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1.svg" ContentType="image/svg+xml"/>
  <Override PartName="/ppt/media/image12.svg" ContentType="image/svg+xml"/>
  <Override PartName="/ppt/media/image14.svg" ContentType="image/svg+xml"/>
  <Override PartName="/ppt/media/image17.svg" ContentType="image/svg+xml"/>
  <Override PartName="/ppt/media/image19.svg" ContentType="image/svg+xml"/>
  <Override PartName="/ppt/media/image2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6" r:id="rId6"/>
    <p:sldMasterId id="2147483658" r:id="rId7"/>
    <p:sldMasterId id="2147483661" r:id="rId8"/>
    <p:sldMasterId id="2147483664" r:id="rId9"/>
    <p:sldMasterId id="2147483667" r:id="rId10"/>
    <p:sldMasterId id="2147483669" r:id="rId11"/>
    <p:sldMasterId id="2147483671" r:id="rId12"/>
    <p:sldMasterId id="2147483674" r:id="rId13"/>
    <p:sldMasterId id="2147483676" r:id="rId14"/>
    <p:sldMasterId id="2147483678" r:id="rId15"/>
    <p:sldMasterId id="2147483681" r:id="rId16"/>
    <p:sldMasterId id="2147483684" r:id="rId17"/>
    <p:sldMasterId id="2147483687" r:id="rId18"/>
    <p:sldMasterId id="2147483690" r:id="rId19"/>
    <p:sldMasterId id="2147483693" r:id="rId20"/>
    <p:sldMasterId id="2147483696" r:id="rId21"/>
    <p:sldMasterId id="2147483699" r:id="rId22"/>
    <p:sldMasterId id="2147483702" r:id="rId23"/>
    <p:sldMasterId id="2147483704" r:id="rId24"/>
    <p:sldMasterId id="2147483707" r:id="rId25"/>
    <p:sldMasterId id="2147483709" r:id="rId26"/>
    <p:sldMasterId id="2147483711" r:id="rId27"/>
    <p:sldMasterId id="2147483713" r:id="rId28"/>
    <p:sldMasterId id="2147483715" r:id="rId29"/>
    <p:sldMasterId id="2147483717" r:id="rId30"/>
  </p:sldMasterIdLst>
  <p:notesMasterIdLst>
    <p:notesMasterId r:id="rId34"/>
  </p:notesMasterIdLst>
  <p:handoutMasterIdLst>
    <p:handoutMasterId r:id="rId63"/>
  </p:handoutMasterIdLst>
  <p:sldIdLst>
    <p:sldId id="256" r:id="rId31"/>
    <p:sldId id="258" r:id="rId32"/>
    <p:sldId id="291" r:id="rId33"/>
    <p:sldId id="314" r:id="rId35"/>
    <p:sldId id="353" r:id="rId36"/>
    <p:sldId id="312" r:id="rId37"/>
    <p:sldId id="316" r:id="rId38"/>
    <p:sldId id="295" r:id="rId39"/>
    <p:sldId id="287" r:id="rId40"/>
    <p:sldId id="318" r:id="rId41"/>
    <p:sldId id="332" r:id="rId42"/>
    <p:sldId id="333" r:id="rId43"/>
    <p:sldId id="320" r:id="rId44"/>
    <p:sldId id="326" r:id="rId45"/>
    <p:sldId id="319" r:id="rId46"/>
    <p:sldId id="321" r:id="rId47"/>
    <p:sldId id="327" r:id="rId48"/>
    <p:sldId id="331" r:id="rId49"/>
    <p:sldId id="288" r:id="rId50"/>
    <p:sldId id="334" r:id="rId51"/>
    <p:sldId id="299" r:id="rId52"/>
    <p:sldId id="289" r:id="rId53"/>
    <p:sldId id="302" r:id="rId54"/>
    <p:sldId id="345" r:id="rId55"/>
    <p:sldId id="346" r:id="rId56"/>
    <p:sldId id="347" r:id="rId57"/>
    <p:sldId id="348" r:id="rId58"/>
    <p:sldId id="349" r:id="rId59"/>
    <p:sldId id="290" r:id="rId60"/>
    <p:sldId id="304" r:id="rId61"/>
    <p:sldId id="277" r:id="rId62"/>
  </p:sldIdLst>
  <p:sldSz cx="12192000" cy="6858000"/>
  <p:notesSz cx="6858000" cy="9144000"/>
  <p:embeddedFontLst>
    <p:embeddedFont>
      <p:font typeface="微软雅黑" panose="020B0503020204020204" charset="-122"/>
      <p:regular r:id="rId67"/>
    </p:embeddedFont>
    <p:embeddedFont>
      <p:font typeface="OPPOSans R" panose="00020600040101010101" charset="-122"/>
      <p:regular r:id="rId68"/>
    </p:embeddedFont>
    <p:embeddedFont>
      <p:font typeface="华文琥珀" panose="02010800040101010101" charset="-122"/>
      <p:regular r:id="rId69"/>
    </p:embeddedFont>
    <p:embeddedFont>
      <p:font typeface="OPPOSans B" panose="00020600040101010101" charset="-122"/>
      <p:regular r:id="rId70"/>
    </p:embeddedFont>
    <p:embeddedFont>
      <p:font typeface="Source Han Sans CN Bold" panose="020B0800000000000000" charset="-122"/>
      <p:bold r:id="rId71"/>
    </p:embeddedFont>
    <p:embeddedFont>
      <p:font typeface="汉仪超粗圆简" panose="02010600000101010101" charset="-122"/>
      <p:regular r:id="rId72"/>
    </p:embeddedFont>
    <p:embeddedFont>
      <p:font typeface="等线" panose="02010600030101010101" charset="-122"/>
      <p:regular r:id="rId73"/>
    </p:embeddedFont>
    <p:embeddedFont>
      <p:font typeface="Calibri" panose="020F0502020204030204" charset="0"/>
      <p:regular r:id="rId74"/>
      <p:bold r:id="rId75"/>
      <p:italic r:id="rId76"/>
      <p:boldItalic r:id="rId77"/>
    </p:embeddedFont>
    <p:embeddedFont>
      <p:font typeface="汉仪润圆-65简" panose="00020600040101010101" charset="-122"/>
      <p:regular r:id="rId78"/>
    </p:embeddedFont>
    <p:embeddedFont>
      <p:font typeface="汉仪夏日体W" panose="00020600040101010101" charset="-122"/>
      <p:regular r:id="rId79"/>
    </p:embeddedFont>
  </p:embeddedFontLst>
  <p:custDataLst>
    <p:tags r:id="rId80"/>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009451"/>
    <a:srgbClr val="009552"/>
    <a:srgbClr val="F2A4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0" Type="http://schemas.openxmlformats.org/officeDocument/2006/relationships/tags" Target="tags/tag170.xml"/><Relationship Id="rId8" Type="http://schemas.openxmlformats.org/officeDocument/2006/relationships/slideMaster" Target="slideMasters/slideMaster7.xml"/><Relationship Id="rId79" Type="http://schemas.openxmlformats.org/officeDocument/2006/relationships/font" Target="fonts/font13.fntdata"/><Relationship Id="rId78" Type="http://schemas.openxmlformats.org/officeDocument/2006/relationships/font" Target="fonts/font12.fntdata"/><Relationship Id="rId77" Type="http://schemas.openxmlformats.org/officeDocument/2006/relationships/font" Target="fonts/font11.fntdata"/><Relationship Id="rId76" Type="http://schemas.openxmlformats.org/officeDocument/2006/relationships/font" Target="fonts/font10.fntdata"/><Relationship Id="rId75" Type="http://schemas.openxmlformats.org/officeDocument/2006/relationships/font" Target="fonts/font9.fntdata"/><Relationship Id="rId74" Type="http://schemas.openxmlformats.org/officeDocument/2006/relationships/font" Target="fonts/font8.fntdata"/><Relationship Id="rId73" Type="http://schemas.openxmlformats.org/officeDocument/2006/relationships/font" Target="fonts/font7.fntdata"/><Relationship Id="rId72" Type="http://schemas.openxmlformats.org/officeDocument/2006/relationships/font" Target="fonts/font6.fntdata"/><Relationship Id="rId71" Type="http://schemas.openxmlformats.org/officeDocument/2006/relationships/font" Target="fonts/font5.fntdata"/><Relationship Id="rId70" Type="http://schemas.openxmlformats.org/officeDocument/2006/relationships/font" Target="fonts/font4.fntdata"/><Relationship Id="rId7" Type="http://schemas.openxmlformats.org/officeDocument/2006/relationships/slideMaster" Target="slideMasters/slideMaster6.xml"/><Relationship Id="rId69" Type="http://schemas.openxmlformats.org/officeDocument/2006/relationships/font" Target="fonts/font3.fntdata"/><Relationship Id="rId68" Type="http://schemas.openxmlformats.org/officeDocument/2006/relationships/font" Target="fonts/font2.fntdata"/><Relationship Id="rId67" Type="http://schemas.openxmlformats.org/officeDocument/2006/relationships/font" Target="fonts/font1.fntdata"/><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handoutMaster" Target="handoutMasters/handoutMaster1.xml"/><Relationship Id="rId62" Type="http://schemas.openxmlformats.org/officeDocument/2006/relationships/slide" Target="slides/slide31.xml"/><Relationship Id="rId61" Type="http://schemas.openxmlformats.org/officeDocument/2006/relationships/slide" Target="slides/slide30.xml"/><Relationship Id="rId60" Type="http://schemas.openxmlformats.org/officeDocument/2006/relationships/slide" Target="slides/slide29.xml"/><Relationship Id="rId6" Type="http://schemas.openxmlformats.org/officeDocument/2006/relationships/slideMaster" Target="slideMasters/slideMaster5.xml"/><Relationship Id="rId59" Type="http://schemas.openxmlformats.org/officeDocument/2006/relationships/slide" Target="slides/slide28.xml"/><Relationship Id="rId58" Type="http://schemas.openxmlformats.org/officeDocument/2006/relationships/slide" Target="slides/slide27.xml"/><Relationship Id="rId57" Type="http://schemas.openxmlformats.org/officeDocument/2006/relationships/slide" Target="slides/slide26.xml"/><Relationship Id="rId56" Type="http://schemas.openxmlformats.org/officeDocument/2006/relationships/slide" Target="slides/slide25.xml"/><Relationship Id="rId55" Type="http://schemas.openxmlformats.org/officeDocument/2006/relationships/slide" Target="slides/slide24.xml"/><Relationship Id="rId54" Type="http://schemas.openxmlformats.org/officeDocument/2006/relationships/slide" Target="slides/slide23.xml"/><Relationship Id="rId53" Type="http://schemas.openxmlformats.org/officeDocument/2006/relationships/slide" Target="slides/slide22.xml"/><Relationship Id="rId52" Type="http://schemas.openxmlformats.org/officeDocument/2006/relationships/slide" Target="slides/slide21.xml"/><Relationship Id="rId51" Type="http://schemas.openxmlformats.org/officeDocument/2006/relationships/slide" Target="slides/slide20.xml"/><Relationship Id="rId50" Type="http://schemas.openxmlformats.org/officeDocument/2006/relationships/slide" Target="slides/slide19.xml"/><Relationship Id="rId5" Type="http://schemas.openxmlformats.org/officeDocument/2006/relationships/slideMaster" Target="slideMasters/slideMaster4.xml"/><Relationship Id="rId49" Type="http://schemas.openxmlformats.org/officeDocument/2006/relationships/slide" Target="slides/slide18.xml"/><Relationship Id="rId48" Type="http://schemas.openxmlformats.org/officeDocument/2006/relationships/slide" Target="slides/slide17.xml"/><Relationship Id="rId47" Type="http://schemas.openxmlformats.org/officeDocument/2006/relationships/slide" Target="slides/slide16.xml"/><Relationship Id="rId46" Type="http://schemas.openxmlformats.org/officeDocument/2006/relationships/slide" Target="slides/slide15.xml"/><Relationship Id="rId45" Type="http://schemas.openxmlformats.org/officeDocument/2006/relationships/slide" Target="slides/slide14.xml"/><Relationship Id="rId44" Type="http://schemas.openxmlformats.org/officeDocument/2006/relationships/slide" Target="slides/slide13.xml"/><Relationship Id="rId43" Type="http://schemas.openxmlformats.org/officeDocument/2006/relationships/slide" Target="slides/slide12.xml"/><Relationship Id="rId42" Type="http://schemas.openxmlformats.org/officeDocument/2006/relationships/slide" Target="slides/slide11.xml"/><Relationship Id="rId41" Type="http://schemas.openxmlformats.org/officeDocument/2006/relationships/slide" Target="slides/slide10.xml"/><Relationship Id="rId40" Type="http://schemas.openxmlformats.org/officeDocument/2006/relationships/slide" Target="slides/slide9.xml"/><Relationship Id="rId4" Type="http://schemas.openxmlformats.org/officeDocument/2006/relationships/slideMaster" Target="slideMasters/slideMaster3.xml"/><Relationship Id="rId39" Type="http://schemas.openxmlformats.org/officeDocument/2006/relationships/slide" Target="slides/slide8.xml"/><Relationship Id="rId38" Type="http://schemas.openxmlformats.org/officeDocument/2006/relationships/slide" Target="slides/slide7.xml"/><Relationship Id="rId37" Type="http://schemas.openxmlformats.org/officeDocument/2006/relationships/slide" Target="slides/slide6.xml"/><Relationship Id="rId36" Type="http://schemas.openxmlformats.org/officeDocument/2006/relationships/slide" Target="slides/slide5.xml"/><Relationship Id="rId35" Type="http://schemas.openxmlformats.org/officeDocument/2006/relationships/slide" Target="slides/slide4.xml"/><Relationship Id="rId34" Type="http://schemas.openxmlformats.org/officeDocument/2006/relationships/notesMaster" Target="notesMasters/notesMaster1.xml"/><Relationship Id="rId33" Type="http://schemas.openxmlformats.org/officeDocument/2006/relationships/slide" Target="slides/slide3.xml"/><Relationship Id="rId32" Type="http://schemas.openxmlformats.org/officeDocument/2006/relationships/slide" Target="slides/slide2.xml"/><Relationship Id="rId31" Type="http://schemas.openxmlformats.org/officeDocument/2006/relationships/slide" Target="slides/slide1.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4CA7B40-9EB7-4C77-8556-119F053A3BC1}" type="doc">
      <dgm:prSet loTypeId="process" loCatId="process" qsTypeId="urn:microsoft.com/office/officeart/2005/8/quickstyle/simple1" qsCatId="simple" csTypeId="urn:microsoft.com/office/officeart/2005/8/colors/accent1_2" csCatId="accent1" phldr="0"/>
      <dgm:spPr/>
    </dgm:pt>
    <dgm:pt modelId="{7166A9DB-20D7-41DA-B6C7-4E91D46FE0EA}">
      <dgm:prSet phldrT="[文本]" phldr="0" custT="1"/>
      <dgm:spPr/>
      <dgm:t>
        <a:bodyPr vert="horz" wrap="square"/>
        <a:p>
          <a:pPr>
            <a:lnSpc>
              <a:spcPct val="100000"/>
            </a:lnSpc>
            <a:spcBef>
              <a:spcPct val="0"/>
            </a:spcBef>
            <a:spcAft>
              <a:spcPct val="35000"/>
            </a:spcAft>
          </a:pPr>
          <a:r>
            <a:rPr lang="zh-CN" altLang="en-US" sz="2800" b="1">
              <a:latin typeface="微软雅黑" panose="020B0503020204020204" charset="-122"/>
              <a:ea typeface="微软雅黑" panose="020B0503020204020204" charset="-122"/>
            </a:rPr>
            <a:t>准备阶段</a:t>
          </a:r>
          <a:r>
            <a:rPr lang="zh-CN" altLang="en-US" sz="2800" b="1">
              <a:latin typeface="微软雅黑" panose="020B0503020204020204" charset="-122"/>
              <a:ea typeface="微软雅黑" panose="020B0503020204020204" charset="-122"/>
            </a:rPr>
            <a:t/>
          </a:r>
          <a:endParaRPr lang="zh-CN" altLang="en-US" sz="2800" b="1">
            <a:latin typeface="微软雅黑" panose="020B0503020204020204" charset="-122"/>
            <a:ea typeface="微软雅黑" panose="020B0503020204020204" charset="-122"/>
          </a:endParaRPr>
        </a:p>
      </dgm:t>
    </dgm:pt>
    <dgm:pt modelId="{408890A2-EC03-4CB7-8006-30F7A6F0770D}" cxnId="{9BDD895A-0F5F-42FF-A0A0-42708927A363}" type="parTrans">
      <dgm:prSet/>
      <dgm:spPr/>
    </dgm:pt>
    <dgm:pt modelId="{581D0B67-AC66-4DBF-B99A-8C26BE060068}" cxnId="{9BDD895A-0F5F-42FF-A0A0-42708927A363}" type="sibTrans">
      <dgm:prSet/>
      <dgm:spPr/>
      <dgm:t>
        <a:bodyPr/>
        <a:p>
          <a:endParaRPr lang="zh-CN" altLang="en-US"/>
        </a:p>
      </dgm:t>
    </dgm:pt>
    <dgm:pt modelId="{6185F46A-CE7B-4D19-AD38-021F06F11723}">
      <dgm:prSet phldrT="[文本]" phldr="0" custT="1"/>
      <dgm:spPr/>
      <dgm:t>
        <a:bodyPr vert="horz" wrap="square"/>
        <a:p>
          <a:pPr>
            <a:lnSpc>
              <a:spcPct val="100000"/>
            </a:lnSpc>
            <a:spcBef>
              <a:spcPct val="0"/>
            </a:spcBef>
            <a:spcAft>
              <a:spcPct val="35000"/>
            </a:spcAft>
          </a:pPr>
          <a:r>
            <a:rPr lang="zh-CN" altLang="en-US" sz="2800" b="1">
              <a:latin typeface="微软雅黑" panose="020B0503020204020204" charset="-122"/>
              <a:ea typeface="微软雅黑" panose="020B0503020204020204" charset="-122"/>
            </a:rPr>
            <a:t>硬膜外麻醉实施</a:t>
          </a:r>
          <a:r>
            <a:rPr lang="zh-CN" altLang="en-US" sz="2800" b="1">
              <a:latin typeface="微软雅黑" panose="020B0503020204020204" charset="-122"/>
              <a:ea typeface="微软雅黑" panose="020B0503020204020204" charset="-122"/>
            </a:rPr>
            <a:t/>
          </a:r>
          <a:endParaRPr lang="zh-CN" altLang="en-US" sz="2800" b="1">
            <a:latin typeface="微软雅黑" panose="020B0503020204020204" charset="-122"/>
            <a:ea typeface="微软雅黑" panose="020B0503020204020204" charset="-122"/>
          </a:endParaRPr>
        </a:p>
      </dgm:t>
    </dgm:pt>
    <dgm:pt modelId="{ED707A62-C95F-489D-A288-204A854541E1}" cxnId="{46B4529E-ACD5-4154-AE37-33F9B0358812}" type="parTrans">
      <dgm:prSet/>
      <dgm:spPr/>
    </dgm:pt>
    <dgm:pt modelId="{209F9C23-F1DF-401B-A4AD-306C9EB4247C}" cxnId="{46B4529E-ACD5-4154-AE37-33F9B0358812}" type="sibTrans">
      <dgm:prSet/>
      <dgm:spPr/>
      <dgm:t>
        <a:bodyPr/>
        <a:p>
          <a:endParaRPr lang="zh-CN" altLang="en-US"/>
        </a:p>
      </dgm:t>
    </dgm:pt>
    <dgm:pt modelId="{9D4F7890-BC71-471E-AB1B-9F598D752858}">
      <dgm:prSet phldrT="[文本]" phldr="0" custT="1"/>
      <dgm:spPr/>
      <dgm:t>
        <a:bodyPr vert="horz" wrap="square"/>
        <a:p>
          <a:pPr>
            <a:lnSpc>
              <a:spcPct val="100000"/>
            </a:lnSpc>
            <a:spcBef>
              <a:spcPct val="0"/>
            </a:spcBef>
            <a:spcAft>
              <a:spcPct val="35000"/>
            </a:spcAft>
          </a:pPr>
          <a:r>
            <a:rPr lang="zh-CN" altLang="en-US" sz="2800" b="1">
              <a:latin typeface="微软雅黑" panose="020B0503020204020204" charset="-122"/>
              <a:ea typeface="微软雅黑" panose="020B0503020204020204" charset="-122"/>
            </a:rPr>
            <a:t>麻醉效果</a:t>
          </a:r>
          <a:r>
            <a:rPr lang="zh-CN" altLang="en-US" sz="2800" b="1">
              <a:latin typeface="微软雅黑" panose="020B0503020204020204" charset="-122"/>
              <a:ea typeface="微软雅黑" panose="020B0503020204020204" charset="-122"/>
            </a:rPr>
            <a:t/>
          </a:r>
          <a:endParaRPr lang="zh-CN" altLang="en-US" sz="2800" b="1">
            <a:latin typeface="微软雅黑" panose="020B0503020204020204" charset="-122"/>
            <a:ea typeface="微软雅黑" panose="020B0503020204020204" charset="-122"/>
          </a:endParaRPr>
        </a:p>
        <a:p>
          <a:pPr>
            <a:lnSpc>
              <a:spcPct val="100000"/>
            </a:lnSpc>
            <a:spcBef>
              <a:spcPct val="0"/>
            </a:spcBef>
            <a:spcAft>
              <a:spcPct val="35000"/>
            </a:spcAft>
          </a:pPr>
          <a:r>
            <a:rPr lang="zh-CN" altLang="en-US" sz="2800" b="1">
              <a:latin typeface="微软雅黑" panose="020B0503020204020204" charset="-122"/>
              <a:ea typeface="微软雅黑" panose="020B0503020204020204" charset="-122"/>
            </a:rPr>
            <a:t>评估</a:t>
          </a:r>
          <a:r>
            <a:rPr lang="zh-CN" altLang="en-US" sz="2800" b="1">
              <a:latin typeface="微软雅黑" panose="020B0503020204020204" charset="-122"/>
              <a:ea typeface="微软雅黑" panose="020B0503020204020204" charset="-122"/>
            </a:rPr>
            <a:t/>
          </a:r>
          <a:endParaRPr lang="zh-CN" altLang="en-US" sz="2800" b="1">
            <a:latin typeface="微软雅黑" panose="020B0503020204020204" charset="-122"/>
            <a:ea typeface="微软雅黑" panose="020B0503020204020204" charset="-122"/>
          </a:endParaRPr>
        </a:p>
      </dgm:t>
    </dgm:pt>
    <dgm:pt modelId="{8A81A9A1-3D17-4B5E-823A-F4C61634A717}" cxnId="{635C8160-0E45-4AE0-BD6A-C452EC7DAF20}" type="parTrans">
      <dgm:prSet/>
      <dgm:spPr/>
    </dgm:pt>
    <dgm:pt modelId="{A02D4AB0-BE01-45C2-BD3E-6766ADB3B021}" cxnId="{635C8160-0E45-4AE0-BD6A-C452EC7DAF20}" type="sibTrans">
      <dgm:prSet/>
      <dgm:spPr/>
    </dgm:pt>
    <dgm:pt modelId="{7E3F7EC5-1729-4088-BB09-36E02E33A0BF}" type="pres">
      <dgm:prSet presAssocID="{A4CA7B40-9EB7-4C77-8556-119F053A3BC1}" presName="linearFlow" presStyleCnt="0">
        <dgm:presLayoutVars>
          <dgm:resizeHandles val="exact"/>
        </dgm:presLayoutVars>
      </dgm:prSet>
      <dgm:spPr/>
    </dgm:pt>
    <dgm:pt modelId="{E17E57AF-0587-449A-A755-B1B96DEF2BD2}" type="pres">
      <dgm:prSet presAssocID="{7166A9DB-20D7-41DA-B6C7-4E91D46FE0EA}" presName="node" presStyleLbl="node1" presStyleIdx="0" presStyleCnt="3">
        <dgm:presLayoutVars>
          <dgm:bulletEnabled val="1"/>
        </dgm:presLayoutVars>
      </dgm:prSet>
      <dgm:spPr/>
    </dgm:pt>
    <dgm:pt modelId="{11477A19-6F59-488F-BD44-5E3FBE8E3386}" type="pres">
      <dgm:prSet presAssocID="{581D0B67-AC66-4DBF-B99A-8C26BE060068}" presName="sibTrans" presStyleLbl="sibTrans2D1" presStyleIdx="0" presStyleCnt="2"/>
      <dgm:spPr/>
    </dgm:pt>
    <dgm:pt modelId="{1FA9844B-FD2C-4DAF-BE12-A8E3C3B7E384}" type="pres">
      <dgm:prSet presAssocID="{581D0B67-AC66-4DBF-B99A-8C26BE060068}" presName="connectorText" presStyleCnt="0"/>
      <dgm:spPr/>
    </dgm:pt>
    <dgm:pt modelId="{353C71C7-5E8B-4565-86BF-B755B524B25E}" type="pres">
      <dgm:prSet presAssocID="{6185F46A-CE7B-4D19-AD38-021F06F11723}" presName="node" presStyleLbl="node1" presStyleIdx="1" presStyleCnt="3">
        <dgm:presLayoutVars>
          <dgm:bulletEnabled val="1"/>
        </dgm:presLayoutVars>
      </dgm:prSet>
      <dgm:spPr/>
    </dgm:pt>
    <dgm:pt modelId="{06ECC167-6368-4F79-84C6-65D90B9BC4A6}" type="pres">
      <dgm:prSet presAssocID="{209F9C23-F1DF-401B-A4AD-306C9EB4247C}" presName="sibTrans" presStyleLbl="sibTrans2D1" presStyleIdx="1" presStyleCnt="2"/>
      <dgm:spPr/>
    </dgm:pt>
    <dgm:pt modelId="{1AF533A8-48F1-4B19-9CD9-5A2DB7199B85}" type="pres">
      <dgm:prSet presAssocID="{209F9C23-F1DF-401B-A4AD-306C9EB4247C}" presName="connectorText" presStyleCnt="0"/>
      <dgm:spPr/>
    </dgm:pt>
    <dgm:pt modelId="{93DEFB83-998E-4F52-9267-01422D869D93}" type="pres">
      <dgm:prSet presAssocID="{9D4F7890-BC71-471E-AB1B-9F598D752858}" presName="node" presStyleLbl="node1" presStyleIdx="2" presStyleCnt="3">
        <dgm:presLayoutVars>
          <dgm:bulletEnabled val="1"/>
        </dgm:presLayoutVars>
      </dgm:prSet>
      <dgm:spPr/>
    </dgm:pt>
  </dgm:ptLst>
  <dgm:cxnLst>
    <dgm:cxn modelId="{9BDD895A-0F5F-42FF-A0A0-42708927A363}" srcId="{A4CA7B40-9EB7-4C77-8556-119F053A3BC1}" destId="{7166A9DB-20D7-41DA-B6C7-4E91D46FE0EA}" srcOrd="0" destOrd="0" parTransId="{408890A2-EC03-4CB7-8006-30F7A6F0770D}" sibTransId="{581D0B67-AC66-4DBF-B99A-8C26BE060068}"/>
    <dgm:cxn modelId="{46B4529E-ACD5-4154-AE37-33F9B0358812}" srcId="{A4CA7B40-9EB7-4C77-8556-119F053A3BC1}" destId="{6185F46A-CE7B-4D19-AD38-021F06F11723}" srcOrd="1" destOrd="0" parTransId="{ED707A62-C95F-489D-A288-204A854541E1}" sibTransId="{209F9C23-F1DF-401B-A4AD-306C9EB4247C}"/>
    <dgm:cxn modelId="{635C8160-0E45-4AE0-BD6A-C452EC7DAF20}" srcId="{A4CA7B40-9EB7-4C77-8556-119F053A3BC1}" destId="{9D4F7890-BC71-471E-AB1B-9F598D752858}" srcOrd="2" destOrd="0" parTransId="{8A81A9A1-3D17-4B5E-823A-F4C61634A717}" sibTransId="{A02D4AB0-BE01-45C2-BD3E-6766ADB3B021}"/>
    <dgm:cxn modelId="{D8C1803F-AF8B-497E-9B8E-FF149076FAF0}" type="presOf" srcId="{A4CA7B40-9EB7-4C77-8556-119F053A3BC1}" destId="{7E3F7EC5-1729-4088-BB09-36E02E33A0BF}" srcOrd="0" destOrd="0" presId="urn:microsoft.com/office/officeart/2005/8/layout/process2"/>
    <dgm:cxn modelId="{2B8D86B4-061F-4ECD-8A93-AFFE78AF5606}" type="presParOf" srcId="{7E3F7EC5-1729-4088-BB09-36E02E33A0BF}" destId="{E17E57AF-0587-449A-A755-B1B96DEF2BD2}" srcOrd="0" destOrd="0" presId="urn:microsoft.com/office/officeart/2005/8/layout/process2"/>
    <dgm:cxn modelId="{20E350F7-2E09-4A19-ADB0-5E85E4355E83}" type="presOf" srcId="{7166A9DB-20D7-41DA-B6C7-4E91D46FE0EA}" destId="{E17E57AF-0587-449A-A755-B1B96DEF2BD2}" srcOrd="0" destOrd="0" presId="urn:microsoft.com/office/officeart/2005/8/layout/process2"/>
    <dgm:cxn modelId="{5D0CCB8C-FD8B-418F-B3F3-C5896371C13B}" type="presParOf" srcId="{7E3F7EC5-1729-4088-BB09-36E02E33A0BF}" destId="{11477A19-6F59-488F-BD44-5E3FBE8E3386}" srcOrd="1" destOrd="0" presId="urn:microsoft.com/office/officeart/2005/8/layout/process2"/>
    <dgm:cxn modelId="{D9827500-33FF-4C4B-A18D-4E0DC55DABEF}" type="presOf" srcId="{581D0B67-AC66-4DBF-B99A-8C26BE060068}" destId="{11477A19-6F59-488F-BD44-5E3FBE8E3386}" srcOrd="0" destOrd="0" presId="urn:microsoft.com/office/officeart/2005/8/layout/process2"/>
    <dgm:cxn modelId="{91125132-8E65-447E-B02A-44AF7EDF881A}" type="presParOf" srcId="{11477A19-6F59-488F-BD44-5E3FBE8E3386}" destId="{1FA9844B-FD2C-4DAF-BE12-A8E3C3B7E384}" srcOrd="0" destOrd="1" presId="urn:microsoft.com/office/officeart/2005/8/layout/process2"/>
    <dgm:cxn modelId="{4DE1781D-86D7-4FAA-801A-99110F1139B1}" type="presOf" srcId="{581D0B67-AC66-4DBF-B99A-8C26BE060068}" destId="{1FA9844B-FD2C-4DAF-BE12-A8E3C3B7E384}" srcOrd="1" destOrd="0" presId="urn:microsoft.com/office/officeart/2005/8/layout/process2"/>
    <dgm:cxn modelId="{5F6935FA-B29F-4025-B11C-E5F9368FAA57}" type="presParOf" srcId="{7E3F7EC5-1729-4088-BB09-36E02E33A0BF}" destId="{353C71C7-5E8B-4565-86BF-B755B524B25E}" srcOrd="2" destOrd="0" presId="urn:microsoft.com/office/officeart/2005/8/layout/process2"/>
    <dgm:cxn modelId="{ED8853C7-AABE-46F6-8D2E-CE78FF823390}" type="presOf" srcId="{6185F46A-CE7B-4D19-AD38-021F06F11723}" destId="{353C71C7-5E8B-4565-86BF-B755B524B25E}" srcOrd="0" destOrd="0" presId="urn:microsoft.com/office/officeart/2005/8/layout/process2"/>
    <dgm:cxn modelId="{70A36B1E-BCEA-44E5-BF68-2ECCC6A03979}" type="presParOf" srcId="{7E3F7EC5-1729-4088-BB09-36E02E33A0BF}" destId="{06ECC167-6368-4F79-84C6-65D90B9BC4A6}" srcOrd="3" destOrd="0" presId="urn:microsoft.com/office/officeart/2005/8/layout/process2"/>
    <dgm:cxn modelId="{9E91D636-EAD7-4FD5-8AF5-4046EEAA700E}" type="presOf" srcId="{209F9C23-F1DF-401B-A4AD-306C9EB4247C}" destId="{06ECC167-6368-4F79-84C6-65D90B9BC4A6}" srcOrd="0" destOrd="0" presId="urn:microsoft.com/office/officeart/2005/8/layout/process2"/>
    <dgm:cxn modelId="{CBB32516-5CB9-43F0-B299-72C65A3FA26B}" type="presParOf" srcId="{06ECC167-6368-4F79-84C6-65D90B9BC4A6}" destId="{1AF533A8-48F1-4B19-9CD9-5A2DB7199B85}" srcOrd="0" destOrd="3" presId="urn:microsoft.com/office/officeart/2005/8/layout/process2"/>
    <dgm:cxn modelId="{074F4D5D-F3CB-4ACD-9823-DB47AD7CEB97}" type="presOf" srcId="{209F9C23-F1DF-401B-A4AD-306C9EB4247C}" destId="{1AF533A8-48F1-4B19-9CD9-5A2DB7199B85}" srcOrd="1" destOrd="0" presId="urn:microsoft.com/office/officeart/2005/8/layout/process2"/>
    <dgm:cxn modelId="{7648C85D-4170-4F43-A7B7-E2478EEBF507}" type="presParOf" srcId="{7E3F7EC5-1729-4088-BB09-36E02E33A0BF}" destId="{93DEFB83-998E-4F52-9267-01422D869D93}" srcOrd="4" destOrd="0" presId="urn:microsoft.com/office/officeart/2005/8/layout/process2"/>
    <dgm:cxn modelId="{BDCC72F9-6B9C-4698-AD5C-75EAC37A9459}" type="presOf" srcId="{9D4F7890-BC71-471E-AB1B-9F598D752858}" destId="{93DEFB83-998E-4F52-9267-01422D869D93}"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220585" cy="4671060"/>
        <a:chOff x="0" y="0"/>
        <a:chExt cx="7220585" cy="4671060"/>
      </a:xfrm>
    </dsp:grpSpPr>
    <dsp:sp modelId="{E17E57AF-0587-449A-A755-B1B96DEF2BD2}">
      <dsp:nvSpPr>
        <dsp:cNvPr id="3" name="圆角矩形 2"/>
        <dsp:cNvSpPr/>
      </dsp:nvSpPr>
      <dsp:spPr bwMode="white">
        <a:xfrm>
          <a:off x="1274762" y="0"/>
          <a:ext cx="4671060" cy="1167765"/>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800" b="1">
              <a:latin typeface="微软雅黑" panose="020B0503020204020204" charset="-122"/>
              <a:ea typeface="微软雅黑" panose="020B0503020204020204" charset="-122"/>
            </a:rPr>
            <a:t>准备阶段</a:t>
          </a:r>
          <a:endParaRPr lang="zh-CN" altLang="en-US" sz="2800" b="1">
            <a:latin typeface="微软雅黑" panose="020B0503020204020204" charset="-122"/>
            <a:ea typeface="微软雅黑" panose="020B0503020204020204" charset="-122"/>
          </a:endParaRPr>
        </a:p>
      </dsp:txBody>
      <dsp:txXfrm>
        <a:off x="1274762" y="0"/>
        <a:ext cx="4671060" cy="1167765"/>
      </dsp:txXfrm>
    </dsp:sp>
    <dsp:sp modelId="{11477A19-6F59-488F-BD44-5E3FBE8E3386}">
      <dsp:nvSpPr>
        <dsp:cNvPr id="4" name="右箭头 3"/>
        <dsp:cNvSpPr/>
      </dsp:nvSpPr>
      <dsp:spPr bwMode="white">
        <a:xfrm rot="5399999">
          <a:off x="3391337" y="1196959"/>
          <a:ext cx="437912" cy="525494"/>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lIns="0" tIns="0" rIns="0" bIns="0" anchor="ctr"/>
        <a:lstStyle>
          <a:lvl1pPr algn="ctr">
            <a:defRPr sz="20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zh-CN" altLang="en-US"/>
        </a:p>
      </dsp:txBody>
      <dsp:txXfrm rot="5399999">
        <a:off x="3391337" y="1196959"/>
        <a:ext cx="437912" cy="525494"/>
      </dsp:txXfrm>
    </dsp:sp>
    <dsp:sp modelId="{353C71C7-5E8B-4565-86BF-B755B524B25E}">
      <dsp:nvSpPr>
        <dsp:cNvPr id="5" name="圆角矩形 4"/>
        <dsp:cNvSpPr/>
      </dsp:nvSpPr>
      <dsp:spPr bwMode="white">
        <a:xfrm>
          <a:off x="1274762" y="1751648"/>
          <a:ext cx="4671060" cy="1167765"/>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800" b="1">
              <a:latin typeface="微软雅黑" panose="020B0503020204020204" charset="-122"/>
              <a:ea typeface="微软雅黑" panose="020B0503020204020204" charset="-122"/>
            </a:rPr>
            <a:t>硬膜外麻醉实施</a:t>
          </a:r>
          <a:endParaRPr lang="zh-CN" altLang="en-US" sz="2800" b="1">
            <a:latin typeface="微软雅黑" panose="020B0503020204020204" charset="-122"/>
            <a:ea typeface="微软雅黑" panose="020B0503020204020204" charset="-122"/>
          </a:endParaRPr>
        </a:p>
      </dsp:txBody>
      <dsp:txXfrm>
        <a:off x="1274762" y="1751648"/>
        <a:ext cx="4671060" cy="1167765"/>
      </dsp:txXfrm>
    </dsp:sp>
    <dsp:sp modelId="{06ECC167-6368-4F79-84C6-65D90B9BC4A6}">
      <dsp:nvSpPr>
        <dsp:cNvPr id="6" name="右箭头 5"/>
        <dsp:cNvSpPr/>
      </dsp:nvSpPr>
      <dsp:spPr bwMode="white">
        <a:xfrm rot="5399999">
          <a:off x="3391337" y="2948607"/>
          <a:ext cx="437912" cy="525494"/>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lIns="0" tIns="0" rIns="0" bIns="0" anchor="ctr"/>
        <a:lstStyle>
          <a:lvl1pPr algn="ctr">
            <a:defRPr sz="20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zh-CN" altLang="en-US"/>
        </a:p>
      </dsp:txBody>
      <dsp:txXfrm rot="5399999">
        <a:off x="3391337" y="2948607"/>
        <a:ext cx="437912" cy="525494"/>
      </dsp:txXfrm>
    </dsp:sp>
    <dsp:sp modelId="{93DEFB83-998E-4F52-9267-01422D869D93}">
      <dsp:nvSpPr>
        <dsp:cNvPr id="7" name="圆角矩形 6"/>
        <dsp:cNvSpPr/>
      </dsp:nvSpPr>
      <dsp:spPr bwMode="white">
        <a:xfrm>
          <a:off x="1274762" y="3503295"/>
          <a:ext cx="4671060" cy="1167765"/>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800" b="1">
              <a:latin typeface="微软雅黑" panose="020B0503020204020204" charset="-122"/>
              <a:ea typeface="微软雅黑" panose="020B0503020204020204" charset="-122"/>
            </a:rPr>
            <a:t>麻醉效果</a:t>
          </a:r>
          <a:endParaRPr lang="zh-CN" altLang="en-US" sz="2800" b="1">
            <a:latin typeface="微软雅黑" panose="020B0503020204020204" charset="-122"/>
            <a:ea typeface="微软雅黑" panose="020B0503020204020204" charset="-122"/>
          </a:endParaRPr>
        </a:p>
        <a:p>
          <a:pPr lvl="0">
            <a:lnSpc>
              <a:spcPct val="100000"/>
            </a:lnSpc>
            <a:spcBef>
              <a:spcPct val="0"/>
            </a:spcBef>
            <a:spcAft>
              <a:spcPct val="35000"/>
            </a:spcAft>
          </a:pPr>
          <a:r>
            <a:rPr lang="zh-CN" altLang="en-US" sz="2800" b="1">
              <a:latin typeface="微软雅黑" panose="020B0503020204020204" charset="-122"/>
              <a:ea typeface="微软雅黑" panose="020B0503020204020204" charset="-122"/>
            </a:rPr>
            <a:t>评估</a:t>
          </a:r>
          <a:endParaRPr lang="zh-CN" altLang="en-US" sz="2800" b="1">
            <a:latin typeface="微软雅黑" panose="020B0503020204020204" charset="-122"/>
            <a:ea typeface="微软雅黑" panose="020B0503020204020204" charset="-122"/>
          </a:endParaRPr>
        </a:p>
      </dsp:txBody>
      <dsp:txXfrm>
        <a:off x="1274762" y="3503295"/>
        <a:ext cx="4671060" cy="11677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无痛分娩是通过药物镇痛和非药物镇痛等多种方法，将分娩疼痛减轻甚至消除，让产妇在相对舒适的环境中完成分娩。</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是完全不痛了吗？研究显示，硬膜外分娩镇痛的有效率达</a:t>
            </a:r>
            <a:r>
              <a:rPr lang="en-US" altLang="zh-CN"/>
              <a:t> 95% </a:t>
            </a:r>
            <a:r>
              <a:rPr lang="zh-CN" altLang="en-US"/>
              <a:t>以上，使用分娩镇痛后，通常可将产妇疼痛等级控制在</a:t>
            </a:r>
            <a:r>
              <a:rPr lang="en-US" altLang="zh-CN"/>
              <a:t> 3 </a:t>
            </a:r>
            <a:r>
              <a:rPr lang="zh-CN" altLang="en-US"/>
              <a:t>级以下，某些人甚至能达到</a:t>
            </a:r>
            <a:r>
              <a:rPr lang="en-US" altLang="zh-CN"/>
              <a:t> 0 </a:t>
            </a:r>
            <a:r>
              <a:rPr lang="zh-CN" altLang="en-US"/>
              <a:t>级。</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评孕妇身体状况、产程进展等，制定个性化的无痛分娩方案，同时准备好相关的麻醉设备和药物，为无痛分娩的顺利进行提供保障。。</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xml.rels><?xml version="1.0" encoding="UTF-8" standalone="yes"?>
<Relationships xmlns="http://schemas.openxmlformats.org/package/2006/relationships"><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1302563" y="7284363"/>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806563" y="728436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9568163" y="7284363"/>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1512430" y="7619325"/>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5016430" y="7619325"/>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9778030" y="7619325"/>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1512430" y="7619325"/>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5016430" y="7619325"/>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9778030" y="7619325"/>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1554" y="7825035"/>
            <a:ext cx="2698033" cy="316569"/>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3001" y="7825035"/>
            <a:ext cx="3957115" cy="316569"/>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1131" y="7825035"/>
            <a:ext cx="2698033" cy="316569"/>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1554" y="7825035"/>
            <a:ext cx="2698033" cy="316569"/>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3001" y="7825035"/>
            <a:ext cx="3957115" cy="316569"/>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1131" y="7825035"/>
            <a:ext cx="2698033" cy="316569"/>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1554" y="7825035"/>
            <a:ext cx="2698033" cy="316569"/>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3001" y="7825035"/>
            <a:ext cx="3957115" cy="316569"/>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1131" y="7825035"/>
            <a:ext cx="2698033" cy="316569"/>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1554" y="7825035"/>
            <a:ext cx="2698033" cy="316569"/>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3001" y="7825035"/>
            <a:ext cx="3957115" cy="316569"/>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1131" y="7825035"/>
            <a:ext cx="2698033" cy="316569"/>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1554" y="7825035"/>
            <a:ext cx="2698033" cy="316569"/>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3001" y="7825035"/>
            <a:ext cx="3957115" cy="316569"/>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1131" y="7825035"/>
            <a:ext cx="2698033" cy="316569"/>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1554" y="7825035"/>
            <a:ext cx="2698033" cy="316569"/>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3001" y="7825035"/>
            <a:ext cx="3957115" cy="316569"/>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1131" y="7825035"/>
            <a:ext cx="2698033" cy="316569"/>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1512430" y="7619325"/>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5016430" y="7619325"/>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9778030" y="7619325"/>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1512430" y="7619325"/>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5016430" y="7619325"/>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9778030" y="7619325"/>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1554" y="7825035"/>
            <a:ext cx="2698033" cy="316569"/>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3001" y="7825035"/>
            <a:ext cx="3957115" cy="316569"/>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1131" y="7825035"/>
            <a:ext cx="2698033" cy="316569"/>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1611173" y="8340368"/>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5115173" y="8340368"/>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9876773" y="8340368"/>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1554" y="7825035"/>
            <a:ext cx="2698033" cy="316569"/>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3001" y="7825035"/>
            <a:ext cx="3957115" cy="316569"/>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1131" y="7825035"/>
            <a:ext cx="2698033" cy="316569"/>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png"/><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image" Target="../media/image1.png"/><Relationship Id="rId1" Type="http://schemas.openxmlformats.org/officeDocument/2006/relationships/slideLayout" Target="../slideLayouts/slideLayout13.xml"/></Relationships>
</file>

<file path=ppt/slideMasters/_rels/slideMaster11.xml.rels><?xml version="1.0" encoding="UTF-8" standalone="yes"?>
<Relationships xmlns="http://schemas.openxmlformats.org/package/2006/relationships"><Relationship Id="rId4" Type="http://schemas.openxmlformats.org/officeDocument/2006/relationships/theme" Target="../theme/theme11.xml"/><Relationship Id="rId3"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image" Target="../media/image1.png"/><Relationship Id="rId1" Type="http://schemas.openxmlformats.org/officeDocument/2006/relationships/slideLayout" Target="../slideLayouts/slideLayout16.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image" Target="../media/image1.png"/><Relationship Id="rId1" Type="http://schemas.openxmlformats.org/officeDocument/2006/relationships/slideLayout" Target="../slideLayouts/slideLayout17.xml"/></Relationships>
</file>

<file path=ppt/slideMasters/_rels/slideMaster14.xml.rels><?xml version="1.0" encoding="UTF-8" standalone="yes"?>
<Relationships xmlns="http://schemas.openxmlformats.org/package/2006/relationships"><Relationship Id="rId4" Type="http://schemas.openxmlformats.org/officeDocument/2006/relationships/theme" Target="../theme/theme14.xml"/><Relationship Id="rId3"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15.xml.rels><?xml version="1.0" encoding="UTF-8" standalone="yes"?>
<Relationships xmlns="http://schemas.openxmlformats.org/package/2006/relationships"><Relationship Id="rId4" Type="http://schemas.openxmlformats.org/officeDocument/2006/relationships/theme" Target="../theme/theme15.xml"/><Relationship Id="rId3"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16.xml.rels><?xml version="1.0" encoding="UTF-8" standalone="yes"?>
<Relationships xmlns="http://schemas.openxmlformats.org/package/2006/relationships"><Relationship Id="rId4" Type="http://schemas.openxmlformats.org/officeDocument/2006/relationships/theme" Target="../theme/theme16.xml"/><Relationship Id="rId3"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17.xml.rels><?xml version="1.0" encoding="UTF-8" standalone="yes"?>
<Relationships xmlns="http://schemas.openxmlformats.org/package/2006/relationships"><Relationship Id="rId4" Type="http://schemas.openxmlformats.org/officeDocument/2006/relationships/theme" Target="../theme/theme17.xml"/><Relationship Id="rId3"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18.xml.rels><?xml version="1.0" encoding="UTF-8" standalone="yes"?>
<Relationships xmlns="http://schemas.openxmlformats.org/package/2006/relationships"><Relationship Id="rId4" Type="http://schemas.openxmlformats.org/officeDocument/2006/relationships/theme" Target="../theme/theme18.xml"/><Relationship Id="rId3"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19.xml.rels><?xml version="1.0" encoding="UTF-8" standalone="yes"?>
<Relationships xmlns="http://schemas.openxmlformats.org/package/2006/relationships"><Relationship Id="rId4" Type="http://schemas.openxmlformats.org/officeDocument/2006/relationships/theme" Target="../theme/theme19.xml"/><Relationship Id="rId3"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1.png"/><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4" Type="http://schemas.openxmlformats.org/officeDocument/2006/relationships/theme" Target="../theme/theme20.xml"/><Relationship Id="rId3" Type="http://schemas.openxmlformats.org/officeDocument/2006/relationships/image" Target="../media/image1.png"/><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4" Type="http://schemas.openxmlformats.org/officeDocument/2006/relationships/theme" Target="../theme/theme21.xml"/><Relationship Id="rId3"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image" Target="../media/image1.png"/><Relationship Id="rId1" Type="http://schemas.openxmlformats.org/officeDocument/2006/relationships/slideLayout" Target="../slideLayouts/slideLayout34.xml"/></Relationships>
</file>

<file path=ppt/slideMasters/_rels/slideMaster23.xml.rels><?xml version="1.0" encoding="UTF-8" standalone="yes"?>
<Relationships xmlns="http://schemas.openxmlformats.org/package/2006/relationships"><Relationship Id="rId4" Type="http://schemas.openxmlformats.org/officeDocument/2006/relationships/theme" Target="../theme/theme23.xml"/><Relationship Id="rId3" Type="http://schemas.openxmlformats.org/officeDocument/2006/relationships/image" Target="../media/image1.png"/><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image" Target="../media/image1.png"/><Relationship Id="rId1" Type="http://schemas.openxmlformats.org/officeDocument/2006/relationships/slideLayout" Target="../slideLayouts/slideLayout37.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image" Target="../media/image1.png"/><Relationship Id="rId1" Type="http://schemas.openxmlformats.org/officeDocument/2006/relationships/slideLayout" Target="../slideLayouts/slideLayout38.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image" Target="../media/image1.png"/><Relationship Id="rId1" Type="http://schemas.openxmlformats.org/officeDocument/2006/relationships/slideLayout" Target="../slideLayouts/slideLayout39.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image" Target="../media/image1.png"/><Relationship Id="rId1" Type="http://schemas.openxmlformats.org/officeDocument/2006/relationships/slideLayout" Target="../slideLayouts/slideLayout40.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image" Target="../media/image1.png"/><Relationship Id="rId1" Type="http://schemas.openxmlformats.org/officeDocument/2006/relationships/slideLayout" Target="../slideLayouts/slideLayout41.xml"/></Relationships>
</file>

<file path=ppt/slideMasters/_rels/slideMaster29.xml.rels><?xml version="1.0" encoding="UTF-8" standalone="yes"?>
<Relationships xmlns="http://schemas.openxmlformats.org/package/2006/relationships"><Relationship Id="rId4" Type="http://schemas.openxmlformats.org/officeDocument/2006/relationships/theme" Target="../theme/theme29.xml"/><Relationship Id="rId3" Type="http://schemas.openxmlformats.org/officeDocument/2006/relationships/image" Target="../media/image1.png"/><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1.png"/><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image" Target="../media/image1.png"/><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image" Target="../media/image1.png"/><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4" Type="http://schemas.openxmlformats.org/officeDocument/2006/relationships/theme" Target="../theme/theme6.xml"/><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4" Type="http://schemas.openxmlformats.org/officeDocument/2006/relationships/theme" Target="../theme/theme7.xml"/><Relationship Id="rId3"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4" Type="http://schemas.openxmlformats.org/officeDocument/2006/relationships/theme" Target="../theme/theme8.xml"/><Relationship Id="rId3"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image" Target="../media/image1.png"/><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1080000" cy="1080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670" r:id="rId1"/>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1080000" cy="108000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Lst>
  <p:txStyles>
    <p:titleStyle/>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1080000" cy="1080000"/>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Lst>
  <p:txStyles>
    <p:titleStyle/>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p:bodyStyle/>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p:bodyStyle/>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691" r:id="rId1"/>
    <p:sldLayoutId id="2147483692" r:id="rId2"/>
  </p:sldLayoutIdLst>
  <p:txStyles>
    <p:titleStyle/>
    <p:bodyStyle/>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1080000" cy="10800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p:bodyStyle/>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700" r:id="rId1"/>
    <p:sldLayoutId id="2147483701" r:id="rId2"/>
  </p:sldLayoutIdLst>
  <p:txStyles>
    <p:titleStyle/>
    <p:bodyStyle/>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Lst>
  <p:txStyles>
    <p:titleStyle/>
    <p:bodyStyle/>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p:bodyStyle/>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708" r:id="rId1"/>
  </p:sldLayoutIdLst>
  <p:txStyles>
    <p:titleStyle/>
    <p:bodyStyle/>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Lst>
  <p:txStyles>
    <p:titleStyle/>
    <p:bodyStyle/>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712" r:id="rId1"/>
  </p:sldLayoutIdLst>
  <p:txStyles>
    <p:titleStyle/>
    <p:bodyStyle/>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714" r:id="rId1"/>
  </p:sldLayoutIdLst>
  <p:txStyles>
    <p:titleStyle/>
    <p:bodyStyle/>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716" r:id="rId1"/>
  </p:sldLayoutIdLst>
  <p:txStyles>
    <p:titleStyle/>
    <p:bodyStyle/>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718" r:id="rId1"/>
    <p:sldLayoutId id="2147483719" r:id="rId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1080000" cy="1080000"/>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1080000" cy="1080000"/>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1080000" cy="1080000"/>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60" r:id="rId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3">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5" name="图片 14" descr="0-院徽"/>
          <p:cNvPicPr>
            <a:picLocks noChangeAspect="1"/>
          </p:cNvPicPr>
          <p:nvPr userDrawn="1"/>
        </p:nvPicPr>
        <p:blipFill>
          <a:blip r:embed="rId2">
            <a:clrChange>
              <a:clrFrom>
                <a:srgbClr val="D02A1A">
                  <a:alpha val="99608"/>
                </a:srgbClr>
              </a:clrFrom>
              <a:clrTo>
                <a:srgbClr val="D02A1A">
                  <a:alpha val="99608"/>
                  <a:alpha val="0"/>
                </a:srgbClr>
              </a:clrTo>
            </a:clrChange>
          </a:blip>
          <a:srcRect t="-4321" b="4321"/>
          <a:stretch>
            <a:fillRect/>
          </a:stretch>
        </p:blipFill>
        <p:spPr>
          <a:xfrm>
            <a:off x="11064240" y="-27305"/>
            <a:ext cx="900000" cy="900000"/>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Lst>
  <p:txStyles>
    <p:titleStyle/>
    <p:bodyStyle/>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image" Target="../media/image3.png"/><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0"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4.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image" Target="../media/image21.png"/><Relationship Id="rId6" Type="http://schemas.openxmlformats.org/officeDocument/2006/relationships/image" Target="../media/image20.jpeg"/><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7.svg"/><Relationship Id="rId25" Type="http://schemas.openxmlformats.org/officeDocument/2006/relationships/notesSlide" Target="../notesSlides/notesSlide5.xml"/><Relationship Id="rId24" Type="http://schemas.openxmlformats.org/officeDocument/2006/relationships/slideLayout" Target="../slideLayouts/slideLayout22.xml"/><Relationship Id="rId23" Type="http://schemas.openxmlformats.org/officeDocument/2006/relationships/tags" Target="../tags/tag125.xml"/><Relationship Id="rId22" Type="http://schemas.openxmlformats.org/officeDocument/2006/relationships/tags" Target="../tags/tag124.xml"/><Relationship Id="rId21" Type="http://schemas.openxmlformats.org/officeDocument/2006/relationships/tags" Target="../tags/tag123.xml"/><Relationship Id="rId20" Type="http://schemas.openxmlformats.org/officeDocument/2006/relationships/tags" Target="../tags/tag122.xml"/><Relationship Id="rId2" Type="http://schemas.openxmlformats.org/officeDocument/2006/relationships/image" Target="../media/image16.png"/><Relationship Id="rId19" Type="http://schemas.openxmlformats.org/officeDocument/2006/relationships/tags" Target="../tags/tag121.xml"/><Relationship Id="rId18" Type="http://schemas.openxmlformats.org/officeDocument/2006/relationships/tags" Target="../tags/tag120.xml"/><Relationship Id="rId17" Type="http://schemas.openxmlformats.org/officeDocument/2006/relationships/tags" Target="../tags/tag119.xml"/><Relationship Id="rId16" Type="http://schemas.openxmlformats.org/officeDocument/2006/relationships/tags" Target="../tags/tag118.xml"/><Relationship Id="rId15" Type="http://schemas.openxmlformats.org/officeDocument/2006/relationships/tags" Target="../tags/tag117.xml"/><Relationship Id="rId14" Type="http://schemas.openxmlformats.org/officeDocument/2006/relationships/tags" Target="../tags/tag116.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image" Target="../media/image23.svg"/><Relationship Id="rId4" Type="http://schemas.openxmlformats.org/officeDocument/2006/relationships/image" Target="../media/image22.png"/><Relationship Id="rId3" Type="http://schemas.openxmlformats.org/officeDocument/2006/relationships/image" Target="../media/image17.svg"/><Relationship Id="rId23" Type="http://schemas.openxmlformats.org/officeDocument/2006/relationships/notesSlide" Target="../notesSlides/notesSlide6.xml"/><Relationship Id="rId22" Type="http://schemas.openxmlformats.org/officeDocument/2006/relationships/slideLayout" Target="../slideLayouts/slideLayout26.xml"/><Relationship Id="rId21" Type="http://schemas.openxmlformats.org/officeDocument/2006/relationships/image" Target="../media/image25.png"/><Relationship Id="rId20" Type="http://schemas.openxmlformats.org/officeDocument/2006/relationships/image" Target="../media/image24.png"/><Relationship Id="rId2" Type="http://schemas.openxmlformats.org/officeDocument/2006/relationships/image" Target="../media/image16.png"/><Relationship Id="rId19" Type="http://schemas.openxmlformats.org/officeDocument/2006/relationships/tags" Target="../tags/tag139.xml"/><Relationship Id="rId18" Type="http://schemas.openxmlformats.org/officeDocument/2006/relationships/tags" Target="../tags/tag138.xml"/><Relationship Id="rId17" Type="http://schemas.openxmlformats.org/officeDocument/2006/relationships/tags" Target="../tags/tag137.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0.xml"/><Relationship Id="rId2" Type="http://schemas.openxmlformats.org/officeDocument/2006/relationships/image" Target="../media/image26.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4.xml"/><Relationship Id="rId2" Type="http://schemas.openxmlformats.org/officeDocument/2006/relationships/image" Target="../media/image27.jpe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8.xml"/><Relationship Id="rId6" Type="http://schemas.openxmlformats.org/officeDocument/2006/relationships/tags" Target="../tags/tag142.xml"/><Relationship Id="rId5" Type="http://schemas.openxmlformats.org/officeDocument/2006/relationships/image" Target="../media/image29.png"/><Relationship Id="rId4" Type="http://schemas.openxmlformats.org/officeDocument/2006/relationships/tags" Target="../tags/tag141.xml"/><Relationship Id="rId3" Type="http://schemas.openxmlformats.org/officeDocument/2006/relationships/image" Target="../media/image28.png"/><Relationship Id="rId2" Type="http://schemas.openxmlformats.org/officeDocument/2006/relationships/tags" Target="../tags/tag140.xml"/><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0.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image" Target="../media/image30.jpe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image" Target="../media/image31.png"/><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7" Type="http://schemas.openxmlformats.org/officeDocument/2006/relationships/notesSlide" Target="../notesSlides/notesSlide11.xml"/><Relationship Id="rId16" Type="http://schemas.openxmlformats.org/officeDocument/2006/relationships/slideLayout" Target="../slideLayouts/slideLayout10.xml"/><Relationship Id="rId15" Type="http://schemas.openxmlformats.org/officeDocument/2006/relationships/tags" Target="../tags/tag156.xml"/><Relationship Id="rId14" Type="http://schemas.openxmlformats.org/officeDocument/2006/relationships/tags" Target="../tags/tag155.xml"/><Relationship Id="rId13" Type="http://schemas.openxmlformats.org/officeDocument/2006/relationships/image" Target="../media/image32.png"/><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png"/><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2.xml"/><Relationship Id="rId7" Type="http://schemas.openxmlformats.org/officeDocument/2006/relationships/image" Target="../media/image39.svg"/><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37.xml"/><Relationship Id="rId7" Type="http://schemas.openxmlformats.org/officeDocument/2006/relationships/image" Target="../media/image39.svg"/><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38.xml"/><Relationship Id="rId7" Type="http://schemas.openxmlformats.org/officeDocument/2006/relationships/image" Target="../media/image39.svg"/><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39.xml"/><Relationship Id="rId7" Type="http://schemas.openxmlformats.org/officeDocument/2006/relationships/image" Target="../media/image39.svg"/><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image" Target="../media/image33.pn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40.xml"/><Relationship Id="rId7" Type="http://schemas.openxmlformats.org/officeDocument/2006/relationships/image" Target="../media/image39.svg"/><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image" Target="../media/image33.png"/></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41.xml"/><Relationship Id="rId7" Type="http://schemas.openxmlformats.org/officeDocument/2006/relationships/image" Target="../media/image39.svg"/><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2" Type="http://schemas.openxmlformats.org/officeDocument/2006/relationships/notesSlide" Target="../notesSlides/notesSlide1.xml"/><Relationship Id="rId21" Type="http://schemas.openxmlformats.org/officeDocument/2006/relationships/slideLayout" Target="../slideLayouts/slideLayout6.xml"/><Relationship Id="rId20" Type="http://schemas.openxmlformats.org/officeDocument/2006/relationships/tags" Target="../tags/tag64.xml"/><Relationship Id="rId2" Type="http://schemas.openxmlformats.org/officeDocument/2006/relationships/tags" Target="../tags/tag50.xml"/><Relationship Id="rId19" Type="http://schemas.openxmlformats.org/officeDocument/2006/relationships/tags" Target="../tags/tag63.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image" Target="../media/image9.svg"/><Relationship Id="rId13" Type="http://schemas.openxmlformats.org/officeDocument/2006/relationships/image" Target="../media/image8.png"/><Relationship Id="rId12" Type="http://schemas.openxmlformats.org/officeDocument/2006/relationships/tags" Target="../tags/tag58.xml"/><Relationship Id="rId11" Type="http://schemas.openxmlformats.org/officeDocument/2006/relationships/image" Target="../media/image7.svg"/><Relationship Id="rId10" Type="http://schemas.openxmlformats.org/officeDocument/2006/relationships/image" Target="../media/image6.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0" Type="http://schemas.openxmlformats.org/officeDocument/2006/relationships/notesSlide" Target="../notesSlides/notesSlide18.xml"/><Relationship Id="rId2" Type="http://schemas.openxmlformats.org/officeDocument/2006/relationships/tags" Target="../tags/tag157.xml"/><Relationship Id="rId19" Type="http://schemas.openxmlformats.org/officeDocument/2006/relationships/slideLayout" Target="../slideLayouts/slideLayout13.xml"/><Relationship Id="rId18" Type="http://schemas.openxmlformats.org/officeDocument/2006/relationships/image" Target="../media/image49.svg"/><Relationship Id="rId17" Type="http://schemas.openxmlformats.org/officeDocument/2006/relationships/image" Target="../media/image48.png"/><Relationship Id="rId16" Type="http://schemas.openxmlformats.org/officeDocument/2006/relationships/image" Target="../media/image47.svg"/><Relationship Id="rId15" Type="http://schemas.openxmlformats.org/officeDocument/2006/relationships/image" Target="../media/image46.png"/><Relationship Id="rId14" Type="http://schemas.openxmlformats.org/officeDocument/2006/relationships/image" Target="../media/image45.svg"/><Relationship Id="rId13" Type="http://schemas.openxmlformats.org/officeDocument/2006/relationships/image" Target="../media/image44.png"/><Relationship Id="rId12" Type="http://schemas.openxmlformats.org/officeDocument/2006/relationships/image" Target="../media/image43.svg"/><Relationship Id="rId11" Type="http://schemas.openxmlformats.org/officeDocument/2006/relationships/image" Target="../media/image42.png"/><Relationship Id="rId10" Type="http://schemas.openxmlformats.org/officeDocument/2006/relationships/image" Target="../media/image41.svg"/><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image" Target="../media/image3.png"/><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4.pn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0" Type="http://schemas.openxmlformats.org/officeDocument/2006/relationships/notesSlide" Target="../notesSlides/notesSlide2.xml"/><Relationship Id="rId3" Type="http://schemas.openxmlformats.org/officeDocument/2006/relationships/tags" Target="../tags/tag66.xml"/><Relationship Id="rId29" Type="http://schemas.openxmlformats.org/officeDocument/2006/relationships/slideLayout" Target="../slideLayouts/slideLayout42.xml"/><Relationship Id="rId28" Type="http://schemas.openxmlformats.org/officeDocument/2006/relationships/tags" Target="../tags/tag85.xml"/><Relationship Id="rId27" Type="http://schemas.openxmlformats.org/officeDocument/2006/relationships/tags" Target="../tags/tag84.xml"/><Relationship Id="rId26" Type="http://schemas.openxmlformats.org/officeDocument/2006/relationships/tags" Target="../tags/tag83.xml"/><Relationship Id="rId25" Type="http://schemas.openxmlformats.org/officeDocument/2006/relationships/image" Target="../media/image14.svg"/><Relationship Id="rId24" Type="http://schemas.openxmlformats.org/officeDocument/2006/relationships/image" Target="../media/image13.png"/><Relationship Id="rId23" Type="http://schemas.openxmlformats.org/officeDocument/2006/relationships/tags" Target="../tags/tag82.xml"/><Relationship Id="rId22" Type="http://schemas.openxmlformats.org/officeDocument/2006/relationships/image" Target="../media/image12.svg"/><Relationship Id="rId21" Type="http://schemas.openxmlformats.org/officeDocument/2006/relationships/image" Target="../media/image8.png"/><Relationship Id="rId20" Type="http://schemas.openxmlformats.org/officeDocument/2006/relationships/tags" Target="../tags/tag81.xml"/><Relationship Id="rId2" Type="http://schemas.openxmlformats.org/officeDocument/2006/relationships/tags" Target="../tags/tag65.xml"/><Relationship Id="rId19" Type="http://schemas.openxmlformats.org/officeDocument/2006/relationships/image" Target="../media/image11.svg"/><Relationship Id="rId18" Type="http://schemas.openxmlformats.org/officeDocument/2006/relationships/image" Target="../media/image10.png"/><Relationship Id="rId17" Type="http://schemas.openxmlformats.org/officeDocument/2006/relationships/tags" Target="../tags/tag80.xml"/><Relationship Id="rId16" Type="http://schemas.openxmlformats.org/officeDocument/2006/relationships/tags" Target="../tags/tag79.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3" Type="http://schemas.openxmlformats.org/officeDocument/2006/relationships/slideLayout" Target="../slideLayouts/slideLayout14.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4.png"/><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6" Type="http://schemas.openxmlformats.org/officeDocument/2006/relationships/notesSlide" Target="../notesSlides/notesSlide3.xml"/><Relationship Id="rId15" Type="http://schemas.openxmlformats.org/officeDocument/2006/relationships/slideLayout" Target="../slideLayouts/slideLayout8.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27305"/>
            <a:ext cx="12191365" cy="6963410"/>
          </a:xfrm>
          <a:prstGeom prst="rect">
            <a:avLst/>
          </a:prstGeom>
          <a:solidFill>
            <a:schemeClr val="accent4">
              <a:lumMod val="20000"/>
              <a:lumOff val="80000"/>
              <a:alpha val="13000"/>
            </a:schemeClr>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19752" y="867801"/>
            <a:ext cx="12172248" cy="5990199"/>
          </a:xfrm>
          <a:custGeom>
            <a:avLst/>
            <a:gdLst>
              <a:gd name="connsiteX0" fmla="*/ 12172248 w 12172248"/>
              <a:gd name="connsiteY0" fmla="*/ 0 h 5990199"/>
              <a:gd name="connsiteX1" fmla="*/ 12172248 w 12172248"/>
              <a:gd name="connsiteY1" fmla="*/ 5990199 h 5990199"/>
              <a:gd name="connsiteX2" fmla="*/ 0 w 12172248"/>
              <a:gd name="connsiteY2" fmla="*/ 5990199 h 5990199"/>
              <a:gd name="connsiteX3" fmla="*/ 1364 w 12172248"/>
              <a:gd name="connsiteY3" fmla="*/ 5988443 h 5990199"/>
              <a:gd name="connsiteX4" fmla="*/ 1116932 w 12172248"/>
              <a:gd name="connsiteY4" fmla="*/ 5366651 h 5990199"/>
              <a:gd name="connsiteX5" fmla="*/ 2753708 w 12172248"/>
              <a:gd name="connsiteY5" fmla="*/ 5357507 h 5990199"/>
              <a:gd name="connsiteX6" fmla="*/ 4993988 w 12172248"/>
              <a:gd name="connsiteY6" fmla="*/ 4113923 h 5990199"/>
              <a:gd name="connsiteX7" fmla="*/ 6639909 w 12172248"/>
              <a:gd name="connsiteY7" fmla="*/ 4269371 h 5990199"/>
              <a:gd name="connsiteX8" fmla="*/ 7929212 w 12172248"/>
              <a:gd name="connsiteY8" fmla="*/ 3446411 h 5990199"/>
              <a:gd name="connsiteX9" fmla="*/ 9117932 w 12172248"/>
              <a:gd name="connsiteY9" fmla="*/ 2477147 h 5990199"/>
              <a:gd name="connsiteX10" fmla="*/ 11120468 w 12172248"/>
              <a:gd name="connsiteY10" fmla="*/ 2257691 h 5990199"/>
              <a:gd name="connsiteX11" fmla="*/ 11531948 w 12172248"/>
              <a:gd name="connsiteY11" fmla="*/ 584339 h 5990199"/>
              <a:gd name="connsiteX12" fmla="*/ 12080990 w 12172248"/>
              <a:gd name="connsiteY12" fmla="*/ 64229 h 5990199"/>
              <a:gd name="connsiteX13" fmla="*/ 12172248 w 12172248"/>
              <a:gd name="connsiteY13" fmla="*/ 0 h 5990199"/>
              <a:gd name="connsiteX14" fmla="*/ 12172248 w 12172248"/>
              <a:gd name="connsiteY14" fmla="*/ 0 h 5990199"/>
              <a:gd name="connsiteX15" fmla="*/ 12172248 w 12172248"/>
              <a:gd name="connsiteY15" fmla="*/ 0 h 5990199"/>
              <a:gd name="connsiteX16" fmla="*/ 12172248 w 12172248"/>
              <a:gd name="connsiteY16" fmla="*/ 0 h 5990199"/>
              <a:gd name="connsiteX17" fmla="*/ 12172248 w 12172248"/>
              <a:gd name="connsiteY17" fmla="*/ 0 h 5990199"/>
              <a:gd name="connsiteX18" fmla="*/ 12172248 w 12172248"/>
              <a:gd name="connsiteY18" fmla="*/ 0 h 5990199"/>
            </a:gdLst>
            <a:ahLst/>
            <a:cxnLst/>
            <a:rect l="l" t="t" r="r" b="b"/>
            <a:pathLst>
              <a:path w="12172248" h="5990199">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89" y="4295279"/>
                  <a:pt x="4993988"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lnTo>
                  <a:pt x="12172248" y="0"/>
                </a:lnTo>
                <a:close/>
              </a:path>
            </a:pathLst>
          </a:cu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noAutofit/>
          </a:bodyPr>
          <a:lstStyle/>
          <a:p>
            <a:pPr lvl="0" algn="ctr">
              <a:lnSpc>
                <a:spcPct val="110000"/>
              </a:lnSpc>
              <a:buClrTx/>
              <a:buSzTx/>
              <a:buFontTx/>
            </a:pPr>
            <a:endParaRPr kumimoji="1" lang="zh-CN" altLang="en-US">
              <a:sym typeface="+mn-ea"/>
            </a:endParaRPr>
          </a:p>
        </p:txBody>
      </p:sp>
      <p:pic>
        <p:nvPicPr>
          <p:cNvPr id="5" name="图片 4"/>
          <p:cNvPicPr>
            <a:picLocks noChangeAspect="1"/>
          </p:cNvPicPr>
          <p:nvPr/>
        </p:nvPicPr>
        <p:blipFill>
          <a:blip r:embed="rId1">
            <a:alphaModFix amt="12000"/>
          </a:blip>
          <a:srcRect l="11008" t="12109" r="9457" b="4303"/>
          <a:stretch>
            <a:fillRect/>
          </a:stretch>
        </p:blipFill>
        <p:spPr>
          <a:xfrm>
            <a:off x="-24698" y="867801"/>
            <a:ext cx="12172248" cy="5990199"/>
          </a:xfrm>
          <a:custGeom>
            <a:avLst/>
            <a:gdLst/>
            <a:ahLst/>
            <a:cxnLst/>
            <a:rect l="l" t="t" r="r" b="b"/>
            <a:pathLst>
              <a:path w="12166600" h="5994400">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90" y="4295279"/>
                  <a:pt x="4993989"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close/>
              </a:path>
            </a:pathLst>
          </a:custGeom>
          <a:noFill/>
          <a:ln>
            <a:noFill/>
          </a:ln>
        </p:spPr>
      </p:pic>
      <p:sp>
        <p:nvSpPr>
          <p:cNvPr id="6" name="标题 1"/>
          <p:cNvSpPr txBox="1"/>
          <p:nvPr>
            <p:custDataLst>
              <p:tags r:id="rId2"/>
            </p:custDataLst>
          </p:nvPr>
        </p:nvSpPr>
        <p:spPr>
          <a:xfrm>
            <a:off x="1950085" y="4221480"/>
            <a:ext cx="4046855" cy="276860"/>
          </a:xfrm>
          <a:prstGeom prst="rect">
            <a:avLst/>
          </a:prstGeom>
          <a:noFill/>
          <a:ln>
            <a:noFill/>
          </a:ln>
        </p:spPr>
        <p:txBody>
          <a:bodyPr vert="horz" wrap="square" lIns="0" tIns="0" rIns="0" bIns="0" rtlCol="0" anchor="t"/>
          <a:lstStyle/>
          <a:p>
            <a:pPr algn="l">
              <a:lnSpc>
                <a:spcPct val="110000"/>
              </a:lnSpc>
            </a:pPr>
            <a:r>
              <a:rPr kumimoji="1" lang="zh-CN" altLang="en-US" sz="1800" b="1">
                <a:ln w="12700">
                  <a:noFill/>
                </a:ln>
                <a:solidFill>
                  <a:srgbClr val="262626">
                    <a:alpha val="100000"/>
                  </a:srgbClr>
                </a:solidFill>
                <a:latin typeface="微软雅黑" panose="020B0503020204020204" charset="-122"/>
                <a:ea typeface="微软雅黑" panose="020B0503020204020204" charset="-122"/>
                <a:cs typeface="OPPOSans R" panose="00020600040101010101" charset="-122"/>
              </a:rPr>
              <a:t>武汉大学人民医院东院产科</a:t>
            </a:r>
            <a:r>
              <a:rPr kumimoji="1" lang="en-US" altLang="zh-CN" sz="1800" b="1">
                <a:ln w="12700">
                  <a:noFill/>
                </a:ln>
                <a:solidFill>
                  <a:srgbClr val="262626">
                    <a:alpha val="100000"/>
                  </a:srgbClr>
                </a:solidFill>
                <a:latin typeface="微软雅黑" panose="020B0503020204020204" charset="-122"/>
                <a:ea typeface="微软雅黑" panose="020B0503020204020204" charset="-122"/>
                <a:cs typeface="OPPOSans R" panose="00020600040101010101" charset="-122"/>
              </a:rPr>
              <a:t>   </a:t>
            </a:r>
            <a:r>
              <a:rPr kumimoji="1" lang="zh-CN" altLang="en-US" sz="1800" b="1">
                <a:ln w="12700">
                  <a:noFill/>
                </a:ln>
                <a:solidFill>
                  <a:srgbClr val="262626">
                    <a:alpha val="100000"/>
                  </a:srgbClr>
                </a:solidFill>
                <a:latin typeface="微软雅黑" panose="020B0503020204020204" charset="-122"/>
                <a:ea typeface="微软雅黑" panose="020B0503020204020204" charset="-122"/>
                <a:cs typeface="OPPOSans R" panose="00020600040101010101" charset="-122"/>
              </a:rPr>
              <a:t>付</a:t>
            </a:r>
            <a:r>
              <a:rPr kumimoji="1" lang="en-US" altLang="zh-CN" sz="1800" b="1">
                <a:ln w="12700">
                  <a:noFill/>
                </a:ln>
                <a:solidFill>
                  <a:srgbClr val="262626">
                    <a:alpha val="100000"/>
                  </a:srgbClr>
                </a:solidFill>
                <a:latin typeface="微软雅黑" panose="020B0503020204020204" charset="-122"/>
                <a:ea typeface="微软雅黑" panose="020B0503020204020204" charset="-122"/>
                <a:cs typeface="OPPOSans R" panose="00020600040101010101" charset="-122"/>
              </a:rPr>
              <a:t> </a:t>
            </a:r>
            <a:r>
              <a:rPr kumimoji="1" lang="zh-CN" altLang="en-US" sz="1800" b="1">
                <a:ln w="12700">
                  <a:noFill/>
                </a:ln>
                <a:solidFill>
                  <a:srgbClr val="262626">
                    <a:alpha val="100000"/>
                  </a:srgbClr>
                </a:solidFill>
                <a:latin typeface="微软雅黑" panose="020B0503020204020204" charset="-122"/>
                <a:ea typeface="微软雅黑" panose="020B0503020204020204" charset="-122"/>
                <a:cs typeface="OPPOSans R" panose="00020600040101010101" charset="-122"/>
              </a:rPr>
              <a:t>婷</a:t>
            </a:r>
            <a:endParaRPr kumimoji="1" lang="zh-CN" altLang="en-US" sz="1800" b="1">
              <a:ln w="12700">
                <a:noFill/>
              </a:ln>
              <a:solidFill>
                <a:srgbClr val="262626">
                  <a:alpha val="100000"/>
                </a:srgbClr>
              </a:solidFill>
              <a:latin typeface="微软雅黑" panose="020B0503020204020204" charset="-122"/>
              <a:ea typeface="微软雅黑" panose="020B0503020204020204" charset="-122"/>
              <a:cs typeface="OPPOSans R" panose="00020600040101010101" charset="-122"/>
            </a:endParaRPr>
          </a:p>
        </p:txBody>
      </p:sp>
      <p:sp>
        <p:nvSpPr>
          <p:cNvPr id="7" name="标题 1"/>
          <p:cNvSpPr txBox="1"/>
          <p:nvPr>
            <p:custDataLst>
              <p:tags r:id="rId3"/>
            </p:custDataLst>
          </p:nvPr>
        </p:nvSpPr>
        <p:spPr>
          <a:xfrm>
            <a:off x="1949932" y="4989380"/>
            <a:ext cx="1651093" cy="276999"/>
          </a:xfrm>
          <a:prstGeom prst="rect">
            <a:avLst/>
          </a:prstGeom>
          <a:noFill/>
          <a:ln>
            <a:noFill/>
          </a:ln>
        </p:spPr>
        <p:txBody>
          <a:bodyPr vert="horz" wrap="square" lIns="0" tIns="0" rIns="0" bIns="0" rtlCol="0" anchor="t"/>
          <a:lstStyle/>
          <a:p>
            <a:pPr algn="l">
              <a:lnSpc>
                <a:spcPct val="110000"/>
              </a:lnSpc>
            </a:pPr>
            <a:r>
              <a:rPr kumimoji="1" lang="en-US" altLang="zh-CN" sz="1800" b="1">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rPr>
              <a:t>时间：2025.4</a:t>
            </a:r>
            <a:endParaRPr kumimoji="1" lang="zh-CN" altLang="en-US" b="1">
              <a:latin typeface="微软雅黑" panose="020B0503020204020204" charset="-122"/>
              <a:ea typeface="微软雅黑" panose="020B0503020204020204" charset="-122"/>
              <a:cs typeface="微软雅黑" panose="020B0503020204020204" charset="-122"/>
            </a:endParaRPr>
          </a:p>
        </p:txBody>
      </p:sp>
      <p:sp>
        <p:nvSpPr>
          <p:cNvPr id="8" name="标题 1"/>
          <p:cNvSpPr txBox="1"/>
          <p:nvPr/>
        </p:nvSpPr>
        <p:spPr>
          <a:xfrm>
            <a:off x="1271905" y="908685"/>
            <a:ext cx="6555105" cy="3161665"/>
          </a:xfrm>
          <a:prstGeom prst="rect">
            <a:avLst/>
          </a:prstGeom>
          <a:noFill/>
          <a:ln>
            <a:noFill/>
          </a:ln>
        </p:spPr>
        <p:txBody>
          <a:bodyPr vert="horz" wrap="square" lIns="0" tIns="0" rIns="0" bIns="0" rtlCol="0" anchor="ctr"/>
          <a:lstStyle/>
          <a:p>
            <a:pPr algn="l">
              <a:lnSpc>
                <a:spcPct val="130000"/>
              </a:lnSpc>
            </a:pPr>
            <a:r>
              <a:rPr kumimoji="1" lang="zh-CN" altLang="en-US" sz="7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rPr>
              <a:t>无痛分娩</a:t>
            </a:r>
            <a:endParaRPr kumimoji="1" lang="zh-CN" altLang="en-US" sz="7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endParaRPr>
          </a:p>
          <a:p>
            <a:pPr algn="r">
              <a:lnSpc>
                <a:spcPct val="130000"/>
              </a:lnSpc>
            </a:pPr>
            <a:r>
              <a:rPr kumimoji="1" lang="en-US" altLang="zh-CN" sz="40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rPr>
              <a:t>------</a:t>
            </a:r>
            <a:r>
              <a:rPr kumimoji="1" lang="zh-CN" altLang="en-US" sz="40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rPr>
              <a:t>人类之光、女性福音</a:t>
            </a:r>
            <a:endParaRPr kumimoji="1" lang="zh-CN" altLang="en-US" sz="40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endParaRPr>
          </a:p>
        </p:txBody>
      </p:sp>
      <p:sp>
        <p:nvSpPr>
          <p:cNvPr id="9" name="标题 1"/>
          <p:cNvSpPr txBox="1"/>
          <p:nvPr/>
        </p:nvSpPr>
        <p:spPr>
          <a:xfrm>
            <a:off x="953435" y="1404349"/>
            <a:ext cx="45719" cy="1756043"/>
          </a:xfrm>
          <a:prstGeom prst="round2SameRect">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custDataLst>
              <p:tags r:id="rId4"/>
            </p:custDataLst>
          </p:nvPr>
        </p:nvSpPr>
        <p:spPr>
          <a:xfrm>
            <a:off x="1143300" y="3999634"/>
            <a:ext cx="621792" cy="621792"/>
          </a:xfrm>
          <a:prstGeom prst="flowChartConnector">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custDataLst>
              <p:tags r:id="rId5"/>
            </p:custDataLst>
          </p:nvPr>
        </p:nvSpPr>
        <p:spPr>
          <a:xfrm>
            <a:off x="1143300" y="4816983"/>
            <a:ext cx="621792" cy="621792"/>
          </a:xfrm>
          <a:prstGeom prst="flowChartConnector">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custDataLst>
              <p:tags r:id="rId6"/>
            </p:custDataLst>
          </p:nvPr>
        </p:nvSpPr>
        <p:spPr>
          <a:xfrm>
            <a:off x="1271636" y="4945319"/>
            <a:ext cx="365120" cy="365120"/>
          </a:xfrm>
          <a:custGeom>
            <a:avLst/>
            <a:gdLst>
              <a:gd name="connsiteX0" fmla="*/ 666750 w 1333500"/>
              <a:gd name="connsiteY0" fmla="*/ 0 h 1333500"/>
              <a:gd name="connsiteX1" fmla="*/ 0 w 1333500"/>
              <a:gd name="connsiteY1" fmla="*/ 666750 h 1333500"/>
              <a:gd name="connsiteX2" fmla="*/ 666750 w 1333500"/>
              <a:gd name="connsiteY2" fmla="*/ 1333500 h 1333500"/>
              <a:gd name="connsiteX3" fmla="*/ 1333500 w 1333500"/>
              <a:gd name="connsiteY3" fmla="*/ 666750 h 1333500"/>
              <a:gd name="connsiteX4" fmla="*/ 666750 w 1333500"/>
              <a:gd name="connsiteY4" fmla="*/ 0 h 1333500"/>
              <a:gd name="connsiteX5" fmla="*/ 1088517 w 1333500"/>
              <a:gd name="connsiteY5" fmla="*/ 965263 h 1333500"/>
              <a:gd name="connsiteX6" fmla="*/ 723900 w 1333500"/>
              <a:gd name="connsiteY6" fmla="*/ 754571 h 1333500"/>
              <a:gd name="connsiteX7" fmla="*/ 578732 w 1333500"/>
              <a:gd name="connsiteY7" fmla="*/ 724872 h 1333500"/>
              <a:gd name="connsiteX8" fmla="*/ 608432 w 1333500"/>
              <a:gd name="connsiteY8" fmla="*/ 579704 h 1333500"/>
              <a:gd name="connsiteX9" fmla="*/ 617125 w 1333500"/>
              <a:gd name="connsiteY9" fmla="*/ 574548 h 1333500"/>
              <a:gd name="connsiteX10" fmla="*/ 617125 w 1333500"/>
              <a:gd name="connsiteY10" fmla="*/ 332232 h 1333500"/>
              <a:gd name="connsiteX11" fmla="*/ 664750 w 1333500"/>
              <a:gd name="connsiteY11" fmla="*/ 284607 h 1333500"/>
              <a:gd name="connsiteX12" fmla="*/ 712375 w 1333500"/>
              <a:gd name="connsiteY12" fmla="*/ 332232 h 1333500"/>
              <a:gd name="connsiteX13" fmla="*/ 712375 w 1333500"/>
              <a:gd name="connsiteY13" fmla="*/ 572453 h 1333500"/>
              <a:gd name="connsiteX14" fmla="*/ 771525 w 1333500"/>
              <a:gd name="connsiteY14" fmla="*/ 666750 h 1333500"/>
              <a:gd name="connsiteX15" fmla="*/ 768287 w 1333500"/>
              <a:gd name="connsiteY15" fmla="*/ 692372 h 1333500"/>
              <a:gd name="connsiteX16" fmla="*/ 1126617 w 1333500"/>
              <a:gd name="connsiteY16" fmla="*/ 899255 h 1333500"/>
              <a:gd name="connsiteX17" fmla="*/ 1140571 w 1333500"/>
              <a:gd name="connsiteY17" fmla="*/ 951309 h 1333500"/>
              <a:gd name="connsiteX18" fmla="*/ 1088517 w 1333500"/>
              <a:gd name="connsiteY18" fmla="*/ 965263 h 1333500"/>
            </a:gdLst>
            <a:ahLst/>
            <a:cxnLst/>
            <a:rect l="l" t="t" r="r" b="b"/>
            <a:pathLst>
              <a:path w="1333500" h="1333500">
                <a:moveTo>
                  <a:pt x="666750" y="0"/>
                </a:moveTo>
                <a:cubicBezTo>
                  <a:pt x="298514" y="0"/>
                  <a:pt x="0" y="298514"/>
                  <a:pt x="0" y="666750"/>
                </a:cubicBezTo>
                <a:cubicBezTo>
                  <a:pt x="0" y="1034987"/>
                  <a:pt x="298514" y="1333500"/>
                  <a:pt x="666750" y="1333500"/>
                </a:cubicBezTo>
                <a:cubicBezTo>
                  <a:pt x="1034987" y="1333500"/>
                  <a:pt x="1333500" y="1034987"/>
                  <a:pt x="1333500" y="666750"/>
                </a:cubicBezTo>
                <a:cubicBezTo>
                  <a:pt x="1333500" y="298514"/>
                  <a:pt x="1034987" y="0"/>
                  <a:pt x="666750" y="0"/>
                </a:cubicBezTo>
                <a:close/>
                <a:moveTo>
                  <a:pt x="1088517" y="965263"/>
                </a:moveTo>
                <a:lnTo>
                  <a:pt x="723900" y="754571"/>
                </a:lnTo>
                <a:cubicBezTo>
                  <a:pt x="675612" y="786456"/>
                  <a:pt x="610618" y="773160"/>
                  <a:pt x="578732" y="724872"/>
                </a:cubicBezTo>
                <a:cubicBezTo>
                  <a:pt x="546847" y="676583"/>
                  <a:pt x="560144" y="611590"/>
                  <a:pt x="608432" y="579704"/>
                </a:cubicBezTo>
                <a:cubicBezTo>
                  <a:pt x="611245" y="577847"/>
                  <a:pt x="614146" y="576125"/>
                  <a:pt x="617125" y="574548"/>
                </a:cubicBezTo>
                <a:lnTo>
                  <a:pt x="617125" y="332232"/>
                </a:lnTo>
                <a:cubicBezTo>
                  <a:pt x="617125" y="305930"/>
                  <a:pt x="638447" y="284607"/>
                  <a:pt x="664750" y="284607"/>
                </a:cubicBezTo>
                <a:cubicBezTo>
                  <a:pt x="691052" y="284607"/>
                  <a:pt x="712375" y="305930"/>
                  <a:pt x="712375" y="332232"/>
                </a:cubicBezTo>
                <a:lnTo>
                  <a:pt x="712375" y="572453"/>
                </a:lnTo>
                <a:cubicBezTo>
                  <a:pt x="748539" y="589946"/>
                  <a:pt x="771516" y="626577"/>
                  <a:pt x="771525" y="666750"/>
                </a:cubicBezTo>
                <a:cubicBezTo>
                  <a:pt x="771475" y="675389"/>
                  <a:pt x="770388" y="683992"/>
                  <a:pt x="768287" y="692372"/>
                </a:cubicBezTo>
                <a:lnTo>
                  <a:pt x="1126617" y="899255"/>
                </a:lnTo>
                <a:cubicBezTo>
                  <a:pt x="1144848" y="909777"/>
                  <a:pt x="1151096" y="933081"/>
                  <a:pt x="1140571" y="951309"/>
                </a:cubicBezTo>
                <a:cubicBezTo>
                  <a:pt x="1130046" y="969540"/>
                  <a:pt x="1106748" y="975789"/>
                  <a:pt x="1088517" y="965263"/>
                </a:cubicBezTo>
                <a:close/>
              </a:path>
            </a:pathLst>
          </a:custGeom>
          <a:solidFill>
            <a:schemeClr val="bg1"/>
          </a:solidFill>
          <a:ln w="9525" cap="flat">
            <a:noFill/>
            <a:miter/>
          </a:ln>
        </p:spPr>
        <p:txBody>
          <a:bodyPr vert="horz" wrap="square" lIns="91440" tIns="45720" rIns="91440" bIns="45720" rtlCol="0" anchor="ctr"/>
          <a:lstStyle/>
          <a:p>
            <a:pPr algn="l">
              <a:lnSpc>
                <a:spcPct val="100000"/>
              </a:lnSpc>
            </a:pPr>
            <a:endParaRPr kumimoji="1" lang="zh-CN" altLang="en-US"/>
          </a:p>
        </p:txBody>
      </p:sp>
      <p:sp>
        <p:nvSpPr>
          <p:cNvPr id="13" name="标题 1"/>
          <p:cNvSpPr txBox="1"/>
          <p:nvPr>
            <p:custDataLst>
              <p:tags r:id="rId7"/>
            </p:custDataLst>
          </p:nvPr>
        </p:nvSpPr>
        <p:spPr>
          <a:xfrm>
            <a:off x="1332323" y="4178512"/>
            <a:ext cx="243746" cy="264036"/>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pic>
        <p:nvPicPr>
          <p:cNvPr id="14" name="图片 13"/>
          <p:cNvPicPr>
            <a:picLocks noChangeAspect="1"/>
          </p:cNvPicPr>
          <p:nvPr/>
        </p:nvPicPr>
        <p:blipFill>
          <a:blip r:embed="rId8">
            <a:alphaModFix amt="100000"/>
          </a:blip>
          <a:srcRect/>
          <a:stretch>
            <a:fillRect/>
          </a:stretch>
        </p:blipFill>
        <p:spPr>
          <a:xfrm>
            <a:off x="6284976" y="1624714"/>
            <a:ext cx="4431792" cy="5233286"/>
          </a:xfrm>
          <a:prstGeom prst="rect">
            <a:avLst/>
          </a:prstGeom>
          <a:noFill/>
          <a:ln>
            <a:noFill/>
          </a:ln>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2"/>
          <p:cNvSpPr/>
          <p:nvPr/>
        </p:nvSpPr>
        <p:spPr bwMode="auto">
          <a:xfrm>
            <a:off x="-96520" y="-27305"/>
            <a:ext cx="7381240" cy="6929755"/>
          </a:xfrm>
          <a:custGeom>
            <a:avLst/>
            <a:gdLst>
              <a:gd name="T0" fmla="*/ 8305 w 21600"/>
              <a:gd name="T1" fmla="*/ 0 h 21600"/>
              <a:gd name="T2" fmla="*/ 0 w 21600"/>
              <a:gd name="T3" fmla="*/ 0 h 21600"/>
              <a:gd name="T4" fmla="*/ 0 w 21600"/>
              <a:gd name="T5" fmla="*/ 21600 h 21600"/>
              <a:gd name="T6" fmla="*/ 21600 w 21600"/>
              <a:gd name="T7" fmla="*/ 21600 h 21600"/>
              <a:gd name="T8" fmla="*/ 17525 w 21600"/>
              <a:gd name="T9" fmla="*/ 19430 h 21600"/>
              <a:gd name="T10" fmla="*/ 12799 w 21600"/>
              <a:gd name="T11" fmla="*/ 13858 h 21600"/>
              <a:gd name="T12" fmla="*/ 10604 w 21600"/>
              <a:gd name="T13" fmla="*/ 7628 h 21600"/>
              <a:gd name="T14" fmla="*/ 8305 w 21600"/>
              <a:gd name="T15" fmla="*/ 0 h 21600"/>
              <a:gd name="T16" fmla="*/ 8305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8305" y="0"/>
                </a:moveTo>
                <a:lnTo>
                  <a:pt x="0" y="0"/>
                </a:lnTo>
                <a:lnTo>
                  <a:pt x="0" y="21600"/>
                </a:lnTo>
                <a:lnTo>
                  <a:pt x="21600" y="21600"/>
                </a:lnTo>
                <a:cubicBezTo>
                  <a:pt x="21417" y="20109"/>
                  <a:pt x="20594" y="18659"/>
                  <a:pt x="17525" y="19430"/>
                </a:cubicBezTo>
                <a:cubicBezTo>
                  <a:pt x="15181" y="20018"/>
                  <a:pt x="11475" y="18475"/>
                  <a:pt x="12799" y="13858"/>
                </a:cubicBezTo>
                <a:cubicBezTo>
                  <a:pt x="13600" y="11066"/>
                  <a:pt x="12993" y="7763"/>
                  <a:pt x="10604" y="7628"/>
                </a:cubicBezTo>
                <a:cubicBezTo>
                  <a:pt x="8154" y="7490"/>
                  <a:pt x="6894" y="3772"/>
                  <a:pt x="8305" y="0"/>
                </a:cubicBezTo>
                <a:close/>
                <a:moveTo>
                  <a:pt x="8305" y="0"/>
                </a:moveTo>
              </a:path>
            </a:pathLst>
          </a:custGeom>
          <a:solidFill>
            <a:schemeClr val="accent5">
              <a:lumMod val="90000"/>
              <a:alpha val="25000"/>
            </a:schemeClr>
          </a:solidFill>
          <a:ln w="9525" cap="flat">
            <a:noFill/>
            <a:prstDash val="solid"/>
            <a:miter/>
          </a:ln>
        </p:spPr>
        <p:txBody>
          <a:bodyPr rtlCol="0" anchor="ctr"/>
          <a:p>
            <a:endParaRPr lang="en-US"/>
          </a:p>
        </p:txBody>
      </p:sp>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072130" y="404495"/>
            <a:ext cx="5798820" cy="431800"/>
          </a:xfrm>
          <a:prstGeom prst="rect">
            <a:avLst/>
          </a:prstGeom>
          <a:noFill/>
          <a:ln>
            <a:noFill/>
          </a:ln>
        </p:spPr>
        <p:txBody>
          <a:bodyPr vert="horz" wrap="square" lIns="0" tIns="0" rIns="0" bIns="0" rtlCol="0" anchor="ctr"/>
          <a:p>
            <a:pPr algn="l">
              <a:lnSpc>
                <a:spcPct val="120000"/>
              </a:lnSpc>
              <a:buClrTx/>
              <a:buSzTx/>
              <a:buFontTx/>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无痛分娩的实施过程</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sp>
        <p:nvSpPr>
          <p:cNvPr id="5" name="Freeform 2"/>
          <p:cNvSpPr/>
          <p:nvPr/>
        </p:nvSpPr>
        <p:spPr bwMode="auto">
          <a:xfrm>
            <a:off x="0" y="0"/>
            <a:ext cx="7145020" cy="6856095"/>
          </a:xfrm>
          <a:custGeom>
            <a:avLst/>
            <a:gdLst>
              <a:gd name="T0" fmla="*/ 8305 w 21600"/>
              <a:gd name="T1" fmla="*/ 0 h 21600"/>
              <a:gd name="T2" fmla="*/ 0 w 21600"/>
              <a:gd name="T3" fmla="*/ 0 h 21600"/>
              <a:gd name="T4" fmla="*/ 0 w 21600"/>
              <a:gd name="T5" fmla="*/ 21600 h 21600"/>
              <a:gd name="T6" fmla="*/ 21600 w 21600"/>
              <a:gd name="T7" fmla="*/ 21600 h 21600"/>
              <a:gd name="T8" fmla="*/ 17525 w 21600"/>
              <a:gd name="T9" fmla="*/ 19430 h 21600"/>
              <a:gd name="T10" fmla="*/ 12799 w 21600"/>
              <a:gd name="T11" fmla="*/ 13858 h 21600"/>
              <a:gd name="T12" fmla="*/ 10604 w 21600"/>
              <a:gd name="T13" fmla="*/ 7628 h 21600"/>
              <a:gd name="T14" fmla="*/ 8305 w 21600"/>
              <a:gd name="T15" fmla="*/ 0 h 21600"/>
              <a:gd name="T16" fmla="*/ 8305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8305" y="0"/>
                </a:moveTo>
                <a:lnTo>
                  <a:pt x="0" y="0"/>
                </a:lnTo>
                <a:lnTo>
                  <a:pt x="0" y="21600"/>
                </a:lnTo>
                <a:lnTo>
                  <a:pt x="21600" y="21600"/>
                </a:lnTo>
                <a:cubicBezTo>
                  <a:pt x="21417" y="20109"/>
                  <a:pt x="20594" y="18659"/>
                  <a:pt x="17525" y="19430"/>
                </a:cubicBezTo>
                <a:cubicBezTo>
                  <a:pt x="15181" y="20018"/>
                  <a:pt x="11475" y="18475"/>
                  <a:pt x="12799" y="13858"/>
                </a:cubicBezTo>
                <a:cubicBezTo>
                  <a:pt x="13600" y="11066"/>
                  <a:pt x="12993" y="7763"/>
                  <a:pt x="10604" y="7628"/>
                </a:cubicBezTo>
                <a:cubicBezTo>
                  <a:pt x="8154" y="7490"/>
                  <a:pt x="6894" y="3772"/>
                  <a:pt x="8305" y="0"/>
                </a:cubicBezTo>
                <a:close/>
                <a:moveTo>
                  <a:pt x="8305" y="0"/>
                </a:moveTo>
              </a:path>
            </a:pathLst>
          </a:custGeom>
          <a:solidFill>
            <a:schemeClr val="accent5">
              <a:lumMod val="50000"/>
              <a:alpha val="25000"/>
            </a:schemeClr>
          </a:solidFill>
          <a:ln w="9525" cap="flat">
            <a:noFill/>
            <a:prstDash val="solid"/>
            <a:miter/>
          </a:ln>
        </p:spPr>
        <p:txBody>
          <a:bodyPr rtlCol="0" anchor="ctr"/>
          <a:p>
            <a:endParaRPr lang="en-US"/>
          </a:p>
        </p:txBody>
      </p:sp>
      <p:sp>
        <p:nvSpPr>
          <p:cNvPr id="9" name="Freeform 2"/>
          <p:cNvSpPr/>
          <p:nvPr/>
        </p:nvSpPr>
        <p:spPr bwMode="auto">
          <a:xfrm>
            <a:off x="0" y="0"/>
            <a:ext cx="6936740" cy="6856095"/>
          </a:xfrm>
          <a:custGeom>
            <a:avLst/>
            <a:gdLst>
              <a:gd name="T0" fmla="*/ 8305 w 21600"/>
              <a:gd name="T1" fmla="*/ 0 h 21600"/>
              <a:gd name="T2" fmla="*/ 0 w 21600"/>
              <a:gd name="T3" fmla="*/ 0 h 21600"/>
              <a:gd name="T4" fmla="*/ 0 w 21600"/>
              <a:gd name="T5" fmla="*/ 21600 h 21600"/>
              <a:gd name="T6" fmla="*/ 21600 w 21600"/>
              <a:gd name="T7" fmla="*/ 21600 h 21600"/>
              <a:gd name="T8" fmla="*/ 17525 w 21600"/>
              <a:gd name="T9" fmla="*/ 19430 h 21600"/>
              <a:gd name="T10" fmla="*/ 12799 w 21600"/>
              <a:gd name="T11" fmla="*/ 13858 h 21600"/>
              <a:gd name="T12" fmla="*/ 10604 w 21600"/>
              <a:gd name="T13" fmla="*/ 7628 h 21600"/>
              <a:gd name="T14" fmla="*/ 8305 w 21600"/>
              <a:gd name="T15" fmla="*/ 0 h 21600"/>
              <a:gd name="T16" fmla="*/ 8305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8305" y="0"/>
                </a:moveTo>
                <a:lnTo>
                  <a:pt x="0" y="0"/>
                </a:lnTo>
                <a:lnTo>
                  <a:pt x="0" y="21600"/>
                </a:lnTo>
                <a:lnTo>
                  <a:pt x="21600" y="21600"/>
                </a:lnTo>
                <a:cubicBezTo>
                  <a:pt x="21417" y="20109"/>
                  <a:pt x="20594" y="18659"/>
                  <a:pt x="17525" y="19430"/>
                </a:cubicBezTo>
                <a:cubicBezTo>
                  <a:pt x="15181" y="20018"/>
                  <a:pt x="11475" y="18475"/>
                  <a:pt x="12799" y="13858"/>
                </a:cubicBezTo>
                <a:cubicBezTo>
                  <a:pt x="13600" y="11066"/>
                  <a:pt x="12993" y="7763"/>
                  <a:pt x="10604" y="7628"/>
                </a:cubicBezTo>
                <a:cubicBezTo>
                  <a:pt x="8154" y="7490"/>
                  <a:pt x="6894" y="3772"/>
                  <a:pt x="8305" y="0"/>
                </a:cubicBezTo>
                <a:close/>
                <a:moveTo>
                  <a:pt x="8305" y="0"/>
                </a:moveTo>
              </a:path>
            </a:pathLst>
          </a:custGeom>
          <a:gradFill>
            <a:gsLst>
              <a:gs pos="0">
                <a:schemeClr val="accent1"/>
              </a:gs>
              <a:gs pos="100000">
                <a:schemeClr val="accent1">
                  <a:lumMod val="75000"/>
                </a:schemeClr>
              </a:gs>
            </a:gsLst>
            <a:lin ang="5400000" scaled="0"/>
          </a:gradFill>
          <a:ln w="9525" cap="flat">
            <a:noFill/>
            <a:prstDash val="solid"/>
            <a:miter/>
          </a:ln>
        </p:spPr>
        <p:txBody>
          <a:bodyPr rtlCol="0" anchor="ctr"/>
          <a:p>
            <a:endParaRPr lang="en-US"/>
          </a:p>
        </p:txBody>
      </p:sp>
      <p:pic>
        <p:nvPicPr>
          <p:cNvPr id="36" name="图片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96520" y="1354455"/>
            <a:ext cx="4996180" cy="5542280"/>
          </a:xfrm>
          <a:prstGeom prst="rect">
            <a:avLst/>
          </a:prstGeom>
        </p:spPr>
      </p:pic>
      <p:sp>
        <p:nvSpPr>
          <p:cNvPr id="18" name="标题 1"/>
          <p:cNvSpPr txBox="1"/>
          <p:nvPr/>
        </p:nvSpPr>
        <p:spPr>
          <a:xfrm>
            <a:off x="2864252" y="68961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19" name="标题 1"/>
          <p:cNvSpPr txBox="1"/>
          <p:nvPr/>
        </p:nvSpPr>
        <p:spPr>
          <a:xfrm>
            <a:off x="2711450" y="476885"/>
            <a:ext cx="217170" cy="257810"/>
          </a:xfrm>
          <a:prstGeom prst="rect">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graphicFrame>
        <p:nvGraphicFramePr>
          <p:cNvPr id="56" name="图示 55"/>
          <p:cNvGraphicFramePr/>
          <p:nvPr/>
        </p:nvGraphicFramePr>
        <p:xfrm>
          <a:off x="4719320" y="1236980"/>
          <a:ext cx="7220585" cy="4671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2"/>
          <p:cNvSpPr/>
          <p:nvPr/>
        </p:nvSpPr>
        <p:spPr bwMode="auto">
          <a:xfrm>
            <a:off x="-96520" y="-27305"/>
            <a:ext cx="7381240" cy="6929755"/>
          </a:xfrm>
          <a:custGeom>
            <a:avLst/>
            <a:gdLst>
              <a:gd name="T0" fmla="*/ 8305 w 21600"/>
              <a:gd name="T1" fmla="*/ 0 h 21600"/>
              <a:gd name="T2" fmla="*/ 0 w 21600"/>
              <a:gd name="T3" fmla="*/ 0 h 21600"/>
              <a:gd name="T4" fmla="*/ 0 w 21600"/>
              <a:gd name="T5" fmla="*/ 21600 h 21600"/>
              <a:gd name="T6" fmla="*/ 21600 w 21600"/>
              <a:gd name="T7" fmla="*/ 21600 h 21600"/>
              <a:gd name="T8" fmla="*/ 17525 w 21600"/>
              <a:gd name="T9" fmla="*/ 19430 h 21600"/>
              <a:gd name="T10" fmla="*/ 12799 w 21600"/>
              <a:gd name="T11" fmla="*/ 13858 h 21600"/>
              <a:gd name="T12" fmla="*/ 10604 w 21600"/>
              <a:gd name="T13" fmla="*/ 7628 h 21600"/>
              <a:gd name="T14" fmla="*/ 8305 w 21600"/>
              <a:gd name="T15" fmla="*/ 0 h 21600"/>
              <a:gd name="T16" fmla="*/ 8305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8305" y="0"/>
                </a:moveTo>
                <a:lnTo>
                  <a:pt x="0" y="0"/>
                </a:lnTo>
                <a:lnTo>
                  <a:pt x="0" y="21600"/>
                </a:lnTo>
                <a:lnTo>
                  <a:pt x="21600" y="21600"/>
                </a:lnTo>
                <a:cubicBezTo>
                  <a:pt x="21417" y="20109"/>
                  <a:pt x="20594" y="18659"/>
                  <a:pt x="17525" y="19430"/>
                </a:cubicBezTo>
                <a:cubicBezTo>
                  <a:pt x="15181" y="20018"/>
                  <a:pt x="11475" y="18475"/>
                  <a:pt x="12799" y="13858"/>
                </a:cubicBezTo>
                <a:cubicBezTo>
                  <a:pt x="13600" y="11066"/>
                  <a:pt x="12993" y="7763"/>
                  <a:pt x="10604" y="7628"/>
                </a:cubicBezTo>
                <a:cubicBezTo>
                  <a:pt x="8154" y="7490"/>
                  <a:pt x="6894" y="3772"/>
                  <a:pt x="8305" y="0"/>
                </a:cubicBezTo>
                <a:close/>
                <a:moveTo>
                  <a:pt x="8305" y="0"/>
                </a:moveTo>
              </a:path>
            </a:pathLst>
          </a:custGeom>
          <a:solidFill>
            <a:schemeClr val="accent5">
              <a:lumMod val="90000"/>
              <a:alpha val="25000"/>
            </a:schemeClr>
          </a:solidFill>
          <a:ln w="9525" cap="flat">
            <a:noFill/>
            <a:prstDash val="solid"/>
            <a:miter/>
          </a:ln>
        </p:spPr>
        <p:txBody>
          <a:bodyPr rtlCol="0" anchor="ctr"/>
          <a:p>
            <a:endParaRPr lang="en-US"/>
          </a:p>
        </p:txBody>
      </p:sp>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143885" y="404495"/>
            <a:ext cx="5798820" cy="431800"/>
          </a:xfrm>
          <a:prstGeom prst="rect">
            <a:avLst/>
          </a:prstGeom>
          <a:noFill/>
          <a:ln>
            <a:noFill/>
          </a:ln>
        </p:spPr>
        <p:txBody>
          <a:bodyPr vert="horz" wrap="square" lIns="0" tIns="0" rIns="0" bIns="0" rtlCol="0" anchor="ctr"/>
          <a:p>
            <a:pPr algn="l">
              <a:lnSpc>
                <a:spcPct val="120000"/>
              </a:lnSpc>
              <a:buClrTx/>
              <a:buSzTx/>
              <a:buFontTx/>
            </a:pPr>
            <a:r>
              <a:rPr kumimoji="1" lang="zh-CN" altLang="en-US" sz="32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无痛分娩的准备阶段</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sp>
        <p:nvSpPr>
          <p:cNvPr id="5" name="Freeform 2"/>
          <p:cNvSpPr/>
          <p:nvPr/>
        </p:nvSpPr>
        <p:spPr bwMode="auto">
          <a:xfrm>
            <a:off x="0" y="0"/>
            <a:ext cx="7145020" cy="6856095"/>
          </a:xfrm>
          <a:custGeom>
            <a:avLst/>
            <a:gdLst>
              <a:gd name="T0" fmla="*/ 8305 w 21600"/>
              <a:gd name="T1" fmla="*/ 0 h 21600"/>
              <a:gd name="T2" fmla="*/ 0 w 21600"/>
              <a:gd name="T3" fmla="*/ 0 h 21600"/>
              <a:gd name="T4" fmla="*/ 0 w 21600"/>
              <a:gd name="T5" fmla="*/ 21600 h 21600"/>
              <a:gd name="T6" fmla="*/ 21600 w 21600"/>
              <a:gd name="T7" fmla="*/ 21600 h 21600"/>
              <a:gd name="T8" fmla="*/ 17525 w 21600"/>
              <a:gd name="T9" fmla="*/ 19430 h 21600"/>
              <a:gd name="T10" fmla="*/ 12799 w 21600"/>
              <a:gd name="T11" fmla="*/ 13858 h 21600"/>
              <a:gd name="T12" fmla="*/ 10604 w 21600"/>
              <a:gd name="T13" fmla="*/ 7628 h 21600"/>
              <a:gd name="T14" fmla="*/ 8305 w 21600"/>
              <a:gd name="T15" fmla="*/ 0 h 21600"/>
              <a:gd name="T16" fmla="*/ 8305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8305" y="0"/>
                </a:moveTo>
                <a:lnTo>
                  <a:pt x="0" y="0"/>
                </a:lnTo>
                <a:lnTo>
                  <a:pt x="0" y="21600"/>
                </a:lnTo>
                <a:lnTo>
                  <a:pt x="21600" y="21600"/>
                </a:lnTo>
                <a:cubicBezTo>
                  <a:pt x="21417" y="20109"/>
                  <a:pt x="20594" y="18659"/>
                  <a:pt x="17525" y="19430"/>
                </a:cubicBezTo>
                <a:cubicBezTo>
                  <a:pt x="15181" y="20018"/>
                  <a:pt x="11475" y="18475"/>
                  <a:pt x="12799" y="13858"/>
                </a:cubicBezTo>
                <a:cubicBezTo>
                  <a:pt x="13600" y="11066"/>
                  <a:pt x="12993" y="7763"/>
                  <a:pt x="10604" y="7628"/>
                </a:cubicBezTo>
                <a:cubicBezTo>
                  <a:pt x="8154" y="7490"/>
                  <a:pt x="6894" y="3772"/>
                  <a:pt x="8305" y="0"/>
                </a:cubicBezTo>
                <a:close/>
                <a:moveTo>
                  <a:pt x="8305" y="0"/>
                </a:moveTo>
              </a:path>
            </a:pathLst>
          </a:custGeom>
          <a:solidFill>
            <a:schemeClr val="accent5">
              <a:lumMod val="50000"/>
              <a:alpha val="25000"/>
            </a:schemeClr>
          </a:solidFill>
          <a:ln w="9525" cap="flat">
            <a:noFill/>
            <a:prstDash val="solid"/>
            <a:miter/>
          </a:ln>
        </p:spPr>
        <p:txBody>
          <a:bodyPr rtlCol="0" anchor="ctr"/>
          <a:p>
            <a:endParaRPr lang="en-US"/>
          </a:p>
        </p:txBody>
      </p:sp>
      <p:sp>
        <p:nvSpPr>
          <p:cNvPr id="9" name="Freeform 2"/>
          <p:cNvSpPr/>
          <p:nvPr/>
        </p:nvSpPr>
        <p:spPr bwMode="auto">
          <a:xfrm>
            <a:off x="0" y="0"/>
            <a:ext cx="6936740" cy="6856095"/>
          </a:xfrm>
          <a:custGeom>
            <a:avLst/>
            <a:gdLst>
              <a:gd name="T0" fmla="*/ 8305 w 21600"/>
              <a:gd name="T1" fmla="*/ 0 h 21600"/>
              <a:gd name="T2" fmla="*/ 0 w 21600"/>
              <a:gd name="T3" fmla="*/ 0 h 21600"/>
              <a:gd name="T4" fmla="*/ 0 w 21600"/>
              <a:gd name="T5" fmla="*/ 21600 h 21600"/>
              <a:gd name="T6" fmla="*/ 21600 w 21600"/>
              <a:gd name="T7" fmla="*/ 21600 h 21600"/>
              <a:gd name="T8" fmla="*/ 17525 w 21600"/>
              <a:gd name="T9" fmla="*/ 19430 h 21600"/>
              <a:gd name="T10" fmla="*/ 12799 w 21600"/>
              <a:gd name="T11" fmla="*/ 13858 h 21600"/>
              <a:gd name="T12" fmla="*/ 10604 w 21600"/>
              <a:gd name="T13" fmla="*/ 7628 h 21600"/>
              <a:gd name="T14" fmla="*/ 8305 w 21600"/>
              <a:gd name="T15" fmla="*/ 0 h 21600"/>
              <a:gd name="T16" fmla="*/ 8305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8305" y="0"/>
                </a:moveTo>
                <a:lnTo>
                  <a:pt x="0" y="0"/>
                </a:lnTo>
                <a:lnTo>
                  <a:pt x="0" y="21600"/>
                </a:lnTo>
                <a:lnTo>
                  <a:pt x="21600" y="21600"/>
                </a:lnTo>
                <a:cubicBezTo>
                  <a:pt x="21417" y="20109"/>
                  <a:pt x="20594" y="18659"/>
                  <a:pt x="17525" y="19430"/>
                </a:cubicBezTo>
                <a:cubicBezTo>
                  <a:pt x="15181" y="20018"/>
                  <a:pt x="11475" y="18475"/>
                  <a:pt x="12799" y="13858"/>
                </a:cubicBezTo>
                <a:cubicBezTo>
                  <a:pt x="13600" y="11066"/>
                  <a:pt x="12993" y="7763"/>
                  <a:pt x="10604" y="7628"/>
                </a:cubicBezTo>
                <a:cubicBezTo>
                  <a:pt x="8154" y="7490"/>
                  <a:pt x="6894" y="3772"/>
                  <a:pt x="8305" y="0"/>
                </a:cubicBezTo>
                <a:close/>
                <a:moveTo>
                  <a:pt x="8305" y="0"/>
                </a:moveTo>
              </a:path>
            </a:pathLst>
          </a:custGeom>
          <a:gradFill>
            <a:gsLst>
              <a:gs pos="0">
                <a:schemeClr val="accent1"/>
              </a:gs>
              <a:gs pos="100000">
                <a:schemeClr val="accent1">
                  <a:lumMod val="75000"/>
                </a:schemeClr>
              </a:gs>
            </a:gsLst>
            <a:lin ang="5400000" scaled="0"/>
          </a:gradFill>
          <a:ln w="9525" cap="flat">
            <a:noFill/>
            <a:prstDash val="solid"/>
            <a:miter/>
          </a:ln>
        </p:spPr>
        <p:txBody>
          <a:bodyPr rtlCol="0" anchor="ctr"/>
          <a:p>
            <a:endParaRPr lang="en-US"/>
          </a:p>
        </p:txBody>
      </p:sp>
      <p:pic>
        <p:nvPicPr>
          <p:cNvPr id="36" name="图片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96520" y="1354455"/>
            <a:ext cx="4996180" cy="5542280"/>
          </a:xfrm>
          <a:prstGeom prst="rect">
            <a:avLst/>
          </a:prstGeom>
        </p:spPr>
      </p:pic>
      <p:sp>
        <p:nvSpPr>
          <p:cNvPr id="18" name="标题 1"/>
          <p:cNvSpPr txBox="1"/>
          <p:nvPr/>
        </p:nvSpPr>
        <p:spPr>
          <a:xfrm>
            <a:off x="2864252" y="68961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19" name="标题 1"/>
          <p:cNvSpPr txBox="1"/>
          <p:nvPr/>
        </p:nvSpPr>
        <p:spPr>
          <a:xfrm>
            <a:off x="2711450" y="476885"/>
            <a:ext cx="217170" cy="257810"/>
          </a:xfrm>
          <a:prstGeom prst="rect">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grpSp>
        <p:nvGrpSpPr>
          <p:cNvPr id="2" name="组合 1" descr="7b0a202020202274657874626f78223a2022220a7d0a"/>
          <p:cNvGrpSpPr/>
          <p:nvPr/>
        </p:nvGrpSpPr>
        <p:grpSpPr>
          <a:xfrm>
            <a:off x="4812030" y="1535430"/>
            <a:ext cx="6422390" cy="3415030"/>
            <a:chOff x="5535" y="3420"/>
            <a:chExt cx="8128" cy="3960"/>
          </a:xfrm>
        </p:grpSpPr>
        <p:grpSp>
          <p:nvGrpSpPr>
            <p:cNvPr id="1073" name="组合 1072"/>
            <p:cNvGrpSpPr/>
            <p:nvPr/>
          </p:nvGrpSpPr>
          <p:grpSpPr>
            <a:xfrm>
              <a:off x="5535" y="3420"/>
              <a:ext cx="8128" cy="3960"/>
              <a:chOff x="3514725" y="2171700"/>
              <a:chExt cx="5161597" cy="2514600"/>
            </a:xfrm>
          </p:grpSpPr>
          <p:grpSp>
            <p:nvGrpSpPr>
              <p:cNvPr id="988" name="图形 986"/>
              <p:cNvGrpSpPr/>
              <p:nvPr/>
            </p:nvGrpSpPr>
            <p:grpSpPr>
              <a:xfrm>
                <a:off x="3514725" y="2171700"/>
                <a:ext cx="5161597" cy="2514600"/>
                <a:chOff x="3514725" y="2171700"/>
                <a:chExt cx="5161597" cy="2514600"/>
              </a:xfrm>
            </p:grpSpPr>
            <p:sp>
              <p:nvSpPr>
                <p:cNvPr id="989" name="图形 986"/>
                <p:cNvSpPr/>
                <p:nvPr/>
              </p:nvSpPr>
              <p:spPr>
                <a:xfrm>
                  <a:off x="3549015" y="2209800"/>
                  <a:ext cx="5089207" cy="2442210"/>
                </a:xfrm>
                <a:custGeom>
                  <a:avLst/>
                  <a:gdLst>
                    <a:gd name="connsiteX0" fmla="*/ 0 w 5089207"/>
                    <a:gd name="connsiteY0" fmla="*/ 0 h 2442210"/>
                    <a:gd name="connsiteX1" fmla="*/ 5089208 w 5089207"/>
                    <a:gd name="connsiteY1" fmla="*/ 0 h 2442210"/>
                    <a:gd name="connsiteX2" fmla="*/ 5089208 w 5089207"/>
                    <a:gd name="connsiteY2" fmla="*/ 2442210 h 2442210"/>
                    <a:gd name="connsiteX3" fmla="*/ 0 w 5089207"/>
                    <a:gd name="connsiteY3" fmla="*/ 2442210 h 2442210"/>
                  </a:gdLst>
                  <a:ahLst/>
                  <a:cxnLst>
                    <a:cxn ang="0">
                      <a:pos x="connsiteX0" y="connsiteY0"/>
                    </a:cxn>
                    <a:cxn ang="0">
                      <a:pos x="connsiteX1" y="connsiteY1"/>
                    </a:cxn>
                    <a:cxn ang="0">
                      <a:pos x="connsiteX2" y="connsiteY2"/>
                    </a:cxn>
                    <a:cxn ang="0">
                      <a:pos x="connsiteX3" y="connsiteY3"/>
                    </a:cxn>
                  </a:cxnLst>
                  <a:rect l="l" t="t" r="r" b="b"/>
                  <a:pathLst>
                    <a:path w="5089207" h="2442210">
                      <a:moveTo>
                        <a:pt x="0" y="0"/>
                      </a:moveTo>
                      <a:lnTo>
                        <a:pt x="5089208" y="0"/>
                      </a:lnTo>
                      <a:lnTo>
                        <a:pt x="5089208" y="2442210"/>
                      </a:lnTo>
                      <a:lnTo>
                        <a:pt x="0" y="2442210"/>
                      </a:lnTo>
                      <a:close/>
                    </a:path>
                  </a:pathLst>
                </a:custGeom>
                <a:solidFill>
                  <a:srgbClr val="406E6C"/>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990" name="图形 986"/>
                <p:cNvSpPr/>
                <p:nvPr/>
              </p:nvSpPr>
              <p:spPr>
                <a:xfrm>
                  <a:off x="3550919" y="2202180"/>
                  <a:ext cx="5093017" cy="2447925"/>
                </a:xfrm>
                <a:custGeom>
                  <a:avLst/>
                  <a:gdLst>
                    <a:gd name="connsiteX0" fmla="*/ 5093018 w 5093017"/>
                    <a:gd name="connsiteY0" fmla="*/ 0 h 2447925"/>
                    <a:gd name="connsiteX1" fmla="*/ 0 w 5093017"/>
                    <a:gd name="connsiteY1" fmla="*/ 5715 h 2447925"/>
                    <a:gd name="connsiteX2" fmla="*/ 0 w 5093017"/>
                    <a:gd name="connsiteY2" fmla="*/ 83820 h 2447925"/>
                    <a:gd name="connsiteX3" fmla="*/ 4988243 w 5093017"/>
                    <a:gd name="connsiteY3" fmla="*/ 170498 h 2447925"/>
                    <a:gd name="connsiteX4" fmla="*/ 4973955 w 5093017"/>
                    <a:gd name="connsiteY4" fmla="*/ 2447925 h 2447925"/>
                    <a:gd name="connsiteX5" fmla="*/ 5090160 w 5093017"/>
                    <a:gd name="connsiteY5" fmla="*/ 2447925 h 2447925"/>
                    <a:gd name="connsiteX6" fmla="*/ 5090160 w 5093017"/>
                    <a:gd name="connsiteY6" fmla="*/ 368618 h 2447925"/>
                    <a:gd name="connsiteX7" fmla="*/ 5093018 w 5093017"/>
                    <a:gd name="connsiteY7" fmla="*/ 0 h 244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3017" h="2447925">
                      <a:moveTo>
                        <a:pt x="5093018" y="0"/>
                      </a:moveTo>
                      <a:cubicBezTo>
                        <a:pt x="3712845" y="1905"/>
                        <a:pt x="1380173" y="3810"/>
                        <a:pt x="0" y="5715"/>
                      </a:cubicBezTo>
                      <a:lnTo>
                        <a:pt x="0" y="83820"/>
                      </a:lnTo>
                      <a:cubicBezTo>
                        <a:pt x="1344930" y="112395"/>
                        <a:pt x="3642360" y="141923"/>
                        <a:pt x="4988243" y="170498"/>
                      </a:cubicBezTo>
                      <a:cubicBezTo>
                        <a:pt x="4983480" y="929640"/>
                        <a:pt x="4978718" y="1688783"/>
                        <a:pt x="4973955" y="2447925"/>
                      </a:cubicBezTo>
                      <a:lnTo>
                        <a:pt x="5090160" y="2447925"/>
                      </a:lnTo>
                      <a:lnTo>
                        <a:pt x="5090160" y="368618"/>
                      </a:lnTo>
                      <a:cubicBezTo>
                        <a:pt x="5090160" y="245745"/>
                        <a:pt x="5092065" y="122873"/>
                        <a:pt x="5093018" y="0"/>
                      </a:cubicBezTo>
                      <a:close/>
                    </a:path>
                  </a:pathLst>
                </a:custGeom>
                <a:solidFill>
                  <a:srgbClr val="406E6C">
                    <a:alpha val="33000"/>
                  </a:srgb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1" name="图形 986"/>
                <p:cNvSpPr/>
                <p:nvPr/>
              </p:nvSpPr>
              <p:spPr>
                <a:xfrm>
                  <a:off x="3514725" y="2171700"/>
                  <a:ext cx="5161597" cy="2514600"/>
                </a:xfrm>
                <a:custGeom>
                  <a:avLst/>
                  <a:gdLst>
                    <a:gd name="connsiteX0" fmla="*/ 0 w 5161597"/>
                    <a:gd name="connsiteY0" fmla="*/ 0 h 2514600"/>
                    <a:gd name="connsiteX1" fmla="*/ 0 w 5161597"/>
                    <a:gd name="connsiteY1" fmla="*/ 2514600 h 2514600"/>
                    <a:gd name="connsiteX2" fmla="*/ 5161598 w 5161597"/>
                    <a:gd name="connsiteY2" fmla="*/ 2514600 h 2514600"/>
                    <a:gd name="connsiteX3" fmla="*/ 5161598 w 5161597"/>
                    <a:gd name="connsiteY3" fmla="*/ 0 h 2514600"/>
                    <a:gd name="connsiteX4" fmla="*/ 0 w 5161597"/>
                    <a:gd name="connsiteY4" fmla="*/ 0 h 2514600"/>
                    <a:gd name="connsiteX5" fmla="*/ 5089208 w 5161597"/>
                    <a:gd name="connsiteY5" fmla="*/ 2442210 h 2514600"/>
                    <a:gd name="connsiteX6" fmla="*/ 71438 w 5161597"/>
                    <a:gd name="connsiteY6" fmla="*/ 2442210 h 2514600"/>
                    <a:gd name="connsiteX7" fmla="*/ 71438 w 5161597"/>
                    <a:gd name="connsiteY7" fmla="*/ 71438 h 2514600"/>
                    <a:gd name="connsiteX8" fmla="*/ 5089208 w 5161597"/>
                    <a:gd name="connsiteY8" fmla="*/ 71438 h 2514600"/>
                    <a:gd name="connsiteX9" fmla="*/ 5089208 w 5161597"/>
                    <a:gd name="connsiteY9" fmla="*/ 244221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1597" h="2514600">
                      <a:moveTo>
                        <a:pt x="0" y="0"/>
                      </a:moveTo>
                      <a:lnTo>
                        <a:pt x="0" y="2514600"/>
                      </a:lnTo>
                      <a:lnTo>
                        <a:pt x="5161598" y="2514600"/>
                      </a:lnTo>
                      <a:lnTo>
                        <a:pt x="5161598" y="0"/>
                      </a:lnTo>
                      <a:lnTo>
                        <a:pt x="0" y="0"/>
                      </a:lnTo>
                      <a:close/>
                      <a:moveTo>
                        <a:pt x="5089208" y="2442210"/>
                      </a:moveTo>
                      <a:lnTo>
                        <a:pt x="71438" y="2442210"/>
                      </a:lnTo>
                      <a:lnTo>
                        <a:pt x="71438" y="71438"/>
                      </a:lnTo>
                      <a:lnTo>
                        <a:pt x="5089208" y="71438"/>
                      </a:lnTo>
                      <a:lnTo>
                        <a:pt x="5089208" y="2442210"/>
                      </a:lnTo>
                      <a:close/>
                    </a:path>
                  </a:pathLst>
                </a:custGeom>
                <a:solidFill>
                  <a:srgbClr val="A3615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992" name="图形 986"/>
                <p:cNvGrpSpPr/>
                <p:nvPr/>
              </p:nvGrpSpPr>
              <p:grpSpPr>
                <a:xfrm>
                  <a:off x="3778567" y="4425315"/>
                  <a:ext cx="476249" cy="193357"/>
                  <a:chOff x="3778567" y="4425315"/>
                  <a:chExt cx="476249" cy="193357"/>
                </a:xfrm>
              </p:grpSpPr>
              <p:sp>
                <p:nvSpPr>
                  <p:cNvPr id="993" name="图形 986"/>
                  <p:cNvSpPr/>
                  <p:nvPr/>
                </p:nvSpPr>
                <p:spPr>
                  <a:xfrm>
                    <a:off x="3788092" y="4425315"/>
                    <a:ext cx="457199" cy="101917"/>
                  </a:xfrm>
                  <a:custGeom>
                    <a:avLst/>
                    <a:gdLst>
                      <a:gd name="connsiteX0" fmla="*/ 0 w 457199"/>
                      <a:gd name="connsiteY0" fmla="*/ 101917 h 101917"/>
                      <a:gd name="connsiteX1" fmla="*/ 0 w 457199"/>
                      <a:gd name="connsiteY1" fmla="*/ 26670 h 101917"/>
                      <a:gd name="connsiteX2" fmla="*/ 26670 w 457199"/>
                      <a:gd name="connsiteY2" fmla="*/ 0 h 101917"/>
                      <a:gd name="connsiteX3" fmla="*/ 430530 w 457199"/>
                      <a:gd name="connsiteY3" fmla="*/ 0 h 101917"/>
                      <a:gd name="connsiteX4" fmla="*/ 457200 w 457199"/>
                      <a:gd name="connsiteY4" fmla="*/ 26670 h 101917"/>
                      <a:gd name="connsiteX5" fmla="*/ 457200 w 457199"/>
                      <a:gd name="connsiteY5" fmla="*/ 101917 h 101917"/>
                      <a:gd name="connsiteX6" fmla="*/ 0 w 457199"/>
                      <a:gd name="connsiteY6" fmla="*/ 101917 h 10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9" h="101917">
                        <a:moveTo>
                          <a:pt x="0" y="101917"/>
                        </a:moveTo>
                        <a:lnTo>
                          <a:pt x="0" y="26670"/>
                        </a:lnTo>
                        <a:cubicBezTo>
                          <a:pt x="0" y="12382"/>
                          <a:pt x="11430" y="0"/>
                          <a:pt x="26670" y="0"/>
                        </a:cubicBezTo>
                        <a:lnTo>
                          <a:pt x="430530" y="0"/>
                        </a:lnTo>
                        <a:cubicBezTo>
                          <a:pt x="444818" y="0"/>
                          <a:pt x="457200" y="11430"/>
                          <a:pt x="457200" y="26670"/>
                        </a:cubicBezTo>
                        <a:lnTo>
                          <a:pt x="457200" y="101917"/>
                        </a:lnTo>
                        <a:lnTo>
                          <a:pt x="0" y="101917"/>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4" name="图形 986"/>
                  <p:cNvSpPr/>
                  <p:nvPr/>
                </p:nvSpPr>
                <p:spPr>
                  <a:xfrm>
                    <a:off x="3788092" y="4472940"/>
                    <a:ext cx="456247" cy="55245"/>
                  </a:xfrm>
                  <a:custGeom>
                    <a:avLst/>
                    <a:gdLst>
                      <a:gd name="connsiteX0" fmla="*/ 0 w 456247"/>
                      <a:gd name="connsiteY0" fmla="*/ 0 h 55245"/>
                      <a:gd name="connsiteX1" fmla="*/ 456248 w 456247"/>
                      <a:gd name="connsiteY1" fmla="*/ 0 h 55245"/>
                      <a:gd name="connsiteX2" fmla="*/ 456248 w 456247"/>
                      <a:gd name="connsiteY2" fmla="*/ 55245 h 55245"/>
                      <a:gd name="connsiteX3" fmla="*/ 0 w 456247"/>
                      <a:gd name="connsiteY3" fmla="*/ 55245 h 55245"/>
                    </a:gdLst>
                    <a:ahLst/>
                    <a:cxnLst>
                      <a:cxn ang="0">
                        <a:pos x="connsiteX0" y="connsiteY0"/>
                      </a:cxn>
                      <a:cxn ang="0">
                        <a:pos x="connsiteX1" y="connsiteY1"/>
                      </a:cxn>
                      <a:cxn ang="0">
                        <a:pos x="connsiteX2" y="connsiteY2"/>
                      </a:cxn>
                      <a:cxn ang="0">
                        <a:pos x="connsiteX3" y="connsiteY3"/>
                      </a:cxn>
                    </a:cxnLst>
                    <a:rect l="l" t="t" r="r" b="b"/>
                    <a:pathLst>
                      <a:path w="456247" h="55245">
                        <a:moveTo>
                          <a:pt x="0" y="0"/>
                        </a:moveTo>
                        <a:lnTo>
                          <a:pt x="456248" y="0"/>
                        </a:lnTo>
                        <a:lnTo>
                          <a:pt x="456248" y="55245"/>
                        </a:lnTo>
                        <a:lnTo>
                          <a:pt x="0" y="55245"/>
                        </a:lnTo>
                        <a:close/>
                      </a:path>
                    </a:pathLst>
                  </a:custGeom>
                  <a:solidFill>
                    <a:srgbClr val="FFFBED"/>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5" name="图形 986"/>
                  <p:cNvSpPr/>
                  <p:nvPr/>
                </p:nvSpPr>
                <p:spPr>
                  <a:xfrm>
                    <a:off x="3778567" y="4488179"/>
                    <a:ext cx="476249" cy="130492"/>
                  </a:xfrm>
                  <a:custGeom>
                    <a:avLst/>
                    <a:gdLst>
                      <a:gd name="connsiteX0" fmla="*/ 0 w 476249"/>
                      <a:gd name="connsiteY0" fmla="*/ 116205 h 130492"/>
                      <a:gd name="connsiteX1" fmla="*/ 0 w 476249"/>
                      <a:gd name="connsiteY1" fmla="*/ 14288 h 130492"/>
                      <a:gd name="connsiteX2" fmla="*/ 14288 w 476249"/>
                      <a:gd name="connsiteY2" fmla="*/ 0 h 130492"/>
                      <a:gd name="connsiteX3" fmla="*/ 461962 w 476249"/>
                      <a:gd name="connsiteY3" fmla="*/ 0 h 130492"/>
                      <a:gd name="connsiteX4" fmla="*/ 476250 w 476249"/>
                      <a:gd name="connsiteY4" fmla="*/ 14288 h 130492"/>
                      <a:gd name="connsiteX5" fmla="*/ 476250 w 476249"/>
                      <a:gd name="connsiteY5" fmla="*/ 116205 h 130492"/>
                      <a:gd name="connsiteX6" fmla="*/ 461962 w 476249"/>
                      <a:gd name="connsiteY6" fmla="*/ 130492 h 130492"/>
                      <a:gd name="connsiteX7" fmla="*/ 14288 w 476249"/>
                      <a:gd name="connsiteY7" fmla="*/ 130492 h 130492"/>
                      <a:gd name="connsiteX8" fmla="*/ 0 w 476249"/>
                      <a:gd name="connsiteY8" fmla="*/ 116205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49" h="130492">
                        <a:moveTo>
                          <a:pt x="0" y="116205"/>
                        </a:moveTo>
                        <a:lnTo>
                          <a:pt x="0" y="14288"/>
                        </a:lnTo>
                        <a:cubicBezTo>
                          <a:pt x="0" y="6667"/>
                          <a:pt x="6667" y="0"/>
                          <a:pt x="14288" y="0"/>
                        </a:cubicBezTo>
                        <a:lnTo>
                          <a:pt x="461962" y="0"/>
                        </a:lnTo>
                        <a:cubicBezTo>
                          <a:pt x="469583" y="0"/>
                          <a:pt x="476250" y="6667"/>
                          <a:pt x="476250" y="14288"/>
                        </a:cubicBezTo>
                        <a:lnTo>
                          <a:pt x="476250" y="116205"/>
                        </a:lnTo>
                        <a:cubicBezTo>
                          <a:pt x="476250" y="123825"/>
                          <a:pt x="469583" y="130492"/>
                          <a:pt x="461962" y="130492"/>
                        </a:cubicBezTo>
                        <a:lnTo>
                          <a:pt x="14288" y="130492"/>
                        </a:lnTo>
                        <a:cubicBezTo>
                          <a:pt x="5715" y="130492"/>
                          <a:pt x="0" y="123825"/>
                          <a:pt x="0" y="116205"/>
                        </a:cubicBezTo>
                        <a:close/>
                      </a:path>
                    </a:pathLst>
                  </a:custGeom>
                  <a:solidFill>
                    <a:srgbClr val="C38D5C"/>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6" name="图形 986"/>
                  <p:cNvSpPr/>
                  <p:nvPr/>
                </p:nvSpPr>
                <p:spPr>
                  <a:xfrm>
                    <a:off x="3778567" y="4579620"/>
                    <a:ext cx="475297" cy="39052"/>
                  </a:xfrm>
                  <a:custGeom>
                    <a:avLst/>
                    <a:gdLst>
                      <a:gd name="connsiteX0" fmla="*/ 0 w 475297"/>
                      <a:gd name="connsiteY0" fmla="*/ 24765 h 39052"/>
                      <a:gd name="connsiteX1" fmla="*/ 0 w 475297"/>
                      <a:gd name="connsiteY1" fmla="*/ 0 h 39052"/>
                      <a:gd name="connsiteX2" fmla="*/ 475297 w 475297"/>
                      <a:gd name="connsiteY2" fmla="*/ 0 h 39052"/>
                      <a:gd name="connsiteX3" fmla="*/ 475297 w 475297"/>
                      <a:gd name="connsiteY3" fmla="*/ 24765 h 39052"/>
                      <a:gd name="connsiteX4" fmla="*/ 461010 w 475297"/>
                      <a:gd name="connsiteY4" fmla="*/ 39052 h 39052"/>
                      <a:gd name="connsiteX5" fmla="*/ 13335 w 475297"/>
                      <a:gd name="connsiteY5" fmla="*/ 39052 h 39052"/>
                      <a:gd name="connsiteX6" fmla="*/ 0 w 475297"/>
                      <a:gd name="connsiteY6" fmla="*/ 24765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97" h="39052">
                        <a:moveTo>
                          <a:pt x="0" y="24765"/>
                        </a:moveTo>
                        <a:lnTo>
                          <a:pt x="0" y="0"/>
                        </a:lnTo>
                        <a:lnTo>
                          <a:pt x="475297" y="0"/>
                        </a:lnTo>
                        <a:lnTo>
                          <a:pt x="475297" y="24765"/>
                        </a:lnTo>
                        <a:cubicBezTo>
                          <a:pt x="475297" y="32385"/>
                          <a:pt x="468630" y="39052"/>
                          <a:pt x="461010" y="39052"/>
                        </a:cubicBezTo>
                        <a:lnTo>
                          <a:pt x="13335" y="39052"/>
                        </a:lnTo>
                        <a:cubicBezTo>
                          <a:pt x="5715" y="39052"/>
                          <a:pt x="0" y="32385"/>
                          <a:pt x="0" y="24765"/>
                        </a:cubicBezTo>
                        <a:close/>
                      </a:path>
                    </a:pathLst>
                  </a:custGeom>
                  <a:solidFill>
                    <a:srgbClr val="B47D4E">
                      <a:alpha val="50000"/>
                    </a:srgb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997" name="图形 986"/>
                <p:cNvSpPr/>
                <p:nvPr/>
              </p:nvSpPr>
              <p:spPr>
                <a:xfrm>
                  <a:off x="4381500" y="4580572"/>
                  <a:ext cx="264795" cy="38100"/>
                </a:xfrm>
                <a:custGeom>
                  <a:avLst/>
                  <a:gdLst>
                    <a:gd name="connsiteX0" fmla="*/ 245745 w 264795"/>
                    <a:gd name="connsiteY0" fmla="*/ 38100 h 38100"/>
                    <a:gd name="connsiteX1" fmla="*/ 19050 w 264795"/>
                    <a:gd name="connsiteY1" fmla="*/ 38100 h 38100"/>
                    <a:gd name="connsiteX2" fmla="*/ 0 w 264795"/>
                    <a:gd name="connsiteY2" fmla="*/ 19050 h 38100"/>
                    <a:gd name="connsiteX3" fmla="*/ 0 w 264795"/>
                    <a:gd name="connsiteY3" fmla="*/ 19050 h 38100"/>
                    <a:gd name="connsiteX4" fmla="*/ 19050 w 264795"/>
                    <a:gd name="connsiteY4" fmla="*/ 0 h 38100"/>
                    <a:gd name="connsiteX5" fmla="*/ 245745 w 264795"/>
                    <a:gd name="connsiteY5" fmla="*/ 0 h 38100"/>
                    <a:gd name="connsiteX6" fmla="*/ 264795 w 264795"/>
                    <a:gd name="connsiteY6" fmla="*/ 19050 h 38100"/>
                    <a:gd name="connsiteX7" fmla="*/ 264795 w 264795"/>
                    <a:gd name="connsiteY7" fmla="*/ 19050 h 38100"/>
                    <a:gd name="connsiteX8" fmla="*/ 245745 w 264795"/>
                    <a:gd name="connsiteY8"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95" h="38100">
                      <a:moveTo>
                        <a:pt x="245745" y="38100"/>
                      </a:moveTo>
                      <a:lnTo>
                        <a:pt x="19050" y="38100"/>
                      </a:lnTo>
                      <a:cubicBezTo>
                        <a:pt x="8573" y="38100"/>
                        <a:pt x="0" y="29528"/>
                        <a:pt x="0" y="19050"/>
                      </a:cubicBezTo>
                      <a:lnTo>
                        <a:pt x="0" y="19050"/>
                      </a:lnTo>
                      <a:cubicBezTo>
                        <a:pt x="0" y="8573"/>
                        <a:pt x="8573" y="0"/>
                        <a:pt x="19050" y="0"/>
                      </a:cubicBezTo>
                      <a:lnTo>
                        <a:pt x="245745" y="0"/>
                      </a:lnTo>
                      <a:cubicBezTo>
                        <a:pt x="256223" y="0"/>
                        <a:pt x="264795" y="8573"/>
                        <a:pt x="264795" y="19050"/>
                      </a:cubicBezTo>
                      <a:lnTo>
                        <a:pt x="264795" y="19050"/>
                      </a:lnTo>
                      <a:cubicBezTo>
                        <a:pt x="264795" y="29528"/>
                        <a:pt x="256223" y="38100"/>
                        <a:pt x="245745" y="38100"/>
                      </a:cubicBezTo>
                      <a:close/>
                    </a:path>
                  </a:pathLst>
                </a:custGeom>
                <a:solidFill>
                  <a:srgbClr val="F88064"/>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8" name="图形 986"/>
                <p:cNvSpPr/>
                <p:nvPr/>
              </p:nvSpPr>
              <p:spPr>
                <a:xfrm>
                  <a:off x="4276432" y="4543132"/>
                  <a:ext cx="262523" cy="75833"/>
                </a:xfrm>
                <a:custGeom>
                  <a:avLst/>
                  <a:gdLst>
                    <a:gd name="connsiteX0" fmla="*/ 246038 w 262523"/>
                    <a:gd name="connsiteY0" fmla="*/ 38393 h 75833"/>
                    <a:gd name="connsiteX1" fmla="*/ 22200 w 262523"/>
                    <a:gd name="connsiteY1" fmla="*/ 75540 h 75833"/>
                    <a:gd name="connsiteX2" fmla="*/ 293 w 262523"/>
                    <a:gd name="connsiteY2" fmla="*/ 59348 h 75833"/>
                    <a:gd name="connsiteX3" fmla="*/ 293 w 262523"/>
                    <a:gd name="connsiteY3" fmla="*/ 59348 h 75833"/>
                    <a:gd name="connsiteX4" fmla="*/ 16485 w 262523"/>
                    <a:gd name="connsiteY4" fmla="*/ 37440 h 75833"/>
                    <a:gd name="connsiteX5" fmla="*/ 240323 w 262523"/>
                    <a:gd name="connsiteY5" fmla="*/ 293 h 75833"/>
                    <a:gd name="connsiteX6" fmla="*/ 262230 w 262523"/>
                    <a:gd name="connsiteY6" fmla="*/ 16485 h 75833"/>
                    <a:gd name="connsiteX7" fmla="*/ 262230 w 262523"/>
                    <a:gd name="connsiteY7" fmla="*/ 16485 h 75833"/>
                    <a:gd name="connsiteX8" fmla="*/ 246038 w 262523"/>
                    <a:gd name="connsiteY8" fmla="*/ 38393 h 7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23" h="75833">
                      <a:moveTo>
                        <a:pt x="246038" y="38393"/>
                      </a:moveTo>
                      <a:lnTo>
                        <a:pt x="22200" y="75540"/>
                      </a:lnTo>
                      <a:cubicBezTo>
                        <a:pt x="11723" y="77445"/>
                        <a:pt x="2198" y="69825"/>
                        <a:pt x="293" y="59348"/>
                      </a:cubicBezTo>
                      <a:lnTo>
                        <a:pt x="293" y="59348"/>
                      </a:lnTo>
                      <a:cubicBezTo>
                        <a:pt x="-1612" y="48870"/>
                        <a:pt x="6008" y="39345"/>
                        <a:pt x="16485" y="37440"/>
                      </a:cubicBezTo>
                      <a:lnTo>
                        <a:pt x="240323" y="293"/>
                      </a:lnTo>
                      <a:cubicBezTo>
                        <a:pt x="250800" y="-1612"/>
                        <a:pt x="260325" y="6008"/>
                        <a:pt x="262230" y="16485"/>
                      </a:cubicBezTo>
                      <a:lnTo>
                        <a:pt x="262230" y="16485"/>
                      </a:lnTo>
                      <a:cubicBezTo>
                        <a:pt x="264135" y="26963"/>
                        <a:pt x="256515" y="36488"/>
                        <a:pt x="246038" y="38393"/>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00" name="图形 986"/>
              <p:cNvSpPr/>
              <p:nvPr/>
            </p:nvSpPr>
            <p:spPr>
              <a:xfrm>
                <a:off x="8030527" y="4414837"/>
                <a:ext cx="567690" cy="271462"/>
              </a:xfrm>
              <a:custGeom>
                <a:avLst/>
                <a:gdLst>
                  <a:gd name="connsiteX0" fmla="*/ 567690 w 567690"/>
                  <a:gd name="connsiteY0" fmla="*/ 271463 h 271462"/>
                  <a:gd name="connsiteX1" fmla="*/ 507683 w 567690"/>
                  <a:gd name="connsiteY1" fmla="*/ 0 h 271462"/>
                  <a:gd name="connsiteX2" fmla="*/ 71438 w 567690"/>
                  <a:gd name="connsiteY2" fmla="*/ 0 h 271462"/>
                  <a:gd name="connsiteX3" fmla="*/ 0 w 567690"/>
                  <a:gd name="connsiteY3" fmla="*/ 271463 h 271462"/>
                  <a:gd name="connsiteX4" fmla="*/ 567690 w 567690"/>
                  <a:gd name="connsiteY4" fmla="*/ 271463 h 27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 h="271462">
                    <a:moveTo>
                      <a:pt x="567690" y="271463"/>
                    </a:moveTo>
                    <a:cubicBezTo>
                      <a:pt x="548640" y="179070"/>
                      <a:pt x="528637" y="88583"/>
                      <a:pt x="507683" y="0"/>
                    </a:cubicBezTo>
                    <a:lnTo>
                      <a:pt x="71438" y="0"/>
                    </a:lnTo>
                    <a:cubicBezTo>
                      <a:pt x="46672" y="86678"/>
                      <a:pt x="21907" y="177165"/>
                      <a:pt x="0" y="271463"/>
                    </a:cubicBezTo>
                    <a:lnTo>
                      <a:pt x="567690" y="271463"/>
                    </a:lnTo>
                    <a:close/>
                  </a:path>
                </a:pathLst>
              </a:custGeom>
              <a:solidFill>
                <a:srgbClr val="1A3D5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001" name="图形 986"/>
              <p:cNvGrpSpPr/>
              <p:nvPr/>
            </p:nvGrpSpPr>
            <p:grpSpPr>
              <a:xfrm>
                <a:off x="7379969" y="3393959"/>
                <a:ext cx="1274891" cy="1129752"/>
                <a:chOff x="7379969" y="3393959"/>
                <a:chExt cx="1274891" cy="1129752"/>
              </a:xfrm>
            </p:grpSpPr>
            <p:sp>
              <p:nvSpPr>
                <p:cNvPr id="1002" name="图形 986"/>
                <p:cNvSpPr/>
                <p:nvPr/>
              </p:nvSpPr>
              <p:spPr>
                <a:xfrm>
                  <a:off x="8094849" y="3419694"/>
                  <a:ext cx="287150" cy="371931"/>
                </a:xfrm>
                <a:custGeom>
                  <a:avLst/>
                  <a:gdLst>
                    <a:gd name="connsiteX0" fmla="*/ 121415 w 287150"/>
                    <a:gd name="connsiteY0" fmla="*/ 38833 h 371931"/>
                    <a:gd name="connsiteX1" fmla="*/ 188090 w 287150"/>
                    <a:gd name="connsiteY1" fmla="*/ 50263 h 371931"/>
                    <a:gd name="connsiteX2" fmla="*/ 177613 w 287150"/>
                    <a:gd name="connsiteY2" fmla="*/ 15973 h 371931"/>
                    <a:gd name="connsiteX3" fmla="*/ 64265 w 287150"/>
                    <a:gd name="connsiteY3" fmla="*/ 26450 h 371931"/>
                    <a:gd name="connsiteX4" fmla="*/ 39500 w 287150"/>
                    <a:gd name="connsiteY4" fmla="*/ 73123 h 371931"/>
                    <a:gd name="connsiteX5" fmla="*/ 23307 w 287150"/>
                    <a:gd name="connsiteY5" fmla="*/ 233143 h 371931"/>
                    <a:gd name="connsiteX6" fmla="*/ 17593 w 287150"/>
                    <a:gd name="connsiteY6" fmla="*/ 255050 h 371931"/>
                    <a:gd name="connsiteX7" fmla="*/ 448 w 287150"/>
                    <a:gd name="connsiteY7" fmla="*/ 340775 h 371931"/>
                    <a:gd name="connsiteX8" fmla="*/ 8068 w 287150"/>
                    <a:gd name="connsiteY8" fmla="*/ 350300 h 371931"/>
                    <a:gd name="connsiteX9" fmla="*/ 14735 w 287150"/>
                    <a:gd name="connsiteY9" fmla="*/ 299818 h 371931"/>
                    <a:gd name="connsiteX10" fmla="*/ 23307 w 287150"/>
                    <a:gd name="connsiteY10" fmla="*/ 279815 h 371931"/>
                    <a:gd name="connsiteX11" fmla="*/ 16640 w 287150"/>
                    <a:gd name="connsiteY11" fmla="*/ 321725 h 371931"/>
                    <a:gd name="connsiteX12" fmla="*/ 16640 w 287150"/>
                    <a:gd name="connsiteY12" fmla="*/ 360778 h 371931"/>
                    <a:gd name="connsiteX13" fmla="*/ 29023 w 287150"/>
                    <a:gd name="connsiteY13" fmla="*/ 368398 h 371931"/>
                    <a:gd name="connsiteX14" fmla="*/ 97603 w 287150"/>
                    <a:gd name="connsiteY14" fmla="*/ 350300 h 371931"/>
                    <a:gd name="connsiteX15" fmla="*/ 163325 w 287150"/>
                    <a:gd name="connsiteY15" fmla="*/ 350300 h 371931"/>
                    <a:gd name="connsiteX16" fmla="*/ 250003 w 287150"/>
                    <a:gd name="connsiteY16" fmla="*/ 352205 h 371931"/>
                    <a:gd name="connsiteX17" fmla="*/ 287150 w 287150"/>
                    <a:gd name="connsiteY17" fmla="*/ 343633 h 371931"/>
                    <a:gd name="connsiteX18" fmla="*/ 121415 w 287150"/>
                    <a:gd name="connsiteY18" fmla="*/ 38833 h 37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7150" h="371931">
                      <a:moveTo>
                        <a:pt x="121415" y="38833"/>
                      </a:moveTo>
                      <a:cubicBezTo>
                        <a:pt x="129035" y="42643"/>
                        <a:pt x="176660" y="64550"/>
                        <a:pt x="188090" y="50263"/>
                      </a:cubicBezTo>
                      <a:cubicBezTo>
                        <a:pt x="193805" y="42643"/>
                        <a:pt x="187138" y="25498"/>
                        <a:pt x="177613" y="15973"/>
                      </a:cubicBezTo>
                      <a:cubicBezTo>
                        <a:pt x="152848" y="-9745"/>
                        <a:pt x="94745" y="-3077"/>
                        <a:pt x="64265" y="26450"/>
                      </a:cubicBezTo>
                      <a:cubicBezTo>
                        <a:pt x="49978" y="39785"/>
                        <a:pt x="45215" y="55025"/>
                        <a:pt x="39500" y="73123"/>
                      </a:cubicBezTo>
                      <a:cubicBezTo>
                        <a:pt x="20450" y="132178"/>
                        <a:pt x="27118" y="216950"/>
                        <a:pt x="23307" y="233143"/>
                      </a:cubicBezTo>
                      <a:cubicBezTo>
                        <a:pt x="21403" y="242668"/>
                        <a:pt x="21403" y="241715"/>
                        <a:pt x="17593" y="255050"/>
                      </a:cubicBezTo>
                      <a:cubicBezTo>
                        <a:pt x="9020" y="284578"/>
                        <a:pt x="-2410" y="315058"/>
                        <a:pt x="448" y="340775"/>
                      </a:cubicBezTo>
                      <a:cubicBezTo>
                        <a:pt x="2353" y="344585"/>
                        <a:pt x="5210" y="347443"/>
                        <a:pt x="8068" y="350300"/>
                      </a:cubicBezTo>
                      <a:cubicBezTo>
                        <a:pt x="7115" y="327440"/>
                        <a:pt x="10925" y="311248"/>
                        <a:pt x="14735" y="299818"/>
                      </a:cubicBezTo>
                      <a:cubicBezTo>
                        <a:pt x="17593" y="292198"/>
                        <a:pt x="22355" y="279815"/>
                        <a:pt x="23307" y="279815"/>
                      </a:cubicBezTo>
                      <a:cubicBezTo>
                        <a:pt x="25213" y="280768"/>
                        <a:pt x="19498" y="301723"/>
                        <a:pt x="16640" y="321725"/>
                      </a:cubicBezTo>
                      <a:cubicBezTo>
                        <a:pt x="15688" y="332203"/>
                        <a:pt x="14735" y="345538"/>
                        <a:pt x="16640" y="360778"/>
                      </a:cubicBezTo>
                      <a:cubicBezTo>
                        <a:pt x="20450" y="363635"/>
                        <a:pt x="24260" y="366493"/>
                        <a:pt x="29023" y="368398"/>
                      </a:cubicBezTo>
                      <a:cubicBezTo>
                        <a:pt x="53788" y="379828"/>
                        <a:pt x="75695" y="360778"/>
                        <a:pt x="97603" y="350300"/>
                      </a:cubicBezTo>
                      <a:cubicBezTo>
                        <a:pt x="120463" y="339823"/>
                        <a:pt x="140465" y="343633"/>
                        <a:pt x="163325" y="350300"/>
                      </a:cubicBezTo>
                      <a:cubicBezTo>
                        <a:pt x="191900" y="358873"/>
                        <a:pt x="221428" y="356968"/>
                        <a:pt x="250003" y="352205"/>
                      </a:cubicBezTo>
                      <a:cubicBezTo>
                        <a:pt x="263338" y="350300"/>
                        <a:pt x="275720" y="347443"/>
                        <a:pt x="287150" y="343633"/>
                      </a:cubicBezTo>
                      <a:lnTo>
                        <a:pt x="121415" y="38833"/>
                      </a:ln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3" name="图形 986"/>
                <p:cNvSpPr/>
                <p:nvPr/>
              </p:nvSpPr>
              <p:spPr>
                <a:xfrm>
                  <a:off x="8174355" y="3393959"/>
                  <a:ext cx="386714" cy="373177"/>
                </a:xfrm>
                <a:custGeom>
                  <a:avLst/>
                  <a:gdLst>
                    <a:gd name="connsiteX0" fmla="*/ 299085 w 386714"/>
                    <a:gd name="connsiteY0" fmla="*/ 170295 h 373177"/>
                    <a:gd name="connsiteX1" fmla="*/ 299085 w 386714"/>
                    <a:gd name="connsiteY1" fmla="*/ 170295 h 373177"/>
                    <a:gd name="connsiteX2" fmla="*/ 299085 w 386714"/>
                    <a:gd name="connsiteY2" fmla="*/ 170295 h 373177"/>
                    <a:gd name="connsiteX3" fmla="*/ 335280 w 386714"/>
                    <a:gd name="connsiteY3" fmla="*/ 195061 h 373177"/>
                    <a:gd name="connsiteX4" fmla="*/ 363855 w 386714"/>
                    <a:gd name="connsiteY4" fmla="*/ 224588 h 373177"/>
                    <a:gd name="connsiteX5" fmla="*/ 375285 w 386714"/>
                    <a:gd name="connsiteY5" fmla="*/ 253163 h 373177"/>
                    <a:gd name="connsiteX6" fmla="*/ 386715 w 386714"/>
                    <a:gd name="connsiteY6" fmla="*/ 241733 h 373177"/>
                    <a:gd name="connsiteX7" fmla="*/ 356235 w 386714"/>
                    <a:gd name="connsiteY7" fmla="*/ 193156 h 373177"/>
                    <a:gd name="connsiteX8" fmla="*/ 300038 w 386714"/>
                    <a:gd name="connsiteY8" fmla="*/ 152198 h 373177"/>
                    <a:gd name="connsiteX9" fmla="*/ 213360 w 386714"/>
                    <a:gd name="connsiteY9" fmla="*/ 32183 h 373177"/>
                    <a:gd name="connsiteX10" fmla="*/ 64770 w 386714"/>
                    <a:gd name="connsiteY10" fmla="*/ 12181 h 373177"/>
                    <a:gd name="connsiteX11" fmla="*/ 0 w 386714"/>
                    <a:gd name="connsiteY11" fmla="*/ 89333 h 373177"/>
                    <a:gd name="connsiteX12" fmla="*/ 186690 w 386714"/>
                    <a:gd name="connsiteY12" fmla="*/ 373178 h 373177"/>
                    <a:gd name="connsiteX13" fmla="*/ 312420 w 386714"/>
                    <a:gd name="connsiteY13" fmla="*/ 311265 h 373177"/>
                    <a:gd name="connsiteX14" fmla="*/ 365760 w 386714"/>
                    <a:gd name="connsiteY14" fmla="*/ 261736 h 373177"/>
                    <a:gd name="connsiteX15" fmla="*/ 299085 w 386714"/>
                    <a:gd name="connsiteY15" fmla="*/ 170295 h 37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714" h="373177">
                      <a:moveTo>
                        <a:pt x="299085" y="170295"/>
                      </a:moveTo>
                      <a:cubicBezTo>
                        <a:pt x="299085" y="170295"/>
                        <a:pt x="298132" y="170295"/>
                        <a:pt x="299085" y="170295"/>
                      </a:cubicBezTo>
                      <a:cubicBezTo>
                        <a:pt x="298132" y="170295"/>
                        <a:pt x="299085" y="170295"/>
                        <a:pt x="299085" y="170295"/>
                      </a:cubicBezTo>
                      <a:cubicBezTo>
                        <a:pt x="308610" y="176011"/>
                        <a:pt x="321945" y="183631"/>
                        <a:pt x="335280" y="195061"/>
                      </a:cubicBezTo>
                      <a:cubicBezTo>
                        <a:pt x="344805" y="203633"/>
                        <a:pt x="355282" y="212206"/>
                        <a:pt x="363855" y="224588"/>
                      </a:cubicBezTo>
                      <a:cubicBezTo>
                        <a:pt x="369570" y="234113"/>
                        <a:pt x="373380" y="243638"/>
                        <a:pt x="375285" y="253163"/>
                      </a:cubicBezTo>
                      <a:cubicBezTo>
                        <a:pt x="379095" y="249353"/>
                        <a:pt x="382905" y="245543"/>
                        <a:pt x="386715" y="241733"/>
                      </a:cubicBezTo>
                      <a:cubicBezTo>
                        <a:pt x="381000" y="217920"/>
                        <a:pt x="359093" y="196013"/>
                        <a:pt x="356235" y="193156"/>
                      </a:cubicBezTo>
                      <a:cubicBezTo>
                        <a:pt x="335280" y="170295"/>
                        <a:pt x="317182" y="163628"/>
                        <a:pt x="300038" y="152198"/>
                      </a:cubicBezTo>
                      <a:cubicBezTo>
                        <a:pt x="253365" y="121718"/>
                        <a:pt x="263843" y="72188"/>
                        <a:pt x="213360" y="32183"/>
                      </a:cubicBezTo>
                      <a:cubicBezTo>
                        <a:pt x="177165" y="3608"/>
                        <a:pt x="115252" y="-12585"/>
                        <a:pt x="64770" y="12181"/>
                      </a:cubicBezTo>
                      <a:cubicBezTo>
                        <a:pt x="21907" y="34088"/>
                        <a:pt x="4763" y="75998"/>
                        <a:pt x="0" y="89333"/>
                      </a:cubicBezTo>
                      <a:cubicBezTo>
                        <a:pt x="61913" y="183631"/>
                        <a:pt x="124777" y="278881"/>
                        <a:pt x="186690" y="373178"/>
                      </a:cubicBezTo>
                      <a:cubicBezTo>
                        <a:pt x="233363" y="362700"/>
                        <a:pt x="275272" y="345556"/>
                        <a:pt x="312420" y="311265"/>
                      </a:cubicBezTo>
                      <a:cubicBezTo>
                        <a:pt x="330518" y="295073"/>
                        <a:pt x="348615" y="278881"/>
                        <a:pt x="365760" y="261736"/>
                      </a:cubicBezTo>
                      <a:cubicBezTo>
                        <a:pt x="359093" y="205538"/>
                        <a:pt x="307657" y="175058"/>
                        <a:pt x="299085" y="170295"/>
                      </a:cubicBez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4" name="图形 986"/>
                <p:cNvSpPr/>
                <p:nvPr/>
              </p:nvSpPr>
              <p:spPr>
                <a:xfrm>
                  <a:off x="7420561" y="4076301"/>
                  <a:ext cx="161338" cy="146897"/>
                </a:xfrm>
                <a:custGeom>
                  <a:avLst/>
                  <a:gdLst>
                    <a:gd name="connsiteX0" fmla="*/ 161338 w 161338"/>
                    <a:gd name="connsiteY0" fmla="*/ 142321 h 146897"/>
                    <a:gd name="connsiteX1" fmla="*/ 135621 w 161338"/>
                    <a:gd name="connsiteY1" fmla="*/ 145179 h 146897"/>
                    <a:gd name="connsiteX2" fmla="*/ 120381 w 161338"/>
                    <a:gd name="connsiteY2" fmla="*/ 146131 h 146897"/>
                    <a:gd name="connsiteX3" fmla="*/ 35608 w 161338"/>
                    <a:gd name="connsiteY3" fmla="*/ 113746 h 146897"/>
                    <a:gd name="connsiteX4" fmla="*/ 26083 w 161338"/>
                    <a:gd name="connsiteY4" fmla="*/ 85171 h 146897"/>
                    <a:gd name="connsiteX5" fmla="*/ 11796 w 161338"/>
                    <a:gd name="connsiteY5" fmla="*/ 46119 h 146897"/>
                    <a:gd name="connsiteX6" fmla="*/ 6081 w 161338"/>
                    <a:gd name="connsiteY6" fmla="*/ 4209 h 146897"/>
                    <a:gd name="connsiteX7" fmla="*/ 140383 w 161338"/>
                    <a:gd name="connsiteY7" fmla="*/ 16591 h 146897"/>
                    <a:gd name="connsiteX8" fmla="*/ 161338 w 161338"/>
                    <a:gd name="connsiteY8" fmla="*/ 142321 h 14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38" h="146897">
                      <a:moveTo>
                        <a:pt x="161338" y="142321"/>
                      </a:moveTo>
                      <a:cubicBezTo>
                        <a:pt x="151813" y="143274"/>
                        <a:pt x="144193" y="144226"/>
                        <a:pt x="135621" y="145179"/>
                      </a:cubicBezTo>
                      <a:cubicBezTo>
                        <a:pt x="129906" y="145179"/>
                        <a:pt x="125143" y="146131"/>
                        <a:pt x="120381" y="146131"/>
                      </a:cubicBezTo>
                      <a:cubicBezTo>
                        <a:pt x="12748" y="152799"/>
                        <a:pt x="35608" y="113746"/>
                        <a:pt x="35608" y="113746"/>
                      </a:cubicBezTo>
                      <a:cubicBezTo>
                        <a:pt x="12748" y="101364"/>
                        <a:pt x="26083" y="85171"/>
                        <a:pt x="26083" y="85171"/>
                      </a:cubicBezTo>
                      <a:cubicBezTo>
                        <a:pt x="-1539" y="71836"/>
                        <a:pt x="11796" y="46119"/>
                        <a:pt x="11796" y="46119"/>
                      </a:cubicBezTo>
                      <a:cubicBezTo>
                        <a:pt x="-587" y="27069"/>
                        <a:pt x="-4397" y="18496"/>
                        <a:pt x="6081" y="4209"/>
                      </a:cubicBezTo>
                      <a:cubicBezTo>
                        <a:pt x="16558" y="-10079"/>
                        <a:pt x="140383" y="16591"/>
                        <a:pt x="140383" y="16591"/>
                      </a:cubicBezTo>
                      <a:lnTo>
                        <a:pt x="161338" y="142321"/>
                      </a:ln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5" name="图形 986"/>
                <p:cNvSpPr/>
                <p:nvPr/>
              </p:nvSpPr>
              <p:spPr>
                <a:xfrm>
                  <a:off x="7385684" y="3649027"/>
                  <a:ext cx="159067" cy="680084"/>
                </a:xfrm>
                <a:custGeom>
                  <a:avLst/>
                  <a:gdLst>
                    <a:gd name="connsiteX0" fmla="*/ 159068 w 159067"/>
                    <a:gd name="connsiteY0" fmla="*/ 664845 h 680084"/>
                    <a:gd name="connsiteX1" fmla="*/ 154305 w 159067"/>
                    <a:gd name="connsiteY1" fmla="*/ 680085 h 680084"/>
                    <a:gd name="connsiteX2" fmla="*/ 135255 w 159067"/>
                    <a:gd name="connsiteY2" fmla="*/ 661988 h 680084"/>
                    <a:gd name="connsiteX3" fmla="*/ 120015 w 159067"/>
                    <a:gd name="connsiteY3" fmla="*/ 586740 h 680084"/>
                    <a:gd name="connsiteX4" fmla="*/ 112395 w 159067"/>
                    <a:gd name="connsiteY4" fmla="*/ 552450 h 680084"/>
                    <a:gd name="connsiteX5" fmla="*/ 0 w 159067"/>
                    <a:gd name="connsiteY5" fmla="*/ 6667 h 680084"/>
                    <a:gd name="connsiteX6" fmla="*/ 3810 w 159067"/>
                    <a:gd name="connsiteY6" fmla="*/ 0 h 680084"/>
                    <a:gd name="connsiteX7" fmla="*/ 7620 w 159067"/>
                    <a:gd name="connsiteY7" fmla="*/ 2857 h 680084"/>
                    <a:gd name="connsiteX8" fmla="*/ 133350 w 159067"/>
                    <a:gd name="connsiteY8" fmla="*/ 551497 h 680084"/>
                    <a:gd name="connsiteX9" fmla="*/ 142875 w 159067"/>
                    <a:gd name="connsiteY9" fmla="*/ 593407 h 68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067" h="680084">
                      <a:moveTo>
                        <a:pt x="159068" y="664845"/>
                      </a:moveTo>
                      <a:lnTo>
                        <a:pt x="154305" y="680085"/>
                      </a:lnTo>
                      <a:lnTo>
                        <a:pt x="135255" y="661988"/>
                      </a:lnTo>
                      <a:lnTo>
                        <a:pt x="120015" y="586740"/>
                      </a:lnTo>
                      <a:lnTo>
                        <a:pt x="112395" y="552450"/>
                      </a:lnTo>
                      <a:lnTo>
                        <a:pt x="0" y="6667"/>
                      </a:lnTo>
                      <a:lnTo>
                        <a:pt x="3810" y="0"/>
                      </a:lnTo>
                      <a:lnTo>
                        <a:pt x="7620" y="2857"/>
                      </a:lnTo>
                      <a:lnTo>
                        <a:pt x="133350" y="551497"/>
                      </a:lnTo>
                      <a:lnTo>
                        <a:pt x="142875" y="593407"/>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6" name="图形 986"/>
                <p:cNvSpPr/>
                <p:nvPr/>
              </p:nvSpPr>
              <p:spPr>
                <a:xfrm>
                  <a:off x="7379969" y="3649027"/>
                  <a:ext cx="160020" cy="680084"/>
                </a:xfrm>
                <a:custGeom>
                  <a:avLst/>
                  <a:gdLst>
                    <a:gd name="connsiteX0" fmla="*/ 160020 w 160020"/>
                    <a:gd name="connsiteY0" fmla="*/ 680085 h 680084"/>
                    <a:gd name="connsiteX1" fmla="*/ 127635 w 160020"/>
                    <a:gd name="connsiteY1" fmla="*/ 679132 h 680084"/>
                    <a:gd name="connsiteX2" fmla="*/ 108585 w 160020"/>
                    <a:gd name="connsiteY2" fmla="*/ 581025 h 680084"/>
                    <a:gd name="connsiteX3" fmla="*/ 102870 w 160020"/>
                    <a:gd name="connsiteY3" fmla="*/ 552450 h 680084"/>
                    <a:gd name="connsiteX4" fmla="*/ 0 w 160020"/>
                    <a:gd name="connsiteY4" fmla="*/ 4763 h 680084"/>
                    <a:gd name="connsiteX5" fmla="*/ 9525 w 160020"/>
                    <a:gd name="connsiteY5" fmla="*/ 0 h 680084"/>
                    <a:gd name="connsiteX6" fmla="*/ 131445 w 160020"/>
                    <a:gd name="connsiteY6" fmla="*/ 551497 h 680084"/>
                    <a:gd name="connsiteX7" fmla="*/ 140018 w 160020"/>
                    <a:gd name="connsiteY7" fmla="*/ 591502 h 68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 h="680084">
                      <a:moveTo>
                        <a:pt x="160020" y="680085"/>
                      </a:moveTo>
                      <a:lnTo>
                        <a:pt x="127635" y="679132"/>
                      </a:lnTo>
                      <a:lnTo>
                        <a:pt x="108585" y="581025"/>
                      </a:lnTo>
                      <a:lnTo>
                        <a:pt x="102870" y="552450"/>
                      </a:lnTo>
                      <a:lnTo>
                        <a:pt x="0" y="4763"/>
                      </a:lnTo>
                      <a:lnTo>
                        <a:pt x="9525" y="0"/>
                      </a:lnTo>
                      <a:lnTo>
                        <a:pt x="131445" y="551497"/>
                      </a:lnTo>
                      <a:lnTo>
                        <a:pt x="140018" y="591502"/>
                      </a:lnTo>
                      <a:close/>
                    </a:path>
                  </a:pathLst>
                </a:custGeom>
                <a:solidFill>
                  <a:srgbClr val="FF9D3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7" name="图形 986"/>
                <p:cNvSpPr/>
                <p:nvPr/>
              </p:nvSpPr>
              <p:spPr>
                <a:xfrm>
                  <a:off x="7462059" y="4069747"/>
                  <a:ext cx="125781" cy="149540"/>
                </a:xfrm>
                <a:custGeom>
                  <a:avLst/>
                  <a:gdLst>
                    <a:gd name="connsiteX0" fmla="*/ 118888 w 125781"/>
                    <a:gd name="connsiteY0" fmla="*/ 114585 h 149540"/>
                    <a:gd name="connsiteX1" fmla="*/ 88408 w 125781"/>
                    <a:gd name="connsiteY1" fmla="*/ 13620 h 149540"/>
                    <a:gd name="connsiteX2" fmla="*/ 10303 w 125781"/>
                    <a:gd name="connsiteY2" fmla="*/ 285 h 149540"/>
                    <a:gd name="connsiteX3" fmla="*/ 63643 w 125781"/>
                    <a:gd name="connsiteY3" fmla="*/ 57435 h 149540"/>
                    <a:gd name="connsiteX4" fmla="*/ 106505 w 125781"/>
                    <a:gd name="connsiteY4" fmla="*/ 147922 h 149540"/>
                    <a:gd name="connsiteX5" fmla="*/ 118888 w 125781"/>
                    <a:gd name="connsiteY5" fmla="*/ 114585 h 14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81" h="149540">
                      <a:moveTo>
                        <a:pt x="118888" y="114585"/>
                      </a:moveTo>
                      <a:cubicBezTo>
                        <a:pt x="118888" y="114585"/>
                        <a:pt x="128413" y="46005"/>
                        <a:pt x="88408" y="13620"/>
                      </a:cubicBezTo>
                      <a:cubicBezTo>
                        <a:pt x="73168" y="1237"/>
                        <a:pt x="60785" y="17430"/>
                        <a:pt x="10303" y="285"/>
                      </a:cubicBezTo>
                      <a:cubicBezTo>
                        <a:pt x="-1127" y="-3525"/>
                        <a:pt x="-20177" y="31717"/>
                        <a:pt x="63643" y="57435"/>
                      </a:cubicBezTo>
                      <a:cubicBezTo>
                        <a:pt x="63643" y="57435"/>
                        <a:pt x="72215" y="137445"/>
                        <a:pt x="106505" y="147922"/>
                      </a:cubicBezTo>
                      <a:cubicBezTo>
                        <a:pt x="140795" y="158400"/>
                        <a:pt x="118888" y="114585"/>
                        <a:pt x="118888" y="114585"/>
                      </a:cubicBez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8" name="图形 986"/>
                <p:cNvSpPr/>
                <p:nvPr/>
              </p:nvSpPr>
              <p:spPr>
                <a:xfrm>
                  <a:off x="7541894" y="4107179"/>
                  <a:ext cx="91440" cy="150495"/>
                </a:xfrm>
                <a:custGeom>
                  <a:avLst/>
                  <a:gdLst>
                    <a:gd name="connsiteX0" fmla="*/ 3810 w 91440"/>
                    <a:gd name="connsiteY0" fmla="*/ 0 h 150495"/>
                    <a:gd name="connsiteX1" fmla="*/ 91440 w 91440"/>
                    <a:gd name="connsiteY1" fmla="*/ 42863 h 150495"/>
                    <a:gd name="connsiteX2" fmla="*/ 61913 w 91440"/>
                    <a:gd name="connsiteY2" fmla="*/ 150495 h 150495"/>
                    <a:gd name="connsiteX3" fmla="*/ 0 w 91440"/>
                    <a:gd name="connsiteY3" fmla="*/ 106680 h 150495"/>
                  </a:gdLst>
                  <a:ahLst/>
                  <a:cxnLst>
                    <a:cxn ang="0">
                      <a:pos x="connsiteX0" y="connsiteY0"/>
                    </a:cxn>
                    <a:cxn ang="0">
                      <a:pos x="connsiteX1" y="connsiteY1"/>
                    </a:cxn>
                    <a:cxn ang="0">
                      <a:pos x="connsiteX2" y="connsiteY2"/>
                    </a:cxn>
                    <a:cxn ang="0">
                      <a:pos x="connsiteX3" y="connsiteY3"/>
                    </a:cxn>
                  </a:cxnLst>
                  <a:rect l="l" t="t" r="r" b="b"/>
                  <a:pathLst>
                    <a:path w="91440" h="150495">
                      <a:moveTo>
                        <a:pt x="3810" y="0"/>
                      </a:moveTo>
                      <a:cubicBezTo>
                        <a:pt x="14288" y="4763"/>
                        <a:pt x="91440" y="42863"/>
                        <a:pt x="91440" y="42863"/>
                      </a:cubicBezTo>
                      <a:cubicBezTo>
                        <a:pt x="91440" y="42863"/>
                        <a:pt x="77153" y="150495"/>
                        <a:pt x="61913" y="150495"/>
                      </a:cubicBezTo>
                      <a:cubicBezTo>
                        <a:pt x="46673" y="150495"/>
                        <a:pt x="0" y="106680"/>
                        <a:pt x="0" y="106680"/>
                      </a:cubicBezTo>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9" name="图形 986"/>
                <p:cNvSpPr/>
                <p:nvPr/>
              </p:nvSpPr>
              <p:spPr>
                <a:xfrm>
                  <a:off x="7577137" y="3837785"/>
                  <a:ext cx="715334" cy="530092"/>
                </a:xfrm>
                <a:custGeom>
                  <a:avLst/>
                  <a:gdLst>
                    <a:gd name="connsiteX0" fmla="*/ 35243 w 715334"/>
                    <a:gd name="connsiteY0" fmla="*/ 305590 h 530092"/>
                    <a:gd name="connsiteX1" fmla="*/ 287655 w 715334"/>
                    <a:gd name="connsiteY1" fmla="*/ 317972 h 530092"/>
                    <a:gd name="connsiteX2" fmla="*/ 563880 w 715334"/>
                    <a:gd name="connsiteY2" fmla="*/ 32222 h 530092"/>
                    <a:gd name="connsiteX3" fmla="*/ 715328 w 715334"/>
                    <a:gd name="connsiteY3" fmla="*/ 9362 h 530092"/>
                    <a:gd name="connsiteX4" fmla="*/ 565785 w 715334"/>
                    <a:gd name="connsiteY4" fmla="*/ 364645 h 530092"/>
                    <a:gd name="connsiteX5" fmla="*/ 323850 w 715334"/>
                    <a:gd name="connsiteY5" fmla="*/ 527522 h 530092"/>
                    <a:gd name="connsiteX6" fmla="*/ 0 w 715334"/>
                    <a:gd name="connsiteY6" fmla="*/ 413222 h 530092"/>
                    <a:gd name="connsiteX7" fmla="*/ 35243 w 715334"/>
                    <a:gd name="connsiteY7" fmla="*/ 305590 h 5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334" h="530092">
                      <a:moveTo>
                        <a:pt x="35243" y="305590"/>
                      </a:moveTo>
                      <a:cubicBezTo>
                        <a:pt x="52388" y="277015"/>
                        <a:pt x="287655" y="317972"/>
                        <a:pt x="287655" y="317972"/>
                      </a:cubicBezTo>
                      <a:cubicBezTo>
                        <a:pt x="287655" y="317972"/>
                        <a:pt x="460057" y="66512"/>
                        <a:pt x="563880" y="32222"/>
                      </a:cubicBezTo>
                      <a:cubicBezTo>
                        <a:pt x="667703" y="-2068"/>
                        <a:pt x="715328" y="-7783"/>
                        <a:pt x="715328" y="9362"/>
                      </a:cubicBezTo>
                      <a:cubicBezTo>
                        <a:pt x="716280" y="27460"/>
                        <a:pt x="612457" y="302732"/>
                        <a:pt x="565785" y="364645"/>
                      </a:cubicBezTo>
                      <a:cubicBezTo>
                        <a:pt x="519113" y="426557"/>
                        <a:pt x="417195" y="503710"/>
                        <a:pt x="323850" y="527522"/>
                      </a:cubicBezTo>
                      <a:cubicBezTo>
                        <a:pt x="230505" y="550382"/>
                        <a:pt x="0" y="413222"/>
                        <a:pt x="0" y="413222"/>
                      </a:cubicBezTo>
                      <a:lnTo>
                        <a:pt x="35243" y="305590"/>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0" name="图形 986"/>
                <p:cNvSpPr/>
                <p:nvPr/>
              </p:nvSpPr>
              <p:spPr>
                <a:xfrm>
                  <a:off x="7827644" y="4092892"/>
                  <a:ext cx="152400" cy="153352"/>
                </a:xfrm>
                <a:custGeom>
                  <a:avLst/>
                  <a:gdLst>
                    <a:gd name="connsiteX0" fmla="*/ 75248 w 152400"/>
                    <a:gd name="connsiteY0" fmla="*/ 5715 h 153352"/>
                    <a:gd name="connsiteX1" fmla="*/ 60008 w 152400"/>
                    <a:gd name="connsiteY1" fmla="*/ 0 h 153352"/>
                    <a:gd name="connsiteX2" fmla="*/ 0 w 152400"/>
                    <a:gd name="connsiteY2" fmla="*/ 62865 h 153352"/>
                    <a:gd name="connsiteX3" fmla="*/ 72390 w 152400"/>
                    <a:gd name="connsiteY3" fmla="*/ 153353 h 153352"/>
                    <a:gd name="connsiteX4" fmla="*/ 147638 w 152400"/>
                    <a:gd name="connsiteY4" fmla="*/ 116205 h 153352"/>
                    <a:gd name="connsiteX5" fmla="*/ 152400 w 152400"/>
                    <a:gd name="connsiteY5" fmla="*/ 86678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53352">
                      <a:moveTo>
                        <a:pt x="75248" y="5715"/>
                      </a:moveTo>
                      <a:lnTo>
                        <a:pt x="60008" y="0"/>
                      </a:lnTo>
                      <a:lnTo>
                        <a:pt x="0" y="62865"/>
                      </a:lnTo>
                      <a:lnTo>
                        <a:pt x="72390" y="153353"/>
                      </a:lnTo>
                      <a:lnTo>
                        <a:pt x="147638" y="116205"/>
                      </a:lnTo>
                      <a:lnTo>
                        <a:pt x="152400" y="86678"/>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1" name="图形 986"/>
                <p:cNvSpPr/>
                <p:nvPr/>
              </p:nvSpPr>
              <p:spPr>
                <a:xfrm>
                  <a:off x="8002905" y="3869054"/>
                  <a:ext cx="186689" cy="328612"/>
                </a:xfrm>
                <a:custGeom>
                  <a:avLst/>
                  <a:gdLst>
                    <a:gd name="connsiteX0" fmla="*/ 186690 w 186689"/>
                    <a:gd name="connsiteY0" fmla="*/ 0 h 328612"/>
                    <a:gd name="connsiteX1" fmla="*/ 164782 w 186689"/>
                    <a:gd name="connsiteY1" fmla="*/ 195263 h 328612"/>
                    <a:gd name="connsiteX2" fmla="*/ 3810 w 186689"/>
                    <a:gd name="connsiteY2" fmla="*/ 328613 h 328612"/>
                    <a:gd name="connsiteX3" fmla="*/ 0 w 186689"/>
                    <a:gd name="connsiteY3" fmla="*/ 307658 h 328612"/>
                    <a:gd name="connsiteX4" fmla="*/ 60960 w 186689"/>
                    <a:gd name="connsiteY4" fmla="*/ 118110 h 328612"/>
                    <a:gd name="connsiteX5" fmla="*/ 119063 w 186689"/>
                    <a:gd name="connsiteY5" fmla="*/ 37148 h 328612"/>
                    <a:gd name="connsiteX6" fmla="*/ 186690 w 186689"/>
                    <a:gd name="connsiteY6" fmla="*/ 0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89" h="328612">
                      <a:moveTo>
                        <a:pt x="186690" y="0"/>
                      </a:moveTo>
                      <a:cubicBezTo>
                        <a:pt x="186690" y="0"/>
                        <a:pt x="164782" y="195263"/>
                        <a:pt x="164782" y="195263"/>
                      </a:cubicBezTo>
                      <a:cubicBezTo>
                        <a:pt x="119063" y="283845"/>
                        <a:pt x="43815" y="317183"/>
                        <a:pt x="3810" y="328613"/>
                      </a:cubicBezTo>
                      <a:cubicBezTo>
                        <a:pt x="1905" y="320992"/>
                        <a:pt x="0" y="313373"/>
                        <a:pt x="0" y="307658"/>
                      </a:cubicBezTo>
                      <a:cubicBezTo>
                        <a:pt x="0" y="285750"/>
                        <a:pt x="35242" y="183833"/>
                        <a:pt x="60960" y="118110"/>
                      </a:cubicBezTo>
                      <a:cubicBezTo>
                        <a:pt x="73342" y="87630"/>
                        <a:pt x="93345" y="59055"/>
                        <a:pt x="119063" y="37148"/>
                      </a:cubicBezTo>
                      <a:cubicBezTo>
                        <a:pt x="124777" y="32385"/>
                        <a:pt x="185738" y="1905"/>
                        <a:pt x="186690" y="0"/>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2" name="图形 986"/>
                <p:cNvSpPr/>
                <p:nvPr/>
              </p:nvSpPr>
              <p:spPr>
                <a:xfrm>
                  <a:off x="8176259" y="3601276"/>
                  <a:ext cx="26670" cy="48703"/>
                </a:xfrm>
                <a:custGeom>
                  <a:avLst/>
                  <a:gdLst>
                    <a:gd name="connsiteX0" fmla="*/ 26670 w 26670"/>
                    <a:gd name="connsiteY0" fmla="*/ 48703 h 48703"/>
                    <a:gd name="connsiteX1" fmla="*/ 11430 w 26670"/>
                    <a:gd name="connsiteY1" fmla="*/ 43941 h 48703"/>
                    <a:gd name="connsiteX2" fmla="*/ 0 w 26670"/>
                    <a:gd name="connsiteY2" fmla="*/ 126 h 48703"/>
                    <a:gd name="connsiteX3" fmla="*/ 9525 w 26670"/>
                    <a:gd name="connsiteY3" fmla="*/ 3936 h 48703"/>
                    <a:gd name="connsiteX4" fmla="*/ 26670 w 26670"/>
                    <a:gd name="connsiteY4" fmla="*/ 48703 h 48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48703">
                      <a:moveTo>
                        <a:pt x="26670" y="48703"/>
                      </a:moveTo>
                      <a:cubicBezTo>
                        <a:pt x="20955" y="48703"/>
                        <a:pt x="16193" y="46798"/>
                        <a:pt x="11430" y="43941"/>
                      </a:cubicBezTo>
                      <a:cubicBezTo>
                        <a:pt x="5715" y="27748"/>
                        <a:pt x="1905" y="9651"/>
                        <a:pt x="0" y="126"/>
                      </a:cubicBezTo>
                      <a:cubicBezTo>
                        <a:pt x="5715" y="-827"/>
                        <a:pt x="9525" y="3936"/>
                        <a:pt x="9525" y="3936"/>
                      </a:cubicBezTo>
                      <a:lnTo>
                        <a:pt x="26670" y="48703"/>
                      </a:ln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3" name="图形 986"/>
                <p:cNvSpPr/>
                <p:nvPr/>
              </p:nvSpPr>
              <p:spPr>
                <a:xfrm>
                  <a:off x="8078785" y="3790950"/>
                  <a:ext cx="576076" cy="669607"/>
                </a:xfrm>
                <a:custGeom>
                  <a:avLst/>
                  <a:gdLst>
                    <a:gd name="connsiteX0" fmla="*/ 39372 w 576076"/>
                    <a:gd name="connsiteY0" fmla="*/ 660083 h 669607"/>
                    <a:gd name="connsiteX1" fmla="*/ 31752 w 576076"/>
                    <a:gd name="connsiteY1" fmla="*/ 658178 h 669607"/>
                    <a:gd name="connsiteX2" fmla="*/ 294643 w 576076"/>
                    <a:gd name="connsiteY2" fmla="*/ 668655 h 669607"/>
                    <a:gd name="connsiteX3" fmla="*/ 456567 w 576076"/>
                    <a:gd name="connsiteY3" fmla="*/ 669608 h 669607"/>
                    <a:gd name="connsiteX4" fmla="*/ 456567 w 576076"/>
                    <a:gd name="connsiteY4" fmla="*/ 669608 h 669607"/>
                    <a:gd name="connsiteX5" fmla="*/ 469902 w 576076"/>
                    <a:gd name="connsiteY5" fmla="*/ 608647 h 669607"/>
                    <a:gd name="connsiteX6" fmla="*/ 502288 w 576076"/>
                    <a:gd name="connsiteY6" fmla="*/ 495300 h 669607"/>
                    <a:gd name="connsiteX7" fmla="*/ 561342 w 576076"/>
                    <a:gd name="connsiteY7" fmla="*/ 284797 h 669607"/>
                    <a:gd name="connsiteX8" fmla="*/ 574677 w 576076"/>
                    <a:gd name="connsiteY8" fmla="*/ 191453 h 669607"/>
                    <a:gd name="connsiteX9" fmla="*/ 530863 w 576076"/>
                    <a:gd name="connsiteY9" fmla="*/ 20955 h 669607"/>
                    <a:gd name="connsiteX10" fmla="*/ 498477 w 576076"/>
                    <a:gd name="connsiteY10" fmla="*/ 11430 h 669607"/>
                    <a:gd name="connsiteX11" fmla="*/ 310835 w 576076"/>
                    <a:gd name="connsiteY11" fmla="*/ 0 h 669607"/>
                    <a:gd name="connsiteX12" fmla="*/ 249875 w 576076"/>
                    <a:gd name="connsiteY12" fmla="*/ 26670 h 669607"/>
                    <a:gd name="connsiteX13" fmla="*/ 165102 w 576076"/>
                    <a:gd name="connsiteY13" fmla="*/ 48578 h 669607"/>
                    <a:gd name="connsiteX14" fmla="*/ 320 w 576076"/>
                    <a:gd name="connsiteY14" fmla="*/ 265747 h 669607"/>
                    <a:gd name="connsiteX15" fmla="*/ 58422 w 576076"/>
                    <a:gd name="connsiteY15" fmla="*/ 423863 h 669607"/>
                    <a:gd name="connsiteX16" fmla="*/ 39372 w 576076"/>
                    <a:gd name="connsiteY16" fmla="*/ 660083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076" h="669607">
                      <a:moveTo>
                        <a:pt x="39372" y="660083"/>
                      </a:moveTo>
                      <a:cubicBezTo>
                        <a:pt x="36515" y="660083"/>
                        <a:pt x="33658" y="659130"/>
                        <a:pt x="31752" y="658178"/>
                      </a:cubicBezTo>
                      <a:cubicBezTo>
                        <a:pt x="116525" y="663893"/>
                        <a:pt x="204155" y="666750"/>
                        <a:pt x="294643" y="668655"/>
                      </a:cubicBezTo>
                      <a:cubicBezTo>
                        <a:pt x="349888" y="669608"/>
                        <a:pt x="403227" y="669608"/>
                        <a:pt x="456567" y="669608"/>
                      </a:cubicBezTo>
                      <a:cubicBezTo>
                        <a:pt x="456567" y="669608"/>
                        <a:pt x="456567" y="669608"/>
                        <a:pt x="456567" y="669608"/>
                      </a:cubicBezTo>
                      <a:cubicBezTo>
                        <a:pt x="459425" y="653415"/>
                        <a:pt x="464188" y="632460"/>
                        <a:pt x="469902" y="608647"/>
                      </a:cubicBezTo>
                      <a:cubicBezTo>
                        <a:pt x="478475" y="575310"/>
                        <a:pt x="489905" y="535305"/>
                        <a:pt x="502288" y="495300"/>
                      </a:cubicBezTo>
                      <a:cubicBezTo>
                        <a:pt x="526100" y="414338"/>
                        <a:pt x="551817" y="330517"/>
                        <a:pt x="561342" y="284797"/>
                      </a:cubicBezTo>
                      <a:cubicBezTo>
                        <a:pt x="567058" y="259080"/>
                        <a:pt x="571820" y="225742"/>
                        <a:pt x="574677" y="191453"/>
                      </a:cubicBezTo>
                      <a:cubicBezTo>
                        <a:pt x="579440" y="120967"/>
                        <a:pt x="573725" y="46672"/>
                        <a:pt x="530863" y="20955"/>
                      </a:cubicBezTo>
                      <a:cubicBezTo>
                        <a:pt x="522290" y="15240"/>
                        <a:pt x="510860" y="12383"/>
                        <a:pt x="498477" y="11430"/>
                      </a:cubicBezTo>
                      <a:cubicBezTo>
                        <a:pt x="398465" y="6667"/>
                        <a:pt x="310835" y="0"/>
                        <a:pt x="310835" y="0"/>
                      </a:cubicBezTo>
                      <a:lnTo>
                        <a:pt x="249875" y="26670"/>
                      </a:lnTo>
                      <a:cubicBezTo>
                        <a:pt x="249875" y="26670"/>
                        <a:pt x="223205" y="32385"/>
                        <a:pt x="165102" y="48578"/>
                      </a:cubicBezTo>
                      <a:cubicBezTo>
                        <a:pt x="66043" y="77153"/>
                        <a:pt x="-5395" y="160020"/>
                        <a:pt x="320" y="265747"/>
                      </a:cubicBezTo>
                      <a:cubicBezTo>
                        <a:pt x="4130" y="330517"/>
                        <a:pt x="37468" y="340995"/>
                        <a:pt x="58422" y="423863"/>
                      </a:cubicBezTo>
                      <a:cubicBezTo>
                        <a:pt x="86045" y="536258"/>
                        <a:pt x="63185" y="656272"/>
                        <a:pt x="39372" y="660083"/>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4" name="图形 986"/>
                <p:cNvSpPr/>
                <p:nvPr/>
              </p:nvSpPr>
              <p:spPr>
                <a:xfrm>
                  <a:off x="8128634" y="3811904"/>
                  <a:ext cx="525273" cy="711807"/>
                </a:xfrm>
                <a:custGeom>
                  <a:avLst/>
                  <a:gdLst>
                    <a:gd name="connsiteX0" fmla="*/ 421958 w 525273"/>
                    <a:gd name="connsiteY0" fmla="*/ 649605 h 711807"/>
                    <a:gd name="connsiteX1" fmla="*/ 419100 w 525273"/>
                    <a:gd name="connsiteY1" fmla="*/ 587693 h 711807"/>
                    <a:gd name="connsiteX2" fmla="*/ 451485 w 525273"/>
                    <a:gd name="connsiteY2" fmla="*/ 474345 h 711807"/>
                    <a:gd name="connsiteX3" fmla="*/ 510540 w 525273"/>
                    <a:gd name="connsiteY3" fmla="*/ 263842 h 711807"/>
                    <a:gd name="connsiteX4" fmla="*/ 523875 w 525273"/>
                    <a:gd name="connsiteY4" fmla="*/ 170498 h 711807"/>
                    <a:gd name="connsiteX5" fmla="*/ 480060 w 525273"/>
                    <a:gd name="connsiteY5" fmla="*/ 0 h 711807"/>
                    <a:gd name="connsiteX6" fmla="*/ 342900 w 525273"/>
                    <a:gd name="connsiteY6" fmla="*/ 172403 h 711807"/>
                    <a:gd name="connsiteX7" fmla="*/ 287655 w 525273"/>
                    <a:gd name="connsiteY7" fmla="*/ 443865 h 711807"/>
                    <a:gd name="connsiteX8" fmla="*/ 223838 w 525273"/>
                    <a:gd name="connsiteY8" fmla="*/ 503873 h 711807"/>
                    <a:gd name="connsiteX9" fmla="*/ 197168 w 525273"/>
                    <a:gd name="connsiteY9" fmla="*/ 463867 h 711807"/>
                    <a:gd name="connsiteX10" fmla="*/ 161925 w 525273"/>
                    <a:gd name="connsiteY10" fmla="*/ 477203 h 711807"/>
                    <a:gd name="connsiteX11" fmla="*/ 0 w 525273"/>
                    <a:gd name="connsiteY11" fmla="*/ 669608 h 711807"/>
                    <a:gd name="connsiteX12" fmla="*/ 315278 w 525273"/>
                    <a:gd name="connsiteY12" fmla="*/ 695325 h 711807"/>
                    <a:gd name="connsiteX13" fmla="*/ 421958 w 525273"/>
                    <a:gd name="connsiteY13" fmla="*/ 649605 h 71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273" h="711807">
                      <a:moveTo>
                        <a:pt x="421958" y="649605"/>
                      </a:moveTo>
                      <a:cubicBezTo>
                        <a:pt x="420053" y="635318"/>
                        <a:pt x="417195" y="613410"/>
                        <a:pt x="419100" y="587693"/>
                      </a:cubicBezTo>
                      <a:cubicBezTo>
                        <a:pt x="421958" y="540068"/>
                        <a:pt x="440055" y="512445"/>
                        <a:pt x="451485" y="474345"/>
                      </a:cubicBezTo>
                      <a:cubicBezTo>
                        <a:pt x="475297" y="393383"/>
                        <a:pt x="501015" y="309563"/>
                        <a:pt x="510540" y="263842"/>
                      </a:cubicBezTo>
                      <a:cubicBezTo>
                        <a:pt x="516255" y="238125"/>
                        <a:pt x="521017" y="204788"/>
                        <a:pt x="523875" y="170498"/>
                      </a:cubicBezTo>
                      <a:cubicBezTo>
                        <a:pt x="528638" y="100013"/>
                        <a:pt x="522922" y="25717"/>
                        <a:pt x="480060" y="0"/>
                      </a:cubicBezTo>
                      <a:cubicBezTo>
                        <a:pt x="392430" y="61913"/>
                        <a:pt x="358140" y="124778"/>
                        <a:pt x="342900" y="172403"/>
                      </a:cubicBezTo>
                      <a:cubicBezTo>
                        <a:pt x="313372" y="266700"/>
                        <a:pt x="346710" y="342900"/>
                        <a:pt x="287655" y="443865"/>
                      </a:cubicBezTo>
                      <a:cubicBezTo>
                        <a:pt x="264795" y="481965"/>
                        <a:pt x="238125" y="509588"/>
                        <a:pt x="223838" y="503873"/>
                      </a:cubicBezTo>
                      <a:cubicBezTo>
                        <a:pt x="211455" y="499110"/>
                        <a:pt x="214313" y="469583"/>
                        <a:pt x="197168" y="463867"/>
                      </a:cubicBezTo>
                      <a:cubicBezTo>
                        <a:pt x="185738" y="460058"/>
                        <a:pt x="171450" y="469583"/>
                        <a:pt x="161925" y="477203"/>
                      </a:cubicBezTo>
                      <a:cubicBezTo>
                        <a:pt x="112395" y="518160"/>
                        <a:pt x="18097" y="645795"/>
                        <a:pt x="0" y="669608"/>
                      </a:cubicBezTo>
                      <a:cubicBezTo>
                        <a:pt x="48578" y="690563"/>
                        <a:pt x="173355" y="736283"/>
                        <a:pt x="315278" y="695325"/>
                      </a:cubicBezTo>
                      <a:cubicBezTo>
                        <a:pt x="359092" y="684848"/>
                        <a:pt x="394335" y="666750"/>
                        <a:pt x="421958" y="649605"/>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5" name="图形 986"/>
                <p:cNvSpPr/>
                <p:nvPr/>
              </p:nvSpPr>
              <p:spPr>
                <a:xfrm>
                  <a:off x="8196500" y="3837622"/>
                  <a:ext cx="65484" cy="79057"/>
                </a:xfrm>
                <a:custGeom>
                  <a:avLst/>
                  <a:gdLst>
                    <a:gd name="connsiteX0" fmla="*/ 31194 w 65484"/>
                    <a:gd name="connsiteY0" fmla="*/ 0 h 79057"/>
                    <a:gd name="connsiteX1" fmla="*/ 5477 w 65484"/>
                    <a:gd name="connsiteY1" fmla="*/ 32385 h 79057"/>
                    <a:gd name="connsiteX2" fmla="*/ 1667 w 65484"/>
                    <a:gd name="connsiteY2" fmla="*/ 79058 h 79057"/>
                    <a:gd name="connsiteX3" fmla="*/ 26432 w 65484"/>
                    <a:gd name="connsiteY3" fmla="*/ 60960 h 79057"/>
                    <a:gd name="connsiteX4" fmla="*/ 37862 w 65484"/>
                    <a:gd name="connsiteY4" fmla="*/ 57150 h 79057"/>
                    <a:gd name="connsiteX5" fmla="*/ 65484 w 65484"/>
                    <a:gd name="connsiteY5" fmla="*/ 79058 h 79057"/>
                    <a:gd name="connsiteX6" fmla="*/ 31194 w 65484"/>
                    <a:gd name="connsiteY6"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84" h="79057">
                      <a:moveTo>
                        <a:pt x="31194" y="0"/>
                      </a:moveTo>
                      <a:cubicBezTo>
                        <a:pt x="25479" y="3810"/>
                        <a:pt x="13097" y="14288"/>
                        <a:pt x="5477" y="32385"/>
                      </a:cubicBezTo>
                      <a:cubicBezTo>
                        <a:pt x="-3096" y="53340"/>
                        <a:pt x="714" y="72390"/>
                        <a:pt x="1667" y="79058"/>
                      </a:cubicBezTo>
                      <a:cubicBezTo>
                        <a:pt x="11192" y="69533"/>
                        <a:pt x="19764" y="63818"/>
                        <a:pt x="26432" y="60960"/>
                      </a:cubicBezTo>
                      <a:cubicBezTo>
                        <a:pt x="34052" y="57150"/>
                        <a:pt x="36909" y="57150"/>
                        <a:pt x="37862" y="57150"/>
                      </a:cubicBezTo>
                      <a:cubicBezTo>
                        <a:pt x="52149" y="56198"/>
                        <a:pt x="63579" y="76200"/>
                        <a:pt x="65484" y="79058"/>
                      </a:cubicBezTo>
                      <a:cubicBezTo>
                        <a:pt x="54054" y="52388"/>
                        <a:pt x="42624" y="26670"/>
                        <a:pt x="31194" y="0"/>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6" name="图形 986"/>
                <p:cNvSpPr/>
                <p:nvPr/>
              </p:nvSpPr>
              <p:spPr>
                <a:xfrm>
                  <a:off x="8268652" y="3783444"/>
                  <a:ext cx="152690" cy="135139"/>
                </a:xfrm>
                <a:custGeom>
                  <a:avLst/>
                  <a:gdLst>
                    <a:gd name="connsiteX0" fmla="*/ 21907 w 152690"/>
                    <a:gd name="connsiteY0" fmla="*/ 93230 h 135139"/>
                    <a:gd name="connsiteX1" fmla="*/ 0 w 152690"/>
                    <a:gd name="connsiteY1" fmla="*/ 135140 h 135139"/>
                    <a:gd name="connsiteX2" fmla="*/ 49530 w 152690"/>
                    <a:gd name="connsiteY2" fmla="*/ 107518 h 135139"/>
                    <a:gd name="connsiteX3" fmla="*/ 84772 w 152690"/>
                    <a:gd name="connsiteY3" fmla="*/ 92277 h 135139"/>
                    <a:gd name="connsiteX4" fmla="*/ 113347 w 152690"/>
                    <a:gd name="connsiteY4" fmla="*/ 114185 h 135139"/>
                    <a:gd name="connsiteX5" fmla="*/ 142875 w 152690"/>
                    <a:gd name="connsiteY5" fmla="*/ 132283 h 135139"/>
                    <a:gd name="connsiteX6" fmla="*/ 152400 w 152690"/>
                    <a:gd name="connsiteY6" fmla="*/ 37033 h 135139"/>
                    <a:gd name="connsiteX7" fmla="*/ 141922 w 152690"/>
                    <a:gd name="connsiteY7" fmla="*/ 838 h 135139"/>
                    <a:gd name="connsiteX8" fmla="*/ 98107 w 152690"/>
                    <a:gd name="connsiteY8" fmla="*/ 32270 h 135139"/>
                    <a:gd name="connsiteX9" fmla="*/ 21907 w 152690"/>
                    <a:gd name="connsiteY9" fmla="*/ 93230 h 13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90" h="135139">
                      <a:moveTo>
                        <a:pt x="21907" y="93230"/>
                      </a:moveTo>
                      <a:lnTo>
                        <a:pt x="0" y="135140"/>
                      </a:lnTo>
                      <a:cubicBezTo>
                        <a:pt x="14288" y="125615"/>
                        <a:pt x="31432" y="116090"/>
                        <a:pt x="49530" y="107518"/>
                      </a:cubicBezTo>
                      <a:cubicBezTo>
                        <a:pt x="61913" y="101802"/>
                        <a:pt x="73342" y="97040"/>
                        <a:pt x="84772" y="92277"/>
                      </a:cubicBezTo>
                      <a:cubicBezTo>
                        <a:pt x="93345" y="98945"/>
                        <a:pt x="102870" y="106565"/>
                        <a:pt x="113347" y="114185"/>
                      </a:cubicBezTo>
                      <a:cubicBezTo>
                        <a:pt x="123825" y="121805"/>
                        <a:pt x="134303" y="127520"/>
                        <a:pt x="142875" y="132283"/>
                      </a:cubicBezTo>
                      <a:cubicBezTo>
                        <a:pt x="152400" y="92277"/>
                        <a:pt x="153353" y="59893"/>
                        <a:pt x="152400" y="37033"/>
                      </a:cubicBezTo>
                      <a:cubicBezTo>
                        <a:pt x="151447" y="11315"/>
                        <a:pt x="147637" y="2743"/>
                        <a:pt x="141922" y="838"/>
                      </a:cubicBezTo>
                      <a:cubicBezTo>
                        <a:pt x="126683" y="-5830"/>
                        <a:pt x="100013" y="29413"/>
                        <a:pt x="98107" y="32270"/>
                      </a:cubicBezTo>
                      <a:cubicBezTo>
                        <a:pt x="73342" y="52273"/>
                        <a:pt x="47625" y="72275"/>
                        <a:pt x="21907" y="93230"/>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7" name="图形 986"/>
                <p:cNvSpPr/>
                <p:nvPr/>
              </p:nvSpPr>
              <p:spPr>
                <a:xfrm>
                  <a:off x="8268652" y="3755636"/>
                  <a:ext cx="152399" cy="162948"/>
                </a:xfrm>
                <a:custGeom>
                  <a:avLst/>
                  <a:gdLst>
                    <a:gd name="connsiteX0" fmla="*/ 0 w 152399"/>
                    <a:gd name="connsiteY0" fmla="*/ 162949 h 162948"/>
                    <a:gd name="connsiteX1" fmla="*/ 90488 w 152399"/>
                    <a:gd name="connsiteY1" fmla="*/ 92464 h 162948"/>
                    <a:gd name="connsiteX2" fmla="*/ 141922 w 152399"/>
                    <a:gd name="connsiteY2" fmla="*/ 136279 h 162948"/>
                    <a:gd name="connsiteX3" fmla="*/ 152400 w 152399"/>
                    <a:gd name="connsiteY3" fmla="*/ 29599 h 162948"/>
                    <a:gd name="connsiteX4" fmla="*/ 134303 w 152399"/>
                    <a:gd name="connsiteY4" fmla="*/ 5786 h 162948"/>
                    <a:gd name="connsiteX5" fmla="*/ 83820 w 152399"/>
                    <a:gd name="connsiteY5" fmla="*/ 8644 h 162948"/>
                    <a:gd name="connsiteX6" fmla="*/ 0 w 152399"/>
                    <a:gd name="connsiteY6" fmla="*/ 162949 h 16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9" h="162948">
                      <a:moveTo>
                        <a:pt x="0" y="162949"/>
                      </a:moveTo>
                      <a:lnTo>
                        <a:pt x="90488" y="92464"/>
                      </a:lnTo>
                      <a:lnTo>
                        <a:pt x="141922" y="136279"/>
                      </a:lnTo>
                      <a:cubicBezTo>
                        <a:pt x="145733" y="101036"/>
                        <a:pt x="148590" y="64841"/>
                        <a:pt x="152400" y="29599"/>
                      </a:cubicBezTo>
                      <a:cubicBezTo>
                        <a:pt x="150495" y="24836"/>
                        <a:pt x="145733" y="13406"/>
                        <a:pt x="134303" y="5786"/>
                      </a:cubicBezTo>
                      <a:cubicBezTo>
                        <a:pt x="119063" y="-2786"/>
                        <a:pt x="100013" y="-1834"/>
                        <a:pt x="83820" y="8644"/>
                      </a:cubicBezTo>
                      <a:cubicBezTo>
                        <a:pt x="55245" y="60079"/>
                        <a:pt x="27622" y="111514"/>
                        <a:pt x="0" y="162949"/>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8" name="图形 986"/>
                <p:cNvSpPr/>
                <p:nvPr/>
              </p:nvSpPr>
              <p:spPr>
                <a:xfrm>
                  <a:off x="8198167" y="3783329"/>
                  <a:ext cx="67627" cy="132397"/>
                </a:xfrm>
                <a:custGeom>
                  <a:avLst/>
                  <a:gdLst>
                    <a:gd name="connsiteX0" fmla="*/ 60007 w 67627"/>
                    <a:gd name="connsiteY0" fmla="*/ 0 h 132397"/>
                    <a:gd name="connsiteX1" fmla="*/ 42863 w 67627"/>
                    <a:gd name="connsiteY1" fmla="*/ 17145 h 132397"/>
                    <a:gd name="connsiteX2" fmla="*/ 24765 w 67627"/>
                    <a:gd name="connsiteY2" fmla="*/ 36195 h 132397"/>
                    <a:gd name="connsiteX3" fmla="*/ 0 w 67627"/>
                    <a:gd name="connsiteY3" fmla="*/ 126683 h 132397"/>
                    <a:gd name="connsiteX4" fmla="*/ 38100 w 67627"/>
                    <a:gd name="connsiteY4" fmla="*/ 84773 h 132397"/>
                    <a:gd name="connsiteX5" fmla="*/ 67627 w 67627"/>
                    <a:gd name="connsiteY5" fmla="*/ 132398 h 132397"/>
                    <a:gd name="connsiteX6" fmla="*/ 60007 w 67627"/>
                    <a:gd name="connsiteY6" fmla="*/ 0 h 1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7" h="132397">
                      <a:moveTo>
                        <a:pt x="60007" y="0"/>
                      </a:moveTo>
                      <a:cubicBezTo>
                        <a:pt x="54292" y="5715"/>
                        <a:pt x="48577" y="11430"/>
                        <a:pt x="42863" y="17145"/>
                      </a:cubicBezTo>
                      <a:cubicBezTo>
                        <a:pt x="36195" y="23813"/>
                        <a:pt x="30480" y="29528"/>
                        <a:pt x="24765" y="36195"/>
                      </a:cubicBezTo>
                      <a:cubicBezTo>
                        <a:pt x="16192" y="66675"/>
                        <a:pt x="8572" y="97155"/>
                        <a:pt x="0" y="126683"/>
                      </a:cubicBezTo>
                      <a:lnTo>
                        <a:pt x="38100" y="84773"/>
                      </a:lnTo>
                      <a:lnTo>
                        <a:pt x="67627" y="132398"/>
                      </a:lnTo>
                      <a:cubicBezTo>
                        <a:pt x="64770" y="87630"/>
                        <a:pt x="61913" y="43815"/>
                        <a:pt x="60007" y="0"/>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9" name="图形 986"/>
                <p:cNvSpPr/>
                <p:nvPr/>
              </p:nvSpPr>
              <p:spPr>
                <a:xfrm>
                  <a:off x="8240077" y="3660457"/>
                  <a:ext cx="140017" cy="258127"/>
                </a:xfrm>
                <a:custGeom>
                  <a:avLst/>
                  <a:gdLst>
                    <a:gd name="connsiteX0" fmla="*/ 140017 w 140017"/>
                    <a:gd name="connsiteY0" fmla="*/ 130492 h 258127"/>
                    <a:gd name="connsiteX1" fmla="*/ 106680 w 140017"/>
                    <a:gd name="connsiteY1" fmla="*/ 176213 h 258127"/>
                    <a:gd name="connsiteX2" fmla="*/ 28575 w 140017"/>
                    <a:gd name="connsiteY2" fmla="*/ 258127 h 258127"/>
                    <a:gd name="connsiteX3" fmla="*/ 28575 w 140017"/>
                    <a:gd name="connsiteY3" fmla="*/ 258127 h 258127"/>
                    <a:gd name="connsiteX4" fmla="*/ 0 w 140017"/>
                    <a:gd name="connsiteY4" fmla="*/ 173355 h 258127"/>
                    <a:gd name="connsiteX5" fmla="*/ 5715 w 140017"/>
                    <a:gd name="connsiteY5" fmla="*/ 140970 h 258127"/>
                    <a:gd name="connsiteX6" fmla="*/ 8572 w 140017"/>
                    <a:gd name="connsiteY6" fmla="*/ 60008 h 258127"/>
                    <a:gd name="connsiteX7" fmla="*/ 126682 w 140017"/>
                    <a:gd name="connsiteY7" fmla="*/ 0 h 258127"/>
                    <a:gd name="connsiteX8" fmla="*/ 123825 w 140017"/>
                    <a:gd name="connsiteY8" fmla="*/ 31433 h 258127"/>
                    <a:gd name="connsiteX9" fmla="*/ 140017 w 140017"/>
                    <a:gd name="connsiteY9" fmla="*/ 130492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017" h="258127">
                      <a:moveTo>
                        <a:pt x="140017" y="130492"/>
                      </a:moveTo>
                      <a:cubicBezTo>
                        <a:pt x="131445" y="143827"/>
                        <a:pt x="120015" y="160020"/>
                        <a:pt x="106680" y="176213"/>
                      </a:cubicBezTo>
                      <a:cubicBezTo>
                        <a:pt x="71438" y="220027"/>
                        <a:pt x="28575" y="258127"/>
                        <a:pt x="28575" y="258127"/>
                      </a:cubicBezTo>
                      <a:lnTo>
                        <a:pt x="28575" y="258127"/>
                      </a:lnTo>
                      <a:lnTo>
                        <a:pt x="0" y="173355"/>
                      </a:lnTo>
                      <a:cubicBezTo>
                        <a:pt x="2857" y="163830"/>
                        <a:pt x="3810" y="152400"/>
                        <a:pt x="5715" y="140970"/>
                      </a:cubicBezTo>
                      <a:cubicBezTo>
                        <a:pt x="9525" y="102870"/>
                        <a:pt x="8572" y="60008"/>
                        <a:pt x="8572" y="60008"/>
                      </a:cubicBezTo>
                      <a:cubicBezTo>
                        <a:pt x="47625" y="40005"/>
                        <a:pt x="87630" y="20002"/>
                        <a:pt x="126682" y="0"/>
                      </a:cubicBezTo>
                      <a:cubicBezTo>
                        <a:pt x="125730" y="10477"/>
                        <a:pt x="124778" y="20955"/>
                        <a:pt x="123825" y="31433"/>
                      </a:cubicBezTo>
                      <a:cubicBezTo>
                        <a:pt x="128588" y="63817"/>
                        <a:pt x="134303" y="97155"/>
                        <a:pt x="140017" y="130492"/>
                      </a:cubicBez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0" name="图形 986"/>
                <p:cNvSpPr/>
                <p:nvPr/>
              </p:nvSpPr>
              <p:spPr>
                <a:xfrm>
                  <a:off x="8242934" y="3631882"/>
                  <a:ext cx="109734" cy="173354"/>
                </a:xfrm>
                <a:custGeom>
                  <a:avLst/>
                  <a:gdLst>
                    <a:gd name="connsiteX0" fmla="*/ 108585 w 109734"/>
                    <a:gd name="connsiteY0" fmla="*/ 0 h 173354"/>
                    <a:gd name="connsiteX1" fmla="*/ 68580 w 109734"/>
                    <a:gd name="connsiteY1" fmla="*/ 143827 h 173354"/>
                    <a:gd name="connsiteX2" fmla="*/ 1905 w 109734"/>
                    <a:gd name="connsiteY2" fmla="*/ 173355 h 173354"/>
                    <a:gd name="connsiteX3" fmla="*/ 0 w 109734"/>
                    <a:gd name="connsiteY3" fmla="*/ 37147 h 173354"/>
                    <a:gd name="connsiteX4" fmla="*/ 108585 w 109734"/>
                    <a:gd name="connsiteY4" fmla="*/ 0 h 1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34" h="173354">
                      <a:moveTo>
                        <a:pt x="108585" y="0"/>
                      </a:moveTo>
                      <a:cubicBezTo>
                        <a:pt x="109538" y="5715"/>
                        <a:pt x="118110" y="93345"/>
                        <a:pt x="68580" y="143827"/>
                      </a:cubicBezTo>
                      <a:cubicBezTo>
                        <a:pt x="42863" y="170497"/>
                        <a:pt x="14288" y="173355"/>
                        <a:pt x="1905" y="173355"/>
                      </a:cubicBezTo>
                      <a:cubicBezTo>
                        <a:pt x="3810" y="108585"/>
                        <a:pt x="0" y="37147"/>
                        <a:pt x="0" y="37147"/>
                      </a:cubicBezTo>
                      <a:cubicBezTo>
                        <a:pt x="36195" y="24765"/>
                        <a:pt x="72390" y="12383"/>
                        <a:pt x="108585" y="0"/>
                      </a:cubicBez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1" name="图形 986"/>
                <p:cNvSpPr/>
                <p:nvPr/>
              </p:nvSpPr>
              <p:spPr>
                <a:xfrm>
                  <a:off x="8176700" y="3489959"/>
                  <a:ext cx="207204" cy="255245"/>
                </a:xfrm>
                <a:custGeom>
                  <a:avLst/>
                  <a:gdLst>
                    <a:gd name="connsiteX0" fmla="*/ 74807 w 207204"/>
                    <a:gd name="connsiteY0" fmla="*/ 0 h 255245"/>
                    <a:gd name="connsiteX1" fmla="*/ 34802 w 207204"/>
                    <a:gd name="connsiteY1" fmla="*/ 21908 h 255245"/>
                    <a:gd name="connsiteX2" fmla="*/ 512 w 207204"/>
                    <a:gd name="connsiteY2" fmla="*/ 108585 h 255245"/>
                    <a:gd name="connsiteX3" fmla="*/ 50994 w 207204"/>
                    <a:gd name="connsiteY3" fmla="*/ 240030 h 255245"/>
                    <a:gd name="connsiteX4" fmla="*/ 82427 w 207204"/>
                    <a:gd name="connsiteY4" fmla="*/ 254318 h 255245"/>
                    <a:gd name="connsiteX5" fmla="*/ 188154 w 207204"/>
                    <a:gd name="connsiteY5" fmla="*/ 191453 h 255245"/>
                    <a:gd name="connsiteX6" fmla="*/ 207204 w 207204"/>
                    <a:gd name="connsiteY6" fmla="*/ 146685 h 255245"/>
                    <a:gd name="connsiteX7" fmla="*/ 149102 w 207204"/>
                    <a:gd name="connsiteY7" fmla="*/ 51435 h 255245"/>
                    <a:gd name="connsiteX8" fmla="*/ 74807 w 207204"/>
                    <a:gd name="connsiteY8" fmla="*/ 0 h 2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04" h="255245">
                      <a:moveTo>
                        <a:pt x="74807" y="0"/>
                      </a:moveTo>
                      <a:cubicBezTo>
                        <a:pt x="64329" y="2858"/>
                        <a:pt x="49089" y="8573"/>
                        <a:pt x="34802" y="21908"/>
                      </a:cubicBezTo>
                      <a:cubicBezTo>
                        <a:pt x="4322" y="49530"/>
                        <a:pt x="1464" y="88583"/>
                        <a:pt x="512" y="108585"/>
                      </a:cubicBezTo>
                      <a:cubicBezTo>
                        <a:pt x="-441" y="117158"/>
                        <a:pt x="-5203" y="200025"/>
                        <a:pt x="50994" y="240030"/>
                      </a:cubicBezTo>
                      <a:cubicBezTo>
                        <a:pt x="58614" y="244793"/>
                        <a:pt x="68139" y="252413"/>
                        <a:pt x="82427" y="254318"/>
                      </a:cubicBezTo>
                      <a:cubicBezTo>
                        <a:pt x="127194" y="261938"/>
                        <a:pt x="169104" y="220980"/>
                        <a:pt x="188154" y="191453"/>
                      </a:cubicBezTo>
                      <a:cubicBezTo>
                        <a:pt x="199584" y="173355"/>
                        <a:pt x="205299" y="157163"/>
                        <a:pt x="207204" y="146685"/>
                      </a:cubicBezTo>
                      <a:cubicBezTo>
                        <a:pt x="200537" y="125730"/>
                        <a:pt x="184344" y="86678"/>
                        <a:pt x="149102" y="51435"/>
                      </a:cubicBezTo>
                      <a:cubicBezTo>
                        <a:pt x="121479" y="23813"/>
                        <a:pt x="93857" y="8573"/>
                        <a:pt x="74807" y="0"/>
                      </a:cubicBez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2" name="图形 986"/>
                <p:cNvSpPr/>
                <p:nvPr/>
              </p:nvSpPr>
              <p:spPr>
                <a:xfrm>
                  <a:off x="8181975" y="3463040"/>
                  <a:ext cx="226694" cy="145982"/>
                </a:xfrm>
                <a:custGeom>
                  <a:avLst/>
                  <a:gdLst>
                    <a:gd name="connsiteX0" fmla="*/ 226695 w 226694"/>
                    <a:gd name="connsiteY0" fmla="*/ 136457 h 145982"/>
                    <a:gd name="connsiteX1" fmla="*/ 188595 w 226694"/>
                    <a:gd name="connsiteY1" fmla="*/ 145982 h 145982"/>
                    <a:gd name="connsiteX2" fmla="*/ 188595 w 226694"/>
                    <a:gd name="connsiteY2" fmla="*/ 145982 h 145982"/>
                    <a:gd name="connsiteX3" fmla="*/ 112395 w 226694"/>
                    <a:gd name="connsiteY3" fmla="*/ 97405 h 145982"/>
                    <a:gd name="connsiteX4" fmla="*/ 89535 w 226694"/>
                    <a:gd name="connsiteY4" fmla="*/ 58352 h 145982"/>
                    <a:gd name="connsiteX5" fmla="*/ 45720 w 226694"/>
                    <a:gd name="connsiteY5" fmla="*/ 30730 h 145982"/>
                    <a:gd name="connsiteX6" fmla="*/ 48578 w 226694"/>
                    <a:gd name="connsiteY6" fmla="*/ 29777 h 145982"/>
                    <a:gd name="connsiteX7" fmla="*/ 15240 w 226694"/>
                    <a:gd name="connsiteY7" fmla="*/ 25967 h 145982"/>
                    <a:gd name="connsiteX8" fmla="*/ 953 w 226694"/>
                    <a:gd name="connsiteY8" fmla="*/ 26920 h 145982"/>
                    <a:gd name="connsiteX9" fmla="*/ 0 w 226694"/>
                    <a:gd name="connsiteY9" fmla="*/ 26920 h 145982"/>
                    <a:gd name="connsiteX10" fmla="*/ 184785 w 226694"/>
                    <a:gd name="connsiteY10" fmla="*/ 42160 h 145982"/>
                    <a:gd name="connsiteX11" fmla="*/ 226695 w 226694"/>
                    <a:gd name="connsiteY11" fmla="*/ 136457 h 14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694" h="145982">
                      <a:moveTo>
                        <a:pt x="226695" y="136457"/>
                      </a:moveTo>
                      <a:cubicBezTo>
                        <a:pt x="212407" y="142172"/>
                        <a:pt x="200025" y="145030"/>
                        <a:pt x="188595" y="145982"/>
                      </a:cubicBezTo>
                      <a:lnTo>
                        <a:pt x="188595" y="145982"/>
                      </a:lnTo>
                      <a:cubicBezTo>
                        <a:pt x="140970" y="133600"/>
                        <a:pt x="120968" y="113597"/>
                        <a:pt x="112395" y="97405"/>
                      </a:cubicBezTo>
                      <a:cubicBezTo>
                        <a:pt x="105728" y="85022"/>
                        <a:pt x="102870" y="72640"/>
                        <a:pt x="89535" y="58352"/>
                      </a:cubicBezTo>
                      <a:cubicBezTo>
                        <a:pt x="75247" y="43112"/>
                        <a:pt x="58103" y="34540"/>
                        <a:pt x="45720" y="30730"/>
                      </a:cubicBezTo>
                      <a:cubicBezTo>
                        <a:pt x="47625" y="30730"/>
                        <a:pt x="48578" y="29777"/>
                        <a:pt x="48578" y="29777"/>
                      </a:cubicBezTo>
                      <a:cubicBezTo>
                        <a:pt x="48578" y="27872"/>
                        <a:pt x="25718" y="25015"/>
                        <a:pt x="15240" y="25967"/>
                      </a:cubicBezTo>
                      <a:cubicBezTo>
                        <a:pt x="8572" y="25967"/>
                        <a:pt x="953" y="26920"/>
                        <a:pt x="953" y="26920"/>
                      </a:cubicBezTo>
                      <a:cubicBezTo>
                        <a:pt x="0" y="26920"/>
                        <a:pt x="0" y="26920"/>
                        <a:pt x="0" y="26920"/>
                      </a:cubicBezTo>
                      <a:cubicBezTo>
                        <a:pt x="80010" y="-26420"/>
                        <a:pt x="152400" y="10727"/>
                        <a:pt x="184785" y="42160"/>
                      </a:cubicBezTo>
                      <a:cubicBezTo>
                        <a:pt x="216218" y="74545"/>
                        <a:pt x="226695" y="136457"/>
                        <a:pt x="226695" y="136457"/>
                      </a:cubicBez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3" name="图形 986"/>
                <p:cNvSpPr/>
                <p:nvPr/>
              </p:nvSpPr>
              <p:spPr>
                <a:xfrm>
                  <a:off x="8203882" y="3492097"/>
                  <a:ext cx="140970" cy="107399"/>
                </a:xfrm>
                <a:custGeom>
                  <a:avLst/>
                  <a:gdLst>
                    <a:gd name="connsiteX0" fmla="*/ 140970 w 140970"/>
                    <a:gd name="connsiteY0" fmla="*/ 107400 h 107399"/>
                    <a:gd name="connsiteX1" fmla="*/ 50483 w 140970"/>
                    <a:gd name="connsiteY1" fmla="*/ 16912 h 107399"/>
                    <a:gd name="connsiteX2" fmla="*/ 0 w 140970"/>
                    <a:gd name="connsiteY2" fmla="*/ 720 h 107399"/>
                    <a:gd name="connsiteX3" fmla="*/ 35243 w 140970"/>
                    <a:gd name="connsiteY3" fmla="*/ 4530 h 107399"/>
                    <a:gd name="connsiteX4" fmla="*/ 75248 w 140970"/>
                    <a:gd name="connsiteY4" fmla="*/ 51203 h 107399"/>
                    <a:gd name="connsiteX5" fmla="*/ 140970 w 140970"/>
                    <a:gd name="connsiteY5" fmla="*/ 107400 h 10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70" h="107399">
                      <a:moveTo>
                        <a:pt x="140970" y="107400"/>
                      </a:moveTo>
                      <a:cubicBezTo>
                        <a:pt x="76200" y="102637"/>
                        <a:pt x="69533" y="34057"/>
                        <a:pt x="50483" y="16912"/>
                      </a:cubicBezTo>
                      <a:cubicBezTo>
                        <a:pt x="36195" y="4530"/>
                        <a:pt x="14288" y="1673"/>
                        <a:pt x="0" y="720"/>
                      </a:cubicBezTo>
                      <a:cubicBezTo>
                        <a:pt x="7620" y="-232"/>
                        <a:pt x="20955" y="-1185"/>
                        <a:pt x="35243" y="4530"/>
                      </a:cubicBezTo>
                      <a:cubicBezTo>
                        <a:pt x="60960" y="14055"/>
                        <a:pt x="65723" y="31200"/>
                        <a:pt x="75248" y="51203"/>
                      </a:cubicBezTo>
                      <a:cubicBezTo>
                        <a:pt x="83820" y="70253"/>
                        <a:pt x="97155" y="100732"/>
                        <a:pt x="140970" y="107400"/>
                      </a:cubicBez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4" name="图形 986"/>
                <p:cNvSpPr/>
                <p:nvPr/>
              </p:nvSpPr>
              <p:spPr>
                <a:xfrm>
                  <a:off x="8353425" y="3597943"/>
                  <a:ext cx="56726" cy="69181"/>
                </a:xfrm>
                <a:custGeom>
                  <a:avLst/>
                  <a:gdLst>
                    <a:gd name="connsiteX0" fmla="*/ 0 w 56726"/>
                    <a:gd name="connsiteY0" fmla="*/ 21556 h 69181"/>
                    <a:gd name="connsiteX1" fmla="*/ 16193 w 56726"/>
                    <a:gd name="connsiteY1" fmla="*/ 3459 h 69181"/>
                    <a:gd name="connsiteX2" fmla="*/ 40957 w 56726"/>
                    <a:gd name="connsiteY2" fmla="*/ 2506 h 69181"/>
                    <a:gd name="connsiteX3" fmla="*/ 53340 w 56726"/>
                    <a:gd name="connsiteY3" fmla="*/ 15841 h 69181"/>
                    <a:gd name="connsiteX4" fmla="*/ 53340 w 56726"/>
                    <a:gd name="connsiteY4" fmla="*/ 48226 h 69181"/>
                    <a:gd name="connsiteX5" fmla="*/ 17145 w 56726"/>
                    <a:gd name="connsiteY5" fmla="*/ 69181 h 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 h="69181">
                      <a:moveTo>
                        <a:pt x="0" y="21556"/>
                      </a:moveTo>
                      <a:cubicBezTo>
                        <a:pt x="953" y="18699"/>
                        <a:pt x="4763" y="9174"/>
                        <a:pt x="16193" y="3459"/>
                      </a:cubicBezTo>
                      <a:cubicBezTo>
                        <a:pt x="18097" y="2506"/>
                        <a:pt x="30480" y="-3209"/>
                        <a:pt x="40957" y="2506"/>
                      </a:cubicBezTo>
                      <a:cubicBezTo>
                        <a:pt x="48577" y="6316"/>
                        <a:pt x="52388" y="12984"/>
                        <a:pt x="53340" y="15841"/>
                      </a:cubicBezTo>
                      <a:cubicBezTo>
                        <a:pt x="60960" y="31081"/>
                        <a:pt x="53340" y="47274"/>
                        <a:pt x="53340" y="48226"/>
                      </a:cubicBezTo>
                      <a:cubicBezTo>
                        <a:pt x="46673" y="61561"/>
                        <a:pt x="32385" y="69181"/>
                        <a:pt x="17145" y="69181"/>
                      </a:cubicBezTo>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5" name="图形 986"/>
                <p:cNvSpPr/>
                <p:nvPr/>
              </p:nvSpPr>
              <p:spPr>
                <a:xfrm>
                  <a:off x="8377237" y="3621262"/>
                  <a:ext cx="16856" cy="25859"/>
                </a:xfrm>
                <a:custGeom>
                  <a:avLst/>
                  <a:gdLst>
                    <a:gd name="connsiteX0" fmla="*/ 0 w 16856"/>
                    <a:gd name="connsiteY0" fmla="*/ 2047 h 25859"/>
                    <a:gd name="connsiteX1" fmla="*/ 16193 w 16856"/>
                    <a:gd name="connsiteY1" fmla="*/ 9667 h 25859"/>
                    <a:gd name="connsiteX2" fmla="*/ 1905 w 16856"/>
                    <a:gd name="connsiteY2" fmla="*/ 25860 h 25859"/>
                  </a:gdLst>
                  <a:ahLst/>
                  <a:cxnLst>
                    <a:cxn ang="0">
                      <a:pos x="connsiteX0" y="connsiteY0"/>
                    </a:cxn>
                    <a:cxn ang="0">
                      <a:pos x="connsiteX1" y="connsiteY1"/>
                    </a:cxn>
                    <a:cxn ang="0">
                      <a:pos x="connsiteX2" y="connsiteY2"/>
                    </a:cxn>
                  </a:cxnLst>
                  <a:rect l="l" t="t" r="r" b="b"/>
                  <a:pathLst>
                    <a:path w="16856" h="25859">
                      <a:moveTo>
                        <a:pt x="0" y="2047"/>
                      </a:moveTo>
                      <a:cubicBezTo>
                        <a:pt x="9525" y="-1763"/>
                        <a:pt x="14288" y="-810"/>
                        <a:pt x="16193" y="9667"/>
                      </a:cubicBezTo>
                      <a:cubicBezTo>
                        <a:pt x="19050" y="21097"/>
                        <a:pt x="12382" y="22050"/>
                        <a:pt x="1905" y="25860"/>
                      </a:cubicBezTo>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6" name="图形 986"/>
                <p:cNvSpPr/>
                <p:nvPr/>
              </p:nvSpPr>
              <p:spPr>
                <a:xfrm>
                  <a:off x="7629525" y="4144327"/>
                  <a:ext cx="41909" cy="160383"/>
                </a:xfrm>
                <a:custGeom>
                  <a:avLst/>
                  <a:gdLst>
                    <a:gd name="connsiteX0" fmla="*/ 41910 w 41909"/>
                    <a:gd name="connsiteY0" fmla="*/ 0 h 160383"/>
                    <a:gd name="connsiteX1" fmla="*/ 0 w 41909"/>
                    <a:gd name="connsiteY1" fmla="*/ 138113 h 160383"/>
                    <a:gd name="connsiteX2" fmla="*/ 36195 w 41909"/>
                    <a:gd name="connsiteY2" fmla="*/ 157163 h 160383"/>
                    <a:gd name="connsiteX3" fmla="*/ 41910 w 41909"/>
                    <a:gd name="connsiteY3" fmla="*/ 0 h 160383"/>
                  </a:gdLst>
                  <a:ahLst/>
                  <a:cxnLst>
                    <a:cxn ang="0">
                      <a:pos x="connsiteX0" y="connsiteY0"/>
                    </a:cxn>
                    <a:cxn ang="0">
                      <a:pos x="connsiteX1" y="connsiteY1"/>
                    </a:cxn>
                    <a:cxn ang="0">
                      <a:pos x="connsiteX2" y="connsiteY2"/>
                    </a:cxn>
                    <a:cxn ang="0">
                      <a:pos x="connsiteX3" y="connsiteY3"/>
                    </a:cxn>
                  </a:cxnLst>
                  <a:rect l="l" t="t" r="r" b="b"/>
                  <a:pathLst>
                    <a:path w="41909" h="160383">
                      <a:moveTo>
                        <a:pt x="41910" y="0"/>
                      </a:moveTo>
                      <a:cubicBezTo>
                        <a:pt x="40005" y="7620"/>
                        <a:pt x="0" y="138113"/>
                        <a:pt x="0" y="138113"/>
                      </a:cubicBezTo>
                      <a:cubicBezTo>
                        <a:pt x="0" y="138113"/>
                        <a:pt x="31432" y="170497"/>
                        <a:pt x="36195" y="157163"/>
                      </a:cubicBezTo>
                      <a:cubicBezTo>
                        <a:pt x="40957" y="144780"/>
                        <a:pt x="41910" y="0"/>
                        <a:pt x="41910" y="0"/>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7" name="图形 986"/>
                <p:cNvSpPr/>
                <p:nvPr/>
              </p:nvSpPr>
              <p:spPr>
                <a:xfrm>
                  <a:off x="7567568" y="4114795"/>
                  <a:ext cx="110950" cy="176217"/>
                </a:xfrm>
                <a:custGeom>
                  <a:avLst/>
                  <a:gdLst>
                    <a:gd name="connsiteX0" fmla="*/ 39096 w 110950"/>
                    <a:gd name="connsiteY0" fmla="*/ 5720 h 176217"/>
                    <a:gd name="connsiteX1" fmla="*/ 108629 w 110950"/>
                    <a:gd name="connsiteY1" fmla="*/ 18102 h 176217"/>
                    <a:gd name="connsiteX2" fmla="*/ 59099 w 110950"/>
                    <a:gd name="connsiteY2" fmla="*/ 176217 h 176217"/>
                    <a:gd name="connsiteX3" fmla="*/ 44 w 110950"/>
                    <a:gd name="connsiteY3" fmla="*/ 135260 h 176217"/>
                    <a:gd name="connsiteX4" fmla="*/ 39096 w 110950"/>
                    <a:gd name="connsiteY4" fmla="*/ 5720 h 17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50" h="176217">
                      <a:moveTo>
                        <a:pt x="39096" y="5720"/>
                      </a:moveTo>
                      <a:cubicBezTo>
                        <a:pt x="39096" y="5720"/>
                        <a:pt x="93389" y="-13330"/>
                        <a:pt x="108629" y="18102"/>
                      </a:cubicBezTo>
                      <a:cubicBezTo>
                        <a:pt x="123869" y="48582"/>
                        <a:pt x="59099" y="176217"/>
                        <a:pt x="59099" y="176217"/>
                      </a:cubicBezTo>
                      <a:cubicBezTo>
                        <a:pt x="59099" y="176217"/>
                        <a:pt x="-1861" y="152405"/>
                        <a:pt x="44" y="135260"/>
                      </a:cubicBezTo>
                      <a:cubicBezTo>
                        <a:pt x="2901" y="118115"/>
                        <a:pt x="39096" y="5720"/>
                        <a:pt x="39096" y="5720"/>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28" name="图形 986"/>
              <p:cNvSpPr/>
              <p:nvPr/>
            </p:nvSpPr>
            <p:spPr>
              <a:xfrm>
                <a:off x="8071170" y="4458652"/>
                <a:ext cx="488947" cy="85010"/>
              </a:xfrm>
              <a:custGeom>
                <a:avLst/>
                <a:gdLst>
                  <a:gd name="connsiteX0" fmla="*/ 2220 w 488947"/>
                  <a:gd name="connsiteY0" fmla="*/ 20002 h 85010"/>
                  <a:gd name="connsiteX1" fmla="*/ 3172 w 488947"/>
                  <a:gd name="connsiteY1" fmla="*/ 15240 h 85010"/>
                  <a:gd name="connsiteX2" fmla="*/ 9840 w 488947"/>
                  <a:gd name="connsiteY2" fmla="*/ 16192 h 85010"/>
                  <a:gd name="connsiteX3" fmla="*/ 227010 w 488947"/>
                  <a:gd name="connsiteY3" fmla="*/ 31432 h 85010"/>
                  <a:gd name="connsiteX4" fmla="*/ 256537 w 488947"/>
                  <a:gd name="connsiteY4" fmla="*/ 31432 h 85010"/>
                  <a:gd name="connsiteX5" fmla="*/ 256537 w 488947"/>
                  <a:gd name="connsiteY5" fmla="*/ 31432 h 85010"/>
                  <a:gd name="connsiteX6" fmla="*/ 279397 w 488947"/>
                  <a:gd name="connsiteY6" fmla="*/ 30480 h 85010"/>
                  <a:gd name="connsiteX7" fmla="*/ 459420 w 488947"/>
                  <a:gd name="connsiteY7" fmla="*/ 3810 h 85010"/>
                  <a:gd name="connsiteX8" fmla="*/ 474660 w 488947"/>
                  <a:gd name="connsiteY8" fmla="*/ 0 h 85010"/>
                  <a:gd name="connsiteX9" fmla="*/ 488947 w 488947"/>
                  <a:gd name="connsiteY9" fmla="*/ 59055 h 85010"/>
                  <a:gd name="connsiteX10" fmla="*/ 269872 w 488947"/>
                  <a:gd name="connsiteY10" fmla="*/ 84772 h 85010"/>
                  <a:gd name="connsiteX11" fmla="*/ 256537 w 488947"/>
                  <a:gd name="connsiteY11" fmla="*/ 84772 h 85010"/>
                  <a:gd name="connsiteX12" fmla="*/ 256537 w 488947"/>
                  <a:gd name="connsiteY12" fmla="*/ 84772 h 85010"/>
                  <a:gd name="connsiteX13" fmla="*/ 246060 w 488947"/>
                  <a:gd name="connsiteY13" fmla="*/ 84772 h 85010"/>
                  <a:gd name="connsiteX14" fmla="*/ 92707 w 488947"/>
                  <a:gd name="connsiteY14" fmla="*/ 79057 h 85010"/>
                  <a:gd name="connsiteX15" fmla="*/ 6030 w 488947"/>
                  <a:gd name="connsiteY15" fmla="*/ 69532 h 85010"/>
                  <a:gd name="connsiteX16" fmla="*/ 6030 w 488947"/>
                  <a:gd name="connsiteY16" fmla="*/ 69532 h 85010"/>
                  <a:gd name="connsiteX17" fmla="*/ 2220 w 488947"/>
                  <a:gd name="connsiteY17" fmla="*/ 20002 h 8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47" h="85010">
                    <a:moveTo>
                      <a:pt x="2220" y="20002"/>
                    </a:moveTo>
                    <a:cubicBezTo>
                      <a:pt x="2220" y="18097"/>
                      <a:pt x="3172" y="17145"/>
                      <a:pt x="3172" y="15240"/>
                    </a:cubicBezTo>
                    <a:lnTo>
                      <a:pt x="9840" y="16192"/>
                    </a:lnTo>
                    <a:cubicBezTo>
                      <a:pt x="94612" y="27622"/>
                      <a:pt x="167002" y="31432"/>
                      <a:pt x="227010" y="31432"/>
                    </a:cubicBezTo>
                    <a:cubicBezTo>
                      <a:pt x="237487" y="31432"/>
                      <a:pt x="247012" y="31432"/>
                      <a:pt x="256537" y="31432"/>
                    </a:cubicBezTo>
                    <a:lnTo>
                      <a:pt x="256537" y="31432"/>
                    </a:lnTo>
                    <a:cubicBezTo>
                      <a:pt x="264157" y="31432"/>
                      <a:pt x="272730" y="31432"/>
                      <a:pt x="279397" y="30480"/>
                    </a:cubicBezTo>
                    <a:cubicBezTo>
                      <a:pt x="401317" y="25717"/>
                      <a:pt x="459420" y="3810"/>
                      <a:pt x="459420" y="3810"/>
                    </a:cubicBezTo>
                    <a:lnTo>
                      <a:pt x="474660" y="0"/>
                    </a:lnTo>
                    <a:cubicBezTo>
                      <a:pt x="486090" y="40005"/>
                      <a:pt x="488947" y="59055"/>
                      <a:pt x="488947" y="59055"/>
                    </a:cubicBezTo>
                    <a:cubicBezTo>
                      <a:pt x="488947" y="59055"/>
                      <a:pt x="395603" y="80010"/>
                      <a:pt x="269872" y="84772"/>
                    </a:cubicBezTo>
                    <a:cubicBezTo>
                      <a:pt x="265110" y="84772"/>
                      <a:pt x="261300" y="84772"/>
                      <a:pt x="256537" y="84772"/>
                    </a:cubicBezTo>
                    <a:cubicBezTo>
                      <a:pt x="256537" y="84772"/>
                      <a:pt x="256537" y="84772"/>
                      <a:pt x="256537" y="84772"/>
                    </a:cubicBezTo>
                    <a:cubicBezTo>
                      <a:pt x="253680" y="84772"/>
                      <a:pt x="249870" y="84772"/>
                      <a:pt x="246060" y="84772"/>
                    </a:cubicBezTo>
                    <a:cubicBezTo>
                      <a:pt x="202245" y="85725"/>
                      <a:pt x="150810" y="83820"/>
                      <a:pt x="92707" y="79057"/>
                    </a:cubicBezTo>
                    <a:cubicBezTo>
                      <a:pt x="65085" y="77152"/>
                      <a:pt x="36510" y="73342"/>
                      <a:pt x="6030" y="69532"/>
                    </a:cubicBezTo>
                    <a:lnTo>
                      <a:pt x="6030" y="69532"/>
                    </a:lnTo>
                    <a:cubicBezTo>
                      <a:pt x="6030" y="69532"/>
                      <a:pt x="-4448" y="45720"/>
                      <a:pt x="2220" y="20002"/>
                    </a:cubicBezTo>
                    <a:close/>
                  </a:path>
                </a:pathLst>
              </a:custGeom>
              <a:solidFill>
                <a:srgbClr val="FF9D3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9" name="图形 986"/>
              <p:cNvSpPr/>
              <p:nvPr/>
            </p:nvSpPr>
            <p:spPr>
              <a:xfrm>
                <a:off x="8317230" y="4405312"/>
                <a:ext cx="423" cy="9525"/>
              </a:xfrm>
              <a:custGeom>
                <a:avLst/>
                <a:gdLst>
                  <a:gd name="connsiteX0" fmla="*/ 0 w 423"/>
                  <a:gd name="connsiteY0" fmla="*/ 0 h 9525"/>
                  <a:gd name="connsiteX1" fmla="*/ 0 w 423"/>
                  <a:gd name="connsiteY1" fmla="*/ 0 h 9525"/>
                  <a:gd name="connsiteX2" fmla="*/ 0 w 423"/>
                  <a:gd name="connsiteY2" fmla="*/ 0 h 9525"/>
                </a:gdLst>
                <a:ahLst/>
                <a:cxnLst>
                  <a:cxn ang="0">
                    <a:pos x="connsiteX0" y="connsiteY0"/>
                  </a:cxn>
                  <a:cxn ang="0">
                    <a:pos x="connsiteX1" y="connsiteY1"/>
                  </a:cxn>
                  <a:cxn ang="0">
                    <a:pos x="connsiteX2" y="connsiteY2"/>
                  </a:cxn>
                </a:cxnLst>
                <a:rect l="l" t="t" r="r" b="b"/>
                <a:pathLst>
                  <a:path w="423" h="9525">
                    <a:moveTo>
                      <a:pt x="0" y="0"/>
                    </a:moveTo>
                    <a:lnTo>
                      <a:pt x="0" y="0"/>
                    </a:lnTo>
                    <a:cubicBezTo>
                      <a:pt x="0" y="0"/>
                      <a:pt x="952" y="0"/>
                      <a:pt x="0" y="0"/>
                    </a:cubicBezTo>
                    <a:close/>
                  </a:path>
                </a:pathLst>
              </a:custGeom>
              <a:solidFill>
                <a:srgbClr val="68B096"/>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030" name="图形 986"/>
              <p:cNvGrpSpPr/>
              <p:nvPr/>
            </p:nvGrpSpPr>
            <p:grpSpPr>
              <a:xfrm>
                <a:off x="8195309" y="4434712"/>
                <a:ext cx="85999" cy="71565"/>
                <a:chOff x="8195309" y="4434712"/>
                <a:chExt cx="85999" cy="71565"/>
              </a:xfrm>
            </p:grpSpPr>
            <p:sp>
              <p:nvSpPr>
                <p:cNvPr id="1031" name="图形 986"/>
                <p:cNvSpPr/>
                <p:nvPr/>
              </p:nvSpPr>
              <p:spPr>
                <a:xfrm>
                  <a:off x="8195309" y="4434712"/>
                  <a:ext cx="85999" cy="71565"/>
                </a:xfrm>
                <a:custGeom>
                  <a:avLst/>
                  <a:gdLst>
                    <a:gd name="connsiteX0" fmla="*/ 85725 w 85999"/>
                    <a:gd name="connsiteY0" fmla="*/ 39180 h 71565"/>
                    <a:gd name="connsiteX1" fmla="*/ 47625 w 85999"/>
                    <a:gd name="connsiteY1" fmla="*/ 71565 h 71565"/>
                    <a:gd name="connsiteX2" fmla="*/ 26670 w 85999"/>
                    <a:gd name="connsiteY2" fmla="*/ 67755 h 71565"/>
                    <a:gd name="connsiteX3" fmla="*/ 10478 w 85999"/>
                    <a:gd name="connsiteY3" fmla="*/ 59183 h 71565"/>
                    <a:gd name="connsiteX4" fmla="*/ 43815 w 85999"/>
                    <a:gd name="connsiteY4" fmla="*/ 57278 h 71565"/>
                    <a:gd name="connsiteX5" fmla="*/ 46672 w 85999"/>
                    <a:gd name="connsiteY5" fmla="*/ 14415 h 71565"/>
                    <a:gd name="connsiteX6" fmla="*/ 46672 w 85999"/>
                    <a:gd name="connsiteY6" fmla="*/ 14415 h 71565"/>
                    <a:gd name="connsiteX7" fmla="*/ 0 w 85999"/>
                    <a:gd name="connsiteY7" fmla="*/ 18225 h 71565"/>
                    <a:gd name="connsiteX8" fmla="*/ 50483 w 85999"/>
                    <a:gd name="connsiteY8" fmla="*/ 128 h 71565"/>
                    <a:gd name="connsiteX9" fmla="*/ 85725 w 85999"/>
                    <a:gd name="connsiteY9" fmla="*/ 39180 h 7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9" h="71565">
                      <a:moveTo>
                        <a:pt x="85725" y="39180"/>
                      </a:moveTo>
                      <a:cubicBezTo>
                        <a:pt x="83820" y="59183"/>
                        <a:pt x="70485" y="71565"/>
                        <a:pt x="47625" y="71565"/>
                      </a:cubicBezTo>
                      <a:cubicBezTo>
                        <a:pt x="39053" y="71565"/>
                        <a:pt x="32385" y="69660"/>
                        <a:pt x="26670" y="67755"/>
                      </a:cubicBezTo>
                      <a:cubicBezTo>
                        <a:pt x="16193" y="63945"/>
                        <a:pt x="10478" y="59183"/>
                        <a:pt x="10478" y="59183"/>
                      </a:cubicBezTo>
                      <a:lnTo>
                        <a:pt x="43815" y="57278"/>
                      </a:lnTo>
                      <a:cubicBezTo>
                        <a:pt x="74295" y="32513"/>
                        <a:pt x="49530" y="16320"/>
                        <a:pt x="46672" y="14415"/>
                      </a:cubicBezTo>
                      <a:cubicBezTo>
                        <a:pt x="46672" y="14415"/>
                        <a:pt x="46672" y="14415"/>
                        <a:pt x="46672" y="14415"/>
                      </a:cubicBezTo>
                      <a:lnTo>
                        <a:pt x="0" y="18225"/>
                      </a:lnTo>
                      <a:cubicBezTo>
                        <a:pt x="0" y="18225"/>
                        <a:pt x="20955" y="-1777"/>
                        <a:pt x="50483" y="128"/>
                      </a:cubicBezTo>
                      <a:cubicBezTo>
                        <a:pt x="80010" y="2985"/>
                        <a:pt x="87630" y="18225"/>
                        <a:pt x="85725" y="39180"/>
                      </a:cubicBezTo>
                      <a:close/>
                    </a:path>
                  </a:pathLst>
                </a:custGeom>
                <a:solidFill>
                  <a:srgbClr val="EBEBE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2" name="图形 986"/>
                <p:cNvSpPr/>
                <p:nvPr/>
              </p:nvSpPr>
              <p:spPr>
                <a:xfrm>
                  <a:off x="8196262" y="4468177"/>
                  <a:ext cx="38100" cy="9525"/>
                </a:xfrm>
                <a:custGeom>
                  <a:avLst/>
                  <a:gdLst>
                    <a:gd name="connsiteX0" fmla="*/ 35243 w 38100"/>
                    <a:gd name="connsiteY0" fmla="*/ 6667 h 9525"/>
                    <a:gd name="connsiteX1" fmla="*/ 3810 w 38100"/>
                    <a:gd name="connsiteY1" fmla="*/ 9525 h 9525"/>
                    <a:gd name="connsiteX2" fmla="*/ 0 w 38100"/>
                    <a:gd name="connsiteY2" fmla="*/ 6667 h 9525"/>
                    <a:gd name="connsiteX3" fmla="*/ 0 w 38100"/>
                    <a:gd name="connsiteY3" fmla="*/ 6667 h 9525"/>
                    <a:gd name="connsiteX4" fmla="*/ 2857 w 38100"/>
                    <a:gd name="connsiteY4" fmla="*/ 2857 h 9525"/>
                    <a:gd name="connsiteX5" fmla="*/ 34290 w 38100"/>
                    <a:gd name="connsiteY5" fmla="*/ 0 h 9525"/>
                    <a:gd name="connsiteX6" fmla="*/ 38100 w 38100"/>
                    <a:gd name="connsiteY6" fmla="*/ 2857 h 9525"/>
                    <a:gd name="connsiteX7" fmla="*/ 38100 w 38100"/>
                    <a:gd name="connsiteY7" fmla="*/ 2857 h 9525"/>
                    <a:gd name="connsiteX8" fmla="*/ 35243 w 38100"/>
                    <a:gd name="connsiteY8" fmla="*/ 666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9525">
                      <a:moveTo>
                        <a:pt x="35243" y="6667"/>
                      </a:moveTo>
                      <a:lnTo>
                        <a:pt x="3810" y="9525"/>
                      </a:lnTo>
                      <a:cubicBezTo>
                        <a:pt x="1905" y="9525"/>
                        <a:pt x="0" y="8572"/>
                        <a:pt x="0" y="6667"/>
                      </a:cubicBezTo>
                      <a:lnTo>
                        <a:pt x="0" y="6667"/>
                      </a:lnTo>
                      <a:cubicBezTo>
                        <a:pt x="0" y="4763"/>
                        <a:pt x="953" y="2857"/>
                        <a:pt x="2857" y="2857"/>
                      </a:cubicBezTo>
                      <a:lnTo>
                        <a:pt x="34290" y="0"/>
                      </a:lnTo>
                      <a:cubicBezTo>
                        <a:pt x="36195" y="0"/>
                        <a:pt x="38100" y="952"/>
                        <a:pt x="38100" y="2857"/>
                      </a:cubicBezTo>
                      <a:lnTo>
                        <a:pt x="38100" y="2857"/>
                      </a:lnTo>
                      <a:cubicBezTo>
                        <a:pt x="38100" y="4763"/>
                        <a:pt x="37147" y="6667"/>
                        <a:pt x="35243" y="6667"/>
                      </a:cubicBezTo>
                      <a:close/>
                    </a:path>
                  </a:pathLst>
                </a:custGeom>
                <a:solidFill>
                  <a:srgbClr val="C9C9C9"/>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3" name="图形 986"/>
                <p:cNvSpPr/>
                <p:nvPr/>
              </p:nvSpPr>
              <p:spPr>
                <a:xfrm>
                  <a:off x="8205787" y="4449127"/>
                  <a:ext cx="59623" cy="53339"/>
                </a:xfrm>
                <a:custGeom>
                  <a:avLst/>
                  <a:gdLst>
                    <a:gd name="connsiteX0" fmla="*/ 43815 w 59623"/>
                    <a:gd name="connsiteY0" fmla="*/ 48577 h 53339"/>
                    <a:gd name="connsiteX1" fmla="*/ 16193 w 59623"/>
                    <a:gd name="connsiteY1" fmla="*/ 53340 h 53339"/>
                    <a:gd name="connsiteX2" fmla="*/ 0 w 59623"/>
                    <a:gd name="connsiteY2" fmla="*/ 44767 h 53339"/>
                    <a:gd name="connsiteX3" fmla="*/ 33338 w 59623"/>
                    <a:gd name="connsiteY3" fmla="*/ 42863 h 53339"/>
                    <a:gd name="connsiteX4" fmla="*/ 36195 w 59623"/>
                    <a:gd name="connsiteY4" fmla="*/ 0 h 53339"/>
                    <a:gd name="connsiteX5" fmla="*/ 57150 w 59623"/>
                    <a:gd name="connsiteY5" fmla="*/ 8572 h 53339"/>
                    <a:gd name="connsiteX6" fmla="*/ 43815 w 59623"/>
                    <a:gd name="connsiteY6" fmla="*/ 48577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23" h="53339">
                      <a:moveTo>
                        <a:pt x="43815" y="48577"/>
                      </a:moveTo>
                      <a:cubicBezTo>
                        <a:pt x="36195" y="51435"/>
                        <a:pt x="25718" y="53340"/>
                        <a:pt x="16193" y="53340"/>
                      </a:cubicBezTo>
                      <a:cubicBezTo>
                        <a:pt x="5715" y="49530"/>
                        <a:pt x="0" y="44767"/>
                        <a:pt x="0" y="44767"/>
                      </a:cubicBezTo>
                      <a:lnTo>
                        <a:pt x="33338" y="42863"/>
                      </a:lnTo>
                      <a:cubicBezTo>
                        <a:pt x="63818" y="18097"/>
                        <a:pt x="39053" y="1905"/>
                        <a:pt x="36195" y="0"/>
                      </a:cubicBezTo>
                      <a:cubicBezTo>
                        <a:pt x="38100" y="0"/>
                        <a:pt x="52388" y="1905"/>
                        <a:pt x="57150" y="8572"/>
                      </a:cubicBezTo>
                      <a:cubicBezTo>
                        <a:pt x="61913" y="17145"/>
                        <a:pt x="60960" y="40957"/>
                        <a:pt x="43815" y="48577"/>
                      </a:cubicBezTo>
                      <a:close/>
                    </a:path>
                  </a:pathLst>
                </a:custGeom>
                <a:solidFill>
                  <a:srgbClr val="EBEBE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034" name="图形 986"/>
              <p:cNvGrpSpPr/>
              <p:nvPr/>
            </p:nvGrpSpPr>
            <p:grpSpPr>
              <a:xfrm>
                <a:off x="7935277" y="4062412"/>
                <a:ext cx="454342" cy="512445"/>
                <a:chOff x="7935277" y="4062412"/>
                <a:chExt cx="454342" cy="512445"/>
              </a:xfrm>
            </p:grpSpPr>
            <p:sp>
              <p:nvSpPr>
                <p:cNvPr id="1035" name="图形 986"/>
                <p:cNvSpPr/>
                <p:nvPr/>
              </p:nvSpPr>
              <p:spPr>
                <a:xfrm>
                  <a:off x="7935277" y="4062412"/>
                  <a:ext cx="453390" cy="382904"/>
                </a:xfrm>
                <a:custGeom>
                  <a:avLst/>
                  <a:gdLst>
                    <a:gd name="connsiteX0" fmla="*/ 453390 w 453390"/>
                    <a:gd name="connsiteY0" fmla="*/ 343853 h 382904"/>
                    <a:gd name="connsiteX1" fmla="*/ 451485 w 453390"/>
                    <a:gd name="connsiteY1" fmla="*/ 354330 h 382904"/>
                    <a:gd name="connsiteX2" fmla="*/ 448628 w 453390"/>
                    <a:gd name="connsiteY2" fmla="*/ 381953 h 382904"/>
                    <a:gd name="connsiteX3" fmla="*/ 425767 w 453390"/>
                    <a:gd name="connsiteY3" fmla="*/ 381953 h 382904"/>
                    <a:gd name="connsiteX4" fmla="*/ 403860 w 453390"/>
                    <a:gd name="connsiteY4" fmla="*/ 382905 h 382904"/>
                    <a:gd name="connsiteX5" fmla="*/ 347663 w 453390"/>
                    <a:gd name="connsiteY5" fmla="*/ 350520 h 382904"/>
                    <a:gd name="connsiteX6" fmla="*/ 321945 w 453390"/>
                    <a:gd name="connsiteY6" fmla="*/ 337185 h 382904"/>
                    <a:gd name="connsiteX7" fmla="*/ 264795 w 453390"/>
                    <a:gd name="connsiteY7" fmla="*/ 303847 h 382904"/>
                    <a:gd name="connsiteX8" fmla="*/ 236220 w 453390"/>
                    <a:gd name="connsiteY8" fmla="*/ 288608 h 382904"/>
                    <a:gd name="connsiteX9" fmla="*/ 145732 w 453390"/>
                    <a:gd name="connsiteY9" fmla="*/ 237172 h 382904"/>
                    <a:gd name="connsiteX10" fmla="*/ 120015 w 453390"/>
                    <a:gd name="connsiteY10" fmla="*/ 222885 h 382904"/>
                    <a:gd name="connsiteX11" fmla="*/ 106680 w 453390"/>
                    <a:gd name="connsiteY11" fmla="*/ 214313 h 382904"/>
                    <a:gd name="connsiteX12" fmla="*/ 0 w 453390"/>
                    <a:gd name="connsiteY12" fmla="*/ 155258 h 382904"/>
                    <a:gd name="connsiteX13" fmla="*/ 260032 w 453390"/>
                    <a:gd name="connsiteY13" fmla="*/ 0 h 382904"/>
                    <a:gd name="connsiteX14" fmla="*/ 352425 w 453390"/>
                    <a:gd name="connsiteY14" fmla="*/ 164783 h 382904"/>
                    <a:gd name="connsiteX15" fmla="*/ 396240 w 453390"/>
                    <a:gd name="connsiteY15" fmla="*/ 242888 h 382904"/>
                    <a:gd name="connsiteX16" fmla="*/ 450532 w 453390"/>
                    <a:gd name="connsiteY16" fmla="*/ 339090 h 38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3390" h="382904">
                      <a:moveTo>
                        <a:pt x="453390" y="343853"/>
                      </a:moveTo>
                      <a:lnTo>
                        <a:pt x="451485" y="354330"/>
                      </a:lnTo>
                      <a:lnTo>
                        <a:pt x="448628" y="381953"/>
                      </a:lnTo>
                      <a:lnTo>
                        <a:pt x="425767" y="381953"/>
                      </a:lnTo>
                      <a:lnTo>
                        <a:pt x="403860" y="382905"/>
                      </a:lnTo>
                      <a:lnTo>
                        <a:pt x="347663" y="350520"/>
                      </a:lnTo>
                      <a:lnTo>
                        <a:pt x="321945" y="337185"/>
                      </a:lnTo>
                      <a:lnTo>
                        <a:pt x="264795" y="303847"/>
                      </a:lnTo>
                      <a:lnTo>
                        <a:pt x="236220" y="288608"/>
                      </a:lnTo>
                      <a:lnTo>
                        <a:pt x="145732" y="237172"/>
                      </a:lnTo>
                      <a:lnTo>
                        <a:pt x="120015" y="222885"/>
                      </a:lnTo>
                      <a:lnTo>
                        <a:pt x="106680" y="214313"/>
                      </a:lnTo>
                      <a:lnTo>
                        <a:pt x="0" y="155258"/>
                      </a:lnTo>
                      <a:lnTo>
                        <a:pt x="260032" y="0"/>
                      </a:lnTo>
                      <a:lnTo>
                        <a:pt x="352425" y="164783"/>
                      </a:lnTo>
                      <a:lnTo>
                        <a:pt x="396240" y="242888"/>
                      </a:lnTo>
                      <a:lnTo>
                        <a:pt x="450532" y="339090"/>
                      </a:lnTo>
                      <a:close/>
                    </a:path>
                  </a:pathLst>
                </a:custGeom>
                <a:solidFill>
                  <a:srgbClr val="3FB0A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6" name="图形 986"/>
                <p:cNvSpPr/>
                <p:nvPr/>
              </p:nvSpPr>
              <p:spPr>
                <a:xfrm>
                  <a:off x="7935277" y="4070984"/>
                  <a:ext cx="454342" cy="375285"/>
                </a:xfrm>
                <a:custGeom>
                  <a:avLst/>
                  <a:gdLst>
                    <a:gd name="connsiteX0" fmla="*/ 33338 w 454342"/>
                    <a:gd name="connsiteY0" fmla="*/ 167640 h 375285"/>
                    <a:gd name="connsiteX1" fmla="*/ 0 w 454342"/>
                    <a:gd name="connsiteY1" fmla="*/ 146685 h 375285"/>
                    <a:gd name="connsiteX2" fmla="*/ 259080 w 454342"/>
                    <a:gd name="connsiteY2" fmla="*/ 0 h 375285"/>
                    <a:gd name="connsiteX3" fmla="*/ 454342 w 454342"/>
                    <a:gd name="connsiteY3" fmla="*/ 350520 h 375285"/>
                    <a:gd name="connsiteX4" fmla="*/ 448628 w 454342"/>
                    <a:gd name="connsiteY4" fmla="*/ 373380 h 375285"/>
                    <a:gd name="connsiteX5" fmla="*/ 427672 w 454342"/>
                    <a:gd name="connsiteY5" fmla="*/ 37528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342" h="375285">
                      <a:moveTo>
                        <a:pt x="33338" y="167640"/>
                      </a:moveTo>
                      <a:lnTo>
                        <a:pt x="0" y="146685"/>
                      </a:lnTo>
                      <a:lnTo>
                        <a:pt x="259080" y="0"/>
                      </a:lnTo>
                      <a:lnTo>
                        <a:pt x="454342" y="350520"/>
                      </a:lnTo>
                      <a:lnTo>
                        <a:pt x="448628" y="373380"/>
                      </a:lnTo>
                      <a:lnTo>
                        <a:pt x="427672" y="375285"/>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7" name="图形 986"/>
                <p:cNvSpPr/>
                <p:nvPr/>
              </p:nvSpPr>
              <p:spPr>
                <a:xfrm>
                  <a:off x="7935277" y="4085272"/>
                  <a:ext cx="448627" cy="489585"/>
                </a:xfrm>
                <a:custGeom>
                  <a:avLst/>
                  <a:gdLst>
                    <a:gd name="connsiteX0" fmla="*/ 448628 w 448627"/>
                    <a:gd name="connsiteY0" fmla="*/ 359093 h 489585"/>
                    <a:gd name="connsiteX1" fmla="*/ 207645 w 448627"/>
                    <a:gd name="connsiteY1" fmla="*/ 482918 h 489585"/>
                    <a:gd name="connsiteX2" fmla="*/ 196215 w 448627"/>
                    <a:gd name="connsiteY2" fmla="*/ 489585 h 489585"/>
                    <a:gd name="connsiteX3" fmla="*/ 0 w 448627"/>
                    <a:gd name="connsiteY3" fmla="*/ 132398 h 489585"/>
                    <a:gd name="connsiteX4" fmla="*/ 14288 w 448627"/>
                    <a:gd name="connsiteY4" fmla="*/ 124778 h 489585"/>
                    <a:gd name="connsiteX5" fmla="*/ 257175 w 448627"/>
                    <a:gd name="connsiteY5" fmla="*/ 0 h 48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27" h="489585">
                      <a:moveTo>
                        <a:pt x="448628" y="359093"/>
                      </a:moveTo>
                      <a:lnTo>
                        <a:pt x="207645" y="482918"/>
                      </a:lnTo>
                      <a:lnTo>
                        <a:pt x="196215" y="489585"/>
                      </a:lnTo>
                      <a:lnTo>
                        <a:pt x="0" y="132398"/>
                      </a:lnTo>
                      <a:lnTo>
                        <a:pt x="14288" y="124778"/>
                      </a:lnTo>
                      <a:lnTo>
                        <a:pt x="257175" y="0"/>
                      </a:lnTo>
                      <a:close/>
                    </a:path>
                  </a:pathLst>
                </a:custGeom>
                <a:solidFill>
                  <a:srgbClr val="3FB0A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8" name="图形 986"/>
                <p:cNvSpPr/>
                <p:nvPr/>
              </p:nvSpPr>
              <p:spPr>
                <a:xfrm>
                  <a:off x="7935277" y="4210050"/>
                  <a:ext cx="207644" cy="364807"/>
                </a:xfrm>
                <a:custGeom>
                  <a:avLst/>
                  <a:gdLst>
                    <a:gd name="connsiteX0" fmla="*/ 207645 w 207644"/>
                    <a:gd name="connsiteY0" fmla="*/ 358140 h 364807"/>
                    <a:gd name="connsiteX1" fmla="*/ 196215 w 207644"/>
                    <a:gd name="connsiteY1" fmla="*/ 364808 h 364807"/>
                    <a:gd name="connsiteX2" fmla="*/ 0 w 207644"/>
                    <a:gd name="connsiteY2" fmla="*/ 7620 h 364807"/>
                    <a:gd name="connsiteX3" fmla="*/ 14288 w 207644"/>
                    <a:gd name="connsiteY3" fmla="*/ 0 h 364807"/>
                  </a:gdLst>
                  <a:ahLst/>
                  <a:cxnLst>
                    <a:cxn ang="0">
                      <a:pos x="connsiteX0" y="connsiteY0"/>
                    </a:cxn>
                    <a:cxn ang="0">
                      <a:pos x="connsiteX1" y="connsiteY1"/>
                    </a:cxn>
                    <a:cxn ang="0">
                      <a:pos x="connsiteX2" y="connsiteY2"/>
                    </a:cxn>
                    <a:cxn ang="0">
                      <a:pos x="connsiteX3" y="connsiteY3"/>
                    </a:cxn>
                  </a:cxnLst>
                  <a:rect l="l" t="t" r="r" b="b"/>
                  <a:pathLst>
                    <a:path w="207644" h="364807">
                      <a:moveTo>
                        <a:pt x="207645" y="358140"/>
                      </a:moveTo>
                      <a:lnTo>
                        <a:pt x="196215" y="364808"/>
                      </a:lnTo>
                      <a:lnTo>
                        <a:pt x="0" y="7620"/>
                      </a:lnTo>
                      <a:lnTo>
                        <a:pt x="14288" y="0"/>
                      </a:lnTo>
                      <a:close/>
                    </a:path>
                  </a:pathLst>
                </a:custGeom>
                <a:solidFill>
                  <a:srgbClr val="3FB0A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9" name="图形 986"/>
                <p:cNvSpPr/>
                <p:nvPr/>
              </p:nvSpPr>
              <p:spPr>
                <a:xfrm>
                  <a:off x="8040052" y="4179570"/>
                  <a:ext cx="165734" cy="126682"/>
                </a:xfrm>
                <a:custGeom>
                  <a:avLst/>
                  <a:gdLst>
                    <a:gd name="connsiteX0" fmla="*/ 0 w 165734"/>
                    <a:gd name="connsiteY0" fmla="*/ 77152 h 126682"/>
                    <a:gd name="connsiteX1" fmla="*/ 138113 w 165734"/>
                    <a:gd name="connsiteY1" fmla="*/ 0 h 126682"/>
                    <a:gd name="connsiteX2" fmla="*/ 165735 w 165734"/>
                    <a:gd name="connsiteY2" fmla="*/ 52388 h 126682"/>
                    <a:gd name="connsiteX3" fmla="*/ 27622 w 165734"/>
                    <a:gd name="connsiteY3" fmla="*/ 126683 h 126682"/>
                  </a:gdLst>
                  <a:ahLst/>
                  <a:cxnLst>
                    <a:cxn ang="0">
                      <a:pos x="connsiteX0" y="connsiteY0"/>
                    </a:cxn>
                    <a:cxn ang="0">
                      <a:pos x="connsiteX1" y="connsiteY1"/>
                    </a:cxn>
                    <a:cxn ang="0">
                      <a:pos x="connsiteX2" y="connsiteY2"/>
                    </a:cxn>
                    <a:cxn ang="0">
                      <a:pos x="connsiteX3" y="connsiteY3"/>
                    </a:cxn>
                  </a:cxnLst>
                  <a:rect l="l" t="t" r="r" b="b"/>
                  <a:pathLst>
                    <a:path w="165734" h="126682">
                      <a:moveTo>
                        <a:pt x="0" y="77152"/>
                      </a:moveTo>
                      <a:lnTo>
                        <a:pt x="138113" y="0"/>
                      </a:lnTo>
                      <a:lnTo>
                        <a:pt x="165735" y="52388"/>
                      </a:lnTo>
                      <a:lnTo>
                        <a:pt x="27622" y="126683"/>
                      </a:lnTo>
                      <a:close/>
                    </a:path>
                  </a:pathLst>
                </a:custGeom>
                <a:solidFill>
                  <a:srgbClr val="3FB0A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40" name="图形 986"/>
              <p:cNvSpPr/>
              <p:nvPr/>
            </p:nvSpPr>
            <p:spPr>
              <a:xfrm>
                <a:off x="8186480" y="4192571"/>
                <a:ext cx="309819" cy="156544"/>
              </a:xfrm>
              <a:custGeom>
                <a:avLst/>
                <a:gdLst>
                  <a:gd name="connsiteX0" fmla="*/ 309819 w 309819"/>
                  <a:gd name="connsiteY0" fmla="*/ 65104 h 156544"/>
                  <a:gd name="connsiteX1" fmla="*/ 221237 w 309819"/>
                  <a:gd name="connsiteY1" fmla="*/ 64151 h 156544"/>
                  <a:gd name="connsiteX2" fmla="*/ 106937 w 309819"/>
                  <a:gd name="connsiteY2" fmla="*/ 334 h 156544"/>
                  <a:gd name="connsiteX3" fmla="*/ 22164 w 309819"/>
                  <a:gd name="connsiteY3" fmla="*/ 28909 h 156544"/>
                  <a:gd name="connsiteX4" fmla="*/ 2162 w 309819"/>
                  <a:gd name="connsiteY4" fmla="*/ 99394 h 156544"/>
                  <a:gd name="connsiteX5" fmla="*/ 38357 w 309819"/>
                  <a:gd name="connsiteY5" fmla="*/ 72724 h 156544"/>
                  <a:gd name="connsiteX6" fmla="*/ 69789 w 309819"/>
                  <a:gd name="connsiteY6" fmla="*/ 41291 h 156544"/>
                  <a:gd name="connsiteX7" fmla="*/ 45977 w 309819"/>
                  <a:gd name="connsiteY7" fmla="*/ 71771 h 156544"/>
                  <a:gd name="connsiteX8" fmla="*/ 52644 w 309819"/>
                  <a:gd name="connsiteY8" fmla="*/ 110824 h 156544"/>
                  <a:gd name="connsiteX9" fmla="*/ 60264 w 309819"/>
                  <a:gd name="connsiteY9" fmla="*/ 115586 h 156544"/>
                  <a:gd name="connsiteX10" fmla="*/ 84077 w 309819"/>
                  <a:gd name="connsiteY10" fmla="*/ 125111 h 156544"/>
                  <a:gd name="connsiteX11" fmla="*/ 115509 w 309819"/>
                  <a:gd name="connsiteY11" fmla="*/ 134636 h 156544"/>
                  <a:gd name="connsiteX12" fmla="*/ 136464 w 309819"/>
                  <a:gd name="connsiteY12" fmla="*/ 114634 h 156544"/>
                  <a:gd name="connsiteX13" fmla="*/ 120272 w 309819"/>
                  <a:gd name="connsiteY13" fmla="*/ 107966 h 156544"/>
                  <a:gd name="connsiteX14" fmla="*/ 136464 w 309819"/>
                  <a:gd name="connsiteY14" fmla="*/ 103204 h 156544"/>
                  <a:gd name="connsiteX15" fmla="*/ 217427 w 309819"/>
                  <a:gd name="connsiteY15" fmla="*/ 133684 h 156544"/>
                  <a:gd name="connsiteX16" fmla="*/ 307914 w 309819"/>
                  <a:gd name="connsiteY16" fmla="*/ 156544 h 156544"/>
                  <a:gd name="connsiteX17" fmla="*/ 309819 w 309819"/>
                  <a:gd name="connsiteY17" fmla="*/ 65104 h 15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9819" h="156544">
                    <a:moveTo>
                      <a:pt x="309819" y="65104"/>
                    </a:moveTo>
                    <a:cubicBezTo>
                      <a:pt x="279339" y="64151"/>
                      <a:pt x="246955" y="64151"/>
                      <a:pt x="221237" y="64151"/>
                    </a:cubicBezTo>
                    <a:cubicBezTo>
                      <a:pt x="221237" y="64151"/>
                      <a:pt x="139322" y="-5381"/>
                      <a:pt x="106937" y="334"/>
                    </a:cubicBezTo>
                    <a:cubicBezTo>
                      <a:pt x="74552" y="6049"/>
                      <a:pt x="32642" y="17479"/>
                      <a:pt x="22164" y="28909"/>
                    </a:cubicBezTo>
                    <a:cubicBezTo>
                      <a:pt x="12639" y="40339"/>
                      <a:pt x="-6411" y="89869"/>
                      <a:pt x="2162" y="99394"/>
                    </a:cubicBezTo>
                    <a:cubicBezTo>
                      <a:pt x="10734" y="108919"/>
                      <a:pt x="29784" y="92726"/>
                      <a:pt x="38357" y="72724"/>
                    </a:cubicBezTo>
                    <a:cubicBezTo>
                      <a:pt x="45977" y="52721"/>
                      <a:pt x="67884" y="41291"/>
                      <a:pt x="69789" y="41291"/>
                    </a:cubicBezTo>
                    <a:cubicBezTo>
                      <a:pt x="68837" y="43196"/>
                      <a:pt x="46929" y="66057"/>
                      <a:pt x="45977" y="71771"/>
                    </a:cubicBezTo>
                    <a:cubicBezTo>
                      <a:pt x="45025" y="77486"/>
                      <a:pt x="47882" y="105109"/>
                      <a:pt x="52644" y="110824"/>
                    </a:cubicBezTo>
                    <a:cubicBezTo>
                      <a:pt x="57407" y="117491"/>
                      <a:pt x="60264" y="115586"/>
                      <a:pt x="60264" y="115586"/>
                    </a:cubicBezTo>
                    <a:cubicBezTo>
                      <a:pt x="60264" y="115586"/>
                      <a:pt x="72647" y="127969"/>
                      <a:pt x="84077" y="125111"/>
                    </a:cubicBezTo>
                    <a:cubicBezTo>
                      <a:pt x="84077" y="125111"/>
                      <a:pt x="99317" y="137494"/>
                      <a:pt x="115509" y="134636"/>
                    </a:cubicBezTo>
                    <a:cubicBezTo>
                      <a:pt x="131702" y="131779"/>
                      <a:pt x="142179" y="122254"/>
                      <a:pt x="136464" y="114634"/>
                    </a:cubicBezTo>
                    <a:cubicBezTo>
                      <a:pt x="129797" y="107966"/>
                      <a:pt x="120272" y="107966"/>
                      <a:pt x="120272" y="107966"/>
                    </a:cubicBezTo>
                    <a:lnTo>
                      <a:pt x="136464" y="103204"/>
                    </a:lnTo>
                    <a:cubicBezTo>
                      <a:pt x="136464" y="103204"/>
                      <a:pt x="150752" y="137494"/>
                      <a:pt x="217427" y="133684"/>
                    </a:cubicBezTo>
                    <a:cubicBezTo>
                      <a:pt x="217427" y="133684"/>
                      <a:pt x="259337" y="145114"/>
                      <a:pt x="307914" y="156544"/>
                    </a:cubicBezTo>
                    <a:cubicBezTo>
                      <a:pt x="307914" y="127016"/>
                      <a:pt x="307914" y="96536"/>
                      <a:pt x="309819" y="65104"/>
                    </a:cubicBez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1" name="图形 986"/>
              <p:cNvSpPr/>
              <p:nvPr/>
            </p:nvSpPr>
            <p:spPr>
              <a:xfrm>
                <a:off x="3514725" y="2171700"/>
                <a:ext cx="9525" cy="9525"/>
              </a:xfrm>
              <a:custGeom>
                <a:avLst/>
                <a:gdLst/>
                <a:ahLst/>
                <a:cxnLst/>
                <a:rect l="l" t="t" r="r" b="b"/>
                <a:pathLst>
                  <a:path w="9525" h="9525"/>
                </a:pathLst>
              </a:custGeom>
              <a:noFill/>
              <a:ln w="18479" cap="flat">
                <a:solidFill>
                  <a:srgbClr val="231F2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2" name="图形 986"/>
              <p:cNvSpPr/>
              <p:nvPr/>
            </p:nvSpPr>
            <p:spPr>
              <a:xfrm>
                <a:off x="8582025" y="4216465"/>
                <a:ext cx="92392" cy="51687"/>
              </a:xfrm>
              <a:custGeom>
                <a:avLst/>
                <a:gdLst>
                  <a:gd name="connsiteX0" fmla="*/ 92393 w 92392"/>
                  <a:gd name="connsiteY0" fmla="*/ 51687 h 51687"/>
                  <a:gd name="connsiteX1" fmla="*/ 6668 w 92392"/>
                  <a:gd name="connsiteY1" fmla="*/ 252 h 51687"/>
                  <a:gd name="connsiteX2" fmla="*/ 0 w 92392"/>
                  <a:gd name="connsiteY2" fmla="*/ 15492 h 51687"/>
                  <a:gd name="connsiteX3" fmla="*/ 6668 w 92392"/>
                  <a:gd name="connsiteY3" fmla="*/ 18350 h 51687"/>
                  <a:gd name="connsiteX4" fmla="*/ 92393 w 92392"/>
                  <a:gd name="connsiteY4" fmla="*/ 51687 h 5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 h="51687">
                    <a:moveTo>
                      <a:pt x="92393" y="51687"/>
                    </a:moveTo>
                    <a:cubicBezTo>
                      <a:pt x="66675" y="-1653"/>
                      <a:pt x="13335" y="-700"/>
                      <a:pt x="6668" y="252"/>
                    </a:cubicBezTo>
                    <a:lnTo>
                      <a:pt x="0" y="15492"/>
                    </a:lnTo>
                    <a:lnTo>
                      <a:pt x="6668" y="18350"/>
                    </a:lnTo>
                    <a:cubicBezTo>
                      <a:pt x="36195" y="16445"/>
                      <a:pt x="66675" y="32637"/>
                      <a:pt x="92393" y="51687"/>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3" name="图形 986"/>
              <p:cNvSpPr/>
              <p:nvPr/>
            </p:nvSpPr>
            <p:spPr>
              <a:xfrm>
                <a:off x="8445817" y="4261484"/>
                <a:ext cx="31432" cy="159067"/>
              </a:xfrm>
              <a:custGeom>
                <a:avLst/>
                <a:gdLst>
                  <a:gd name="connsiteX0" fmla="*/ 24765 w 31432"/>
                  <a:gd name="connsiteY0" fmla="*/ 0 h 159067"/>
                  <a:gd name="connsiteX1" fmla="*/ 0 w 31432"/>
                  <a:gd name="connsiteY1" fmla="*/ 132398 h 159067"/>
                  <a:gd name="connsiteX2" fmla="*/ 31432 w 31432"/>
                  <a:gd name="connsiteY2" fmla="*/ 159068 h 159067"/>
                  <a:gd name="connsiteX3" fmla="*/ 30480 w 31432"/>
                  <a:gd name="connsiteY3" fmla="*/ 132398 h 159067"/>
                  <a:gd name="connsiteX4" fmla="*/ 24765 w 31432"/>
                  <a:gd name="connsiteY4" fmla="*/ 0 h 159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59067">
                    <a:moveTo>
                      <a:pt x="24765" y="0"/>
                    </a:moveTo>
                    <a:lnTo>
                      <a:pt x="0" y="132398"/>
                    </a:lnTo>
                    <a:cubicBezTo>
                      <a:pt x="0" y="132398"/>
                      <a:pt x="18097" y="157163"/>
                      <a:pt x="31432" y="159068"/>
                    </a:cubicBezTo>
                    <a:lnTo>
                      <a:pt x="30480" y="132398"/>
                    </a:lnTo>
                    <a:cubicBezTo>
                      <a:pt x="26670" y="88583"/>
                      <a:pt x="24765" y="44768"/>
                      <a:pt x="24765" y="0"/>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4" name="图形 986"/>
              <p:cNvSpPr/>
              <p:nvPr/>
            </p:nvSpPr>
            <p:spPr>
              <a:xfrm>
                <a:off x="8366759" y="4217404"/>
                <a:ext cx="104775" cy="172668"/>
              </a:xfrm>
              <a:custGeom>
                <a:avLst/>
                <a:gdLst>
                  <a:gd name="connsiteX0" fmla="*/ 104775 w 104775"/>
                  <a:gd name="connsiteY0" fmla="*/ 18363 h 172668"/>
                  <a:gd name="connsiteX1" fmla="*/ 99060 w 104775"/>
                  <a:gd name="connsiteY1" fmla="*/ 13601 h 172668"/>
                  <a:gd name="connsiteX2" fmla="*/ 71438 w 104775"/>
                  <a:gd name="connsiteY2" fmla="*/ 1218 h 172668"/>
                  <a:gd name="connsiteX3" fmla="*/ 19050 w 104775"/>
                  <a:gd name="connsiteY3" fmla="*/ 10743 h 172668"/>
                  <a:gd name="connsiteX4" fmla="*/ 0 w 104775"/>
                  <a:gd name="connsiteY4" fmla="*/ 143141 h 172668"/>
                  <a:gd name="connsiteX5" fmla="*/ 69533 w 104775"/>
                  <a:gd name="connsiteY5" fmla="*/ 172668 h 172668"/>
                  <a:gd name="connsiteX6" fmla="*/ 80010 w 104775"/>
                  <a:gd name="connsiteY6" fmla="*/ 162191 h 172668"/>
                  <a:gd name="connsiteX7" fmla="*/ 104775 w 104775"/>
                  <a:gd name="connsiteY7" fmla="*/ 18363 h 17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172668">
                    <a:moveTo>
                      <a:pt x="104775" y="18363"/>
                    </a:moveTo>
                    <a:lnTo>
                      <a:pt x="99060" y="13601"/>
                    </a:lnTo>
                    <a:cubicBezTo>
                      <a:pt x="93345" y="9791"/>
                      <a:pt x="83820" y="4076"/>
                      <a:pt x="71438" y="1218"/>
                    </a:cubicBezTo>
                    <a:cubicBezTo>
                      <a:pt x="45720" y="-3544"/>
                      <a:pt x="25717" y="6933"/>
                      <a:pt x="19050" y="10743"/>
                    </a:cubicBezTo>
                    <a:cubicBezTo>
                      <a:pt x="10478" y="58368"/>
                      <a:pt x="8572" y="96468"/>
                      <a:pt x="0" y="143141"/>
                    </a:cubicBezTo>
                    <a:lnTo>
                      <a:pt x="69533" y="172668"/>
                    </a:lnTo>
                    <a:lnTo>
                      <a:pt x="80010" y="162191"/>
                    </a:lnTo>
                    <a:lnTo>
                      <a:pt x="104775" y="18363"/>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4" name="图形 986"/>
              <p:cNvSpPr/>
              <p:nvPr/>
            </p:nvSpPr>
            <p:spPr>
              <a:xfrm>
                <a:off x="8246744" y="3642359"/>
                <a:ext cx="13335" cy="10477"/>
              </a:xfrm>
              <a:custGeom>
                <a:avLst/>
                <a:gdLst>
                  <a:gd name="connsiteX0" fmla="*/ 0 w 13335"/>
                  <a:gd name="connsiteY0" fmla="*/ 2858 h 10477"/>
                  <a:gd name="connsiteX1" fmla="*/ 4763 w 13335"/>
                  <a:gd name="connsiteY1" fmla="*/ 10478 h 10477"/>
                  <a:gd name="connsiteX2" fmla="*/ 13335 w 13335"/>
                  <a:gd name="connsiteY2" fmla="*/ 2858 h 10477"/>
                  <a:gd name="connsiteX3" fmla="*/ 13335 w 13335"/>
                  <a:gd name="connsiteY3" fmla="*/ 0 h 10477"/>
                  <a:gd name="connsiteX4" fmla="*/ 0 w 13335"/>
                  <a:gd name="connsiteY4" fmla="*/ 2858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10477">
                    <a:moveTo>
                      <a:pt x="0" y="2858"/>
                    </a:moveTo>
                    <a:cubicBezTo>
                      <a:pt x="953" y="6668"/>
                      <a:pt x="2858" y="9525"/>
                      <a:pt x="4763" y="10478"/>
                    </a:cubicBezTo>
                    <a:cubicBezTo>
                      <a:pt x="7620" y="10478"/>
                      <a:pt x="12383" y="7620"/>
                      <a:pt x="13335" y="2858"/>
                    </a:cubicBezTo>
                    <a:cubicBezTo>
                      <a:pt x="13335" y="1905"/>
                      <a:pt x="13335" y="953"/>
                      <a:pt x="13335" y="0"/>
                    </a:cubicBezTo>
                    <a:cubicBezTo>
                      <a:pt x="9525" y="1905"/>
                      <a:pt x="4763" y="2858"/>
                      <a:pt x="0" y="2858"/>
                    </a:cubicBez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5" name="图形 986"/>
              <p:cNvSpPr/>
              <p:nvPr/>
            </p:nvSpPr>
            <p:spPr>
              <a:xfrm>
                <a:off x="8261731" y="3567942"/>
                <a:ext cx="30733" cy="10973"/>
              </a:xfrm>
              <a:custGeom>
                <a:avLst/>
                <a:gdLst>
                  <a:gd name="connsiteX0" fmla="*/ 30733 w 30733"/>
                  <a:gd name="connsiteY0" fmla="*/ 3933 h 10973"/>
                  <a:gd name="connsiteX1" fmla="*/ 19303 w 30733"/>
                  <a:gd name="connsiteY1" fmla="*/ 123 h 10973"/>
                  <a:gd name="connsiteX2" fmla="*/ 253 w 30733"/>
                  <a:gd name="connsiteY2" fmla="*/ 8695 h 10973"/>
                  <a:gd name="connsiteX3" fmla="*/ 3111 w 30733"/>
                  <a:gd name="connsiteY3" fmla="*/ 10600 h 10973"/>
                  <a:gd name="connsiteX4" fmla="*/ 13588 w 30733"/>
                  <a:gd name="connsiteY4" fmla="*/ 4885 h 10973"/>
                  <a:gd name="connsiteX5" fmla="*/ 29781 w 30733"/>
                  <a:gd name="connsiteY5" fmla="*/ 4885 h 10973"/>
                  <a:gd name="connsiteX6" fmla="*/ 30733 w 30733"/>
                  <a:gd name="connsiteY6" fmla="*/ 3933 h 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33" h="10973">
                    <a:moveTo>
                      <a:pt x="30733" y="3933"/>
                    </a:moveTo>
                    <a:cubicBezTo>
                      <a:pt x="27876" y="2028"/>
                      <a:pt x="27876" y="1075"/>
                      <a:pt x="19303" y="123"/>
                    </a:cubicBezTo>
                    <a:cubicBezTo>
                      <a:pt x="9778" y="-830"/>
                      <a:pt x="2158" y="3933"/>
                      <a:pt x="253" y="8695"/>
                    </a:cubicBezTo>
                    <a:cubicBezTo>
                      <a:pt x="-699" y="10600"/>
                      <a:pt x="1206" y="11553"/>
                      <a:pt x="3111" y="10600"/>
                    </a:cubicBezTo>
                    <a:cubicBezTo>
                      <a:pt x="6921" y="8695"/>
                      <a:pt x="9778" y="5838"/>
                      <a:pt x="13588" y="4885"/>
                    </a:cubicBezTo>
                    <a:cubicBezTo>
                      <a:pt x="19303" y="2980"/>
                      <a:pt x="24066" y="3933"/>
                      <a:pt x="29781" y="4885"/>
                    </a:cubicBezTo>
                    <a:cubicBezTo>
                      <a:pt x="30733" y="4885"/>
                      <a:pt x="30733" y="3933"/>
                      <a:pt x="30733" y="3933"/>
                    </a:cubicBez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056" name="图形 986"/>
              <p:cNvGrpSpPr/>
              <p:nvPr/>
            </p:nvGrpSpPr>
            <p:grpSpPr>
              <a:xfrm>
                <a:off x="8194915" y="3631734"/>
                <a:ext cx="23968" cy="14435"/>
                <a:chOff x="8194915" y="3631734"/>
                <a:chExt cx="23968" cy="14435"/>
              </a:xfrm>
              <a:solidFill>
                <a:srgbClr val="313A42"/>
              </a:solidFill>
            </p:grpSpPr>
            <p:sp>
              <p:nvSpPr>
                <p:cNvPr id="1057" name="图形 986"/>
                <p:cNvSpPr/>
                <p:nvPr/>
              </p:nvSpPr>
              <p:spPr>
                <a:xfrm>
                  <a:off x="8196262" y="3633602"/>
                  <a:ext cx="21378" cy="12009"/>
                </a:xfrm>
                <a:custGeom>
                  <a:avLst/>
                  <a:gdLst>
                    <a:gd name="connsiteX0" fmla="*/ 20955 w 21378"/>
                    <a:gd name="connsiteY0" fmla="*/ 5900 h 12009"/>
                    <a:gd name="connsiteX1" fmla="*/ 9525 w 21378"/>
                    <a:gd name="connsiteY1" fmla="*/ 185 h 12009"/>
                    <a:gd name="connsiteX2" fmla="*/ 0 w 21378"/>
                    <a:gd name="connsiteY2" fmla="*/ 10662 h 12009"/>
                    <a:gd name="connsiteX3" fmla="*/ 1905 w 21378"/>
                    <a:gd name="connsiteY3" fmla="*/ 11615 h 12009"/>
                    <a:gd name="connsiteX4" fmla="*/ 10478 w 21378"/>
                    <a:gd name="connsiteY4" fmla="*/ 2090 h 12009"/>
                    <a:gd name="connsiteX5" fmla="*/ 20955 w 21378"/>
                    <a:gd name="connsiteY5" fmla="*/ 5900 h 12009"/>
                    <a:gd name="connsiteX6" fmla="*/ 20955 w 21378"/>
                    <a:gd name="connsiteY6" fmla="*/ 5900 h 12009"/>
                    <a:gd name="connsiteX7" fmla="*/ 20955 w 21378"/>
                    <a:gd name="connsiteY7" fmla="*/ 5900 h 1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8" h="12009">
                      <a:moveTo>
                        <a:pt x="20955" y="5900"/>
                      </a:moveTo>
                      <a:cubicBezTo>
                        <a:pt x="19050" y="2090"/>
                        <a:pt x="14288" y="-768"/>
                        <a:pt x="9525" y="185"/>
                      </a:cubicBezTo>
                      <a:cubicBezTo>
                        <a:pt x="4763" y="1137"/>
                        <a:pt x="953" y="6852"/>
                        <a:pt x="0" y="10662"/>
                      </a:cubicBezTo>
                      <a:cubicBezTo>
                        <a:pt x="0" y="11615"/>
                        <a:pt x="953" y="12567"/>
                        <a:pt x="1905" y="11615"/>
                      </a:cubicBezTo>
                      <a:cubicBezTo>
                        <a:pt x="4763" y="7805"/>
                        <a:pt x="4763" y="3042"/>
                        <a:pt x="10478" y="2090"/>
                      </a:cubicBezTo>
                      <a:cubicBezTo>
                        <a:pt x="15240" y="1137"/>
                        <a:pt x="18097" y="3995"/>
                        <a:pt x="20955" y="5900"/>
                      </a:cubicBezTo>
                      <a:cubicBezTo>
                        <a:pt x="20955" y="6852"/>
                        <a:pt x="21907" y="5900"/>
                        <a:pt x="20955" y="5900"/>
                      </a:cubicBezTo>
                      <a:lnTo>
                        <a:pt x="20955" y="5900"/>
                      </a:ln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8" name="图形 986"/>
                <p:cNvSpPr/>
                <p:nvPr/>
              </p:nvSpPr>
              <p:spPr>
                <a:xfrm>
                  <a:off x="8194915" y="3631734"/>
                  <a:ext cx="23968" cy="14435"/>
                </a:xfrm>
                <a:custGeom>
                  <a:avLst/>
                  <a:gdLst>
                    <a:gd name="connsiteX0" fmla="*/ 23255 w 23968"/>
                    <a:gd name="connsiteY0" fmla="*/ 9673 h 14435"/>
                    <a:gd name="connsiteX1" fmla="*/ 21350 w 23968"/>
                    <a:gd name="connsiteY1" fmla="*/ 9673 h 14435"/>
                    <a:gd name="connsiteX2" fmla="*/ 20397 w 23968"/>
                    <a:gd name="connsiteY2" fmla="*/ 8720 h 14435"/>
                    <a:gd name="connsiteX3" fmla="*/ 11825 w 23968"/>
                    <a:gd name="connsiteY3" fmla="*/ 4911 h 14435"/>
                    <a:gd name="connsiteX4" fmla="*/ 7062 w 23968"/>
                    <a:gd name="connsiteY4" fmla="*/ 9673 h 14435"/>
                    <a:gd name="connsiteX5" fmla="*/ 4205 w 23968"/>
                    <a:gd name="connsiteY5" fmla="*/ 13483 h 14435"/>
                    <a:gd name="connsiteX6" fmla="*/ 1347 w 23968"/>
                    <a:gd name="connsiteY6" fmla="*/ 14436 h 14435"/>
                    <a:gd name="connsiteX7" fmla="*/ 395 w 23968"/>
                    <a:gd name="connsiteY7" fmla="*/ 12531 h 14435"/>
                    <a:gd name="connsiteX8" fmla="*/ 10872 w 23968"/>
                    <a:gd name="connsiteY8" fmla="*/ 148 h 14435"/>
                    <a:gd name="connsiteX9" fmla="*/ 23255 w 23968"/>
                    <a:gd name="connsiteY9" fmla="*/ 6816 h 14435"/>
                    <a:gd name="connsiteX10" fmla="*/ 23255 w 23968"/>
                    <a:gd name="connsiteY10" fmla="*/ 6816 h 14435"/>
                    <a:gd name="connsiteX11" fmla="*/ 23255 w 23968"/>
                    <a:gd name="connsiteY11" fmla="*/ 9673 h 14435"/>
                    <a:gd name="connsiteX12" fmla="*/ 23255 w 23968"/>
                    <a:gd name="connsiteY12" fmla="*/ 9673 h 14435"/>
                    <a:gd name="connsiteX13" fmla="*/ 5157 w 23968"/>
                    <a:gd name="connsiteY13" fmla="*/ 7768 h 14435"/>
                    <a:gd name="connsiteX14" fmla="*/ 4205 w 23968"/>
                    <a:gd name="connsiteY14" fmla="*/ 10625 h 14435"/>
                    <a:gd name="connsiteX15" fmla="*/ 5157 w 23968"/>
                    <a:gd name="connsiteY15" fmla="*/ 9673 h 14435"/>
                    <a:gd name="connsiteX16" fmla="*/ 5157 w 23968"/>
                    <a:gd name="connsiteY16" fmla="*/ 7768 h 1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68" h="14435">
                      <a:moveTo>
                        <a:pt x="23255" y="9673"/>
                      </a:moveTo>
                      <a:cubicBezTo>
                        <a:pt x="22302" y="9673"/>
                        <a:pt x="21350" y="9673"/>
                        <a:pt x="21350" y="9673"/>
                      </a:cubicBezTo>
                      <a:lnTo>
                        <a:pt x="20397" y="8720"/>
                      </a:lnTo>
                      <a:cubicBezTo>
                        <a:pt x="17540" y="6816"/>
                        <a:pt x="15635" y="4911"/>
                        <a:pt x="11825" y="4911"/>
                      </a:cubicBezTo>
                      <a:cubicBezTo>
                        <a:pt x="8967" y="4911"/>
                        <a:pt x="8015" y="6816"/>
                        <a:pt x="7062" y="9673"/>
                      </a:cubicBezTo>
                      <a:cubicBezTo>
                        <a:pt x="6110" y="10625"/>
                        <a:pt x="5157" y="12531"/>
                        <a:pt x="4205" y="13483"/>
                      </a:cubicBezTo>
                      <a:cubicBezTo>
                        <a:pt x="3252" y="14436"/>
                        <a:pt x="2300" y="14436"/>
                        <a:pt x="1347" y="14436"/>
                      </a:cubicBezTo>
                      <a:cubicBezTo>
                        <a:pt x="395" y="14436"/>
                        <a:pt x="-558" y="13483"/>
                        <a:pt x="395" y="12531"/>
                      </a:cubicBezTo>
                      <a:cubicBezTo>
                        <a:pt x="1347" y="7768"/>
                        <a:pt x="6110" y="1100"/>
                        <a:pt x="10872" y="148"/>
                      </a:cubicBezTo>
                      <a:cubicBezTo>
                        <a:pt x="16587" y="-805"/>
                        <a:pt x="21350" y="3006"/>
                        <a:pt x="23255" y="6816"/>
                      </a:cubicBezTo>
                      <a:lnTo>
                        <a:pt x="23255" y="6816"/>
                      </a:lnTo>
                      <a:cubicBezTo>
                        <a:pt x="24207" y="7768"/>
                        <a:pt x="24207" y="8720"/>
                        <a:pt x="23255" y="9673"/>
                      </a:cubicBezTo>
                      <a:cubicBezTo>
                        <a:pt x="23255" y="8720"/>
                        <a:pt x="23255" y="9673"/>
                        <a:pt x="23255" y="9673"/>
                      </a:cubicBezTo>
                      <a:close/>
                      <a:moveTo>
                        <a:pt x="5157" y="7768"/>
                      </a:moveTo>
                      <a:cubicBezTo>
                        <a:pt x="4205" y="8720"/>
                        <a:pt x="4205" y="9673"/>
                        <a:pt x="4205" y="10625"/>
                      </a:cubicBezTo>
                      <a:cubicBezTo>
                        <a:pt x="4205" y="10625"/>
                        <a:pt x="4205" y="9673"/>
                        <a:pt x="5157" y="9673"/>
                      </a:cubicBezTo>
                      <a:cubicBezTo>
                        <a:pt x="4205" y="8720"/>
                        <a:pt x="5157" y="8720"/>
                        <a:pt x="5157" y="7768"/>
                      </a:cubicBez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059" name="图形 986"/>
              <p:cNvGrpSpPr/>
              <p:nvPr/>
            </p:nvGrpSpPr>
            <p:grpSpPr>
              <a:xfrm>
                <a:off x="8288655" y="3608899"/>
                <a:ext cx="23812" cy="16315"/>
                <a:chOff x="8288655" y="3608899"/>
                <a:chExt cx="23812" cy="16315"/>
              </a:xfrm>
              <a:solidFill>
                <a:srgbClr val="313A42"/>
              </a:solidFill>
            </p:grpSpPr>
            <p:sp>
              <p:nvSpPr>
                <p:cNvPr id="1060" name="图形 986"/>
                <p:cNvSpPr/>
                <p:nvPr/>
              </p:nvSpPr>
              <p:spPr>
                <a:xfrm>
                  <a:off x="8288655" y="3610780"/>
                  <a:ext cx="22330" cy="12923"/>
                </a:xfrm>
                <a:custGeom>
                  <a:avLst/>
                  <a:gdLst>
                    <a:gd name="connsiteX0" fmla="*/ 21907 w 22330"/>
                    <a:gd name="connsiteY0" fmla="*/ 7767 h 12923"/>
                    <a:gd name="connsiteX1" fmla="*/ 9525 w 22330"/>
                    <a:gd name="connsiteY1" fmla="*/ 147 h 12923"/>
                    <a:gd name="connsiteX2" fmla="*/ 0 w 22330"/>
                    <a:gd name="connsiteY2" fmla="*/ 11577 h 12923"/>
                    <a:gd name="connsiteX3" fmla="*/ 1905 w 22330"/>
                    <a:gd name="connsiteY3" fmla="*/ 12529 h 12923"/>
                    <a:gd name="connsiteX4" fmla="*/ 10477 w 22330"/>
                    <a:gd name="connsiteY4" fmla="*/ 2052 h 12923"/>
                    <a:gd name="connsiteX5" fmla="*/ 21907 w 22330"/>
                    <a:gd name="connsiteY5" fmla="*/ 7767 h 12923"/>
                    <a:gd name="connsiteX6" fmla="*/ 21907 w 22330"/>
                    <a:gd name="connsiteY6" fmla="*/ 7767 h 12923"/>
                    <a:gd name="connsiteX7" fmla="*/ 21907 w 22330"/>
                    <a:gd name="connsiteY7" fmla="*/ 7767 h 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30" h="12923">
                      <a:moveTo>
                        <a:pt x="21907" y="7767"/>
                      </a:moveTo>
                      <a:cubicBezTo>
                        <a:pt x="19050" y="3004"/>
                        <a:pt x="15240" y="-806"/>
                        <a:pt x="9525" y="147"/>
                      </a:cubicBezTo>
                      <a:cubicBezTo>
                        <a:pt x="4763" y="1099"/>
                        <a:pt x="952" y="6814"/>
                        <a:pt x="0" y="11577"/>
                      </a:cubicBezTo>
                      <a:cubicBezTo>
                        <a:pt x="0" y="12529"/>
                        <a:pt x="952" y="13482"/>
                        <a:pt x="1905" y="12529"/>
                      </a:cubicBezTo>
                      <a:cubicBezTo>
                        <a:pt x="4763" y="8719"/>
                        <a:pt x="4763" y="3004"/>
                        <a:pt x="10477" y="2052"/>
                      </a:cubicBezTo>
                      <a:cubicBezTo>
                        <a:pt x="15240" y="2052"/>
                        <a:pt x="18097" y="5862"/>
                        <a:pt x="21907" y="7767"/>
                      </a:cubicBezTo>
                      <a:cubicBezTo>
                        <a:pt x="21907" y="8719"/>
                        <a:pt x="22860" y="8719"/>
                        <a:pt x="21907" y="7767"/>
                      </a:cubicBezTo>
                      <a:lnTo>
                        <a:pt x="21907" y="7767"/>
                      </a:ln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1" name="图形 986"/>
                <p:cNvSpPr/>
                <p:nvPr/>
              </p:nvSpPr>
              <p:spPr>
                <a:xfrm>
                  <a:off x="8288655" y="3608899"/>
                  <a:ext cx="23812" cy="16315"/>
                </a:xfrm>
                <a:custGeom>
                  <a:avLst/>
                  <a:gdLst>
                    <a:gd name="connsiteX0" fmla="*/ 22860 w 23812"/>
                    <a:gd name="connsiteY0" fmla="*/ 11553 h 16315"/>
                    <a:gd name="connsiteX1" fmla="*/ 20955 w 23812"/>
                    <a:gd name="connsiteY1" fmla="*/ 11553 h 16315"/>
                    <a:gd name="connsiteX2" fmla="*/ 20002 w 23812"/>
                    <a:gd name="connsiteY2" fmla="*/ 10601 h 16315"/>
                    <a:gd name="connsiteX3" fmla="*/ 11430 w 23812"/>
                    <a:gd name="connsiteY3" fmla="*/ 5838 h 16315"/>
                    <a:gd name="connsiteX4" fmla="*/ 6667 w 23812"/>
                    <a:gd name="connsiteY4" fmla="*/ 10601 h 16315"/>
                    <a:gd name="connsiteX5" fmla="*/ 4763 w 23812"/>
                    <a:gd name="connsiteY5" fmla="*/ 15363 h 16315"/>
                    <a:gd name="connsiteX6" fmla="*/ 1905 w 23812"/>
                    <a:gd name="connsiteY6" fmla="*/ 16316 h 16315"/>
                    <a:gd name="connsiteX7" fmla="*/ 0 w 23812"/>
                    <a:gd name="connsiteY7" fmla="*/ 13458 h 16315"/>
                    <a:gd name="connsiteX8" fmla="*/ 10477 w 23812"/>
                    <a:gd name="connsiteY8" fmla="*/ 123 h 16315"/>
                    <a:gd name="connsiteX9" fmla="*/ 23813 w 23812"/>
                    <a:gd name="connsiteY9" fmla="*/ 7743 h 16315"/>
                    <a:gd name="connsiteX10" fmla="*/ 23813 w 23812"/>
                    <a:gd name="connsiteY10" fmla="*/ 7743 h 16315"/>
                    <a:gd name="connsiteX11" fmla="*/ 22860 w 23812"/>
                    <a:gd name="connsiteY11" fmla="*/ 11553 h 16315"/>
                    <a:gd name="connsiteX12" fmla="*/ 22860 w 23812"/>
                    <a:gd name="connsiteY12" fmla="*/ 11553 h 16315"/>
                    <a:gd name="connsiteX13" fmla="*/ 3810 w 23812"/>
                    <a:gd name="connsiteY13" fmla="*/ 8696 h 16315"/>
                    <a:gd name="connsiteX14" fmla="*/ 2857 w 23812"/>
                    <a:gd name="connsiteY14" fmla="*/ 11553 h 16315"/>
                    <a:gd name="connsiteX15" fmla="*/ 3810 w 23812"/>
                    <a:gd name="connsiteY15" fmla="*/ 10601 h 16315"/>
                    <a:gd name="connsiteX16" fmla="*/ 3810 w 23812"/>
                    <a:gd name="connsiteY16" fmla="*/ 8696 h 1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12" h="16315">
                      <a:moveTo>
                        <a:pt x="22860" y="11553"/>
                      </a:moveTo>
                      <a:cubicBezTo>
                        <a:pt x="21907" y="11553"/>
                        <a:pt x="20955" y="11553"/>
                        <a:pt x="20955" y="11553"/>
                      </a:cubicBezTo>
                      <a:lnTo>
                        <a:pt x="20002" y="10601"/>
                      </a:lnTo>
                      <a:cubicBezTo>
                        <a:pt x="17145" y="7743"/>
                        <a:pt x="14288" y="5838"/>
                        <a:pt x="11430" y="5838"/>
                      </a:cubicBezTo>
                      <a:cubicBezTo>
                        <a:pt x="8572" y="5838"/>
                        <a:pt x="7620" y="7743"/>
                        <a:pt x="6667" y="10601"/>
                      </a:cubicBezTo>
                      <a:cubicBezTo>
                        <a:pt x="5715" y="12506"/>
                        <a:pt x="5715" y="13458"/>
                        <a:pt x="4763" y="15363"/>
                      </a:cubicBezTo>
                      <a:cubicBezTo>
                        <a:pt x="3810" y="16316"/>
                        <a:pt x="2857" y="16316"/>
                        <a:pt x="1905" y="16316"/>
                      </a:cubicBezTo>
                      <a:cubicBezTo>
                        <a:pt x="952" y="16316"/>
                        <a:pt x="0" y="14411"/>
                        <a:pt x="0" y="13458"/>
                      </a:cubicBezTo>
                      <a:cubicBezTo>
                        <a:pt x="952" y="7743"/>
                        <a:pt x="4763" y="1076"/>
                        <a:pt x="10477" y="123"/>
                      </a:cubicBezTo>
                      <a:cubicBezTo>
                        <a:pt x="16192" y="-829"/>
                        <a:pt x="21907" y="3933"/>
                        <a:pt x="23813" y="7743"/>
                      </a:cubicBezTo>
                      <a:lnTo>
                        <a:pt x="23813" y="7743"/>
                      </a:lnTo>
                      <a:cubicBezTo>
                        <a:pt x="23813" y="9648"/>
                        <a:pt x="23813" y="10601"/>
                        <a:pt x="22860" y="11553"/>
                      </a:cubicBezTo>
                      <a:cubicBezTo>
                        <a:pt x="22860" y="11553"/>
                        <a:pt x="22860" y="11553"/>
                        <a:pt x="22860" y="11553"/>
                      </a:cubicBezTo>
                      <a:close/>
                      <a:moveTo>
                        <a:pt x="3810" y="8696"/>
                      </a:moveTo>
                      <a:cubicBezTo>
                        <a:pt x="3810" y="9648"/>
                        <a:pt x="2857" y="10601"/>
                        <a:pt x="2857" y="11553"/>
                      </a:cubicBezTo>
                      <a:cubicBezTo>
                        <a:pt x="2857" y="11553"/>
                        <a:pt x="2857" y="10601"/>
                        <a:pt x="3810" y="10601"/>
                      </a:cubicBezTo>
                      <a:cubicBezTo>
                        <a:pt x="3810" y="9648"/>
                        <a:pt x="3810" y="9648"/>
                        <a:pt x="3810" y="8696"/>
                      </a:cubicBez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62" name="图形 986"/>
              <p:cNvSpPr/>
              <p:nvPr/>
            </p:nvSpPr>
            <p:spPr>
              <a:xfrm>
                <a:off x="8180627" y="3585159"/>
                <a:ext cx="31663" cy="15290"/>
              </a:xfrm>
              <a:custGeom>
                <a:avLst/>
                <a:gdLst>
                  <a:gd name="connsiteX0" fmla="*/ 1347 w 31663"/>
                  <a:gd name="connsiteY0" fmla="*/ 15291 h 15290"/>
                  <a:gd name="connsiteX1" fmla="*/ 15635 w 31663"/>
                  <a:gd name="connsiteY1" fmla="*/ 6718 h 15290"/>
                  <a:gd name="connsiteX2" fmla="*/ 28970 w 31663"/>
                  <a:gd name="connsiteY2" fmla="*/ 5766 h 15290"/>
                  <a:gd name="connsiteX3" fmla="*/ 30875 w 31663"/>
                  <a:gd name="connsiteY3" fmla="*/ 1956 h 15290"/>
                  <a:gd name="connsiteX4" fmla="*/ 395 w 31663"/>
                  <a:gd name="connsiteY4" fmla="*/ 14338 h 15290"/>
                  <a:gd name="connsiteX5" fmla="*/ 1347 w 31663"/>
                  <a:gd name="connsiteY5" fmla="*/ 15291 h 15290"/>
                  <a:gd name="connsiteX6" fmla="*/ 1347 w 31663"/>
                  <a:gd name="connsiteY6" fmla="*/ 15291 h 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63" h="15290">
                    <a:moveTo>
                      <a:pt x="1347" y="15291"/>
                    </a:moveTo>
                    <a:cubicBezTo>
                      <a:pt x="6110" y="11481"/>
                      <a:pt x="8967" y="8623"/>
                      <a:pt x="15635" y="6718"/>
                    </a:cubicBezTo>
                    <a:cubicBezTo>
                      <a:pt x="20397" y="5766"/>
                      <a:pt x="24207" y="6718"/>
                      <a:pt x="28970" y="5766"/>
                    </a:cubicBezTo>
                    <a:cubicBezTo>
                      <a:pt x="30875" y="5766"/>
                      <a:pt x="32780" y="2908"/>
                      <a:pt x="30875" y="1956"/>
                    </a:cubicBezTo>
                    <a:cubicBezTo>
                      <a:pt x="21350" y="-3759"/>
                      <a:pt x="2300" y="3861"/>
                      <a:pt x="395" y="14338"/>
                    </a:cubicBezTo>
                    <a:cubicBezTo>
                      <a:pt x="-558" y="15291"/>
                      <a:pt x="395" y="15291"/>
                      <a:pt x="1347" y="15291"/>
                    </a:cubicBezTo>
                    <a:lnTo>
                      <a:pt x="1347" y="15291"/>
                    </a:ln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3" name="图形 986"/>
              <p:cNvSpPr/>
              <p:nvPr/>
            </p:nvSpPr>
            <p:spPr>
              <a:xfrm rot="16298040">
                <a:off x="8194015" y="3647305"/>
                <a:ext cx="11430" cy="19050"/>
              </a:xfrm>
              <a:custGeom>
                <a:avLst/>
                <a:gdLst>
                  <a:gd name="connsiteX0" fmla="*/ 11430 w 11430"/>
                  <a:gd name="connsiteY0" fmla="*/ 9525 h 19050"/>
                  <a:gd name="connsiteX1" fmla="*/ 5715 w 11430"/>
                  <a:gd name="connsiteY1" fmla="*/ 19050 h 19050"/>
                  <a:gd name="connsiteX2" fmla="*/ 0 w 11430"/>
                  <a:gd name="connsiteY2" fmla="*/ 9525 h 19050"/>
                  <a:gd name="connsiteX3" fmla="*/ 5715 w 11430"/>
                  <a:gd name="connsiteY3" fmla="*/ 0 h 19050"/>
                  <a:gd name="connsiteX4" fmla="*/ 11430 w 1143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 h="19050">
                    <a:moveTo>
                      <a:pt x="11430" y="9525"/>
                    </a:moveTo>
                    <a:cubicBezTo>
                      <a:pt x="11430" y="14786"/>
                      <a:pt x="8871" y="19050"/>
                      <a:pt x="5715" y="19050"/>
                    </a:cubicBezTo>
                    <a:cubicBezTo>
                      <a:pt x="2559" y="19050"/>
                      <a:pt x="0" y="14786"/>
                      <a:pt x="0" y="9525"/>
                    </a:cubicBezTo>
                    <a:cubicBezTo>
                      <a:pt x="0" y="4264"/>
                      <a:pt x="2558" y="0"/>
                      <a:pt x="5715" y="0"/>
                    </a:cubicBezTo>
                    <a:cubicBezTo>
                      <a:pt x="8871" y="0"/>
                      <a:pt x="11430" y="4264"/>
                      <a:pt x="11430" y="9525"/>
                    </a:cubicBezTo>
                    <a:close/>
                  </a:path>
                </a:pathLst>
              </a:custGeom>
              <a:solidFill>
                <a:srgbClr val="FFA59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4" name="图形 986"/>
              <p:cNvSpPr/>
              <p:nvPr/>
            </p:nvSpPr>
            <p:spPr>
              <a:xfrm rot="20377782">
                <a:off x="8315483" y="3622426"/>
                <a:ext cx="19050" cy="11430"/>
              </a:xfrm>
              <a:custGeom>
                <a:avLst/>
                <a:gdLst>
                  <a:gd name="connsiteX0" fmla="*/ 19051 w 19050"/>
                  <a:gd name="connsiteY0" fmla="*/ 5715 h 11430"/>
                  <a:gd name="connsiteX1" fmla="*/ 9525 w 19050"/>
                  <a:gd name="connsiteY1" fmla="*/ 11430 h 11430"/>
                  <a:gd name="connsiteX2" fmla="*/ 0 w 19050"/>
                  <a:gd name="connsiteY2" fmla="*/ 5715 h 11430"/>
                  <a:gd name="connsiteX3" fmla="*/ 9525 w 19050"/>
                  <a:gd name="connsiteY3" fmla="*/ 0 h 11430"/>
                  <a:gd name="connsiteX4" fmla="*/ 19051 w 19050"/>
                  <a:gd name="connsiteY4" fmla="*/ 5715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1430">
                    <a:moveTo>
                      <a:pt x="19051" y="5715"/>
                    </a:moveTo>
                    <a:cubicBezTo>
                      <a:pt x="19051" y="8872"/>
                      <a:pt x="14786" y="11430"/>
                      <a:pt x="9525" y="11430"/>
                    </a:cubicBezTo>
                    <a:cubicBezTo>
                      <a:pt x="4265" y="11430"/>
                      <a:pt x="0" y="8872"/>
                      <a:pt x="0" y="5715"/>
                    </a:cubicBezTo>
                    <a:cubicBezTo>
                      <a:pt x="0" y="2559"/>
                      <a:pt x="4265" y="0"/>
                      <a:pt x="9525" y="0"/>
                    </a:cubicBezTo>
                    <a:cubicBezTo>
                      <a:pt x="14786" y="0"/>
                      <a:pt x="19051" y="2559"/>
                      <a:pt x="19051" y="5715"/>
                    </a:cubicBezTo>
                    <a:close/>
                  </a:path>
                </a:pathLst>
              </a:custGeom>
              <a:solidFill>
                <a:srgbClr val="FFA59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065" name="图形 986"/>
              <p:cNvGrpSpPr/>
              <p:nvPr/>
            </p:nvGrpSpPr>
            <p:grpSpPr>
              <a:xfrm>
                <a:off x="8252086" y="3669029"/>
                <a:ext cx="40918" cy="34290"/>
                <a:chOff x="8252086" y="3669029"/>
                <a:chExt cx="40918" cy="34290"/>
              </a:xfrm>
            </p:grpSpPr>
            <p:sp>
              <p:nvSpPr>
                <p:cNvPr id="1066" name="图形 986"/>
                <p:cNvSpPr/>
                <p:nvPr/>
              </p:nvSpPr>
              <p:spPr>
                <a:xfrm>
                  <a:off x="8252086" y="3669029"/>
                  <a:ext cx="40918" cy="32924"/>
                </a:xfrm>
                <a:custGeom>
                  <a:avLst/>
                  <a:gdLst>
                    <a:gd name="connsiteX0" fmla="*/ 38474 w 40918"/>
                    <a:gd name="connsiteY0" fmla="*/ 1905 h 32924"/>
                    <a:gd name="connsiteX1" fmla="*/ 28949 w 40918"/>
                    <a:gd name="connsiteY1" fmla="*/ 30480 h 32924"/>
                    <a:gd name="connsiteX2" fmla="*/ 374 w 40918"/>
                    <a:gd name="connsiteY2" fmla="*/ 20955 h 32924"/>
                    <a:gd name="connsiteX3" fmla="*/ 374 w 40918"/>
                    <a:gd name="connsiteY3" fmla="*/ 20955 h 32924"/>
                    <a:gd name="connsiteX4" fmla="*/ 2279 w 40918"/>
                    <a:gd name="connsiteY4" fmla="*/ 16192 h 32924"/>
                    <a:gd name="connsiteX5" fmla="*/ 33711 w 40918"/>
                    <a:gd name="connsiteY5" fmla="*/ 0 h 32924"/>
                    <a:gd name="connsiteX6" fmla="*/ 38474 w 40918"/>
                    <a:gd name="connsiteY6" fmla="*/ 1905 h 32924"/>
                    <a:gd name="connsiteX7" fmla="*/ 38474 w 40918"/>
                    <a:gd name="connsiteY7" fmla="*/ 1905 h 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18" h="32924">
                      <a:moveTo>
                        <a:pt x="38474" y="1905"/>
                      </a:moveTo>
                      <a:cubicBezTo>
                        <a:pt x="44189" y="12383"/>
                        <a:pt x="39426" y="25717"/>
                        <a:pt x="28949" y="30480"/>
                      </a:cubicBezTo>
                      <a:cubicBezTo>
                        <a:pt x="18471" y="36195"/>
                        <a:pt x="5136" y="31433"/>
                        <a:pt x="374" y="20955"/>
                      </a:cubicBezTo>
                      <a:lnTo>
                        <a:pt x="374" y="20955"/>
                      </a:lnTo>
                      <a:cubicBezTo>
                        <a:pt x="-579" y="19050"/>
                        <a:pt x="374" y="17145"/>
                        <a:pt x="2279" y="16192"/>
                      </a:cubicBezTo>
                      <a:lnTo>
                        <a:pt x="33711" y="0"/>
                      </a:lnTo>
                      <a:cubicBezTo>
                        <a:pt x="35616" y="0"/>
                        <a:pt x="37521" y="0"/>
                        <a:pt x="38474" y="1905"/>
                      </a:cubicBezTo>
                      <a:lnTo>
                        <a:pt x="38474" y="1905"/>
                      </a:lnTo>
                      <a:close/>
                    </a:path>
                  </a:pathLst>
                </a:custGeom>
                <a:solidFill>
                  <a:srgbClr val="CC623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7" name="图形 986"/>
                <p:cNvSpPr/>
                <p:nvPr/>
              </p:nvSpPr>
              <p:spPr>
                <a:xfrm>
                  <a:off x="8271509" y="3689984"/>
                  <a:ext cx="20002" cy="12382"/>
                </a:xfrm>
                <a:custGeom>
                  <a:avLst/>
                  <a:gdLst>
                    <a:gd name="connsiteX0" fmla="*/ 0 w 20002"/>
                    <a:gd name="connsiteY0" fmla="*/ 12383 h 12382"/>
                    <a:gd name="connsiteX1" fmla="*/ 9525 w 20002"/>
                    <a:gd name="connsiteY1" fmla="*/ 10478 h 12382"/>
                    <a:gd name="connsiteX2" fmla="*/ 20003 w 20002"/>
                    <a:gd name="connsiteY2" fmla="*/ 0 h 12382"/>
                    <a:gd name="connsiteX3" fmla="*/ 0 w 20002"/>
                    <a:gd name="connsiteY3" fmla="*/ 12383 h 12382"/>
                  </a:gdLst>
                  <a:ahLst/>
                  <a:cxnLst>
                    <a:cxn ang="0">
                      <a:pos x="connsiteX0" y="connsiteY0"/>
                    </a:cxn>
                    <a:cxn ang="0">
                      <a:pos x="connsiteX1" y="connsiteY1"/>
                    </a:cxn>
                    <a:cxn ang="0">
                      <a:pos x="connsiteX2" y="connsiteY2"/>
                    </a:cxn>
                    <a:cxn ang="0">
                      <a:pos x="connsiteX3" y="connsiteY3"/>
                    </a:cxn>
                  </a:cxnLst>
                  <a:rect l="l" t="t" r="r" b="b"/>
                  <a:pathLst>
                    <a:path w="20002" h="12382">
                      <a:moveTo>
                        <a:pt x="0" y="12383"/>
                      </a:moveTo>
                      <a:cubicBezTo>
                        <a:pt x="2858" y="12383"/>
                        <a:pt x="6668" y="11430"/>
                        <a:pt x="9525" y="10478"/>
                      </a:cubicBezTo>
                      <a:cubicBezTo>
                        <a:pt x="14288" y="7620"/>
                        <a:pt x="18097" y="3810"/>
                        <a:pt x="20003" y="0"/>
                      </a:cubicBezTo>
                      <a:cubicBezTo>
                        <a:pt x="12383" y="2858"/>
                        <a:pt x="4763" y="6668"/>
                        <a:pt x="0" y="12383"/>
                      </a:cubicBezTo>
                      <a:close/>
                    </a:path>
                  </a:pathLst>
                </a:custGeom>
                <a:solidFill>
                  <a:srgbClr val="FFB9A4"/>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8" name="图形 986"/>
                <p:cNvSpPr/>
                <p:nvPr/>
              </p:nvSpPr>
              <p:spPr>
                <a:xfrm>
                  <a:off x="8270557" y="3684984"/>
                  <a:ext cx="21907" cy="18335"/>
                </a:xfrm>
                <a:custGeom>
                  <a:avLst/>
                  <a:gdLst>
                    <a:gd name="connsiteX0" fmla="*/ 1905 w 21907"/>
                    <a:gd name="connsiteY0" fmla="*/ 9763 h 18335"/>
                    <a:gd name="connsiteX1" fmla="*/ 0 w 21907"/>
                    <a:gd name="connsiteY1" fmla="*/ 18336 h 18335"/>
                    <a:gd name="connsiteX2" fmla="*/ 10478 w 21907"/>
                    <a:gd name="connsiteY2" fmla="*/ 16431 h 18335"/>
                    <a:gd name="connsiteX3" fmla="*/ 21908 w 21907"/>
                    <a:gd name="connsiteY3" fmla="*/ 238 h 18335"/>
                    <a:gd name="connsiteX4" fmla="*/ 12383 w 21907"/>
                    <a:gd name="connsiteY4" fmla="*/ 1191 h 18335"/>
                    <a:gd name="connsiteX5" fmla="*/ 1905 w 21907"/>
                    <a:gd name="connsiteY5" fmla="*/ 9763 h 1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 h="18335">
                      <a:moveTo>
                        <a:pt x="1905" y="9763"/>
                      </a:moveTo>
                      <a:cubicBezTo>
                        <a:pt x="953" y="12621"/>
                        <a:pt x="953" y="14526"/>
                        <a:pt x="0" y="18336"/>
                      </a:cubicBezTo>
                      <a:cubicBezTo>
                        <a:pt x="3810" y="18336"/>
                        <a:pt x="6668" y="17383"/>
                        <a:pt x="10478" y="16431"/>
                      </a:cubicBezTo>
                      <a:cubicBezTo>
                        <a:pt x="17145" y="12621"/>
                        <a:pt x="20955" y="6906"/>
                        <a:pt x="21908" y="238"/>
                      </a:cubicBezTo>
                      <a:cubicBezTo>
                        <a:pt x="20003" y="238"/>
                        <a:pt x="16193" y="-714"/>
                        <a:pt x="12383" y="1191"/>
                      </a:cubicBezTo>
                      <a:cubicBezTo>
                        <a:pt x="7620" y="1191"/>
                        <a:pt x="3810" y="5001"/>
                        <a:pt x="1905" y="9763"/>
                      </a:cubicBezTo>
                      <a:close/>
                    </a:path>
                  </a:pathLst>
                </a:custGeom>
                <a:solidFill>
                  <a:srgbClr val="E66E3E"/>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69" name="图形 986"/>
              <p:cNvSpPr/>
              <p:nvPr/>
            </p:nvSpPr>
            <p:spPr>
              <a:xfrm>
                <a:off x="8158966" y="3591544"/>
                <a:ext cx="95546" cy="97488"/>
              </a:xfrm>
              <a:custGeom>
                <a:avLst/>
                <a:gdLst>
                  <a:gd name="connsiteX0" fmla="*/ 47773 w 95546"/>
                  <a:gd name="connsiteY0" fmla="*/ 97488 h 97488"/>
                  <a:gd name="connsiteX1" fmla="*/ 23008 w 95546"/>
                  <a:gd name="connsiteY1" fmla="*/ 89868 h 97488"/>
                  <a:gd name="connsiteX2" fmla="*/ 6816 w 95546"/>
                  <a:gd name="connsiteY2" fmla="*/ 23193 h 97488"/>
                  <a:gd name="connsiteX3" fmla="*/ 36343 w 95546"/>
                  <a:gd name="connsiteY3" fmla="*/ 1286 h 97488"/>
                  <a:gd name="connsiteX4" fmla="*/ 72538 w 95546"/>
                  <a:gd name="connsiteY4" fmla="*/ 7001 h 97488"/>
                  <a:gd name="connsiteX5" fmla="*/ 88731 w 95546"/>
                  <a:gd name="connsiteY5" fmla="*/ 73676 h 97488"/>
                  <a:gd name="connsiteX6" fmla="*/ 59203 w 95546"/>
                  <a:gd name="connsiteY6" fmla="*/ 95583 h 97488"/>
                  <a:gd name="connsiteX7" fmla="*/ 47773 w 95546"/>
                  <a:gd name="connsiteY7" fmla="*/ 97488 h 97488"/>
                  <a:gd name="connsiteX8" fmla="*/ 47773 w 95546"/>
                  <a:gd name="connsiteY8" fmla="*/ 22241 h 97488"/>
                  <a:gd name="connsiteX9" fmla="*/ 41106 w 95546"/>
                  <a:gd name="connsiteY9" fmla="*/ 23193 h 97488"/>
                  <a:gd name="connsiteX10" fmla="*/ 24913 w 95546"/>
                  <a:gd name="connsiteY10" fmla="*/ 35576 h 97488"/>
                  <a:gd name="connsiteX11" fmla="*/ 34438 w 95546"/>
                  <a:gd name="connsiteY11" fmla="*/ 73676 h 97488"/>
                  <a:gd name="connsiteX12" fmla="*/ 54441 w 95546"/>
                  <a:gd name="connsiteY12" fmla="*/ 76533 h 97488"/>
                  <a:gd name="connsiteX13" fmla="*/ 70633 w 95546"/>
                  <a:gd name="connsiteY13" fmla="*/ 64151 h 97488"/>
                  <a:gd name="connsiteX14" fmla="*/ 61108 w 95546"/>
                  <a:gd name="connsiteY14" fmla="*/ 26051 h 97488"/>
                  <a:gd name="connsiteX15" fmla="*/ 47773 w 95546"/>
                  <a:gd name="connsiteY15" fmla="*/ 22241 h 9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546" h="97488">
                    <a:moveTo>
                      <a:pt x="47773" y="97488"/>
                    </a:moveTo>
                    <a:cubicBezTo>
                      <a:pt x="39201" y="97488"/>
                      <a:pt x="30628" y="94631"/>
                      <a:pt x="23008" y="89868"/>
                    </a:cubicBezTo>
                    <a:cubicBezTo>
                      <a:pt x="148" y="75581"/>
                      <a:pt x="-6519" y="46053"/>
                      <a:pt x="6816" y="23193"/>
                    </a:cubicBezTo>
                    <a:cubicBezTo>
                      <a:pt x="13483" y="11763"/>
                      <a:pt x="23961" y="4143"/>
                      <a:pt x="36343" y="1286"/>
                    </a:cubicBezTo>
                    <a:cubicBezTo>
                      <a:pt x="48726" y="-1572"/>
                      <a:pt x="62061" y="333"/>
                      <a:pt x="72538" y="7001"/>
                    </a:cubicBezTo>
                    <a:cubicBezTo>
                      <a:pt x="95398" y="21288"/>
                      <a:pt x="102066" y="50816"/>
                      <a:pt x="88731" y="73676"/>
                    </a:cubicBezTo>
                    <a:cubicBezTo>
                      <a:pt x="82063" y="85106"/>
                      <a:pt x="71586" y="92726"/>
                      <a:pt x="59203" y="95583"/>
                    </a:cubicBezTo>
                    <a:cubicBezTo>
                      <a:pt x="55393" y="97488"/>
                      <a:pt x="51583" y="97488"/>
                      <a:pt x="47773" y="97488"/>
                    </a:cubicBezTo>
                    <a:close/>
                    <a:moveTo>
                      <a:pt x="47773" y="22241"/>
                    </a:moveTo>
                    <a:cubicBezTo>
                      <a:pt x="45868" y="22241"/>
                      <a:pt x="43963" y="22241"/>
                      <a:pt x="41106" y="23193"/>
                    </a:cubicBezTo>
                    <a:cubicBezTo>
                      <a:pt x="34438" y="25098"/>
                      <a:pt x="28723" y="28908"/>
                      <a:pt x="24913" y="35576"/>
                    </a:cubicBezTo>
                    <a:cubicBezTo>
                      <a:pt x="17293" y="48911"/>
                      <a:pt x="21103" y="65103"/>
                      <a:pt x="34438" y="73676"/>
                    </a:cubicBezTo>
                    <a:cubicBezTo>
                      <a:pt x="40153" y="77486"/>
                      <a:pt x="47773" y="78438"/>
                      <a:pt x="54441" y="76533"/>
                    </a:cubicBezTo>
                    <a:cubicBezTo>
                      <a:pt x="61108" y="74628"/>
                      <a:pt x="66823" y="70818"/>
                      <a:pt x="70633" y="64151"/>
                    </a:cubicBezTo>
                    <a:cubicBezTo>
                      <a:pt x="78253" y="50816"/>
                      <a:pt x="74443" y="34623"/>
                      <a:pt x="61108" y="26051"/>
                    </a:cubicBezTo>
                    <a:cubicBezTo>
                      <a:pt x="57298" y="23193"/>
                      <a:pt x="52536" y="22241"/>
                      <a:pt x="47773" y="22241"/>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0" name="图形 986"/>
              <p:cNvSpPr/>
              <p:nvPr/>
            </p:nvSpPr>
            <p:spPr>
              <a:xfrm>
                <a:off x="8250408" y="3571566"/>
                <a:ext cx="100305" cy="100321"/>
              </a:xfrm>
              <a:custGeom>
                <a:avLst/>
                <a:gdLst>
                  <a:gd name="connsiteX0" fmla="*/ 49677 w 100305"/>
                  <a:gd name="connsiteY0" fmla="*/ 100321 h 100321"/>
                  <a:gd name="connsiteX1" fmla="*/ 23007 w 100305"/>
                  <a:gd name="connsiteY1" fmla="*/ 92701 h 100321"/>
                  <a:gd name="connsiteX2" fmla="*/ 1099 w 100305"/>
                  <a:gd name="connsiteY2" fmla="*/ 61269 h 100321"/>
                  <a:gd name="connsiteX3" fmla="*/ 39199 w 100305"/>
                  <a:gd name="connsiteY3" fmla="*/ 1261 h 100321"/>
                  <a:gd name="connsiteX4" fmla="*/ 77299 w 100305"/>
                  <a:gd name="connsiteY4" fmla="*/ 7929 h 100321"/>
                  <a:gd name="connsiteX5" fmla="*/ 99207 w 100305"/>
                  <a:gd name="connsiteY5" fmla="*/ 39361 h 100321"/>
                  <a:gd name="connsiteX6" fmla="*/ 61107 w 100305"/>
                  <a:gd name="connsiteY6" fmla="*/ 99369 h 100321"/>
                  <a:gd name="connsiteX7" fmla="*/ 49677 w 100305"/>
                  <a:gd name="connsiteY7" fmla="*/ 100321 h 100321"/>
                  <a:gd name="connsiteX8" fmla="*/ 50629 w 100305"/>
                  <a:gd name="connsiteY8" fmla="*/ 21264 h 100321"/>
                  <a:gd name="connsiteX9" fmla="*/ 43962 w 100305"/>
                  <a:gd name="connsiteY9" fmla="*/ 22216 h 100321"/>
                  <a:gd name="connsiteX10" fmla="*/ 22054 w 100305"/>
                  <a:gd name="connsiteY10" fmla="*/ 56506 h 100321"/>
                  <a:gd name="connsiteX11" fmla="*/ 34437 w 100305"/>
                  <a:gd name="connsiteY11" fmla="*/ 74604 h 100321"/>
                  <a:gd name="connsiteX12" fmla="*/ 56344 w 100305"/>
                  <a:gd name="connsiteY12" fmla="*/ 78414 h 100321"/>
                  <a:gd name="connsiteX13" fmla="*/ 78252 w 100305"/>
                  <a:gd name="connsiteY13" fmla="*/ 44124 h 100321"/>
                  <a:gd name="connsiteX14" fmla="*/ 65869 w 100305"/>
                  <a:gd name="connsiteY14" fmla="*/ 26026 h 100321"/>
                  <a:gd name="connsiteX15" fmla="*/ 50629 w 100305"/>
                  <a:gd name="connsiteY15" fmla="*/ 21264 h 10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305" h="100321">
                    <a:moveTo>
                      <a:pt x="49677" y="100321"/>
                    </a:moveTo>
                    <a:cubicBezTo>
                      <a:pt x="40152" y="100321"/>
                      <a:pt x="31579" y="97464"/>
                      <a:pt x="23007" y="92701"/>
                    </a:cubicBezTo>
                    <a:cubicBezTo>
                      <a:pt x="11577" y="86034"/>
                      <a:pt x="3957" y="74604"/>
                      <a:pt x="1099" y="61269"/>
                    </a:cubicBezTo>
                    <a:cubicBezTo>
                      <a:pt x="-4616" y="34599"/>
                      <a:pt x="12529" y="7929"/>
                      <a:pt x="39199" y="1261"/>
                    </a:cubicBezTo>
                    <a:cubicBezTo>
                      <a:pt x="52534" y="-1596"/>
                      <a:pt x="65869" y="309"/>
                      <a:pt x="77299" y="7929"/>
                    </a:cubicBezTo>
                    <a:cubicBezTo>
                      <a:pt x="88729" y="14596"/>
                      <a:pt x="96349" y="26026"/>
                      <a:pt x="99207" y="39361"/>
                    </a:cubicBezTo>
                    <a:cubicBezTo>
                      <a:pt x="104922" y="66031"/>
                      <a:pt x="87777" y="92701"/>
                      <a:pt x="61107" y="99369"/>
                    </a:cubicBezTo>
                    <a:cubicBezTo>
                      <a:pt x="57297" y="99369"/>
                      <a:pt x="53487" y="100321"/>
                      <a:pt x="49677" y="100321"/>
                    </a:cubicBezTo>
                    <a:close/>
                    <a:moveTo>
                      <a:pt x="50629" y="21264"/>
                    </a:moveTo>
                    <a:cubicBezTo>
                      <a:pt x="48724" y="21264"/>
                      <a:pt x="45867" y="21264"/>
                      <a:pt x="43962" y="22216"/>
                    </a:cubicBezTo>
                    <a:cubicBezTo>
                      <a:pt x="28722" y="26026"/>
                      <a:pt x="18244" y="41266"/>
                      <a:pt x="22054" y="56506"/>
                    </a:cubicBezTo>
                    <a:cubicBezTo>
                      <a:pt x="23959" y="64126"/>
                      <a:pt x="27769" y="70794"/>
                      <a:pt x="34437" y="74604"/>
                    </a:cubicBezTo>
                    <a:cubicBezTo>
                      <a:pt x="41104" y="78414"/>
                      <a:pt x="48724" y="80319"/>
                      <a:pt x="56344" y="78414"/>
                    </a:cubicBezTo>
                    <a:cubicBezTo>
                      <a:pt x="71584" y="74604"/>
                      <a:pt x="82062" y="59364"/>
                      <a:pt x="78252" y="44124"/>
                    </a:cubicBezTo>
                    <a:cubicBezTo>
                      <a:pt x="76347" y="36504"/>
                      <a:pt x="72537" y="29836"/>
                      <a:pt x="65869" y="26026"/>
                    </a:cubicBezTo>
                    <a:cubicBezTo>
                      <a:pt x="61107" y="22216"/>
                      <a:pt x="56344" y="21264"/>
                      <a:pt x="50629" y="21264"/>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1" name="图形 986"/>
              <p:cNvSpPr/>
              <p:nvPr/>
            </p:nvSpPr>
            <p:spPr>
              <a:xfrm>
                <a:off x="8237219" y="3617445"/>
                <a:ext cx="26670" cy="25866"/>
              </a:xfrm>
              <a:custGeom>
                <a:avLst/>
                <a:gdLst>
                  <a:gd name="connsiteX0" fmla="*/ 7620 w 26670"/>
                  <a:gd name="connsiteY0" fmla="*/ 25867 h 25866"/>
                  <a:gd name="connsiteX1" fmla="*/ 0 w 26670"/>
                  <a:gd name="connsiteY1" fmla="*/ 5864 h 25866"/>
                  <a:gd name="connsiteX2" fmla="*/ 26670 w 26670"/>
                  <a:gd name="connsiteY2" fmla="*/ 149 h 25866"/>
                  <a:gd name="connsiteX3" fmla="*/ 22860 w 26670"/>
                  <a:gd name="connsiteY3" fmla="*/ 21104 h 25866"/>
                  <a:gd name="connsiteX4" fmla="*/ 22860 w 26670"/>
                  <a:gd name="connsiteY4" fmla="*/ 21104 h 25866"/>
                  <a:gd name="connsiteX5" fmla="*/ 7620 w 26670"/>
                  <a:gd name="connsiteY5" fmla="*/ 25867 h 2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 h="25866">
                    <a:moveTo>
                      <a:pt x="7620" y="25867"/>
                    </a:moveTo>
                    <a:lnTo>
                      <a:pt x="0" y="5864"/>
                    </a:lnTo>
                    <a:cubicBezTo>
                      <a:pt x="6668" y="3007"/>
                      <a:pt x="19050" y="-803"/>
                      <a:pt x="26670" y="149"/>
                    </a:cubicBezTo>
                    <a:lnTo>
                      <a:pt x="22860" y="21104"/>
                    </a:lnTo>
                    <a:cubicBezTo>
                      <a:pt x="22860" y="21104"/>
                      <a:pt x="22860" y="21104"/>
                      <a:pt x="22860" y="21104"/>
                    </a:cubicBezTo>
                    <a:cubicBezTo>
                      <a:pt x="20955" y="22057"/>
                      <a:pt x="13335" y="23962"/>
                      <a:pt x="7620" y="25867"/>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2" name="图形 986"/>
              <p:cNvSpPr/>
              <p:nvPr/>
            </p:nvSpPr>
            <p:spPr>
              <a:xfrm>
                <a:off x="8398769" y="3804999"/>
                <a:ext cx="277553" cy="657463"/>
              </a:xfrm>
              <a:custGeom>
                <a:avLst/>
                <a:gdLst>
                  <a:gd name="connsiteX0" fmla="*/ 277553 w 277553"/>
                  <a:gd name="connsiteY0" fmla="*/ 66913 h 657463"/>
                  <a:gd name="connsiteX1" fmla="*/ 203258 w 277553"/>
                  <a:gd name="connsiteY1" fmla="*/ 4048 h 657463"/>
                  <a:gd name="connsiteX2" fmla="*/ 113723 w 277553"/>
                  <a:gd name="connsiteY2" fmla="*/ 14526 h 657463"/>
                  <a:gd name="connsiteX3" fmla="*/ 99435 w 277553"/>
                  <a:gd name="connsiteY3" fmla="*/ 25003 h 657463"/>
                  <a:gd name="connsiteX4" fmla="*/ 99435 w 277553"/>
                  <a:gd name="connsiteY4" fmla="*/ 25003 h 657463"/>
                  <a:gd name="connsiteX5" fmla="*/ 74670 w 277553"/>
                  <a:gd name="connsiteY5" fmla="*/ 59293 h 657463"/>
                  <a:gd name="connsiteX6" fmla="*/ 192780 w 277553"/>
                  <a:gd name="connsiteY6" fmla="*/ 426958 h 657463"/>
                  <a:gd name="connsiteX7" fmla="*/ 76575 w 277553"/>
                  <a:gd name="connsiteY7" fmla="*/ 415528 h 657463"/>
                  <a:gd name="connsiteX8" fmla="*/ 32760 w 277553"/>
                  <a:gd name="connsiteY8" fmla="*/ 427911 h 657463"/>
                  <a:gd name="connsiteX9" fmla="*/ 6091 w 277553"/>
                  <a:gd name="connsiteY9" fmla="*/ 475536 h 657463"/>
                  <a:gd name="connsiteX10" fmla="*/ 9900 w 277553"/>
                  <a:gd name="connsiteY10" fmla="*/ 552688 h 657463"/>
                  <a:gd name="connsiteX11" fmla="*/ 30855 w 277553"/>
                  <a:gd name="connsiteY11" fmla="*/ 575548 h 657463"/>
                  <a:gd name="connsiteX12" fmla="*/ 276600 w 277553"/>
                  <a:gd name="connsiteY12" fmla="*/ 657463 h 657463"/>
                  <a:gd name="connsiteX13" fmla="*/ 276600 w 277553"/>
                  <a:gd name="connsiteY13" fmla="*/ 66913 h 65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553" h="657463">
                    <a:moveTo>
                      <a:pt x="277553" y="66913"/>
                    </a:moveTo>
                    <a:cubicBezTo>
                      <a:pt x="256598" y="33576"/>
                      <a:pt x="234691" y="12621"/>
                      <a:pt x="203258" y="4048"/>
                    </a:cubicBezTo>
                    <a:cubicBezTo>
                      <a:pt x="196591" y="2143"/>
                      <a:pt x="152775" y="-8334"/>
                      <a:pt x="113723" y="14526"/>
                    </a:cubicBezTo>
                    <a:cubicBezTo>
                      <a:pt x="113723" y="14526"/>
                      <a:pt x="108008" y="18336"/>
                      <a:pt x="99435" y="25003"/>
                    </a:cubicBezTo>
                    <a:cubicBezTo>
                      <a:pt x="99435" y="25003"/>
                      <a:pt x="99435" y="25003"/>
                      <a:pt x="99435" y="25003"/>
                    </a:cubicBezTo>
                    <a:cubicBezTo>
                      <a:pt x="99435" y="25003"/>
                      <a:pt x="85148" y="40243"/>
                      <a:pt x="74670" y="59293"/>
                    </a:cubicBezTo>
                    <a:cubicBezTo>
                      <a:pt x="67050" y="72628"/>
                      <a:pt x="105150" y="225028"/>
                      <a:pt x="192780" y="426958"/>
                    </a:cubicBezTo>
                    <a:cubicBezTo>
                      <a:pt x="150870" y="420291"/>
                      <a:pt x="107055" y="415528"/>
                      <a:pt x="76575" y="415528"/>
                    </a:cubicBezTo>
                    <a:cubicBezTo>
                      <a:pt x="67050" y="415528"/>
                      <a:pt x="48000" y="416481"/>
                      <a:pt x="32760" y="427911"/>
                    </a:cubicBezTo>
                    <a:cubicBezTo>
                      <a:pt x="15616" y="440293"/>
                      <a:pt x="10853" y="459343"/>
                      <a:pt x="6091" y="475536"/>
                    </a:cubicBezTo>
                    <a:cubicBezTo>
                      <a:pt x="2280" y="489823"/>
                      <a:pt x="-7245" y="524113"/>
                      <a:pt x="9900" y="552688"/>
                    </a:cubicBezTo>
                    <a:cubicBezTo>
                      <a:pt x="15616" y="563166"/>
                      <a:pt x="24188" y="570786"/>
                      <a:pt x="30855" y="575548"/>
                    </a:cubicBezTo>
                    <a:cubicBezTo>
                      <a:pt x="113723" y="634603"/>
                      <a:pt x="214688" y="652701"/>
                      <a:pt x="276600" y="657463"/>
                    </a:cubicBezTo>
                    <a:lnTo>
                      <a:pt x="276600" y="66913"/>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4" name="文本框 3"/>
            <p:cNvSpPr txBox="1"/>
            <p:nvPr/>
          </p:nvSpPr>
          <p:spPr>
            <a:xfrm>
              <a:off x="6028" y="4127"/>
              <a:ext cx="6856" cy="1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40000"/>
                </a:lnSpc>
                <a:buClrTx/>
                <a:buSzTx/>
                <a:buNone/>
              </a:pPr>
              <a:r>
                <a:rPr lang="zh-CN" altLang="en-US" sz="3200" b="1" spc="200">
                  <a:solidFill>
                    <a:schemeClr val="bg1"/>
                  </a:solidFill>
                  <a:uFillTx/>
                  <a:latin typeface="微软雅黑" panose="020B0503020204020204" charset="-122"/>
                  <a:ea typeface="微软雅黑" panose="020B0503020204020204" charset="-122"/>
                </a:rPr>
                <a:t>孕妈妈提问：产程中什么时候可以开始要求分娩镇痛？</a:t>
              </a:r>
              <a:endParaRPr lang="zh-CN" altLang="en-US" sz="3200" b="1" spc="200">
                <a:solidFill>
                  <a:schemeClr val="bg1"/>
                </a:solidFill>
                <a:uFillTx/>
                <a:latin typeface="微软雅黑" panose="020B0503020204020204" charset="-122"/>
                <a:ea typeface="微软雅黑" panose="020B0503020204020204" charset="-122"/>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buClrTx/>
              <a:buSzTx/>
              <a:buFontTx/>
            </a:pPr>
            <a:r>
              <a:rPr kumimoji="1" lang="zh-CN" altLang="en-US" sz="32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无痛分娩的准备阶段</a:t>
            </a:r>
            <a:endParaRPr kumimoji="1" lang="en-US" altLang="zh-CN" sz="32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14" name="图片 13"/>
          <p:cNvPicPr>
            <a:picLocks noChangeAspect="1"/>
          </p:cNvPicPr>
          <p:nvPr/>
        </p:nvPicPr>
        <p:blipFill>
          <a:blip r:embed="rId1">
            <a:alphaModFix amt="100000"/>
          </a:blip>
          <a:srcRect/>
          <a:stretch>
            <a:fillRect/>
          </a:stretch>
        </p:blipFill>
        <p:spPr>
          <a:xfrm>
            <a:off x="119380" y="1812925"/>
            <a:ext cx="4272280" cy="5045075"/>
          </a:xfrm>
          <a:prstGeom prst="rect">
            <a:avLst/>
          </a:prstGeom>
          <a:noFill/>
          <a:ln>
            <a:noFill/>
          </a:ln>
        </p:spPr>
      </p:pic>
      <p:grpSp>
        <p:nvGrpSpPr>
          <p:cNvPr id="4" name="组合 3" descr="7b0a202020202274657874626f78223a2022220a7d0a"/>
          <p:cNvGrpSpPr/>
          <p:nvPr/>
        </p:nvGrpSpPr>
        <p:grpSpPr>
          <a:xfrm>
            <a:off x="4990465" y="1412875"/>
            <a:ext cx="6150610" cy="4509770"/>
            <a:chOff x="6570" y="3458"/>
            <a:chExt cx="6060" cy="3885"/>
          </a:xfrm>
        </p:grpSpPr>
        <p:grpSp>
          <p:nvGrpSpPr>
            <p:cNvPr id="33" name="图形 31"/>
            <p:cNvGrpSpPr/>
            <p:nvPr/>
          </p:nvGrpSpPr>
          <p:grpSpPr>
            <a:xfrm>
              <a:off x="6570" y="3458"/>
              <a:ext cx="6060" cy="3885"/>
              <a:chOff x="4171950" y="2195512"/>
              <a:chExt cx="3848100" cy="2466975"/>
            </a:xfrm>
          </p:grpSpPr>
          <p:sp>
            <p:nvSpPr>
              <p:cNvPr id="34" name="任意多边形: 形状 33"/>
              <p:cNvSpPr/>
              <p:nvPr/>
            </p:nvSpPr>
            <p:spPr>
              <a:xfrm>
                <a:off x="4907279" y="2214447"/>
                <a:ext cx="3091645" cy="1975599"/>
              </a:xfrm>
              <a:custGeom>
                <a:avLst/>
                <a:gdLst>
                  <a:gd name="connsiteX0" fmla="*/ 2728913 w 3091645"/>
                  <a:gd name="connsiteY0" fmla="*/ 1975600 h 1975599"/>
                  <a:gd name="connsiteX1" fmla="*/ 2757488 w 3091645"/>
                  <a:gd name="connsiteY1" fmla="*/ 716395 h 1975599"/>
                  <a:gd name="connsiteX2" fmla="*/ 1850708 w 3091645"/>
                  <a:gd name="connsiteY2" fmla="*/ 208712 h 1975599"/>
                  <a:gd name="connsiteX3" fmla="*/ 829628 w 3091645"/>
                  <a:gd name="connsiteY3" fmla="*/ 146800 h 1975599"/>
                  <a:gd name="connsiteX4" fmla="*/ 205740 w 3091645"/>
                  <a:gd name="connsiteY4" fmla="*/ 318250 h 1975599"/>
                  <a:gd name="connsiteX5" fmla="*/ 0 w 3091645"/>
                  <a:gd name="connsiteY5" fmla="*/ 355397 h 197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1645" h="1975599">
                    <a:moveTo>
                      <a:pt x="2728913" y="1975600"/>
                    </a:moveTo>
                    <a:cubicBezTo>
                      <a:pt x="3156585" y="1764145"/>
                      <a:pt x="3254693" y="933565"/>
                      <a:pt x="2757488" y="716395"/>
                    </a:cubicBezTo>
                    <a:cubicBezTo>
                      <a:pt x="2754630" y="358255"/>
                      <a:pt x="2322195" y="85840"/>
                      <a:pt x="1850708" y="208712"/>
                    </a:cubicBezTo>
                    <a:cubicBezTo>
                      <a:pt x="1766888" y="92507"/>
                      <a:pt x="1227773" y="-160858"/>
                      <a:pt x="829628" y="146800"/>
                    </a:cubicBezTo>
                    <a:cubicBezTo>
                      <a:pt x="677228" y="28690"/>
                      <a:pt x="284798" y="97270"/>
                      <a:pt x="205740" y="318250"/>
                    </a:cubicBezTo>
                    <a:cubicBezTo>
                      <a:pt x="130493" y="319202"/>
                      <a:pt x="60960" y="332537"/>
                      <a:pt x="0" y="355397"/>
                    </a:cubicBezTo>
                  </a:path>
                </a:pathLst>
              </a:custGeom>
              <a:noFill/>
              <a:ln w="38100" cap="rnd">
                <a:solidFill>
                  <a:srgbClr val="231815"/>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任意多边形: 形状 34"/>
              <p:cNvSpPr/>
              <p:nvPr/>
            </p:nvSpPr>
            <p:spPr>
              <a:xfrm>
                <a:off x="4191304" y="2875597"/>
                <a:ext cx="3012452" cy="1771118"/>
              </a:xfrm>
              <a:custGeom>
                <a:avLst/>
                <a:gdLst>
                  <a:gd name="connsiteX0" fmla="*/ 348310 w 3012452"/>
                  <a:gd name="connsiteY0" fmla="*/ 0 h 1771118"/>
                  <a:gd name="connsiteX1" fmla="*/ 318783 w 3012452"/>
                  <a:gd name="connsiteY1" fmla="*/ 151448 h 1771118"/>
                  <a:gd name="connsiteX2" fmla="*/ 503568 w 3012452"/>
                  <a:gd name="connsiteY2" fmla="*/ 1293495 h 1771118"/>
                  <a:gd name="connsiteX3" fmla="*/ 1197940 w 3012452"/>
                  <a:gd name="connsiteY3" fmla="*/ 1724978 h 1771118"/>
                  <a:gd name="connsiteX4" fmla="*/ 1630375 w 3012452"/>
                  <a:gd name="connsiteY4" fmla="*/ 1609725 h 1771118"/>
                  <a:gd name="connsiteX5" fmla="*/ 2917203 w 3012452"/>
                  <a:gd name="connsiteY5" fmla="*/ 1531620 h 1771118"/>
                  <a:gd name="connsiteX6" fmla="*/ 3012453 w 3012452"/>
                  <a:gd name="connsiteY6" fmla="*/ 1499235 h 177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452" h="1771118">
                    <a:moveTo>
                      <a:pt x="348310" y="0"/>
                    </a:moveTo>
                    <a:cubicBezTo>
                      <a:pt x="330213" y="48577"/>
                      <a:pt x="320688" y="100013"/>
                      <a:pt x="318783" y="151448"/>
                    </a:cubicBezTo>
                    <a:cubicBezTo>
                      <a:pt x="-301295" y="444817"/>
                      <a:pt x="106375" y="1309687"/>
                      <a:pt x="503568" y="1293495"/>
                    </a:cubicBezTo>
                    <a:cubicBezTo>
                      <a:pt x="635013" y="1544003"/>
                      <a:pt x="895045" y="1718310"/>
                      <a:pt x="1197940" y="1724978"/>
                    </a:cubicBezTo>
                    <a:cubicBezTo>
                      <a:pt x="1356055" y="1728787"/>
                      <a:pt x="1503693" y="1685925"/>
                      <a:pt x="1630375" y="1609725"/>
                    </a:cubicBezTo>
                    <a:cubicBezTo>
                      <a:pt x="1776108" y="1716405"/>
                      <a:pt x="2550490" y="1948815"/>
                      <a:pt x="2917203" y="1531620"/>
                    </a:cubicBezTo>
                    <a:cubicBezTo>
                      <a:pt x="2917203" y="1531620"/>
                      <a:pt x="2964828" y="1528762"/>
                      <a:pt x="3012453" y="1499235"/>
                    </a:cubicBezTo>
                  </a:path>
                </a:pathLst>
              </a:custGeom>
              <a:noFill/>
              <a:ln w="38100" cap="rnd">
                <a:solidFill>
                  <a:srgbClr val="231815"/>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任意多边形: 形状 35"/>
              <p:cNvSpPr/>
              <p:nvPr/>
            </p:nvSpPr>
            <p:spPr>
              <a:xfrm>
                <a:off x="4551997" y="2586842"/>
                <a:ext cx="294322" cy="221127"/>
              </a:xfrm>
              <a:custGeom>
                <a:avLst/>
                <a:gdLst>
                  <a:gd name="connsiteX0" fmla="*/ 189547 w 294322"/>
                  <a:gd name="connsiteY0" fmla="*/ 1100 h 221127"/>
                  <a:gd name="connsiteX1" fmla="*/ 181927 w 294322"/>
                  <a:gd name="connsiteY1" fmla="*/ 10625 h 221127"/>
                  <a:gd name="connsiteX2" fmla="*/ 124777 w 294322"/>
                  <a:gd name="connsiteY2" fmla="*/ 78252 h 221127"/>
                  <a:gd name="connsiteX3" fmla="*/ 106680 w 294322"/>
                  <a:gd name="connsiteY3" fmla="*/ 136355 h 221127"/>
                  <a:gd name="connsiteX4" fmla="*/ 109538 w 294322"/>
                  <a:gd name="connsiteY4" fmla="*/ 170645 h 221127"/>
                  <a:gd name="connsiteX5" fmla="*/ 112395 w 294322"/>
                  <a:gd name="connsiteY5" fmla="*/ 186837 h 221127"/>
                  <a:gd name="connsiteX6" fmla="*/ 94297 w 294322"/>
                  <a:gd name="connsiteY6" fmla="*/ 211602 h 221127"/>
                  <a:gd name="connsiteX7" fmla="*/ 60007 w 294322"/>
                  <a:gd name="connsiteY7" fmla="*/ 221127 h 221127"/>
                  <a:gd name="connsiteX8" fmla="*/ 21907 w 294322"/>
                  <a:gd name="connsiteY8" fmla="*/ 207792 h 221127"/>
                  <a:gd name="connsiteX9" fmla="*/ 0 w 294322"/>
                  <a:gd name="connsiteY9" fmla="*/ 167787 h 221127"/>
                  <a:gd name="connsiteX10" fmla="*/ 8572 w 294322"/>
                  <a:gd name="connsiteY10" fmla="*/ 137307 h 221127"/>
                  <a:gd name="connsiteX11" fmla="*/ 41910 w 294322"/>
                  <a:gd name="connsiteY11" fmla="*/ 90635 h 221127"/>
                  <a:gd name="connsiteX12" fmla="*/ 96202 w 294322"/>
                  <a:gd name="connsiteY12" fmla="*/ 39200 h 221127"/>
                  <a:gd name="connsiteX13" fmla="*/ 151447 w 294322"/>
                  <a:gd name="connsiteY13" fmla="*/ 9672 h 221127"/>
                  <a:gd name="connsiteX14" fmla="*/ 182880 w 294322"/>
                  <a:gd name="connsiteY14" fmla="*/ 1100 h 221127"/>
                  <a:gd name="connsiteX15" fmla="*/ 189547 w 294322"/>
                  <a:gd name="connsiteY15" fmla="*/ 1100 h 221127"/>
                  <a:gd name="connsiteX16" fmla="*/ 294323 w 294322"/>
                  <a:gd name="connsiteY16" fmla="*/ 2052 h 221127"/>
                  <a:gd name="connsiteX17" fmla="*/ 288607 w 294322"/>
                  <a:gd name="connsiteY17" fmla="*/ 12530 h 221127"/>
                  <a:gd name="connsiteX18" fmla="*/ 261938 w 294322"/>
                  <a:gd name="connsiteY18" fmla="*/ 63965 h 221127"/>
                  <a:gd name="connsiteX19" fmla="*/ 253365 w 294322"/>
                  <a:gd name="connsiteY19" fmla="*/ 112542 h 221127"/>
                  <a:gd name="connsiteX20" fmla="*/ 266700 w 294322"/>
                  <a:gd name="connsiteY20" fmla="*/ 165882 h 221127"/>
                  <a:gd name="connsiteX21" fmla="*/ 270510 w 294322"/>
                  <a:gd name="connsiteY21" fmla="*/ 183980 h 221127"/>
                  <a:gd name="connsiteX22" fmla="*/ 251460 w 294322"/>
                  <a:gd name="connsiteY22" fmla="*/ 203982 h 221127"/>
                  <a:gd name="connsiteX23" fmla="*/ 215265 w 294322"/>
                  <a:gd name="connsiteY23" fmla="*/ 213507 h 221127"/>
                  <a:gd name="connsiteX24" fmla="*/ 180022 w 294322"/>
                  <a:gd name="connsiteY24" fmla="*/ 203030 h 221127"/>
                  <a:gd name="connsiteX25" fmla="*/ 161925 w 294322"/>
                  <a:gd name="connsiteY25" fmla="*/ 163977 h 221127"/>
                  <a:gd name="connsiteX26" fmla="*/ 181927 w 294322"/>
                  <a:gd name="connsiteY26" fmla="*/ 94445 h 221127"/>
                  <a:gd name="connsiteX27" fmla="*/ 243840 w 294322"/>
                  <a:gd name="connsiteY27" fmla="*/ 26817 h 221127"/>
                  <a:gd name="connsiteX28" fmla="*/ 293370 w 294322"/>
                  <a:gd name="connsiteY28" fmla="*/ 147 h 221127"/>
                  <a:gd name="connsiteX29" fmla="*/ 294323 w 294322"/>
                  <a:gd name="connsiteY29" fmla="*/ 2052 h 22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4322" h="221127">
                    <a:moveTo>
                      <a:pt x="189547" y="1100"/>
                    </a:moveTo>
                    <a:cubicBezTo>
                      <a:pt x="189547" y="3005"/>
                      <a:pt x="186690" y="5862"/>
                      <a:pt x="181927" y="10625"/>
                    </a:cubicBezTo>
                    <a:cubicBezTo>
                      <a:pt x="156210" y="32532"/>
                      <a:pt x="137160" y="54440"/>
                      <a:pt x="124777" y="78252"/>
                    </a:cubicBezTo>
                    <a:cubicBezTo>
                      <a:pt x="112395" y="102065"/>
                      <a:pt x="106680" y="121115"/>
                      <a:pt x="106680" y="136355"/>
                    </a:cubicBezTo>
                    <a:cubicBezTo>
                      <a:pt x="106680" y="151595"/>
                      <a:pt x="107632" y="163025"/>
                      <a:pt x="109538" y="170645"/>
                    </a:cubicBezTo>
                    <a:cubicBezTo>
                      <a:pt x="111442" y="178265"/>
                      <a:pt x="112395" y="183980"/>
                      <a:pt x="112395" y="186837"/>
                    </a:cubicBezTo>
                    <a:cubicBezTo>
                      <a:pt x="112395" y="197315"/>
                      <a:pt x="106680" y="204935"/>
                      <a:pt x="94297" y="211602"/>
                    </a:cubicBezTo>
                    <a:cubicBezTo>
                      <a:pt x="81915" y="218270"/>
                      <a:pt x="70485" y="221127"/>
                      <a:pt x="60007" y="221127"/>
                    </a:cubicBezTo>
                    <a:cubicBezTo>
                      <a:pt x="49530" y="221127"/>
                      <a:pt x="37147" y="216365"/>
                      <a:pt x="21907" y="207792"/>
                    </a:cubicBezTo>
                    <a:cubicBezTo>
                      <a:pt x="6667" y="198267"/>
                      <a:pt x="0" y="184932"/>
                      <a:pt x="0" y="167787"/>
                    </a:cubicBezTo>
                    <a:cubicBezTo>
                      <a:pt x="0" y="157310"/>
                      <a:pt x="2857" y="147785"/>
                      <a:pt x="8572" y="137307"/>
                    </a:cubicBezTo>
                    <a:cubicBezTo>
                      <a:pt x="14288" y="126830"/>
                      <a:pt x="25717" y="111590"/>
                      <a:pt x="41910" y="90635"/>
                    </a:cubicBezTo>
                    <a:cubicBezTo>
                      <a:pt x="59055" y="69680"/>
                      <a:pt x="77152" y="52535"/>
                      <a:pt x="96202" y="39200"/>
                    </a:cubicBezTo>
                    <a:cubicBezTo>
                      <a:pt x="115252" y="24912"/>
                      <a:pt x="134302" y="15387"/>
                      <a:pt x="151447" y="9672"/>
                    </a:cubicBezTo>
                    <a:cubicBezTo>
                      <a:pt x="169545" y="3957"/>
                      <a:pt x="180022" y="1100"/>
                      <a:pt x="182880" y="1100"/>
                    </a:cubicBezTo>
                    <a:cubicBezTo>
                      <a:pt x="187642" y="-805"/>
                      <a:pt x="189547" y="147"/>
                      <a:pt x="189547" y="1100"/>
                    </a:cubicBezTo>
                    <a:close/>
                    <a:moveTo>
                      <a:pt x="294323" y="2052"/>
                    </a:moveTo>
                    <a:cubicBezTo>
                      <a:pt x="294323" y="3957"/>
                      <a:pt x="292417" y="7767"/>
                      <a:pt x="288607" y="12530"/>
                    </a:cubicBezTo>
                    <a:cubicBezTo>
                      <a:pt x="276225" y="27770"/>
                      <a:pt x="267653" y="44915"/>
                      <a:pt x="261938" y="63965"/>
                    </a:cubicBezTo>
                    <a:cubicBezTo>
                      <a:pt x="256223" y="83015"/>
                      <a:pt x="253365" y="99207"/>
                      <a:pt x="253365" y="112542"/>
                    </a:cubicBezTo>
                    <a:cubicBezTo>
                      <a:pt x="253365" y="125877"/>
                      <a:pt x="258127" y="143975"/>
                      <a:pt x="266700" y="165882"/>
                    </a:cubicBezTo>
                    <a:cubicBezTo>
                      <a:pt x="269557" y="171597"/>
                      <a:pt x="270510" y="177312"/>
                      <a:pt x="270510" y="183980"/>
                    </a:cubicBezTo>
                    <a:cubicBezTo>
                      <a:pt x="270510" y="190647"/>
                      <a:pt x="263842" y="197315"/>
                      <a:pt x="251460" y="203982"/>
                    </a:cubicBezTo>
                    <a:cubicBezTo>
                      <a:pt x="238125" y="210650"/>
                      <a:pt x="226695" y="213507"/>
                      <a:pt x="215265" y="213507"/>
                    </a:cubicBezTo>
                    <a:cubicBezTo>
                      <a:pt x="203835" y="213507"/>
                      <a:pt x="192405" y="209697"/>
                      <a:pt x="180022" y="203030"/>
                    </a:cubicBezTo>
                    <a:cubicBezTo>
                      <a:pt x="167640" y="196362"/>
                      <a:pt x="161925" y="183027"/>
                      <a:pt x="161925" y="163977"/>
                    </a:cubicBezTo>
                    <a:cubicBezTo>
                      <a:pt x="161925" y="144927"/>
                      <a:pt x="168592" y="121115"/>
                      <a:pt x="181927" y="94445"/>
                    </a:cubicBezTo>
                    <a:cubicBezTo>
                      <a:pt x="195263" y="66822"/>
                      <a:pt x="216217" y="44915"/>
                      <a:pt x="243840" y="26817"/>
                    </a:cubicBezTo>
                    <a:cubicBezTo>
                      <a:pt x="271463" y="8720"/>
                      <a:pt x="287655" y="147"/>
                      <a:pt x="293370" y="147"/>
                    </a:cubicBezTo>
                    <a:cubicBezTo>
                      <a:pt x="293370" y="147"/>
                      <a:pt x="294323" y="1100"/>
                      <a:pt x="294323" y="2052"/>
                    </a:cubicBezTo>
                    <a:close/>
                  </a:path>
                </a:pathLst>
              </a:custGeom>
              <a:solidFill>
                <a:srgbClr val="00000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任意多边形: 形状 37"/>
              <p:cNvSpPr/>
              <p:nvPr/>
            </p:nvSpPr>
            <p:spPr>
              <a:xfrm>
                <a:off x="7274242" y="4186237"/>
                <a:ext cx="293369" cy="221456"/>
              </a:xfrm>
              <a:custGeom>
                <a:avLst/>
                <a:gdLst>
                  <a:gd name="connsiteX0" fmla="*/ 103822 w 293369"/>
                  <a:gd name="connsiteY0" fmla="*/ 220028 h 221456"/>
                  <a:gd name="connsiteX1" fmla="*/ 111442 w 293369"/>
                  <a:gd name="connsiteY1" fmla="*/ 210503 h 221456"/>
                  <a:gd name="connsiteX2" fmla="*/ 168592 w 293369"/>
                  <a:gd name="connsiteY2" fmla="*/ 142875 h 221456"/>
                  <a:gd name="connsiteX3" fmla="*/ 186690 w 293369"/>
                  <a:gd name="connsiteY3" fmla="*/ 84772 h 221456"/>
                  <a:gd name="connsiteX4" fmla="*/ 183832 w 293369"/>
                  <a:gd name="connsiteY4" fmla="*/ 50483 h 221456"/>
                  <a:gd name="connsiteX5" fmla="*/ 180975 w 293369"/>
                  <a:gd name="connsiteY5" fmla="*/ 34290 h 221456"/>
                  <a:gd name="connsiteX6" fmla="*/ 199072 w 293369"/>
                  <a:gd name="connsiteY6" fmla="*/ 9525 h 221456"/>
                  <a:gd name="connsiteX7" fmla="*/ 233363 w 293369"/>
                  <a:gd name="connsiteY7" fmla="*/ 0 h 221456"/>
                  <a:gd name="connsiteX8" fmla="*/ 271463 w 293369"/>
                  <a:gd name="connsiteY8" fmla="*/ 13335 h 221456"/>
                  <a:gd name="connsiteX9" fmla="*/ 293370 w 293369"/>
                  <a:gd name="connsiteY9" fmla="*/ 53340 h 221456"/>
                  <a:gd name="connsiteX10" fmla="*/ 284797 w 293369"/>
                  <a:gd name="connsiteY10" fmla="*/ 83820 h 221456"/>
                  <a:gd name="connsiteX11" fmla="*/ 251460 w 293369"/>
                  <a:gd name="connsiteY11" fmla="*/ 130492 h 221456"/>
                  <a:gd name="connsiteX12" fmla="*/ 197167 w 293369"/>
                  <a:gd name="connsiteY12" fmla="*/ 181928 h 221456"/>
                  <a:gd name="connsiteX13" fmla="*/ 141922 w 293369"/>
                  <a:gd name="connsiteY13" fmla="*/ 211455 h 221456"/>
                  <a:gd name="connsiteX14" fmla="*/ 110490 w 293369"/>
                  <a:gd name="connsiteY14" fmla="*/ 220028 h 221456"/>
                  <a:gd name="connsiteX15" fmla="*/ 103822 w 293369"/>
                  <a:gd name="connsiteY15" fmla="*/ 220028 h 221456"/>
                  <a:gd name="connsiteX16" fmla="*/ 0 w 293369"/>
                  <a:gd name="connsiteY16" fmla="*/ 219075 h 221456"/>
                  <a:gd name="connsiteX17" fmla="*/ 5715 w 293369"/>
                  <a:gd name="connsiteY17" fmla="*/ 208597 h 221456"/>
                  <a:gd name="connsiteX18" fmla="*/ 32385 w 293369"/>
                  <a:gd name="connsiteY18" fmla="*/ 157163 h 221456"/>
                  <a:gd name="connsiteX19" fmla="*/ 40957 w 293369"/>
                  <a:gd name="connsiteY19" fmla="*/ 108585 h 221456"/>
                  <a:gd name="connsiteX20" fmla="*/ 27622 w 293369"/>
                  <a:gd name="connsiteY20" fmla="*/ 55245 h 221456"/>
                  <a:gd name="connsiteX21" fmla="*/ 23813 w 293369"/>
                  <a:gd name="connsiteY21" fmla="*/ 37147 h 221456"/>
                  <a:gd name="connsiteX22" fmla="*/ 42863 w 293369"/>
                  <a:gd name="connsiteY22" fmla="*/ 17145 h 221456"/>
                  <a:gd name="connsiteX23" fmla="*/ 79057 w 293369"/>
                  <a:gd name="connsiteY23" fmla="*/ 7620 h 221456"/>
                  <a:gd name="connsiteX24" fmla="*/ 114300 w 293369"/>
                  <a:gd name="connsiteY24" fmla="*/ 18097 h 221456"/>
                  <a:gd name="connsiteX25" fmla="*/ 132397 w 293369"/>
                  <a:gd name="connsiteY25" fmla="*/ 57150 h 221456"/>
                  <a:gd name="connsiteX26" fmla="*/ 112395 w 293369"/>
                  <a:gd name="connsiteY26" fmla="*/ 126683 h 221456"/>
                  <a:gd name="connsiteX27" fmla="*/ 50482 w 293369"/>
                  <a:gd name="connsiteY27" fmla="*/ 194310 h 221456"/>
                  <a:gd name="connsiteX28" fmla="*/ 952 w 293369"/>
                  <a:gd name="connsiteY28" fmla="*/ 220980 h 221456"/>
                  <a:gd name="connsiteX29" fmla="*/ 0 w 293369"/>
                  <a:gd name="connsiteY29" fmla="*/ 219075 h 22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3369" h="221456">
                    <a:moveTo>
                      <a:pt x="103822" y="220028"/>
                    </a:moveTo>
                    <a:cubicBezTo>
                      <a:pt x="103822" y="218122"/>
                      <a:pt x="106680" y="215265"/>
                      <a:pt x="111442" y="210503"/>
                    </a:cubicBezTo>
                    <a:cubicBezTo>
                      <a:pt x="137160" y="188595"/>
                      <a:pt x="156210" y="166688"/>
                      <a:pt x="168592" y="142875"/>
                    </a:cubicBezTo>
                    <a:cubicBezTo>
                      <a:pt x="180975" y="119063"/>
                      <a:pt x="186690" y="100013"/>
                      <a:pt x="186690" y="84772"/>
                    </a:cubicBezTo>
                    <a:cubicBezTo>
                      <a:pt x="186690" y="69533"/>
                      <a:pt x="185738" y="58103"/>
                      <a:pt x="183832" y="50483"/>
                    </a:cubicBezTo>
                    <a:cubicBezTo>
                      <a:pt x="181927" y="42863"/>
                      <a:pt x="180975" y="37147"/>
                      <a:pt x="180975" y="34290"/>
                    </a:cubicBezTo>
                    <a:cubicBezTo>
                      <a:pt x="180975" y="23813"/>
                      <a:pt x="186690" y="16192"/>
                      <a:pt x="199072" y="9525"/>
                    </a:cubicBezTo>
                    <a:cubicBezTo>
                      <a:pt x="211455" y="2858"/>
                      <a:pt x="222885" y="0"/>
                      <a:pt x="233363" y="0"/>
                    </a:cubicBezTo>
                    <a:cubicBezTo>
                      <a:pt x="243840" y="0"/>
                      <a:pt x="256222" y="4763"/>
                      <a:pt x="271463" y="13335"/>
                    </a:cubicBezTo>
                    <a:cubicBezTo>
                      <a:pt x="286702" y="22860"/>
                      <a:pt x="293370" y="36195"/>
                      <a:pt x="293370" y="53340"/>
                    </a:cubicBezTo>
                    <a:cubicBezTo>
                      <a:pt x="293370" y="63817"/>
                      <a:pt x="290513" y="73342"/>
                      <a:pt x="284797" y="83820"/>
                    </a:cubicBezTo>
                    <a:cubicBezTo>
                      <a:pt x="279082" y="94297"/>
                      <a:pt x="267652" y="109538"/>
                      <a:pt x="251460" y="130492"/>
                    </a:cubicBezTo>
                    <a:cubicBezTo>
                      <a:pt x="234315" y="151447"/>
                      <a:pt x="216217" y="168592"/>
                      <a:pt x="197167" y="181928"/>
                    </a:cubicBezTo>
                    <a:cubicBezTo>
                      <a:pt x="178117" y="196215"/>
                      <a:pt x="159067" y="205740"/>
                      <a:pt x="141922" y="211455"/>
                    </a:cubicBezTo>
                    <a:cubicBezTo>
                      <a:pt x="123825" y="217170"/>
                      <a:pt x="113347" y="220028"/>
                      <a:pt x="110490" y="220028"/>
                    </a:cubicBezTo>
                    <a:cubicBezTo>
                      <a:pt x="105727" y="221933"/>
                      <a:pt x="103822" y="221933"/>
                      <a:pt x="103822" y="220028"/>
                    </a:cubicBezTo>
                    <a:close/>
                    <a:moveTo>
                      <a:pt x="0" y="219075"/>
                    </a:moveTo>
                    <a:cubicBezTo>
                      <a:pt x="0" y="217170"/>
                      <a:pt x="1905" y="213360"/>
                      <a:pt x="5715" y="208597"/>
                    </a:cubicBezTo>
                    <a:cubicBezTo>
                      <a:pt x="18097" y="193358"/>
                      <a:pt x="26670" y="176213"/>
                      <a:pt x="32385" y="157163"/>
                    </a:cubicBezTo>
                    <a:cubicBezTo>
                      <a:pt x="38100" y="138113"/>
                      <a:pt x="40957" y="121920"/>
                      <a:pt x="40957" y="108585"/>
                    </a:cubicBezTo>
                    <a:cubicBezTo>
                      <a:pt x="40957" y="95250"/>
                      <a:pt x="36195" y="77153"/>
                      <a:pt x="27622" y="55245"/>
                    </a:cubicBezTo>
                    <a:cubicBezTo>
                      <a:pt x="24765" y="49530"/>
                      <a:pt x="23813" y="43815"/>
                      <a:pt x="23813" y="37147"/>
                    </a:cubicBezTo>
                    <a:cubicBezTo>
                      <a:pt x="23813" y="30480"/>
                      <a:pt x="30480" y="23813"/>
                      <a:pt x="42863" y="17145"/>
                    </a:cubicBezTo>
                    <a:cubicBezTo>
                      <a:pt x="56197" y="10478"/>
                      <a:pt x="67627" y="7620"/>
                      <a:pt x="79057" y="7620"/>
                    </a:cubicBezTo>
                    <a:cubicBezTo>
                      <a:pt x="90488" y="7620"/>
                      <a:pt x="101917" y="11430"/>
                      <a:pt x="114300" y="18097"/>
                    </a:cubicBezTo>
                    <a:cubicBezTo>
                      <a:pt x="126682" y="24765"/>
                      <a:pt x="132397" y="38100"/>
                      <a:pt x="132397" y="57150"/>
                    </a:cubicBezTo>
                    <a:cubicBezTo>
                      <a:pt x="132397" y="76200"/>
                      <a:pt x="125730" y="100013"/>
                      <a:pt x="112395" y="126683"/>
                    </a:cubicBezTo>
                    <a:cubicBezTo>
                      <a:pt x="99060" y="154305"/>
                      <a:pt x="78105" y="176213"/>
                      <a:pt x="50482" y="194310"/>
                    </a:cubicBezTo>
                    <a:cubicBezTo>
                      <a:pt x="22860" y="212408"/>
                      <a:pt x="6667" y="220980"/>
                      <a:pt x="952" y="220980"/>
                    </a:cubicBezTo>
                    <a:cubicBezTo>
                      <a:pt x="0" y="220980"/>
                      <a:pt x="0" y="220980"/>
                      <a:pt x="0" y="219075"/>
                    </a:cubicBezTo>
                    <a:close/>
                  </a:path>
                </a:pathLst>
              </a:custGeom>
              <a:solidFill>
                <a:srgbClr val="00000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5" name="文本框 4"/>
            <p:cNvSpPr txBox="1"/>
            <p:nvPr/>
          </p:nvSpPr>
          <p:spPr>
            <a:xfrm>
              <a:off x="7148" y="4451"/>
              <a:ext cx="4769" cy="214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20000"/>
                </a:lnSpc>
                <a:spcBef>
                  <a:spcPts val="0"/>
                </a:spcBef>
                <a:spcAft>
                  <a:spcPts val="0"/>
                </a:spcAft>
                <a:buFont typeface="Wingdings" panose="05000000000000000000" charset="0"/>
                <a:buChar char="Ø"/>
              </a:pPr>
              <a:r>
                <a:rPr lang="zh-CN" altLang="en-US" sz="2000" b="1" dirty="0">
                  <a:solidFill>
                    <a:schemeClr val="accent2"/>
                  </a:solidFill>
                  <a:latin typeface="微软雅黑" panose="020B0503020204020204" charset="-122"/>
                  <a:ea typeface="微软雅黑" panose="020B0503020204020204" charset="-122"/>
                  <a:cs typeface="+mn-ea"/>
                </a:rPr>
                <a:t> 以前认为</a:t>
              </a:r>
              <a:r>
                <a:rPr lang="zh-CN" altLang="en-US" b="1" dirty="0">
                  <a:solidFill>
                    <a:schemeClr val="accent2"/>
                  </a:solidFill>
                  <a:latin typeface="微软雅黑" panose="020B0503020204020204" charset="-122"/>
                  <a:ea typeface="微软雅黑" panose="020B0503020204020204" charset="-122"/>
                  <a:cs typeface="+mn-ea"/>
                </a:rPr>
                <a:t>：</a:t>
              </a:r>
              <a:r>
                <a:rPr lang="zh-CN" altLang="en-US" b="1" dirty="0">
                  <a:solidFill>
                    <a:schemeClr val="tx1"/>
                  </a:solidFill>
                  <a:latin typeface="微软雅黑" panose="020B0503020204020204" charset="-122"/>
                  <a:ea typeface="微软雅黑" panose="020B0503020204020204" charset="-122"/>
                  <a:cs typeface="+mn-ea"/>
                </a:rPr>
                <a:t>分娩镇痛在</a:t>
              </a:r>
              <a:r>
                <a:rPr lang="zh-CN" altLang="en-US" b="1" dirty="0">
                  <a:solidFill>
                    <a:srgbClr val="FF0000"/>
                  </a:solidFill>
                  <a:latin typeface="微软雅黑" panose="020B0503020204020204" charset="-122"/>
                  <a:ea typeface="微软雅黑" panose="020B0503020204020204" charset="-122"/>
                  <a:cs typeface="+mn-ea"/>
                </a:rPr>
                <a:t>宫口开三指才可以打</a:t>
              </a:r>
              <a:r>
                <a:rPr lang="zh-CN" altLang="en-US" b="1" dirty="0">
                  <a:solidFill>
                    <a:schemeClr val="tx1"/>
                  </a:solidFill>
                  <a:latin typeface="微软雅黑" panose="020B0503020204020204" charset="-122"/>
                  <a:ea typeface="微软雅黑" panose="020B0503020204020204" charset="-122"/>
                  <a:cs typeface="+mn-ea"/>
                </a:rPr>
                <a:t>，这是整个产程疼痛最明显的时期，也是分娩镇痛「大显身手」的最佳时期</a:t>
              </a:r>
              <a:endParaRPr lang="zh-CN" altLang="en-US" b="1" dirty="0">
                <a:solidFill>
                  <a:schemeClr val="tx1"/>
                </a:solidFill>
                <a:latin typeface="微软雅黑" panose="020B0503020204020204" charset="-122"/>
                <a:ea typeface="微软雅黑" panose="020B0503020204020204" charset="-122"/>
                <a:cs typeface="+mn-ea"/>
              </a:endParaRPr>
            </a:p>
            <a:p>
              <a:pPr indent="0" algn="just">
                <a:lnSpc>
                  <a:spcPct val="120000"/>
                </a:lnSpc>
                <a:spcBef>
                  <a:spcPts val="0"/>
                </a:spcBef>
                <a:spcAft>
                  <a:spcPts val="0"/>
                </a:spcAft>
                <a:buFont typeface="Wingdings" panose="05000000000000000000" charset="0"/>
                <a:buNone/>
              </a:pPr>
              <a:endParaRPr lang="zh-CN" altLang="en-US" b="1" dirty="0">
                <a:solidFill>
                  <a:schemeClr val="tx1"/>
                </a:solidFill>
                <a:latin typeface="微软雅黑" panose="020B0503020204020204" charset="-122"/>
                <a:ea typeface="微软雅黑" panose="020B0503020204020204" charset="-122"/>
                <a:cs typeface="+mn-ea"/>
              </a:endParaRPr>
            </a:p>
            <a:p>
              <a:pPr marL="342900" indent="-342900" algn="just">
                <a:lnSpc>
                  <a:spcPct val="120000"/>
                </a:lnSpc>
                <a:spcBef>
                  <a:spcPts val="0"/>
                </a:spcBef>
                <a:spcAft>
                  <a:spcPts val="0"/>
                </a:spcAft>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rPr>
                <a:t>但最新指南认为</a:t>
              </a:r>
              <a:r>
                <a:rPr lang="zh-CN" altLang="en-US" b="1" dirty="0">
                  <a:solidFill>
                    <a:schemeClr val="accent1"/>
                  </a:solidFill>
                  <a:latin typeface="微软雅黑" panose="020B0503020204020204" charset="-122"/>
                  <a:ea typeface="微软雅黑" panose="020B0503020204020204" charset="-122"/>
                  <a:cs typeface="+mn-ea"/>
                </a:rPr>
                <a:t>：</a:t>
              </a:r>
              <a:r>
                <a:rPr lang="zh-CN" altLang="en-US" b="1" dirty="0">
                  <a:latin typeface="微软雅黑" panose="020B0503020204020204" charset="-122"/>
                  <a:ea typeface="微软雅黑" panose="020B0503020204020204" charset="-122"/>
                  <a:cs typeface="+mn-ea"/>
                </a:rPr>
                <a:t>不应再以产妇宫口大小作为分娩镇痛开始的时机，只要产程发动，</a:t>
              </a:r>
              <a:r>
                <a:rPr lang="zh-CN" altLang="en-US" b="1" dirty="0">
                  <a:solidFill>
                    <a:srgbClr val="FF0000"/>
                  </a:solidFill>
                  <a:latin typeface="微软雅黑" panose="020B0503020204020204" charset="-122"/>
                  <a:ea typeface="微软雅黑" panose="020B0503020204020204" charset="-122"/>
                  <a:cs typeface="+mn-ea"/>
                </a:rPr>
                <a:t>有规律宫缩，产妇有意愿就可以实施</a:t>
              </a:r>
              <a:r>
                <a:rPr lang="zh-CN" altLang="en-US" b="1" dirty="0">
                  <a:latin typeface="微软雅黑" panose="020B0503020204020204" charset="-122"/>
                  <a:ea typeface="微软雅黑" panose="020B0503020204020204" charset="-122"/>
                  <a:cs typeface="+mn-ea"/>
                </a:rPr>
                <a:t>。</a:t>
              </a:r>
              <a:endParaRPr lang="zh-CN" altLang="en-US" b="1" dirty="0">
                <a:latin typeface="微软雅黑" panose="020B0503020204020204" charset="-122"/>
                <a:ea typeface="微软雅黑" panose="020B0503020204020204" charset="-122"/>
                <a:cs typeface="+mn-ea"/>
              </a:endParaRPr>
            </a:p>
          </p:txBody>
        </p:sp>
      </p:grpSp>
      <p:sp>
        <p:nvSpPr>
          <p:cNvPr id="2" name="文本框 1"/>
          <p:cNvSpPr txBox="1"/>
          <p:nvPr/>
        </p:nvSpPr>
        <p:spPr>
          <a:xfrm>
            <a:off x="5021580" y="6452870"/>
            <a:ext cx="6840855" cy="275590"/>
          </a:xfrm>
          <a:prstGeom prst="rect">
            <a:avLst/>
          </a:prstGeom>
          <a:noFill/>
        </p:spPr>
        <p:txBody>
          <a:bodyPr wrap="square" rtlCol="0" anchor="t">
            <a:spAutoFit/>
          </a:bodyPr>
          <a:p>
            <a:r>
              <a:rPr lang="zh-CN" altLang="en-US" sz="1200">
                <a:latin typeface="微软雅黑" panose="020B0503020204020204" charset="-122"/>
                <a:ea typeface="微软雅黑" panose="020B0503020204020204" charset="-122"/>
                <a:cs typeface="微软雅黑" panose="020B0503020204020204" charset="-122"/>
              </a:rPr>
              <a:t>参考文献：《中国椎管内分娩镇痛专家共识（2020版）》、《中国产科麻醉专家共识（2020版）》​​</a:t>
            </a:r>
            <a:endParaRPr lang="zh-CN" altLang="en-US" sz="120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23850" y="320675"/>
            <a:ext cx="208280" cy="21272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buClrTx/>
              <a:buSzTx/>
              <a:buFontTx/>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a:t>
            </a: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准备阶段</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6" name="图片 5" descr="卡通人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4970" y="913765"/>
            <a:ext cx="3918585" cy="5878830"/>
          </a:xfrm>
          <a:prstGeom prst="rect">
            <a:avLst/>
          </a:prstGeom>
        </p:spPr>
      </p:pic>
      <p:grpSp>
        <p:nvGrpSpPr>
          <p:cNvPr id="57" name="组合 56" descr="7b0a202020202274657874626f78223a2022220a7d0a"/>
          <p:cNvGrpSpPr/>
          <p:nvPr/>
        </p:nvGrpSpPr>
        <p:grpSpPr>
          <a:xfrm rot="20760000">
            <a:off x="2596515" y="1202690"/>
            <a:ext cx="1776095" cy="1653540"/>
            <a:chOff x="7483" y="3210"/>
            <a:chExt cx="4174" cy="4182"/>
          </a:xfrm>
        </p:grpSpPr>
        <p:grpSp>
          <p:nvGrpSpPr>
            <p:cNvPr id="58" name="组合 57"/>
            <p:cNvGrpSpPr/>
            <p:nvPr/>
          </p:nvGrpSpPr>
          <p:grpSpPr>
            <a:xfrm rot="0">
              <a:off x="7483" y="3210"/>
              <a:ext cx="4174" cy="4182"/>
              <a:chOff x="8437" y="3742"/>
              <a:chExt cx="2845" cy="2850"/>
            </a:xfrm>
          </p:grpSpPr>
          <p:pic>
            <p:nvPicPr>
              <p:cNvPr id="59" name="图片 58" descr="资源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17" y="3952"/>
                <a:ext cx="2640" cy="2640"/>
              </a:xfrm>
              <a:prstGeom prst="rect">
                <a:avLst/>
              </a:prstGeom>
              <a:pattFill>
                <a:fgClr>
                  <a:srgbClr val="FFFFFF"/>
                </a:fgClr>
                <a:bgClr>
                  <a:srgbClr val="FFFFFF"/>
                </a:bgClr>
              </a:pattFill>
            </p:spPr>
          </p:pic>
          <p:pic>
            <p:nvPicPr>
              <p:cNvPr id="60" name="图片 59" descr="资源 4"/>
              <p:cNvPicPr>
                <a:picLocks noChangeAspect="1"/>
              </p:cNvPicPr>
              <p:nvPr/>
            </p:nvPicPr>
            <p:blipFill>
              <a:blip r:embed="rId4">
                <a:extLst>
                  <a:ext uri="{96DAC541-7B7A-43D3-8B79-37D633B846F1}">
                    <asvg:svgBlip xmlns:asvg="http://schemas.microsoft.com/office/drawing/2016/SVG/main" r:embed="rId5"/>
                  </a:ext>
                </a:extLst>
              </a:blip>
              <a:srcRect l="-7955" t="-4545" r="-3409" b="-2841"/>
              <a:stretch>
                <a:fillRect/>
              </a:stretch>
            </p:blipFill>
            <p:spPr>
              <a:xfrm>
                <a:off x="8437" y="3742"/>
                <a:ext cx="2845" cy="2835"/>
              </a:xfrm>
              <a:prstGeom prst="round2SameRect">
                <a:avLst/>
              </a:prstGeom>
            </p:spPr>
          </p:pic>
          <p:sp>
            <p:nvSpPr>
              <p:cNvPr id="61" name="椭圆 60"/>
              <p:cNvSpPr/>
              <p:nvPr/>
            </p:nvSpPr>
            <p:spPr>
              <a:xfrm>
                <a:off x="8763" y="4020"/>
                <a:ext cx="2277" cy="2355"/>
              </a:xfrm>
              <a:prstGeom prst="ellipse">
                <a:avLst/>
              </a:prstGeom>
              <a:noFill/>
              <a:ln w="19050">
                <a:solidFill>
                  <a:srgbClr val="1F66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2" name="文本框 61"/>
            <p:cNvSpPr txBox="1"/>
            <p:nvPr/>
          </p:nvSpPr>
          <p:spPr>
            <a:xfrm rot="900000">
              <a:off x="7953" y="4162"/>
              <a:ext cx="3438" cy="2176"/>
            </a:xfrm>
            <a:prstGeom prst="rect">
              <a:avLst/>
            </a:prstGeom>
            <a:noFill/>
          </p:spPr>
          <p:txBody>
            <a:bodyPr wrap="square" rtlCol="0" anchor="ctr">
              <a:spAutoFit/>
            </a:bodyPr>
            <a:p>
              <a:pPr algn="ctr" fontAlgn="auto">
                <a:lnSpc>
                  <a:spcPts val="3000"/>
                </a:lnSpc>
              </a:pPr>
              <a:r>
                <a:rPr lang="zh-CN" altLang="en-US" sz="2000">
                  <a:solidFill>
                    <a:srgbClr val="164B32"/>
                  </a:solidFill>
                  <a:latin typeface="汉仪润圆-65简" panose="00020600040101010101" charset="-122"/>
                  <a:ea typeface="汉仪润圆-65简" panose="00020600040101010101" charset="-122"/>
                  <a:cs typeface="汉仪润圆-65简" panose="00020600040101010101" charset="-122"/>
                </a:rPr>
                <a:t>产妇的</a:t>
              </a:r>
              <a:endParaRPr lang="zh-CN" altLang="en-US" sz="2000">
                <a:solidFill>
                  <a:srgbClr val="164B32"/>
                </a:solidFill>
                <a:latin typeface="汉仪润圆-65简" panose="00020600040101010101" charset="-122"/>
                <a:ea typeface="汉仪润圆-65简" panose="00020600040101010101" charset="-122"/>
                <a:cs typeface="汉仪润圆-65简" panose="00020600040101010101" charset="-122"/>
              </a:endParaRPr>
            </a:p>
            <a:p>
              <a:pPr algn="ctr" fontAlgn="auto">
                <a:lnSpc>
                  <a:spcPts val="3000"/>
                </a:lnSpc>
              </a:pPr>
              <a:r>
                <a:rPr lang="zh-CN" altLang="en-US" sz="2000">
                  <a:solidFill>
                    <a:srgbClr val="164B32"/>
                  </a:solidFill>
                  <a:latin typeface="汉仪润圆-65简" panose="00020600040101010101" charset="-122"/>
                  <a:ea typeface="汉仪润圆-65简" panose="00020600040101010101" charset="-122"/>
                  <a:cs typeface="汉仪润圆-65简" panose="00020600040101010101" charset="-122"/>
                </a:rPr>
                <a:t>准备工作</a:t>
              </a:r>
              <a:endParaRPr lang="zh-CN" altLang="en-US" sz="2000">
                <a:solidFill>
                  <a:srgbClr val="164B32"/>
                </a:solidFill>
                <a:latin typeface="汉仪润圆-65简" panose="00020600040101010101" charset="-122"/>
                <a:ea typeface="汉仪润圆-65简" panose="00020600040101010101" charset="-122"/>
                <a:cs typeface="汉仪润圆-65简" panose="00020600040101010101" charset="-122"/>
              </a:endParaRPr>
            </a:p>
          </p:txBody>
        </p:sp>
      </p:grpSp>
      <p:pic>
        <p:nvPicPr>
          <p:cNvPr id="64" name="图片 63"/>
          <p:cNvPicPr/>
          <p:nvPr/>
        </p:nvPicPr>
        <p:blipFill>
          <a:blip r:embed="rId6"/>
          <a:stretch>
            <a:fillRect/>
          </a:stretch>
        </p:blipFill>
        <p:spPr>
          <a:xfrm>
            <a:off x="8184187" y="1700530"/>
            <a:ext cx="3240000" cy="2520000"/>
          </a:xfrm>
          <a:prstGeom prst="rect">
            <a:avLst/>
          </a:prstGeom>
          <a:ln>
            <a:solidFill>
              <a:schemeClr val="accent1"/>
            </a:solidFill>
          </a:ln>
        </p:spPr>
      </p:pic>
      <p:pic>
        <p:nvPicPr>
          <p:cNvPr id="66" name="图片 65"/>
          <p:cNvPicPr/>
          <p:nvPr/>
        </p:nvPicPr>
        <p:blipFill>
          <a:blip r:embed="rId7"/>
          <a:stretch>
            <a:fillRect/>
          </a:stretch>
        </p:blipFill>
        <p:spPr>
          <a:xfrm>
            <a:off x="4656455" y="1700784"/>
            <a:ext cx="3240000" cy="2520000"/>
          </a:xfrm>
          <a:prstGeom prst="rect">
            <a:avLst/>
          </a:prstGeom>
          <a:ln>
            <a:solidFill>
              <a:schemeClr val="accent1"/>
            </a:solidFill>
          </a:ln>
        </p:spPr>
      </p:pic>
      <p:sp>
        <p:nvSpPr>
          <p:cNvPr id="68" name="椭圆 67"/>
          <p:cNvSpPr/>
          <p:nvPr>
            <p:custDataLst>
              <p:tags r:id="rId8"/>
            </p:custDataLst>
          </p:nvPr>
        </p:nvSpPr>
        <p:spPr>
          <a:xfrm>
            <a:off x="10217691" y="5165983"/>
            <a:ext cx="593088" cy="593467"/>
          </a:xfrm>
          <a:prstGeom prst="ellipse">
            <a:avLst/>
          </a:prstGeom>
          <a:gradFill>
            <a:gsLst>
              <a:gs pos="87000">
                <a:schemeClr val="accent1">
                  <a:alpha val="0"/>
                </a:schemeClr>
              </a:gs>
              <a:gs pos="100000">
                <a:schemeClr val="accent1">
                  <a:alpha val="35000"/>
                </a:schemeClr>
              </a:gs>
            </a:gsLst>
            <a:path path="shape">
              <a:fillToRect l="50000" t="50000" r="50000" b="50000"/>
            </a:path>
            <a:tileRect/>
          </a:gradFill>
          <a:ln w="6350">
            <a:gradFill>
              <a:gsLst>
                <a:gs pos="0">
                  <a:schemeClr val="accent1">
                    <a:alpha val="100000"/>
                  </a:schemeClr>
                </a:gs>
                <a:gs pos="100000">
                  <a:schemeClr val="accent1">
                    <a:alpha val="0"/>
                  </a:schemeClr>
                </a:gs>
              </a:gsLst>
              <a:lin ang="5400000" scaled="1"/>
            </a:gradFill>
          </a:ln>
          <a:effectLst/>
        </p:spPr>
        <p:txBody>
          <a:bodyPr wrap="none" lIns="0" tIns="0" rIns="0" bIns="0" rtlCol="0" anchor="ctr" anchorCtr="0">
            <a:normAutofit lnSpcReduction="10000"/>
          </a:bodyPr>
          <a:p>
            <a:pPr algn="ctr">
              <a:spcBef>
                <a:spcPct val="0"/>
              </a:spcBef>
              <a:spcAft>
                <a:spcPct val="0"/>
              </a:spcAft>
            </a:pPr>
            <a:r>
              <a:rPr lang="en-US" altLang="zh-CN" sz="2400" b="1">
                <a:solidFill>
                  <a:schemeClr val="accent1"/>
                </a:solidFill>
                <a:latin typeface="+mn-ea"/>
                <a:cs typeface="+mn-ea"/>
                <a:sym typeface="+mn-ea"/>
              </a:rPr>
              <a:t>03</a:t>
            </a:r>
            <a:endParaRPr lang="en-US" altLang="zh-CN" sz="2400" b="1">
              <a:solidFill>
                <a:schemeClr val="accent1"/>
              </a:solidFill>
              <a:latin typeface="+mn-ea"/>
              <a:cs typeface="+mn-ea"/>
              <a:sym typeface="+mn-ea"/>
            </a:endParaRPr>
          </a:p>
        </p:txBody>
      </p:sp>
      <p:sp>
        <p:nvSpPr>
          <p:cNvPr id="69" name="弧形 68"/>
          <p:cNvSpPr/>
          <p:nvPr>
            <p:custDataLst>
              <p:tags r:id="rId9"/>
            </p:custDataLst>
          </p:nvPr>
        </p:nvSpPr>
        <p:spPr>
          <a:xfrm>
            <a:off x="10140397" y="5066956"/>
            <a:ext cx="713600" cy="713600"/>
          </a:xfrm>
          <a:prstGeom prst="arc">
            <a:avLst>
              <a:gd name="adj1" fmla="val 10693238"/>
              <a:gd name="adj2" fmla="val 14565894"/>
            </a:avLst>
          </a:prstGeom>
          <a:ln w="12700">
            <a:gradFill>
              <a:gsLst>
                <a:gs pos="0">
                  <a:schemeClr val="accent1">
                    <a:alpha val="0"/>
                  </a:schemeClr>
                </a:gs>
                <a:gs pos="100000">
                  <a:schemeClr val="accent1">
                    <a:alpha val="10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sp>
        <p:nvSpPr>
          <p:cNvPr id="70" name="弧形 69"/>
          <p:cNvSpPr/>
          <p:nvPr>
            <p:custDataLst>
              <p:tags r:id="rId10"/>
            </p:custDataLst>
          </p:nvPr>
        </p:nvSpPr>
        <p:spPr>
          <a:xfrm>
            <a:off x="10137671" y="5108072"/>
            <a:ext cx="713600" cy="713600"/>
          </a:xfrm>
          <a:prstGeom prst="arc">
            <a:avLst>
              <a:gd name="adj1" fmla="val 21424263"/>
              <a:gd name="adj2" fmla="val 4502246"/>
            </a:avLst>
          </a:prstGeom>
          <a:ln w="12700">
            <a:gradFill>
              <a:gsLst>
                <a:gs pos="0">
                  <a:schemeClr val="accent1">
                    <a:alpha val="10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sp>
        <p:nvSpPr>
          <p:cNvPr id="71" name="椭圆 70"/>
          <p:cNvSpPr/>
          <p:nvPr>
            <p:custDataLst>
              <p:tags r:id="rId11"/>
            </p:custDataLst>
          </p:nvPr>
        </p:nvSpPr>
        <p:spPr>
          <a:xfrm>
            <a:off x="7639477" y="5140991"/>
            <a:ext cx="593088" cy="593467"/>
          </a:xfrm>
          <a:prstGeom prst="ellipse">
            <a:avLst/>
          </a:prstGeom>
          <a:gradFill>
            <a:gsLst>
              <a:gs pos="87000">
                <a:schemeClr val="accent2">
                  <a:alpha val="0"/>
                </a:schemeClr>
              </a:gs>
              <a:gs pos="100000">
                <a:schemeClr val="accent2">
                  <a:alpha val="35000"/>
                </a:schemeClr>
              </a:gs>
            </a:gsLst>
            <a:path path="shape">
              <a:fillToRect l="50000" t="50000" r="50000" b="50000"/>
            </a:path>
            <a:tileRect/>
          </a:gradFill>
          <a:ln w="6350">
            <a:gradFill>
              <a:gsLst>
                <a:gs pos="0">
                  <a:schemeClr val="accent2">
                    <a:alpha val="100000"/>
                  </a:schemeClr>
                </a:gs>
                <a:gs pos="100000">
                  <a:schemeClr val="accent2">
                    <a:alpha val="0"/>
                  </a:schemeClr>
                </a:gs>
              </a:gsLst>
              <a:lin ang="5400000" scaled="1"/>
            </a:gradFill>
          </a:ln>
          <a:effectLst/>
        </p:spPr>
        <p:txBody>
          <a:bodyPr wrap="none" lIns="0" tIns="0" rIns="0" bIns="0" rtlCol="0" anchor="ctr" anchorCtr="0">
            <a:normAutofit lnSpcReduction="10000"/>
          </a:bodyPr>
          <a:p>
            <a:pPr algn="ctr">
              <a:spcBef>
                <a:spcPct val="0"/>
              </a:spcBef>
              <a:spcAft>
                <a:spcPct val="0"/>
              </a:spcAft>
            </a:pPr>
            <a:r>
              <a:rPr lang="en-US" altLang="zh-CN" sz="2400" b="1">
                <a:solidFill>
                  <a:schemeClr val="accent2"/>
                </a:solidFill>
                <a:latin typeface="+mn-ea"/>
                <a:cs typeface="+mn-ea"/>
                <a:sym typeface="+mn-ea"/>
              </a:rPr>
              <a:t>02</a:t>
            </a:r>
            <a:endParaRPr lang="en-US" altLang="zh-CN" sz="2400" b="1">
              <a:solidFill>
                <a:schemeClr val="accent2"/>
              </a:solidFill>
              <a:latin typeface="+mn-ea"/>
              <a:cs typeface="+mn-ea"/>
              <a:sym typeface="+mn-ea"/>
            </a:endParaRPr>
          </a:p>
        </p:txBody>
      </p:sp>
      <p:sp>
        <p:nvSpPr>
          <p:cNvPr id="72" name="弧形 71"/>
          <p:cNvSpPr/>
          <p:nvPr>
            <p:custDataLst>
              <p:tags r:id="rId12"/>
            </p:custDataLst>
          </p:nvPr>
        </p:nvSpPr>
        <p:spPr>
          <a:xfrm>
            <a:off x="7579221" y="5081493"/>
            <a:ext cx="713600" cy="713600"/>
          </a:xfrm>
          <a:prstGeom prst="arc">
            <a:avLst>
              <a:gd name="adj1" fmla="val 10693238"/>
              <a:gd name="adj2" fmla="val 14565894"/>
            </a:avLst>
          </a:prstGeom>
          <a:ln w="12700">
            <a:gradFill>
              <a:gsLst>
                <a:gs pos="0">
                  <a:schemeClr val="accent2">
                    <a:alpha val="0"/>
                  </a:schemeClr>
                </a:gs>
                <a:gs pos="100000">
                  <a:schemeClr val="accent2">
                    <a:alpha val="10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sp>
        <p:nvSpPr>
          <p:cNvPr id="73" name="弧形 72"/>
          <p:cNvSpPr/>
          <p:nvPr>
            <p:custDataLst>
              <p:tags r:id="rId13"/>
            </p:custDataLst>
          </p:nvPr>
        </p:nvSpPr>
        <p:spPr>
          <a:xfrm>
            <a:off x="7579221" y="5081493"/>
            <a:ext cx="713600" cy="713600"/>
          </a:xfrm>
          <a:prstGeom prst="arc">
            <a:avLst>
              <a:gd name="adj1" fmla="val 21424263"/>
              <a:gd name="adj2" fmla="val 4502246"/>
            </a:avLst>
          </a:prstGeom>
          <a:ln w="12700">
            <a:gradFill>
              <a:gsLst>
                <a:gs pos="0">
                  <a:schemeClr val="accent2">
                    <a:alpha val="100000"/>
                  </a:schemeClr>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sp>
        <p:nvSpPr>
          <p:cNvPr id="74" name="椭圆 73"/>
          <p:cNvSpPr/>
          <p:nvPr>
            <p:custDataLst>
              <p:tags r:id="rId14"/>
            </p:custDataLst>
          </p:nvPr>
        </p:nvSpPr>
        <p:spPr>
          <a:xfrm>
            <a:off x="5040136" y="5140991"/>
            <a:ext cx="593088" cy="593467"/>
          </a:xfrm>
          <a:prstGeom prst="ellipse">
            <a:avLst/>
          </a:prstGeom>
          <a:gradFill>
            <a:gsLst>
              <a:gs pos="87000">
                <a:schemeClr val="accent1">
                  <a:alpha val="0"/>
                </a:schemeClr>
              </a:gs>
              <a:gs pos="100000">
                <a:schemeClr val="accent1">
                  <a:alpha val="35000"/>
                </a:schemeClr>
              </a:gs>
            </a:gsLst>
            <a:path path="shape">
              <a:fillToRect l="50000" t="50000" r="50000" b="50000"/>
            </a:path>
            <a:tileRect/>
          </a:gradFill>
          <a:ln w="6350">
            <a:gradFill>
              <a:gsLst>
                <a:gs pos="0">
                  <a:schemeClr val="accent1">
                    <a:alpha val="100000"/>
                  </a:schemeClr>
                </a:gs>
                <a:gs pos="100000">
                  <a:schemeClr val="accent1">
                    <a:alpha val="0"/>
                  </a:schemeClr>
                </a:gs>
              </a:gsLst>
              <a:lin ang="5400000" scaled="1"/>
            </a:gradFill>
          </a:ln>
          <a:effectLst/>
        </p:spPr>
        <p:txBody>
          <a:bodyPr wrap="none" lIns="0" tIns="0" rIns="0" bIns="0" rtlCol="0" anchor="ctr" anchorCtr="0">
            <a:normAutofit lnSpcReduction="10000"/>
          </a:bodyPr>
          <a:p>
            <a:pPr algn="ctr">
              <a:spcBef>
                <a:spcPct val="0"/>
              </a:spcBef>
              <a:spcAft>
                <a:spcPct val="0"/>
              </a:spcAft>
            </a:pPr>
            <a:r>
              <a:rPr lang="en-US" altLang="zh-CN" sz="2400" b="1">
                <a:solidFill>
                  <a:schemeClr val="accent1"/>
                </a:solidFill>
                <a:latin typeface="+mn-ea"/>
                <a:cs typeface="+mn-ea"/>
                <a:sym typeface="+mn-ea"/>
              </a:rPr>
              <a:t>01</a:t>
            </a:r>
            <a:endParaRPr lang="en-US" altLang="zh-CN" sz="2400" b="1">
              <a:solidFill>
                <a:schemeClr val="accent1"/>
              </a:solidFill>
              <a:latin typeface="+mn-ea"/>
              <a:cs typeface="+mn-ea"/>
              <a:sym typeface="+mn-ea"/>
            </a:endParaRPr>
          </a:p>
        </p:txBody>
      </p:sp>
      <p:sp>
        <p:nvSpPr>
          <p:cNvPr id="134" name="弧形 133"/>
          <p:cNvSpPr/>
          <p:nvPr>
            <p:custDataLst>
              <p:tags r:id="rId15"/>
            </p:custDataLst>
          </p:nvPr>
        </p:nvSpPr>
        <p:spPr>
          <a:xfrm>
            <a:off x="4962160" y="5031741"/>
            <a:ext cx="713600" cy="713600"/>
          </a:xfrm>
          <a:prstGeom prst="arc">
            <a:avLst>
              <a:gd name="adj1" fmla="val 10693238"/>
              <a:gd name="adj2" fmla="val 14565894"/>
            </a:avLst>
          </a:prstGeom>
          <a:ln w="12700">
            <a:gradFill>
              <a:gsLst>
                <a:gs pos="0">
                  <a:schemeClr val="accent1">
                    <a:alpha val="0"/>
                  </a:schemeClr>
                </a:gs>
                <a:gs pos="100000">
                  <a:schemeClr val="accent1">
                    <a:alpha val="10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sp>
        <p:nvSpPr>
          <p:cNvPr id="135" name="弧形 134"/>
          <p:cNvSpPr/>
          <p:nvPr>
            <p:custDataLst>
              <p:tags r:id="rId16"/>
            </p:custDataLst>
          </p:nvPr>
        </p:nvSpPr>
        <p:spPr>
          <a:xfrm>
            <a:off x="4968293" y="5140786"/>
            <a:ext cx="713600" cy="713600"/>
          </a:xfrm>
          <a:prstGeom prst="arc">
            <a:avLst>
              <a:gd name="adj1" fmla="val 21424263"/>
              <a:gd name="adj2" fmla="val 4502246"/>
            </a:avLst>
          </a:prstGeom>
          <a:ln w="12700">
            <a:gradFill>
              <a:gsLst>
                <a:gs pos="0">
                  <a:schemeClr val="accent1">
                    <a:alpha val="10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cxnSp>
        <p:nvCxnSpPr>
          <p:cNvPr id="75" name="直接连接符 74"/>
          <p:cNvCxnSpPr>
            <a:stCxn id="74" idx="6"/>
          </p:cNvCxnSpPr>
          <p:nvPr>
            <p:custDataLst>
              <p:tags r:id="rId17"/>
            </p:custDataLst>
          </p:nvPr>
        </p:nvCxnSpPr>
        <p:spPr>
          <a:xfrm flipV="1">
            <a:off x="5633266" y="5426673"/>
            <a:ext cx="1819910" cy="11430"/>
          </a:xfrm>
          <a:prstGeom prst="line">
            <a:avLst/>
          </a:prstGeom>
          <a:ln w="15875">
            <a:gradFill>
              <a:gsLst>
                <a:gs pos="0">
                  <a:schemeClr val="accent2">
                    <a:alpha val="100000"/>
                  </a:schemeClr>
                </a:gs>
                <a:gs pos="100000">
                  <a:schemeClr val="accent2">
                    <a:alpha val="0"/>
                  </a:schemeClr>
                </a:gs>
              </a:gsLst>
              <a:lin ang="10800000" scaled="1"/>
            </a:gradFill>
            <a:tailEnd type="triangle"/>
          </a:ln>
        </p:spPr>
        <p:style>
          <a:lnRef idx="1">
            <a:schemeClr val="accent1"/>
          </a:lnRef>
          <a:fillRef idx="0">
            <a:schemeClr val="accent1"/>
          </a:fillRef>
          <a:effectRef idx="0">
            <a:schemeClr val="accent1"/>
          </a:effectRef>
          <a:fontRef idx="minor">
            <a:schemeClr val="tx1"/>
          </a:fontRef>
        </p:style>
      </p:cxnSp>
      <p:sp>
        <p:nvSpPr>
          <p:cNvPr id="76" name="矩形 75"/>
          <p:cNvSpPr/>
          <p:nvPr>
            <p:custDataLst>
              <p:tags r:id="rId18"/>
            </p:custDataLst>
          </p:nvPr>
        </p:nvSpPr>
        <p:spPr>
          <a:xfrm>
            <a:off x="3809365" y="6024880"/>
            <a:ext cx="2927985" cy="550545"/>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b" anchorCtr="0">
            <a:noAutofit/>
          </a:bodyPr>
          <a:p>
            <a:pPr algn="ctr">
              <a:lnSpc>
                <a:spcPct val="150000"/>
              </a:lnSpc>
              <a:buClrTx/>
              <a:buSzTx/>
              <a:buNone/>
            </a:pPr>
            <a:r>
              <a:rPr lang="zh-CN" altLang="en-US" sz="1600">
                <a:latin typeface="微软雅黑" panose="020B0503020204020204" charset="-122"/>
                <a:ea typeface="微软雅黑" panose="020B0503020204020204" charset="-122"/>
                <a:sym typeface="+mn-ea"/>
              </a:rPr>
              <a:t>血常规、凝血功能，脊柱检查</a:t>
            </a:r>
            <a:endParaRPr lang="zh-CN" altLang="en-US" sz="1600">
              <a:latin typeface="微软雅黑" panose="020B0503020204020204" charset="-122"/>
              <a:ea typeface="微软雅黑" panose="020B0503020204020204" charset="-122"/>
              <a:sym typeface="+mn-ea"/>
            </a:endParaRPr>
          </a:p>
          <a:p>
            <a:pPr algn="ctr">
              <a:lnSpc>
                <a:spcPct val="150000"/>
              </a:lnSpc>
              <a:buClrTx/>
              <a:buSzTx/>
              <a:buNone/>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ea"/>
              </a:rPr>
              <a:t>确保身体状况适合进行无痛分娩</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77" name="矩形 76"/>
          <p:cNvSpPr/>
          <p:nvPr>
            <p:custDataLst>
              <p:tags r:id="rId19"/>
            </p:custDataLst>
          </p:nvPr>
        </p:nvSpPr>
        <p:spPr>
          <a:xfrm>
            <a:off x="3540125" y="4630420"/>
            <a:ext cx="3112135" cy="300990"/>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t" anchorCtr="0">
            <a:noAutofit/>
          </a:bodyPr>
          <a:p>
            <a:pPr algn="ctr">
              <a:spcBef>
                <a:spcPct val="0"/>
              </a:spcBef>
              <a:spcAft>
                <a:spcPct val="0"/>
              </a:spcAft>
            </a:pPr>
            <a:r>
              <a:rPr lang="zh-CN" altLang="en-US" sz="2000" b="1" dirty="0">
                <a:solidFill>
                  <a:schemeClr val="accent1"/>
                </a:solidFill>
                <a:latin typeface="微软雅黑" panose="020B0503020204020204" charset="-122"/>
                <a:ea typeface="微软雅黑" panose="020B0503020204020204" charset="-122"/>
                <a:cs typeface="+mn-ea"/>
                <a:sym typeface="+mn-ea"/>
              </a:rPr>
              <a:t>产科医生</a:t>
            </a:r>
            <a:r>
              <a:rPr lang="zh-CN" altLang="en-US" sz="2000" b="1" dirty="0">
                <a:solidFill>
                  <a:schemeClr val="accent1"/>
                </a:solidFill>
                <a:latin typeface="微软雅黑" panose="020B0503020204020204" charset="-122"/>
                <a:ea typeface="微软雅黑" panose="020B0503020204020204" charset="-122"/>
                <a:cs typeface="+mn-ea"/>
                <a:sym typeface="+mn-ea"/>
              </a:rPr>
              <a:t>详细健康检查</a:t>
            </a:r>
            <a:endParaRPr lang="zh-CN" altLang="en-US" sz="2000" b="1" dirty="0">
              <a:solidFill>
                <a:schemeClr val="accent1"/>
              </a:solidFill>
              <a:latin typeface="微软雅黑" panose="020B0503020204020204" charset="-122"/>
              <a:ea typeface="微软雅黑" panose="020B0503020204020204" charset="-122"/>
              <a:cs typeface="+mn-ea"/>
              <a:sym typeface="+mn-ea"/>
            </a:endParaRPr>
          </a:p>
        </p:txBody>
      </p:sp>
      <p:sp>
        <p:nvSpPr>
          <p:cNvPr id="78" name="矩形 77"/>
          <p:cNvSpPr/>
          <p:nvPr>
            <p:custDataLst>
              <p:tags r:id="rId20"/>
            </p:custDataLst>
          </p:nvPr>
        </p:nvSpPr>
        <p:spPr>
          <a:xfrm>
            <a:off x="6652411" y="4654374"/>
            <a:ext cx="2586090" cy="300902"/>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b" anchorCtr="0">
            <a:noAutofit/>
          </a:bodyPr>
          <a:p>
            <a:pPr algn="ctr">
              <a:spcBef>
                <a:spcPct val="0"/>
              </a:spcBef>
              <a:spcAft>
                <a:spcPct val="0"/>
              </a:spcAft>
            </a:pPr>
            <a:r>
              <a:rPr lang="zh-CN" altLang="en-US" sz="2000" b="1">
                <a:solidFill>
                  <a:schemeClr val="accent2"/>
                </a:solidFill>
                <a:latin typeface="微软雅黑" panose="020B0503020204020204" charset="-122"/>
                <a:ea typeface="微软雅黑" panose="020B0503020204020204" charset="-122"/>
                <a:cs typeface="+mn-ea"/>
                <a:sym typeface="+mn-ea"/>
              </a:rPr>
              <a:t>介绍过程和注意事项</a:t>
            </a:r>
            <a:endParaRPr lang="zh-CN" altLang="en-US" sz="2000" b="1">
              <a:solidFill>
                <a:schemeClr val="accent2"/>
              </a:solidFill>
              <a:latin typeface="微软雅黑" panose="020B0503020204020204" charset="-122"/>
              <a:ea typeface="微软雅黑" panose="020B0503020204020204" charset="-122"/>
              <a:cs typeface="+mn-ea"/>
              <a:sym typeface="+mn-ea"/>
            </a:endParaRPr>
          </a:p>
        </p:txBody>
      </p:sp>
      <p:cxnSp>
        <p:nvCxnSpPr>
          <p:cNvPr id="79" name="直接连接符 78"/>
          <p:cNvCxnSpPr/>
          <p:nvPr>
            <p:custDataLst>
              <p:tags r:id="rId21"/>
            </p:custDataLst>
          </p:nvPr>
        </p:nvCxnSpPr>
        <p:spPr>
          <a:xfrm flipV="1">
            <a:off x="8331476" y="5426673"/>
            <a:ext cx="1642110" cy="11430"/>
          </a:xfrm>
          <a:prstGeom prst="line">
            <a:avLst/>
          </a:prstGeom>
          <a:ln w="15875">
            <a:gradFill>
              <a:gsLst>
                <a:gs pos="0">
                  <a:schemeClr val="accent1">
                    <a:alpha val="100000"/>
                  </a:schemeClr>
                </a:gs>
                <a:gs pos="100000">
                  <a:schemeClr val="accent1">
                    <a:alpha val="0"/>
                  </a:schemeClr>
                </a:gs>
              </a:gsLst>
              <a:lin ang="10800000" scaled="1"/>
            </a:gradFill>
            <a:tailEnd type="triangle"/>
          </a:ln>
        </p:spPr>
        <p:style>
          <a:lnRef idx="1">
            <a:schemeClr val="accent1"/>
          </a:lnRef>
          <a:fillRef idx="0">
            <a:schemeClr val="accent1"/>
          </a:fillRef>
          <a:effectRef idx="0">
            <a:schemeClr val="accent1"/>
          </a:effectRef>
          <a:fontRef idx="minor">
            <a:schemeClr val="tx1"/>
          </a:fontRef>
        </p:style>
      </p:cxnSp>
      <p:sp>
        <p:nvSpPr>
          <p:cNvPr id="80" name="矩形 79"/>
          <p:cNvSpPr/>
          <p:nvPr>
            <p:custDataLst>
              <p:tags r:id="rId22"/>
            </p:custDataLst>
          </p:nvPr>
        </p:nvSpPr>
        <p:spPr>
          <a:xfrm>
            <a:off x="9408271" y="6024655"/>
            <a:ext cx="2586856" cy="550770"/>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b" anchorCtr="0">
            <a:noAutofit/>
          </a:bodyPr>
          <a:p>
            <a:pPr algn="ctr">
              <a:lnSpc>
                <a:spcPct val="150000"/>
              </a:lnSpc>
              <a:buClrTx/>
              <a:buSzTx/>
              <a:buNone/>
            </a:pPr>
            <a:r>
              <a:rPr lang="zh-CN" altLang="en-US" sz="1600">
                <a:latin typeface="微软雅黑" panose="020B0503020204020204" charset="-122"/>
                <a:ea typeface="微软雅黑" panose="020B0503020204020204" charset="-122"/>
                <a:sym typeface="+mn-ea"/>
              </a:rPr>
              <a:t>持身体的水分和电解质平衡</a:t>
            </a:r>
            <a:endParaRPr lang="zh-CN" altLang="en-US" sz="1600">
              <a:latin typeface="微软雅黑" panose="020B0503020204020204" charset="-122"/>
              <a:ea typeface="微软雅黑" panose="020B0503020204020204" charset="-122"/>
              <a:sym typeface="+mn-ea"/>
            </a:endParaRPr>
          </a:p>
          <a:p>
            <a:pPr algn="ctr">
              <a:lnSpc>
                <a:spcPct val="150000"/>
              </a:lnSpc>
              <a:buClrTx/>
              <a:buSzTx/>
              <a:buNone/>
            </a:pPr>
            <a:r>
              <a:rPr lang="zh-CN" altLang="en-US" sz="1600">
                <a:latin typeface="微软雅黑" panose="020B0503020204020204" charset="-122"/>
                <a:ea typeface="微软雅黑" panose="020B0503020204020204" charset="-122"/>
                <a:sym typeface="+mn-ea"/>
              </a:rPr>
              <a:t>便于及时给予药物</a:t>
            </a:r>
            <a:endParaRPr lang="zh-CN" altLang="en-US" sz="1600">
              <a:latin typeface="微软雅黑" panose="020B0503020204020204" charset="-122"/>
              <a:ea typeface="微软雅黑" panose="020B0503020204020204" charset="-122"/>
              <a:sym typeface="+mn-ea"/>
            </a:endParaRPr>
          </a:p>
        </p:txBody>
      </p:sp>
      <p:sp>
        <p:nvSpPr>
          <p:cNvPr id="81" name="矩形 80"/>
          <p:cNvSpPr/>
          <p:nvPr>
            <p:custDataLst>
              <p:tags r:id="rId23"/>
            </p:custDataLst>
          </p:nvPr>
        </p:nvSpPr>
        <p:spPr>
          <a:xfrm>
            <a:off x="9036796" y="4630140"/>
            <a:ext cx="2586856" cy="300827"/>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t" anchorCtr="0">
            <a:noAutofit/>
          </a:bodyPr>
          <a:p>
            <a:pPr algn="ctr">
              <a:buClrTx/>
              <a:buSzTx/>
              <a:buFontTx/>
            </a:pPr>
            <a:r>
              <a:rPr lang="zh-CN" altLang="en-US" sz="2000" b="1" dirty="0">
                <a:solidFill>
                  <a:schemeClr val="accent1"/>
                </a:solidFill>
                <a:latin typeface="微软雅黑" panose="020B0503020204020204" charset="-122"/>
                <a:ea typeface="微软雅黑" panose="020B0503020204020204" charset="-122"/>
                <a:cs typeface="+mn-ea"/>
                <a:sym typeface="+mn-ea"/>
              </a:rPr>
              <a:t>进行静脉输液</a:t>
            </a:r>
            <a:endParaRPr lang="zh-CN" altLang="en-US" sz="2000" b="1" dirty="0">
              <a:solidFill>
                <a:schemeClr val="accent1"/>
              </a:solidFill>
              <a:latin typeface="微软雅黑" panose="020B0503020204020204" charset="-122"/>
              <a:ea typeface="微软雅黑" panose="020B0503020204020204" charset="-122"/>
              <a:cs typeface="+mn-ea"/>
              <a:sym typeface="+mn-ea"/>
            </a:endParaRPr>
          </a:p>
        </p:txBody>
      </p:sp>
      <p:sp>
        <p:nvSpPr>
          <p:cNvPr id="83" name="文本框 82"/>
          <p:cNvSpPr txBox="1"/>
          <p:nvPr/>
        </p:nvSpPr>
        <p:spPr>
          <a:xfrm>
            <a:off x="6671945" y="5805170"/>
            <a:ext cx="2428875" cy="666750"/>
          </a:xfrm>
          <a:prstGeom prst="rect">
            <a:avLst/>
          </a:prstGeom>
        </p:spPr>
        <p:txBody>
          <a:bodyPr wrap="square">
            <a:noAutofit/>
          </a:bodyPr>
          <a:p>
            <a:pPr marL="0" algn="ctr" defTabSz="914400">
              <a:lnSpc>
                <a:spcPct val="150000"/>
              </a:lnSpc>
              <a:buClrTx/>
              <a:buSzTx/>
              <a:buNone/>
            </a:pPr>
            <a:r>
              <a:rPr lang="zh-CN" altLang="en-US" sz="1600">
                <a:latin typeface="微软雅黑" panose="020B0503020204020204" charset="-122"/>
                <a:ea typeface="微软雅黑" panose="020B0503020204020204" charset="-122"/>
              </a:rPr>
              <a:t>让产妇充分了解</a:t>
            </a:r>
            <a:endParaRPr lang="zh-CN" altLang="en-US" sz="1600">
              <a:latin typeface="微软雅黑" panose="020B0503020204020204" charset="-122"/>
              <a:ea typeface="微软雅黑" panose="020B0503020204020204" charset="-122"/>
            </a:endParaRPr>
          </a:p>
          <a:p>
            <a:pPr marL="0" algn="ctr" defTabSz="914400">
              <a:lnSpc>
                <a:spcPct val="150000"/>
              </a:lnSpc>
              <a:buClrTx/>
              <a:buSzTx/>
              <a:buNone/>
            </a:pPr>
            <a:r>
              <a:rPr lang="zh-CN" altLang="en-US" sz="1600">
                <a:latin typeface="微软雅黑" panose="020B0503020204020204" charset="-122"/>
                <a:ea typeface="微软雅黑" panose="020B0503020204020204" charset="-122"/>
              </a:rPr>
              <a:t>并做好心理准备</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23850" y="320675"/>
            <a:ext cx="208280" cy="21272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buClrTx/>
              <a:buSzTx/>
              <a:buFontTx/>
            </a:pPr>
            <a:r>
              <a:rPr kumimoji="1" lang="zh-CN" altLang="en-US" sz="32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硬膜外麻醉实施过程</a:t>
            </a:r>
            <a:endParaRPr kumimoji="1" lang="zh-CN" altLang="en-US" sz="32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6" name="图片 5" descr="卡通人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4970" y="913765"/>
            <a:ext cx="3918585" cy="5878830"/>
          </a:xfrm>
          <a:prstGeom prst="rect">
            <a:avLst/>
          </a:prstGeom>
        </p:spPr>
      </p:pic>
      <p:grpSp>
        <p:nvGrpSpPr>
          <p:cNvPr id="57" name="组合 56" descr="7b0a202020202274657874626f78223a2022220a7d0a"/>
          <p:cNvGrpSpPr/>
          <p:nvPr/>
        </p:nvGrpSpPr>
        <p:grpSpPr>
          <a:xfrm rot="20760000">
            <a:off x="2596515" y="1202690"/>
            <a:ext cx="1776095" cy="1653540"/>
            <a:chOff x="7483" y="3210"/>
            <a:chExt cx="4174" cy="4182"/>
          </a:xfrm>
        </p:grpSpPr>
        <p:grpSp>
          <p:nvGrpSpPr>
            <p:cNvPr id="58" name="组合 57"/>
            <p:cNvGrpSpPr/>
            <p:nvPr/>
          </p:nvGrpSpPr>
          <p:grpSpPr>
            <a:xfrm rot="0">
              <a:off x="7483" y="3210"/>
              <a:ext cx="4174" cy="4182"/>
              <a:chOff x="8437" y="3742"/>
              <a:chExt cx="2845" cy="2850"/>
            </a:xfrm>
          </p:grpSpPr>
          <p:pic>
            <p:nvPicPr>
              <p:cNvPr id="59" name="图片 58" descr="资源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17" y="3952"/>
                <a:ext cx="2640" cy="2640"/>
              </a:xfrm>
              <a:prstGeom prst="rect">
                <a:avLst/>
              </a:prstGeom>
              <a:pattFill>
                <a:fgClr>
                  <a:srgbClr val="FFFFFF"/>
                </a:fgClr>
                <a:bgClr>
                  <a:srgbClr val="FFFFFF"/>
                </a:bgClr>
              </a:pattFill>
            </p:spPr>
          </p:pic>
          <p:pic>
            <p:nvPicPr>
              <p:cNvPr id="60" name="图片 59" descr="资源 4"/>
              <p:cNvPicPr>
                <a:picLocks noChangeAspect="1"/>
              </p:cNvPicPr>
              <p:nvPr/>
            </p:nvPicPr>
            <p:blipFill>
              <a:blip r:embed="rId4">
                <a:extLst>
                  <a:ext uri="{96DAC541-7B7A-43D3-8B79-37D633B846F1}">
                    <asvg:svgBlip xmlns:asvg="http://schemas.microsoft.com/office/drawing/2016/SVG/main" r:embed="rId5"/>
                  </a:ext>
                </a:extLst>
              </a:blip>
              <a:srcRect l="-7955" t="-4545" r="-3409" b="-2841"/>
              <a:stretch>
                <a:fillRect/>
              </a:stretch>
            </p:blipFill>
            <p:spPr>
              <a:xfrm>
                <a:off x="8437" y="3742"/>
                <a:ext cx="2845" cy="2835"/>
              </a:xfrm>
              <a:prstGeom prst="round2SameRect">
                <a:avLst/>
              </a:prstGeom>
            </p:spPr>
          </p:pic>
          <p:sp>
            <p:nvSpPr>
              <p:cNvPr id="61" name="椭圆 60"/>
              <p:cNvSpPr/>
              <p:nvPr/>
            </p:nvSpPr>
            <p:spPr>
              <a:xfrm>
                <a:off x="8763" y="4020"/>
                <a:ext cx="2277" cy="2355"/>
              </a:xfrm>
              <a:prstGeom prst="ellipse">
                <a:avLst/>
              </a:prstGeom>
              <a:noFill/>
              <a:ln w="19050">
                <a:solidFill>
                  <a:srgbClr val="1F66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2" name="文本框 61"/>
            <p:cNvSpPr txBox="1"/>
            <p:nvPr/>
          </p:nvSpPr>
          <p:spPr>
            <a:xfrm rot="900000">
              <a:off x="7953" y="4162"/>
              <a:ext cx="3438" cy="2176"/>
            </a:xfrm>
            <a:prstGeom prst="rect">
              <a:avLst/>
            </a:prstGeom>
            <a:noFill/>
          </p:spPr>
          <p:txBody>
            <a:bodyPr wrap="square" rtlCol="0" anchor="ctr">
              <a:spAutoFit/>
            </a:bodyPr>
            <a:p>
              <a:pPr algn="ctr" fontAlgn="auto">
                <a:lnSpc>
                  <a:spcPts val="3000"/>
                </a:lnSpc>
              </a:pPr>
              <a:r>
                <a:rPr lang="zh-CN" altLang="en-US" sz="2000">
                  <a:solidFill>
                    <a:srgbClr val="164B32"/>
                  </a:solidFill>
                  <a:latin typeface="汉仪润圆-65简" panose="00020600040101010101" charset="-122"/>
                  <a:ea typeface="汉仪润圆-65简" panose="00020600040101010101" charset="-122"/>
                  <a:cs typeface="汉仪润圆-65简" panose="00020600040101010101" charset="-122"/>
                </a:rPr>
                <a:t>医生的</a:t>
              </a:r>
              <a:endParaRPr lang="zh-CN" altLang="en-US" sz="2000">
                <a:solidFill>
                  <a:srgbClr val="164B32"/>
                </a:solidFill>
                <a:latin typeface="汉仪润圆-65简" panose="00020600040101010101" charset="-122"/>
                <a:ea typeface="汉仪润圆-65简" panose="00020600040101010101" charset="-122"/>
                <a:cs typeface="汉仪润圆-65简" panose="00020600040101010101" charset="-122"/>
              </a:endParaRPr>
            </a:p>
            <a:p>
              <a:pPr algn="ctr" fontAlgn="auto">
                <a:lnSpc>
                  <a:spcPts val="3000"/>
                </a:lnSpc>
              </a:pPr>
              <a:r>
                <a:rPr lang="zh-CN" altLang="en-US" sz="2000">
                  <a:solidFill>
                    <a:srgbClr val="164B32"/>
                  </a:solidFill>
                  <a:latin typeface="汉仪润圆-65简" panose="00020600040101010101" charset="-122"/>
                  <a:ea typeface="汉仪润圆-65简" panose="00020600040101010101" charset="-122"/>
                  <a:cs typeface="汉仪润圆-65简" panose="00020600040101010101" charset="-122"/>
                </a:rPr>
                <a:t>准备工作</a:t>
              </a:r>
              <a:endParaRPr lang="zh-CN" altLang="en-US" sz="2000">
                <a:solidFill>
                  <a:srgbClr val="164B32"/>
                </a:solidFill>
                <a:latin typeface="汉仪润圆-65简" panose="00020600040101010101" charset="-122"/>
                <a:ea typeface="汉仪润圆-65简" panose="00020600040101010101" charset="-122"/>
                <a:cs typeface="汉仪润圆-65简" panose="00020600040101010101" charset="-122"/>
              </a:endParaRPr>
            </a:p>
          </p:txBody>
        </p:sp>
      </p:grpSp>
      <p:sp>
        <p:nvSpPr>
          <p:cNvPr id="68" name="椭圆 67"/>
          <p:cNvSpPr/>
          <p:nvPr>
            <p:custDataLst>
              <p:tags r:id="rId6"/>
            </p:custDataLst>
          </p:nvPr>
        </p:nvSpPr>
        <p:spPr>
          <a:xfrm>
            <a:off x="10412636" y="5446653"/>
            <a:ext cx="593088" cy="593467"/>
          </a:xfrm>
          <a:prstGeom prst="ellipse">
            <a:avLst/>
          </a:prstGeom>
          <a:gradFill>
            <a:gsLst>
              <a:gs pos="87000">
                <a:schemeClr val="accent1">
                  <a:alpha val="0"/>
                </a:schemeClr>
              </a:gs>
              <a:gs pos="100000">
                <a:schemeClr val="accent1">
                  <a:alpha val="35000"/>
                </a:schemeClr>
              </a:gs>
            </a:gsLst>
            <a:path path="shape">
              <a:fillToRect l="50000" t="50000" r="50000" b="50000"/>
            </a:path>
            <a:tileRect/>
          </a:gradFill>
          <a:ln w="6350">
            <a:gradFill>
              <a:gsLst>
                <a:gs pos="0">
                  <a:schemeClr val="accent1">
                    <a:alpha val="100000"/>
                  </a:schemeClr>
                </a:gs>
                <a:gs pos="100000">
                  <a:schemeClr val="accent1">
                    <a:alpha val="0"/>
                  </a:schemeClr>
                </a:gs>
              </a:gsLst>
              <a:lin ang="5400000" scaled="1"/>
            </a:gradFill>
          </a:ln>
          <a:effectLst/>
        </p:spPr>
        <p:txBody>
          <a:bodyPr wrap="none" lIns="0" tIns="0" rIns="0" bIns="0" rtlCol="0" anchor="ctr" anchorCtr="0">
            <a:normAutofit lnSpcReduction="10000"/>
          </a:bodyPr>
          <a:p>
            <a:pPr algn="ctr">
              <a:spcBef>
                <a:spcPct val="0"/>
              </a:spcBef>
              <a:spcAft>
                <a:spcPct val="0"/>
              </a:spcAft>
            </a:pPr>
            <a:r>
              <a:rPr lang="en-US" altLang="zh-CN" sz="2400" b="1">
                <a:solidFill>
                  <a:schemeClr val="accent1"/>
                </a:solidFill>
                <a:latin typeface="+mn-ea"/>
                <a:cs typeface="+mn-ea"/>
                <a:sym typeface="+mn-ea"/>
              </a:rPr>
              <a:t>03</a:t>
            </a:r>
            <a:endParaRPr lang="en-US" altLang="zh-CN" sz="2400" b="1">
              <a:solidFill>
                <a:schemeClr val="accent1"/>
              </a:solidFill>
              <a:latin typeface="+mn-ea"/>
              <a:cs typeface="+mn-ea"/>
              <a:sym typeface="+mn-ea"/>
            </a:endParaRPr>
          </a:p>
        </p:txBody>
      </p:sp>
      <p:sp>
        <p:nvSpPr>
          <p:cNvPr id="69" name="弧形 68"/>
          <p:cNvSpPr/>
          <p:nvPr>
            <p:custDataLst>
              <p:tags r:id="rId7"/>
            </p:custDataLst>
          </p:nvPr>
        </p:nvSpPr>
        <p:spPr>
          <a:xfrm>
            <a:off x="10335342" y="5347626"/>
            <a:ext cx="713600" cy="713600"/>
          </a:xfrm>
          <a:prstGeom prst="arc">
            <a:avLst>
              <a:gd name="adj1" fmla="val 10693238"/>
              <a:gd name="adj2" fmla="val 14565894"/>
            </a:avLst>
          </a:prstGeom>
          <a:ln w="12700">
            <a:gradFill>
              <a:gsLst>
                <a:gs pos="0">
                  <a:schemeClr val="accent1">
                    <a:alpha val="0"/>
                  </a:schemeClr>
                </a:gs>
                <a:gs pos="100000">
                  <a:schemeClr val="accent1">
                    <a:alpha val="10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sp>
        <p:nvSpPr>
          <p:cNvPr id="70" name="弧形 69"/>
          <p:cNvSpPr/>
          <p:nvPr>
            <p:custDataLst>
              <p:tags r:id="rId8"/>
            </p:custDataLst>
          </p:nvPr>
        </p:nvSpPr>
        <p:spPr>
          <a:xfrm>
            <a:off x="10332616" y="5388742"/>
            <a:ext cx="713600" cy="713600"/>
          </a:xfrm>
          <a:prstGeom prst="arc">
            <a:avLst>
              <a:gd name="adj1" fmla="val 21424263"/>
              <a:gd name="adj2" fmla="val 4502246"/>
            </a:avLst>
          </a:prstGeom>
          <a:ln w="12700">
            <a:gradFill>
              <a:gsLst>
                <a:gs pos="0">
                  <a:schemeClr val="accent1">
                    <a:alpha val="10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sp>
        <p:nvSpPr>
          <p:cNvPr id="71" name="椭圆 70"/>
          <p:cNvSpPr/>
          <p:nvPr>
            <p:custDataLst>
              <p:tags r:id="rId9"/>
            </p:custDataLst>
          </p:nvPr>
        </p:nvSpPr>
        <p:spPr>
          <a:xfrm>
            <a:off x="7834422" y="5421661"/>
            <a:ext cx="593088" cy="593467"/>
          </a:xfrm>
          <a:prstGeom prst="ellipse">
            <a:avLst/>
          </a:prstGeom>
          <a:gradFill>
            <a:gsLst>
              <a:gs pos="87000">
                <a:schemeClr val="accent2">
                  <a:alpha val="0"/>
                </a:schemeClr>
              </a:gs>
              <a:gs pos="100000">
                <a:schemeClr val="accent2">
                  <a:alpha val="35000"/>
                </a:schemeClr>
              </a:gs>
            </a:gsLst>
            <a:path path="shape">
              <a:fillToRect l="50000" t="50000" r="50000" b="50000"/>
            </a:path>
            <a:tileRect/>
          </a:gradFill>
          <a:ln w="6350">
            <a:gradFill>
              <a:gsLst>
                <a:gs pos="0">
                  <a:schemeClr val="accent2">
                    <a:alpha val="100000"/>
                  </a:schemeClr>
                </a:gs>
                <a:gs pos="100000">
                  <a:schemeClr val="accent2">
                    <a:alpha val="0"/>
                  </a:schemeClr>
                </a:gs>
              </a:gsLst>
              <a:lin ang="5400000" scaled="1"/>
            </a:gradFill>
          </a:ln>
          <a:effectLst/>
        </p:spPr>
        <p:txBody>
          <a:bodyPr wrap="none" lIns="0" tIns="0" rIns="0" bIns="0" rtlCol="0" anchor="ctr" anchorCtr="0">
            <a:normAutofit lnSpcReduction="10000"/>
          </a:bodyPr>
          <a:p>
            <a:pPr algn="ctr">
              <a:spcBef>
                <a:spcPct val="0"/>
              </a:spcBef>
              <a:spcAft>
                <a:spcPct val="0"/>
              </a:spcAft>
            </a:pPr>
            <a:r>
              <a:rPr lang="en-US" altLang="zh-CN" sz="2400" b="1">
                <a:solidFill>
                  <a:schemeClr val="accent2"/>
                </a:solidFill>
                <a:latin typeface="+mn-ea"/>
                <a:cs typeface="+mn-ea"/>
                <a:sym typeface="+mn-ea"/>
              </a:rPr>
              <a:t>02</a:t>
            </a:r>
            <a:endParaRPr lang="en-US" altLang="zh-CN" sz="2400" b="1">
              <a:solidFill>
                <a:schemeClr val="accent2"/>
              </a:solidFill>
              <a:latin typeface="+mn-ea"/>
              <a:cs typeface="+mn-ea"/>
              <a:sym typeface="+mn-ea"/>
            </a:endParaRPr>
          </a:p>
        </p:txBody>
      </p:sp>
      <p:sp>
        <p:nvSpPr>
          <p:cNvPr id="72" name="弧形 71"/>
          <p:cNvSpPr/>
          <p:nvPr>
            <p:custDataLst>
              <p:tags r:id="rId10"/>
            </p:custDataLst>
          </p:nvPr>
        </p:nvSpPr>
        <p:spPr>
          <a:xfrm>
            <a:off x="7774166" y="5362163"/>
            <a:ext cx="713600" cy="713600"/>
          </a:xfrm>
          <a:prstGeom prst="arc">
            <a:avLst>
              <a:gd name="adj1" fmla="val 10693238"/>
              <a:gd name="adj2" fmla="val 14565894"/>
            </a:avLst>
          </a:prstGeom>
          <a:ln w="12700">
            <a:gradFill>
              <a:gsLst>
                <a:gs pos="0">
                  <a:schemeClr val="accent2">
                    <a:alpha val="0"/>
                  </a:schemeClr>
                </a:gs>
                <a:gs pos="100000">
                  <a:schemeClr val="accent2">
                    <a:alpha val="10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sp>
        <p:nvSpPr>
          <p:cNvPr id="73" name="弧形 72"/>
          <p:cNvSpPr/>
          <p:nvPr>
            <p:custDataLst>
              <p:tags r:id="rId11"/>
            </p:custDataLst>
          </p:nvPr>
        </p:nvSpPr>
        <p:spPr>
          <a:xfrm>
            <a:off x="7774166" y="5362163"/>
            <a:ext cx="713600" cy="713600"/>
          </a:xfrm>
          <a:prstGeom prst="arc">
            <a:avLst>
              <a:gd name="adj1" fmla="val 21424263"/>
              <a:gd name="adj2" fmla="val 4502246"/>
            </a:avLst>
          </a:prstGeom>
          <a:ln w="12700">
            <a:gradFill>
              <a:gsLst>
                <a:gs pos="0">
                  <a:schemeClr val="accent2">
                    <a:alpha val="100000"/>
                  </a:schemeClr>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sp>
        <p:nvSpPr>
          <p:cNvPr id="74" name="椭圆 73"/>
          <p:cNvSpPr/>
          <p:nvPr>
            <p:custDataLst>
              <p:tags r:id="rId12"/>
            </p:custDataLst>
          </p:nvPr>
        </p:nvSpPr>
        <p:spPr>
          <a:xfrm>
            <a:off x="5235081" y="5421661"/>
            <a:ext cx="593088" cy="593467"/>
          </a:xfrm>
          <a:prstGeom prst="ellipse">
            <a:avLst/>
          </a:prstGeom>
          <a:gradFill>
            <a:gsLst>
              <a:gs pos="87000">
                <a:schemeClr val="accent1">
                  <a:alpha val="0"/>
                </a:schemeClr>
              </a:gs>
              <a:gs pos="100000">
                <a:schemeClr val="accent1">
                  <a:alpha val="35000"/>
                </a:schemeClr>
              </a:gs>
            </a:gsLst>
            <a:path path="shape">
              <a:fillToRect l="50000" t="50000" r="50000" b="50000"/>
            </a:path>
            <a:tileRect/>
          </a:gradFill>
          <a:ln w="6350">
            <a:gradFill>
              <a:gsLst>
                <a:gs pos="0">
                  <a:schemeClr val="accent1">
                    <a:alpha val="100000"/>
                  </a:schemeClr>
                </a:gs>
                <a:gs pos="100000">
                  <a:schemeClr val="accent1">
                    <a:alpha val="0"/>
                  </a:schemeClr>
                </a:gs>
              </a:gsLst>
              <a:lin ang="5400000" scaled="1"/>
            </a:gradFill>
          </a:ln>
          <a:effectLst/>
        </p:spPr>
        <p:txBody>
          <a:bodyPr wrap="none" lIns="0" tIns="0" rIns="0" bIns="0" rtlCol="0" anchor="ctr" anchorCtr="0">
            <a:normAutofit lnSpcReduction="10000"/>
          </a:bodyPr>
          <a:p>
            <a:pPr algn="ctr">
              <a:spcBef>
                <a:spcPct val="0"/>
              </a:spcBef>
              <a:spcAft>
                <a:spcPct val="0"/>
              </a:spcAft>
            </a:pPr>
            <a:r>
              <a:rPr lang="en-US" altLang="zh-CN" sz="2400" b="1">
                <a:solidFill>
                  <a:schemeClr val="accent1"/>
                </a:solidFill>
                <a:latin typeface="+mn-ea"/>
                <a:cs typeface="+mn-ea"/>
                <a:sym typeface="+mn-ea"/>
              </a:rPr>
              <a:t>01</a:t>
            </a:r>
            <a:endParaRPr lang="en-US" altLang="zh-CN" sz="2400" b="1">
              <a:solidFill>
                <a:schemeClr val="accent1"/>
              </a:solidFill>
              <a:latin typeface="+mn-ea"/>
              <a:cs typeface="+mn-ea"/>
              <a:sym typeface="+mn-ea"/>
            </a:endParaRPr>
          </a:p>
        </p:txBody>
      </p:sp>
      <p:sp>
        <p:nvSpPr>
          <p:cNvPr id="134" name="弧形 133"/>
          <p:cNvSpPr/>
          <p:nvPr>
            <p:custDataLst>
              <p:tags r:id="rId13"/>
            </p:custDataLst>
          </p:nvPr>
        </p:nvSpPr>
        <p:spPr>
          <a:xfrm>
            <a:off x="5157105" y="5312411"/>
            <a:ext cx="713600" cy="713600"/>
          </a:xfrm>
          <a:prstGeom prst="arc">
            <a:avLst>
              <a:gd name="adj1" fmla="val 10693238"/>
              <a:gd name="adj2" fmla="val 14565894"/>
            </a:avLst>
          </a:prstGeom>
          <a:ln w="12700">
            <a:gradFill>
              <a:gsLst>
                <a:gs pos="0">
                  <a:schemeClr val="accent1">
                    <a:alpha val="0"/>
                  </a:schemeClr>
                </a:gs>
                <a:gs pos="100000">
                  <a:schemeClr val="accent1">
                    <a:alpha val="10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sp>
        <p:nvSpPr>
          <p:cNvPr id="135" name="弧形 134"/>
          <p:cNvSpPr/>
          <p:nvPr>
            <p:custDataLst>
              <p:tags r:id="rId14"/>
            </p:custDataLst>
          </p:nvPr>
        </p:nvSpPr>
        <p:spPr>
          <a:xfrm>
            <a:off x="5163238" y="5421456"/>
            <a:ext cx="713600" cy="713600"/>
          </a:xfrm>
          <a:prstGeom prst="arc">
            <a:avLst>
              <a:gd name="adj1" fmla="val 21424263"/>
              <a:gd name="adj2" fmla="val 4502246"/>
            </a:avLst>
          </a:prstGeom>
          <a:ln w="12700">
            <a:gradFill>
              <a:gsLst>
                <a:gs pos="0">
                  <a:schemeClr val="accent1">
                    <a:alpha val="10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cxnSp>
        <p:nvCxnSpPr>
          <p:cNvPr id="75" name="直接连接符 74"/>
          <p:cNvCxnSpPr>
            <a:stCxn id="74" idx="6"/>
          </p:cNvCxnSpPr>
          <p:nvPr>
            <p:custDataLst>
              <p:tags r:id="rId15"/>
            </p:custDataLst>
          </p:nvPr>
        </p:nvCxnSpPr>
        <p:spPr>
          <a:xfrm flipV="1">
            <a:off x="5828211" y="5707343"/>
            <a:ext cx="1819910" cy="11430"/>
          </a:xfrm>
          <a:prstGeom prst="line">
            <a:avLst/>
          </a:prstGeom>
          <a:ln w="15875">
            <a:gradFill>
              <a:gsLst>
                <a:gs pos="0">
                  <a:schemeClr val="accent2">
                    <a:alpha val="100000"/>
                  </a:schemeClr>
                </a:gs>
                <a:gs pos="100000">
                  <a:schemeClr val="accent2">
                    <a:alpha val="0"/>
                  </a:schemeClr>
                </a:gs>
              </a:gsLst>
              <a:lin ang="10800000" scaled="1"/>
            </a:gradFill>
            <a:tailEnd type="triangle"/>
          </a:ln>
        </p:spPr>
        <p:style>
          <a:lnRef idx="1">
            <a:schemeClr val="accent1"/>
          </a:lnRef>
          <a:fillRef idx="0">
            <a:schemeClr val="accent1"/>
          </a:fillRef>
          <a:effectRef idx="0">
            <a:schemeClr val="accent1"/>
          </a:effectRef>
          <a:fontRef idx="minor">
            <a:schemeClr val="tx1"/>
          </a:fontRef>
        </p:style>
      </p:cxnSp>
      <p:sp>
        <p:nvSpPr>
          <p:cNvPr id="77" name="矩形 76"/>
          <p:cNvSpPr/>
          <p:nvPr>
            <p:custDataLst>
              <p:tags r:id="rId16"/>
            </p:custDataLst>
          </p:nvPr>
        </p:nvSpPr>
        <p:spPr>
          <a:xfrm>
            <a:off x="4260121" y="4910810"/>
            <a:ext cx="2586856" cy="300827"/>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t" anchorCtr="0">
            <a:noAutofit/>
          </a:bodyPr>
          <a:p>
            <a:pPr algn="ctr">
              <a:spcBef>
                <a:spcPct val="0"/>
              </a:spcBef>
              <a:spcAft>
                <a:spcPct val="0"/>
              </a:spcAft>
            </a:pPr>
            <a:r>
              <a:rPr lang="zh-CN" altLang="en-US" sz="2000" b="1" dirty="0">
                <a:solidFill>
                  <a:schemeClr val="accent1"/>
                </a:solidFill>
                <a:latin typeface="微软雅黑" panose="020B0503020204020204" charset="-122"/>
                <a:ea typeface="微软雅黑" panose="020B0503020204020204" charset="-122"/>
                <a:cs typeface="+mn-ea"/>
                <a:sym typeface="+mn-ea"/>
              </a:rPr>
              <a:t>对产妇进行全面的评估</a:t>
            </a:r>
            <a:endParaRPr lang="zh-CN" altLang="en-US" sz="2000" b="1" dirty="0">
              <a:solidFill>
                <a:schemeClr val="accent1"/>
              </a:solidFill>
              <a:latin typeface="微软雅黑" panose="020B0503020204020204" charset="-122"/>
              <a:ea typeface="微软雅黑" panose="020B0503020204020204" charset="-122"/>
              <a:cs typeface="+mn-ea"/>
              <a:sym typeface="+mn-ea"/>
            </a:endParaRPr>
          </a:p>
        </p:txBody>
      </p:sp>
      <p:sp>
        <p:nvSpPr>
          <p:cNvPr id="78" name="矩形 77"/>
          <p:cNvSpPr/>
          <p:nvPr>
            <p:custDataLst>
              <p:tags r:id="rId17"/>
            </p:custDataLst>
          </p:nvPr>
        </p:nvSpPr>
        <p:spPr>
          <a:xfrm>
            <a:off x="6938796" y="4935044"/>
            <a:ext cx="2586090" cy="300902"/>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b" anchorCtr="0">
            <a:noAutofit/>
          </a:bodyPr>
          <a:p>
            <a:pPr algn="ctr">
              <a:spcBef>
                <a:spcPct val="0"/>
              </a:spcBef>
              <a:spcAft>
                <a:spcPct val="0"/>
              </a:spcAft>
            </a:pPr>
            <a:r>
              <a:rPr lang="zh-CN" altLang="en-US" sz="2000" b="1">
                <a:solidFill>
                  <a:schemeClr val="accent2"/>
                </a:solidFill>
                <a:latin typeface="微软雅黑" panose="020B0503020204020204" charset="-122"/>
                <a:ea typeface="微软雅黑" panose="020B0503020204020204" charset="-122"/>
                <a:cs typeface="+mn-ea"/>
                <a:sym typeface="+mn-ea"/>
              </a:rPr>
              <a:t>准备好麻醉设备和药物</a:t>
            </a:r>
            <a:endParaRPr lang="zh-CN" altLang="en-US" sz="2000" b="1">
              <a:solidFill>
                <a:schemeClr val="accent2"/>
              </a:solidFill>
              <a:latin typeface="微软雅黑" panose="020B0503020204020204" charset="-122"/>
              <a:ea typeface="微软雅黑" panose="020B0503020204020204" charset="-122"/>
              <a:cs typeface="+mn-ea"/>
              <a:sym typeface="+mn-ea"/>
            </a:endParaRPr>
          </a:p>
        </p:txBody>
      </p:sp>
      <p:cxnSp>
        <p:nvCxnSpPr>
          <p:cNvPr id="79" name="直接连接符 78"/>
          <p:cNvCxnSpPr/>
          <p:nvPr>
            <p:custDataLst>
              <p:tags r:id="rId18"/>
            </p:custDataLst>
          </p:nvPr>
        </p:nvCxnSpPr>
        <p:spPr>
          <a:xfrm flipV="1">
            <a:off x="8526421" y="5707343"/>
            <a:ext cx="1642110" cy="11430"/>
          </a:xfrm>
          <a:prstGeom prst="line">
            <a:avLst/>
          </a:prstGeom>
          <a:ln w="15875">
            <a:gradFill>
              <a:gsLst>
                <a:gs pos="0">
                  <a:schemeClr val="accent1">
                    <a:alpha val="100000"/>
                  </a:schemeClr>
                </a:gs>
                <a:gs pos="100000">
                  <a:schemeClr val="accent1">
                    <a:alpha val="0"/>
                  </a:schemeClr>
                </a:gs>
              </a:gsLst>
              <a:lin ang="10800000" scaled="1"/>
            </a:gradFill>
            <a:tailEnd type="triangle"/>
          </a:ln>
        </p:spPr>
        <p:style>
          <a:lnRef idx="1">
            <a:schemeClr val="accent1"/>
          </a:lnRef>
          <a:fillRef idx="0">
            <a:schemeClr val="accent1"/>
          </a:fillRef>
          <a:effectRef idx="0">
            <a:schemeClr val="accent1"/>
          </a:effectRef>
          <a:fontRef idx="minor">
            <a:schemeClr val="tx1"/>
          </a:fontRef>
        </p:style>
      </p:cxnSp>
      <p:sp>
        <p:nvSpPr>
          <p:cNvPr id="81" name="矩形 80"/>
          <p:cNvSpPr/>
          <p:nvPr>
            <p:custDataLst>
              <p:tags r:id="rId19"/>
            </p:custDataLst>
          </p:nvPr>
        </p:nvSpPr>
        <p:spPr>
          <a:xfrm>
            <a:off x="9415891" y="4910810"/>
            <a:ext cx="2586856" cy="300827"/>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t" anchorCtr="0">
            <a:noAutofit/>
          </a:bodyPr>
          <a:p>
            <a:pPr algn="ctr">
              <a:buClrTx/>
              <a:buSzTx/>
              <a:buFontTx/>
            </a:pPr>
            <a:r>
              <a:rPr lang="zh-CN" altLang="en-US" sz="2000" b="1" dirty="0">
                <a:solidFill>
                  <a:schemeClr val="accent1"/>
                </a:solidFill>
                <a:latin typeface="微软雅黑" panose="020B0503020204020204" charset="-122"/>
                <a:ea typeface="微软雅黑" panose="020B0503020204020204" charset="-122"/>
                <a:cs typeface="+mn-ea"/>
                <a:sym typeface="+mn-ea"/>
              </a:rPr>
              <a:t>制定无痛分娩计划</a:t>
            </a:r>
            <a:endParaRPr lang="zh-CN" altLang="en-US" sz="2000" b="1" dirty="0">
              <a:solidFill>
                <a:schemeClr val="accent1"/>
              </a:solidFill>
              <a:latin typeface="微软雅黑" panose="020B0503020204020204" charset="-122"/>
              <a:ea typeface="微软雅黑" panose="020B0503020204020204" charset="-122"/>
              <a:cs typeface="+mn-ea"/>
              <a:sym typeface="+mn-ea"/>
            </a:endParaRPr>
          </a:p>
        </p:txBody>
      </p:sp>
      <p:pic>
        <p:nvPicPr>
          <p:cNvPr id="63" name="图片 62"/>
          <p:cNvPicPr/>
          <p:nvPr/>
        </p:nvPicPr>
        <p:blipFill>
          <a:blip r:embed="rId20"/>
          <a:stretch>
            <a:fillRect/>
          </a:stretch>
        </p:blipFill>
        <p:spPr>
          <a:xfrm>
            <a:off x="4746625" y="1723390"/>
            <a:ext cx="2880000" cy="2520000"/>
          </a:xfrm>
          <a:prstGeom prst="rect">
            <a:avLst/>
          </a:prstGeom>
          <a:ln>
            <a:solidFill>
              <a:schemeClr val="accent1"/>
            </a:solidFill>
          </a:ln>
        </p:spPr>
      </p:pic>
      <p:pic>
        <p:nvPicPr>
          <p:cNvPr id="4" name="图片 3"/>
          <p:cNvPicPr/>
          <p:nvPr/>
        </p:nvPicPr>
        <p:blipFill>
          <a:blip r:embed="rId21"/>
          <a:stretch>
            <a:fillRect/>
          </a:stretch>
        </p:blipFill>
        <p:spPr>
          <a:xfrm>
            <a:off x="8183880" y="1717040"/>
            <a:ext cx="2880000" cy="2520000"/>
          </a:xfrm>
          <a:prstGeom prst="rect">
            <a:avLst/>
          </a:prstGeom>
          <a:ln>
            <a:solidFill>
              <a:schemeClr val="accent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23850" y="320675"/>
            <a:ext cx="208280" cy="21272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39470" y="209550"/>
            <a:ext cx="5902960" cy="431800"/>
          </a:xfrm>
          <a:prstGeom prst="rect">
            <a:avLst/>
          </a:prstGeom>
          <a:noFill/>
          <a:ln>
            <a:noFill/>
          </a:ln>
        </p:spPr>
        <p:txBody>
          <a:bodyPr vert="horz" wrap="square" lIns="0" tIns="0" rIns="0" bIns="0" rtlCol="0" anchor="ctr"/>
          <a:p>
            <a:pPr algn="l">
              <a:lnSpc>
                <a:spcPct val="120000"/>
              </a:lnSpc>
              <a:buClrTx/>
              <a:buSzTx/>
              <a:buFontTx/>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硬膜外麻醉实施过程</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6" name="图片 5" descr="卡通人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4970" y="913765"/>
            <a:ext cx="3918585" cy="5878830"/>
          </a:xfrm>
          <a:prstGeom prst="rect">
            <a:avLst/>
          </a:prstGeom>
        </p:spPr>
      </p:pic>
      <p:pic>
        <p:nvPicPr>
          <p:cNvPr id="22" name="图片 21"/>
          <p:cNvPicPr/>
          <p:nvPr/>
        </p:nvPicPr>
        <p:blipFill>
          <a:blip r:embed="rId2"/>
          <a:stretch>
            <a:fillRect/>
          </a:stretch>
        </p:blipFill>
        <p:spPr>
          <a:xfrm>
            <a:off x="3863975" y="1090295"/>
            <a:ext cx="6120000" cy="3240000"/>
          </a:xfrm>
          <a:prstGeom prst="rect">
            <a:avLst/>
          </a:prstGeom>
          <a:ln>
            <a:solidFill>
              <a:schemeClr val="accent1"/>
            </a:solidFill>
          </a:ln>
        </p:spPr>
      </p:pic>
      <p:sp>
        <p:nvSpPr>
          <p:cNvPr id="23" name="矩形 22"/>
          <p:cNvSpPr/>
          <p:nvPr/>
        </p:nvSpPr>
        <p:spPr>
          <a:xfrm>
            <a:off x="4151630" y="4580890"/>
            <a:ext cx="6628130" cy="1462405"/>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t" anchorCtr="0">
            <a:noAutofit/>
          </a:bodyPr>
          <a:p>
            <a:pPr marL="342900" lvl="0" indent="-342900" algn="l">
              <a:lnSpc>
                <a:spcPct val="150000"/>
              </a:lnSpc>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sym typeface="+mn-ea"/>
              </a:rPr>
              <a:t>产妇侧卧屈膝呈</a:t>
            </a:r>
            <a:r>
              <a:rPr lang="en-US" altLang="zh-CN" sz="2000" b="1" dirty="0">
                <a:solidFill>
                  <a:schemeClr val="accent1"/>
                </a:solidFill>
                <a:latin typeface="微软雅黑" panose="020B0503020204020204" charset="-122"/>
                <a:ea typeface="微软雅黑" panose="020B0503020204020204" charset="-122"/>
                <a:cs typeface="+mn-ea"/>
                <a:sym typeface="+mn-ea"/>
              </a:rPr>
              <a:t>“</a:t>
            </a:r>
            <a:r>
              <a:rPr lang="zh-CN" altLang="en-US" sz="2000" b="1" dirty="0">
                <a:solidFill>
                  <a:schemeClr val="accent1"/>
                </a:solidFill>
                <a:latin typeface="微软雅黑" panose="020B0503020204020204" charset="-122"/>
                <a:ea typeface="微软雅黑" panose="020B0503020204020204" charset="-122"/>
                <a:cs typeface="+mn-ea"/>
                <a:sym typeface="+mn-ea"/>
              </a:rPr>
              <a:t>大虾式</a:t>
            </a:r>
            <a:r>
              <a:rPr lang="en-US" altLang="zh-CN" sz="2000" b="1" dirty="0">
                <a:solidFill>
                  <a:schemeClr val="accent1"/>
                </a:solidFill>
                <a:latin typeface="微软雅黑" panose="020B0503020204020204" charset="-122"/>
                <a:ea typeface="微软雅黑" panose="020B0503020204020204" charset="-122"/>
                <a:cs typeface="+mn-ea"/>
                <a:sym typeface="+mn-ea"/>
              </a:rPr>
              <a:t>”</a:t>
            </a:r>
            <a:r>
              <a:rPr lang="zh-CN" altLang="en-US" sz="2000" b="1" dirty="0">
                <a:solidFill>
                  <a:schemeClr val="accent1"/>
                </a:solidFill>
                <a:latin typeface="微软雅黑" panose="020B0503020204020204" charset="-122"/>
                <a:ea typeface="微软雅黑" panose="020B0503020204020204" charset="-122"/>
                <a:cs typeface="+mn-ea"/>
                <a:sym typeface="+mn-ea"/>
              </a:rPr>
              <a:t>，暴露腰部穿刺部位</a:t>
            </a:r>
            <a:endParaRPr lang="zh-CN" altLang="en-US" sz="2000" b="1" dirty="0">
              <a:solidFill>
                <a:schemeClr val="accent1"/>
              </a:solidFill>
              <a:latin typeface="微软雅黑" panose="020B0503020204020204" charset="-122"/>
              <a:ea typeface="微软雅黑" panose="020B0503020204020204" charset="-122"/>
              <a:cs typeface="+mn-ea"/>
              <a:sym typeface="+mn-ea"/>
            </a:endParaRPr>
          </a:p>
          <a:p>
            <a:pPr marL="342900" lvl="0" indent="-342900" algn="l">
              <a:lnSpc>
                <a:spcPct val="150000"/>
              </a:lnSpc>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sym typeface="+mn-ea"/>
              </a:rPr>
              <a:t>麻醉医生会在产妇腰部进行穿刺</a:t>
            </a:r>
            <a:endParaRPr lang="zh-CN" altLang="en-US" sz="2000" b="1" dirty="0">
              <a:solidFill>
                <a:schemeClr val="accent1"/>
              </a:solidFill>
              <a:latin typeface="微软雅黑" panose="020B0503020204020204" charset="-122"/>
              <a:ea typeface="微软雅黑" panose="020B0503020204020204" charset="-122"/>
              <a:cs typeface="+mn-ea"/>
              <a:sym typeface="+mn-ea"/>
            </a:endParaRPr>
          </a:p>
          <a:p>
            <a:pPr marL="342900" lvl="0" indent="-342900" algn="l">
              <a:lnSpc>
                <a:spcPct val="150000"/>
              </a:lnSpc>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sym typeface="+mn-ea"/>
              </a:rPr>
              <a:t>全程心电监护，</a:t>
            </a:r>
            <a:r>
              <a:rPr lang="zh-CN" altLang="en-US" sz="2000" b="1" dirty="0">
                <a:solidFill>
                  <a:schemeClr val="accent1"/>
                </a:solidFill>
                <a:latin typeface="微软雅黑" panose="020B0503020204020204" charset="-122"/>
                <a:ea typeface="微软雅黑" panose="020B0503020204020204" charset="-122"/>
                <a:cs typeface="+mn-ea"/>
                <a:sym typeface="+mn-ea"/>
              </a:rPr>
              <a:t>密切胎心监护</a:t>
            </a:r>
            <a:endParaRPr lang="zh-CN" altLang="en-US" sz="2000" b="1" dirty="0">
              <a:solidFill>
                <a:schemeClr val="accent1"/>
              </a:solidFill>
              <a:latin typeface="微软雅黑" panose="020B0503020204020204" charset="-122"/>
              <a:ea typeface="微软雅黑" panose="020B0503020204020204" charset="-122"/>
              <a:cs typeface="+mn-ea"/>
              <a:sym typeface="+mn-ea"/>
            </a:endParaRPr>
          </a:p>
          <a:p>
            <a:pPr marL="342900" lvl="0" indent="-342900" algn="l">
              <a:lnSpc>
                <a:spcPct val="150000"/>
              </a:lnSpc>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sym typeface="+mn-ea"/>
              </a:rPr>
              <a:t>及时发现和处理可能出现的异常情况，确保</a:t>
            </a:r>
            <a:r>
              <a:rPr lang="zh-CN" altLang="en-US" sz="2000" b="1" dirty="0">
                <a:solidFill>
                  <a:schemeClr val="accent1"/>
                </a:solidFill>
                <a:latin typeface="微软雅黑" panose="020B0503020204020204" charset="-122"/>
                <a:ea typeface="微软雅黑" panose="020B0503020204020204" charset="-122"/>
                <a:cs typeface="+mn-ea"/>
                <a:sym typeface="+mn-ea"/>
              </a:rPr>
              <a:t>母婴安全</a:t>
            </a:r>
            <a:endParaRPr lang="zh-CN" altLang="en-US" sz="2000" b="1" dirty="0">
              <a:solidFill>
                <a:schemeClr val="accent1"/>
              </a:solidFill>
              <a:latin typeface="微软雅黑" panose="020B0503020204020204" charset="-122"/>
              <a:ea typeface="微软雅黑" panose="020B0503020204020204" charset="-122"/>
              <a:cs typeface="+mn-ea"/>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23850" y="320675"/>
            <a:ext cx="208280" cy="21272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buClrTx/>
              <a:buSzTx/>
              <a:buFontTx/>
            </a:pPr>
            <a:r>
              <a:rPr kumimoji="1" lang="zh-CN" altLang="en-US" sz="32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硬膜外麻醉实施过程</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6" name="图片 5" descr="卡通人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4970" y="913765"/>
            <a:ext cx="3918585" cy="5878830"/>
          </a:xfrm>
          <a:prstGeom prst="rect">
            <a:avLst/>
          </a:prstGeom>
        </p:spPr>
      </p:pic>
      <p:pic>
        <p:nvPicPr>
          <p:cNvPr id="2" name="图片 1"/>
          <p:cNvPicPr/>
          <p:nvPr/>
        </p:nvPicPr>
        <p:blipFill>
          <a:blip r:embed="rId2"/>
          <a:stretch>
            <a:fillRect/>
          </a:stretch>
        </p:blipFill>
        <p:spPr>
          <a:xfrm>
            <a:off x="3935730" y="1162050"/>
            <a:ext cx="6120000" cy="3240000"/>
          </a:xfrm>
          <a:prstGeom prst="rect">
            <a:avLst/>
          </a:prstGeom>
          <a:ln>
            <a:solidFill>
              <a:schemeClr val="accent1"/>
            </a:solidFill>
          </a:ln>
        </p:spPr>
      </p:pic>
      <p:sp>
        <p:nvSpPr>
          <p:cNvPr id="23" name="矩形 22"/>
          <p:cNvSpPr/>
          <p:nvPr/>
        </p:nvSpPr>
        <p:spPr>
          <a:xfrm>
            <a:off x="4224020" y="4580890"/>
            <a:ext cx="6582410" cy="1462405"/>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t" anchorCtr="0">
            <a:noAutofit/>
          </a:bodyPr>
          <a:p>
            <a:pPr marL="342900" lvl="0" indent="-342900" algn="l">
              <a:lnSpc>
                <a:spcPct val="150000"/>
              </a:lnSpc>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sym typeface="+mn-ea"/>
              </a:rPr>
              <a:t>麻醉医生在腰椎间隙将一根细小的导管置入硬膜外腔</a:t>
            </a:r>
            <a:endParaRPr lang="zh-CN" altLang="en-US" sz="2000" b="1" dirty="0">
              <a:solidFill>
                <a:schemeClr val="accent1"/>
              </a:solidFill>
              <a:latin typeface="微软雅黑" panose="020B0503020204020204" charset="-122"/>
              <a:ea typeface="微软雅黑" panose="020B0503020204020204" charset="-122"/>
              <a:cs typeface="+mn-ea"/>
              <a:sym typeface="+mn-ea"/>
            </a:endParaRPr>
          </a:p>
          <a:p>
            <a:pPr marL="342900" lvl="0" indent="-342900" algn="l">
              <a:lnSpc>
                <a:spcPct val="150000"/>
              </a:lnSpc>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sym typeface="+mn-ea"/>
              </a:rPr>
              <a:t>然后通过导管缓慢注入低浓度的麻醉药物</a:t>
            </a:r>
            <a:endParaRPr lang="zh-CN" altLang="en-US" sz="2000" b="1" dirty="0">
              <a:solidFill>
                <a:schemeClr val="accent1"/>
              </a:solidFill>
              <a:latin typeface="微软雅黑" panose="020B0503020204020204" charset="-122"/>
              <a:ea typeface="微软雅黑" panose="020B0503020204020204" charset="-122"/>
              <a:cs typeface="+mn-ea"/>
              <a:sym typeface="+mn-ea"/>
            </a:endParaRPr>
          </a:p>
          <a:p>
            <a:pPr marL="342900" lvl="0" indent="-342900" algn="l">
              <a:lnSpc>
                <a:spcPct val="150000"/>
              </a:lnSpc>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sym typeface="+mn-ea"/>
              </a:rPr>
              <a:t>连接镇痛泵持续给药</a:t>
            </a:r>
            <a:endParaRPr lang="zh-CN" altLang="en-US" sz="2000" b="1" dirty="0">
              <a:solidFill>
                <a:schemeClr val="accent1"/>
              </a:solidFill>
              <a:latin typeface="微软雅黑" panose="020B0503020204020204" charset="-122"/>
              <a:ea typeface="微软雅黑" panose="020B0503020204020204" charset="-122"/>
              <a:cs typeface="+mn-ea"/>
              <a:sym typeface="+mn-ea"/>
            </a:endParaRPr>
          </a:p>
          <a:p>
            <a:pPr marL="342900" lvl="0" indent="-342900" algn="l">
              <a:lnSpc>
                <a:spcPct val="150000"/>
              </a:lnSpc>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sym typeface="+mn-ea"/>
              </a:rPr>
              <a:t>阻断疼痛信号的传导，</a:t>
            </a:r>
            <a:r>
              <a:rPr lang="zh-CN" altLang="en-US" sz="2000" b="1" dirty="0">
                <a:solidFill>
                  <a:schemeClr val="accent1"/>
                </a:solidFill>
                <a:latin typeface="微软雅黑" panose="020B0503020204020204" charset="-122"/>
                <a:ea typeface="微软雅黑" panose="020B0503020204020204" charset="-122"/>
                <a:cs typeface="+mn-ea"/>
                <a:sym typeface="+mn-ea"/>
              </a:rPr>
              <a:t>且减少对产妇运动功能的影响</a:t>
            </a:r>
            <a:endParaRPr lang="zh-CN" altLang="en-US" sz="2000" b="1" dirty="0">
              <a:solidFill>
                <a:schemeClr val="accent1"/>
              </a:solidFill>
              <a:latin typeface="微软雅黑" panose="020B0503020204020204" charset="-122"/>
              <a:ea typeface="微软雅黑" panose="020B0503020204020204" charset="-122"/>
              <a:cs typeface="+mn-ea"/>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23850" y="320675"/>
            <a:ext cx="208280" cy="21272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6" name="图片 5" descr="卡通人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4970" y="913765"/>
            <a:ext cx="3918585" cy="5878830"/>
          </a:xfrm>
          <a:prstGeom prst="rect">
            <a:avLst/>
          </a:prstGeom>
        </p:spPr>
      </p:pic>
      <p:pic>
        <p:nvPicPr>
          <p:cNvPr id="4" name="图片 3"/>
          <p:cNvPicPr/>
          <p:nvPr>
            <p:custDataLst>
              <p:tags r:id="rId2"/>
            </p:custDataLst>
          </p:nvPr>
        </p:nvPicPr>
        <p:blipFill>
          <a:blip r:embed="rId3"/>
          <a:stretch>
            <a:fillRect/>
          </a:stretch>
        </p:blipFill>
        <p:spPr>
          <a:xfrm>
            <a:off x="2997513" y="1214754"/>
            <a:ext cx="3615876" cy="2892701"/>
          </a:xfrm>
          <a:prstGeom prst="rect">
            <a:avLst/>
          </a:prstGeom>
          <a:ln>
            <a:solidFill>
              <a:schemeClr val="accent1"/>
            </a:solidFill>
          </a:ln>
        </p:spPr>
      </p:pic>
      <p:pic>
        <p:nvPicPr>
          <p:cNvPr id="5" name="图片 4"/>
          <p:cNvPicPr/>
          <p:nvPr>
            <p:custDataLst>
              <p:tags r:id="rId4"/>
            </p:custDataLst>
          </p:nvPr>
        </p:nvPicPr>
        <p:blipFill>
          <a:blip r:embed="rId5"/>
          <a:stretch>
            <a:fillRect/>
          </a:stretch>
        </p:blipFill>
        <p:spPr>
          <a:xfrm>
            <a:off x="7625448" y="1214754"/>
            <a:ext cx="3615876" cy="2892701"/>
          </a:xfrm>
          <a:prstGeom prst="rect">
            <a:avLst/>
          </a:prstGeom>
          <a:ln>
            <a:solidFill>
              <a:schemeClr val="accent1"/>
            </a:solidFill>
          </a:ln>
        </p:spPr>
      </p:pic>
      <p:sp>
        <p:nvSpPr>
          <p:cNvPr id="8" name="右箭头 7"/>
          <p:cNvSpPr/>
          <p:nvPr>
            <p:custDataLst>
              <p:tags r:id="rId6"/>
            </p:custDataLst>
          </p:nvPr>
        </p:nvSpPr>
        <p:spPr>
          <a:xfrm>
            <a:off x="6685598" y="2585387"/>
            <a:ext cx="868046" cy="75898"/>
          </a:xfrm>
          <a:prstGeom prst="rightArrow">
            <a:avLst/>
          </a:prstGeom>
          <a:solidFill>
            <a:schemeClr val="accent2"/>
          </a:solidFill>
          <a:ln>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3575685" y="4292600"/>
            <a:ext cx="8006715" cy="2861310"/>
          </a:xfrm>
          <a:prstGeom prst="rect">
            <a:avLst/>
          </a:prstGeom>
          <a:noFill/>
        </p:spPr>
        <p:txBody>
          <a:bodyPr wrap="square" rtlCol="0" anchor="t">
            <a:spAutoFit/>
          </a:bodyPr>
          <a:p>
            <a:pPr marL="342900" indent="-342900" algn="l">
              <a:lnSpc>
                <a:spcPct val="150000"/>
              </a:lnSpc>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rPr>
              <a:t>硬膜外麻醉通常在10-30分钟内起效</a:t>
            </a:r>
            <a:endParaRPr lang="zh-CN" altLang="en-US" sz="2000" b="1" dirty="0">
              <a:solidFill>
                <a:schemeClr val="accent1"/>
              </a:solidFill>
              <a:latin typeface="微软雅黑" panose="020B0503020204020204" charset="-122"/>
              <a:ea typeface="微软雅黑" panose="020B0503020204020204" charset="-122"/>
              <a:cs typeface="+mn-ea"/>
            </a:endParaRPr>
          </a:p>
          <a:p>
            <a:pPr marL="342900" indent="-342900" algn="l">
              <a:lnSpc>
                <a:spcPct val="150000"/>
              </a:lnSpc>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rPr>
              <a:t>产妇在麻醉过程中会及时向医生反馈自己的感觉</a:t>
            </a:r>
            <a:endParaRPr lang="zh-CN" altLang="en-US" sz="2000" b="1" dirty="0">
              <a:solidFill>
                <a:schemeClr val="accent1"/>
              </a:solidFill>
              <a:latin typeface="微软雅黑" panose="020B0503020204020204" charset="-122"/>
              <a:ea typeface="微软雅黑" panose="020B0503020204020204" charset="-122"/>
              <a:cs typeface="+mn-ea"/>
            </a:endParaRPr>
          </a:p>
          <a:p>
            <a:pPr marL="342900" indent="-342900" algn="l">
              <a:lnSpc>
                <a:spcPct val="150000"/>
              </a:lnSpc>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sym typeface="+mn-ea"/>
              </a:rPr>
              <a:t>医生会评估镇痛效果是否达到预期</a:t>
            </a:r>
            <a:endParaRPr lang="zh-CN" altLang="en-US" sz="2000" b="1" dirty="0">
              <a:solidFill>
                <a:schemeClr val="accent1"/>
              </a:solidFill>
              <a:latin typeface="微软雅黑" panose="020B0503020204020204" charset="-122"/>
              <a:ea typeface="微软雅黑" panose="020B0503020204020204" charset="-122"/>
              <a:cs typeface="+mn-ea"/>
              <a:sym typeface="+mn-ea"/>
            </a:endParaRPr>
          </a:p>
          <a:p>
            <a:pPr marL="342900" indent="-342900" algn="l">
              <a:lnSpc>
                <a:spcPct val="150000"/>
              </a:lnSpc>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rPr>
              <a:t>医生根据产妇的反馈，及时调整麻醉方案</a:t>
            </a:r>
            <a:endParaRPr lang="zh-CN" altLang="en-US" sz="2000" b="1" dirty="0">
              <a:solidFill>
                <a:schemeClr val="accent1"/>
              </a:solidFill>
              <a:latin typeface="微软雅黑" panose="020B0503020204020204" charset="-122"/>
              <a:ea typeface="微软雅黑" panose="020B0503020204020204" charset="-122"/>
              <a:cs typeface="+mn-ea"/>
            </a:endParaRPr>
          </a:p>
          <a:p>
            <a:pPr marL="342900" indent="-342900" algn="l">
              <a:lnSpc>
                <a:spcPct val="150000"/>
              </a:lnSpc>
              <a:buClrTx/>
              <a:buSzTx/>
              <a:buFont typeface="Wingdings" panose="05000000000000000000" charset="0"/>
              <a:buChar char="Ø"/>
            </a:pPr>
            <a:r>
              <a:rPr lang="zh-CN" altLang="en-US" sz="2000" b="1" dirty="0">
                <a:solidFill>
                  <a:schemeClr val="accent1"/>
                </a:solidFill>
                <a:latin typeface="微软雅黑" panose="020B0503020204020204" charset="-122"/>
                <a:ea typeface="微软雅黑" panose="020B0503020204020204" charset="-122"/>
                <a:cs typeface="+mn-ea"/>
              </a:rPr>
              <a:t>确保产妇的舒适和安全</a:t>
            </a:r>
            <a:endParaRPr lang="zh-CN" altLang="en-US" sz="2000" b="1" dirty="0">
              <a:solidFill>
                <a:schemeClr val="accent1"/>
              </a:solidFill>
              <a:latin typeface="微软雅黑" panose="020B0503020204020204" charset="-122"/>
              <a:ea typeface="微软雅黑" panose="020B0503020204020204" charset="-122"/>
              <a:cs typeface="+mn-ea"/>
            </a:endParaRPr>
          </a:p>
          <a:p>
            <a:pPr marL="342900" indent="-342900" algn="l">
              <a:lnSpc>
                <a:spcPct val="150000"/>
              </a:lnSpc>
              <a:buClrTx/>
              <a:buSzTx/>
              <a:buFont typeface="Wingdings" panose="05000000000000000000" charset="0"/>
              <a:buChar char="Ø"/>
            </a:pPr>
            <a:endParaRPr lang="zh-CN" altLang="en-US" sz="2000" b="1" dirty="0">
              <a:solidFill>
                <a:schemeClr val="accent1"/>
              </a:solidFill>
              <a:latin typeface="微软雅黑" panose="020B0503020204020204" charset="-122"/>
              <a:ea typeface="微软雅黑" panose="020B0503020204020204" charset="-122"/>
              <a:cs typeface="+mn-ea"/>
            </a:endParaRPr>
          </a:p>
        </p:txBody>
      </p:sp>
      <p:sp>
        <p:nvSpPr>
          <p:cNvPr id="14" name="标题 1"/>
          <p:cNvSpPr txBox="1"/>
          <p:nvPr/>
        </p:nvSpPr>
        <p:spPr>
          <a:xfrm>
            <a:off x="839470" y="209550"/>
            <a:ext cx="5902960" cy="431800"/>
          </a:xfrm>
          <a:prstGeom prst="rect">
            <a:avLst/>
          </a:prstGeom>
          <a:noFill/>
          <a:ln>
            <a:noFill/>
          </a:ln>
        </p:spPr>
        <p:txBody>
          <a:bodyPr vert="horz" wrap="square" lIns="0" tIns="0" rIns="0" bIns="0" rtlCol="0" anchor="ctr"/>
          <a:p>
            <a:pPr algn="l">
              <a:lnSpc>
                <a:spcPct val="120000"/>
              </a:lnSpc>
              <a:buClrTx/>
              <a:buSzTx/>
              <a:buFontTx/>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硬膜外麻醉</a:t>
            </a: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效果评估</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23850" y="320675"/>
            <a:ext cx="208280" cy="21272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6" name="图片 5" descr="卡通人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4970" y="913765"/>
            <a:ext cx="3918585" cy="5878830"/>
          </a:xfrm>
          <a:prstGeom prst="rect">
            <a:avLst/>
          </a:prstGeom>
        </p:spPr>
      </p:pic>
      <p:grpSp>
        <p:nvGrpSpPr>
          <p:cNvPr id="21" name="组合 20"/>
          <p:cNvGrpSpPr/>
          <p:nvPr/>
        </p:nvGrpSpPr>
        <p:grpSpPr>
          <a:xfrm>
            <a:off x="4255770" y="1588135"/>
            <a:ext cx="6477000" cy="4576445"/>
            <a:chOff x="6652" y="1771"/>
            <a:chExt cx="10200" cy="7207"/>
          </a:xfrm>
        </p:grpSpPr>
        <p:grpSp>
          <p:nvGrpSpPr>
            <p:cNvPr id="20" name="组合 19"/>
            <p:cNvGrpSpPr/>
            <p:nvPr/>
          </p:nvGrpSpPr>
          <p:grpSpPr>
            <a:xfrm>
              <a:off x="6652" y="1771"/>
              <a:ext cx="10166" cy="6286"/>
              <a:chOff x="6652" y="1771"/>
              <a:chExt cx="10166" cy="6286"/>
            </a:xfrm>
          </p:grpSpPr>
          <p:pic>
            <p:nvPicPr>
              <p:cNvPr id="2" name="图片 2" descr="IMG_257"/>
              <p:cNvPicPr>
                <a:picLocks noChangeAspect="1"/>
              </p:cNvPicPr>
              <p:nvPr/>
            </p:nvPicPr>
            <p:blipFill>
              <a:blip r:embed="rId2"/>
              <a:stretch>
                <a:fillRect/>
              </a:stretch>
            </p:blipFill>
            <p:spPr>
              <a:xfrm>
                <a:off x="6652" y="1771"/>
                <a:ext cx="10150" cy="5761"/>
              </a:xfrm>
              <a:prstGeom prst="rect">
                <a:avLst/>
              </a:prstGeom>
              <a:noFill/>
              <a:ln w="9525">
                <a:noFill/>
              </a:ln>
            </p:spPr>
          </p:pic>
          <p:sp>
            <p:nvSpPr>
              <p:cNvPr id="14" name="下箭头 13"/>
              <p:cNvSpPr/>
              <p:nvPr/>
            </p:nvSpPr>
            <p:spPr>
              <a:xfrm>
                <a:off x="15384" y="6647"/>
                <a:ext cx="358" cy="1410"/>
              </a:xfrm>
              <a:prstGeom prst="downArrow">
                <a:avLst/>
              </a:prstGeom>
              <a:solidFill>
                <a:schemeClr val="accent2">
                  <a:lumMod val="75000"/>
                </a:schemeClr>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下箭头 14"/>
              <p:cNvSpPr/>
              <p:nvPr/>
            </p:nvSpPr>
            <p:spPr>
              <a:xfrm>
                <a:off x="9260" y="6591"/>
                <a:ext cx="362" cy="1384"/>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椭圆 15"/>
              <p:cNvSpPr/>
              <p:nvPr/>
            </p:nvSpPr>
            <p:spPr>
              <a:xfrm>
                <a:off x="14250" y="4116"/>
                <a:ext cx="2568" cy="2531"/>
              </a:xfrm>
              <a:prstGeom prst="ellipse">
                <a:avLst/>
              </a:prstGeom>
              <a:ln>
                <a:solidFill>
                  <a:srgbClr val="FF0000"/>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7" name="椭圆 16"/>
              <p:cNvSpPr/>
              <p:nvPr/>
            </p:nvSpPr>
            <p:spPr>
              <a:xfrm>
                <a:off x="8171" y="4193"/>
                <a:ext cx="2399" cy="2398"/>
              </a:xfrm>
              <a:prstGeom prst="ellipse">
                <a:avLst/>
              </a:prstGeom>
              <a:noFill/>
              <a:ln w="12700">
                <a:solidFill>
                  <a:schemeClr val="accent1"/>
                </a:solidFill>
              </a:ln>
              <a:extLst>
                <a:ext uri="{909E8E84-426E-40DD-AFC4-6F175D3DCCD1}">
                  <a14:hiddenFill xmlns:a14="http://schemas.microsoft.com/office/drawing/2010/main">
                    <a:solidFill>
                      <a:schemeClr val="accent1"/>
                    </a:solidFill>
                  </a14:hiddenFill>
                </a:ext>
              </a:extLst>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grpSp>
        <p:sp>
          <p:nvSpPr>
            <p:cNvPr id="18" name="矩形 17"/>
            <p:cNvSpPr/>
            <p:nvPr>
              <p:custDataLst>
                <p:tags r:id="rId3"/>
              </p:custDataLst>
            </p:nvPr>
          </p:nvSpPr>
          <p:spPr>
            <a:xfrm>
              <a:off x="14476" y="8122"/>
              <a:ext cx="2376" cy="857"/>
            </a:xfrm>
            <a:prstGeom prst="rect">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buClrTx/>
                <a:buSzTx/>
                <a:buFontTx/>
              </a:pPr>
              <a:r>
                <a:rPr lang="zh-CN" altLang="en-US" sz="1500" b="1">
                  <a:solidFill>
                    <a:srgbClr val="FFFFFF"/>
                  </a:solidFill>
                  <a:latin typeface="微软雅黑" panose="020B0503020204020204" charset="-122"/>
                  <a:ea typeface="微软雅黑" panose="020B0503020204020204" charset="-122"/>
                  <a:cs typeface="微软雅黑" panose="020B0503020204020204" charset="-122"/>
                  <a:sym typeface="+mn-ea"/>
                </a:rPr>
                <a:t>药物镇痛</a:t>
              </a:r>
              <a:r>
                <a:rPr lang="zh-CN" altLang="en-US" sz="2400" b="1">
                  <a:solidFill>
                    <a:srgbClr val="FFFFFF"/>
                  </a:solidFill>
                  <a:latin typeface="微软雅黑" panose="020B0503020204020204" charset="-122"/>
                  <a:ea typeface="微软雅黑" panose="020B0503020204020204" charset="-122"/>
                  <a:cs typeface="微软雅黑" panose="020B0503020204020204" charset="-122"/>
                  <a:sym typeface="+mn-ea"/>
                </a:rPr>
                <a:t>前</a:t>
              </a:r>
              <a:endParaRPr lang="zh-CN" altLang="en-US" sz="24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19" name="矩形 18"/>
            <p:cNvSpPr/>
            <p:nvPr>
              <p:custDataLst>
                <p:tags r:id="rId4"/>
              </p:custDataLst>
            </p:nvPr>
          </p:nvSpPr>
          <p:spPr>
            <a:xfrm>
              <a:off x="8239" y="8122"/>
              <a:ext cx="2376" cy="857"/>
            </a:xfrm>
            <a:prstGeom prst="rect">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buClrTx/>
                <a:buSzTx/>
                <a:buFontTx/>
              </a:pPr>
              <a:r>
                <a:rPr lang="zh-CN" altLang="en-US" sz="1500" b="1">
                  <a:solidFill>
                    <a:srgbClr val="FFFFFF"/>
                  </a:solidFill>
                  <a:latin typeface="微软雅黑" panose="020B0503020204020204" charset="-122"/>
                  <a:ea typeface="微软雅黑" panose="020B0503020204020204" charset="-122"/>
                  <a:cs typeface="微软雅黑" panose="020B0503020204020204" charset="-122"/>
                  <a:sym typeface="+mn-ea"/>
                </a:rPr>
                <a:t>药物镇痛</a:t>
              </a:r>
              <a:r>
                <a:rPr lang="zh-CN" altLang="en-US" sz="2400" b="1">
                  <a:solidFill>
                    <a:srgbClr val="FFFFFF"/>
                  </a:solidFill>
                  <a:latin typeface="微软雅黑" panose="020B0503020204020204" charset="-122"/>
                  <a:ea typeface="微软雅黑" panose="020B0503020204020204" charset="-122"/>
                  <a:cs typeface="微软雅黑" panose="020B0503020204020204" charset="-122"/>
                  <a:sym typeface="+mn-ea"/>
                </a:rPr>
                <a:t>后</a:t>
              </a:r>
              <a:endParaRPr lang="zh-CN" altLang="en-US" sz="24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grpSp>
      <p:sp>
        <p:nvSpPr>
          <p:cNvPr id="22" name="文本框 21"/>
          <p:cNvSpPr txBox="1"/>
          <p:nvPr/>
        </p:nvSpPr>
        <p:spPr>
          <a:xfrm>
            <a:off x="4511675" y="969010"/>
            <a:ext cx="6096000" cy="521970"/>
          </a:xfrm>
          <a:prstGeom prst="rect">
            <a:avLst/>
          </a:prstGeom>
          <a:noFill/>
        </p:spPr>
        <p:txBody>
          <a:bodyPr wrap="square" rtlCol="0" anchor="t">
            <a:spAutoFit/>
          </a:bodyPr>
          <a:p>
            <a:pPr algn="ctr"/>
            <a:r>
              <a:rPr lang="zh-CN" altLang="en-US" sz="2800" b="1">
                <a:solidFill>
                  <a:schemeClr val="accent1"/>
                </a:solidFill>
                <a:latin typeface="微软雅黑" panose="020B0503020204020204" charset="-122"/>
                <a:ea typeface="微软雅黑" panose="020B0503020204020204" charset="-122"/>
                <a:cs typeface="+mn-ea"/>
              </a:rPr>
              <a:t>疼痛等级量化可以对照图</a:t>
            </a:r>
            <a:endParaRPr lang="zh-CN" altLang="en-US" sz="2800" b="1">
              <a:solidFill>
                <a:schemeClr val="accent1"/>
              </a:solidFill>
              <a:latin typeface="微软雅黑" panose="020B0503020204020204" charset="-122"/>
              <a:ea typeface="微软雅黑" panose="020B0503020204020204" charset="-122"/>
              <a:cs typeface="+mn-ea"/>
            </a:endParaRPr>
          </a:p>
        </p:txBody>
      </p:sp>
      <p:sp>
        <p:nvSpPr>
          <p:cNvPr id="23" name="标题 1"/>
          <p:cNvSpPr txBox="1"/>
          <p:nvPr/>
        </p:nvSpPr>
        <p:spPr>
          <a:xfrm>
            <a:off x="767715" y="44450"/>
            <a:ext cx="6057265" cy="743585"/>
          </a:xfrm>
          <a:prstGeom prst="rect">
            <a:avLst/>
          </a:prstGeom>
          <a:noFill/>
          <a:ln>
            <a:noFill/>
          </a:ln>
        </p:spPr>
        <p:txBody>
          <a:bodyPr vert="horz" wrap="square" lIns="0" tIns="0" rIns="0" bIns="0" rtlCol="0" anchor="ctr"/>
          <a:p>
            <a:pPr algn="l">
              <a:lnSpc>
                <a:spcPct val="120000"/>
              </a:lnSpc>
              <a:buClrTx/>
              <a:buSzTx/>
              <a:buFontTx/>
            </a:pPr>
            <a:r>
              <a:rPr kumimoji="1" lang="zh-CN" altLang="en-US" sz="32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硬膜外麻醉效果评估</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24765" y="0"/>
            <a:ext cx="12252960" cy="6934200"/>
          </a:xfrm>
          <a:prstGeom prst="rect">
            <a:avLst/>
          </a:prstGeom>
          <a:solidFill>
            <a:schemeClr val="accent4">
              <a:lumMod val="20000"/>
              <a:lumOff val="80000"/>
              <a:alpha val="10000"/>
            </a:schemeClr>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658813" y="2183958"/>
            <a:ext cx="11246675" cy="2490084"/>
          </a:xfrm>
          <a:prstGeom prst="roundRect">
            <a:avLst>
              <a:gd name="adj" fmla="val 9323"/>
            </a:avLst>
          </a:prstGeom>
          <a:gradFill>
            <a:gsLst>
              <a:gs pos="0">
                <a:schemeClr val="bg1"/>
              </a:gs>
              <a:gs pos="100000">
                <a:schemeClr val="bg1">
                  <a:alpha val="0"/>
                </a:schemeClr>
              </a:gs>
            </a:gsLst>
            <a:lin ang="0" scaled="0"/>
          </a:gradFill>
          <a:ln w="12700" cap="sq">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9752" y="867801"/>
            <a:ext cx="12172248" cy="5990199"/>
          </a:xfrm>
          <a:custGeom>
            <a:avLst/>
            <a:gdLst>
              <a:gd name="connsiteX0" fmla="*/ 12172248 w 12172248"/>
              <a:gd name="connsiteY0" fmla="*/ 0 h 5990199"/>
              <a:gd name="connsiteX1" fmla="*/ 12172248 w 12172248"/>
              <a:gd name="connsiteY1" fmla="*/ 5990199 h 5990199"/>
              <a:gd name="connsiteX2" fmla="*/ 0 w 12172248"/>
              <a:gd name="connsiteY2" fmla="*/ 5990199 h 5990199"/>
              <a:gd name="connsiteX3" fmla="*/ 1364 w 12172248"/>
              <a:gd name="connsiteY3" fmla="*/ 5988443 h 5990199"/>
              <a:gd name="connsiteX4" fmla="*/ 1116932 w 12172248"/>
              <a:gd name="connsiteY4" fmla="*/ 5366651 h 5990199"/>
              <a:gd name="connsiteX5" fmla="*/ 2753708 w 12172248"/>
              <a:gd name="connsiteY5" fmla="*/ 5357507 h 5990199"/>
              <a:gd name="connsiteX6" fmla="*/ 4993988 w 12172248"/>
              <a:gd name="connsiteY6" fmla="*/ 4113923 h 5990199"/>
              <a:gd name="connsiteX7" fmla="*/ 6639909 w 12172248"/>
              <a:gd name="connsiteY7" fmla="*/ 4269371 h 5990199"/>
              <a:gd name="connsiteX8" fmla="*/ 7929212 w 12172248"/>
              <a:gd name="connsiteY8" fmla="*/ 3446411 h 5990199"/>
              <a:gd name="connsiteX9" fmla="*/ 9117932 w 12172248"/>
              <a:gd name="connsiteY9" fmla="*/ 2477147 h 5990199"/>
              <a:gd name="connsiteX10" fmla="*/ 11120468 w 12172248"/>
              <a:gd name="connsiteY10" fmla="*/ 2257691 h 5990199"/>
              <a:gd name="connsiteX11" fmla="*/ 11531948 w 12172248"/>
              <a:gd name="connsiteY11" fmla="*/ 584339 h 5990199"/>
              <a:gd name="connsiteX12" fmla="*/ 12080990 w 12172248"/>
              <a:gd name="connsiteY12" fmla="*/ 64229 h 5990199"/>
              <a:gd name="connsiteX13" fmla="*/ 12172248 w 12172248"/>
              <a:gd name="connsiteY13" fmla="*/ 0 h 5990199"/>
              <a:gd name="connsiteX14" fmla="*/ 12172248 w 12172248"/>
              <a:gd name="connsiteY14" fmla="*/ 0 h 5990199"/>
              <a:gd name="connsiteX15" fmla="*/ 12172248 w 12172248"/>
              <a:gd name="connsiteY15" fmla="*/ 0 h 5990199"/>
              <a:gd name="connsiteX16" fmla="*/ 12172248 w 12172248"/>
              <a:gd name="connsiteY16" fmla="*/ 0 h 5990199"/>
              <a:gd name="connsiteX17" fmla="*/ 12172248 w 12172248"/>
              <a:gd name="connsiteY17" fmla="*/ 0 h 5990199"/>
              <a:gd name="connsiteX18" fmla="*/ 12172248 w 12172248"/>
              <a:gd name="connsiteY18" fmla="*/ 0 h 5990199"/>
            </a:gdLst>
            <a:ahLst/>
            <a:cxnLst/>
            <a:rect l="l" t="t" r="r" b="b"/>
            <a:pathLst>
              <a:path w="12172248" h="5990199">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89" y="4295279"/>
                  <a:pt x="4993988"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lnTo>
                  <a:pt x="12172248" y="0"/>
                </a:lnTo>
                <a:close/>
              </a:path>
            </a:pathLst>
          </a:cu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1">
            <a:alphaModFix amt="12000"/>
          </a:blip>
          <a:srcRect l="11008" t="12109" r="9457" b="4303"/>
          <a:stretch>
            <a:fillRect/>
          </a:stretch>
        </p:blipFill>
        <p:spPr>
          <a:xfrm>
            <a:off x="-24765" y="836930"/>
            <a:ext cx="12216765" cy="5989955"/>
          </a:xfrm>
          <a:custGeom>
            <a:avLst/>
            <a:gdLst/>
            <a:ahLst/>
            <a:cxnLst/>
            <a:rect l="l" t="t" r="r" b="b"/>
            <a:pathLst>
              <a:path w="12166600" h="5994400">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90" y="4295279"/>
                  <a:pt x="4993989"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close/>
              </a:path>
            </a:pathLst>
          </a:custGeom>
          <a:noFill/>
          <a:ln>
            <a:noFill/>
          </a:ln>
        </p:spPr>
      </p:pic>
      <p:sp>
        <p:nvSpPr>
          <p:cNvPr id="7" name="标题 1"/>
          <p:cNvSpPr txBox="1"/>
          <p:nvPr/>
        </p:nvSpPr>
        <p:spPr>
          <a:xfrm>
            <a:off x="1049655" y="2489200"/>
            <a:ext cx="7256780" cy="1752600"/>
          </a:xfrm>
          <a:prstGeom prst="rect">
            <a:avLst/>
          </a:prstGeom>
          <a:noFill/>
          <a:ln>
            <a:noFill/>
          </a:ln>
        </p:spPr>
        <p:txBody>
          <a:bodyPr vert="horz" wrap="square" lIns="0" tIns="0" rIns="0" bIns="0" rtlCol="0" anchor="ctr"/>
          <a:lstStyle/>
          <a:p>
            <a:pPr algn="ctr">
              <a:lnSpc>
                <a:spcPct val="130000"/>
              </a:lnSpc>
            </a:pPr>
            <a:r>
              <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rPr>
              <a:t>无痛分娩的</a:t>
            </a:r>
            <a:endPar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endParaRPr>
          </a:p>
          <a:p>
            <a:pPr algn="ctr">
              <a:lnSpc>
                <a:spcPct val="130000"/>
              </a:lnSpc>
            </a:pPr>
            <a:r>
              <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rPr>
              <a:t>适应症与禁忌症  </a:t>
            </a:r>
            <a:endPar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endParaRPr>
          </a:p>
        </p:txBody>
      </p:sp>
      <p:sp>
        <p:nvSpPr>
          <p:cNvPr id="8" name="标题 1"/>
          <p:cNvSpPr txBox="1"/>
          <p:nvPr/>
        </p:nvSpPr>
        <p:spPr>
          <a:xfrm>
            <a:off x="815741" y="1068082"/>
            <a:ext cx="2455800" cy="830997"/>
          </a:xfrm>
          <a:prstGeom prst="rect">
            <a:avLst/>
          </a:prstGeom>
          <a:noFill/>
          <a:ln>
            <a:noFill/>
          </a:ln>
        </p:spPr>
        <p:txBody>
          <a:bodyPr vert="horz" wrap="square" lIns="0" tIns="0" rIns="0" bIns="0" rtlCol="0" anchor="ctr"/>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Part </a:t>
            </a:r>
            <a:endParaRPr kumimoji="1" lang="zh-CN" altLang="en-US"/>
          </a:p>
        </p:txBody>
      </p:sp>
      <p:pic>
        <p:nvPicPr>
          <p:cNvPr id="9" name="图片 8"/>
          <p:cNvPicPr>
            <a:picLocks noChangeAspect="1"/>
          </p:cNvPicPr>
          <p:nvPr/>
        </p:nvPicPr>
        <p:blipFill>
          <a:blip r:embed="rId2">
            <a:alphaModFix amt="100000"/>
          </a:blip>
          <a:srcRect b="11961"/>
          <a:stretch>
            <a:fillRect/>
          </a:stretch>
        </p:blipFill>
        <p:spPr>
          <a:xfrm flipH="1">
            <a:off x="7550136" y="1975104"/>
            <a:ext cx="3387854" cy="4882896"/>
          </a:xfrm>
          <a:prstGeom prst="rect">
            <a:avLst/>
          </a:prstGeom>
          <a:noFill/>
          <a:ln>
            <a:noFill/>
          </a:ln>
        </p:spPr>
      </p:pic>
      <p:sp>
        <p:nvSpPr>
          <p:cNvPr id="10" name="标题 1"/>
          <p:cNvSpPr txBox="1"/>
          <p:nvPr/>
        </p:nvSpPr>
        <p:spPr>
          <a:xfrm>
            <a:off x="2567940" y="868045"/>
            <a:ext cx="2522220" cy="1184910"/>
          </a:xfrm>
          <a:prstGeom prst="rect">
            <a:avLst/>
          </a:prstGeom>
          <a:noFill/>
          <a:ln>
            <a:noFill/>
          </a:ln>
        </p:spPr>
        <p:txBody>
          <a:bodyPr vert="horz" wrap="square" lIns="0" tIns="0" rIns="0" bIns="0" rtlCol="0" anchor="b"/>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05</a:t>
            </a:r>
            <a:endParaRPr kumimoji="1"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24765" y="0"/>
            <a:ext cx="12252960" cy="6934200"/>
          </a:xfrm>
          <a:prstGeom prst="rect">
            <a:avLst/>
          </a:prstGeom>
          <a:solidFill>
            <a:schemeClr val="accent4">
              <a:lumMod val="20000"/>
              <a:lumOff val="80000"/>
              <a:alpha val="10000"/>
            </a:schemeClr>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658813" y="2183958"/>
            <a:ext cx="11246675" cy="2490084"/>
          </a:xfrm>
          <a:prstGeom prst="roundRect">
            <a:avLst>
              <a:gd name="adj" fmla="val 9323"/>
            </a:avLst>
          </a:prstGeom>
          <a:gradFill>
            <a:gsLst>
              <a:gs pos="0">
                <a:schemeClr val="bg1"/>
              </a:gs>
              <a:gs pos="100000">
                <a:schemeClr val="bg1">
                  <a:alpha val="0"/>
                </a:schemeClr>
              </a:gs>
            </a:gsLst>
            <a:lin ang="0" scaled="0"/>
          </a:gradFill>
          <a:ln w="12700" cap="sq">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9752" y="867801"/>
            <a:ext cx="12172248" cy="5990199"/>
          </a:xfrm>
          <a:custGeom>
            <a:avLst/>
            <a:gdLst>
              <a:gd name="connsiteX0" fmla="*/ 12172248 w 12172248"/>
              <a:gd name="connsiteY0" fmla="*/ 0 h 5990199"/>
              <a:gd name="connsiteX1" fmla="*/ 12172248 w 12172248"/>
              <a:gd name="connsiteY1" fmla="*/ 5990199 h 5990199"/>
              <a:gd name="connsiteX2" fmla="*/ 0 w 12172248"/>
              <a:gd name="connsiteY2" fmla="*/ 5990199 h 5990199"/>
              <a:gd name="connsiteX3" fmla="*/ 1364 w 12172248"/>
              <a:gd name="connsiteY3" fmla="*/ 5988443 h 5990199"/>
              <a:gd name="connsiteX4" fmla="*/ 1116932 w 12172248"/>
              <a:gd name="connsiteY4" fmla="*/ 5366651 h 5990199"/>
              <a:gd name="connsiteX5" fmla="*/ 2753708 w 12172248"/>
              <a:gd name="connsiteY5" fmla="*/ 5357507 h 5990199"/>
              <a:gd name="connsiteX6" fmla="*/ 4993988 w 12172248"/>
              <a:gd name="connsiteY6" fmla="*/ 4113923 h 5990199"/>
              <a:gd name="connsiteX7" fmla="*/ 6639909 w 12172248"/>
              <a:gd name="connsiteY7" fmla="*/ 4269371 h 5990199"/>
              <a:gd name="connsiteX8" fmla="*/ 7929212 w 12172248"/>
              <a:gd name="connsiteY8" fmla="*/ 3446411 h 5990199"/>
              <a:gd name="connsiteX9" fmla="*/ 9117932 w 12172248"/>
              <a:gd name="connsiteY9" fmla="*/ 2477147 h 5990199"/>
              <a:gd name="connsiteX10" fmla="*/ 11120468 w 12172248"/>
              <a:gd name="connsiteY10" fmla="*/ 2257691 h 5990199"/>
              <a:gd name="connsiteX11" fmla="*/ 11531948 w 12172248"/>
              <a:gd name="connsiteY11" fmla="*/ 584339 h 5990199"/>
              <a:gd name="connsiteX12" fmla="*/ 12080990 w 12172248"/>
              <a:gd name="connsiteY12" fmla="*/ 64229 h 5990199"/>
              <a:gd name="connsiteX13" fmla="*/ 12172248 w 12172248"/>
              <a:gd name="connsiteY13" fmla="*/ 0 h 5990199"/>
              <a:gd name="connsiteX14" fmla="*/ 12172248 w 12172248"/>
              <a:gd name="connsiteY14" fmla="*/ 0 h 5990199"/>
              <a:gd name="connsiteX15" fmla="*/ 12172248 w 12172248"/>
              <a:gd name="connsiteY15" fmla="*/ 0 h 5990199"/>
              <a:gd name="connsiteX16" fmla="*/ 12172248 w 12172248"/>
              <a:gd name="connsiteY16" fmla="*/ 0 h 5990199"/>
              <a:gd name="connsiteX17" fmla="*/ 12172248 w 12172248"/>
              <a:gd name="connsiteY17" fmla="*/ 0 h 5990199"/>
              <a:gd name="connsiteX18" fmla="*/ 12172248 w 12172248"/>
              <a:gd name="connsiteY18" fmla="*/ 0 h 5990199"/>
            </a:gdLst>
            <a:ahLst/>
            <a:cxnLst/>
            <a:rect l="l" t="t" r="r" b="b"/>
            <a:pathLst>
              <a:path w="12172248" h="5990199">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89" y="4295279"/>
                  <a:pt x="4993988"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lnTo>
                  <a:pt x="12172248" y="0"/>
                </a:lnTo>
                <a:close/>
              </a:path>
            </a:pathLst>
          </a:cu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1">
            <a:alphaModFix amt="12000"/>
          </a:blip>
          <a:srcRect l="11008" t="12109" r="9457" b="4303"/>
          <a:stretch>
            <a:fillRect/>
          </a:stretch>
        </p:blipFill>
        <p:spPr>
          <a:xfrm>
            <a:off x="-24765" y="836930"/>
            <a:ext cx="12216765" cy="5989955"/>
          </a:xfrm>
          <a:custGeom>
            <a:avLst/>
            <a:gdLst/>
            <a:ahLst/>
            <a:cxnLst/>
            <a:rect l="l" t="t" r="r" b="b"/>
            <a:pathLst>
              <a:path w="12166600" h="5994400">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90" y="4295279"/>
                  <a:pt x="4993989"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close/>
              </a:path>
            </a:pathLst>
          </a:custGeom>
          <a:noFill/>
          <a:ln>
            <a:noFill/>
          </a:ln>
        </p:spPr>
      </p:pic>
      <p:sp>
        <p:nvSpPr>
          <p:cNvPr id="7" name="标题 1"/>
          <p:cNvSpPr txBox="1"/>
          <p:nvPr/>
        </p:nvSpPr>
        <p:spPr>
          <a:xfrm>
            <a:off x="1049655" y="2489200"/>
            <a:ext cx="6180455" cy="1752600"/>
          </a:xfrm>
          <a:prstGeom prst="rect">
            <a:avLst/>
          </a:prstGeom>
          <a:noFill/>
          <a:ln>
            <a:noFill/>
          </a:ln>
        </p:spPr>
        <p:txBody>
          <a:bodyPr vert="horz" wrap="square" lIns="0" tIns="0" rIns="0" bIns="0" rtlCol="0" anchor="ctr"/>
          <a:lstStyle/>
          <a:p>
            <a:pPr algn="ctr">
              <a:lnSpc>
                <a:spcPct val="130000"/>
              </a:lnSpc>
            </a:pPr>
            <a:r>
              <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rPr>
              <a:t>什么是无痛分娩</a:t>
            </a:r>
            <a:endPar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endParaRPr>
          </a:p>
        </p:txBody>
      </p:sp>
      <p:sp>
        <p:nvSpPr>
          <p:cNvPr id="8" name="标题 1"/>
          <p:cNvSpPr txBox="1"/>
          <p:nvPr/>
        </p:nvSpPr>
        <p:spPr>
          <a:xfrm>
            <a:off x="815741" y="1068082"/>
            <a:ext cx="2455800" cy="830997"/>
          </a:xfrm>
          <a:prstGeom prst="rect">
            <a:avLst/>
          </a:prstGeom>
          <a:noFill/>
          <a:ln>
            <a:noFill/>
          </a:ln>
        </p:spPr>
        <p:txBody>
          <a:bodyPr vert="horz" wrap="square" lIns="0" tIns="0" rIns="0" bIns="0" rtlCol="0" anchor="ctr"/>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Part </a:t>
            </a:r>
            <a:endParaRPr kumimoji="1" lang="zh-CN" altLang="en-US"/>
          </a:p>
        </p:txBody>
      </p:sp>
      <p:pic>
        <p:nvPicPr>
          <p:cNvPr id="9" name="图片 8"/>
          <p:cNvPicPr>
            <a:picLocks noChangeAspect="1"/>
          </p:cNvPicPr>
          <p:nvPr/>
        </p:nvPicPr>
        <p:blipFill>
          <a:blip r:embed="rId2">
            <a:alphaModFix amt="100000"/>
          </a:blip>
          <a:srcRect b="11961"/>
          <a:stretch>
            <a:fillRect/>
          </a:stretch>
        </p:blipFill>
        <p:spPr>
          <a:xfrm flipH="1">
            <a:off x="7550136" y="1975104"/>
            <a:ext cx="3387854" cy="4882896"/>
          </a:xfrm>
          <a:prstGeom prst="rect">
            <a:avLst/>
          </a:prstGeom>
          <a:noFill/>
          <a:ln>
            <a:noFill/>
          </a:ln>
        </p:spPr>
      </p:pic>
      <p:sp>
        <p:nvSpPr>
          <p:cNvPr id="10" name="标题 1"/>
          <p:cNvSpPr txBox="1"/>
          <p:nvPr/>
        </p:nvSpPr>
        <p:spPr>
          <a:xfrm>
            <a:off x="2567940" y="868045"/>
            <a:ext cx="2522220" cy="1184910"/>
          </a:xfrm>
          <a:prstGeom prst="rect">
            <a:avLst/>
          </a:prstGeom>
          <a:noFill/>
          <a:ln>
            <a:noFill/>
          </a:ln>
        </p:spPr>
        <p:txBody>
          <a:bodyPr vert="horz" wrap="square" lIns="0" tIns="0" rIns="0" bIns="0" rtlCol="0" anchor="b"/>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01</a:t>
            </a:r>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2"/>
          <p:cNvSpPr/>
          <p:nvPr/>
        </p:nvSpPr>
        <p:spPr bwMode="auto">
          <a:xfrm>
            <a:off x="-96520" y="-27305"/>
            <a:ext cx="7381240" cy="6929755"/>
          </a:xfrm>
          <a:custGeom>
            <a:avLst/>
            <a:gdLst>
              <a:gd name="T0" fmla="*/ 8305 w 21600"/>
              <a:gd name="T1" fmla="*/ 0 h 21600"/>
              <a:gd name="T2" fmla="*/ 0 w 21600"/>
              <a:gd name="T3" fmla="*/ 0 h 21600"/>
              <a:gd name="T4" fmla="*/ 0 w 21600"/>
              <a:gd name="T5" fmla="*/ 21600 h 21600"/>
              <a:gd name="T6" fmla="*/ 21600 w 21600"/>
              <a:gd name="T7" fmla="*/ 21600 h 21600"/>
              <a:gd name="T8" fmla="*/ 17525 w 21600"/>
              <a:gd name="T9" fmla="*/ 19430 h 21600"/>
              <a:gd name="T10" fmla="*/ 12799 w 21600"/>
              <a:gd name="T11" fmla="*/ 13858 h 21600"/>
              <a:gd name="T12" fmla="*/ 10604 w 21600"/>
              <a:gd name="T13" fmla="*/ 7628 h 21600"/>
              <a:gd name="T14" fmla="*/ 8305 w 21600"/>
              <a:gd name="T15" fmla="*/ 0 h 21600"/>
              <a:gd name="T16" fmla="*/ 8305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8305" y="0"/>
                </a:moveTo>
                <a:lnTo>
                  <a:pt x="0" y="0"/>
                </a:lnTo>
                <a:lnTo>
                  <a:pt x="0" y="21600"/>
                </a:lnTo>
                <a:lnTo>
                  <a:pt x="21600" y="21600"/>
                </a:lnTo>
                <a:cubicBezTo>
                  <a:pt x="21417" y="20109"/>
                  <a:pt x="20594" y="18659"/>
                  <a:pt x="17525" y="19430"/>
                </a:cubicBezTo>
                <a:cubicBezTo>
                  <a:pt x="15181" y="20018"/>
                  <a:pt x="11475" y="18475"/>
                  <a:pt x="12799" y="13858"/>
                </a:cubicBezTo>
                <a:cubicBezTo>
                  <a:pt x="13600" y="11066"/>
                  <a:pt x="12993" y="7763"/>
                  <a:pt x="10604" y="7628"/>
                </a:cubicBezTo>
                <a:cubicBezTo>
                  <a:pt x="8154" y="7490"/>
                  <a:pt x="6894" y="3772"/>
                  <a:pt x="8305" y="0"/>
                </a:cubicBezTo>
                <a:close/>
                <a:moveTo>
                  <a:pt x="8305" y="0"/>
                </a:moveTo>
              </a:path>
            </a:pathLst>
          </a:custGeom>
          <a:solidFill>
            <a:schemeClr val="accent5">
              <a:lumMod val="90000"/>
              <a:alpha val="25000"/>
            </a:schemeClr>
          </a:solidFill>
          <a:ln w="9525" cap="flat">
            <a:noFill/>
            <a:prstDash val="solid"/>
            <a:miter/>
          </a:ln>
        </p:spPr>
        <p:txBody>
          <a:bodyPr rtlCol="0" anchor="ctr"/>
          <a:p>
            <a:endParaRPr lang="en-US"/>
          </a:p>
        </p:txBody>
      </p:sp>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143885" y="404495"/>
            <a:ext cx="5798820" cy="431800"/>
          </a:xfrm>
          <a:prstGeom prst="rect">
            <a:avLst/>
          </a:prstGeom>
          <a:noFill/>
          <a:ln>
            <a:noFill/>
          </a:ln>
        </p:spPr>
        <p:txBody>
          <a:bodyPr vert="horz" wrap="square" lIns="0" tIns="0" rIns="0" bIns="0" rtlCol="0" anchor="ctr"/>
          <a:p>
            <a:pPr algn="l">
              <a:lnSpc>
                <a:spcPct val="120000"/>
              </a:lnSpc>
              <a:buClrTx/>
              <a:buSzTx/>
              <a:buFontTx/>
            </a:pPr>
            <a:r>
              <a:rPr kumimoji="1" lang="zh-CN" altLang="en-US" sz="32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无痛分娩的适应症</a:t>
            </a:r>
            <a:r>
              <a:rPr kumimoji="1" lang="zh-CN" altLang="en-US" sz="32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与禁忌症</a:t>
            </a:r>
            <a:endParaRPr kumimoji="1" lang="zh-CN" altLang="en-US" sz="32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sp>
        <p:nvSpPr>
          <p:cNvPr id="5" name="Freeform 2"/>
          <p:cNvSpPr/>
          <p:nvPr/>
        </p:nvSpPr>
        <p:spPr bwMode="auto">
          <a:xfrm>
            <a:off x="0" y="0"/>
            <a:ext cx="7145020" cy="6856095"/>
          </a:xfrm>
          <a:custGeom>
            <a:avLst/>
            <a:gdLst>
              <a:gd name="T0" fmla="*/ 8305 w 21600"/>
              <a:gd name="T1" fmla="*/ 0 h 21600"/>
              <a:gd name="T2" fmla="*/ 0 w 21600"/>
              <a:gd name="T3" fmla="*/ 0 h 21600"/>
              <a:gd name="T4" fmla="*/ 0 w 21600"/>
              <a:gd name="T5" fmla="*/ 21600 h 21600"/>
              <a:gd name="T6" fmla="*/ 21600 w 21600"/>
              <a:gd name="T7" fmla="*/ 21600 h 21600"/>
              <a:gd name="T8" fmla="*/ 17525 w 21600"/>
              <a:gd name="T9" fmla="*/ 19430 h 21600"/>
              <a:gd name="T10" fmla="*/ 12799 w 21600"/>
              <a:gd name="T11" fmla="*/ 13858 h 21600"/>
              <a:gd name="T12" fmla="*/ 10604 w 21600"/>
              <a:gd name="T13" fmla="*/ 7628 h 21600"/>
              <a:gd name="T14" fmla="*/ 8305 w 21600"/>
              <a:gd name="T15" fmla="*/ 0 h 21600"/>
              <a:gd name="T16" fmla="*/ 8305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8305" y="0"/>
                </a:moveTo>
                <a:lnTo>
                  <a:pt x="0" y="0"/>
                </a:lnTo>
                <a:lnTo>
                  <a:pt x="0" y="21600"/>
                </a:lnTo>
                <a:lnTo>
                  <a:pt x="21600" y="21600"/>
                </a:lnTo>
                <a:cubicBezTo>
                  <a:pt x="21417" y="20109"/>
                  <a:pt x="20594" y="18659"/>
                  <a:pt x="17525" y="19430"/>
                </a:cubicBezTo>
                <a:cubicBezTo>
                  <a:pt x="15181" y="20018"/>
                  <a:pt x="11475" y="18475"/>
                  <a:pt x="12799" y="13858"/>
                </a:cubicBezTo>
                <a:cubicBezTo>
                  <a:pt x="13600" y="11066"/>
                  <a:pt x="12993" y="7763"/>
                  <a:pt x="10604" y="7628"/>
                </a:cubicBezTo>
                <a:cubicBezTo>
                  <a:pt x="8154" y="7490"/>
                  <a:pt x="6894" y="3772"/>
                  <a:pt x="8305" y="0"/>
                </a:cubicBezTo>
                <a:close/>
                <a:moveTo>
                  <a:pt x="8305" y="0"/>
                </a:moveTo>
              </a:path>
            </a:pathLst>
          </a:custGeom>
          <a:solidFill>
            <a:schemeClr val="accent5">
              <a:lumMod val="50000"/>
              <a:alpha val="25000"/>
            </a:schemeClr>
          </a:solidFill>
          <a:ln w="9525" cap="flat">
            <a:noFill/>
            <a:prstDash val="solid"/>
            <a:miter/>
          </a:ln>
        </p:spPr>
        <p:txBody>
          <a:bodyPr rtlCol="0" anchor="ctr"/>
          <a:p>
            <a:endParaRPr lang="en-US"/>
          </a:p>
        </p:txBody>
      </p:sp>
      <p:sp>
        <p:nvSpPr>
          <p:cNvPr id="9" name="Freeform 2"/>
          <p:cNvSpPr/>
          <p:nvPr/>
        </p:nvSpPr>
        <p:spPr bwMode="auto">
          <a:xfrm>
            <a:off x="0" y="0"/>
            <a:ext cx="6936740" cy="6856095"/>
          </a:xfrm>
          <a:custGeom>
            <a:avLst/>
            <a:gdLst>
              <a:gd name="T0" fmla="*/ 8305 w 21600"/>
              <a:gd name="T1" fmla="*/ 0 h 21600"/>
              <a:gd name="T2" fmla="*/ 0 w 21600"/>
              <a:gd name="T3" fmla="*/ 0 h 21600"/>
              <a:gd name="T4" fmla="*/ 0 w 21600"/>
              <a:gd name="T5" fmla="*/ 21600 h 21600"/>
              <a:gd name="T6" fmla="*/ 21600 w 21600"/>
              <a:gd name="T7" fmla="*/ 21600 h 21600"/>
              <a:gd name="T8" fmla="*/ 17525 w 21600"/>
              <a:gd name="T9" fmla="*/ 19430 h 21600"/>
              <a:gd name="T10" fmla="*/ 12799 w 21600"/>
              <a:gd name="T11" fmla="*/ 13858 h 21600"/>
              <a:gd name="T12" fmla="*/ 10604 w 21600"/>
              <a:gd name="T13" fmla="*/ 7628 h 21600"/>
              <a:gd name="T14" fmla="*/ 8305 w 21600"/>
              <a:gd name="T15" fmla="*/ 0 h 21600"/>
              <a:gd name="T16" fmla="*/ 8305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8305" y="0"/>
                </a:moveTo>
                <a:lnTo>
                  <a:pt x="0" y="0"/>
                </a:lnTo>
                <a:lnTo>
                  <a:pt x="0" y="21600"/>
                </a:lnTo>
                <a:lnTo>
                  <a:pt x="21600" y="21600"/>
                </a:lnTo>
                <a:cubicBezTo>
                  <a:pt x="21417" y="20109"/>
                  <a:pt x="20594" y="18659"/>
                  <a:pt x="17525" y="19430"/>
                </a:cubicBezTo>
                <a:cubicBezTo>
                  <a:pt x="15181" y="20018"/>
                  <a:pt x="11475" y="18475"/>
                  <a:pt x="12799" y="13858"/>
                </a:cubicBezTo>
                <a:cubicBezTo>
                  <a:pt x="13600" y="11066"/>
                  <a:pt x="12993" y="7763"/>
                  <a:pt x="10604" y="7628"/>
                </a:cubicBezTo>
                <a:cubicBezTo>
                  <a:pt x="8154" y="7490"/>
                  <a:pt x="6894" y="3772"/>
                  <a:pt x="8305" y="0"/>
                </a:cubicBezTo>
                <a:close/>
                <a:moveTo>
                  <a:pt x="8305" y="0"/>
                </a:moveTo>
              </a:path>
            </a:pathLst>
          </a:custGeom>
          <a:gradFill>
            <a:gsLst>
              <a:gs pos="0">
                <a:schemeClr val="accent1"/>
              </a:gs>
              <a:gs pos="100000">
                <a:schemeClr val="accent1">
                  <a:lumMod val="75000"/>
                </a:schemeClr>
              </a:gs>
            </a:gsLst>
            <a:lin ang="5400000" scaled="0"/>
          </a:gradFill>
          <a:ln w="9525" cap="flat">
            <a:noFill/>
            <a:prstDash val="solid"/>
            <a:miter/>
          </a:ln>
        </p:spPr>
        <p:txBody>
          <a:bodyPr rtlCol="0" anchor="ctr"/>
          <a:p>
            <a:endParaRPr lang="en-US"/>
          </a:p>
        </p:txBody>
      </p:sp>
      <p:pic>
        <p:nvPicPr>
          <p:cNvPr id="36" name="图片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96520" y="1354455"/>
            <a:ext cx="4996180" cy="5542280"/>
          </a:xfrm>
          <a:prstGeom prst="rect">
            <a:avLst/>
          </a:prstGeom>
        </p:spPr>
      </p:pic>
      <p:sp>
        <p:nvSpPr>
          <p:cNvPr id="18" name="标题 1"/>
          <p:cNvSpPr txBox="1"/>
          <p:nvPr/>
        </p:nvSpPr>
        <p:spPr>
          <a:xfrm>
            <a:off x="2864252" y="68961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19" name="标题 1"/>
          <p:cNvSpPr txBox="1"/>
          <p:nvPr/>
        </p:nvSpPr>
        <p:spPr>
          <a:xfrm>
            <a:off x="2711450" y="476885"/>
            <a:ext cx="217170" cy="257810"/>
          </a:xfrm>
          <a:prstGeom prst="rect">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grpSp>
        <p:nvGrpSpPr>
          <p:cNvPr id="2" name="组合 1" descr="7b0a202020202274657874626f78223a2022220a7d0a"/>
          <p:cNvGrpSpPr/>
          <p:nvPr/>
        </p:nvGrpSpPr>
        <p:grpSpPr>
          <a:xfrm>
            <a:off x="4812030" y="1535430"/>
            <a:ext cx="6422390" cy="3415030"/>
            <a:chOff x="5535" y="3420"/>
            <a:chExt cx="8128" cy="3960"/>
          </a:xfrm>
        </p:grpSpPr>
        <p:grpSp>
          <p:nvGrpSpPr>
            <p:cNvPr id="1073" name="组合 1072"/>
            <p:cNvGrpSpPr/>
            <p:nvPr/>
          </p:nvGrpSpPr>
          <p:grpSpPr>
            <a:xfrm>
              <a:off x="5535" y="3420"/>
              <a:ext cx="8128" cy="3960"/>
              <a:chOff x="3514725" y="2171700"/>
              <a:chExt cx="5161597" cy="2514600"/>
            </a:xfrm>
          </p:grpSpPr>
          <p:grpSp>
            <p:nvGrpSpPr>
              <p:cNvPr id="988" name="图形 986"/>
              <p:cNvGrpSpPr/>
              <p:nvPr/>
            </p:nvGrpSpPr>
            <p:grpSpPr>
              <a:xfrm>
                <a:off x="3514725" y="2171700"/>
                <a:ext cx="5161597" cy="2514600"/>
                <a:chOff x="3514725" y="2171700"/>
                <a:chExt cx="5161597" cy="2514600"/>
              </a:xfrm>
            </p:grpSpPr>
            <p:sp>
              <p:nvSpPr>
                <p:cNvPr id="989" name="图形 986"/>
                <p:cNvSpPr/>
                <p:nvPr/>
              </p:nvSpPr>
              <p:spPr>
                <a:xfrm>
                  <a:off x="3549015" y="2209800"/>
                  <a:ext cx="5089207" cy="2442210"/>
                </a:xfrm>
                <a:custGeom>
                  <a:avLst/>
                  <a:gdLst>
                    <a:gd name="connsiteX0" fmla="*/ 0 w 5089207"/>
                    <a:gd name="connsiteY0" fmla="*/ 0 h 2442210"/>
                    <a:gd name="connsiteX1" fmla="*/ 5089208 w 5089207"/>
                    <a:gd name="connsiteY1" fmla="*/ 0 h 2442210"/>
                    <a:gd name="connsiteX2" fmla="*/ 5089208 w 5089207"/>
                    <a:gd name="connsiteY2" fmla="*/ 2442210 h 2442210"/>
                    <a:gd name="connsiteX3" fmla="*/ 0 w 5089207"/>
                    <a:gd name="connsiteY3" fmla="*/ 2442210 h 2442210"/>
                  </a:gdLst>
                  <a:ahLst/>
                  <a:cxnLst>
                    <a:cxn ang="0">
                      <a:pos x="connsiteX0" y="connsiteY0"/>
                    </a:cxn>
                    <a:cxn ang="0">
                      <a:pos x="connsiteX1" y="connsiteY1"/>
                    </a:cxn>
                    <a:cxn ang="0">
                      <a:pos x="connsiteX2" y="connsiteY2"/>
                    </a:cxn>
                    <a:cxn ang="0">
                      <a:pos x="connsiteX3" y="connsiteY3"/>
                    </a:cxn>
                  </a:cxnLst>
                  <a:rect l="l" t="t" r="r" b="b"/>
                  <a:pathLst>
                    <a:path w="5089207" h="2442210">
                      <a:moveTo>
                        <a:pt x="0" y="0"/>
                      </a:moveTo>
                      <a:lnTo>
                        <a:pt x="5089208" y="0"/>
                      </a:lnTo>
                      <a:lnTo>
                        <a:pt x="5089208" y="2442210"/>
                      </a:lnTo>
                      <a:lnTo>
                        <a:pt x="0" y="2442210"/>
                      </a:lnTo>
                      <a:close/>
                    </a:path>
                  </a:pathLst>
                </a:custGeom>
                <a:solidFill>
                  <a:srgbClr val="406E6C"/>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990" name="图形 986"/>
                <p:cNvSpPr/>
                <p:nvPr/>
              </p:nvSpPr>
              <p:spPr>
                <a:xfrm>
                  <a:off x="3550919" y="2202180"/>
                  <a:ext cx="5093017" cy="2447925"/>
                </a:xfrm>
                <a:custGeom>
                  <a:avLst/>
                  <a:gdLst>
                    <a:gd name="connsiteX0" fmla="*/ 5093018 w 5093017"/>
                    <a:gd name="connsiteY0" fmla="*/ 0 h 2447925"/>
                    <a:gd name="connsiteX1" fmla="*/ 0 w 5093017"/>
                    <a:gd name="connsiteY1" fmla="*/ 5715 h 2447925"/>
                    <a:gd name="connsiteX2" fmla="*/ 0 w 5093017"/>
                    <a:gd name="connsiteY2" fmla="*/ 83820 h 2447925"/>
                    <a:gd name="connsiteX3" fmla="*/ 4988243 w 5093017"/>
                    <a:gd name="connsiteY3" fmla="*/ 170498 h 2447925"/>
                    <a:gd name="connsiteX4" fmla="*/ 4973955 w 5093017"/>
                    <a:gd name="connsiteY4" fmla="*/ 2447925 h 2447925"/>
                    <a:gd name="connsiteX5" fmla="*/ 5090160 w 5093017"/>
                    <a:gd name="connsiteY5" fmla="*/ 2447925 h 2447925"/>
                    <a:gd name="connsiteX6" fmla="*/ 5090160 w 5093017"/>
                    <a:gd name="connsiteY6" fmla="*/ 368618 h 2447925"/>
                    <a:gd name="connsiteX7" fmla="*/ 5093018 w 5093017"/>
                    <a:gd name="connsiteY7" fmla="*/ 0 h 244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3017" h="2447925">
                      <a:moveTo>
                        <a:pt x="5093018" y="0"/>
                      </a:moveTo>
                      <a:cubicBezTo>
                        <a:pt x="3712845" y="1905"/>
                        <a:pt x="1380173" y="3810"/>
                        <a:pt x="0" y="5715"/>
                      </a:cubicBezTo>
                      <a:lnTo>
                        <a:pt x="0" y="83820"/>
                      </a:lnTo>
                      <a:cubicBezTo>
                        <a:pt x="1344930" y="112395"/>
                        <a:pt x="3642360" y="141923"/>
                        <a:pt x="4988243" y="170498"/>
                      </a:cubicBezTo>
                      <a:cubicBezTo>
                        <a:pt x="4983480" y="929640"/>
                        <a:pt x="4978718" y="1688783"/>
                        <a:pt x="4973955" y="2447925"/>
                      </a:cubicBezTo>
                      <a:lnTo>
                        <a:pt x="5090160" y="2447925"/>
                      </a:lnTo>
                      <a:lnTo>
                        <a:pt x="5090160" y="368618"/>
                      </a:lnTo>
                      <a:cubicBezTo>
                        <a:pt x="5090160" y="245745"/>
                        <a:pt x="5092065" y="122873"/>
                        <a:pt x="5093018" y="0"/>
                      </a:cubicBezTo>
                      <a:close/>
                    </a:path>
                  </a:pathLst>
                </a:custGeom>
                <a:solidFill>
                  <a:srgbClr val="406E6C">
                    <a:alpha val="33000"/>
                  </a:srgb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1" name="图形 986"/>
                <p:cNvSpPr/>
                <p:nvPr/>
              </p:nvSpPr>
              <p:spPr>
                <a:xfrm>
                  <a:off x="3514725" y="2171700"/>
                  <a:ext cx="5161597" cy="2514600"/>
                </a:xfrm>
                <a:custGeom>
                  <a:avLst/>
                  <a:gdLst>
                    <a:gd name="connsiteX0" fmla="*/ 0 w 5161597"/>
                    <a:gd name="connsiteY0" fmla="*/ 0 h 2514600"/>
                    <a:gd name="connsiteX1" fmla="*/ 0 w 5161597"/>
                    <a:gd name="connsiteY1" fmla="*/ 2514600 h 2514600"/>
                    <a:gd name="connsiteX2" fmla="*/ 5161598 w 5161597"/>
                    <a:gd name="connsiteY2" fmla="*/ 2514600 h 2514600"/>
                    <a:gd name="connsiteX3" fmla="*/ 5161598 w 5161597"/>
                    <a:gd name="connsiteY3" fmla="*/ 0 h 2514600"/>
                    <a:gd name="connsiteX4" fmla="*/ 0 w 5161597"/>
                    <a:gd name="connsiteY4" fmla="*/ 0 h 2514600"/>
                    <a:gd name="connsiteX5" fmla="*/ 5089208 w 5161597"/>
                    <a:gd name="connsiteY5" fmla="*/ 2442210 h 2514600"/>
                    <a:gd name="connsiteX6" fmla="*/ 71438 w 5161597"/>
                    <a:gd name="connsiteY6" fmla="*/ 2442210 h 2514600"/>
                    <a:gd name="connsiteX7" fmla="*/ 71438 w 5161597"/>
                    <a:gd name="connsiteY7" fmla="*/ 71438 h 2514600"/>
                    <a:gd name="connsiteX8" fmla="*/ 5089208 w 5161597"/>
                    <a:gd name="connsiteY8" fmla="*/ 71438 h 2514600"/>
                    <a:gd name="connsiteX9" fmla="*/ 5089208 w 5161597"/>
                    <a:gd name="connsiteY9" fmla="*/ 244221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1597" h="2514600">
                      <a:moveTo>
                        <a:pt x="0" y="0"/>
                      </a:moveTo>
                      <a:lnTo>
                        <a:pt x="0" y="2514600"/>
                      </a:lnTo>
                      <a:lnTo>
                        <a:pt x="5161598" y="2514600"/>
                      </a:lnTo>
                      <a:lnTo>
                        <a:pt x="5161598" y="0"/>
                      </a:lnTo>
                      <a:lnTo>
                        <a:pt x="0" y="0"/>
                      </a:lnTo>
                      <a:close/>
                      <a:moveTo>
                        <a:pt x="5089208" y="2442210"/>
                      </a:moveTo>
                      <a:lnTo>
                        <a:pt x="71438" y="2442210"/>
                      </a:lnTo>
                      <a:lnTo>
                        <a:pt x="71438" y="71438"/>
                      </a:lnTo>
                      <a:lnTo>
                        <a:pt x="5089208" y="71438"/>
                      </a:lnTo>
                      <a:lnTo>
                        <a:pt x="5089208" y="2442210"/>
                      </a:lnTo>
                      <a:close/>
                    </a:path>
                  </a:pathLst>
                </a:custGeom>
                <a:solidFill>
                  <a:srgbClr val="A3615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992" name="图形 986"/>
                <p:cNvGrpSpPr/>
                <p:nvPr/>
              </p:nvGrpSpPr>
              <p:grpSpPr>
                <a:xfrm>
                  <a:off x="3778567" y="4425315"/>
                  <a:ext cx="476249" cy="193357"/>
                  <a:chOff x="3778567" y="4425315"/>
                  <a:chExt cx="476249" cy="193357"/>
                </a:xfrm>
              </p:grpSpPr>
              <p:sp>
                <p:nvSpPr>
                  <p:cNvPr id="993" name="图形 986"/>
                  <p:cNvSpPr/>
                  <p:nvPr/>
                </p:nvSpPr>
                <p:spPr>
                  <a:xfrm>
                    <a:off x="3788092" y="4425315"/>
                    <a:ext cx="457199" cy="101917"/>
                  </a:xfrm>
                  <a:custGeom>
                    <a:avLst/>
                    <a:gdLst>
                      <a:gd name="connsiteX0" fmla="*/ 0 w 457199"/>
                      <a:gd name="connsiteY0" fmla="*/ 101917 h 101917"/>
                      <a:gd name="connsiteX1" fmla="*/ 0 w 457199"/>
                      <a:gd name="connsiteY1" fmla="*/ 26670 h 101917"/>
                      <a:gd name="connsiteX2" fmla="*/ 26670 w 457199"/>
                      <a:gd name="connsiteY2" fmla="*/ 0 h 101917"/>
                      <a:gd name="connsiteX3" fmla="*/ 430530 w 457199"/>
                      <a:gd name="connsiteY3" fmla="*/ 0 h 101917"/>
                      <a:gd name="connsiteX4" fmla="*/ 457200 w 457199"/>
                      <a:gd name="connsiteY4" fmla="*/ 26670 h 101917"/>
                      <a:gd name="connsiteX5" fmla="*/ 457200 w 457199"/>
                      <a:gd name="connsiteY5" fmla="*/ 101917 h 101917"/>
                      <a:gd name="connsiteX6" fmla="*/ 0 w 457199"/>
                      <a:gd name="connsiteY6" fmla="*/ 101917 h 10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9" h="101917">
                        <a:moveTo>
                          <a:pt x="0" y="101917"/>
                        </a:moveTo>
                        <a:lnTo>
                          <a:pt x="0" y="26670"/>
                        </a:lnTo>
                        <a:cubicBezTo>
                          <a:pt x="0" y="12382"/>
                          <a:pt x="11430" y="0"/>
                          <a:pt x="26670" y="0"/>
                        </a:cubicBezTo>
                        <a:lnTo>
                          <a:pt x="430530" y="0"/>
                        </a:lnTo>
                        <a:cubicBezTo>
                          <a:pt x="444818" y="0"/>
                          <a:pt x="457200" y="11430"/>
                          <a:pt x="457200" y="26670"/>
                        </a:cubicBezTo>
                        <a:lnTo>
                          <a:pt x="457200" y="101917"/>
                        </a:lnTo>
                        <a:lnTo>
                          <a:pt x="0" y="101917"/>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4" name="图形 986"/>
                  <p:cNvSpPr/>
                  <p:nvPr/>
                </p:nvSpPr>
                <p:spPr>
                  <a:xfrm>
                    <a:off x="3788092" y="4472940"/>
                    <a:ext cx="456247" cy="55245"/>
                  </a:xfrm>
                  <a:custGeom>
                    <a:avLst/>
                    <a:gdLst>
                      <a:gd name="connsiteX0" fmla="*/ 0 w 456247"/>
                      <a:gd name="connsiteY0" fmla="*/ 0 h 55245"/>
                      <a:gd name="connsiteX1" fmla="*/ 456248 w 456247"/>
                      <a:gd name="connsiteY1" fmla="*/ 0 h 55245"/>
                      <a:gd name="connsiteX2" fmla="*/ 456248 w 456247"/>
                      <a:gd name="connsiteY2" fmla="*/ 55245 h 55245"/>
                      <a:gd name="connsiteX3" fmla="*/ 0 w 456247"/>
                      <a:gd name="connsiteY3" fmla="*/ 55245 h 55245"/>
                    </a:gdLst>
                    <a:ahLst/>
                    <a:cxnLst>
                      <a:cxn ang="0">
                        <a:pos x="connsiteX0" y="connsiteY0"/>
                      </a:cxn>
                      <a:cxn ang="0">
                        <a:pos x="connsiteX1" y="connsiteY1"/>
                      </a:cxn>
                      <a:cxn ang="0">
                        <a:pos x="connsiteX2" y="connsiteY2"/>
                      </a:cxn>
                      <a:cxn ang="0">
                        <a:pos x="connsiteX3" y="connsiteY3"/>
                      </a:cxn>
                    </a:cxnLst>
                    <a:rect l="l" t="t" r="r" b="b"/>
                    <a:pathLst>
                      <a:path w="456247" h="55245">
                        <a:moveTo>
                          <a:pt x="0" y="0"/>
                        </a:moveTo>
                        <a:lnTo>
                          <a:pt x="456248" y="0"/>
                        </a:lnTo>
                        <a:lnTo>
                          <a:pt x="456248" y="55245"/>
                        </a:lnTo>
                        <a:lnTo>
                          <a:pt x="0" y="55245"/>
                        </a:lnTo>
                        <a:close/>
                      </a:path>
                    </a:pathLst>
                  </a:custGeom>
                  <a:solidFill>
                    <a:srgbClr val="FFFBED"/>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5" name="图形 986"/>
                  <p:cNvSpPr/>
                  <p:nvPr/>
                </p:nvSpPr>
                <p:spPr>
                  <a:xfrm>
                    <a:off x="3778567" y="4488179"/>
                    <a:ext cx="476249" cy="130492"/>
                  </a:xfrm>
                  <a:custGeom>
                    <a:avLst/>
                    <a:gdLst>
                      <a:gd name="connsiteX0" fmla="*/ 0 w 476249"/>
                      <a:gd name="connsiteY0" fmla="*/ 116205 h 130492"/>
                      <a:gd name="connsiteX1" fmla="*/ 0 w 476249"/>
                      <a:gd name="connsiteY1" fmla="*/ 14288 h 130492"/>
                      <a:gd name="connsiteX2" fmla="*/ 14288 w 476249"/>
                      <a:gd name="connsiteY2" fmla="*/ 0 h 130492"/>
                      <a:gd name="connsiteX3" fmla="*/ 461962 w 476249"/>
                      <a:gd name="connsiteY3" fmla="*/ 0 h 130492"/>
                      <a:gd name="connsiteX4" fmla="*/ 476250 w 476249"/>
                      <a:gd name="connsiteY4" fmla="*/ 14288 h 130492"/>
                      <a:gd name="connsiteX5" fmla="*/ 476250 w 476249"/>
                      <a:gd name="connsiteY5" fmla="*/ 116205 h 130492"/>
                      <a:gd name="connsiteX6" fmla="*/ 461962 w 476249"/>
                      <a:gd name="connsiteY6" fmla="*/ 130492 h 130492"/>
                      <a:gd name="connsiteX7" fmla="*/ 14288 w 476249"/>
                      <a:gd name="connsiteY7" fmla="*/ 130492 h 130492"/>
                      <a:gd name="connsiteX8" fmla="*/ 0 w 476249"/>
                      <a:gd name="connsiteY8" fmla="*/ 116205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49" h="130492">
                        <a:moveTo>
                          <a:pt x="0" y="116205"/>
                        </a:moveTo>
                        <a:lnTo>
                          <a:pt x="0" y="14288"/>
                        </a:lnTo>
                        <a:cubicBezTo>
                          <a:pt x="0" y="6667"/>
                          <a:pt x="6667" y="0"/>
                          <a:pt x="14288" y="0"/>
                        </a:cubicBezTo>
                        <a:lnTo>
                          <a:pt x="461962" y="0"/>
                        </a:lnTo>
                        <a:cubicBezTo>
                          <a:pt x="469583" y="0"/>
                          <a:pt x="476250" y="6667"/>
                          <a:pt x="476250" y="14288"/>
                        </a:cubicBezTo>
                        <a:lnTo>
                          <a:pt x="476250" y="116205"/>
                        </a:lnTo>
                        <a:cubicBezTo>
                          <a:pt x="476250" y="123825"/>
                          <a:pt x="469583" y="130492"/>
                          <a:pt x="461962" y="130492"/>
                        </a:cubicBezTo>
                        <a:lnTo>
                          <a:pt x="14288" y="130492"/>
                        </a:lnTo>
                        <a:cubicBezTo>
                          <a:pt x="5715" y="130492"/>
                          <a:pt x="0" y="123825"/>
                          <a:pt x="0" y="116205"/>
                        </a:cubicBezTo>
                        <a:close/>
                      </a:path>
                    </a:pathLst>
                  </a:custGeom>
                  <a:solidFill>
                    <a:srgbClr val="C38D5C"/>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6" name="图形 986"/>
                  <p:cNvSpPr/>
                  <p:nvPr/>
                </p:nvSpPr>
                <p:spPr>
                  <a:xfrm>
                    <a:off x="3778567" y="4579620"/>
                    <a:ext cx="475297" cy="39052"/>
                  </a:xfrm>
                  <a:custGeom>
                    <a:avLst/>
                    <a:gdLst>
                      <a:gd name="connsiteX0" fmla="*/ 0 w 475297"/>
                      <a:gd name="connsiteY0" fmla="*/ 24765 h 39052"/>
                      <a:gd name="connsiteX1" fmla="*/ 0 w 475297"/>
                      <a:gd name="connsiteY1" fmla="*/ 0 h 39052"/>
                      <a:gd name="connsiteX2" fmla="*/ 475297 w 475297"/>
                      <a:gd name="connsiteY2" fmla="*/ 0 h 39052"/>
                      <a:gd name="connsiteX3" fmla="*/ 475297 w 475297"/>
                      <a:gd name="connsiteY3" fmla="*/ 24765 h 39052"/>
                      <a:gd name="connsiteX4" fmla="*/ 461010 w 475297"/>
                      <a:gd name="connsiteY4" fmla="*/ 39052 h 39052"/>
                      <a:gd name="connsiteX5" fmla="*/ 13335 w 475297"/>
                      <a:gd name="connsiteY5" fmla="*/ 39052 h 39052"/>
                      <a:gd name="connsiteX6" fmla="*/ 0 w 475297"/>
                      <a:gd name="connsiteY6" fmla="*/ 24765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97" h="39052">
                        <a:moveTo>
                          <a:pt x="0" y="24765"/>
                        </a:moveTo>
                        <a:lnTo>
                          <a:pt x="0" y="0"/>
                        </a:lnTo>
                        <a:lnTo>
                          <a:pt x="475297" y="0"/>
                        </a:lnTo>
                        <a:lnTo>
                          <a:pt x="475297" y="24765"/>
                        </a:lnTo>
                        <a:cubicBezTo>
                          <a:pt x="475297" y="32385"/>
                          <a:pt x="468630" y="39052"/>
                          <a:pt x="461010" y="39052"/>
                        </a:cubicBezTo>
                        <a:lnTo>
                          <a:pt x="13335" y="39052"/>
                        </a:lnTo>
                        <a:cubicBezTo>
                          <a:pt x="5715" y="39052"/>
                          <a:pt x="0" y="32385"/>
                          <a:pt x="0" y="24765"/>
                        </a:cubicBezTo>
                        <a:close/>
                      </a:path>
                    </a:pathLst>
                  </a:custGeom>
                  <a:solidFill>
                    <a:srgbClr val="B47D4E">
                      <a:alpha val="50000"/>
                    </a:srgb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997" name="图形 986"/>
                <p:cNvSpPr/>
                <p:nvPr/>
              </p:nvSpPr>
              <p:spPr>
                <a:xfrm>
                  <a:off x="4381500" y="4580572"/>
                  <a:ext cx="264795" cy="38100"/>
                </a:xfrm>
                <a:custGeom>
                  <a:avLst/>
                  <a:gdLst>
                    <a:gd name="connsiteX0" fmla="*/ 245745 w 264795"/>
                    <a:gd name="connsiteY0" fmla="*/ 38100 h 38100"/>
                    <a:gd name="connsiteX1" fmla="*/ 19050 w 264795"/>
                    <a:gd name="connsiteY1" fmla="*/ 38100 h 38100"/>
                    <a:gd name="connsiteX2" fmla="*/ 0 w 264795"/>
                    <a:gd name="connsiteY2" fmla="*/ 19050 h 38100"/>
                    <a:gd name="connsiteX3" fmla="*/ 0 w 264795"/>
                    <a:gd name="connsiteY3" fmla="*/ 19050 h 38100"/>
                    <a:gd name="connsiteX4" fmla="*/ 19050 w 264795"/>
                    <a:gd name="connsiteY4" fmla="*/ 0 h 38100"/>
                    <a:gd name="connsiteX5" fmla="*/ 245745 w 264795"/>
                    <a:gd name="connsiteY5" fmla="*/ 0 h 38100"/>
                    <a:gd name="connsiteX6" fmla="*/ 264795 w 264795"/>
                    <a:gd name="connsiteY6" fmla="*/ 19050 h 38100"/>
                    <a:gd name="connsiteX7" fmla="*/ 264795 w 264795"/>
                    <a:gd name="connsiteY7" fmla="*/ 19050 h 38100"/>
                    <a:gd name="connsiteX8" fmla="*/ 245745 w 264795"/>
                    <a:gd name="connsiteY8"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95" h="38100">
                      <a:moveTo>
                        <a:pt x="245745" y="38100"/>
                      </a:moveTo>
                      <a:lnTo>
                        <a:pt x="19050" y="38100"/>
                      </a:lnTo>
                      <a:cubicBezTo>
                        <a:pt x="8573" y="38100"/>
                        <a:pt x="0" y="29528"/>
                        <a:pt x="0" y="19050"/>
                      </a:cubicBezTo>
                      <a:lnTo>
                        <a:pt x="0" y="19050"/>
                      </a:lnTo>
                      <a:cubicBezTo>
                        <a:pt x="0" y="8573"/>
                        <a:pt x="8573" y="0"/>
                        <a:pt x="19050" y="0"/>
                      </a:cubicBezTo>
                      <a:lnTo>
                        <a:pt x="245745" y="0"/>
                      </a:lnTo>
                      <a:cubicBezTo>
                        <a:pt x="256223" y="0"/>
                        <a:pt x="264795" y="8573"/>
                        <a:pt x="264795" y="19050"/>
                      </a:cubicBezTo>
                      <a:lnTo>
                        <a:pt x="264795" y="19050"/>
                      </a:lnTo>
                      <a:cubicBezTo>
                        <a:pt x="264795" y="29528"/>
                        <a:pt x="256223" y="38100"/>
                        <a:pt x="245745" y="38100"/>
                      </a:cubicBezTo>
                      <a:close/>
                    </a:path>
                  </a:pathLst>
                </a:custGeom>
                <a:solidFill>
                  <a:srgbClr val="F88064"/>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8" name="图形 986"/>
                <p:cNvSpPr/>
                <p:nvPr/>
              </p:nvSpPr>
              <p:spPr>
                <a:xfrm>
                  <a:off x="4276432" y="4543132"/>
                  <a:ext cx="262523" cy="75833"/>
                </a:xfrm>
                <a:custGeom>
                  <a:avLst/>
                  <a:gdLst>
                    <a:gd name="connsiteX0" fmla="*/ 246038 w 262523"/>
                    <a:gd name="connsiteY0" fmla="*/ 38393 h 75833"/>
                    <a:gd name="connsiteX1" fmla="*/ 22200 w 262523"/>
                    <a:gd name="connsiteY1" fmla="*/ 75540 h 75833"/>
                    <a:gd name="connsiteX2" fmla="*/ 293 w 262523"/>
                    <a:gd name="connsiteY2" fmla="*/ 59348 h 75833"/>
                    <a:gd name="connsiteX3" fmla="*/ 293 w 262523"/>
                    <a:gd name="connsiteY3" fmla="*/ 59348 h 75833"/>
                    <a:gd name="connsiteX4" fmla="*/ 16485 w 262523"/>
                    <a:gd name="connsiteY4" fmla="*/ 37440 h 75833"/>
                    <a:gd name="connsiteX5" fmla="*/ 240323 w 262523"/>
                    <a:gd name="connsiteY5" fmla="*/ 293 h 75833"/>
                    <a:gd name="connsiteX6" fmla="*/ 262230 w 262523"/>
                    <a:gd name="connsiteY6" fmla="*/ 16485 h 75833"/>
                    <a:gd name="connsiteX7" fmla="*/ 262230 w 262523"/>
                    <a:gd name="connsiteY7" fmla="*/ 16485 h 75833"/>
                    <a:gd name="connsiteX8" fmla="*/ 246038 w 262523"/>
                    <a:gd name="connsiteY8" fmla="*/ 38393 h 7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23" h="75833">
                      <a:moveTo>
                        <a:pt x="246038" y="38393"/>
                      </a:moveTo>
                      <a:lnTo>
                        <a:pt x="22200" y="75540"/>
                      </a:lnTo>
                      <a:cubicBezTo>
                        <a:pt x="11723" y="77445"/>
                        <a:pt x="2198" y="69825"/>
                        <a:pt x="293" y="59348"/>
                      </a:cubicBezTo>
                      <a:lnTo>
                        <a:pt x="293" y="59348"/>
                      </a:lnTo>
                      <a:cubicBezTo>
                        <a:pt x="-1612" y="48870"/>
                        <a:pt x="6008" y="39345"/>
                        <a:pt x="16485" y="37440"/>
                      </a:cubicBezTo>
                      <a:lnTo>
                        <a:pt x="240323" y="293"/>
                      </a:lnTo>
                      <a:cubicBezTo>
                        <a:pt x="250800" y="-1612"/>
                        <a:pt x="260325" y="6008"/>
                        <a:pt x="262230" y="16485"/>
                      </a:cubicBezTo>
                      <a:lnTo>
                        <a:pt x="262230" y="16485"/>
                      </a:lnTo>
                      <a:cubicBezTo>
                        <a:pt x="264135" y="26963"/>
                        <a:pt x="256515" y="36488"/>
                        <a:pt x="246038" y="38393"/>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00" name="图形 986"/>
              <p:cNvSpPr/>
              <p:nvPr/>
            </p:nvSpPr>
            <p:spPr>
              <a:xfrm>
                <a:off x="8030527" y="4414837"/>
                <a:ext cx="567690" cy="271462"/>
              </a:xfrm>
              <a:custGeom>
                <a:avLst/>
                <a:gdLst>
                  <a:gd name="connsiteX0" fmla="*/ 567690 w 567690"/>
                  <a:gd name="connsiteY0" fmla="*/ 271463 h 271462"/>
                  <a:gd name="connsiteX1" fmla="*/ 507683 w 567690"/>
                  <a:gd name="connsiteY1" fmla="*/ 0 h 271462"/>
                  <a:gd name="connsiteX2" fmla="*/ 71438 w 567690"/>
                  <a:gd name="connsiteY2" fmla="*/ 0 h 271462"/>
                  <a:gd name="connsiteX3" fmla="*/ 0 w 567690"/>
                  <a:gd name="connsiteY3" fmla="*/ 271463 h 271462"/>
                  <a:gd name="connsiteX4" fmla="*/ 567690 w 567690"/>
                  <a:gd name="connsiteY4" fmla="*/ 271463 h 27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 h="271462">
                    <a:moveTo>
                      <a:pt x="567690" y="271463"/>
                    </a:moveTo>
                    <a:cubicBezTo>
                      <a:pt x="548640" y="179070"/>
                      <a:pt x="528637" y="88583"/>
                      <a:pt x="507683" y="0"/>
                    </a:cubicBezTo>
                    <a:lnTo>
                      <a:pt x="71438" y="0"/>
                    </a:lnTo>
                    <a:cubicBezTo>
                      <a:pt x="46672" y="86678"/>
                      <a:pt x="21907" y="177165"/>
                      <a:pt x="0" y="271463"/>
                    </a:cubicBezTo>
                    <a:lnTo>
                      <a:pt x="567690" y="271463"/>
                    </a:lnTo>
                    <a:close/>
                  </a:path>
                </a:pathLst>
              </a:custGeom>
              <a:solidFill>
                <a:srgbClr val="1A3D5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001" name="图形 986"/>
              <p:cNvGrpSpPr/>
              <p:nvPr/>
            </p:nvGrpSpPr>
            <p:grpSpPr>
              <a:xfrm>
                <a:off x="7379969" y="3393959"/>
                <a:ext cx="1274891" cy="1129752"/>
                <a:chOff x="7379969" y="3393959"/>
                <a:chExt cx="1274891" cy="1129752"/>
              </a:xfrm>
            </p:grpSpPr>
            <p:sp>
              <p:nvSpPr>
                <p:cNvPr id="1002" name="图形 986"/>
                <p:cNvSpPr/>
                <p:nvPr/>
              </p:nvSpPr>
              <p:spPr>
                <a:xfrm>
                  <a:off x="8094849" y="3419694"/>
                  <a:ext cx="287150" cy="371931"/>
                </a:xfrm>
                <a:custGeom>
                  <a:avLst/>
                  <a:gdLst>
                    <a:gd name="connsiteX0" fmla="*/ 121415 w 287150"/>
                    <a:gd name="connsiteY0" fmla="*/ 38833 h 371931"/>
                    <a:gd name="connsiteX1" fmla="*/ 188090 w 287150"/>
                    <a:gd name="connsiteY1" fmla="*/ 50263 h 371931"/>
                    <a:gd name="connsiteX2" fmla="*/ 177613 w 287150"/>
                    <a:gd name="connsiteY2" fmla="*/ 15973 h 371931"/>
                    <a:gd name="connsiteX3" fmla="*/ 64265 w 287150"/>
                    <a:gd name="connsiteY3" fmla="*/ 26450 h 371931"/>
                    <a:gd name="connsiteX4" fmla="*/ 39500 w 287150"/>
                    <a:gd name="connsiteY4" fmla="*/ 73123 h 371931"/>
                    <a:gd name="connsiteX5" fmla="*/ 23307 w 287150"/>
                    <a:gd name="connsiteY5" fmla="*/ 233143 h 371931"/>
                    <a:gd name="connsiteX6" fmla="*/ 17593 w 287150"/>
                    <a:gd name="connsiteY6" fmla="*/ 255050 h 371931"/>
                    <a:gd name="connsiteX7" fmla="*/ 448 w 287150"/>
                    <a:gd name="connsiteY7" fmla="*/ 340775 h 371931"/>
                    <a:gd name="connsiteX8" fmla="*/ 8068 w 287150"/>
                    <a:gd name="connsiteY8" fmla="*/ 350300 h 371931"/>
                    <a:gd name="connsiteX9" fmla="*/ 14735 w 287150"/>
                    <a:gd name="connsiteY9" fmla="*/ 299818 h 371931"/>
                    <a:gd name="connsiteX10" fmla="*/ 23307 w 287150"/>
                    <a:gd name="connsiteY10" fmla="*/ 279815 h 371931"/>
                    <a:gd name="connsiteX11" fmla="*/ 16640 w 287150"/>
                    <a:gd name="connsiteY11" fmla="*/ 321725 h 371931"/>
                    <a:gd name="connsiteX12" fmla="*/ 16640 w 287150"/>
                    <a:gd name="connsiteY12" fmla="*/ 360778 h 371931"/>
                    <a:gd name="connsiteX13" fmla="*/ 29023 w 287150"/>
                    <a:gd name="connsiteY13" fmla="*/ 368398 h 371931"/>
                    <a:gd name="connsiteX14" fmla="*/ 97603 w 287150"/>
                    <a:gd name="connsiteY14" fmla="*/ 350300 h 371931"/>
                    <a:gd name="connsiteX15" fmla="*/ 163325 w 287150"/>
                    <a:gd name="connsiteY15" fmla="*/ 350300 h 371931"/>
                    <a:gd name="connsiteX16" fmla="*/ 250003 w 287150"/>
                    <a:gd name="connsiteY16" fmla="*/ 352205 h 371931"/>
                    <a:gd name="connsiteX17" fmla="*/ 287150 w 287150"/>
                    <a:gd name="connsiteY17" fmla="*/ 343633 h 371931"/>
                    <a:gd name="connsiteX18" fmla="*/ 121415 w 287150"/>
                    <a:gd name="connsiteY18" fmla="*/ 38833 h 37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7150" h="371931">
                      <a:moveTo>
                        <a:pt x="121415" y="38833"/>
                      </a:moveTo>
                      <a:cubicBezTo>
                        <a:pt x="129035" y="42643"/>
                        <a:pt x="176660" y="64550"/>
                        <a:pt x="188090" y="50263"/>
                      </a:cubicBezTo>
                      <a:cubicBezTo>
                        <a:pt x="193805" y="42643"/>
                        <a:pt x="187138" y="25498"/>
                        <a:pt x="177613" y="15973"/>
                      </a:cubicBezTo>
                      <a:cubicBezTo>
                        <a:pt x="152848" y="-9745"/>
                        <a:pt x="94745" y="-3077"/>
                        <a:pt x="64265" y="26450"/>
                      </a:cubicBezTo>
                      <a:cubicBezTo>
                        <a:pt x="49978" y="39785"/>
                        <a:pt x="45215" y="55025"/>
                        <a:pt x="39500" y="73123"/>
                      </a:cubicBezTo>
                      <a:cubicBezTo>
                        <a:pt x="20450" y="132178"/>
                        <a:pt x="27118" y="216950"/>
                        <a:pt x="23307" y="233143"/>
                      </a:cubicBezTo>
                      <a:cubicBezTo>
                        <a:pt x="21403" y="242668"/>
                        <a:pt x="21403" y="241715"/>
                        <a:pt x="17593" y="255050"/>
                      </a:cubicBezTo>
                      <a:cubicBezTo>
                        <a:pt x="9020" y="284578"/>
                        <a:pt x="-2410" y="315058"/>
                        <a:pt x="448" y="340775"/>
                      </a:cubicBezTo>
                      <a:cubicBezTo>
                        <a:pt x="2353" y="344585"/>
                        <a:pt x="5210" y="347443"/>
                        <a:pt x="8068" y="350300"/>
                      </a:cubicBezTo>
                      <a:cubicBezTo>
                        <a:pt x="7115" y="327440"/>
                        <a:pt x="10925" y="311248"/>
                        <a:pt x="14735" y="299818"/>
                      </a:cubicBezTo>
                      <a:cubicBezTo>
                        <a:pt x="17593" y="292198"/>
                        <a:pt x="22355" y="279815"/>
                        <a:pt x="23307" y="279815"/>
                      </a:cubicBezTo>
                      <a:cubicBezTo>
                        <a:pt x="25213" y="280768"/>
                        <a:pt x="19498" y="301723"/>
                        <a:pt x="16640" y="321725"/>
                      </a:cubicBezTo>
                      <a:cubicBezTo>
                        <a:pt x="15688" y="332203"/>
                        <a:pt x="14735" y="345538"/>
                        <a:pt x="16640" y="360778"/>
                      </a:cubicBezTo>
                      <a:cubicBezTo>
                        <a:pt x="20450" y="363635"/>
                        <a:pt x="24260" y="366493"/>
                        <a:pt x="29023" y="368398"/>
                      </a:cubicBezTo>
                      <a:cubicBezTo>
                        <a:pt x="53788" y="379828"/>
                        <a:pt x="75695" y="360778"/>
                        <a:pt x="97603" y="350300"/>
                      </a:cubicBezTo>
                      <a:cubicBezTo>
                        <a:pt x="120463" y="339823"/>
                        <a:pt x="140465" y="343633"/>
                        <a:pt x="163325" y="350300"/>
                      </a:cubicBezTo>
                      <a:cubicBezTo>
                        <a:pt x="191900" y="358873"/>
                        <a:pt x="221428" y="356968"/>
                        <a:pt x="250003" y="352205"/>
                      </a:cubicBezTo>
                      <a:cubicBezTo>
                        <a:pt x="263338" y="350300"/>
                        <a:pt x="275720" y="347443"/>
                        <a:pt x="287150" y="343633"/>
                      </a:cubicBezTo>
                      <a:lnTo>
                        <a:pt x="121415" y="38833"/>
                      </a:ln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3" name="图形 986"/>
                <p:cNvSpPr/>
                <p:nvPr/>
              </p:nvSpPr>
              <p:spPr>
                <a:xfrm>
                  <a:off x="8174355" y="3393959"/>
                  <a:ext cx="386714" cy="373177"/>
                </a:xfrm>
                <a:custGeom>
                  <a:avLst/>
                  <a:gdLst>
                    <a:gd name="connsiteX0" fmla="*/ 299085 w 386714"/>
                    <a:gd name="connsiteY0" fmla="*/ 170295 h 373177"/>
                    <a:gd name="connsiteX1" fmla="*/ 299085 w 386714"/>
                    <a:gd name="connsiteY1" fmla="*/ 170295 h 373177"/>
                    <a:gd name="connsiteX2" fmla="*/ 299085 w 386714"/>
                    <a:gd name="connsiteY2" fmla="*/ 170295 h 373177"/>
                    <a:gd name="connsiteX3" fmla="*/ 335280 w 386714"/>
                    <a:gd name="connsiteY3" fmla="*/ 195061 h 373177"/>
                    <a:gd name="connsiteX4" fmla="*/ 363855 w 386714"/>
                    <a:gd name="connsiteY4" fmla="*/ 224588 h 373177"/>
                    <a:gd name="connsiteX5" fmla="*/ 375285 w 386714"/>
                    <a:gd name="connsiteY5" fmla="*/ 253163 h 373177"/>
                    <a:gd name="connsiteX6" fmla="*/ 386715 w 386714"/>
                    <a:gd name="connsiteY6" fmla="*/ 241733 h 373177"/>
                    <a:gd name="connsiteX7" fmla="*/ 356235 w 386714"/>
                    <a:gd name="connsiteY7" fmla="*/ 193156 h 373177"/>
                    <a:gd name="connsiteX8" fmla="*/ 300038 w 386714"/>
                    <a:gd name="connsiteY8" fmla="*/ 152198 h 373177"/>
                    <a:gd name="connsiteX9" fmla="*/ 213360 w 386714"/>
                    <a:gd name="connsiteY9" fmla="*/ 32183 h 373177"/>
                    <a:gd name="connsiteX10" fmla="*/ 64770 w 386714"/>
                    <a:gd name="connsiteY10" fmla="*/ 12181 h 373177"/>
                    <a:gd name="connsiteX11" fmla="*/ 0 w 386714"/>
                    <a:gd name="connsiteY11" fmla="*/ 89333 h 373177"/>
                    <a:gd name="connsiteX12" fmla="*/ 186690 w 386714"/>
                    <a:gd name="connsiteY12" fmla="*/ 373178 h 373177"/>
                    <a:gd name="connsiteX13" fmla="*/ 312420 w 386714"/>
                    <a:gd name="connsiteY13" fmla="*/ 311265 h 373177"/>
                    <a:gd name="connsiteX14" fmla="*/ 365760 w 386714"/>
                    <a:gd name="connsiteY14" fmla="*/ 261736 h 373177"/>
                    <a:gd name="connsiteX15" fmla="*/ 299085 w 386714"/>
                    <a:gd name="connsiteY15" fmla="*/ 170295 h 37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714" h="373177">
                      <a:moveTo>
                        <a:pt x="299085" y="170295"/>
                      </a:moveTo>
                      <a:cubicBezTo>
                        <a:pt x="299085" y="170295"/>
                        <a:pt x="298132" y="170295"/>
                        <a:pt x="299085" y="170295"/>
                      </a:cubicBezTo>
                      <a:cubicBezTo>
                        <a:pt x="298132" y="170295"/>
                        <a:pt x="299085" y="170295"/>
                        <a:pt x="299085" y="170295"/>
                      </a:cubicBezTo>
                      <a:cubicBezTo>
                        <a:pt x="308610" y="176011"/>
                        <a:pt x="321945" y="183631"/>
                        <a:pt x="335280" y="195061"/>
                      </a:cubicBezTo>
                      <a:cubicBezTo>
                        <a:pt x="344805" y="203633"/>
                        <a:pt x="355282" y="212206"/>
                        <a:pt x="363855" y="224588"/>
                      </a:cubicBezTo>
                      <a:cubicBezTo>
                        <a:pt x="369570" y="234113"/>
                        <a:pt x="373380" y="243638"/>
                        <a:pt x="375285" y="253163"/>
                      </a:cubicBezTo>
                      <a:cubicBezTo>
                        <a:pt x="379095" y="249353"/>
                        <a:pt x="382905" y="245543"/>
                        <a:pt x="386715" y="241733"/>
                      </a:cubicBezTo>
                      <a:cubicBezTo>
                        <a:pt x="381000" y="217920"/>
                        <a:pt x="359093" y="196013"/>
                        <a:pt x="356235" y="193156"/>
                      </a:cubicBezTo>
                      <a:cubicBezTo>
                        <a:pt x="335280" y="170295"/>
                        <a:pt x="317182" y="163628"/>
                        <a:pt x="300038" y="152198"/>
                      </a:cubicBezTo>
                      <a:cubicBezTo>
                        <a:pt x="253365" y="121718"/>
                        <a:pt x="263843" y="72188"/>
                        <a:pt x="213360" y="32183"/>
                      </a:cubicBezTo>
                      <a:cubicBezTo>
                        <a:pt x="177165" y="3608"/>
                        <a:pt x="115252" y="-12585"/>
                        <a:pt x="64770" y="12181"/>
                      </a:cubicBezTo>
                      <a:cubicBezTo>
                        <a:pt x="21907" y="34088"/>
                        <a:pt x="4763" y="75998"/>
                        <a:pt x="0" y="89333"/>
                      </a:cubicBezTo>
                      <a:cubicBezTo>
                        <a:pt x="61913" y="183631"/>
                        <a:pt x="124777" y="278881"/>
                        <a:pt x="186690" y="373178"/>
                      </a:cubicBezTo>
                      <a:cubicBezTo>
                        <a:pt x="233363" y="362700"/>
                        <a:pt x="275272" y="345556"/>
                        <a:pt x="312420" y="311265"/>
                      </a:cubicBezTo>
                      <a:cubicBezTo>
                        <a:pt x="330518" y="295073"/>
                        <a:pt x="348615" y="278881"/>
                        <a:pt x="365760" y="261736"/>
                      </a:cubicBezTo>
                      <a:cubicBezTo>
                        <a:pt x="359093" y="205538"/>
                        <a:pt x="307657" y="175058"/>
                        <a:pt x="299085" y="170295"/>
                      </a:cubicBez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4" name="图形 986"/>
                <p:cNvSpPr/>
                <p:nvPr/>
              </p:nvSpPr>
              <p:spPr>
                <a:xfrm>
                  <a:off x="7420561" y="4076301"/>
                  <a:ext cx="161338" cy="146897"/>
                </a:xfrm>
                <a:custGeom>
                  <a:avLst/>
                  <a:gdLst>
                    <a:gd name="connsiteX0" fmla="*/ 161338 w 161338"/>
                    <a:gd name="connsiteY0" fmla="*/ 142321 h 146897"/>
                    <a:gd name="connsiteX1" fmla="*/ 135621 w 161338"/>
                    <a:gd name="connsiteY1" fmla="*/ 145179 h 146897"/>
                    <a:gd name="connsiteX2" fmla="*/ 120381 w 161338"/>
                    <a:gd name="connsiteY2" fmla="*/ 146131 h 146897"/>
                    <a:gd name="connsiteX3" fmla="*/ 35608 w 161338"/>
                    <a:gd name="connsiteY3" fmla="*/ 113746 h 146897"/>
                    <a:gd name="connsiteX4" fmla="*/ 26083 w 161338"/>
                    <a:gd name="connsiteY4" fmla="*/ 85171 h 146897"/>
                    <a:gd name="connsiteX5" fmla="*/ 11796 w 161338"/>
                    <a:gd name="connsiteY5" fmla="*/ 46119 h 146897"/>
                    <a:gd name="connsiteX6" fmla="*/ 6081 w 161338"/>
                    <a:gd name="connsiteY6" fmla="*/ 4209 h 146897"/>
                    <a:gd name="connsiteX7" fmla="*/ 140383 w 161338"/>
                    <a:gd name="connsiteY7" fmla="*/ 16591 h 146897"/>
                    <a:gd name="connsiteX8" fmla="*/ 161338 w 161338"/>
                    <a:gd name="connsiteY8" fmla="*/ 142321 h 14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38" h="146897">
                      <a:moveTo>
                        <a:pt x="161338" y="142321"/>
                      </a:moveTo>
                      <a:cubicBezTo>
                        <a:pt x="151813" y="143274"/>
                        <a:pt x="144193" y="144226"/>
                        <a:pt x="135621" y="145179"/>
                      </a:cubicBezTo>
                      <a:cubicBezTo>
                        <a:pt x="129906" y="145179"/>
                        <a:pt x="125143" y="146131"/>
                        <a:pt x="120381" y="146131"/>
                      </a:cubicBezTo>
                      <a:cubicBezTo>
                        <a:pt x="12748" y="152799"/>
                        <a:pt x="35608" y="113746"/>
                        <a:pt x="35608" y="113746"/>
                      </a:cubicBezTo>
                      <a:cubicBezTo>
                        <a:pt x="12748" y="101364"/>
                        <a:pt x="26083" y="85171"/>
                        <a:pt x="26083" y="85171"/>
                      </a:cubicBezTo>
                      <a:cubicBezTo>
                        <a:pt x="-1539" y="71836"/>
                        <a:pt x="11796" y="46119"/>
                        <a:pt x="11796" y="46119"/>
                      </a:cubicBezTo>
                      <a:cubicBezTo>
                        <a:pt x="-587" y="27069"/>
                        <a:pt x="-4397" y="18496"/>
                        <a:pt x="6081" y="4209"/>
                      </a:cubicBezTo>
                      <a:cubicBezTo>
                        <a:pt x="16558" y="-10079"/>
                        <a:pt x="140383" y="16591"/>
                        <a:pt x="140383" y="16591"/>
                      </a:cubicBezTo>
                      <a:lnTo>
                        <a:pt x="161338" y="142321"/>
                      </a:ln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5" name="图形 986"/>
                <p:cNvSpPr/>
                <p:nvPr/>
              </p:nvSpPr>
              <p:spPr>
                <a:xfrm>
                  <a:off x="7385684" y="3649027"/>
                  <a:ext cx="159067" cy="680084"/>
                </a:xfrm>
                <a:custGeom>
                  <a:avLst/>
                  <a:gdLst>
                    <a:gd name="connsiteX0" fmla="*/ 159068 w 159067"/>
                    <a:gd name="connsiteY0" fmla="*/ 664845 h 680084"/>
                    <a:gd name="connsiteX1" fmla="*/ 154305 w 159067"/>
                    <a:gd name="connsiteY1" fmla="*/ 680085 h 680084"/>
                    <a:gd name="connsiteX2" fmla="*/ 135255 w 159067"/>
                    <a:gd name="connsiteY2" fmla="*/ 661988 h 680084"/>
                    <a:gd name="connsiteX3" fmla="*/ 120015 w 159067"/>
                    <a:gd name="connsiteY3" fmla="*/ 586740 h 680084"/>
                    <a:gd name="connsiteX4" fmla="*/ 112395 w 159067"/>
                    <a:gd name="connsiteY4" fmla="*/ 552450 h 680084"/>
                    <a:gd name="connsiteX5" fmla="*/ 0 w 159067"/>
                    <a:gd name="connsiteY5" fmla="*/ 6667 h 680084"/>
                    <a:gd name="connsiteX6" fmla="*/ 3810 w 159067"/>
                    <a:gd name="connsiteY6" fmla="*/ 0 h 680084"/>
                    <a:gd name="connsiteX7" fmla="*/ 7620 w 159067"/>
                    <a:gd name="connsiteY7" fmla="*/ 2857 h 680084"/>
                    <a:gd name="connsiteX8" fmla="*/ 133350 w 159067"/>
                    <a:gd name="connsiteY8" fmla="*/ 551497 h 680084"/>
                    <a:gd name="connsiteX9" fmla="*/ 142875 w 159067"/>
                    <a:gd name="connsiteY9" fmla="*/ 593407 h 68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067" h="680084">
                      <a:moveTo>
                        <a:pt x="159068" y="664845"/>
                      </a:moveTo>
                      <a:lnTo>
                        <a:pt x="154305" y="680085"/>
                      </a:lnTo>
                      <a:lnTo>
                        <a:pt x="135255" y="661988"/>
                      </a:lnTo>
                      <a:lnTo>
                        <a:pt x="120015" y="586740"/>
                      </a:lnTo>
                      <a:lnTo>
                        <a:pt x="112395" y="552450"/>
                      </a:lnTo>
                      <a:lnTo>
                        <a:pt x="0" y="6667"/>
                      </a:lnTo>
                      <a:lnTo>
                        <a:pt x="3810" y="0"/>
                      </a:lnTo>
                      <a:lnTo>
                        <a:pt x="7620" y="2857"/>
                      </a:lnTo>
                      <a:lnTo>
                        <a:pt x="133350" y="551497"/>
                      </a:lnTo>
                      <a:lnTo>
                        <a:pt x="142875" y="593407"/>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6" name="图形 986"/>
                <p:cNvSpPr/>
                <p:nvPr/>
              </p:nvSpPr>
              <p:spPr>
                <a:xfrm>
                  <a:off x="7379969" y="3649027"/>
                  <a:ext cx="160020" cy="680084"/>
                </a:xfrm>
                <a:custGeom>
                  <a:avLst/>
                  <a:gdLst>
                    <a:gd name="connsiteX0" fmla="*/ 160020 w 160020"/>
                    <a:gd name="connsiteY0" fmla="*/ 680085 h 680084"/>
                    <a:gd name="connsiteX1" fmla="*/ 127635 w 160020"/>
                    <a:gd name="connsiteY1" fmla="*/ 679132 h 680084"/>
                    <a:gd name="connsiteX2" fmla="*/ 108585 w 160020"/>
                    <a:gd name="connsiteY2" fmla="*/ 581025 h 680084"/>
                    <a:gd name="connsiteX3" fmla="*/ 102870 w 160020"/>
                    <a:gd name="connsiteY3" fmla="*/ 552450 h 680084"/>
                    <a:gd name="connsiteX4" fmla="*/ 0 w 160020"/>
                    <a:gd name="connsiteY4" fmla="*/ 4763 h 680084"/>
                    <a:gd name="connsiteX5" fmla="*/ 9525 w 160020"/>
                    <a:gd name="connsiteY5" fmla="*/ 0 h 680084"/>
                    <a:gd name="connsiteX6" fmla="*/ 131445 w 160020"/>
                    <a:gd name="connsiteY6" fmla="*/ 551497 h 680084"/>
                    <a:gd name="connsiteX7" fmla="*/ 140018 w 160020"/>
                    <a:gd name="connsiteY7" fmla="*/ 591502 h 68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 h="680084">
                      <a:moveTo>
                        <a:pt x="160020" y="680085"/>
                      </a:moveTo>
                      <a:lnTo>
                        <a:pt x="127635" y="679132"/>
                      </a:lnTo>
                      <a:lnTo>
                        <a:pt x="108585" y="581025"/>
                      </a:lnTo>
                      <a:lnTo>
                        <a:pt x="102870" y="552450"/>
                      </a:lnTo>
                      <a:lnTo>
                        <a:pt x="0" y="4763"/>
                      </a:lnTo>
                      <a:lnTo>
                        <a:pt x="9525" y="0"/>
                      </a:lnTo>
                      <a:lnTo>
                        <a:pt x="131445" y="551497"/>
                      </a:lnTo>
                      <a:lnTo>
                        <a:pt x="140018" y="591502"/>
                      </a:lnTo>
                      <a:close/>
                    </a:path>
                  </a:pathLst>
                </a:custGeom>
                <a:solidFill>
                  <a:srgbClr val="FF9D3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7" name="图形 986"/>
                <p:cNvSpPr/>
                <p:nvPr/>
              </p:nvSpPr>
              <p:spPr>
                <a:xfrm>
                  <a:off x="7462059" y="4069747"/>
                  <a:ext cx="125781" cy="149540"/>
                </a:xfrm>
                <a:custGeom>
                  <a:avLst/>
                  <a:gdLst>
                    <a:gd name="connsiteX0" fmla="*/ 118888 w 125781"/>
                    <a:gd name="connsiteY0" fmla="*/ 114585 h 149540"/>
                    <a:gd name="connsiteX1" fmla="*/ 88408 w 125781"/>
                    <a:gd name="connsiteY1" fmla="*/ 13620 h 149540"/>
                    <a:gd name="connsiteX2" fmla="*/ 10303 w 125781"/>
                    <a:gd name="connsiteY2" fmla="*/ 285 h 149540"/>
                    <a:gd name="connsiteX3" fmla="*/ 63643 w 125781"/>
                    <a:gd name="connsiteY3" fmla="*/ 57435 h 149540"/>
                    <a:gd name="connsiteX4" fmla="*/ 106505 w 125781"/>
                    <a:gd name="connsiteY4" fmla="*/ 147922 h 149540"/>
                    <a:gd name="connsiteX5" fmla="*/ 118888 w 125781"/>
                    <a:gd name="connsiteY5" fmla="*/ 114585 h 14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81" h="149540">
                      <a:moveTo>
                        <a:pt x="118888" y="114585"/>
                      </a:moveTo>
                      <a:cubicBezTo>
                        <a:pt x="118888" y="114585"/>
                        <a:pt x="128413" y="46005"/>
                        <a:pt x="88408" y="13620"/>
                      </a:cubicBezTo>
                      <a:cubicBezTo>
                        <a:pt x="73168" y="1237"/>
                        <a:pt x="60785" y="17430"/>
                        <a:pt x="10303" y="285"/>
                      </a:cubicBezTo>
                      <a:cubicBezTo>
                        <a:pt x="-1127" y="-3525"/>
                        <a:pt x="-20177" y="31717"/>
                        <a:pt x="63643" y="57435"/>
                      </a:cubicBezTo>
                      <a:cubicBezTo>
                        <a:pt x="63643" y="57435"/>
                        <a:pt x="72215" y="137445"/>
                        <a:pt x="106505" y="147922"/>
                      </a:cubicBezTo>
                      <a:cubicBezTo>
                        <a:pt x="140795" y="158400"/>
                        <a:pt x="118888" y="114585"/>
                        <a:pt x="118888" y="114585"/>
                      </a:cubicBez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8" name="图形 986"/>
                <p:cNvSpPr/>
                <p:nvPr/>
              </p:nvSpPr>
              <p:spPr>
                <a:xfrm>
                  <a:off x="7541894" y="4107179"/>
                  <a:ext cx="91440" cy="150495"/>
                </a:xfrm>
                <a:custGeom>
                  <a:avLst/>
                  <a:gdLst>
                    <a:gd name="connsiteX0" fmla="*/ 3810 w 91440"/>
                    <a:gd name="connsiteY0" fmla="*/ 0 h 150495"/>
                    <a:gd name="connsiteX1" fmla="*/ 91440 w 91440"/>
                    <a:gd name="connsiteY1" fmla="*/ 42863 h 150495"/>
                    <a:gd name="connsiteX2" fmla="*/ 61913 w 91440"/>
                    <a:gd name="connsiteY2" fmla="*/ 150495 h 150495"/>
                    <a:gd name="connsiteX3" fmla="*/ 0 w 91440"/>
                    <a:gd name="connsiteY3" fmla="*/ 106680 h 150495"/>
                  </a:gdLst>
                  <a:ahLst/>
                  <a:cxnLst>
                    <a:cxn ang="0">
                      <a:pos x="connsiteX0" y="connsiteY0"/>
                    </a:cxn>
                    <a:cxn ang="0">
                      <a:pos x="connsiteX1" y="connsiteY1"/>
                    </a:cxn>
                    <a:cxn ang="0">
                      <a:pos x="connsiteX2" y="connsiteY2"/>
                    </a:cxn>
                    <a:cxn ang="0">
                      <a:pos x="connsiteX3" y="connsiteY3"/>
                    </a:cxn>
                  </a:cxnLst>
                  <a:rect l="l" t="t" r="r" b="b"/>
                  <a:pathLst>
                    <a:path w="91440" h="150495">
                      <a:moveTo>
                        <a:pt x="3810" y="0"/>
                      </a:moveTo>
                      <a:cubicBezTo>
                        <a:pt x="14288" y="4763"/>
                        <a:pt x="91440" y="42863"/>
                        <a:pt x="91440" y="42863"/>
                      </a:cubicBezTo>
                      <a:cubicBezTo>
                        <a:pt x="91440" y="42863"/>
                        <a:pt x="77153" y="150495"/>
                        <a:pt x="61913" y="150495"/>
                      </a:cubicBezTo>
                      <a:cubicBezTo>
                        <a:pt x="46673" y="150495"/>
                        <a:pt x="0" y="106680"/>
                        <a:pt x="0" y="106680"/>
                      </a:cubicBezTo>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9" name="图形 986"/>
                <p:cNvSpPr/>
                <p:nvPr/>
              </p:nvSpPr>
              <p:spPr>
                <a:xfrm>
                  <a:off x="7577137" y="3837785"/>
                  <a:ext cx="715334" cy="530092"/>
                </a:xfrm>
                <a:custGeom>
                  <a:avLst/>
                  <a:gdLst>
                    <a:gd name="connsiteX0" fmla="*/ 35243 w 715334"/>
                    <a:gd name="connsiteY0" fmla="*/ 305590 h 530092"/>
                    <a:gd name="connsiteX1" fmla="*/ 287655 w 715334"/>
                    <a:gd name="connsiteY1" fmla="*/ 317972 h 530092"/>
                    <a:gd name="connsiteX2" fmla="*/ 563880 w 715334"/>
                    <a:gd name="connsiteY2" fmla="*/ 32222 h 530092"/>
                    <a:gd name="connsiteX3" fmla="*/ 715328 w 715334"/>
                    <a:gd name="connsiteY3" fmla="*/ 9362 h 530092"/>
                    <a:gd name="connsiteX4" fmla="*/ 565785 w 715334"/>
                    <a:gd name="connsiteY4" fmla="*/ 364645 h 530092"/>
                    <a:gd name="connsiteX5" fmla="*/ 323850 w 715334"/>
                    <a:gd name="connsiteY5" fmla="*/ 527522 h 530092"/>
                    <a:gd name="connsiteX6" fmla="*/ 0 w 715334"/>
                    <a:gd name="connsiteY6" fmla="*/ 413222 h 530092"/>
                    <a:gd name="connsiteX7" fmla="*/ 35243 w 715334"/>
                    <a:gd name="connsiteY7" fmla="*/ 305590 h 5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334" h="530092">
                      <a:moveTo>
                        <a:pt x="35243" y="305590"/>
                      </a:moveTo>
                      <a:cubicBezTo>
                        <a:pt x="52388" y="277015"/>
                        <a:pt x="287655" y="317972"/>
                        <a:pt x="287655" y="317972"/>
                      </a:cubicBezTo>
                      <a:cubicBezTo>
                        <a:pt x="287655" y="317972"/>
                        <a:pt x="460057" y="66512"/>
                        <a:pt x="563880" y="32222"/>
                      </a:cubicBezTo>
                      <a:cubicBezTo>
                        <a:pt x="667703" y="-2068"/>
                        <a:pt x="715328" y="-7783"/>
                        <a:pt x="715328" y="9362"/>
                      </a:cubicBezTo>
                      <a:cubicBezTo>
                        <a:pt x="716280" y="27460"/>
                        <a:pt x="612457" y="302732"/>
                        <a:pt x="565785" y="364645"/>
                      </a:cubicBezTo>
                      <a:cubicBezTo>
                        <a:pt x="519113" y="426557"/>
                        <a:pt x="417195" y="503710"/>
                        <a:pt x="323850" y="527522"/>
                      </a:cubicBezTo>
                      <a:cubicBezTo>
                        <a:pt x="230505" y="550382"/>
                        <a:pt x="0" y="413222"/>
                        <a:pt x="0" y="413222"/>
                      </a:cubicBezTo>
                      <a:lnTo>
                        <a:pt x="35243" y="305590"/>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0" name="图形 986"/>
                <p:cNvSpPr/>
                <p:nvPr/>
              </p:nvSpPr>
              <p:spPr>
                <a:xfrm>
                  <a:off x="7827644" y="4092892"/>
                  <a:ext cx="152400" cy="153352"/>
                </a:xfrm>
                <a:custGeom>
                  <a:avLst/>
                  <a:gdLst>
                    <a:gd name="connsiteX0" fmla="*/ 75248 w 152400"/>
                    <a:gd name="connsiteY0" fmla="*/ 5715 h 153352"/>
                    <a:gd name="connsiteX1" fmla="*/ 60008 w 152400"/>
                    <a:gd name="connsiteY1" fmla="*/ 0 h 153352"/>
                    <a:gd name="connsiteX2" fmla="*/ 0 w 152400"/>
                    <a:gd name="connsiteY2" fmla="*/ 62865 h 153352"/>
                    <a:gd name="connsiteX3" fmla="*/ 72390 w 152400"/>
                    <a:gd name="connsiteY3" fmla="*/ 153353 h 153352"/>
                    <a:gd name="connsiteX4" fmla="*/ 147638 w 152400"/>
                    <a:gd name="connsiteY4" fmla="*/ 116205 h 153352"/>
                    <a:gd name="connsiteX5" fmla="*/ 152400 w 152400"/>
                    <a:gd name="connsiteY5" fmla="*/ 86678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53352">
                      <a:moveTo>
                        <a:pt x="75248" y="5715"/>
                      </a:moveTo>
                      <a:lnTo>
                        <a:pt x="60008" y="0"/>
                      </a:lnTo>
                      <a:lnTo>
                        <a:pt x="0" y="62865"/>
                      </a:lnTo>
                      <a:lnTo>
                        <a:pt x="72390" y="153353"/>
                      </a:lnTo>
                      <a:lnTo>
                        <a:pt x="147638" y="116205"/>
                      </a:lnTo>
                      <a:lnTo>
                        <a:pt x="152400" y="86678"/>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1" name="图形 986"/>
                <p:cNvSpPr/>
                <p:nvPr/>
              </p:nvSpPr>
              <p:spPr>
                <a:xfrm>
                  <a:off x="8002905" y="3869054"/>
                  <a:ext cx="186689" cy="328612"/>
                </a:xfrm>
                <a:custGeom>
                  <a:avLst/>
                  <a:gdLst>
                    <a:gd name="connsiteX0" fmla="*/ 186690 w 186689"/>
                    <a:gd name="connsiteY0" fmla="*/ 0 h 328612"/>
                    <a:gd name="connsiteX1" fmla="*/ 164782 w 186689"/>
                    <a:gd name="connsiteY1" fmla="*/ 195263 h 328612"/>
                    <a:gd name="connsiteX2" fmla="*/ 3810 w 186689"/>
                    <a:gd name="connsiteY2" fmla="*/ 328613 h 328612"/>
                    <a:gd name="connsiteX3" fmla="*/ 0 w 186689"/>
                    <a:gd name="connsiteY3" fmla="*/ 307658 h 328612"/>
                    <a:gd name="connsiteX4" fmla="*/ 60960 w 186689"/>
                    <a:gd name="connsiteY4" fmla="*/ 118110 h 328612"/>
                    <a:gd name="connsiteX5" fmla="*/ 119063 w 186689"/>
                    <a:gd name="connsiteY5" fmla="*/ 37148 h 328612"/>
                    <a:gd name="connsiteX6" fmla="*/ 186690 w 186689"/>
                    <a:gd name="connsiteY6" fmla="*/ 0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89" h="328612">
                      <a:moveTo>
                        <a:pt x="186690" y="0"/>
                      </a:moveTo>
                      <a:cubicBezTo>
                        <a:pt x="186690" y="0"/>
                        <a:pt x="164782" y="195263"/>
                        <a:pt x="164782" y="195263"/>
                      </a:cubicBezTo>
                      <a:cubicBezTo>
                        <a:pt x="119063" y="283845"/>
                        <a:pt x="43815" y="317183"/>
                        <a:pt x="3810" y="328613"/>
                      </a:cubicBezTo>
                      <a:cubicBezTo>
                        <a:pt x="1905" y="320992"/>
                        <a:pt x="0" y="313373"/>
                        <a:pt x="0" y="307658"/>
                      </a:cubicBezTo>
                      <a:cubicBezTo>
                        <a:pt x="0" y="285750"/>
                        <a:pt x="35242" y="183833"/>
                        <a:pt x="60960" y="118110"/>
                      </a:cubicBezTo>
                      <a:cubicBezTo>
                        <a:pt x="73342" y="87630"/>
                        <a:pt x="93345" y="59055"/>
                        <a:pt x="119063" y="37148"/>
                      </a:cubicBezTo>
                      <a:cubicBezTo>
                        <a:pt x="124777" y="32385"/>
                        <a:pt x="185738" y="1905"/>
                        <a:pt x="186690" y="0"/>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2" name="图形 986"/>
                <p:cNvSpPr/>
                <p:nvPr/>
              </p:nvSpPr>
              <p:spPr>
                <a:xfrm>
                  <a:off x="8176259" y="3601276"/>
                  <a:ext cx="26670" cy="48703"/>
                </a:xfrm>
                <a:custGeom>
                  <a:avLst/>
                  <a:gdLst>
                    <a:gd name="connsiteX0" fmla="*/ 26670 w 26670"/>
                    <a:gd name="connsiteY0" fmla="*/ 48703 h 48703"/>
                    <a:gd name="connsiteX1" fmla="*/ 11430 w 26670"/>
                    <a:gd name="connsiteY1" fmla="*/ 43941 h 48703"/>
                    <a:gd name="connsiteX2" fmla="*/ 0 w 26670"/>
                    <a:gd name="connsiteY2" fmla="*/ 126 h 48703"/>
                    <a:gd name="connsiteX3" fmla="*/ 9525 w 26670"/>
                    <a:gd name="connsiteY3" fmla="*/ 3936 h 48703"/>
                    <a:gd name="connsiteX4" fmla="*/ 26670 w 26670"/>
                    <a:gd name="connsiteY4" fmla="*/ 48703 h 48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48703">
                      <a:moveTo>
                        <a:pt x="26670" y="48703"/>
                      </a:moveTo>
                      <a:cubicBezTo>
                        <a:pt x="20955" y="48703"/>
                        <a:pt x="16193" y="46798"/>
                        <a:pt x="11430" y="43941"/>
                      </a:cubicBezTo>
                      <a:cubicBezTo>
                        <a:pt x="5715" y="27748"/>
                        <a:pt x="1905" y="9651"/>
                        <a:pt x="0" y="126"/>
                      </a:cubicBezTo>
                      <a:cubicBezTo>
                        <a:pt x="5715" y="-827"/>
                        <a:pt x="9525" y="3936"/>
                        <a:pt x="9525" y="3936"/>
                      </a:cubicBezTo>
                      <a:lnTo>
                        <a:pt x="26670" y="48703"/>
                      </a:ln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3" name="图形 986"/>
                <p:cNvSpPr/>
                <p:nvPr/>
              </p:nvSpPr>
              <p:spPr>
                <a:xfrm>
                  <a:off x="8078785" y="3790950"/>
                  <a:ext cx="576076" cy="669607"/>
                </a:xfrm>
                <a:custGeom>
                  <a:avLst/>
                  <a:gdLst>
                    <a:gd name="connsiteX0" fmla="*/ 39372 w 576076"/>
                    <a:gd name="connsiteY0" fmla="*/ 660083 h 669607"/>
                    <a:gd name="connsiteX1" fmla="*/ 31752 w 576076"/>
                    <a:gd name="connsiteY1" fmla="*/ 658178 h 669607"/>
                    <a:gd name="connsiteX2" fmla="*/ 294643 w 576076"/>
                    <a:gd name="connsiteY2" fmla="*/ 668655 h 669607"/>
                    <a:gd name="connsiteX3" fmla="*/ 456567 w 576076"/>
                    <a:gd name="connsiteY3" fmla="*/ 669608 h 669607"/>
                    <a:gd name="connsiteX4" fmla="*/ 456567 w 576076"/>
                    <a:gd name="connsiteY4" fmla="*/ 669608 h 669607"/>
                    <a:gd name="connsiteX5" fmla="*/ 469902 w 576076"/>
                    <a:gd name="connsiteY5" fmla="*/ 608647 h 669607"/>
                    <a:gd name="connsiteX6" fmla="*/ 502288 w 576076"/>
                    <a:gd name="connsiteY6" fmla="*/ 495300 h 669607"/>
                    <a:gd name="connsiteX7" fmla="*/ 561342 w 576076"/>
                    <a:gd name="connsiteY7" fmla="*/ 284797 h 669607"/>
                    <a:gd name="connsiteX8" fmla="*/ 574677 w 576076"/>
                    <a:gd name="connsiteY8" fmla="*/ 191453 h 669607"/>
                    <a:gd name="connsiteX9" fmla="*/ 530863 w 576076"/>
                    <a:gd name="connsiteY9" fmla="*/ 20955 h 669607"/>
                    <a:gd name="connsiteX10" fmla="*/ 498477 w 576076"/>
                    <a:gd name="connsiteY10" fmla="*/ 11430 h 669607"/>
                    <a:gd name="connsiteX11" fmla="*/ 310835 w 576076"/>
                    <a:gd name="connsiteY11" fmla="*/ 0 h 669607"/>
                    <a:gd name="connsiteX12" fmla="*/ 249875 w 576076"/>
                    <a:gd name="connsiteY12" fmla="*/ 26670 h 669607"/>
                    <a:gd name="connsiteX13" fmla="*/ 165102 w 576076"/>
                    <a:gd name="connsiteY13" fmla="*/ 48578 h 669607"/>
                    <a:gd name="connsiteX14" fmla="*/ 320 w 576076"/>
                    <a:gd name="connsiteY14" fmla="*/ 265747 h 669607"/>
                    <a:gd name="connsiteX15" fmla="*/ 58422 w 576076"/>
                    <a:gd name="connsiteY15" fmla="*/ 423863 h 669607"/>
                    <a:gd name="connsiteX16" fmla="*/ 39372 w 576076"/>
                    <a:gd name="connsiteY16" fmla="*/ 660083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076" h="669607">
                      <a:moveTo>
                        <a:pt x="39372" y="660083"/>
                      </a:moveTo>
                      <a:cubicBezTo>
                        <a:pt x="36515" y="660083"/>
                        <a:pt x="33658" y="659130"/>
                        <a:pt x="31752" y="658178"/>
                      </a:cubicBezTo>
                      <a:cubicBezTo>
                        <a:pt x="116525" y="663893"/>
                        <a:pt x="204155" y="666750"/>
                        <a:pt x="294643" y="668655"/>
                      </a:cubicBezTo>
                      <a:cubicBezTo>
                        <a:pt x="349888" y="669608"/>
                        <a:pt x="403227" y="669608"/>
                        <a:pt x="456567" y="669608"/>
                      </a:cubicBezTo>
                      <a:cubicBezTo>
                        <a:pt x="456567" y="669608"/>
                        <a:pt x="456567" y="669608"/>
                        <a:pt x="456567" y="669608"/>
                      </a:cubicBezTo>
                      <a:cubicBezTo>
                        <a:pt x="459425" y="653415"/>
                        <a:pt x="464188" y="632460"/>
                        <a:pt x="469902" y="608647"/>
                      </a:cubicBezTo>
                      <a:cubicBezTo>
                        <a:pt x="478475" y="575310"/>
                        <a:pt x="489905" y="535305"/>
                        <a:pt x="502288" y="495300"/>
                      </a:cubicBezTo>
                      <a:cubicBezTo>
                        <a:pt x="526100" y="414338"/>
                        <a:pt x="551817" y="330517"/>
                        <a:pt x="561342" y="284797"/>
                      </a:cubicBezTo>
                      <a:cubicBezTo>
                        <a:pt x="567058" y="259080"/>
                        <a:pt x="571820" y="225742"/>
                        <a:pt x="574677" y="191453"/>
                      </a:cubicBezTo>
                      <a:cubicBezTo>
                        <a:pt x="579440" y="120967"/>
                        <a:pt x="573725" y="46672"/>
                        <a:pt x="530863" y="20955"/>
                      </a:cubicBezTo>
                      <a:cubicBezTo>
                        <a:pt x="522290" y="15240"/>
                        <a:pt x="510860" y="12383"/>
                        <a:pt x="498477" y="11430"/>
                      </a:cubicBezTo>
                      <a:cubicBezTo>
                        <a:pt x="398465" y="6667"/>
                        <a:pt x="310835" y="0"/>
                        <a:pt x="310835" y="0"/>
                      </a:cubicBezTo>
                      <a:lnTo>
                        <a:pt x="249875" y="26670"/>
                      </a:lnTo>
                      <a:cubicBezTo>
                        <a:pt x="249875" y="26670"/>
                        <a:pt x="223205" y="32385"/>
                        <a:pt x="165102" y="48578"/>
                      </a:cubicBezTo>
                      <a:cubicBezTo>
                        <a:pt x="66043" y="77153"/>
                        <a:pt x="-5395" y="160020"/>
                        <a:pt x="320" y="265747"/>
                      </a:cubicBezTo>
                      <a:cubicBezTo>
                        <a:pt x="4130" y="330517"/>
                        <a:pt x="37468" y="340995"/>
                        <a:pt x="58422" y="423863"/>
                      </a:cubicBezTo>
                      <a:cubicBezTo>
                        <a:pt x="86045" y="536258"/>
                        <a:pt x="63185" y="656272"/>
                        <a:pt x="39372" y="660083"/>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4" name="图形 986"/>
                <p:cNvSpPr/>
                <p:nvPr/>
              </p:nvSpPr>
              <p:spPr>
                <a:xfrm>
                  <a:off x="8128634" y="3811904"/>
                  <a:ext cx="525273" cy="711807"/>
                </a:xfrm>
                <a:custGeom>
                  <a:avLst/>
                  <a:gdLst>
                    <a:gd name="connsiteX0" fmla="*/ 421958 w 525273"/>
                    <a:gd name="connsiteY0" fmla="*/ 649605 h 711807"/>
                    <a:gd name="connsiteX1" fmla="*/ 419100 w 525273"/>
                    <a:gd name="connsiteY1" fmla="*/ 587693 h 711807"/>
                    <a:gd name="connsiteX2" fmla="*/ 451485 w 525273"/>
                    <a:gd name="connsiteY2" fmla="*/ 474345 h 711807"/>
                    <a:gd name="connsiteX3" fmla="*/ 510540 w 525273"/>
                    <a:gd name="connsiteY3" fmla="*/ 263842 h 711807"/>
                    <a:gd name="connsiteX4" fmla="*/ 523875 w 525273"/>
                    <a:gd name="connsiteY4" fmla="*/ 170498 h 711807"/>
                    <a:gd name="connsiteX5" fmla="*/ 480060 w 525273"/>
                    <a:gd name="connsiteY5" fmla="*/ 0 h 711807"/>
                    <a:gd name="connsiteX6" fmla="*/ 342900 w 525273"/>
                    <a:gd name="connsiteY6" fmla="*/ 172403 h 711807"/>
                    <a:gd name="connsiteX7" fmla="*/ 287655 w 525273"/>
                    <a:gd name="connsiteY7" fmla="*/ 443865 h 711807"/>
                    <a:gd name="connsiteX8" fmla="*/ 223838 w 525273"/>
                    <a:gd name="connsiteY8" fmla="*/ 503873 h 711807"/>
                    <a:gd name="connsiteX9" fmla="*/ 197168 w 525273"/>
                    <a:gd name="connsiteY9" fmla="*/ 463867 h 711807"/>
                    <a:gd name="connsiteX10" fmla="*/ 161925 w 525273"/>
                    <a:gd name="connsiteY10" fmla="*/ 477203 h 711807"/>
                    <a:gd name="connsiteX11" fmla="*/ 0 w 525273"/>
                    <a:gd name="connsiteY11" fmla="*/ 669608 h 711807"/>
                    <a:gd name="connsiteX12" fmla="*/ 315278 w 525273"/>
                    <a:gd name="connsiteY12" fmla="*/ 695325 h 711807"/>
                    <a:gd name="connsiteX13" fmla="*/ 421958 w 525273"/>
                    <a:gd name="connsiteY13" fmla="*/ 649605 h 71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273" h="711807">
                      <a:moveTo>
                        <a:pt x="421958" y="649605"/>
                      </a:moveTo>
                      <a:cubicBezTo>
                        <a:pt x="420053" y="635318"/>
                        <a:pt x="417195" y="613410"/>
                        <a:pt x="419100" y="587693"/>
                      </a:cubicBezTo>
                      <a:cubicBezTo>
                        <a:pt x="421958" y="540068"/>
                        <a:pt x="440055" y="512445"/>
                        <a:pt x="451485" y="474345"/>
                      </a:cubicBezTo>
                      <a:cubicBezTo>
                        <a:pt x="475297" y="393383"/>
                        <a:pt x="501015" y="309563"/>
                        <a:pt x="510540" y="263842"/>
                      </a:cubicBezTo>
                      <a:cubicBezTo>
                        <a:pt x="516255" y="238125"/>
                        <a:pt x="521017" y="204788"/>
                        <a:pt x="523875" y="170498"/>
                      </a:cubicBezTo>
                      <a:cubicBezTo>
                        <a:pt x="528638" y="100013"/>
                        <a:pt x="522922" y="25717"/>
                        <a:pt x="480060" y="0"/>
                      </a:cubicBezTo>
                      <a:cubicBezTo>
                        <a:pt x="392430" y="61913"/>
                        <a:pt x="358140" y="124778"/>
                        <a:pt x="342900" y="172403"/>
                      </a:cubicBezTo>
                      <a:cubicBezTo>
                        <a:pt x="313372" y="266700"/>
                        <a:pt x="346710" y="342900"/>
                        <a:pt x="287655" y="443865"/>
                      </a:cubicBezTo>
                      <a:cubicBezTo>
                        <a:pt x="264795" y="481965"/>
                        <a:pt x="238125" y="509588"/>
                        <a:pt x="223838" y="503873"/>
                      </a:cubicBezTo>
                      <a:cubicBezTo>
                        <a:pt x="211455" y="499110"/>
                        <a:pt x="214313" y="469583"/>
                        <a:pt x="197168" y="463867"/>
                      </a:cubicBezTo>
                      <a:cubicBezTo>
                        <a:pt x="185738" y="460058"/>
                        <a:pt x="171450" y="469583"/>
                        <a:pt x="161925" y="477203"/>
                      </a:cubicBezTo>
                      <a:cubicBezTo>
                        <a:pt x="112395" y="518160"/>
                        <a:pt x="18097" y="645795"/>
                        <a:pt x="0" y="669608"/>
                      </a:cubicBezTo>
                      <a:cubicBezTo>
                        <a:pt x="48578" y="690563"/>
                        <a:pt x="173355" y="736283"/>
                        <a:pt x="315278" y="695325"/>
                      </a:cubicBezTo>
                      <a:cubicBezTo>
                        <a:pt x="359092" y="684848"/>
                        <a:pt x="394335" y="666750"/>
                        <a:pt x="421958" y="649605"/>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5" name="图形 986"/>
                <p:cNvSpPr/>
                <p:nvPr/>
              </p:nvSpPr>
              <p:spPr>
                <a:xfrm>
                  <a:off x="8196500" y="3837622"/>
                  <a:ext cx="65484" cy="79057"/>
                </a:xfrm>
                <a:custGeom>
                  <a:avLst/>
                  <a:gdLst>
                    <a:gd name="connsiteX0" fmla="*/ 31194 w 65484"/>
                    <a:gd name="connsiteY0" fmla="*/ 0 h 79057"/>
                    <a:gd name="connsiteX1" fmla="*/ 5477 w 65484"/>
                    <a:gd name="connsiteY1" fmla="*/ 32385 h 79057"/>
                    <a:gd name="connsiteX2" fmla="*/ 1667 w 65484"/>
                    <a:gd name="connsiteY2" fmla="*/ 79058 h 79057"/>
                    <a:gd name="connsiteX3" fmla="*/ 26432 w 65484"/>
                    <a:gd name="connsiteY3" fmla="*/ 60960 h 79057"/>
                    <a:gd name="connsiteX4" fmla="*/ 37862 w 65484"/>
                    <a:gd name="connsiteY4" fmla="*/ 57150 h 79057"/>
                    <a:gd name="connsiteX5" fmla="*/ 65484 w 65484"/>
                    <a:gd name="connsiteY5" fmla="*/ 79058 h 79057"/>
                    <a:gd name="connsiteX6" fmla="*/ 31194 w 65484"/>
                    <a:gd name="connsiteY6"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84" h="79057">
                      <a:moveTo>
                        <a:pt x="31194" y="0"/>
                      </a:moveTo>
                      <a:cubicBezTo>
                        <a:pt x="25479" y="3810"/>
                        <a:pt x="13097" y="14288"/>
                        <a:pt x="5477" y="32385"/>
                      </a:cubicBezTo>
                      <a:cubicBezTo>
                        <a:pt x="-3096" y="53340"/>
                        <a:pt x="714" y="72390"/>
                        <a:pt x="1667" y="79058"/>
                      </a:cubicBezTo>
                      <a:cubicBezTo>
                        <a:pt x="11192" y="69533"/>
                        <a:pt x="19764" y="63818"/>
                        <a:pt x="26432" y="60960"/>
                      </a:cubicBezTo>
                      <a:cubicBezTo>
                        <a:pt x="34052" y="57150"/>
                        <a:pt x="36909" y="57150"/>
                        <a:pt x="37862" y="57150"/>
                      </a:cubicBezTo>
                      <a:cubicBezTo>
                        <a:pt x="52149" y="56198"/>
                        <a:pt x="63579" y="76200"/>
                        <a:pt x="65484" y="79058"/>
                      </a:cubicBezTo>
                      <a:cubicBezTo>
                        <a:pt x="54054" y="52388"/>
                        <a:pt x="42624" y="26670"/>
                        <a:pt x="31194" y="0"/>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6" name="图形 986"/>
                <p:cNvSpPr/>
                <p:nvPr/>
              </p:nvSpPr>
              <p:spPr>
                <a:xfrm>
                  <a:off x="8268652" y="3783444"/>
                  <a:ext cx="152690" cy="135139"/>
                </a:xfrm>
                <a:custGeom>
                  <a:avLst/>
                  <a:gdLst>
                    <a:gd name="connsiteX0" fmla="*/ 21907 w 152690"/>
                    <a:gd name="connsiteY0" fmla="*/ 93230 h 135139"/>
                    <a:gd name="connsiteX1" fmla="*/ 0 w 152690"/>
                    <a:gd name="connsiteY1" fmla="*/ 135140 h 135139"/>
                    <a:gd name="connsiteX2" fmla="*/ 49530 w 152690"/>
                    <a:gd name="connsiteY2" fmla="*/ 107518 h 135139"/>
                    <a:gd name="connsiteX3" fmla="*/ 84772 w 152690"/>
                    <a:gd name="connsiteY3" fmla="*/ 92277 h 135139"/>
                    <a:gd name="connsiteX4" fmla="*/ 113347 w 152690"/>
                    <a:gd name="connsiteY4" fmla="*/ 114185 h 135139"/>
                    <a:gd name="connsiteX5" fmla="*/ 142875 w 152690"/>
                    <a:gd name="connsiteY5" fmla="*/ 132283 h 135139"/>
                    <a:gd name="connsiteX6" fmla="*/ 152400 w 152690"/>
                    <a:gd name="connsiteY6" fmla="*/ 37033 h 135139"/>
                    <a:gd name="connsiteX7" fmla="*/ 141922 w 152690"/>
                    <a:gd name="connsiteY7" fmla="*/ 838 h 135139"/>
                    <a:gd name="connsiteX8" fmla="*/ 98107 w 152690"/>
                    <a:gd name="connsiteY8" fmla="*/ 32270 h 135139"/>
                    <a:gd name="connsiteX9" fmla="*/ 21907 w 152690"/>
                    <a:gd name="connsiteY9" fmla="*/ 93230 h 13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90" h="135139">
                      <a:moveTo>
                        <a:pt x="21907" y="93230"/>
                      </a:moveTo>
                      <a:lnTo>
                        <a:pt x="0" y="135140"/>
                      </a:lnTo>
                      <a:cubicBezTo>
                        <a:pt x="14288" y="125615"/>
                        <a:pt x="31432" y="116090"/>
                        <a:pt x="49530" y="107518"/>
                      </a:cubicBezTo>
                      <a:cubicBezTo>
                        <a:pt x="61913" y="101802"/>
                        <a:pt x="73342" y="97040"/>
                        <a:pt x="84772" y="92277"/>
                      </a:cubicBezTo>
                      <a:cubicBezTo>
                        <a:pt x="93345" y="98945"/>
                        <a:pt x="102870" y="106565"/>
                        <a:pt x="113347" y="114185"/>
                      </a:cubicBezTo>
                      <a:cubicBezTo>
                        <a:pt x="123825" y="121805"/>
                        <a:pt x="134303" y="127520"/>
                        <a:pt x="142875" y="132283"/>
                      </a:cubicBezTo>
                      <a:cubicBezTo>
                        <a:pt x="152400" y="92277"/>
                        <a:pt x="153353" y="59893"/>
                        <a:pt x="152400" y="37033"/>
                      </a:cubicBezTo>
                      <a:cubicBezTo>
                        <a:pt x="151447" y="11315"/>
                        <a:pt x="147637" y="2743"/>
                        <a:pt x="141922" y="838"/>
                      </a:cubicBezTo>
                      <a:cubicBezTo>
                        <a:pt x="126683" y="-5830"/>
                        <a:pt x="100013" y="29413"/>
                        <a:pt x="98107" y="32270"/>
                      </a:cubicBezTo>
                      <a:cubicBezTo>
                        <a:pt x="73342" y="52273"/>
                        <a:pt x="47625" y="72275"/>
                        <a:pt x="21907" y="93230"/>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7" name="图形 986"/>
                <p:cNvSpPr/>
                <p:nvPr/>
              </p:nvSpPr>
              <p:spPr>
                <a:xfrm>
                  <a:off x="8268652" y="3755636"/>
                  <a:ext cx="152399" cy="162948"/>
                </a:xfrm>
                <a:custGeom>
                  <a:avLst/>
                  <a:gdLst>
                    <a:gd name="connsiteX0" fmla="*/ 0 w 152399"/>
                    <a:gd name="connsiteY0" fmla="*/ 162949 h 162948"/>
                    <a:gd name="connsiteX1" fmla="*/ 90488 w 152399"/>
                    <a:gd name="connsiteY1" fmla="*/ 92464 h 162948"/>
                    <a:gd name="connsiteX2" fmla="*/ 141922 w 152399"/>
                    <a:gd name="connsiteY2" fmla="*/ 136279 h 162948"/>
                    <a:gd name="connsiteX3" fmla="*/ 152400 w 152399"/>
                    <a:gd name="connsiteY3" fmla="*/ 29599 h 162948"/>
                    <a:gd name="connsiteX4" fmla="*/ 134303 w 152399"/>
                    <a:gd name="connsiteY4" fmla="*/ 5786 h 162948"/>
                    <a:gd name="connsiteX5" fmla="*/ 83820 w 152399"/>
                    <a:gd name="connsiteY5" fmla="*/ 8644 h 162948"/>
                    <a:gd name="connsiteX6" fmla="*/ 0 w 152399"/>
                    <a:gd name="connsiteY6" fmla="*/ 162949 h 16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9" h="162948">
                      <a:moveTo>
                        <a:pt x="0" y="162949"/>
                      </a:moveTo>
                      <a:lnTo>
                        <a:pt x="90488" y="92464"/>
                      </a:lnTo>
                      <a:lnTo>
                        <a:pt x="141922" y="136279"/>
                      </a:lnTo>
                      <a:cubicBezTo>
                        <a:pt x="145733" y="101036"/>
                        <a:pt x="148590" y="64841"/>
                        <a:pt x="152400" y="29599"/>
                      </a:cubicBezTo>
                      <a:cubicBezTo>
                        <a:pt x="150495" y="24836"/>
                        <a:pt x="145733" y="13406"/>
                        <a:pt x="134303" y="5786"/>
                      </a:cubicBezTo>
                      <a:cubicBezTo>
                        <a:pt x="119063" y="-2786"/>
                        <a:pt x="100013" y="-1834"/>
                        <a:pt x="83820" y="8644"/>
                      </a:cubicBezTo>
                      <a:cubicBezTo>
                        <a:pt x="55245" y="60079"/>
                        <a:pt x="27622" y="111514"/>
                        <a:pt x="0" y="162949"/>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8" name="图形 986"/>
                <p:cNvSpPr/>
                <p:nvPr/>
              </p:nvSpPr>
              <p:spPr>
                <a:xfrm>
                  <a:off x="8198167" y="3783329"/>
                  <a:ext cx="67627" cy="132397"/>
                </a:xfrm>
                <a:custGeom>
                  <a:avLst/>
                  <a:gdLst>
                    <a:gd name="connsiteX0" fmla="*/ 60007 w 67627"/>
                    <a:gd name="connsiteY0" fmla="*/ 0 h 132397"/>
                    <a:gd name="connsiteX1" fmla="*/ 42863 w 67627"/>
                    <a:gd name="connsiteY1" fmla="*/ 17145 h 132397"/>
                    <a:gd name="connsiteX2" fmla="*/ 24765 w 67627"/>
                    <a:gd name="connsiteY2" fmla="*/ 36195 h 132397"/>
                    <a:gd name="connsiteX3" fmla="*/ 0 w 67627"/>
                    <a:gd name="connsiteY3" fmla="*/ 126683 h 132397"/>
                    <a:gd name="connsiteX4" fmla="*/ 38100 w 67627"/>
                    <a:gd name="connsiteY4" fmla="*/ 84773 h 132397"/>
                    <a:gd name="connsiteX5" fmla="*/ 67627 w 67627"/>
                    <a:gd name="connsiteY5" fmla="*/ 132398 h 132397"/>
                    <a:gd name="connsiteX6" fmla="*/ 60007 w 67627"/>
                    <a:gd name="connsiteY6" fmla="*/ 0 h 1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7" h="132397">
                      <a:moveTo>
                        <a:pt x="60007" y="0"/>
                      </a:moveTo>
                      <a:cubicBezTo>
                        <a:pt x="54292" y="5715"/>
                        <a:pt x="48577" y="11430"/>
                        <a:pt x="42863" y="17145"/>
                      </a:cubicBezTo>
                      <a:cubicBezTo>
                        <a:pt x="36195" y="23813"/>
                        <a:pt x="30480" y="29528"/>
                        <a:pt x="24765" y="36195"/>
                      </a:cubicBezTo>
                      <a:cubicBezTo>
                        <a:pt x="16192" y="66675"/>
                        <a:pt x="8572" y="97155"/>
                        <a:pt x="0" y="126683"/>
                      </a:cubicBezTo>
                      <a:lnTo>
                        <a:pt x="38100" y="84773"/>
                      </a:lnTo>
                      <a:lnTo>
                        <a:pt x="67627" y="132398"/>
                      </a:lnTo>
                      <a:cubicBezTo>
                        <a:pt x="64770" y="87630"/>
                        <a:pt x="61913" y="43815"/>
                        <a:pt x="60007" y="0"/>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9" name="图形 986"/>
                <p:cNvSpPr/>
                <p:nvPr/>
              </p:nvSpPr>
              <p:spPr>
                <a:xfrm>
                  <a:off x="8240077" y="3660457"/>
                  <a:ext cx="140017" cy="258127"/>
                </a:xfrm>
                <a:custGeom>
                  <a:avLst/>
                  <a:gdLst>
                    <a:gd name="connsiteX0" fmla="*/ 140017 w 140017"/>
                    <a:gd name="connsiteY0" fmla="*/ 130492 h 258127"/>
                    <a:gd name="connsiteX1" fmla="*/ 106680 w 140017"/>
                    <a:gd name="connsiteY1" fmla="*/ 176213 h 258127"/>
                    <a:gd name="connsiteX2" fmla="*/ 28575 w 140017"/>
                    <a:gd name="connsiteY2" fmla="*/ 258127 h 258127"/>
                    <a:gd name="connsiteX3" fmla="*/ 28575 w 140017"/>
                    <a:gd name="connsiteY3" fmla="*/ 258127 h 258127"/>
                    <a:gd name="connsiteX4" fmla="*/ 0 w 140017"/>
                    <a:gd name="connsiteY4" fmla="*/ 173355 h 258127"/>
                    <a:gd name="connsiteX5" fmla="*/ 5715 w 140017"/>
                    <a:gd name="connsiteY5" fmla="*/ 140970 h 258127"/>
                    <a:gd name="connsiteX6" fmla="*/ 8572 w 140017"/>
                    <a:gd name="connsiteY6" fmla="*/ 60008 h 258127"/>
                    <a:gd name="connsiteX7" fmla="*/ 126682 w 140017"/>
                    <a:gd name="connsiteY7" fmla="*/ 0 h 258127"/>
                    <a:gd name="connsiteX8" fmla="*/ 123825 w 140017"/>
                    <a:gd name="connsiteY8" fmla="*/ 31433 h 258127"/>
                    <a:gd name="connsiteX9" fmla="*/ 140017 w 140017"/>
                    <a:gd name="connsiteY9" fmla="*/ 130492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017" h="258127">
                      <a:moveTo>
                        <a:pt x="140017" y="130492"/>
                      </a:moveTo>
                      <a:cubicBezTo>
                        <a:pt x="131445" y="143827"/>
                        <a:pt x="120015" y="160020"/>
                        <a:pt x="106680" y="176213"/>
                      </a:cubicBezTo>
                      <a:cubicBezTo>
                        <a:pt x="71438" y="220027"/>
                        <a:pt x="28575" y="258127"/>
                        <a:pt x="28575" y="258127"/>
                      </a:cubicBezTo>
                      <a:lnTo>
                        <a:pt x="28575" y="258127"/>
                      </a:lnTo>
                      <a:lnTo>
                        <a:pt x="0" y="173355"/>
                      </a:lnTo>
                      <a:cubicBezTo>
                        <a:pt x="2857" y="163830"/>
                        <a:pt x="3810" y="152400"/>
                        <a:pt x="5715" y="140970"/>
                      </a:cubicBezTo>
                      <a:cubicBezTo>
                        <a:pt x="9525" y="102870"/>
                        <a:pt x="8572" y="60008"/>
                        <a:pt x="8572" y="60008"/>
                      </a:cubicBezTo>
                      <a:cubicBezTo>
                        <a:pt x="47625" y="40005"/>
                        <a:pt x="87630" y="20002"/>
                        <a:pt x="126682" y="0"/>
                      </a:cubicBezTo>
                      <a:cubicBezTo>
                        <a:pt x="125730" y="10477"/>
                        <a:pt x="124778" y="20955"/>
                        <a:pt x="123825" y="31433"/>
                      </a:cubicBezTo>
                      <a:cubicBezTo>
                        <a:pt x="128588" y="63817"/>
                        <a:pt x="134303" y="97155"/>
                        <a:pt x="140017" y="130492"/>
                      </a:cubicBez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0" name="图形 986"/>
                <p:cNvSpPr/>
                <p:nvPr/>
              </p:nvSpPr>
              <p:spPr>
                <a:xfrm>
                  <a:off x="8242934" y="3631882"/>
                  <a:ext cx="109734" cy="173354"/>
                </a:xfrm>
                <a:custGeom>
                  <a:avLst/>
                  <a:gdLst>
                    <a:gd name="connsiteX0" fmla="*/ 108585 w 109734"/>
                    <a:gd name="connsiteY0" fmla="*/ 0 h 173354"/>
                    <a:gd name="connsiteX1" fmla="*/ 68580 w 109734"/>
                    <a:gd name="connsiteY1" fmla="*/ 143827 h 173354"/>
                    <a:gd name="connsiteX2" fmla="*/ 1905 w 109734"/>
                    <a:gd name="connsiteY2" fmla="*/ 173355 h 173354"/>
                    <a:gd name="connsiteX3" fmla="*/ 0 w 109734"/>
                    <a:gd name="connsiteY3" fmla="*/ 37147 h 173354"/>
                    <a:gd name="connsiteX4" fmla="*/ 108585 w 109734"/>
                    <a:gd name="connsiteY4" fmla="*/ 0 h 1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34" h="173354">
                      <a:moveTo>
                        <a:pt x="108585" y="0"/>
                      </a:moveTo>
                      <a:cubicBezTo>
                        <a:pt x="109538" y="5715"/>
                        <a:pt x="118110" y="93345"/>
                        <a:pt x="68580" y="143827"/>
                      </a:cubicBezTo>
                      <a:cubicBezTo>
                        <a:pt x="42863" y="170497"/>
                        <a:pt x="14288" y="173355"/>
                        <a:pt x="1905" y="173355"/>
                      </a:cubicBezTo>
                      <a:cubicBezTo>
                        <a:pt x="3810" y="108585"/>
                        <a:pt x="0" y="37147"/>
                        <a:pt x="0" y="37147"/>
                      </a:cubicBezTo>
                      <a:cubicBezTo>
                        <a:pt x="36195" y="24765"/>
                        <a:pt x="72390" y="12383"/>
                        <a:pt x="108585" y="0"/>
                      </a:cubicBez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1" name="图形 986"/>
                <p:cNvSpPr/>
                <p:nvPr/>
              </p:nvSpPr>
              <p:spPr>
                <a:xfrm>
                  <a:off x="8176700" y="3489959"/>
                  <a:ext cx="207204" cy="255245"/>
                </a:xfrm>
                <a:custGeom>
                  <a:avLst/>
                  <a:gdLst>
                    <a:gd name="connsiteX0" fmla="*/ 74807 w 207204"/>
                    <a:gd name="connsiteY0" fmla="*/ 0 h 255245"/>
                    <a:gd name="connsiteX1" fmla="*/ 34802 w 207204"/>
                    <a:gd name="connsiteY1" fmla="*/ 21908 h 255245"/>
                    <a:gd name="connsiteX2" fmla="*/ 512 w 207204"/>
                    <a:gd name="connsiteY2" fmla="*/ 108585 h 255245"/>
                    <a:gd name="connsiteX3" fmla="*/ 50994 w 207204"/>
                    <a:gd name="connsiteY3" fmla="*/ 240030 h 255245"/>
                    <a:gd name="connsiteX4" fmla="*/ 82427 w 207204"/>
                    <a:gd name="connsiteY4" fmla="*/ 254318 h 255245"/>
                    <a:gd name="connsiteX5" fmla="*/ 188154 w 207204"/>
                    <a:gd name="connsiteY5" fmla="*/ 191453 h 255245"/>
                    <a:gd name="connsiteX6" fmla="*/ 207204 w 207204"/>
                    <a:gd name="connsiteY6" fmla="*/ 146685 h 255245"/>
                    <a:gd name="connsiteX7" fmla="*/ 149102 w 207204"/>
                    <a:gd name="connsiteY7" fmla="*/ 51435 h 255245"/>
                    <a:gd name="connsiteX8" fmla="*/ 74807 w 207204"/>
                    <a:gd name="connsiteY8" fmla="*/ 0 h 2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04" h="255245">
                      <a:moveTo>
                        <a:pt x="74807" y="0"/>
                      </a:moveTo>
                      <a:cubicBezTo>
                        <a:pt x="64329" y="2858"/>
                        <a:pt x="49089" y="8573"/>
                        <a:pt x="34802" y="21908"/>
                      </a:cubicBezTo>
                      <a:cubicBezTo>
                        <a:pt x="4322" y="49530"/>
                        <a:pt x="1464" y="88583"/>
                        <a:pt x="512" y="108585"/>
                      </a:cubicBezTo>
                      <a:cubicBezTo>
                        <a:pt x="-441" y="117158"/>
                        <a:pt x="-5203" y="200025"/>
                        <a:pt x="50994" y="240030"/>
                      </a:cubicBezTo>
                      <a:cubicBezTo>
                        <a:pt x="58614" y="244793"/>
                        <a:pt x="68139" y="252413"/>
                        <a:pt x="82427" y="254318"/>
                      </a:cubicBezTo>
                      <a:cubicBezTo>
                        <a:pt x="127194" y="261938"/>
                        <a:pt x="169104" y="220980"/>
                        <a:pt x="188154" y="191453"/>
                      </a:cubicBezTo>
                      <a:cubicBezTo>
                        <a:pt x="199584" y="173355"/>
                        <a:pt x="205299" y="157163"/>
                        <a:pt x="207204" y="146685"/>
                      </a:cubicBezTo>
                      <a:cubicBezTo>
                        <a:pt x="200537" y="125730"/>
                        <a:pt x="184344" y="86678"/>
                        <a:pt x="149102" y="51435"/>
                      </a:cubicBezTo>
                      <a:cubicBezTo>
                        <a:pt x="121479" y="23813"/>
                        <a:pt x="93857" y="8573"/>
                        <a:pt x="74807" y="0"/>
                      </a:cubicBez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2" name="图形 986"/>
                <p:cNvSpPr/>
                <p:nvPr/>
              </p:nvSpPr>
              <p:spPr>
                <a:xfrm>
                  <a:off x="8181975" y="3463040"/>
                  <a:ext cx="226694" cy="145982"/>
                </a:xfrm>
                <a:custGeom>
                  <a:avLst/>
                  <a:gdLst>
                    <a:gd name="connsiteX0" fmla="*/ 226695 w 226694"/>
                    <a:gd name="connsiteY0" fmla="*/ 136457 h 145982"/>
                    <a:gd name="connsiteX1" fmla="*/ 188595 w 226694"/>
                    <a:gd name="connsiteY1" fmla="*/ 145982 h 145982"/>
                    <a:gd name="connsiteX2" fmla="*/ 188595 w 226694"/>
                    <a:gd name="connsiteY2" fmla="*/ 145982 h 145982"/>
                    <a:gd name="connsiteX3" fmla="*/ 112395 w 226694"/>
                    <a:gd name="connsiteY3" fmla="*/ 97405 h 145982"/>
                    <a:gd name="connsiteX4" fmla="*/ 89535 w 226694"/>
                    <a:gd name="connsiteY4" fmla="*/ 58352 h 145982"/>
                    <a:gd name="connsiteX5" fmla="*/ 45720 w 226694"/>
                    <a:gd name="connsiteY5" fmla="*/ 30730 h 145982"/>
                    <a:gd name="connsiteX6" fmla="*/ 48578 w 226694"/>
                    <a:gd name="connsiteY6" fmla="*/ 29777 h 145982"/>
                    <a:gd name="connsiteX7" fmla="*/ 15240 w 226694"/>
                    <a:gd name="connsiteY7" fmla="*/ 25967 h 145982"/>
                    <a:gd name="connsiteX8" fmla="*/ 953 w 226694"/>
                    <a:gd name="connsiteY8" fmla="*/ 26920 h 145982"/>
                    <a:gd name="connsiteX9" fmla="*/ 0 w 226694"/>
                    <a:gd name="connsiteY9" fmla="*/ 26920 h 145982"/>
                    <a:gd name="connsiteX10" fmla="*/ 184785 w 226694"/>
                    <a:gd name="connsiteY10" fmla="*/ 42160 h 145982"/>
                    <a:gd name="connsiteX11" fmla="*/ 226695 w 226694"/>
                    <a:gd name="connsiteY11" fmla="*/ 136457 h 14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694" h="145982">
                      <a:moveTo>
                        <a:pt x="226695" y="136457"/>
                      </a:moveTo>
                      <a:cubicBezTo>
                        <a:pt x="212407" y="142172"/>
                        <a:pt x="200025" y="145030"/>
                        <a:pt x="188595" y="145982"/>
                      </a:cubicBezTo>
                      <a:lnTo>
                        <a:pt x="188595" y="145982"/>
                      </a:lnTo>
                      <a:cubicBezTo>
                        <a:pt x="140970" y="133600"/>
                        <a:pt x="120968" y="113597"/>
                        <a:pt x="112395" y="97405"/>
                      </a:cubicBezTo>
                      <a:cubicBezTo>
                        <a:pt x="105728" y="85022"/>
                        <a:pt x="102870" y="72640"/>
                        <a:pt x="89535" y="58352"/>
                      </a:cubicBezTo>
                      <a:cubicBezTo>
                        <a:pt x="75247" y="43112"/>
                        <a:pt x="58103" y="34540"/>
                        <a:pt x="45720" y="30730"/>
                      </a:cubicBezTo>
                      <a:cubicBezTo>
                        <a:pt x="47625" y="30730"/>
                        <a:pt x="48578" y="29777"/>
                        <a:pt x="48578" y="29777"/>
                      </a:cubicBezTo>
                      <a:cubicBezTo>
                        <a:pt x="48578" y="27872"/>
                        <a:pt x="25718" y="25015"/>
                        <a:pt x="15240" y="25967"/>
                      </a:cubicBezTo>
                      <a:cubicBezTo>
                        <a:pt x="8572" y="25967"/>
                        <a:pt x="953" y="26920"/>
                        <a:pt x="953" y="26920"/>
                      </a:cubicBezTo>
                      <a:cubicBezTo>
                        <a:pt x="0" y="26920"/>
                        <a:pt x="0" y="26920"/>
                        <a:pt x="0" y="26920"/>
                      </a:cubicBezTo>
                      <a:cubicBezTo>
                        <a:pt x="80010" y="-26420"/>
                        <a:pt x="152400" y="10727"/>
                        <a:pt x="184785" y="42160"/>
                      </a:cubicBezTo>
                      <a:cubicBezTo>
                        <a:pt x="216218" y="74545"/>
                        <a:pt x="226695" y="136457"/>
                        <a:pt x="226695" y="136457"/>
                      </a:cubicBez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3" name="图形 986"/>
                <p:cNvSpPr/>
                <p:nvPr/>
              </p:nvSpPr>
              <p:spPr>
                <a:xfrm>
                  <a:off x="8203882" y="3492097"/>
                  <a:ext cx="140970" cy="107399"/>
                </a:xfrm>
                <a:custGeom>
                  <a:avLst/>
                  <a:gdLst>
                    <a:gd name="connsiteX0" fmla="*/ 140970 w 140970"/>
                    <a:gd name="connsiteY0" fmla="*/ 107400 h 107399"/>
                    <a:gd name="connsiteX1" fmla="*/ 50483 w 140970"/>
                    <a:gd name="connsiteY1" fmla="*/ 16912 h 107399"/>
                    <a:gd name="connsiteX2" fmla="*/ 0 w 140970"/>
                    <a:gd name="connsiteY2" fmla="*/ 720 h 107399"/>
                    <a:gd name="connsiteX3" fmla="*/ 35243 w 140970"/>
                    <a:gd name="connsiteY3" fmla="*/ 4530 h 107399"/>
                    <a:gd name="connsiteX4" fmla="*/ 75248 w 140970"/>
                    <a:gd name="connsiteY4" fmla="*/ 51203 h 107399"/>
                    <a:gd name="connsiteX5" fmla="*/ 140970 w 140970"/>
                    <a:gd name="connsiteY5" fmla="*/ 107400 h 10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70" h="107399">
                      <a:moveTo>
                        <a:pt x="140970" y="107400"/>
                      </a:moveTo>
                      <a:cubicBezTo>
                        <a:pt x="76200" y="102637"/>
                        <a:pt x="69533" y="34057"/>
                        <a:pt x="50483" y="16912"/>
                      </a:cubicBezTo>
                      <a:cubicBezTo>
                        <a:pt x="36195" y="4530"/>
                        <a:pt x="14288" y="1673"/>
                        <a:pt x="0" y="720"/>
                      </a:cubicBezTo>
                      <a:cubicBezTo>
                        <a:pt x="7620" y="-232"/>
                        <a:pt x="20955" y="-1185"/>
                        <a:pt x="35243" y="4530"/>
                      </a:cubicBezTo>
                      <a:cubicBezTo>
                        <a:pt x="60960" y="14055"/>
                        <a:pt x="65723" y="31200"/>
                        <a:pt x="75248" y="51203"/>
                      </a:cubicBezTo>
                      <a:cubicBezTo>
                        <a:pt x="83820" y="70253"/>
                        <a:pt x="97155" y="100732"/>
                        <a:pt x="140970" y="107400"/>
                      </a:cubicBez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4" name="图形 986"/>
                <p:cNvSpPr/>
                <p:nvPr/>
              </p:nvSpPr>
              <p:spPr>
                <a:xfrm>
                  <a:off x="8353425" y="3597943"/>
                  <a:ext cx="56726" cy="69181"/>
                </a:xfrm>
                <a:custGeom>
                  <a:avLst/>
                  <a:gdLst>
                    <a:gd name="connsiteX0" fmla="*/ 0 w 56726"/>
                    <a:gd name="connsiteY0" fmla="*/ 21556 h 69181"/>
                    <a:gd name="connsiteX1" fmla="*/ 16193 w 56726"/>
                    <a:gd name="connsiteY1" fmla="*/ 3459 h 69181"/>
                    <a:gd name="connsiteX2" fmla="*/ 40957 w 56726"/>
                    <a:gd name="connsiteY2" fmla="*/ 2506 h 69181"/>
                    <a:gd name="connsiteX3" fmla="*/ 53340 w 56726"/>
                    <a:gd name="connsiteY3" fmla="*/ 15841 h 69181"/>
                    <a:gd name="connsiteX4" fmla="*/ 53340 w 56726"/>
                    <a:gd name="connsiteY4" fmla="*/ 48226 h 69181"/>
                    <a:gd name="connsiteX5" fmla="*/ 17145 w 56726"/>
                    <a:gd name="connsiteY5" fmla="*/ 69181 h 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 h="69181">
                      <a:moveTo>
                        <a:pt x="0" y="21556"/>
                      </a:moveTo>
                      <a:cubicBezTo>
                        <a:pt x="953" y="18699"/>
                        <a:pt x="4763" y="9174"/>
                        <a:pt x="16193" y="3459"/>
                      </a:cubicBezTo>
                      <a:cubicBezTo>
                        <a:pt x="18097" y="2506"/>
                        <a:pt x="30480" y="-3209"/>
                        <a:pt x="40957" y="2506"/>
                      </a:cubicBezTo>
                      <a:cubicBezTo>
                        <a:pt x="48577" y="6316"/>
                        <a:pt x="52388" y="12984"/>
                        <a:pt x="53340" y="15841"/>
                      </a:cubicBezTo>
                      <a:cubicBezTo>
                        <a:pt x="60960" y="31081"/>
                        <a:pt x="53340" y="47274"/>
                        <a:pt x="53340" y="48226"/>
                      </a:cubicBezTo>
                      <a:cubicBezTo>
                        <a:pt x="46673" y="61561"/>
                        <a:pt x="32385" y="69181"/>
                        <a:pt x="17145" y="69181"/>
                      </a:cubicBezTo>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5" name="图形 986"/>
                <p:cNvSpPr/>
                <p:nvPr/>
              </p:nvSpPr>
              <p:spPr>
                <a:xfrm>
                  <a:off x="8377237" y="3621262"/>
                  <a:ext cx="16856" cy="25859"/>
                </a:xfrm>
                <a:custGeom>
                  <a:avLst/>
                  <a:gdLst>
                    <a:gd name="connsiteX0" fmla="*/ 0 w 16856"/>
                    <a:gd name="connsiteY0" fmla="*/ 2047 h 25859"/>
                    <a:gd name="connsiteX1" fmla="*/ 16193 w 16856"/>
                    <a:gd name="connsiteY1" fmla="*/ 9667 h 25859"/>
                    <a:gd name="connsiteX2" fmla="*/ 1905 w 16856"/>
                    <a:gd name="connsiteY2" fmla="*/ 25860 h 25859"/>
                  </a:gdLst>
                  <a:ahLst/>
                  <a:cxnLst>
                    <a:cxn ang="0">
                      <a:pos x="connsiteX0" y="connsiteY0"/>
                    </a:cxn>
                    <a:cxn ang="0">
                      <a:pos x="connsiteX1" y="connsiteY1"/>
                    </a:cxn>
                    <a:cxn ang="0">
                      <a:pos x="connsiteX2" y="connsiteY2"/>
                    </a:cxn>
                  </a:cxnLst>
                  <a:rect l="l" t="t" r="r" b="b"/>
                  <a:pathLst>
                    <a:path w="16856" h="25859">
                      <a:moveTo>
                        <a:pt x="0" y="2047"/>
                      </a:moveTo>
                      <a:cubicBezTo>
                        <a:pt x="9525" y="-1763"/>
                        <a:pt x="14288" y="-810"/>
                        <a:pt x="16193" y="9667"/>
                      </a:cubicBezTo>
                      <a:cubicBezTo>
                        <a:pt x="19050" y="21097"/>
                        <a:pt x="12382" y="22050"/>
                        <a:pt x="1905" y="25860"/>
                      </a:cubicBezTo>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6" name="图形 986"/>
                <p:cNvSpPr/>
                <p:nvPr/>
              </p:nvSpPr>
              <p:spPr>
                <a:xfrm>
                  <a:off x="7629525" y="4144327"/>
                  <a:ext cx="41909" cy="160383"/>
                </a:xfrm>
                <a:custGeom>
                  <a:avLst/>
                  <a:gdLst>
                    <a:gd name="connsiteX0" fmla="*/ 41910 w 41909"/>
                    <a:gd name="connsiteY0" fmla="*/ 0 h 160383"/>
                    <a:gd name="connsiteX1" fmla="*/ 0 w 41909"/>
                    <a:gd name="connsiteY1" fmla="*/ 138113 h 160383"/>
                    <a:gd name="connsiteX2" fmla="*/ 36195 w 41909"/>
                    <a:gd name="connsiteY2" fmla="*/ 157163 h 160383"/>
                    <a:gd name="connsiteX3" fmla="*/ 41910 w 41909"/>
                    <a:gd name="connsiteY3" fmla="*/ 0 h 160383"/>
                  </a:gdLst>
                  <a:ahLst/>
                  <a:cxnLst>
                    <a:cxn ang="0">
                      <a:pos x="connsiteX0" y="connsiteY0"/>
                    </a:cxn>
                    <a:cxn ang="0">
                      <a:pos x="connsiteX1" y="connsiteY1"/>
                    </a:cxn>
                    <a:cxn ang="0">
                      <a:pos x="connsiteX2" y="connsiteY2"/>
                    </a:cxn>
                    <a:cxn ang="0">
                      <a:pos x="connsiteX3" y="connsiteY3"/>
                    </a:cxn>
                  </a:cxnLst>
                  <a:rect l="l" t="t" r="r" b="b"/>
                  <a:pathLst>
                    <a:path w="41909" h="160383">
                      <a:moveTo>
                        <a:pt x="41910" y="0"/>
                      </a:moveTo>
                      <a:cubicBezTo>
                        <a:pt x="40005" y="7620"/>
                        <a:pt x="0" y="138113"/>
                        <a:pt x="0" y="138113"/>
                      </a:cubicBezTo>
                      <a:cubicBezTo>
                        <a:pt x="0" y="138113"/>
                        <a:pt x="31432" y="170497"/>
                        <a:pt x="36195" y="157163"/>
                      </a:cubicBezTo>
                      <a:cubicBezTo>
                        <a:pt x="40957" y="144780"/>
                        <a:pt x="41910" y="0"/>
                        <a:pt x="41910" y="0"/>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7" name="图形 986"/>
                <p:cNvSpPr/>
                <p:nvPr/>
              </p:nvSpPr>
              <p:spPr>
                <a:xfrm>
                  <a:off x="7567568" y="4114795"/>
                  <a:ext cx="110950" cy="176217"/>
                </a:xfrm>
                <a:custGeom>
                  <a:avLst/>
                  <a:gdLst>
                    <a:gd name="connsiteX0" fmla="*/ 39096 w 110950"/>
                    <a:gd name="connsiteY0" fmla="*/ 5720 h 176217"/>
                    <a:gd name="connsiteX1" fmla="*/ 108629 w 110950"/>
                    <a:gd name="connsiteY1" fmla="*/ 18102 h 176217"/>
                    <a:gd name="connsiteX2" fmla="*/ 59099 w 110950"/>
                    <a:gd name="connsiteY2" fmla="*/ 176217 h 176217"/>
                    <a:gd name="connsiteX3" fmla="*/ 44 w 110950"/>
                    <a:gd name="connsiteY3" fmla="*/ 135260 h 176217"/>
                    <a:gd name="connsiteX4" fmla="*/ 39096 w 110950"/>
                    <a:gd name="connsiteY4" fmla="*/ 5720 h 17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50" h="176217">
                      <a:moveTo>
                        <a:pt x="39096" y="5720"/>
                      </a:moveTo>
                      <a:cubicBezTo>
                        <a:pt x="39096" y="5720"/>
                        <a:pt x="93389" y="-13330"/>
                        <a:pt x="108629" y="18102"/>
                      </a:cubicBezTo>
                      <a:cubicBezTo>
                        <a:pt x="123869" y="48582"/>
                        <a:pt x="59099" y="176217"/>
                        <a:pt x="59099" y="176217"/>
                      </a:cubicBezTo>
                      <a:cubicBezTo>
                        <a:pt x="59099" y="176217"/>
                        <a:pt x="-1861" y="152405"/>
                        <a:pt x="44" y="135260"/>
                      </a:cubicBezTo>
                      <a:cubicBezTo>
                        <a:pt x="2901" y="118115"/>
                        <a:pt x="39096" y="5720"/>
                        <a:pt x="39096" y="5720"/>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28" name="图形 986"/>
              <p:cNvSpPr/>
              <p:nvPr/>
            </p:nvSpPr>
            <p:spPr>
              <a:xfrm>
                <a:off x="8071170" y="4458652"/>
                <a:ext cx="488947" cy="85010"/>
              </a:xfrm>
              <a:custGeom>
                <a:avLst/>
                <a:gdLst>
                  <a:gd name="connsiteX0" fmla="*/ 2220 w 488947"/>
                  <a:gd name="connsiteY0" fmla="*/ 20002 h 85010"/>
                  <a:gd name="connsiteX1" fmla="*/ 3172 w 488947"/>
                  <a:gd name="connsiteY1" fmla="*/ 15240 h 85010"/>
                  <a:gd name="connsiteX2" fmla="*/ 9840 w 488947"/>
                  <a:gd name="connsiteY2" fmla="*/ 16192 h 85010"/>
                  <a:gd name="connsiteX3" fmla="*/ 227010 w 488947"/>
                  <a:gd name="connsiteY3" fmla="*/ 31432 h 85010"/>
                  <a:gd name="connsiteX4" fmla="*/ 256537 w 488947"/>
                  <a:gd name="connsiteY4" fmla="*/ 31432 h 85010"/>
                  <a:gd name="connsiteX5" fmla="*/ 256537 w 488947"/>
                  <a:gd name="connsiteY5" fmla="*/ 31432 h 85010"/>
                  <a:gd name="connsiteX6" fmla="*/ 279397 w 488947"/>
                  <a:gd name="connsiteY6" fmla="*/ 30480 h 85010"/>
                  <a:gd name="connsiteX7" fmla="*/ 459420 w 488947"/>
                  <a:gd name="connsiteY7" fmla="*/ 3810 h 85010"/>
                  <a:gd name="connsiteX8" fmla="*/ 474660 w 488947"/>
                  <a:gd name="connsiteY8" fmla="*/ 0 h 85010"/>
                  <a:gd name="connsiteX9" fmla="*/ 488947 w 488947"/>
                  <a:gd name="connsiteY9" fmla="*/ 59055 h 85010"/>
                  <a:gd name="connsiteX10" fmla="*/ 269872 w 488947"/>
                  <a:gd name="connsiteY10" fmla="*/ 84772 h 85010"/>
                  <a:gd name="connsiteX11" fmla="*/ 256537 w 488947"/>
                  <a:gd name="connsiteY11" fmla="*/ 84772 h 85010"/>
                  <a:gd name="connsiteX12" fmla="*/ 256537 w 488947"/>
                  <a:gd name="connsiteY12" fmla="*/ 84772 h 85010"/>
                  <a:gd name="connsiteX13" fmla="*/ 246060 w 488947"/>
                  <a:gd name="connsiteY13" fmla="*/ 84772 h 85010"/>
                  <a:gd name="connsiteX14" fmla="*/ 92707 w 488947"/>
                  <a:gd name="connsiteY14" fmla="*/ 79057 h 85010"/>
                  <a:gd name="connsiteX15" fmla="*/ 6030 w 488947"/>
                  <a:gd name="connsiteY15" fmla="*/ 69532 h 85010"/>
                  <a:gd name="connsiteX16" fmla="*/ 6030 w 488947"/>
                  <a:gd name="connsiteY16" fmla="*/ 69532 h 85010"/>
                  <a:gd name="connsiteX17" fmla="*/ 2220 w 488947"/>
                  <a:gd name="connsiteY17" fmla="*/ 20002 h 8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47" h="85010">
                    <a:moveTo>
                      <a:pt x="2220" y="20002"/>
                    </a:moveTo>
                    <a:cubicBezTo>
                      <a:pt x="2220" y="18097"/>
                      <a:pt x="3172" y="17145"/>
                      <a:pt x="3172" y="15240"/>
                    </a:cubicBezTo>
                    <a:lnTo>
                      <a:pt x="9840" y="16192"/>
                    </a:lnTo>
                    <a:cubicBezTo>
                      <a:pt x="94612" y="27622"/>
                      <a:pt x="167002" y="31432"/>
                      <a:pt x="227010" y="31432"/>
                    </a:cubicBezTo>
                    <a:cubicBezTo>
                      <a:pt x="237487" y="31432"/>
                      <a:pt x="247012" y="31432"/>
                      <a:pt x="256537" y="31432"/>
                    </a:cubicBezTo>
                    <a:lnTo>
                      <a:pt x="256537" y="31432"/>
                    </a:lnTo>
                    <a:cubicBezTo>
                      <a:pt x="264157" y="31432"/>
                      <a:pt x="272730" y="31432"/>
                      <a:pt x="279397" y="30480"/>
                    </a:cubicBezTo>
                    <a:cubicBezTo>
                      <a:pt x="401317" y="25717"/>
                      <a:pt x="459420" y="3810"/>
                      <a:pt x="459420" y="3810"/>
                    </a:cubicBezTo>
                    <a:lnTo>
                      <a:pt x="474660" y="0"/>
                    </a:lnTo>
                    <a:cubicBezTo>
                      <a:pt x="486090" y="40005"/>
                      <a:pt x="488947" y="59055"/>
                      <a:pt x="488947" y="59055"/>
                    </a:cubicBezTo>
                    <a:cubicBezTo>
                      <a:pt x="488947" y="59055"/>
                      <a:pt x="395603" y="80010"/>
                      <a:pt x="269872" y="84772"/>
                    </a:cubicBezTo>
                    <a:cubicBezTo>
                      <a:pt x="265110" y="84772"/>
                      <a:pt x="261300" y="84772"/>
                      <a:pt x="256537" y="84772"/>
                    </a:cubicBezTo>
                    <a:cubicBezTo>
                      <a:pt x="256537" y="84772"/>
                      <a:pt x="256537" y="84772"/>
                      <a:pt x="256537" y="84772"/>
                    </a:cubicBezTo>
                    <a:cubicBezTo>
                      <a:pt x="253680" y="84772"/>
                      <a:pt x="249870" y="84772"/>
                      <a:pt x="246060" y="84772"/>
                    </a:cubicBezTo>
                    <a:cubicBezTo>
                      <a:pt x="202245" y="85725"/>
                      <a:pt x="150810" y="83820"/>
                      <a:pt x="92707" y="79057"/>
                    </a:cubicBezTo>
                    <a:cubicBezTo>
                      <a:pt x="65085" y="77152"/>
                      <a:pt x="36510" y="73342"/>
                      <a:pt x="6030" y="69532"/>
                    </a:cubicBezTo>
                    <a:lnTo>
                      <a:pt x="6030" y="69532"/>
                    </a:lnTo>
                    <a:cubicBezTo>
                      <a:pt x="6030" y="69532"/>
                      <a:pt x="-4448" y="45720"/>
                      <a:pt x="2220" y="20002"/>
                    </a:cubicBezTo>
                    <a:close/>
                  </a:path>
                </a:pathLst>
              </a:custGeom>
              <a:solidFill>
                <a:srgbClr val="FF9D3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9" name="图形 986"/>
              <p:cNvSpPr/>
              <p:nvPr/>
            </p:nvSpPr>
            <p:spPr>
              <a:xfrm>
                <a:off x="8317230" y="4405312"/>
                <a:ext cx="423" cy="9525"/>
              </a:xfrm>
              <a:custGeom>
                <a:avLst/>
                <a:gdLst>
                  <a:gd name="connsiteX0" fmla="*/ 0 w 423"/>
                  <a:gd name="connsiteY0" fmla="*/ 0 h 9525"/>
                  <a:gd name="connsiteX1" fmla="*/ 0 w 423"/>
                  <a:gd name="connsiteY1" fmla="*/ 0 h 9525"/>
                  <a:gd name="connsiteX2" fmla="*/ 0 w 423"/>
                  <a:gd name="connsiteY2" fmla="*/ 0 h 9525"/>
                </a:gdLst>
                <a:ahLst/>
                <a:cxnLst>
                  <a:cxn ang="0">
                    <a:pos x="connsiteX0" y="connsiteY0"/>
                  </a:cxn>
                  <a:cxn ang="0">
                    <a:pos x="connsiteX1" y="connsiteY1"/>
                  </a:cxn>
                  <a:cxn ang="0">
                    <a:pos x="connsiteX2" y="connsiteY2"/>
                  </a:cxn>
                </a:cxnLst>
                <a:rect l="l" t="t" r="r" b="b"/>
                <a:pathLst>
                  <a:path w="423" h="9525">
                    <a:moveTo>
                      <a:pt x="0" y="0"/>
                    </a:moveTo>
                    <a:lnTo>
                      <a:pt x="0" y="0"/>
                    </a:lnTo>
                    <a:cubicBezTo>
                      <a:pt x="0" y="0"/>
                      <a:pt x="952" y="0"/>
                      <a:pt x="0" y="0"/>
                    </a:cubicBezTo>
                    <a:close/>
                  </a:path>
                </a:pathLst>
              </a:custGeom>
              <a:solidFill>
                <a:srgbClr val="68B096"/>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030" name="图形 986"/>
              <p:cNvGrpSpPr/>
              <p:nvPr/>
            </p:nvGrpSpPr>
            <p:grpSpPr>
              <a:xfrm>
                <a:off x="8195309" y="4434712"/>
                <a:ext cx="85999" cy="71565"/>
                <a:chOff x="8195309" y="4434712"/>
                <a:chExt cx="85999" cy="71565"/>
              </a:xfrm>
            </p:grpSpPr>
            <p:sp>
              <p:nvSpPr>
                <p:cNvPr id="1031" name="图形 986"/>
                <p:cNvSpPr/>
                <p:nvPr/>
              </p:nvSpPr>
              <p:spPr>
                <a:xfrm>
                  <a:off x="8195309" y="4434712"/>
                  <a:ext cx="85999" cy="71565"/>
                </a:xfrm>
                <a:custGeom>
                  <a:avLst/>
                  <a:gdLst>
                    <a:gd name="connsiteX0" fmla="*/ 85725 w 85999"/>
                    <a:gd name="connsiteY0" fmla="*/ 39180 h 71565"/>
                    <a:gd name="connsiteX1" fmla="*/ 47625 w 85999"/>
                    <a:gd name="connsiteY1" fmla="*/ 71565 h 71565"/>
                    <a:gd name="connsiteX2" fmla="*/ 26670 w 85999"/>
                    <a:gd name="connsiteY2" fmla="*/ 67755 h 71565"/>
                    <a:gd name="connsiteX3" fmla="*/ 10478 w 85999"/>
                    <a:gd name="connsiteY3" fmla="*/ 59183 h 71565"/>
                    <a:gd name="connsiteX4" fmla="*/ 43815 w 85999"/>
                    <a:gd name="connsiteY4" fmla="*/ 57278 h 71565"/>
                    <a:gd name="connsiteX5" fmla="*/ 46672 w 85999"/>
                    <a:gd name="connsiteY5" fmla="*/ 14415 h 71565"/>
                    <a:gd name="connsiteX6" fmla="*/ 46672 w 85999"/>
                    <a:gd name="connsiteY6" fmla="*/ 14415 h 71565"/>
                    <a:gd name="connsiteX7" fmla="*/ 0 w 85999"/>
                    <a:gd name="connsiteY7" fmla="*/ 18225 h 71565"/>
                    <a:gd name="connsiteX8" fmla="*/ 50483 w 85999"/>
                    <a:gd name="connsiteY8" fmla="*/ 128 h 71565"/>
                    <a:gd name="connsiteX9" fmla="*/ 85725 w 85999"/>
                    <a:gd name="connsiteY9" fmla="*/ 39180 h 7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9" h="71565">
                      <a:moveTo>
                        <a:pt x="85725" y="39180"/>
                      </a:moveTo>
                      <a:cubicBezTo>
                        <a:pt x="83820" y="59183"/>
                        <a:pt x="70485" y="71565"/>
                        <a:pt x="47625" y="71565"/>
                      </a:cubicBezTo>
                      <a:cubicBezTo>
                        <a:pt x="39053" y="71565"/>
                        <a:pt x="32385" y="69660"/>
                        <a:pt x="26670" y="67755"/>
                      </a:cubicBezTo>
                      <a:cubicBezTo>
                        <a:pt x="16193" y="63945"/>
                        <a:pt x="10478" y="59183"/>
                        <a:pt x="10478" y="59183"/>
                      </a:cubicBezTo>
                      <a:lnTo>
                        <a:pt x="43815" y="57278"/>
                      </a:lnTo>
                      <a:cubicBezTo>
                        <a:pt x="74295" y="32513"/>
                        <a:pt x="49530" y="16320"/>
                        <a:pt x="46672" y="14415"/>
                      </a:cubicBezTo>
                      <a:cubicBezTo>
                        <a:pt x="46672" y="14415"/>
                        <a:pt x="46672" y="14415"/>
                        <a:pt x="46672" y="14415"/>
                      </a:cubicBezTo>
                      <a:lnTo>
                        <a:pt x="0" y="18225"/>
                      </a:lnTo>
                      <a:cubicBezTo>
                        <a:pt x="0" y="18225"/>
                        <a:pt x="20955" y="-1777"/>
                        <a:pt x="50483" y="128"/>
                      </a:cubicBezTo>
                      <a:cubicBezTo>
                        <a:pt x="80010" y="2985"/>
                        <a:pt x="87630" y="18225"/>
                        <a:pt x="85725" y="39180"/>
                      </a:cubicBezTo>
                      <a:close/>
                    </a:path>
                  </a:pathLst>
                </a:custGeom>
                <a:solidFill>
                  <a:srgbClr val="EBEBE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2" name="图形 986"/>
                <p:cNvSpPr/>
                <p:nvPr/>
              </p:nvSpPr>
              <p:spPr>
                <a:xfrm>
                  <a:off x="8196262" y="4468177"/>
                  <a:ext cx="38100" cy="9525"/>
                </a:xfrm>
                <a:custGeom>
                  <a:avLst/>
                  <a:gdLst>
                    <a:gd name="connsiteX0" fmla="*/ 35243 w 38100"/>
                    <a:gd name="connsiteY0" fmla="*/ 6667 h 9525"/>
                    <a:gd name="connsiteX1" fmla="*/ 3810 w 38100"/>
                    <a:gd name="connsiteY1" fmla="*/ 9525 h 9525"/>
                    <a:gd name="connsiteX2" fmla="*/ 0 w 38100"/>
                    <a:gd name="connsiteY2" fmla="*/ 6667 h 9525"/>
                    <a:gd name="connsiteX3" fmla="*/ 0 w 38100"/>
                    <a:gd name="connsiteY3" fmla="*/ 6667 h 9525"/>
                    <a:gd name="connsiteX4" fmla="*/ 2857 w 38100"/>
                    <a:gd name="connsiteY4" fmla="*/ 2857 h 9525"/>
                    <a:gd name="connsiteX5" fmla="*/ 34290 w 38100"/>
                    <a:gd name="connsiteY5" fmla="*/ 0 h 9525"/>
                    <a:gd name="connsiteX6" fmla="*/ 38100 w 38100"/>
                    <a:gd name="connsiteY6" fmla="*/ 2857 h 9525"/>
                    <a:gd name="connsiteX7" fmla="*/ 38100 w 38100"/>
                    <a:gd name="connsiteY7" fmla="*/ 2857 h 9525"/>
                    <a:gd name="connsiteX8" fmla="*/ 35243 w 38100"/>
                    <a:gd name="connsiteY8" fmla="*/ 666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9525">
                      <a:moveTo>
                        <a:pt x="35243" y="6667"/>
                      </a:moveTo>
                      <a:lnTo>
                        <a:pt x="3810" y="9525"/>
                      </a:lnTo>
                      <a:cubicBezTo>
                        <a:pt x="1905" y="9525"/>
                        <a:pt x="0" y="8572"/>
                        <a:pt x="0" y="6667"/>
                      </a:cubicBezTo>
                      <a:lnTo>
                        <a:pt x="0" y="6667"/>
                      </a:lnTo>
                      <a:cubicBezTo>
                        <a:pt x="0" y="4763"/>
                        <a:pt x="953" y="2857"/>
                        <a:pt x="2857" y="2857"/>
                      </a:cubicBezTo>
                      <a:lnTo>
                        <a:pt x="34290" y="0"/>
                      </a:lnTo>
                      <a:cubicBezTo>
                        <a:pt x="36195" y="0"/>
                        <a:pt x="38100" y="952"/>
                        <a:pt x="38100" y="2857"/>
                      </a:cubicBezTo>
                      <a:lnTo>
                        <a:pt x="38100" y="2857"/>
                      </a:lnTo>
                      <a:cubicBezTo>
                        <a:pt x="38100" y="4763"/>
                        <a:pt x="37147" y="6667"/>
                        <a:pt x="35243" y="6667"/>
                      </a:cubicBezTo>
                      <a:close/>
                    </a:path>
                  </a:pathLst>
                </a:custGeom>
                <a:solidFill>
                  <a:srgbClr val="C9C9C9"/>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3" name="图形 986"/>
                <p:cNvSpPr/>
                <p:nvPr/>
              </p:nvSpPr>
              <p:spPr>
                <a:xfrm>
                  <a:off x="8205787" y="4449127"/>
                  <a:ext cx="59623" cy="53339"/>
                </a:xfrm>
                <a:custGeom>
                  <a:avLst/>
                  <a:gdLst>
                    <a:gd name="connsiteX0" fmla="*/ 43815 w 59623"/>
                    <a:gd name="connsiteY0" fmla="*/ 48577 h 53339"/>
                    <a:gd name="connsiteX1" fmla="*/ 16193 w 59623"/>
                    <a:gd name="connsiteY1" fmla="*/ 53340 h 53339"/>
                    <a:gd name="connsiteX2" fmla="*/ 0 w 59623"/>
                    <a:gd name="connsiteY2" fmla="*/ 44767 h 53339"/>
                    <a:gd name="connsiteX3" fmla="*/ 33338 w 59623"/>
                    <a:gd name="connsiteY3" fmla="*/ 42863 h 53339"/>
                    <a:gd name="connsiteX4" fmla="*/ 36195 w 59623"/>
                    <a:gd name="connsiteY4" fmla="*/ 0 h 53339"/>
                    <a:gd name="connsiteX5" fmla="*/ 57150 w 59623"/>
                    <a:gd name="connsiteY5" fmla="*/ 8572 h 53339"/>
                    <a:gd name="connsiteX6" fmla="*/ 43815 w 59623"/>
                    <a:gd name="connsiteY6" fmla="*/ 48577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23" h="53339">
                      <a:moveTo>
                        <a:pt x="43815" y="48577"/>
                      </a:moveTo>
                      <a:cubicBezTo>
                        <a:pt x="36195" y="51435"/>
                        <a:pt x="25718" y="53340"/>
                        <a:pt x="16193" y="53340"/>
                      </a:cubicBezTo>
                      <a:cubicBezTo>
                        <a:pt x="5715" y="49530"/>
                        <a:pt x="0" y="44767"/>
                        <a:pt x="0" y="44767"/>
                      </a:cubicBezTo>
                      <a:lnTo>
                        <a:pt x="33338" y="42863"/>
                      </a:lnTo>
                      <a:cubicBezTo>
                        <a:pt x="63818" y="18097"/>
                        <a:pt x="39053" y="1905"/>
                        <a:pt x="36195" y="0"/>
                      </a:cubicBezTo>
                      <a:cubicBezTo>
                        <a:pt x="38100" y="0"/>
                        <a:pt x="52388" y="1905"/>
                        <a:pt x="57150" y="8572"/>
                      </a:cubicBezTo>
                      <a:cubicBezTo>
                        <a:pt x="61913" y="17145"/>
                        <a:pt x="60960" y="40957"/>
                        <a:pt x="43815" y="48577"/>
                      </a:cubicBezTo>
                      <a:close/>
                    </a:path>
                  </a:pathLst>
                </a:custGeom>
                <a:solidFill>
                  <a:srgbClr val="EBEBE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034" name="图形 986"/>
              <p:cNvGrpSpPr/>
              <p:nvPr/>
            </p:nvGrpSpPr>
            <p:grpSpPr>
              <a:xfrm>
                <a:off x="7935277" y="4062412"/>
                <a:ext cx="454342" cy="512445"/>
                <a:chOff x="7935277" y="4062412"/>
                <a:chExt cx="454342" cy="512445"/>
              </a:xfrm>
            </p:grpSpPr>
            <p:sp>
              <p:nvSpPr>
                <p:cNvPr id="1035" name="图形 986"/>
                <p:cNvSpPr/>
                <p:nvPr/>
              </p:nvSpPr>
              <p:spPr>
                <a:xfrm>
                  <a:off x="7935277" y="4062412"/>
                  <a:ext cx="453390" cy="382904"/>
                </a:xfrm>
                <a:custGeom>
                  <a:avLst/>
                  <a:gdLst>
                    <a:gd name="connsiteX0" fmla="*/ 453390 w 453390"/>
                    <a:gd name="connsiteY0" fmla="*/ 343853 h 382904"/>
                    <a:gd name="connsiteX1" fmla="*/ 451485 w 453390"/>
                    <a:gd name="connsiteY1" fmla="*/ 354330 h 382904"/>
                    <a:gd name="connsiteX2" fmla="*/ 448628 w 453390"/>
                    <a:gd name="connsiteY2" fmla="*/ 381953 h 382904"/>
                    <a:gd name="connsiteX3" fmla="*/ 425767 w 453390"/>
                    <a:gd name="connsiteY3" fmla="*/ 381953 h 382904"/>
                    <a:gd name="connsiteX4" fmla="*/ 403860 w 453390"/>
                    <a:gd name="connsiteY4" fmla="*/ 382905 h 382904"/>
                    <a:gd name="connsiteX5" fmla="*/ 347663 w 453390"/>
                    <a:gd name="connsiteY5" fmla="*/ 350520 h 382904"/>
                    <a:gd name="connsiteX6" fmla="*/ 321945 w 453390"/>
                    <a:gd name="connsiteY6" fmla="*/ 337185 h 382904"/>
                    <a:gd name="connsiteX7" fmla="*/ 264795 w 453390"/>
                    <a:gd name="connsiteY7" fmla="*/ 303847 h 382904"/>
                    <a:gd name="connsiteX8" fmla="*/ 236220 w 453390"/>
                    <a:gd name="connsiteY8" fmla="*/ 288608 h 382904"/>
                    <a:gd name="connsiteX9" fmla="*/ 145732 w 453390"/>
                    <a:gd name="connsiteY9" fmla="*/ 237172 h 382904"/>
                    <a:gd name="connsiteX10" fmla="*/ 120015 w 453390"/>
                    <a:gd name="connsiteY10" fmla="*/ 222885 h 382904"/>
                    <a:gd name="connsiteX11" fmla="*/ 106680 w 453390"/>
                    <a:gd name="connsiteY11" fmla="*/ 214313 h 382904"/>
                    <a:gd name="connsiteX12" fmla="*/ 0 w 453390"/>
                    <a:gd name="connsiteY12" fmla="*/ 155258 h 382904"/>
                    <a:gd name="connsiteX13" fmla="*/ 260032 w 453390"/>
                    <a:gd name="connsiteY13" fmla="*/ 0 h 382904"/>
                    <a:gd name="connsiteX14" fmla="*/ 352425 w 453390"/>
                    <a:gd name="connsiteY14" fmla="*/ 164783 h 382904"/>
                    <a:gd name="connsiteX15" fmla="*/ 396240 w 453390"/>
                    <a:gd name="connsiteY15" fmla="*/ 242888 h 382904"/>
                    <a:gd name="connsiteX16" fmla="*/ 450532 w 453390"/>
                    <a:gd name="connsiteY16" fmla="*/ 339090 h 38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3390" h="382904">
                      <a:moveTo>
                        <a:pt x="453390" y="343853"/>
                      </a:moveTo>
                      <a:lnTo>
                        <a:pt x="451485" y="354330"/>
                      </a:lnTo>
                      <a:lnTo>
                        <a:pt x="448628" y="381953"/>
                      </a:lnTo>
                      <a:lnTo>
                        <a:pt x="425767" y="381953"/>
                      </a:lnTo>
                      <a:lnTo>
                        <a:pt x="403860" y="382905"/>
                      </a:lnTo>
                      <a:lnTo>
                        <a:pt x="347663" y="350520"/>
                      </a:lnTo>
                      <a:lnTo>
                        <a:pt x="321945" y="337185"/>
                      </a:lnTo>
                      <a:lnTo>
                        <a:pt x="264795" y="303847"/>
                      </a:lnTo>
                      <a:lnTo>
                        <a:pt x="236220" y="288608"/>
                      </a:lnTo>
                      <a:lnTo>
                        <a:pt x="145732" y="237172"/>
                      </a:lnTo>
                      <a:lnTo>
                        <a:pt x="120015" y="222885"/>
                      </a:lnTo>
                      <a:lnTo>
                        <a:pt x="106680" y="214313"/>
                      </a:lnTo>
                      <a:lnTo>
                        <a:pt x="0" y="155258"/>
                      </a:lnTo>
                      <a:lnTo>
                        <a:pt x="260032" y="0"/>
                      </a:lnTo>
                      <a:lnTo>
                        <a:pt x="352425" y="164783"/>
                      </a:lnTo>
                      <a:lnTo>
                        <a:pt x="396240" y="242888"/>
                      </a:lnTo>
                      <a:lnTo>
                        <a:pt x="450532" y="339090"/>
                      </a:lnTo>
                      <a:close/>
                    </a:path>
                  </a:pathLst>
                </a:custGeom>
                <a:solidFill>
                  <a:srgbClr val="3FB0A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6" name="图形 986"/>
                <p:cNvSpPr/>
                <p:nvPr/>
              </p:nvSpPr>
              <p:spPr>
                <a:xfrm>
                  <a:off x="7935277" y="4070984"/>
                  <a:ext cx="454342" cy="375285"/>
                </a:xfrm>
                <a:custGeom>
                  <a:avLst/>
                  <a:gdLst>
                    <a:gd name="connsiteX0" fmla="*/ 33338 w 454342"/>
                    <a:gd name="connsiteY0" fmla="*/ 167640 h 375285"/>
                    <a:gd name="connsiteX1" fmla="*/ 0 w 454342"/>
                    <a:gd name="connsiteY1" fmla="*/ 146685 h 375285"/>
                    <a:gd name="connsiteX2" fmla="*/ 259080 w 454342"/>
                    <a:gd name="connsiteY2" fmla="*/ 0 h 375285"/>
                    <a:gd name="connsiteX3" fmla="*/ 454342 w 454342"/>
                    <a:gd name="connsiteY3" fmla="*/ 350520 h 375285"/>
                    <a:gd name="connsiteX4" fmla="*/ 448628 w 454342"/>
                    <a:gd name="connsiteY4" fmla="*/ 373380 h 375285"/>
                    <a:gd name="connsiteX5" fmla="*/ 427672 w 454342"/>
                    <a:gd name="connsiteY5" fmla="*/ 37528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342" h="375285">
                      <a:moveTo>
                        <a:pt x="33338" y="167640"/>
                      </a:moveTo>
                      <a:lnTo>
                        <a:pt x="0" y="146685"/>
                      </a:lnTo>
                      <a:lnTo>
                        <a:pt x="259080" y="0"/>
                      </a:lnTo>
                      <a:lnTo>
                        <a:pt x="454342" y="350520"/>
                      </a:lnTo>
                      <a:lnTo>
                        <a:pt x="448628" y="373380"/>
                      </a:lnTo>
                      <a:lnTo>
                        <a:pt x="427672" y="375285"/>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7" name="图形 986"/>
                <p:cNvSpPr/>
                <p:nvPr/>
              </p:nvSpPr>
              <p:spPr>
                <a:xfrm>
                  <a:off x="7935277" y="4085272"/>
                  <a:ext cx="448627" cy="489585"/>
                </a:xfrm>
                <a:custGeom>
                  <a:avLst/>
                  <a:gdLst>
                    <a:gd name="connsiteX0" fmla="*/ 448628 w 448627"/>
                    <a:gd name="connsiteY0" fmla="*/ 359093 h 489585"/>
                    <a:gd name="connsiteX1" fmla="*/ 207645 w 448627"/>
                    <a:gd name="connsiteY1" fmla="*/ 482918 h 489585"/>
                    <a:gd name="connsiteX2" fmla="*/ 196215 w 448627"/>
                    <a:gd name="connsiteY2" fmla="*/ 489585 h 489585"/>
                    <a:gd name="connsiteX3" fmla="*/ 0 w 448627"/>
                    <a:gd name="connsiteY3" fmla="*/ 132398 h 489585"/>
                    <a:gd name="connsiteX4" fmla="*/ 14288 w 448627"/>
                    <a:gd name="connsiteY4" fmla="*/ 124778 h 489585"/>
                    <a:gd name="connsiteX5" fmla="*/ 257175 w 448627"/>
                    <a:gd name="connsiteY5" fmla="*/ 0 h 48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27" h="489585">
                      <a:moveTo>
                        <a:pt x="448628" y="359093"/>
                      </a:moveTo>
                      <a:lnTo>
                        <a:pt x="207645" y="482918"/>
                      </a:lnTo>
                      <a:lnTo>
                        <a:pt x="196215" y="489585"/>
                      </a:lnTo>
                      <a:lnTo>
                        <a:pt x="0" y="132398"/>
                      </a:lnTo>
                      <a:lnTo>
                        <a:pt x="14288" y="124778"/>
                      </a:lnTo>
                      <a:lnTo>
                        <a:pt x="257175" y="0"/>
                      </a:lnTo>
                      <a:close/>
                    </a:path>
                  </a:pathLst>
                </a:custGeom>
                <a:solidFill>
                  <a:srgbClr val="3FB0A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8" name="图形 986"/>
                <p:cNvSpPr/>
                <p:nvPr/>
              </p:nvSpPr>
              <p:spPr>
                <a:xfrm>
                  <a:off x="7935277" y="4210050"/>
                  <a:ext cx="207644" cy="364807"/>
                </a:xfrm>
                <a:custGeom>
                  <a:avLst/>
                  <a:gdLst>
                    <a:gd name="connsiteX0" fmla="*/ 207645 w 207644"/>
                    <a:gd name="connsiteY0" fmla="*/ 358140 h 364807"/>
                    <a:gd name="connsiteX1" fmla="*/ 196215 w 207644"/>
                    <a:gd name="connsiteY1" fmla="*/ 364808 h 364807"/>
                    <a:gd name="connsiteX2" fmla="*/ 0 w 207644"/>
                    <a:gd name="connsiteY2" fmla="*/ 7620 h 364807"/>
                    <a:gd name="connsiteX3" fmla="*/ 14288 w 207644"/>
                    <a:gd name="connsiteY3" fmla="*/ 0 h 364807"/>
                  </a:gdLst>
                  <a:ahLst/>
                  <a:cxnLst>
                    <a:cxn ang="0">
                      <a:pos x="connsiteX0" y="connsiteY0"/>
                    </a:cxn>
                    <a:cxn ang="0">
                      <a:pos x="connsiteX1" y="connsiteY1"/>
                    </a:cxn>
                    <a:cxn ang="0">
                      <a:pos x="connsiteX2" y="connsiteY2"/>
                    </a:cxn>
                    <a:cxn ang="0">
                      <a:pos x="connsiteX3" y="connsiteY3"/>
                    </a:cxn>
                  </a:cxnLst>
                  <a:rect l="l" t="t" r="r" b="b"/>
                  <a:pathLst>
                    <a:path w="207644" h="364807">
                      <a:moveTo>
                        <a:pt x="207645" y="358140"/>
                      </a:moveTo>
                      <a:lnTo>
                        <a:pt x="196215" y="364808"/>
                      </a:lnTo>
                      <a:lnTo>
                        <a:pt x="0" y="7620"/>
                      </a:lnTo>
                      <a:lnTo>
                        <a:pt x="14288" y="0"/>
                      </a:lnTo>
                      <a:close/>
                    </a:path>
                  </a:pathLst>
                </a:custGeom>
                <a:solidFill>
                  <a:srgbClr val="3FB0A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9" name="图形 986"/>
                <p:cNvSpPr/>
                <p:nvPr/>
              </p:nvSpPr>
              <p:spPr>
                <a:xfrm>
                  <a:off x="8040052" y="4179570"/>
                  <a:ext cx="165734" cy="126682"/>
                </a:xfrm>
                <a:custGeom>
                  <a:avLst/>
                  <a:gdLst>
                    <a:gd name="connsiteX0" fmla="*/ 0 w 165734"/>
                    <a:gd name="connsiteY0" fmla="*/ 77152 h 126682"/>
                    <a:gd name="connsiteX1" fmla="*/ 138113 w 165734"/>
                    <a:gd name="connsiteY1" fmla="*/ 0 h 126682"/>
                    <a:gd name="connsiteX2" fmla="*/ 165735 w 165734"/>
                    <a:gd name="connsiteY2" fmla="*/ 52388 h 126682"/>
                    <a:gd name="connsiteX3" fmla="*/ 27622 w 165734"/>
                    <a:gd name="connsiteY3" fmla="*/ 126683 h 126682"/>
                  </a:gdLst>
                  <a:ahLst/>
                  <a:cxnLst>
                    <a:cxn ang="0">
                      <a:pos x="connsiteX0" y="connsiteY0"/>
                    </a:cxn>
                    <a:cxn ang="0">
                      <a:pos x="connsiteX1" y="connsiteY1"/>
                    </a:cxn>
                    <a:cxn ang="0">
                      <a:pos x="connsiteX2" y="connsiteY2"/>
                    </a:cxn>
                    <a:cxn ang="0">
                      <a:pos x="connsiteX3" y="connsiteY3"/>
                    </a:cxn>
                  </a:cxnLst>
                  <a:rect l="l" t="t" r="r" b="b"/>
                  <a:pathLst>
                    <a:path w="165734" h="126682">
                      <a:moveTo>
                        <a:pt x="0" y="77152"/>
                      </a:moveTo>
                      <a:lnTo>
                        <a:pt x="138113" y="0"/>
                      </a:lnTo>
                      <a:lnTo>
                        <a:pt x="165735" y="52388"/>
                      </a:lnTo>
                      <a:lnTo>
                        <a:pt x="27622" y="126683"/>
                      </a:lnTo>
                      <a:close/>
                    </a:path>
                  </a:pathLst>
                </a:custGeom>
                <a:solidFill>
                  <a:srgbClr val="3FB0A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40" name="图形 986"/>
              <p:cNvSpPr/>
              <p:nvPr/>
            </p:nvSpPr>
            <p:spPr>
              <a:xfrm>
                <a:off x="8186480" y="4192571"/>
                <a:ext cx="309819" cy="156544"/>
              </a:xfrm>
              <a:custGeom>
                <a:avLst/>
                <a:gdLst>
                  <a:gd name="connsiteX0" fmla="*/ 309819 w 309819"/>
                  <a:gd name="connsiteY0" fmla="*/ 65104 h 156544"/>
                  <a:gd name="connsiteX1" fmla="*/ 221237 w 309819"/>
                  <a:gd name="connsiteY1" fmla="*/ 64151 h 156544"/>
                  <a:gd name="connsiteX2" fmla="*/ 106937 w 309819"/>
                  <a:gd name="connsiteY2" fmla="*/ 334 h 156544"/>
                  <a:gd name="connsiteX3" fmla="*/ 22164 w 309819"/>
                  <a:gd name="connsiteY3" fmla="*/ 28909 h 156544"/>
                  <a:gd name="connsiteX4" fmla="*/ 2162 w 309819"/>
                  <a:gd name="connsiteY4" fmla="*/ 99394 h 156544"/>
                  <a:gd name="connsiteX5" fmla="*/ 38357 w 309819"/>
                  <a:gd name="connsiteY5" fmla="*/ 72724 h 156544"/>
                  <a:gd name="connsiteX6" fmla="*/ 69789 w 309819"/>
                  <a:gd name="connsiteY6" fmla="*/ 41291 h 156544"/>
                  <a:gd name="connsiteX7" fmla="*/ 45977 w 309819"/>
                  <a:gd name="connsiteY7" fmla="*/ 71771 h 156544"/>
                  <a:gd name="connsiteX8" fmla="*/ 52644 w 309819"/>
                  <a:gd name="connsiteY8" fmla="*/ 110824 h 156544"/>
                  <a:gd name="connsiteX9" fmla="*/ 60264 w 309819"/>
                  <a:gd name="connsiteY9" fmla="*/ 115586 h 156544"/>
                  <a:gd name="connsiteX10" fmla="*/ 84077 w 309819"/>
                  <a:gd name="connsiteY10" fmla="*/ 125111 h 156544"/>
                  <a:gd name="connsiteX11" fmla="*/ 115509 w 309819"/>
                  <a:gd name="connsiteY11" fmla="*/ 134636 h 156544"/>
                  <a:gd name="connsiteX12" fmla="*/ 136464 w 309819"/>
                  <a:gd name="connsiteY12" fmla="*/ 114634 h 156544"/>
                  <a:gd name="connsiteX13" fmla="*/ 120272 w 309819"/>
                  <a:gd name="connsiteY13" fmla="*/ 107966 h 156544"/>
                  <a:gd name="connsiteX14" fmla="*/ 136464 w 309819"/>
                  <a:gd name="connsiteY14" fmla="*/ 103204 h 156544"/>
                  <a:gd name="connsiteX15" fmla="*/ 217427 w 309819"/>
                  <a:gd name="connsiteY15" fmla="*/ 133684 h 156544"/>
                  <a:gd name="connsiteX16" fmla="*/ 307914 w 309819"/>
                  <a:gd name="connsiteY16" fmla="*/ 156544 h 156544"/>
                  <a:gd name="connsiteX17" fmla="*/ 309819 w 309819"/>
                  <a:gd name="connsiteY17" fmla="*/ 65104 h 15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9819" h="156544">
                    <a:moveTo>
                      <a:pt x="309819" y="65104"/>
                    </a:moveTo>
                    <a:cubicBezTo>
                      <a:pt x="279339" y="64151"/>
                      <a:pt x="246955" y="64151"/>
                      <a:pt x="221237" y="64151"/>
                    </a:cubicBezTo>
                    <a:cubicBezTo>
                      <a:pt x="221237" y="64151"/>
                      <a:pt x="139322" y="-5381"/>
                      <a:pt x="106937" y="334"/>
                    </a:cubicBezTo>
                    <a:cubicBezTo>
                      <a:pt x="74552" y="6049"/>
                      <a:pt x="32642" y="17479"/>
                      <a:pt x="22164" y="28909"/>
                    </a:cubicBezTo>
                    <a:cubicBezTo>
                      <a:pt x="12639" y="40339"/>
                      <a:pt x="-6411" y="89869"/>
                      <a:pt x="2162" y="99394"/>
                    </a:cubicBezTo>
                    <a:cubicBezTo>
                      <a:pt x="10734" y="108919"/>
                      <a:pt x="29784" y="92726"/>
                      <a:pt x="38357" y="72724"/>
                    </a:cubicBezTo>
                    <a:cubicBezTo>
                      <a:pt x="45977" y="52721"/>
                      <a:pt x="67884" y="41291"/>
                      <a:pt x="69789" y="41291"/>
                    </a:cubicBezTo>
                    <a:cubicBezTo>
                      <a:pt x="68837" y="43196"/>
                      <a:pt x="46929" y="66057"/>
                      <a:pt x="45977" y="71771"/>
                    </a:cubicBezTo>
                    <a:cubicBezTo>
                      <a:pt x="45025" y="77486"/>
                      <a:pt x="47882" y="105109"/>
                      <a:pt x="52644" y="110824"/>
                    </a:cubicBezTo>
                    <a:cubicBezTo>
                      <a:pt x="57407" y="117491"/>
                      <a:pt x="60264" y="115586"/>
                      <a:pt x="60264" y="115586"/>
                    </a:cubicBezTo>
                    <a:cubicBezTo>
                      <a:pt x="60264" y="115586"/>
                      <a:pt x="72647" y="127969"/>
                      <a:pt x="84077" y="125111"/>
                    </a:cubicBezTo>
                    <a:cubicBezTo>
                      <a:pt x="84077" y="125111"/>
                      <a:pt x="99317" y="137494"/>
                      <a:pt x="115509" y="134636"/>
                    </a:cubicBezTo>
                    <a:cubicBezTo>
                      <a:pt x="131702" y="131779"/>
                      <a:pt x="142179" y="122254"/>
                      <a:pt x="136464" y="114634"/>
                    </a:cubicBezTo>
                    <a:cubicBezTo>
                      <a:pt x="129797" y="107966"/>
                      <a:pt x="120272" y="107966"/>
                      <a:pt x="120272" y="107966"/>
                    </a:cubicBezTo>
                    <a:lnTo>
                      <a:pt x="136464" y="103204"/>
                    </a:lnTo>
                    <a:cubicBezTo>
                      <a:pt x="136464" y="103204"/>
                      <a:pt x="150752" y="137494"/>
                      <a:pt x="217427" y="133684"/>
                    </a:cubicBezTo>
                    <a:cubicBezTo>
                      <a:pt x="217427" y="133684"/>
                      <a:pt x="259337" y="145114"/>
                      <a:pt x="307914" y="156544"/>
                    </a:cubicBezTo>
                    <a:cubicBezTo>
                      <a:pt x="307914" y="127016"/>
                      <a:pt x="307914" y="96536"/>
                      <a:pt x="309819" y="65104"/>
                    </a:cubicBez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1" name="图形 986"/>
              <p:cNvSpPr/>
              <p:nvPr/>
            </p:nvSpPr>
            <p:spPr>
              <a:xfrm>
                <a:off x="3514725" y="2171700"/>
                <a:ext cx="9525" cy="9525"/>
              </a:xfrm>
              <a:custGeom>
                <a:avLst/>
                <a:gdLst/>
                <a:ahLst/>
                <a:cxnLst/>
                <a:rect l="l" t="t" r="r" b="b"/>
                <a:pathLst>
                  <a:path w="9525" h="9525"/>
                </a:pathLst>
              </a:custGeom>
              <a:noFill/>
              <a:ln w="18479" cap="flat">
                <a:solidFill>
                  <a:srgbClr val="231F2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2" name="图形 986"/>
              <p:cNvSpPr/>
              <p:nvPr/>
            </p:nvSpPr>
            <p:spPr>
              <a:xfrm>
                <a:off x="8582025" y="4216465"/>
                <a:ext cx="92392" cy="51687"/>
              </a:xfrm>
              <a:custGeom>
                <a:avLst/>
                <a:gdLst>
                  <a:gd name="connsiteX0" fmla="*/ 92393 w 92392"/>
                  <a:gd name="connsiteY0" fmla="*/ 51687 h 51687"/>
                  <a:gd name="connsiteX1" fmla="*/ 6668 w 92392"/>
                  <a:gd name="connsiteY1" fmla="*/ 252 h 51687"/>
                  <a:gd name="connsiteX2" fmla="*/ 0 w 92392"/>
                  <a:gd name="connsiteY2" fmla="*/ 15492 h 51687"/>
                  <a:gd name="connsiteX3" fmla="*/ 6668 w 92392"/>
                  <a:gd name="connsiteY3" fmla="*/ 18350 h 51687"/>
                  <a:gd name="connsiteX4" fmla="*/ 92393 w 92392"/>
                  <a:gd name="connsiteY4" fmla="*/ 51687 h 5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 h="51687">
                    <a:moveTo>
                      <a:pt x="92393" y="51687"/>
                    </a:moveTo>
                    <a:cubicBezTo>
                      <a:pt x="66675" y="-1653"/>
                      <a:pt x="13335" y="-700"/>
                      <a:pt x="6668" y="252"/>
                    </a:cubicBezTo>
                    <a:lnTo>
                      <a:pt x="0" y="15492"/>
                    </a:lnTo>
                    <a:lnTo>
                      <a:pt x="6668" y="18350"/>
                    </a:lnTo>
                    <a:cubicBezTo>
                      <a:pt x="36195" y="16445"/>
                      <a:pt x="66675" y="32637"/>
                      <a:pt x="92393" y="51687"/>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3" name="图形 986"/>
              <p:cNvSpPr/>
              <p:nvPr/>
            </p:nvSpPr>
            <p:spPr>
              <a:xfrm>
                <a:off x="8445817" y="4261484"/>
                <a:ext cx="31432" cy="159067"/>
              </a:xfrm>
              <a:custGeom>
                <a:avLst/>
                <a:gdLst>
                  <a:gd name="connsiteX0" fmla="*/ 24765 w 31432"/>
                  <a:gd name="connsiteY0" fmla="*/ 0 h 159067"/>
                  <a:gd name="connsiteX1" fmla="*/ 0 w 31432"/>
                  <a:gd name="connsiteY1" fmla="*/ 132398 h 159067"/>
                  <a:gd name="connsiteX2" fmla="*/ 31432 w 31432"/>
                  <a:gd name="connsiteY2" fmla="*/ 159068 h 159067"/>
                  <a:gd name="connsiteX3" fmla="*/ 30480 w 31432"/>
                  <a:gd name="connsiteY3" fmla="*/ 132398 h 159067"/>
                  <a:gd name="connsiteX4" fmla="*/ 24765 w 31432"/>
                  <a:gd name="connsiteY4" fmla="*/ 0 h 159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59067">
                    <a:moveTo>
                      <a:pt x="24765" y="0"/>
                    </a:moveTo>
                    <a:lnTo>
                      <a:pt x="0" y="132398"/>
                    </a:lnTo>
                    <a:cubicBezTo>
                      <a:pt x="0" y="132398"/>
                      <a:pt x="18097" y="157163"/>
                      <a:pt x="31432" y="159068"/>
                    </a:cubicBezTo>
                    <a:lnTo>
                      <a:pt x="30480" y="132398"/>
                    </a:lnTo>
                    <a:cubicBezTo>
                      <a:pt x="26670" y="88583"/>
                      <a:pt x="24765" y="44768"/>
                      <a:pt x="24765" y="0"/>
                    </a:cubicBezTo>
                    <a:close/>
                  </a:path>
                </a:pathLst>
              </a:custGeom>
              <a:solidFill>
                <a:srgbClr val="E7F2F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4" name="图形 986"/>
              <p:cNvSpPr/>
              <p:nvPr/>
            </p:nvSpPr>
            <p:spPr>
              <a:xfrm>
                <a:off x="8366759" y="4217404"/>
                <a:ext cx="104775" cy="172668"/>
              </a:xfrm>
              <a:custGeom>
                <a:avLst/>
                <a:gdLst>
                  <a:gd name="connsiteX0" fmla="*/ 104775 w 104775"/>
                  <a:gd name="connsiteY0" fmla="*/ 18363 h 172668"/>
                  <a:gd name="connsiteX1" fmla="*/ 99060 w 104775"/>
                  <a:gd name="connsiteY1" fmla="*/ 13601 h 172668"/>
                  <a:gd name="connsiteX2" fmla="*/ 71438 w 104775"/>
                  <a:gd name="connsiteY2" fmla="*/ 1218 h 172668"/>
                  <a:gd name="connsiteX3" fmla="*/ 19050 w 104775"/>
                  <a:gd name="connsiteY3" fmla="*/ 10743 h 172668"/>
                  <a:gd name="connsiteX4" fmla="*/ 0 w 104775"/>
                  <a:gd name="connsiteY4" fmla="*/ 143141 h 172668"/>
                  <a:gd name="connsiteX5" fmla="*/ 69533 w 104775"/>
                  <a:gd name="connsiteY5" fmla="*/ 172668 h 172668"/>
                  <a:gd name="connsiteX6" fmla="*/ 80010 w 104775"/>
                  <a:gd name="connsiteY6" fmla="*/ 162191 h 172668"/>
                  <a:gd name="connsiteX7" fmla="*/ 104775 w 104775"/>
                  <a:gd name="connsiteY7" fmla="*/ 18363 h 17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172668">
                    <a:moveTo>
                      <a:pt x="104775" y="18363"/>
                    </a:moveTo>
                    <a:lnTo>
                      <a:pt x="99060" y="13601"/>
                    </a:lnTo>
                    <a:cubicBezTo>
                      <a:pt x="93345" y="9791"/>
                      <a:pt x="83820" y="4076"/>
                      <a:pt x="71438" y="1218"/>
                    </a:cubicBezTo>
                    <a:cubicBezTo>
                      <a:pt x="45720" y="-3544"/>
                      <a:pt x="25717" y="6933"/>
                      <a:pt x="19050" y="10743"/>
                    </a:cubicBezTo>
                    <a:cubicBezTo>
                      <a:pt x="10478" y="58368"/>
                      <a:pt x="8572" y="96468"/>
                      <a:pt x="0" y="143141"/>
                    </a:cubicBezTo>
                    <a:lnTo>
                      <a:pt x="69533" y="172668"/>
                    </a:lnTo>
                    <a:lnTo>
                      <a:pt x="80010" y="162191"/>
                    </a:lnTo>
                    <a:lnTo>
                      <a:pt x="104775" y="18363"/>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4" name="图形 986"/>
              <p:cNvSpPr/>
              <p:nvPr/>
            </p:nvSpPr>
            <p:spPr>
              <a:xfrm>
                <a:off x="8246744" y="3642359"/>
                <a:ext cx="13335" cy="10477"/>
              </a:xfrm>
              <a:custGeom>
                <a:avLst/>
                <a:gdLst>
                  <a:gd name="connsiteX0" fmla="*/ 0 w 13335"/>
                  <a:gd name="connsiteY0" fmla="*/ 2858 h 10477"/>
                  <a:gd name="connsiteX1" fmla="*/ 4763 w 13335"/>
                  <a:gd name="connsiteY1" fmla="*/ 10478 h 10477"/>
                  <a:gd name="connsiteX2" fmla="*/ 13335 w 13335"/>
                  <a:gd name="connsiteY2" fmla="*/ 2858 h 10477"/>
                  <a:gd name="connsiteX3" fmla="*/ 13335 w 13335"/>
                  <a:gd name="connsiteY3" fmla="*/ 0 h 10477"/>
                  <a:gd name="connsiteX4" fmla="*/ 0 w 13335"/>
                  <a:gd name="connsiteY4" fmla="*/ 2858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10477">
                    <a:moveTo>
                      <a:pt x="0" y="2858"/>
                    </a:moveTo>
                    <a:cubicBezTo>
                      <a:pt x="953" y="6668"/>
                      <a:pt x="2858" y="9525"/>
                      <a:pt x="4763" y="10478"/>
                    </a:cubicBezTo>
                    <a:cubicBezTo>
                      <a:pt x="7620" y="10478"/>
                      <a:pt x="12383" y="7620"/>
                      <a:pt x="13335" y="2858"/>
                    </a:cubicBezTo>
                    <a:cubicBezTo>
                      <a:pt x="13335" y="1905"/>
                      <a:pt x="13335" y="953"/>
                      <a:pt x="13335" y="0"/>
                    </a:cubicBezTo>
                    <a:cubicBezTo>
                      <a:pt x="9525" y="1905"/>
                      <a:pt x="4763" y="2858"/>
                      <a:pt x="0" y="2858"/>
                    </a:cubicBezTo>
                    <a:close/>
                  </a:path>
                </a:pathLst>
              </a:custGeom>
              <a:solidFill>
                <a:srgbClr val="FFD0A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5" name="图形 986"/>
              <p:cNvSpPr/>
              <p:nvPr/>
            </p:nvSpPr>
            <p:spPr>
              <a:xfrm>
                <a:off x="8261731" y="3567942"/>
                <a:ext cx="30733" cy="10973"/>
              </a:xfrm>
              <a:custGeom>
                <a:avLst/>
                <a:gdLst>
                  <a:gd name="connsiteX0" fmla="*/ 30733 w 30733"/>
                  <a:gd name="connsiteY0" fmla="*/ 3933 h 10973"/>
                  <a:gd name="connsiteX1" fmla="*/ 19303 w 30733"/>
                  <a:gd name="connsiteY1" fmla="*/ 123 h 10973"/>
                  <a:gd name="connsiteX2" fmla="*/ 253 w 30733"/>
                  <a:gd name="connsiteY2" fmla="*/ 8695 h 10973"/>
                  <a:gd name="connsiteX3" fmla="*/ 3111 w 30733"/>
                  <a:gd name="connsiteY3" fmla="*/ 10600 h 10973"/>
                  <a:gd name="connsiteX4" fmla="*/ 13588 w 30733"/>
                  <a:gd name="connsiteY4" fmla="*/ 4885 h 10973"/>
                  <a:gd name="connsiteX5" fmla="*/ 29781 w 30733"/>
                  <a:gd name="connsiteY5" fmla="*/ 4885 h 10973"/>
                  <a:gd name="connsiteX6" fmla="*/ 30733 w 30733"/>
                  <a:gd name="connsiteY6" fmla="*/ 3933 h 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33" h="10973">
                    <a:moveTo>
                      <a:pt x="30733" y="3933"/>
                    </a:moveTo>
                    <a:cubicBezTo>
                      <a:pt x="27876" y="2028"/>
                      <a:pt x="27876" y="1075"/>
                      <a:pt x="19303" y="123"/>
                    </a:cubicBezTo>
                    <a:cubicBezTo>
                      <a:pt x="9778" y="-830"/>
                      <a:pt x="2158" y="3933"/>
                      <a:pt x="253" y="8695"/>
                    </a:cubicBezTo>
                    <a:cubicBezTo>
                      <a:pt x="-699" y="10600"/>
                      <a:pt x="1206" y="11553"/>
                      <a:pt x="3111" y="10600"/>
                    </a:cubicBezTo>
                    <a:cubicBezTo>
                      <a:pt x="6921" y="8695"/>
                      <a:pt x="9778" y="5838"/>
                      <a:pt x="13588" y="4885"/>
                    </a:cubicBezTo>
                    <a:cubicBezTo>
                      <a:pt x="19303" y="2980"/>
                      <a:pt x="24066" y="3933"/>
                      <a:pt x="29781" y="4885"/>
                    </a:cubicBezTo>
                    <a:cubicBezTo>
                      <a:pt x="30733" y="4885"/>
                      <a:pt x="30733" y="3933"/>
                      <a:pt x="30733" y="3933"/>
                    </a:cubicBez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056" name="图形 986"/>
              <p:cNvGrpSpPr/>
              <p:nvPr/>
            </p:nvGrpSpPr>
            <p:grpSpPr>
              <a:xfrm>
                <a:off x="8194915" y="3631734"/>
                <a:ext cx="23968" cy="14435"/>
                <a:chOff x="8194915" y="3631734"/>
                <a:chExt cx="23968" cy="14435"/>
              </a:xfrm>
              <a:solidFill>
                <a:srgbClr val="313A42"/>
              </a:solidFill>
            </p:grpSpPr>
            <p:sp>
              <p:nvSpPr>
                <p:cNvPr id="1057" name="图形 986"/>
                <p:cNvSpPr/>
                <p:nvPr/>
              </p:nvSpPr>
              <p:spPr>
                <a:xfrm>
                  <a:off x="8196262" y="3633602"/>
                  <a:ext cx="21378" cy="12009"/>
                </a:xfrm>
                <a:custGeom>
                  <a:avLst/>
                  <a:gdLst>
                    <a:gd name="connsiteX0" fmla="*/ 20955 w 21378"/>
                    <a:gd name="connsiteY0" fmla="*/ 5900 h 12009"/>
                    <a:gd name="connsiteX1" fmla="*/ 9525 w 21378"/>
                    <a:gd name="connsiteY1" fmla="*/ 185 h 12009"/>
                    <a:gd name="connsiteX2" fmla="*/ 0 w 21378"/>
                    <a:gd name="connsiteY2" fmla="*/ 10662 h 12009"/>
                    <a:gd name="connsiteX3" fmla="*/ 1905 w 21378"/>
                    <a:gd name="connsiteY3" fmla="*/ 11615 h 12009"/>
                    <a:gd name="connsiteX4" fmla="*/ 10478 w 21378"/>
                    <a:gd name="connsiteY4" fmla="*/ 2090 h 12009"/>
                    <a:gd name="connsiteX5" fmla="*/ 20955 w 21378"/>
                    <a:gd name="connsiteY5" fmla="*/ 5900 h 12009"/>
                    <a:gd name="connsiteX6" fmla="*/ 20955 w 21378"/>
                    <a:gd name="connsiteY6" fmla="*/ 5900 h 12009"/>
                    <a:gd name="connsiteX7" fmla="*/ 20955 w 21378"/>
                    <a:gd name="connsiteY7" fmla="*/ 5900 h 1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8" h="12009">
                      <a:moveTo>
                        <a:pt x="20955" y="5900"/>
                      </a:moveTo>
                      <a:cubicBezTo>
                        <a:pt x="19050" y="2090"/>
                        <a:pt x="14288" y="-768"/>
                        <a:pt x="9525" y="185"/>
                      </a:cubicBezTo>
                      <a:cubicBezTo>
                        <a:pt x="4763" y="1137"/>
                        <a:pt x="953" y="6852"/>
                        <a:pt x="0" y="10662"/>
                      </a:cubicBezTo>
                      <a:cubicBezTo>
                        <a:pt x="0" y="11615"/>
                        <a:pt x="953" y="12567"/>
                        <a:pt x="1905" y="11615"/>
                      </a:cubicBezTo>
                      <a:cubicBezTo>
                        <a:pt x="4763" y="7805"/>
                        <a:pt x="4763" y="3042"/>
                        <a:pt x="10478" y="2090"/>
                      </a:cubicBezTo>
                      <a:cubicBezTo>
                        <a:pt x="15240" y="1137"/>
                        <a:pt x="18097" y="3995"/>
                        <a:pt x="20955" y="5900"/>
                      </a:cubicBezTo>
                      <a:cubicBezTo>
                        <a:pt x="20955" y="6852"/>
                        <a:pt x="21907" y="5900"/>
                        <a:pt x="20955" y="5900"/>
                      </a:cubicBezTo>
                      <a:lnTo>
                        <a:pt x="20955" y="5900"/>
                      </a:ln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8" name="图形 986"/>
                <p:cNvSpPr/>
                <p:nvPr/>
              </p:nvSpPr>
              <p:spPr>
                <a:xfrm>
                  <a:off x="8194915" y="3631734"/>
                  <a:ext cx="23968" cy="14435"/>
                </a:xfrm>
                <a:custGeom>
                  <a:avLst/>
                  <a:gdLst>
                    <a:gd name="connsiteX0" fmla="*/ 23255 w 23968"/>
                    <a:gd name="connsiteY0" fmla="*/ 9673 h 14435"/>
                    <a:gd name="connsiteX1" fmla="*/ 21350 w 23968"/>
                    <a:gd name="connsiteY1" fmla="*/ 9673 h 14435"/>
                    <a:gd name="connsiteX2" fmla="*/ 20397 w 23968"/>
                    <a:gd name="connsiteY2" fmla="*/ 8720 h 14435"/>
                    <a:gd name="connsiteX3" fmla="*/ 11825 w 23968"/>
                    <a:gd name="connsiteY3" fmla="*/ 4911 h 14435"/>
                    <a:gd name="connsiteX4" fmla="*/ 7062 w 23968"/>
                    <a:gd name="connsiteY4" fmla="*/ 9673 h 14435"/>
                    <a:gd name="connsiteX5" fmla="*/ 4205 w 23968"/>
                    <a:gd name="connsiteY5" fmla="*/ 13483 h 14435"/>
                    <a:gd name="connsiteX6" fmla="*/ 1347 w 23968"/>
                    <a:gd name="connsiteY6" fmla="*/ 14436 h 14435"/>
                    <a:gd name="connsiteX7" fmla="*/ 395 w 23968"/>
                    <a:gd name="connsiteY7" fmla="*/ 12531 h 14435"/>
                    <a:gd name="connsiteX8" fmla="*/ 10872 w 23968"/>
                    <a:gd name="connsiteY8" fmla="*/ 148 h 14435"/>
                    <a:gd name="connsiteX9" fmla="*/ 23255 w 23968"/>
                    <a:gd name="connsiteY9" fmla="*/ 6816 h 14435"/>
                    <a:gd name="connsiteX10" fmla="*/ 23255 w 23968"/>
                    <a:gd name="connsiteY10" fmla="*/ 6816 h 14435"/>
                    <a:gd name="connsiteX11" fmla="*/ 23255 w 23968"/>
                    <a:gd name="connsiteY11" fmla="*/ 9673 h 14435"/>
                    <a:gd name="connsiteX12" fmla="*/ 23255 w 23968"/>
                    <a:gd name="connsiteY12" fmla="*/ 9673 h 14435"/>
                    <a:gd name="connsiteX13" fmla="*/ 5157 w 23968"/>
                    <a:gd name="connsiteY13" fmla="*/ 7768 h 14435"/>
                    <a:gd name="connsiteX14" fmla="*/ 4205 w 23968"/>
                    <a:gd name="connsiteY14" fmla="*/ 10625 h 14435"/>
                    <a:gd name="connsiteX15" fmla="*/ 5157 w 23968"/>
                    <a:gd name="connsiteY15" fmla="*/ 9673 h 14435"/>
                    <a:gd name="connsiteX16" fmla="*/ 5157 w 23968"/>
                    <a:gd name="connsiteY16" fmla="*/ 7768 h 1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68" h="14435">
                      <a:moveTo>
                        <a:pt x="23255" y="9673"/>
                      </a:moveTo>
                      <a:cubicBezTo>
                        <a:pt x="22302" y="9673"/>
                        <a:pt x="21350" y="9673"/>
                        <a:pt x="21350" y="9673"/>
                      </a:cubicBezTo>
                      <a:lnTo>
                        <a:pt x="20397" y="8720"/>
                      </a:lnTo>
                      <a:cubicBezTo>
                        <a:pt x="17540" y="6816"/>
                        <a:pt x="15635" y="4911"/>
                        <a:pt x="11825" y="4911"/>
                      </a:cubicBezTo>
                      <a:cubicBezTo>
                        <a:pt x="8967" y="4911"/>
                        <a:pt x="8015" y="6816"/>
                        <a:pt x="7062" y="9673"/>
                      </a:cubicBezTo>
                      <a:cubicBezTo>
                        <a:pt x="6110" y="10625"/>
                        <a:pt x="5157" y="12531"/>
                        <a:pt x="4205" y="13483"/>
                      </a:cubicBezTo>
                      <a:cubicBezTo>
                        <a:pt x="3252" y="14436"/>
                        <a:pt x="2300" y="14436"/>
                        <a:pt x="1347" y="14436"/>
                      </a:cubicBezTo>
                      <a:cubicBezTo>
                        <a:pt x="395" y="14436"/>
                        <a:pt x="-558" y="13483"/>
                        <a:pt x="395" y="12531"/>
                      </a:cubicBezTo>
                      <a:cubicBezTo>
                        <a:pt x="1347" y="7768"/>
                        <a:pt x="6110" y="1100"/>
                        <a:pt x="10872" y="148"/>
                      </a:cubicBezTo>
                      <a:cubicBezTo>
                        <a:pt x="16587" y="-805"/>
                        <a:pt x="21350" y="3006"/>
                        <a:pt x="23255" y="6816"/>
                      </a:cubicBezTo>
                      <a:lnTo>
                        <a:pt x="23255" y="6816"/>
                      </a:lnTo>
                      <a:cubicBezTo>
                        <a:pt x="24207" y="7768"/>
                        <a:pt x="24207" y="8720"/>
                        <a:pt x="23255" y="9673"/>
                      </a:cubicBezTo>
                      <a:cubicBezTo>
                        <a:pt x="23255" y="8720"/>
                        <a:pt x="23255" y="9673"/>
                        <a:pt x="23255" y="9673"/>
                      </a:cubicBezTo>
                      <a:close/>
                      <a:moveTo>
                        <a:pt x="5157" y="7768"/>
                      </a:moveTo>
                      <a:cubicBezTo>
                        <a:pt x="4205" y="8720"/>
                        <a:pt x="4205" y="9673"/>
                        <a:pt x="4205" y="10625"/>
                      </a:cubicBezTo>
                      <a:cubicBezTo>
                        <a:pt x="4205" y="10625"/>
                        <a:pt x="4205" y="9673"/>
                        <a:pt x="5157" y="9673"/>
                      </a:cubicBezTo>
                      <a:cubicBezTo>
                        <a:pt x="4205" y="8720"/>
                        <a:pt x="5157" y="8720"/>
                        <a:pt x="5157" y="7768"/>
                      </a:cubicBez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059" name="图形 986"/>
              <p:cNvGrpSpPr/>
              <p:nvPr/>
            </p:nvGrpSpPr>
            <p:grpSpPr>
              <a:xfrm>
                <a:off x="8288655" y="3608899"/>
                <a:ext cx="23812" cy="16315"/>
                <a:chOff x="8288655" y="3608899"/>
                <a:chExt cx="23812" cy="16315"/>
              </a:xfrm>
              <a:solidFill>
                <a:srgbClr val="313A42"/>
              </a:solidFill>
            </p:grpSpPr>
            <p:sp>
              <p:nvSpPr>
                <p:cNvPr id="1060" name="图形 986"/>
                <p:cNvSpPr/>
                <p:nvPr/>
              </p:nvSpPr>
              <p:spPr>
                <a:xfrm>
                  <a:off x="8288655" y="3610780"/>
                  <a:ext cx="22330" cy="12923"/>
                </a:xfrm>
                <a:custGeom>
                  <a:avLst/>
                  <a:gdLst>
                    <a:gd name="connsiteX0" fmla="*/ 21907 w 22330"/>
                    <a:gd name="connsiteY0" fmla="*/ 7767 h 12923"/>
                    <a:gd name="connsiteX1" fmla="*/ 9525 w 22330"/>
                    <a:gd name="connsiteY1" fmla="*/ 147 h 12923"/>
                    <a:gd name="connsiteX2" fmla="*/ 0 w 22330"/>
                    <a:gd name="connsiteY2" fmla="*/ 11577 h 12923"/>
                    <a:gd name="connsiteX3" fmla="*/ 1905 w 22330"/>
                    <a:gd name="connsiteY3" fmla="*/ 12529 h 12923"/>
                    <a:gd name="connsiteX4" fmla="*/ 10477 w 22330"/>
                    <a:gd name="connsiteY4" fmla="*/ 2052 h 12923"/>
                    <a:gd name="connsiteX5" fmla="*/ 21907 w 22330"/>
                    <a:gd name="connsiteY5" fmla="*/ 7767 h 12923"/>
                    <a:gd name="connsiteX6" fmla="*/ 21907 w 22330"/>
                    <a:gd name="connsiteY6" fmla="*/ 7767 h 12923"/>
                    <a:gd name="connsiteX7" fmla="*/ 21907 w 22330"/>
                    <a:gd name="connsiteY7" fmla="*/ 7767 h 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30" h="12923">
                      <a:moveTo>
                        <a:pt x="21907" y="7767"/>
                      </a:moveTo>
                      <a:cubicBezTo>
                        <a:pt x="19050" y="3004"/>
                        <a:pt x="15240" y="-806"/>
                        <a:pt x="9525" y="147"/>
                      </a:cubicBezTo>
                      <a:cubicBezTo>
                        <a:pt x="4763" y="1099"/>
                        <a:pt x="952" y="6814"/>
                        <a:pt x="0" y="11577"/>
                      </a:cubicBezTo>
                      <a:cubicBezTo>
                        <a:pt x="0" y="12529"/>
                        <a:pt x="952" y="13482"/>
                        <a:pt x="1905" y="12529"/>
                      </a:cubicBezTo>
                      <a:cubicBezTo>
                        <a:pt x="4763" y="8719"/>
                        <a:pt x="4763" y="3004"/>
                        <a:pt x="10477" y="2052"/>
                      </a:cubicBezTo>
                      <a:cubicBezTo>
                        <a:pt x="15240" y="2052"/>
                        <a:pt x="18097" y="5862"/>
                        <a:pt x="21907" y="7767"/>
                      </a:cubicBezTo>
                      <a:cubicBezTo>
                        <a:pt x="21907" y="8719"/>
                        <a:pt x="22860" y="8719"/>
                        <a:pt x="21907" y="7767"/>
                      </a:cubicBezTo>
                      <a:lnTo>
                        <a:pt x="21907" y="7767"/>
                      </a:ln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1" name="图形 986"/>
                <p:cNvSpPr/>
                <p:nvPr/>
              </p:nvSpPr>
              <p:spPr>
                <a:xfrm>
                  <a:off x="8288655" y="3608899"/>
                  <a:ext cx="23812" cy="16315"/>
                </a:xfrm>
                <a:custGeom>
                  <a:avLst/>
                  <a:gdLst>
                    <a:gd name="connsiteX0" fmla="*/ 22860 w 23812"/>
                    <a:gd name="connsiteY0" fmla="*/ 11553 h 16315"/>
                    <a:gd name="connsiteX1" fmla="*/ 20955 w 23812"/>
                    <a:gd name="connsiteY1" fmla="*/ 11553 h 16315"/>
                    <a:gd name="connsiteX2" fmla="*/ 20002 w 23812"/>
                    <a:gd name="connsiteY2" fmla="*/ 10601 h 16315"/>
                    <a:gd name="connsiteX3" fmla="*/ 11430 w 23812"/>
                    <a:gd name="connsiteY3" fmla="*/ 5838 h 16315"/>
                    <a:gd name="connsiteX4" fmla="*/ 6667 w 23812"/>
                    <a:gd name="connsiteY4" fmla="*/ 10601 h 16315"/>
                    <a:gd name="connsiteX5" fmla="*/ 4763 w 23812"/>
                    <a:gd name="connsiteY5" fmla="*/ 15363 h 16315"/>
                    <a:gd name="connsiteX6" fmla="*/ 1905 w 23812"/>
                    <a:gd name="connsiteY6" fmla="*/ 16316 h 16315"/>
                    <a:gd name="connsiteX7" fmla="*/ 0 w 23812"/>
                    <a:gd name="connsiteY7" fmla="*/ 13458 h 16315"/>
                    <a:gd name="connsiteX8" fmla="*/ 10477 w 23812"/>
                    <a:gd name="connsiteY8" fmla="*/ 123 h 16315"/>
                    <a:gd name="connsiteX9" fmla="*/ 23813 w 23812"/>
                    <a:gd name="connsiteY9" fmla="*/ 7743 h 16315"/>
                    <a:gd name="connsiteX10" fmla="*/ 23813 w 23812"/>
                    <a:gd name="connsiteY10" fmla="*/ 7743 h 16315"/>
                    <a:gd name="connsiteX11" fmla="*/ 22860 w 23812"/>
                    <a:gd name="connsiteY11" fmla="*/ 11553 h 16315"/>
                    <a:gd name="connsiteX12" fmla="*/ 22860 w 23812"/>
                    <a:gd name="connsiteY12" fmla="*/ 11553 h 16315"/>
                    <a:gd name="connsiteX13" fmla="*/ 3810 w 23812"/>
                    <a:gd name="connsiteY13" fmla="*/ 8696 h 16315"/>
                    <a:gd name="connsiteX14" fmla="*/ 2857 w 23812"/>
                    <a:gd name="connsiteY14" fmla="*/ 11553 h 16315"/>
                    <a:gd name="connsiteX15" fmla="*/ 3810 w 23812"/>
                    <a:gd name="connsiteY15" fmla="*/ 10601 h 16315"/>
                    <a:gd name="connsiteX16" fmla="*/ 3810 w 23812"/>
                    <a:gd name="connsiteY16" fmla="*/ 8696 h 1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12" h="16315">
                      <a:moveTo>
                        <a:pt x="22860" y="11553"/>
                      </a:moveTo>
                      <a:cubicBezTo>
                        <a:pt x="21907" y="11553"/>
                        <a:pt x="20955" y="11553"/>
                        <a:pt x="20955" y="11553"/>
                      </a:cubicBezTo>
                      <a:lnTo>
                        <a:pt x="20002" y="10601"/>
                      </a:lnTo>
                      <a:cubicBezTo>
                        <a:pt x="17145" y="7743"/>
                        <a:pt x="14288" y="5838"/>
                        <a:pt x="11430" y="5838"/>
                      </a:cubicBezTo>
                      <a:cubicBezTo>
                        <a:pt x="8572" y="5838"/>
                        <a:pt x="7620" y="7743"/>
                        <a:pt x="6667" y="10601"/>
                      </a:cubicBezTo>
                      <a:cubicBezTo>
                        <a:pt x="5715" y="12506"/>
                        <a:pt x="5715" y="13458"/>
                        <a:pt x="4763" y="15363"/>
                      </a:cubicBezTo>
                      <a:cubicBezTo>
                        <a:pt x="3810" y="16316"/>
                        <a:pt x="2857" y="16316"/>
                        <a:pt x="1905" y="16316"/>
                      </a:cubicBezTo>
                      <a:cubicBezTo>
                        <a:pt x="952" y="16316"/>
                        <a:pt x="0" y="14411"/>
                        <a:pt x="0" y="13458"/>
                      </a:cubicBezTo>
                      <a:cubicBezTo>
                        <a:pt x="952" y="7743"/>
                        <a:pt x="4763" y="1076"/>
                        <a:pt x="10477" y="123"/>
                      </a:cubicBezTo>
                      <a:cubicBezTo>
                        <a:pt x="16192" y="-829"/>
                        <a:pt x="21907" y="3933"/>
                        <a:pt x="23813" y="7743"/>
                      </a:cubicBezTo>
                      <a:lnTo>
                        <a:pt x="23813" y="7743"/>
                      </a:lnTo>
                      <a:cubicBezTo>
                        <a:pt x="23813" y="9648"/>
                        <a:pt x="23813" y="10601"/>
                        <a:pt x="22860" y="11553"/>
                      </a:cubicBezTo>
                      <a:cubicBezTo>
                        <a:pt x="22860" y="11553"/>
                        <a:pt x="22860" y="11553"/>
                        <a:pt x="22860" y="11553"/>
                      </a:cubicBezTo>
                      <a:close/>
                      <a:moveTo>
                        <a:pt x="3810" y="8696"/>
                      </a:moveTo>
                      <a:cubicBezTo>
                        <a:pt x="3810" y="9648"/>
                        <a:pt x="2857" y="10601"/>
                        <a:pt x="2857" y="11553"/>
                      </a:cubicBezTo>
                      <a:cubicBezTo>
                        <a:pt x="2857" y="11553"/>
                        <a:pt x="2857" y="10601"/>
                        <a:pt x="3810" y="10601"/>
                      </a:cubicBezTo>
                      <a:cubicBezTo>
                        <a:pt x="3810" y="9648"/>
                        <a:pt x="3810" y="9648"/>
                        <a:pt x="3810" y="8696"/>
                      </a:cubicBez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62" name="图形 986"/>
              <p:cNvSpPr/>
              <p:nvPr/>
            </p:nvSpPr>
            <p:spPr>
              <a:xfrm>
                <a:off x="8180627" y="3585159"/>
                <a:ext cx="31663" cy="15290"/>
              </a:xfrm>
              <a:custGeom>
                <a:avLst/>
                <a:gdLst>
                  <a:gd name="connsiteX0" fmla="*/ 1347 w 31663"/>
                  <a:gd name="connsiteY0" fmla="*/ 15291 h 15290"/>
                  <a:gd name="connsiteX1" fmla="*/ 15635 w 31663"/>
                  <a:gd name="connsiteY1" fmla="*/ 6718 h 15290"/>
                  <a:gd name="connsiteX2" fmla="*/ 28970 w 31663"/>
                  <a:gd name="connsiteY2" fmla="*/ 5766 h 15290"/>
                  <a:gd name="connsiteX3" fmla="*/ 30875 w 31663"/>
                  <a:gd name="connsiteY3" fmla="*/ 1956 h 15290"/>
                  <a:gd name="connsiteX4" fmla="*/ 395 w 31663"/>
                  <a:gd name="connsiteY4" fmla="*/ 14338 h 15290"/>
                  <a:gd name="connsiteX5" fmla="*/ 1347 w 31663"/>
                  <a:gd name="connsiteY5" fmla="*/ 15291 h 15290"/>
                  <a:gd name="connsiteX6" fmla="*/ 1347 w 31663"/>
                  <a:gd name="connsiteY6" fmla="*/ 15291 h 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63" h="15290">
                    <a:moveTo>
                      <a:pt x="1347" y="15291"/>
                    </a:moveTo>
                    <a:cubicBezTo>
                      <a:pt x="6110" y="11481"/>
                      <a:pt x="8967" y="8623"/>
                      <a:pt x="15635" y="6718"/>
                    </a:cubicBezTo>
                    <a:cubicBezTo>
                      <a:pt x="20397" y="5766"/>
                      <a:pt x="24207" y="6718"/>
                      <a:pt x="28970" y="5766"/>
                    </a:cubicBezTo>
                    <a:cubicBezTo>
                      <a:pt x="30875" y="5766"/>
                      <a:pt x="32780" y="2908"/>
                      <a:pt x="30875" y="1956"/>
                    </a:cubicBezTo>
                    <a:cubicBezTo>
                      <a:pt x="21350" y="-3759"/>
                      <a:pt x="2300" y="3861"/>
                      <a:pt x="395" y="14338"/>
                    </a:cubicBezTo>
                    <a:cubicBezTo>
                      <a:pt x="-558" y="15291"/>
                      <a:pt x="395" y="15291"/>
                      <a:pt x="1347" y="15291"/>
                    </a:cubicBezTo>
                    <a:lnTo>
                      <a:pt x="1347" y="15291"/>
                    </a:lnTo>
                    <a:close/>
                  </a:path>
                </a:pathLst>
              </a:custGeom>
              <a:solidFill>
                <a:srgbClr val="313A42"/>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3" name="图形 986"/>
              <p:cNvSpPr/>
              <p:nvPr/>
            </p:nvSpPr>
            <p:spPr>
              <a:xfrm rot="16298040">
                <a:off x="8194015" y="3647305"/>
                <a:ext cx="11430" cy="19050"/>
              </a:xfrm>
              <a:custGeom>
                <a:avLst/>
                <a:gdLst>
                  <a:gd name="connsiteX0" fmla="*/ 11430 w 11430"/>
                  <a:gd name="connsiteY0" fmla="*/ 9525 h 19050"/>
                  <a:gd name="connsiteX1" fmla="*/ 5715 w 11430"/>
                  <a:gd name="connsiteY1" fmla="*/ 19050 h 19050"/>
                  <a:gd name="connsiteX2" fmla="*/ 0 w 11430"/>
                  <a:gd name="connsiteY2" fmla="*/ 9525 h 19050"/>
                  <a:gd name="connsiteX3" fmla="*/ 5715 w 11430"/>
                  <a:gd name="connsiteY3" fmla="*/ 0 h 19050"/>
                  <a:gd name="connsiteX4" fmla="*/ 11430 w 1143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 h="19050">
                    <a:moveTo>
                      <a:pt x="11430" y="9525"/>
                    </a:moveTo>
                    <a:cubicBezTo>
                      <a:pt x="11430" y="14786"/>
                      <a:pt x="8871" y="19050"/>
                      <a:pt x="5715" y="19050"/>
                    </a:cubicBezTo>
                    <a:cubicBezTo>
                      <a:pt x="2559" y="19050"/>
                      <a:pt x="0" y="14786"/>
                      <a:pt x="0" y="9525"/>
                    </a:cubicBezTo>
                    <a:cubicBezTo>
                      <a:pt x="0" y="4264"/>
                      <a:pt x="2558" y="0"/>
                      <a:pt x="5715" y="0"/>
                    </a:cubicBezTo>
                    <a:cubicBezTo>
                      <a:pt x="8871" y="0"/>
                      <a:pt x="11430" y="4264"/>
                      <a:pt x="11430" y="9525"/>
                    </a:cubicBezTo>
                    <a:close/>
                  </a:path>
                </a:pathLst>
              </a:custGeom>
              <a:solidFill>
                <a:srgbClr val="FFA59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4" name="图形 986"/>
              <p:cNvSpPr/>
              <p:nvPr/>
            </p:nvSpPr>
            <p:spPr>
              <a:xfrm rot="20377782">
                <a:off x="8315483" y="3622426"/>
                <a:ext cx="19050" cy="11430"/>
              </a:xfrm>
              <a:custGeom>
                <a:avLst/>
                <a:gdLst>
                  <a:gd name="connsiteX0" fmla="*/ 19051 w 19050"/>
                  <a:gd name="connsiteY0" fmla="*/ 5715 h 11430"/>
                  <a:gd name="connsiteX1" fmla="*/ 9525 w 19050"/>
                  <a:gd name="connsiteY1" fmla="*/ 11430 h 11430"/>
                  <a:gd name="connsiteX2" fmla="*/ 0 w 19050"/>
                  <a:gd name="connsiteY2" fmla="*/ 5715 h 11430"/>
                  <a:gd name="connsiteX3" fmla="*/ 9525 w 19050"/>
                  <a:gd name="connsiteY3" fmla="*/ 0 h 11430"/>
                  <a:gd name="connsiteX4" fmla="*/ 19051 w 19050"/>
                  <a:gd name="connsiteY4" fmla="*/ 5715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1430">
                    <a:moveTo>
                      <a:pt x="19051" y="5715"/>
                    </a:moveTo>
                    <a:cubicBezTo>
                      <a:pt x="19051" y="8872"/>
                      <a:pt x="14786" y="11430"/>
                      <a:pt x="9525" y="11430"/>
                    </a:cubicBezTo>
                    <a:cubicBezTo>
                      <a:pt x="4265" y="11430"/>
                      <a:pt x="0" y="8872"/>
                      <a:pt x="0" y="5715"/>
                    </a:cubicBezTo>
                    <a:cubicBezTo>
                      <a:pt x="0" y="2559"/>
                      <a:pt x="4265" y="0"/>
                      <a:pt x="9525" y="0"/>
                    </a:cubicBezTo>
                    <a:cubicBezTo>
                      <a:pt x="14786" y="0"/>
                      <a:pt x="19051" y="2559"/>
                      <a:pt x="19051" y="5715"/>
                    </a:cubicBezTo>
                    <a:close/>
                  </a:path>
                </a:pathLst>
              </a:custGeom>
              <a:solidFill>
                <a:srgbClr val="FFA598"/>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065" name="图形 986"/>
              <p:cNvGrpSpPr/>
              <p:nvPr/>
            </p:nvGrpSpPr>
            <p:grpSpPr>
              <a:xfrm>
                <a:off x="8252086" y="3669029"/>
                <a:ext cx="40918" cy="34290"/>
                <a:chOff x="8252086" y="3669029"/>
                <a:chExt cx="40918" cy="34290"/>
              </a:xfrm>
            </p:grpSpPr>
            <p:sp>
              <p:nvSpPr>
                <p:cNvPr id="1066" name="图形 986"/>
                <p:cNvSpPr/>
                <p:nvPr/>
              </p:nvSpPr>
              <p:spPr>
                <a:xfrm>
                  <a:off x="8252086" y="3669029"/>
                  <a:ext cx="40918" cy="32924"/>
                </a:xfrm>
                <a:custGeom>
                  <a:avLst/>
                  <a:gdLst>
                    <a:gd name="connsiteX0" fmla="*/ 38474 w 40918"/>
                    <a:gd name="connsiteY0" fmla="*/ 1905 h 32924"/>
                    <a:gd name="connsiteX1" fmla="*/ 28949 w 40918"/>
                    <a:gd name="connsiteY1" fmla="*/ 30480 h 32924"/>
                    <a:gd name="connsiteX2" fmla="*/ 374 w 40918"/>
                    <a:gd name="connsiteY2" fmla="*/ 20955 h 32924"/>
                    <a:gd name="connsiteX3" fmla="*/ 374 w 40918"/>
                    <a:gd name="connsiteY3" fmla="*/ 20955 h 32924"/>
                    <a:gd name="connsiteX4" fmla="*/ 2279 w 40918"/>
                    <a:gd name="connsiteY4" fmla="*/ 16192 h 32924"/>
                    <a:gd name="connsiteX5" fmla="*/ 33711 w 40918"/>
                    <a:gd name="connsiteY5" fmla="*/ 0 h 32924"/>
                    <a:gd name="connsiteX6" fmla="*/ 38474 w 40918"/>
                    <a:gd name="connsiteY6" fmla="*/ 1905 h 32924"/>
                    <a:gd name="connsiteX7" fmla="*/ 38474 w 40918"/>
                    <a:gd name="connsiteY7" fmla="*/ 1905 h 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18" h="32924">
                      <a:moveTo>
                        <a:pt x="38474" y="1905"/>
                      </a:moveTo>
                      <a:cubicBezTo>
                        <a:pt x="44189" y="12383"/>
                        <a:pt x="39426" y="25717"/>
                        <a:pt x="28949" y="30480"/>
                      </a:cubicBezTo>
                      <a:cubicBezTo>
                        <a:pt x="18471" y="36195"/>
                        <a:pt x="5136" y="31433"/>
                        <a:pt x="374" y="20955"/>
                      </a:cubicBezTo>
                      <a:lnTo>
                        <a:pt x="374" y="20955"/>
                      </a:lnTo>
                      <a:cubicBezTo>
                        <a:pt x="-579" y="19050"/>
                        <a:pt x="374" y="17145"/>
                        <a:pt x="2279" y="16192"/>
                      </a:cubicBezTo>
                      <a:lnTo>
                        <a:pt x="33711" y="0"/>
                      </a:lnTo>
                      <a:cubicBezTo>
                        <a:pt x="35616" y="0"/>
                        <a:pt x="37521" y="0"/>
                        <a:pt x="38474" y="1905"/>
                      </a:cubicBezTo>
                      <a:lnTo>
                        <a:pt x="38474" y="1905"/>
                      </a:lnTo>
                      <a:close/>
                    </a:path>
                  </a:pathLst>
                </a:custGeom>
                <a:solidFill>
                  <a:srgbClr val="CC623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7" name="图形 986"/>
                <p:cNvSpPr/>
                <p:nvPr/>
              </p:nvSpPr>
              <p:spPr>
                <a:xfrm>
                  <a:off x="8271509" y="3689984"/>
                  <a:ext cx="20002" cy="12382"/>
                </a:xfrm>
                <a:custGeom>
                  <a:avLst/>
                  <a:gdLst>
                    <a:gd name="connsiteX0" fmla="*/ 0 w 20002"/>
                    <a:gd name="connsiteY0" fmla="*/ 12383 h 12382"/>
                    <a:gd name="connsiteX1" fmla="*/ 9525 w 20002"/>
                    <a:gd name="connsiteY1" fmla="*/ 10478 h 12382"/>
                    <a:gd name="connsiteX2" fmla="*/ 20003 w 20002"/>
                    <a:gd name="connsiteY2" fmla="*/ 0 h 12382"/>
                    <a:gd name="connsiteX3" fmla="*/ 0 w 20002"/>
                    <a:gd name="connsiteY3" fmla="*/ 12383 h 12382"/>
                  </a:gdLst>
                  <a:ahLst/>
                  <a:cxnLst>
                    <a:cxn ang="0">
                      <a:pos x="connsiteX0" y="connsiteY0"/>
                    </a:cxn>
                    <a:cxn ang="0">
                      <a:pos x="connsiteX1" y="connsiteY1"/>
                    </a:cxn>
                    <a:cxn ang="0">
                      <a:pos x="connsiteX2" y="connsiteY2"/>
                    </a:cxn>
                    <a:cxn ang="0">
                      <a:pos x="connsiteX3" y="connsiteY3"/>
                    </a:cxn>
                  </a:cxnLst>
                  <a:rect l="l" t="t" r="r" b="b"/>
                  <a:pathLst>
                    <a:path w="20002" h="12382">
                      <a:moveTo>
                        <a:pt x="0" y="12383"/>
                      </a:moveTo>
                      <a:cubicBezTo>
                        <a:pt x="2858" y="12383"/>
                        <a:pt x="6668" y="11430"/>
                        <a:pt x="9525" y="10478"/>
                      </a:cubicBezTo>
                      <a:cubicBezTo>
                        <a:pt x="14288" y="7620"/>
                        <a:pt x="18097" y="3810"/>
                        <a:pt x="20003" y="0"/>
                      </a:cubicBezTo>
                      <a:cubicBezTo>
                        <a:pt x="12383" y="2858"/>
                        <a:pt x="4763" y="6668"/>
                        <a:pt x="0" y="12383"/>
                      </a:cubicBezTo>
                      <a:close/>
                    </a:path>
                  </a:pathLst>
                </a:custGeom>
                <a:solidFill>
                  <a:srgbClr val="FFB9A4"/>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8" name="图形 986"/>
                <p:cNvSpPr/>
                <p:nvPr/>
              </p:nvSpPr>
              <p:spPr>
                <a:xfrm>
                  <a:off x="8270557" y="3684984"/>
                  <a:ext cx="21907" cy="18335"/>
                </a:xfrm>
                <a:custGeom>
                  <a:avLst/>
                  <a:gdLst>
                    <a:gd name="connsiteX0" fmla="*/ 1905 w 21907"/>
                    <a:gd name="connsiteY0" fmla="*/ 9763 h 18335"/>
                    <a:gd name="connsiteX1" fmla="*/ 0 w 21907"/>
                    <a:gd name="connsiteY1" fmla="*/ 18336 h 18335"/>
                    <a:gd name="connsiteX2" fmla="*/ 10478 w 21907"/>
                    <a:gd name="connsiteY2" fmla="*/ 16431 h 18335"/>
                    <a:gd name="connsiteX3" fmla="*/ 21908 w 21907"/>
                    <a:gd name="connsiteY3" fmla="*/ 238 h 18335"/>
                    <a:gd name="connsiteX4" fmla="*/ 12383 w 21907"/>
                    <a:gd name="connsiteY4" fmla="*/ 1191 h 18335"/>
                    <a:gd name="connsiteX5" fmla="*/ 1905 w 21907"/>
                    <a:gd name="connsiteY5" fmla="*/ 9763 h 1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 h="18335">
                      <a:moveTo>
                        <a:pt x="1905" y="9763"/>
                      </a:moveTo>
                      <a:cubicBezTo>
                        <a:pt x="953" y="12621"/>
                        <a:pt x="953" y="14526"/>
                        <a:pt x="0" y="18336"/>
                      </a:cubicBezTo>
                      <a:cubicBezTo>
                        <a:pt x="3810" y="18336"/>
                        <a:pt x="6668" y="17383"/>
                        <a:pt x="10478" y="16431"/>
                      </a:cubicBezTo>
                      <a:cubicBezTo>
                        <a:pt x="17145" y="12621"/>
                        <a:pt x="20955" y="6906"/>
                        <a:pt x="21908" y="238"/>
                      </a:cubicBezTo>
                      <a:cubicBezTo>
                        <a:pt x="20003" y="238"/>
                        <a:pt x="16193" y="-714"/>
                        <a:pt x="12383" y="1191"/>
                      </a:cubicBezTo>
                      <a:cubicBezTo>
                        <a:pt x="7620" y="1191"/>
                        <a:pt x="3810" y="5001"/>
                        <a:pt x="1905" y="9763"/>
                      </a:cubicBezTo>
                      <a:close/>
                    </a:path>
                  </a:pathLst>
                </a:custGeom>
                <a:solidFill>
                  <a:srgbClr val="E66E3E"/>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69" name="图形 986"/>
              <p:cNvSpPr/>
              <p:nvPr/>
            </p:nvSpPr>
            <p:spPr>
              <a:xfrm>
                <a:off x="8158966" y="3591544"/>
                <a:ext cx="95546" cy="97488"/>
              </a:xfrm>
              <a:custGeom>
                <a:avLst/>
                <a:gdLst>
                  <a:gd name="connsiteX0" fmla="*/ 47773 w 95546"/>
                  <a:gd name="connsiteY0" fmla="*/ 97488 h 97488"/>
                  <a:gd name="connsiteX1" fmla="*/ 23008 w 95546"/>
                  <a:gd name="connsiteY1" fmla="*/ 89868 h 97488"/>
                  <a:gd name="connsiteX2" fmla="*/ 6816 w 95546"/>
                  <a:gd name="connsiteY2" fmla="*/ 23193 h 97488"/>
                  <a:gd name="connsiteX3" fmla="*/ 36343 w 95546"/>
                  <a:gd name="connsiteY3" fmla="*/ 1286 h 97488"/>
                  <a:gd name="connsiteX4" fmla="*/ 72538 w 95546"/>
                  <a:gd name="connsiteY4" fmla="*/ 7001 h 97488"/>
                  <a:gd name="connsiteX5" fmla="*/ 88731 w 95546"/>
                  <a:gd name="connsiteY5" fmla="*/ 73676 h 97488"/>
                  <a:gd name="connsiteX6" fmla="*/ 59203 w 95546"/>
                  <a:gd name="connsiteY6" fmla="*/ 95583 h 97488"/>
                  <a:gd name="connsiteX7" fmla="*/ 47773 w 95546"/>
                  <a:gd name="connsiteY7" fmla="*/ 97488 h 97488"/>
                  <a:gd name="connsiteX8" fmla="*/ 47773 w 95546"/>
                  <a:gd name="connsiteY8" fmla="*/ 22241 h 97488"/>
                  <a:gd name="connsiteX9" fmla="*/ 41106 w 95546"/>
                  <a:gd name="connsiteY9" fmla="*/ 23193 h 97488"/>
                  <a:gd name="connsiteX10" fmla="*/ 24913 w 95546"/>
                  <a:gd name="connsiteY10" fmla="*/ 35576 h 97488"/>
                  <a:gd name="connsiteX11" fmla="*/ 34438 w 95546"/>
                  <a:gd name="connsiteY11" fmla="*/ 73676 h 97488"/>
                  <a:gd name="connsiteX12" fmla="*/ 54441 w 95546"/>
                  <a:gd name="connsiteY12" fmla="*/ 76533 h 97488"/>
                  <a:gd name="connsiteX13" fmla="*/ 70633 w 95546"/>
                  <a:gd name="connsiteY13" fmla="*/ 64151 h 97488"/>
                  <a:gd name="connsiteX14" fmla="*/ 61108 w 95546"/>
                  <a:gd name="connsiteY14" fmla="*/ 26051 h 97488"/>
                  <a:gd name="connsiteX15" fmla="*/ 47773 w 95546"/>
                  <a:gd name="connsiteY15" fmla="*/ 22241 h 9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546" h="97488">
                    <a:moveTo>
                      <a:pt x="47773" y="97488"/>
                    </a:moveTo>
                    <a:cubicBezTo>
                      <a:pt x="39201" y="97488"/>
                      <a:pt x="30628" y="94631"/>
                      <a:pt x="23008" y="89868"/>
                    </a:cubicBezTo>
                    <a:cubicBezTo>
                      <a:pt x="148" y="75581"/>
                      <a:pt x="-6519" y="46053"/>
                      <a:pt x="6816" y="23193"/>
                    </a:cubicBezTo>
                    <a:cubicBezTo>
                      <a:pt x="13483" y="11763"/>
                      <a:pt x="23961" y="4143"/>
                      <a:pt x="36343" y="1286"/>
                    </a:cubicBezTo>
                    <a:cubicBezTo>
                      <a:pt x="48726" y="-1572"/>
                      <a:pt x="62061" y="333"/>
                      <a:pt x="72538" y="7001"/>
                    </a:cubicBezTo>
                    <a:cubicBezTo>
                      <a:pt x="95398" y="21288"/>
                      <a:pt x="102066" y="50816"/>
                      <a:pt x="88731" y="73676"/>
                    </a:cubicBezTo>
                    <a:cubicBezTo>
                      <a:pt x="82063" y="85106"/>
                      <a:pt x="71586" y="92726"/>
                      <a:pt x="59203" y="95583"/>
                    </a:cubicBezTo>
                    <a:cubicBezTo>
                      <a:pt x="55393" y="97488"/>
                      <a:pt x="51583" y="97488"/>
                      <a:pt x="47773" y="97488"/>
                    </a:cubicBezTo>
                    <a:close/>
                    <a:moveTo>
                      <a:pt x="47773" y="22241"/>
                    </a:moveTo>
                    <a:cubicBezTo>
                      <a:pt x="45868" y="22241"/>
                      <a:pt x="43963" y="22241"/>
                      <a:pt x="41106" y="23193"/>
                    </a:cubicBezTo>
                    <a:cubicBezTo>
                      <a:pt x="34438" y="25098"/>
                      <a:pt x="28723" y="28908"/>
                      <a:pt x="24913" y="35576"/>
                    </a:cubicBezTo>
                    <a:cubicBezTo>
                      <a:pt x="17293" y="48911"/>
                      <a:pt x="21103" y="65103"/>
                      <a:pt x="34438" y="73676"/>
                    </a:cubicBezTo>
                    <a:cubicBezTo>
                      <a:pt x="40153" y="77486"/>
                      <a:pt x="47773" y="78438"/>
                      <a:pt x="54441" y="76533"/>
                    </a:cubicBezTo>
                    <a:cubicBezTo>
                      <a:pt x="61108" y="74628"/>
                      <a:pt x="66823" y="70818"/>
                      <a:pt x="70633" y="64151"/>
                    </a:cubicBezTo>
                    <a:cubicBezTo>
                      <a:pt x="78253" y="50816"/>
                      <a:pt x="74443" y="34623"/>
                      <a:pt x="61108" y="26051"/>
                    </a:cubicBezTo>
                    <a:cubicBezTo>
                      <a:pt x="57298" y="23193"/>
                      <a:pt x="52536" y="22241"/>
                      <a:pt x="47773" y="22241"/>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0" name="图形 986"/>
              <p:cNvSpPr/>
              <p:nvPr/>
            </p:nvSpPr>
            <p:spPr>
              <a:xfrm>
                <a:off x="8250408" y="3571566"/>
                <a:ext cx="100305" cy="100321"/>
              </a:xfrm>
              <a:custGeom>
                <a:avLst/>
                <a:gdLst>
                  <a:gd name="connsiteX0" fmla="*/ 49677 w 100305"/>
                  <a:gd name="connsiteY0" fmla="*/ 100321 h 100321"/>
                  <a:gd name="connsiteX1" fmla="*/ 23007 w 100305"/>
                  <a:gd name="connsiteY1" fmla="*/ 92701 h 100321"/>
                  <a:gd name="connsiteX2" fmla="*/ 1099 w 100305"/>
                  <a:gd name="connsiteY2" fmla="*/ 61269 h 100321"/>
                  <a:gd name="connsiteX3" fmla="*/ 39199 w 100305"/>
                  <a:gd name="connsiteY3" fmla="*/ 1261 h 100321"/>
                  <a:gd name="connsiteX4" fmla="*/ 77299 w 100305"/>
                  <a:gd name="connsiteY4" fmla="*/ 7929 h 100321"/>
                  <a:gd name="connsiteX5" fmla="*/ 99207 w 100305"/>
                  <a:gd name="connsiteY5" fmla="*/ 39361 h 100321"/>
                  <a:gd name="connsiteX6" fmla="*/ 61107 w 100305"/>
                  <a:gd name="connsiteY6" fmla="*/ 99369 h 100321"/>
                  <a:gd name="connsiteX7" fmla="*/ 49677 w 100305"/>
                  <a:gd name="connsiteY7" fmla="*/ 100321 h 100321"/>
                  <a:gd name="connsiteX8" fmla="*/ 50629 w 100305"/>
                  <a:gd name="connsiteY8" fmla="*/ 21264 h 100321"/>
                  <a:gd name="connsiteX9" fmla="*/ 43962 w 100305"/>
                  <a:gd name="connsiteY9" fmla="*/ 22216 h 100321"/>
                  <a:gd name="connsiteX10" fmla="*/ 22054 w 100305"/>
                  <a:gd name="connsiteY10" fmla="*/ 56506 h 100321"/>
                  <a:gd name="connsiteX11" fmla="*/ 34437 w 100305"/>
                  <a:gd name="connsiteY11" fmla="*/ 74604 h 100321"/>
                  <a:gd name="connsiteX12" fmla="*/ 56344 w 100305"/>
                  <a:gd name="connsiteY12" fmla="*/ 78414 h 100321"/>
                  <a:gd name="connsiteX13" fmla="*/ 78252 w 100305"/>
                  <a:gd name="connsiteY13" fmla="*/ 44124 h 100321"/>
                  <a:gd name="connsiteX14" fmla="*/ 65869 w 100305"/>
                  <a:gd name="connsiteY14" fmla="*/ 26026 h 100321"/>
                  <a:gd name="connsiteX15" fmla="*/ 50629 w 100305"/>
                  <a:gd name="connsiteY15" fmla="*/ 21264 h 10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305" h="100321">
                    <a:moveTo>
                      <a:pt x="49677" y="100321"/>
                    </a:moveTo>
                    <a:cubicBezTo>
                      <a:pt x="40152" y="100321"/>
                      <a:pt x="31579" y="97464"/>
                      <a:pt x="23007" y="92701"/>
                    </a:cubicBezTo>
                    <a:cubicBezTo>
                      <a:pt x="11577" y="86034"/>
                      <a:pt x="3957" y="74604"/>
                      <a:pt x="1099" y="61269"/>
                    </a:cubicBezTo>
                    <a:cubicBezTo>
                      <a:pt x="-4616" y="34599"/>
                      <a:pt x="12529" y="7929"/>
                      <a:pt x="39199" y="1261"/>
                    </a:cubicBezTo>
                    <a:cubicBezTo>
                      <a:pt x="52534" y="-1596"/>
                      <a:pt x="65869" y="309"/>
                      <a:pt x="77299" y="7929"/>
                    </a:cubicBezTo>
                    <a:cubicBezTo>
                      <a:pt x="88729" y="14596"/>
                      <a:pt x="96349" y="26026"/>
                      <a:pt x="99207" y="39361"/>
                    </a:cubicBezTo>
                    <a:cubicBezTo>
                      <a:pt x="104922" y="66031"/>
                      <a:pt x="87777" y="92701"/>
                      <a:pt x="61107" y="99369"/>
                    </a:cubicBezTo>
                    <a:cubicBezTo>
                      <a:pt x="57297" y="99369"/>
                      <a:pt x="53487" y="100321"/>
                      <a:pt x="49677" y="100321"/>
                    </a:cubicBezTo>
                    <a:close/>
                    <a:moveTo>
                      <a:pt x="50629" y="21264"/>
                    </a:moveTo>
                    <a:cubicBezTo>
                      <a:pt x="48724" y="21264"/>
                      <a:pt x="45867" y="21264"/>
                      <a:pt x="43962" y="22216"/>
                    </a:cubicBezTo>
                    <a:cubicBezTo>
                      <a:pt x="28722" y="26026"/>
                      <a:pt x="18244" y="41266"/>
                      <a:pt x="22054" y="56506"/>
                    </a:cubicBezTo>
                    <a:cubicBezTo>
                      <a:pt x="23959" y="64126"/>
                      <a:pt x="27769" y="70794"/>
                      <a:pt x="34437" y="74604"/>
                    </a:cubicBezTo>
                    <a:cubicBezTo>
                      <a:pt x="41104" y="78414"/>
                      <a:pt x="48724" y="80319"/>
                      <a:pt x="56344" y="78414"/>
                    </a:cubicBezTo>
                    <a:cubicBezTo>
                      <a:pt x="71584" y="74604"/>
                      <a:pt x="82062" y="59364"/>
                      <a:pt x="78252" y="44124"/>
                    </a:cubicBezTo>
                    <a:cubicBezTo>
                      <a:pt x="76347" y="36504"/>
                      <a:pt x="72537" y="29836"/>
                      <a:pt x="65869" y="26026"/>
                    </a:cubicBezTo>
                    <a:cubicBezTo>
                      <a:pt x="61107" y="22216"/>
                      <a:pt x="56344" y="21264"/>
                      <a:pt x="50629" y="21264"/>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1" name="图形 986"/>
              <p:cNvSpPr/>
              <p:nvPr/>
            </p:nvSpPr>
            <p:spPr>
              <a:xfrm>
                <a:off x="8237219" y="3617445"/>
                <a:ext cx="26670" cy="25866"/>
              </a:xfrm>
              <a:custGeom>
                <a:avLst/>
                <a:gdLst>
                  <a:gd name="connsiteX0" fmla="*/ 7620 w 26670"/>
                  <a:gd name="connsiteY0" fmla="*/ 25867 h 25866"/>
                  <a:gd name="connsiteX1" fmla="*/ 0 w 26670"/>
                  <a:gd name="connsiteY1" fmla="*/ 5864 h 25866"/>
                  <a:gd name="connsiteX2" fmla="*/ 26670 w 26670"/>
                  <a:gd name="connsiteY2" fmla="*/ 149 h 25866"/>
                  <a:gd name="connsiteX3" fmla="*/ 22860 w 26670"/>
                  <a:gd name="connsiteY3" fmla="*/ 21104 h 25866"/>
                  <a:gd name="connsiteX4" fmla="*/ 22860 w 26670"/>
                  <a:gd name="connsiteY4" fmla="*/ 21104 h 25866"/>
                  <a:gd name="connsiteX5" fmla="*/ 7620 w 26670"/>
                  <a:gd name="connsiteY5" fmla="*/ 25867 h 2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 h="25866">
                    <a:moveTo>
                      <a:pt x="7620" y="25867"/>
                    </a:moveTo>
                    <a:lnTo>
                      <a:pt x="0" y="5864"/>
                    </a:lnTo>
                    <a:cubicBezTo>
                      <a:pt x="6668" y="3007"/>
                      <a:pt x="19050" y="-803"/>
                      <a:pt x="26670" y="149"/>
                    </a:cubicBezTo>
                    <a:lnTo>
                      <a:pt x="22860" y="21104"/>
                    </a:lnTo>
                    <a:cubicBezTo>
                      <a:pt x="22860" y="21104"/>
                      <a:pt x="22860" y="21104"/>
                      <a:pt x="22860" y="21104"/>
                    </a:cubicBezTo>
                    <a:cubicBezTo>
                      <a:pt x="20955" y="22057"/>
                      <a:pt x="13335" y="23962"/>
                      <a:pt x="7620" y="25867"/>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2" name="图形 986"/>
              <p:cNvSpPr/>
              <p:nvPr/>
            </p:nvSpPr>
            <p:spPr>
              <a:xfrm>
                <a:off x="8398769" y="3804999"/>
                <a:ext cx="277553" cy="657463"/>
              </a:xfrm>
              <a:custGeom>
                <a:avLst/>
                <a:gdLst>
                  <a:gd name="connsiteX0" fmla="*/ 277553 w 277553"/>
                  <a:gd name="connsiteY0" fmla="*/ 66913 h 657463"/>
                  <a:gd name="connsiteX1" fmla="*/ 203258 w 277553"/>
                  <a:gd name="connsiteY1" fmla="*/ 4048 h 657463"/>
                  <a:gd name="connsiteX2" fmla="*/ 113723 w 277553"/>
                  <a:gd name="connsiteY2" fmla="*/ 14526 h 657463"/>
                  <a:gd name="connsiteX3" fmla="*/ 99435 w 277553"/>
                  <a:gd name="connsiteY3" fmla="*/ 25003 h 657463"/>
                  <a:gd name="connsiteX4" fmla="*/ 99435 w 277553"/>
                  <a:gd name="connsiteY4" fmla="*/ 25003 h 657463"/>
                  <a:gd name="connsiteX5" fmla="*/ 74670 w 277553"/>
                  <a:gd name="connsiteY5" fmla="*/ 59293 h 657463"/>
                  <a:gd name="connsiteX6" fmla="*/ 192780 w 277553"/>
                  <a:gd name="connsiteY6" fmla="*/ 426958 h 657463"/>
                  <a:gd name="connsiteX7" fmla="*/ 76575 w 277553"/>
                  <a:gd name="connsiteY7" fmla="*/ 415528 h 657463"/>
                  <a:gd name="connsiteX8" fmla="*/ 32760 w 277553"/>
                  <a:gd name="connsiteY8" fmla="*/ 427911 h 657463"/>
                  <a:gd name="connsiteX9" fmla="*/ 6091 w 277553"/>
                  <a:gd name="connsiteY9" fmla="*/ 475536 h 657463"/>
                  <a:gd name="connsiteX10" fmla="*/ 9900 w 277553"/>
                  <a:gd name="connsiteY10" fmla="*/ 552688 h 657463"/>
                  <a:gd name="connsiteX11" fmla="*/ 30855 w 277553"/>
                  <a:gd name="connsiteY11" fmla="*/ 575548 h 657463"/>
                  <a:gd name="connsiteX12" fmla="*/ 276600 w 277553"/>
                  <a:gd name="connsiteY12" fmla="*/ 657463 h 657463"/>
                  <a:gd name="connsiteX13" fmla="*/ 276600 w 277553"/>
                  <a:gd name="connsiteY13" fmla="*/ 66913 h 65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553" h="657463">
                    <a:moveTo>
                      <a:pt x="277553" y="66913"/>
                    </a:moveTo>
                    <a:cubicBezTo>
                      <a:pt x="256598" y="33576"/>
                      <a:pt x="234691" y="12621"/>
                      <a:pt x="203258" y="4048"/>
                    </a:cubicBezTo>
                    <a:cubicBezTo>
                      <a:pt x="196591" y="2143"/>
                      <a:pt x="152775" y="-8334"/>
                      <a:pt x="113723" y="14526"/>
                    </a:cubicBezTo>
                    <a:cubicBezTo>
                      <a:pt x="113723" y="14526"/>
                      <a:pt x="108008" y="18336"/>
                      <a:pt x="99435" y="25003"/>
                    </a:cubicBezTo>
                    <a:cubicBezTo>
                      <a:pt x="99435" y="25003"/>
                      <a:pt x="99435" y="25003"/>
                      <a:pt x="99435" y="25003"/>
                    </a:cubicBezTo>
                    <a:cubicBezTo>
                      <a:pt x="99435" y="25003"/>
                      <a:pt x="85148" y="40243"/>
                      <a:pt x="74670" y="59293"/>
                    </a:cubicBezTo>
                    <a:cubicBezTo>
                      <a:pt x="67050" y="72628"/>
                      <a:pt x="105150" y="225028"/>
                      <a:pt x="192780" y="426958"/>
                    </a:cubicBezTo>
                    <a:cubicBezTo>
                      <a:pt x="150870" y="420291"/>
                      <a:pt x="107055" y="415528"/>
                      <a:pt x="76575" y="415528"/>
                    </a:cubicBezTo>
                    <a:cubicBezTo>
                      <a:pt x="67050" y="415528"/>
                      <a:pt x="48000" y="416481"/>
                      <a:pt x="32760" y="427911"/>
                    </a:cubicBezTo>
                    <a:cubicBezTo>
                      <a:pt x="15616" y="440293"/>
                      <a:pt x="10853" y="459343"/>
                      <a:pt x="6091" y="475536"/>
                    </a:cubicBezTo>
                    <a:cubicBezTo>
                      <a:pt x="2280" y="489823"/>
                      <a:pt x="-7245" y="524113"/>
                      <a:pt x="9900" y="552688"/>
                    </a:cubicBezTo>
                    <a:cubicBezTo>
                      <a:pt x="15616" y="563166"/>
                      <a:pt x="24188" y="570786"/>
                      <a:pt x="30855" y="575548"/>
                    </a:cubicBezTo>
                    <a:cubicBezTo>
                      <a:pt x="113723" y="634603"/>
                      <a:pt x="214688" y="652701"/>
                      <a:pt x="276600" y="657463"/>
                    </a:cubicBezTo>
                    <a:lnTo>
                      <a:pt x="276600" y="66913"/>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4" name="文本框 3"/>
            <p:cNvSpPr txBox="1"/>
            <p:nvPr/>
          </p:nvSpPr>
          <p:spPr>
            <a:xfrm>
              <a:off x="6328" y="4354"/>
              <a:ext cx="6590" cy="1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40000"/>
                </a:lnSpc>
              </a:pPr>
              <a:r>
                <a:rPr lang="zh-CN" altLang="en-US" sz="3200" b="1" spc="200">
                  <a:solidFill>
                    <a:schemeClr val="bg1"/>
                  </a:solidFill>
                  <a:uFillTx/>
                  <a:latin typeface="微软雅黑" panose="020B0503020204020204" charset="-122"/>
                  <a:ea typeface="微软雅黑" panose="020B0503020204020204" charset="-122"/>
                </a:rPr>
                <a:t>孕妈妈提问：</a:t>
              </a:r>
              <a:endParaRPr lang="zh-CN" altLang="en-US" sz="3200" b="1" spc="200">
                <a:solidFill>
                  <a:schemeClr val="bg1"/>
                </a:solidFill>
                <a:uFillTx/>
                <a:latin typeface="微软雅黑" panose="020B0503020204020204" charset="-122"/>
                <a:ea typeface="微软雅黑" panose="020B0503020204020204" charset="-122"/>
              </a:endParaRPr>
            </a:p>
            <a:p>
              <a:pPr algn="ctr">
                <a:lnSpc>
                  <a:spcPct val="140000"/>
                </a:lnSpc>
              </a:pPr>
              <a:r>
                <a:rPr lang="zh-CN" altLang="en-US" sz="3200" b="1" spc="200">
                  <a:solidFill>
                    <a:schemeClr val="bg1"/>
                  </a:solidFill>
                  <a:uFillTx/>
                  <a:latin typeface="微软雅黑" panose="020B0503020204020204" charset="-122"/>
                  <a:ea typeface="微软雅黑" panose="020B0503020204020204" charset="-122"/>
                </a:rPr>
                <a:t>所有人都适合无痛分娩吗？</a:t>
              </a:r>
              <a:endParaRPr lang="zh-CN" altLang="en-US" sz="3200" b="1" spc="200">
                <a:solidFill>
                  <a:schemeClr val="bg1"/>
                </a:solidFill>
                <a:uFillTx/>
                <a:latin typeface="微软雅黑" panose="020B0503020204020204" charset="-122"/>
                <a:ea typeface="微软雅黑" panose="020B0503020204020204" charset="-122"/>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buClrTx/>
              <a:buSzTx/>
              <a:buFontTx/>
            </a:pPr>
            <a:r>
              <a:rPr kumimoji="1" lang="zh-CN" altLang="en-US" sz="32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无痛分娩的适应症</a:t>
            </a:r>
            <a:r>
              <a:rPr kumimoji="1" lang="zh-CN" altLang="en-US" sz="32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与禁忌症</a:t>
            </a:r>
            <a:endParaRPr kumimoji="1" lang="en-US" altLang="zh-CN" sz="32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6" name="图片 5" descr="卡通人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3390" y="835025"/>
            <a:ext cx="4185920" cy="6022975"/>
          </a:xfrm>
          <a:prstGeom prst="rect">
            <a:avLst/>
          </a:prstGeom>
        </p:spPr>
      </p:pic>
      <p:sp useBgFill="1">
        <p:nvSpPr>
          <p:cNvPr id="4" name="单圆角矩形 5"/>
          <p:cNvSpPr/>
          <p:nvPr>
            <p:custDataLst>
              <p:tags r:id="rId2"/>
            </p:custDataLst>
          </p:nvPr>
        </p:nvSpPr>
        <p:spPr>
          <a:xfrm>
            <a:off x="7782883" y="1994973"/>
            <a:ext cx="3877939" cy="1905665"/>
          </a:xfrm>
          <a:prstGeom prst="round1Rect">
            <a:avLst>
              <a:gd name="adj" fmla="val 0"/>
            </a:avLst>
          </a:prstGeom>
          <a:ln>
            <a:no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rgbClr val="FFFFFF"/>
              </a:solidFill>
              <a:latin typeface="+mj-ea"/>
              <a:ea typeface="+mj-ea"/>
              <a:sym typeface="+mn-ea"/>
            </a:endParaRPr>
          </a:p>
        </p:txBody>
      </p:sp>
      <p:sp>
        <p:nvSpPr>
          <p:cNvPr id="5" name="单圆角矩形 4"/>
          <p:cNvSpPr/>
          <p:nvPr>
            <p:custDataLst>
              <p:tags r:id="rId3"/>
            </p:custDataLst>
          </p:nvPr>
        </p:nvSpPr>
        <p:spPr>
          <a:xfrm>
            <a:off x="7781925" y="1995170"/>
            <a:ext cx="3877945" cy="3552825"/>
          </a:xfrm>
          <a:prstGeom prst="round1Rect">
            <a:avLst>
              <a:gd name="adj" fmla="val 0"/>
            </a:avLst>
          </a:prstGeom>
          <a:solidFill>
            <a:schemeClr val="lt1">
              <a:lumMod val="100000"/>
              <a:alpha val="20000"/>
            </a:schemeClr>
          </a:solidFill>
          <a:ln>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useBgFill="1">
        <p:nvSpPr>
          <p:cNvPr id="25" name="单圆角矩形 5"/>
          <p:cNvSpPr/>
          <p:nvPr>
            <p:custDataLst>
              <p:tags r:id="rId4"/>
            </p:custDataLst>
          </p:nvPr>
        </p:nvSpPr>
        <p:spPr>
          <a:xfrm>
            <a:off x="3627644" y="1994973"/>
            <a:ext cx="3877939" cy="1905665"/>
          </a:xfrm>
          <a:prstGeom prst="round1Rect">
            <a:avLst>
              <a:gd name="adj" fmla="val 0"/>
            </a:avLst>
          </a:prstGeom>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p:nvSpPr>
          <p:cNvPr id="7" name="单圆角矩形 6"/>
          <p:cNvSpPr/>
          <p:nvPr>
            <p:custDataLst>
              <p:tags r:id="rId5"/>
            </p:custDataLst>
          </p:nvPr>
        </p:nvSpPr>
        <p:spPr>
          <a:xfrm>
            <a:off x="3359785" y="1995266"/>
            <a:ext cx="3877952" cy="3552625"/>
          </a:xfrm>
          <a:prstGeom prst="round1Rect">
            <a:avLst>
              <a:gd name="adj" fmla="val 0"/>
            </a:avLst>
          </a:prstGeom>
          <a:solidFill>
            <a:schemeClr val="lt1">
              <a:lumMod val="100000"/>
              <a:alpha val="20000"/>
            </a:schemeClr>
          </a:solidFill>
          <a:ln w="9525">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p:nvSpPr>
          <p:cNvPr id="8" name="矩形 7"/>
          <p:cNvSpPr/>
          <p:nvPr>
            <p:custDataLst>
              <p:tags r:id="rId6"/>
            </p:custDataLst>
          </p:nvPr>
        </p:nvSpPr>
        <p:spPr>
          <a:xfrm>
            <a:off x="4077719" y="2286620"/>
            <a:ext cx="3257205" cy="363276"/>
          </a:xfrm>
          <a:prstGeom prst="rect">
            <a:avLst/>
          </a:prstGeom>
          <a:noFill/>
        </p:spPr>
        <p:txBody>
          <a:bodyPr wrap="square" lIns="0" tIns="0" rIns="0" bIns="0" rtlCol="0" anchor="b">
            <a:noAutofit/>
          </a:bodyPr>
          <a:p>
            <a:pPr>
              <a:spcBef>
                <a:spcPct val="0"/>
              </a:spcBef>
              <a:spcAft>
                <a:spcPct val="0"/>
              </a:spcAft>
            </a:pPr>
            <a:r>
              <a:rPr lang="zh-CN" altLang="en-US" sz="2800" b="1" dirty="0">
                <a:solidFill>
                  <a:schemeClr val="accent1"/>
                </a:solidFill>
                <a:latin typeface="微软雅黑" panose="020B0503020204020204" charset="-122"/>
                <a:ea typeface="微软雅黑" panose="020B0503020204020204" charset="-122"/>
                <a:cs typeface="+mn-ea"/>
              </a:rPr>
              <a:t>适应症</a:t>
            </a:r>
            <a:endParaRPr lang="zh-CN" altLang="en-US" sz="2800" b="1" dirty="0">
              <a:solidFill>
                <a:schemeClr val="accent1"/>
              </a:solidFill>
              <a:latin typeface="微软雅黑" panose="020B0503020204020204" charset="-122"/>
              <a:ea typeface="微软雅黑" panose="020B0503020204020204" charset="-122"/>
              <a:cs typeface="+mn-ea"/>
            </a:endParaRPr>
          </a:p>
        </p:txBody>
      </p:sp>
      <p:sp>
        <p:nvSpPr>
          <p:cNvPr id="9" name="矩形 8" descr="7b0a202020202262756c6c6574223a20227b5c2263617465676f727949645c223a5c225c222c5c2274656d706c61746549645c223a32303233313537397d220a7d0a"/>
          <p:cNvSpPr/>
          <p:nvPr>
            <p:custDataLst>
              <p:tags r:id="rId7"/>
            </p:custDataLst>
          </p:nvPr>
        </p:nvSpPr>
        <p:spPr>
          <a:xfrm>
            <a:off x="3308985" y="2918460"/>
            <a:ext cx="4025900" cy="2074545"/>
          </a:xfrm>
          <a:prstGeom prst="rect">
            <a:avLst/>
          </a:prstGeom>
          <a:noFill/>
        </p:spPr>
        <p:txBody>
          <a:bodyPr wrap="square" lIns="0" tIns="0" rIns="0" bIns="0" rtlCol="0" anchor="t" anchorCtr="0">
            <a:noAutofit/>
          </a:bodyPr>
          <a:p>
            <a:pPr indent="0">
              <a:lnSpc>
                <a:spcPct val="150000"/>
              </a:lnSpc>
              <a:spcBef>
                <a:spcPct val="0"/>
              </a:spcBef>
              <a:spcAft>
                <a:spcPct val="0"/>
              </a:spcAft>
              <a:buFont typeface="Wingdings" panose="05000000000000000000" charset="0"/>
              <a:buBlip>
                <a:blip r:embed="rId8"/>
              </a:buBlip>
            </a:pPr>
            <a:r>
              <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产妇自愿选择</a:t>
            </a:r>
            <a:endPar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spcBef>
                <a:spcPct val="0"/>
              </a:spcBef>
              <a:spcAft>
                <a:spcPct val="0"/>
              </a:spcAft>
              <a:buFont typeface="Wingdings" panose="05000000000000000000" charset="0"/>
              <a:buBlip>
                <a:blip r:embed="rId8"/>
              </a:buBlip>
            </a:pPr>
            <a:r>
              <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无麻醉禁忌症</a:t>
            </a:r>
            <a:r>
              <a:rPr lang="en-US" altLang="zh-CN"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endParaRPr lang="en-US" altLang="zh-CN"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spcBef>
                <a:spcPct val="0"/>
              </a:spcBef>
              <a:spcAft>
                <a:spcPct val="0"/>
              </a:spcAft>
              <a:buFont typeface="Wingdings" panose="05000000000000000000" charset="0"/>
              <a:buBlip>
                <a:blip r:embed="rId8"/>
              </a:buBlip>
            </a:pPr>
            <a:r>
              <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经产科医生评估自然分娩条件良好</a:t>
            </a:r>
            <a:r>
              <a:rPr lang="en-US" altLang="zh-CN"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endParaRPr lang="en-US" altLang="zh-CN"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26" name="圆角矩形 19"/>
          <p:cNvSpPr/>
          <p:nvPr>
            <p:custDataLst>
              <p:tags r:id="rId9"/>
            </p:custDataLst>
          </p:nvPr>
        </p:nvSpPr>
        <p:spPr>
          <a:xfrm rot="5400000">
            <a:off x="3629534" y="2285027"/>
            <a:ext cx="323008" cy="326429"/>
          </a:xfrm>
          <a:prstGeom prst="roundRect">
            <a:avLst>
              <a:gd name="adj" fmla="val 0"/>
            </a:avLst>
          </a:prstGeom>
          <a:gradFill flip="none" rotWithShape="1">
            <a:gsLst>
              <a:gs pos="100000">
                <a:schemeClr val="accent1">
                  <a:alpha val="100000"/>
                </a:schemeClr>
              </a:gs>
              <a:gs pos="0">
                <a:schemeClr val="accent1">
                  <a:lumMod val="70000"/>
                  <a:lumOff val="30000"/>
                  <a:alpha val="100000"/>
                </a:schemeClr>
              </a:gs>
            </a:gsLst>
            <a:lin ang="13200000" scaled="0"/>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27" name="燕尾形 20"/>
          <p:cNvSpPr/>
          <p:nvPr>
            <p:custDataLst>
              <p:tags r:id="rId10"/>
            </p:custDataLst>
          </p:nvPr>
        </p:nvSpPr>
        <p:spPr>
          <a:xfrm>
            <a:off x="3748579" y="2385648"/>
            <a:ext cx="84622" cy="125888"/>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chemeClr val="bg2"/>
              </a:solidFill>
            </a:endParaRPr>
          </a:p>
        </p:txBody>
      </p:sp>
      <p:sp>
        <p:nvSpPr>
          <p:cNvPr id="10" name="矩形 9"/>
          <p:cNvSpPr/>
          <p:nvPr>
            <p:custDataLst>
              <p:tags r:id="rId11"/>
            </p:custDataLst>
          </p:nvPr>
        </p:nvSpPr>
        <p:spPr>
          <a:xfrm>
            <a:off x="8256453" y="2286620"/>
            <a:ext cx="3257205" cy="363276"/>
          </a:xfrm>
          <a:prstGeom prst="rect">
            <a:avLst/>
          </a:prstGeom>
          <a:noFill/>
        </p:spPr>
        <p:txBody>
          <a:bodyPr wrap="square" lIns="0" tIns="0" rIns="0" bIns="0" rtlCol="0" anchor="b">
            <a:noAutofit/>
          </a:bodyPr>
          <a:p>
            <a:pPr algn="l">
              <a:buClrTx/>
              <a:buSzTx/>
              <a:buFontTx/>
            </a:pPr>
            <a:r>
              <a:rPr lang="zh-CN" altLang="en-US" sz="2800" b="1" dirty="0">
                <a:solidFill>
                  <a:srgbClr val="FF0000"/>
                </a:solidFill>
                <a:latin typeface="微软雅黑" panose="020B0503020204020204" charset="-122"/>
                <a:ea typeface="微软雅黑" panose="020B0503020204020204" charset="-122"/>
                <a:cs typeface="+mn-ea"/>
              </a:rPr>
              <a:t>禁忌症</a:t>
            </a:r>
            <a:endParaRPr lang="zh-CN" altLang="en-US" sz="2800" b="1" dirty="0">
              <a:solidFill>
                <a:srgbClr val="FF0000"/>
              </a:solidFill>
              <a:latin typeface="微软雅黑" panose="020B0503020204020204" charset="-122"/>
              <a:ea typeface="微软雅黑" panose="020B0503020204020204" charset="-122"/>
              <a:cs typeface="+mn-ea"/>
            </a:endParaRPr>
          </a:p>
        </p:txBody>
      </p:sp>
      <p:sp>
        <p:nvSpPr>
          <p:cNvPr id="12" name="矩形 11" descr="7b0a202020202262756c6c6574223a20227b5c2263617465676f727949645c223a5c225c222c5c2274656d706c61746549645c223a32303233313537327d220a7d0a"/>
          <p:cNvSpPr/>
          <p:nvPr>
            <p:custDataLst>
              <p:tags r:id="rId12"/>
            </p:custDataLst>
          </p:nvPr>
        </p:nvSpPr>
        <p:spPr>
          <a:xfrm>
            <a:off x="7588250" y="2924810"/>
            <a:ext cx="4006215" cy="2450465"/>
          </a:xfrm>
          <a:prstGeom prst="rect">
            <a:avLst/>
          </a:prstGeom>
          <a:noFill/>
        </p:spPr>
        <p:txBody>
          <a:bodyPr wrap="square" lIns="0" tIns="0" rIns="0" bIns="0" rtlCol="0" anchor="t" anchorCtr="0">
            <a:noAutofit/>
          </a:bodyPr>
          <a:p>
            <a:pPr indent="0">
              <a:lnSpc>
                <a:spcPct val="150000"/>
              </a:lnSpc>
              <a:spcBef>
                <a:spcPct val="0"/>
              </a:spcBef>
              <a:spcAft>
                <a:spcPct val="0"/>
              </a:spcAft>
              <a:buFont typeface="Wingdings" panose="05000000000000000000" charset="0"/>
              <a:buBlip>
                <a:blip r:embed="rId13"/>
              </a:buBlip>
            </a:pPr>
            <a:r>
              <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产妇不同意，拒绝签署知情同意者</a:t>
            </a:r>
            <a:endPar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spcBef>
                <a:spcPct val="0"/>
              </a:spcBef>
              <a:spcAft>
                <a:spcPct val="0"/>
              </a:spcAft>
              <a:buFont typeface="Wingdings" panose="05000000000000000000" charset="0"/>
              <a:buBlip>
                <a:blip r:embed="rId13"/>
              </a:buBlip>
            </a:pPr>
            <a:r>
              <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凝血功能异常</a:t>
            </a:r>
            <a:endPar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spcBef>
                <a:spcPct val="0"/>
              </a:spcBef>
              <a:spcAft>
                <a:spcPct val="0"/>
              </a:spcAft>
              <a:buFont typeface="Wingdings" panose="05000000000000000000" charset="0"/>
              <a:buBlip>
                <a:blip r:embed="rId13"/>
              </a:buBlip>
            </a:pPr>
            <a:r>
              <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腰部感染或损伤</a:t>
            </a:r>
            <a:endPar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spcBef>
                <a:spcPct val="0"/>
              </a:spcBef>
              <a:spcAft>
                <a:spcPct val="0"/>
              </a:spcAft>
              <a:buFont typeface="Wingdings" panose="05000000000000000000" charset="0"/>
              <a:buBlip>
                <a:blip r:embed="rId13"/>
              </a:buBlip>
            </a:pPr>
            <a:r>
              <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脊柱病变或严重脊柱畸形</a:t>
            </a:r>
            <a:endPar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spcBef>
                <a:spcPct val="0"/>
              </a:spcBef>
              <a:spcAft>
                <a:spcPct val="0"/>
              </a:spcAft>
              <a:buFont typeface="Wingdings" panose="05000000000000000000" charset="0"/>
              <a:buBlip>
                <a:blip r:embed="rId13"/>
              </a:buBlip>
            </a:pPr>
            <a:r>
              <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颅内压增高</a:t>
            </a:r>
            <a:r>
              <a:rPr lang="en-US" altLang="zh-CN"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endParaRPr lang="en-US" altLang="zh-CN"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spcBef>
                <a:spcPct val="0"/>
              </a:spcBef>
              <a:spcAft>
                <a:spcPct val="0"/>
              </a:spcAft>
              <a:buFont typeface="Wingdings" panose="05000000000000000000" charset="0"/>
              <a:buBlip>
                <a:blip r:embed="rId13"/>
              </a:buBlip>
            </a:pPr>
            <a:r>
              <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对局部麻醉药及阿片类药物过敏者</a:t>
            </a:r>
            <a:endParaRPr lang="zh-CN" altLang="en-US" sz="20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4" name="圆角矩形 19"/>
          <p:cNvSpPr/>
          <p:nvPr>
            <p:custDataLst>
              <p:tags r:id="rId14"/>
            </p:custDataLst>
          </p:nvPr>
        </p:nvSpPr>
        <p:spPr>
          <a:xfrm rot="5400000">
            <a:off x="7784773" y="2285027"/>
            <a:ext cx="323008" cy="326429"/>
          </a:xfrm>
          <a:prstGeom prst="roundRect">
            <a:avLst>
              <a:gd name="adj" fmla="val 0"/>
            </a:avLst>
          </a:prstGeom>
          <a:solidFill>
            <a:srgbClr val="FF0000"/>
          </a:solidFill>
          <a:ln>
            <a:no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15" name="燕尾形 20"/>
          <p:cNvSpPr/>
          <p:nvPr>
            <p:custDataLst>
              <p:tags r:id="rId15"/>
            </p:custDataLst>
          </p:nvPr>
        </p:nvSpPr>
        <p:spPr>
          <a:xfrm>
            <a:off x="7903818" y="2385648"/>
            <a:ext cx="84622" cy="125888"/>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chemeClr val="bg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24765" y="0"/>
            <a:ext cx="12252960" cy="6934200"/>
          </a:xfrm>
          <a:prstGeom prst="rect">
            <a:avLst/>
          </a:prstGeom>
          <a:solidFill>
            <a:schemeClr val="accent4">
              <a:lumMod val="20000"/>
              <a:lumOff val="80000"/>
              <a:alpha val="10000"/>
            </a:schemeClr>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658813" y="2183958"/>
            <a:ext cx="11246675" cy="2490084"/>
          </a:xfrm>
          <a:prstGeom prst="roundRect">
            <a:avLst>
              <a:gd name="adj" fmla="val 9323"/>
            </a:avLst>
          </a:prstGeom>
          <a:gradFill>
            <a:gsLst>
              <a:gs pos="0">
                <a:schemeClr val="bg1"/>
              </a:gs>
              <a:gs pos="100000">
                <a:schemeClr val="bg1">
                  <a:alpha val="0"/>
                </a:schemeClr>
              </a:gs>
            </a:gsLst>
            <a:lin ang="0" scaled="0"/>
          </a:gradFill>
          <a:ln w="12700" cap="sq">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9752" y="867801"/>
            <a:ext cx="12172248" cy="5990199"/>
          </a:xfrm>
          <a:custGeom>
            <a:avLst/>
            <a:gdLst>
              <a:gd name="connsiteX0" fmla="*/ 12172248 w 12172248"/>
              <a:gd name="connsiteY0" fmla="*/ 0 h 5990199"/>
              <a:gd name="connsiteX1" fmla="*/ 12172248 w 12172248"/>
              <a:gd name="connsiteY1" fmla="*/ 5990199 h 5990199"/>
              <a:gd name="connsiteX2" fmla="*/ 0 w 12172248"/>
              <a:gd name="connsiteY2" fmla="*/ 5990199 h 5990199"/>
              <a:gd name="connsiteX3" fmla="*/ 1364 w 12172248"/>
              <a:gd name="connsiteY3" fmla="*/ 5988443 h 5990199"/>
              <a:gd name="connsiteX4" fmla="*/ 1116932 w 12172248"/>
              <a:gd name="connsiteY4" fmla="*/ 5366651 h 5990199"/>
              <a:gd name="connsiteX5" fmla="*/ 2753708 w 12172248"/>
              <a:gd name="connsiteY5" fmla="*/ 5357507 h 5990199"/>
              <a:gd name="connsiteX6" fmla="*/ 4993988 w 12172248"/>
              <a:gd name="connsiteY6" fmla="*/ 4113923 h 5990199"/>
              <a:gd name="connsiteX7" fmla="*/ 6639909 w 12172248"/>
              <a:gd name="connsiteY7" fmla="*/ 4269371 h 5990199"/>
              <a:gd name="connsiteX8" fmla="*/ 7929212 w 12172248"/>
              <a:gd name="connsiteY8" fmla="*/ 3446411 h 5990199"/>
              <a:gd name="connsiteX9" fmla="*/ 9117932 w 12172248"/>
              <a:gd name="connsiteY9" fmla="*/ 2477147 h 5990199"/>
              <a:gd name="connsiteX10" fmla="*/ 11120468 w 12172248"/>
              <a:gd name="connsiteY10" fmla="*/ 2257691 h 5990199"/>
              <a:gd name="connsiteX11" fmla="*/ 11531948 w 12172248"/>
              <a:gd name="connsiteY11" fmla="*/ 584339 h 5990199"/>
              <a:gd name="connsiteX12" fmla="*/ 12080990 w 12172248"/>
              <a:gd name="connsiteY12" fmla="*/ 64229 h 5990199"/>
              <a:gd name="connsiteX13" fmla="*/ 12172248 w 12172248"/>
              <a:gd name="connsiteY13" fmla="*/ 0 h 5990199"/>
              <a:gd name="connsiteX14" fmla="*/ 12172248 w 12172248"/>
              <a:gd name="connsiteY14" fmla="*/ 0 h 5990199"/>
              <a:gd name="connsiteX15" fmla="*/ 12172248 w 12172248"/>
              <a:gd name="connsiteY15" fmla="*/ 0 h 5990199"/>
              <a:gd name="connsiteX16" fmla="*/ 12172248 w 12172248"/>
              <a:gd name="connsiteY16" fmla="*/ 0 h 5990199"/>
              <a:gd name="connsiteX17" fmla="*/ 12172248 w 12172248"/>
              <a:gd name="connsiteY17" fmla="*/ 0 h 5990199"/>
              <a:gd name="connsiteX18" fmla="*/ 12172248 w 12172248"/>
              <a:gd name="connsiteY18" fmla="*/ 0 h 5990199"/>
            </a:gdLst>
            <a:ahLst/>
            <a:cxnLst/>
            <a:rect l="l" t="t" r="r" b="b"/>
            <a:pathLst>
              <a:path w="12172248" h="5990199">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89" y="4295279"/>
                  <a:pt x="4993988"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lnTo>
                  <a:pt x="12172248" y="0"/>
                </a:lnTo>
                <a:close/>
              </a:path>
            </a:pathLst>
          </a:cu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1">
            <a:alphaModFix amt="12000"/>
          </a:blip>
          <a:srcRect l="11008" t="12109" r="9457" b="4303"/>
          <a:stretch>
            <a:fillRect/>
          </a:stretch>
        </p:blipFill>
        <p:spPr>
          <a:xfrm>
            <a:off x="-24765" y="836930"/>
            <a:ext cx="12216765" cy="5989955"/>
          </a:xfrm>
          <a:custGeom>
            <a:avLst/>
            <a:gdLst/>
            <a:ahLst/>
            <a:cxnLst/>
            <a:rect l="l" t="t" r="r" b="b"/>
            <a:pathLst>
              <a:path w="12166600" h="5994400">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90" y="4295279"/>
                  <a:pt x="4993989"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close/>
              </a:path>
            </a:pathLst>
          </a:custGeom>
          <a:noFill/>
          <a:ln>
            <a:noFill/>
          </a:ln>
        </p:spPr>
      </p:pic>
      <p:sp>
        <p:nvSpPr>
          <p:cNvPr id="7" name="标题 1"/>
          <p:cNvSpPr txBox="1"/>
          <p:nvPr/>
        </p:nvSpPr>
        <p:spPr>
          <a:xfrm>
            <a:off x="1049655" y="2489200"/>
            <a:ext cx="6180455" cy="1752600"/>
          </a:xfrm>
          <a:prstGeom prst="rect">
            <a:avLst/>
          </a:prstGeom>
          <a:noFill/>
          <a:ln>
            <a:noFill/>
          </a:ln>
        </p:spPr>
        <p:txBody>
          <a:bodyPr vert="horz" wrap="square" lIns="0" tIns="0" rIns="0" bIns="0" rtlCol="0" anchor="ctr"/>
          <a:lstStyle/>
          <a:p>
            <a:pPr algn="ctr">
              <a:lnSpc>
                <a:spcPct val="130000"/>
              </a:lnSpc>
            </a:pPr>
            <a:r>
              <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rPr>
              <a:t>常见疑问解答  </a:t>
            </a:r>
            <a:endPar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endParaRPr>
          </a:p>
        </p:txBody>
      </p:sp>
      <p:sp>
        <p:nvSpPr>
          <p:cNvPr id="8" name="标题 1"/>
          <p:cNvSpPr txBox="1"/>
          <p:nvPr/>
        </p:nvSpPr>
        <p:spPr>
          <a:xfrm>
            <a:off x="815741" y="1068082"/>
            <a:ext cx="2455800" cy="830997"/>
          </a:xfrm>
          <a:prstGeom prst="rect">
            <a:avLst/>
          </a:prstGeom>
          <a:noFill/>
          <a:ln>
            <a:noFill/>
          </a:ln>
        </p:spPr>
        <p:txBody>
          <a:bodyPr vert="horz" wrap="square" lIns="0" tIns="0" rIns="0" bIns="0" rtlCol="0" anchor="ctr"/>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Part </a:t>
            </a:r>
            <a:endParaRPr kumimoji="1" lang="zh-CN" altLang="en-US"/>
          </a:p>
        </p:txBody>
      </p:sp>
      <p:pic>
        <p:nvPicPr>
          <p:cNvPr id="9" name="图片 8"/>
          <p:cNvPicPr>
            <a:picLocks noChangeAspect="1"/>
          </p:cNvPicPr>
          <p:nvPr/>
        </p:nvPicPr>
        <p:blipFill>
          <a:blip r:embed="rId2">
            <a:alphaModFix amt="100000"/>
          </a:blip>
          <a:srcRect b="11961"/>
          <a:stretch>
            <a:fillRect/>
          </a:stretch>
        </p:blipFill>
        <p:spPr>
          <a:xfrm flipH="1">
            <a:off x="7550136" y="1975104"/>
            <a:ext cx="3387854" cy="4882896"/>
          </a:xfrm>
          <a:prstGeom prst="rect">
            <a:avLst/>
          </a:prstGeom>
          <a:noFill/>
          <a:ln>
            <a:noFill/>
          </a:ln>
        </p:spPr>
      </p:pic>
      <p:sp>
        <p:nvSpPr>
          <p:cNvPr id="10" name="标题 1"/>
          <p:cNvSpPr txBox="1"/>
          <p:nvPr/>
        </p:nvSpPr>
        <p:spPr>
          <a:xfrm>
            <a:off x="2567940" y="868045"/>
            <a:ext cx="2522220" cy="1184910"/>
          </a:xfrm>
          <a:prstGeom prst="rect">
            <a:avLst/>
          </a:prstGeom>
          <a:noFill/>
          <a:ln>
            <a:noFill/>
          </a:ln>
        </p:spPr>
        <p:txBody>
          <a:bodyPr vert="horz" wrap="square" lIns="0" tIns="0" rIns="0" bIns="0" rtlCol="0" anchor="b"/>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06</a:t>
            </a:r>
            <a:endParaRPr kumimoji="1"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无痛分娩的常见疑问解答</a:t>
            </a:r>
            <a:r>
              <a:rPr kumimoji="1" lang="zh-CN" altLang="en-US" sz="3200" b="1">
                <a:solidFill>
                  <a:schemeClr val="tx1"/>
                </a:solidFill>
                <a:effectLst>
                  <a:outerShdw blurRad="38100" dist="19050" dir="2700000" algn="tl" rotWithShape="0">
                    <a:schemeClr val="dk1">
                      <a:alpha val="40000"/>
                    </a:schemeClr>
                  </a:outerShdw>
                </a:effectLst>
                <a:latin typeface="Calibri" panose="020F0502020204030204" charset="0"/>
                <a:ea typeface="微软雅黑" panose="020B0503020204020204" charset="-122"/>
                <a:cs typeface="Source Han Sans CN Bold" panose="020B0800000000000000" charset="-122"/>
                <a:sym typeface="汉仪超粗圆简" panose="02010600000101010101" charset="-122"/>
              </a:rPr>
              <a:t>①</a:t>
            </a:r>
            <a:endParaRPr kumimoji="1" lang="zh-CN" altLang="en-US" sz="3200" b="1">
              <a:solidFill>
                <a:schemeClr val="tx1"/>
              </a:solidFill>
              <a:effectLst>
                <a:outerShdw blurRad="38100" dist="19050" dir="2700000" algn="tl" rotWithShape="0">
                  <a:schemeClr val="dk1">
                    <a:alpha val="40000"/>
                  </a:schemeClr>
                </a:outerShdw>
              </a:effectLst>
              <a:latin typeface="Calibri" panose="020F0502020204030204" charset="0"/>
              <a:ea typeface="微软雅黑" panose="020B0503020204020204" charset="-122"/>
              <a:cs typeface="Source Han Sans CN Bold" panose="020B0800000000000000" charset="-122"/>
              <a:sym typeface="汉仪超粗圆简" panose="02010600000101010101" charset="-122"/>
            </a:endParaRPr>
          </a:p>
        </p:txBody>
      </p:sp>
      <p:pic>
        <p:nvPicPr>
          <p:cNvPr id="7" name="图片 6"/>
          <p:cNvPicPr>
            <a:picLocks noChangeAspect="1"/>
          </p:cNvPicPr>
          <p:nvPr/>
        </p:nvPicPr>
        <p:blipFill>
          <a:blip r:embed="rId1"/>
          <a:stretch>
            <a:fillRect/>
          </a:stretch>
        </p:blipFill>
        <p:spPr>
          <a:xfrm>
            <a:off x="3575685" y="2153285"/>
            <a:ext cx="4262120" cy="4262120"/>
          </a:xfrm>
          <a:prstGeom prst="rect">
            <a:avLst/>
          </a:prstGeom>
        </p:spPr>
      </p:pic>
      <p:grpSp>
        <p:nvGrpSpPr>
          <p:cNvPr id="8" name="组合 7" descr="7b0a202020202274657874626f78223a2022220a7d0a"/>
          <p:cNvGrpSpPr/>
          <p:nvPr/>
        </p:nvGrpSpPr>
        <p:grpSpPr>
          <a:xfrm>
            <a:off x="907415" y="1612900"/>
            <a:ext cx="3043555" cy="2005330"/>
            <a:chOff x="6375" y="3467"/>
            <a:chExt cx="6450" cy="3802"/>
          </a:xfrm>
        </p:grpSpPr>
        <p:grpSp>
          <p:nvGrpSpPr>
            <p:cNvPr id="2075" name="组合 2074"/>
            <p:cNvGrpSpPr/>
            <p:nvPr/>
          </p:nvGrpSpPr>
          <p:grpSpPr>
            <a:xfrm>
              <a:off x="6375" y="3467"/>
              <a:ext cx="6450" cy="3803"/>
              <a:chOff x="4059238" y="2227263"/>
              <a:chExt cx="4095750" cy="2414588"/>
            </a:xfrm>
          </p:grpSpPr>
          <p:sp>
            <p:nvSpPr>
              <p:cNvPr id="2056" name="Oval 39"/>
              <p:cNvSpPr>
                <a:spLocks noChangeArrowheads="1"/>
              </p:cNvSpPr>
              <p:nvPr/>
            </p:nvSpPr>
            <p:spPr bwMode="auto">
              <a:xfrm>
                <a:off x="4622800" y="2554288"/>
                <a:ext cx="49213" cy="53975"/>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Oval 40"/>
              <p:cNvSpPr>
                <a:spLocks noChangeArrowheads="1"/>
              </p:cNvSpPr>
              <p:nvPr/>
            </p:nvSpPr>
            <p:spPr bwMode="auto">
              <a:xfrm>
                <a:off x="4152900" y="3017838"/>
                <a:ext cx="49213" cy="52388"/>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Freeform 41"/>
              <p:cNvSpPr/>
              <p:nvPr/>
            </p:nvSpPr>
            <p:spPr bwMode="auto">
              <a:xfrm>
                <a:off x="4059238" y="2227263"/>
                <a:ext cx="4095750" cy="2346325"/>
              </a:xfrm>
              <a:custGeom>
                <a:avLst/>
                <a:gdLst>
                  <a:gd name="T0" fmla="*/ 1063 w 1089"/>
                  <a:gd name="T1" fmla="*/ 230 h 623"/>
                  <a:gd name="T2" fmla="*/ 972 w 1089"/>
                  <a:gd name="T3" fmla="*/ 82 h 623"/>
                  <a:gd name="T4" fmla="*/ 272 w 1089"/>
                  <a:gd name="T5" fmla="*/ 60 h 623"/>
                  <a:gd name="T6" fmla="*/ 154 w 1089"/>
                  <a:gd name="T7" fmla="*/ 92 h 623"/>
                  <a:gd name="T8" fmla="*/ 155 w 1089"/>
                  <a:gd name="T9" fmla="*/ 96 h 623"/>
                  <a:gd name="T10" fmla="*/ 272 w 1089"/>
                  <a:gd name="T11" fmla="*/ 64 h 623"/>
                  <a:gd name="T12" fmla="*/ 969 w 1089"/>
                  <a:gd name="T13" fmla="*/ 85 h 623"/>
                  <a:gd name="T14" fmla="*/ 1051 w 1089"/>
                  <a:gd name="T15" fmla="*/ 398 h 623"/>
                  <a:gd name="T16" fmla="*/ 920 w 1089"/>
                  <a:gd name="T17" fmla="*/ 482 h 623"/>
                  <a:gd name="T18" fmla="*/ 918 w 1089"/>
                  <a:gd name="T19" fmla="*/ 483 h 623"/>
                  <a:gd name="T20" fmla="*/ 911 w 1089"/>
                  <a:gd name="T21" fmla="*/ 596 h 623"/>
                  <a:gd name="T22" fmla="*/ 715 w 1089"/>
                  <a:gd name="T23" fmla="*/ 534 h 623"/>
                  <a:gd name="T24" fmla="*/ 714 w 1089"/>
                  <a:gd name="T25" fmla="*/ 534 h 623"/>
                  <a:gd name="T26" fmla="*/ 714 w 1089"/>
                  <a:gd name="T27" fmla="*/ 534 h 623"/>
                  <a:gd name="T28" fmla="*/ 66 w 1089"/>
                  <a:gd name="T29" fmla="*/ 469 h 623"/>
                  <a:gd name="T30" fmla="*/ 32 w 1089"/>
                  <a:gd name="T31" fmla="*/ 221 h 623"/>
                  <a:gd name="T32" fmla="*/ 28 w 1089"/>
                  <a:gd name="T33" fmla="*/ 220 h 623"/>
                  <a:gd name="T34" fmla="*/ 62 w 1089"/>
                  <a:gd name="T35" fmla="*/ 472 h 623"/>
                  <a:gd name="T36" fmla="*/ 430 w 1089"/>
                  <a:gd name="T37" fmla="*/ 564 h 623"/>
                  <a:gd name="T38" fmla="*/ 714 w 1089"/>
                  <a:gd name="T39" fmla="*/ 538 h 623"/>
                  <a:gd name="T40" fmla="*/ 915 w 1089"/>
                  <a:gd name="T41" fmla="*/ 601 h 623"/>
                  <a:gd name="T42" fmla="*/ 922 w 1089"/>
                  <a:gd name="T43" fmla="*/ 486 h 623"/>
                  <a:gd name="T44" fmla="*/ 1055 w 1089"/>
                  <a:gd name="T45" fmla="*/ 399 h 623"/>
                  <a:gd name="T46" fmla="*/ 1063 w 1089"/>
                  <a:gd name="T47" fmla="*/ 23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9" h="623">
                    <a:moveTo>
                      <a:pt x="1063" y="230"/>
                    </a:moveTo>
                    <a:cubicBezTo>
                      <a:pt x="1048" y="165"/>
                      <a:pt x="1016" y="113"/>
                      <a:pt x="972" y="82"/>
                    </a:cubicBezTo>
                    <a:cubicBezTo>
                      <a:pt x="866" y="8"/>
                      <a:pt x="604" y="0"/>
                      <a:pt x="272" y="60"/>
                    </a:cubicBezTo>
                    <a:cubicBezTo>
                      <a:pt x="224" y="69"/>
                      <a:pt x="186" y="79"/>
                      <a:pt x="154" y="92"/>
                    </a:cubicBezTo>
                    <a:cubicBezTo>
                      <a:pt x="154" y="93"/>
                      <a:pt x="155" y="94"/>
                      <a:pt x="155" y="96"/>
                    </a:cubicBezTo>
                    <a:cubicBezTo>
                      <a:pt x="186" y="83"/>
                      <a:pt x="224" y="73"/>
                      <a:pt x="272" y="64"/>
                    </a:cubicBezTo>
                    <a:cubicBezTo>
                      <a:pt x="604" y="4"/>
                      <a:pt x="865" y="12"/>
                      <a:pt x="969" y="85"/>
                    </a:cubicBezTo>
                    <a:cubicBezTo>
                      <a:pt x="1062" y="150"/>
                      <a:pt x="1089" y="307"/>
                      <a:pt x="1051" y="398"/>
                    </a:cubicBezTo>
                    <a:cubicBezTo>
                      <a:pt x="1025" y="459"/>
                      <a:pt x="921" y="482"/>
                      <a:pt x="920" y="482"/>
                    </a:cubicBezTo>
                    <a:cubicBezTo>
                      <a:pt x="918" y="483"/>
                      <a:pt x="918" y="483"/>
                      <a:pt x="918" y="483"/>
                    </a:cubicBezTo>
                    <a:cubicBezTo>
                      <a:pt x="911" y="596"/>
                      <a:pt x="911" y="596"/>
                      <a:pt x="911" y="596"/>
                    </a:cubicBezTo>
                    <a:cubicBezTo>
                      <a:pt x="715" y="534"/>
                      <a:pt x="715" y="534"/>
                      <a:pt x="715" y="534"/>
                    </a:cubicBezTo>
                    <a:cubicBezTo>
                      <a:pt x="714" y="534"/>
                      <a:pt x="714" y="534"/>
                      <a:pt x="714" y="534"/>
                    </a:cubicBezTo>
                    <a:cubicBezTo>
                      <a:pt x="714" y="534"/>
                      <a:pt x="714" y="534"/>
                      <a:pt x="714" y="534"/>
                    </a:cubicBezTo>
                    <a:cubicBezTo>
                      <a:pt x="708" y="535"/>
                      <a:pt x="173" y="623"/>
                      <a:pt x="66" y="469"/>
                    </a:cubicBezTo>
                    <a:cubicBezTo>
                      <a:pt x="17" y="400"/>
                      <a:pt x="5" y="299"/>
                      <a:pt x="32" y="221"/>
                    </a:cubicBezTo>
                    <a:cubicBezTo>
                      <a:pt x="31" y="220"/>
                      <a:pt x="30" y="220"/>
                      <a:pt x="28" y="220"/>
                    </a:cubicBezTo>
                    <a:cubicBezTo>
                      <a:pt x="0" y="299"/>
                      <a:pt x="13" y="400"/>
                      <a:pt x="62" y="472"/>
                    </a:cubicBezTo>
                    <a:cubicBezTo>
                      <a:pt x="108" y="537"/>
                      <a:pt x="232" y="568"/>
                      <a:pt x="430" y="564"/>
                    </a:cubicBezTo>
                    <a:cubicBezTo>
                      <a:pt x="573" y="560"/>
                      <a:pt x="705" y="539"/>
                      <a:pt x="714" y="538"/>
                    </a:cubicBezTo>
                    <a:cubicBezTo>
                      <a:pt x="915" y="601"/>
                      <a:pt x="915" y="601"/>
                      <a:pt x="915" y="601"/>
                    </a:cubicBezTo>
                    <a:cubicBezTo>
                      <a:pt x="922" y="486"/>
                      <a:pt x="922" y="486"/>
                      <a:pt x="922" y="486"/>
                    </a:cubicBezTo>
                    <a:cubicBezTo>
                      <a:pt x="936" y="483"/>
                      <a:pt x="1030" y="459"/>
                      <a:pt x="1055" y="399"/>
                    </a:cubicBezTo>
                    <a:cubicBezTo>
                      <a:pt x="1074" y="353"/>
                      <a:pt x="1077" y="290"/>
                      <a:pt x="1063" y="230"/>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Freeform 42"/>
              <p:cNvSpPr/>
              <p:nvPr/>
            </p:nvSpPr>
            <p:spPr bwMode="auto">
              <a:xfrm>
                <a:off x="4240213" y="2890838"/>
                <a:ext cx="3908425" cy="1751013"/>
              </a:xfrm>
              <a:custGeom>
                <a:avLst/>
                <a:gdLst>
                  <a:gd name="T0" fmla="*/ 1024 w 1039"/>
                  <a:gd name="T1" fmla="*/ 72 h 465"/>
                  <a:gd name="T2" fmla="*/ 998 w 1039"/>
                  <a:gd name="T3" fmla="*/ 0 h 465"/>
                  <a:gd name="T4" fmla="*/ 995 w 1039"/>
                  <a:gd name="T5" fmla="*/ 4 h 465"/>
                  <a:gd name="T6" fmla="*/ 1012 w 1039"/>
                  <a:gd name="T7" fmla="*/ 240 h 465"/>
                  <a:gd name="T8" fmla="*/ 881 w 1039"/>
                  <a:gd name="T9" fmla="*/ 325 h 465"/>
                  <a:gd name="T10" fmla="*/ 879 w 1039"/>
                  <a:gd name="T11" fmla="*/ 325 h 465"/>
                  <a:gd name="T12" fmla="*/ 872 w 1039"/>
                  <a:gd name="T13" fmla="*/ 438 h 465"/>
                  <a:gd name="T14" fmla="*/ 676 w 1039"/>
                  <a:gd name="T15" fmla="*/ 376 h 465"/>
                  <a:gd name="T16" fmla="*/ 675 w 1039"/>
                  <a:gd name="T17" fmla="*/ 376 h 465"/>
                  <a:gd name="T18" fmla="*/ 675 w 1039"/>
                  <a:gd name="T19" fmla="*/ 376 h 465"/>
                  <a:gd name="T20" fmla="*/ 27 w 1039"/>
                  <a:gd name="T21" fmla="*/ 311 h 465"/>
                  <a:gd name="T22" fmla="*/ 4 w 1039"/>
                  <a:gd name="T23" fmla="*/ 271 h 465"/>
                  <a:gd name="T24" fmla="*/ 0 w 1039"/>
                  <a:gd name="T25" fmla="*/ 272 h 465"/>
                  <a:gd name="T26" fmla="*/ 24 w 1039"/>
                  <a:gd name="T27" fmla="*/ 314 h 465"/>
                  <a:gd name="T28" fmla="*/ 391 w 1039"/>
                  <a:gd name="T29" fmla="*/ 406 h 465"/>
                  <a:gd name="T30" fmla="*/ 675 w 1039"/>
                  <a:gd name="T31" fmla="*/ 380 h 465"/>
                  <a:gd name="T32" fmla="*/ 876 w 1039"/>
                  <a:gd name="T33" fmla="*/ 443 h 465"/>
                  <a:gd name="T34" fmla="*/ 883 w 1039"/>
                  <a:gd name="T35" fmla="*/ 328 h 465"/>
                  <a:gd name="T36" fmla="*/ 1016 w 1039"/>
                  <a:gd name="T37" fmla="*/ 242 h 465"/>
                  <a:gd name="T38" fmla="*/ 1024 w 1039"/>
                  <a:gd name="T39" fmla="*/ 72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9" h="465">
                    <a:moveTo>
                      <a:pt x="1024" y="72"/>
                    </a:moveTo>
                    <a:cubicBezTo>
                      <a:pt x="1018" y="46"/>
                      <a:pt x="1009" y="22"/>
                      <a:pt x="998" y="0"/>
                    </a:cubicBezTo>
                    <a:cubicBezTo>
                      <a:pt x="997" y="1"/>
                      <a:pt x="996" y="3"/>
                      <a:pt x="995" y="4"/>
                    </a:cubicBezTo>
                    <a:cubicBezTo>
                      <a:pt x="1033" y="78"/>
                      <a:pt x="1039" y="175"/>
                      <a:pt x="1012" y="240"/>
                    </a:cubicBezTo>
                    <a:cubicBezTo>
                      <a:pt x="986" y="302"/>
                      <a:pt x="882" y="324"/>
                      <a:pt x="881" y="325"/>
                    </a:cubicBezTo>
                    <a:cubicBezTo>
                      <a:pt x="879" y="325"/>
                      <a:pt x="879" y="325"/>
                      <a:pt x="879" y="325"/>
                    </a:cubicBezTo>
                    <a:cubicBezTo>
                      <a:pt x="872" y="438"/>
                      <a:pt x="872" y="438"/>
                      <a:pt x="872" y="438"/>
                    </a:cubicBezTo>
                    <a:cubicBezTo>
                      <a:pt x="676" y="376"/>
                      <a:pt x="676" y="376"/>
                      <a:pt x="676" y="376"/>
                    </a:cubicBezTo>
                    <a:cubicBezTo>
                      <a:pt x="675" y="376"/>
                      <a:pt x="675" y="376"/>
                      <a:pt x="675" y="376"/>
                    </a:cubicBezTo>
                    <a:cubicBezTo>
                      <a:pt x="675" y="376"/>
                      <a:pt x="675" y="376"/>
                      <a:pt x="675" y="376"/>
                    </a:cubicBezTo>
                    <a:cubicBezTo>
                      <a:pt x="669" y="377"/>
                      <a:pt x="134" y="465"/>
                      <a:pt x="27" y="311"/>
                    </a:cubicBezTo>
                    <a:cubicBezTo>
                      <a:pt x="18" y="299"/>
                      <a:pt x="11" y="286"/>
                      <a:pt x="4" y="271"/>
                    </a:cubicBezTo>
                    <a:cubicBezTo>
                      <a:pt x="3" y="272"/>
                      <a:pt x="1" y="272"/>
                      <a:pt x="0" y="272"/>
                    </a:cubicBezTo>
                    <a:cubicBezTo>
                      <a:pt x="6" y="287"/>
                      <a:pt x="14" y="301"/>
                      <a:pt x="24" y="314"/>
                    </a:cubicBezTo>
                    <a:cubicBezTo>
                      <a:pt x="69" y="379"/>
                      <a:pt x="193" y="410"/>
                      <a:pt x="391" y="406"/>
                    </a:cubicBezTo>
                    <a:cubicBezTo>
                      <a:pt x="534" y="403"/>
                      <a:pt x="666" y="381"/>
                      <a:pt x="675" y="380"/>
                    </a:cubicBezTo>
                    <a:cubicBezTo>
                      <a:pt x="876" y="443"/>
                      <a:pt x="876" y="443"/>
                      <a:pt x="876" y="443"/>
                    </a:cubicBezTo>
                    <a:cubicBezTo>
                      <a:pt x="883" y="328"/>
                      <a:pt x="883" y="328"/>
                      <a:pt x="883" y="328"/>
                    </a:cubicBezTo>
                    <a:cubicBezTo>
                      <a:pt x="897" y="325"/>
                      <a:pt x="991" y="302"/>
                      <a:pt x="1016" y="242"/>
                    </a:cubicBezTo>
                    <a:cubicBezTo>
                      <a:pt x="1035" y="195"/>
                      <a:pt x="1038" y="132"/>
                      <a:pt x="1024" y="72"/>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Freeform 43"/>
              <p:cNvSpPr/>
              <p:nvPr/>
            </p:nvSpPr>
            <p:spPr bwMode="auto">
              <a:xfrm>
                <a:off x="4070350" y="2836863"/>
                <a:ext cx="150813" cy="158750"/>
              </a:xfrm>
              <a:custGeom>
                <a:avLst/>
                <a:gdLst>
                  <a:gd name="T0" fmla="*/ 22 w 40"/>
                  <a:gd name="T1" fmla="*/ 0 h 42"/>
                  <a:gd name="T2" fmla="*/ 0 w 40"/>
                  <a:gd name="T3" fmla="*/ 21 h 42"/>
                  <a:gd name="T4" fmla="*/ 14 w 40"/>
                  <a:gd name="T5" fmla="*/ 22 h 42"/>
                  <a:gd name="T6" fmla="*/ 19 w 40"/>
                  <a:gd name="T7" fmla="*/ 23 h 42"/>
                  <a:gd name="T8" fmla="*/ 19 w 40"/>
                  <a:gd name="T9" fmla="*/ 26 h 42"/>
                  <a:gd name="T10" fmla="*/ 19 w 40"/>
                  <a:gd name="T11" fmla="*/ 42 h 42"/>
                  <a:gd name="T12" fmla="*/ 39 w 40"/>
                  <a:gd name="T13" fmla="*/ 23 h 42"/>
                  <a:gd name="T14" fmla="*/ 37 w 40"/>
                  <a:gd name="T15" fmla="*/ 5 h 42"/>
                  <a:gd name="T16" fmla="*/ 22 w 40"/>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22" y="0"/>
                    </a:moveTo>
                    <a:cubicBezTo>
                      <a:pt x="21" y="1"/>
                      <a:pt x="0" y="21"/>
                      <a:pt x="0" y="21"/>
                    </a:cubicBezTo>
                    <a:cubicBezTo>
                      <a:pt x="0" y="22"/>
                      <a:pt x="14" y="22"/>
                      <a:pt x="14" y="22"/>
                    </a:cubicBezTo>
                    <a:cubicBezTo>
                      <a:pt x="19" y="23"/>
                      <a:pt x="19" y="23"/>
                      <a:pt x="19" y="23"/>
                    </a:cubicBezTo>
                    <a:cubicBezTo>
                      <a:pt x="19" y="26"/>
                      <a:pt x="19" y="26"/>
                      <a:pt x="19" y="26"/>
                    </a:cubicBezTo>
                    <a:cubicBezTo>
                      <a:pt x="19" y="26"/>
                      <a:pt x="18" y="42"/>
                      <a:pt x="19" y="42"/>
                    </a:cubicBezTo>
                    <a:cubicBezTo>
                      <a:pt x="20" y="42"/>
                      <a:pt x="39" y="25"/>
                      <a:pt x="39" y="23"/>
                    </a:cubicBezTo>
                    <a:cubicBezTo>
                      <a:pt x="40" y="22"/>
                      <a:pt x="38" y="7"/>
                      <a:pt x="37" y="5"/>
                    </a:cubicBezTo>
                    <a:cubicBezTo>
                      <a:pt x="35" y="4"/>
                      <a:pt x="23" y="0"/>
                      <a:pt x="22" y="0"/>
                    </a:cubicBezTo>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Freeform 44"/>
              <p:cNvSpPr/>
              <p:nvPr/>
            </p:nvSpPr>
            <p:spPr bwMode="auto">
              <a:xfrm>
                <a:off x="4114800" y="28717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Freeform 45"/>
              <p:cNvSpPr/>
              <p:nvPr/>
            </p:nvSpPr>
            <p:spPr bwMode="auto">
              <a:xfrm>
                <a:off x="4114800" y="2867025"/>
                <a:ext cx="68263" cy="11113"/>
              </a:xfrm>
              <a:custGeom>
                <a:avLst/>
                <a:gdLst>
                  <a:gd name="T0" fmla="*/ 2 w 18"/>
                  <a:gd name="T1" fmla="*/ 0 h 3"/>
                  <a:gd name="T2" fmla="*/ 0 w 18"/>
                  <a:gd name="T3" fmla="*/ 1 h 3"/>
                  <a:gd name="T4" fmla="*/ 0 w 18"/>
                  <a:gd name="T5" fmla="*/ 1 h 3"/>
                  <a:gd name="T6" fmla="*/ 6 w 18"/>
                  <a:gd name="T7" fmla="*/ 2 h 3"/>
                  <a:gd name="T8" fmla="*/ 12 w 18"/>
                  <a:gd name="T9" fmla="*/ 3 h 3"/>
                  <a:gd name="T10" fmla="*/ 18 w 18"/>
                  <a:gd name="T11" fmla="*/ 3 h 3"/>
                  <a:gd name="T12" fmla="*/ 18 w 18"/>
                  <a:gd name="T13" fmla="*/ 3 h 3"/>
                  <a:gd name="T14" fmla="*/ 18 w 18"/>
                  <a:gd name="T15" fmla="*/ 2 h 3"/>
                  <a:gd name="T16" fmla="*/ 12 w 18"/>
                  <a:gd name="T17" fmla="*/ 1 h 3"/>
                  <a:gd name="T18" fmla="*/ 6 w 18"/>
                  <a:gd name="T19" fmla="*/ 0 h 3"/>
                  <a:gd name="T20" fmla="*/ 2 w 18"/>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
                    <a:moveTo>
                      <a:pt x="2" y="0"/>
                    </a:moveTo>
                    <a:cubicBezTo>
                      <a:pt x="1" y="0"/>
                      <a:pt x="1" y="1"/>
                      <a:pt x="0" y="1"/>
                    </a:cubicBezTo>
                    <a:cubicBezTo>
                      <a:pt x="0" y="1"/>
                      <a:pt x="0" y="1"/>
                      <a:pt x="0" y="1"/>
                    </a:cubicBezTo>
                    <a:cubicBezTo>
                      <a:pt x="2" y="2"/>
                      <a:pt x="4" y="2"/>
                      <a:pt x="6" y="2"/>
                    </a:cubicBezTo>
                    <a:cubicBezTo>
                      <a:pt x="8" y="2"/>
                      <a:pt x="10" y="2"/>
                      <a:pt x="12" y="3"/>
                    </a:cubicBezTo>
                    <a:cubicBezTo>
                      <a:pt x="14" y="3"/>
                      <a:pt x="16" y="3"/>
                      <a:pt x="18" y="3"/>
                    </a:cubicBezTo>
                    <a:cubicBezTo>
                      <a:pt x="18" y="3"/>
                      <a:pt x="18" y="3"/>
                      <a:pt x="18" y="3"/>
                    </a:cubicBezTo>
                    <a:cubicBezTo>
                      <a:pt x="18" y="3"/>
                      <a:pt x="18" y="2"/>
                      <a:pt x="18" y="2"/>
                    </a:cubicBezTo>
                    <a:cubicBezTo>
                      <a:pt x="16" y="2"/>
                      <a:pt x="14" y="1"/>
                      <a:pt x="12" y="1"/>
                    </a:cubicBezTo>
                    <a:cubicBezTo>
                      <a:pt x="10" y="1"/>
                      <a:pt x="8" y="0"/>
                      <a:pt x="6" y="0"/>
                    </a:cubicBezTo>
                    <a:cubicBezTo>
                      <a:pt x="4" y="0"/>
                      <a:pt x="3" y="0"/>
                      <a:pt x="2"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Freeform 46"/>
              <p:cNvSpPr/>
              <p:nvPr/>
            </p:nvSpPr>
            <p:spPr bwMode="auto">
              <a:xfrm>
                <a:off x="4130675" y="2855913"/>
                <a:ext cx="60325" cy="11113"/>
              </a:xfrm>
              <a:custGeom>
                <a:avLst/>
                <a:gdLst>
                  <a:gd name="T0" fmla="*/ 1 w 16"/>
                  <a:gd name="T1" fmla="*/ 0 h 3"/>
                  <a:gd name="T2" fmla="*/ 0 w 16"/>
                  <a:gd name="T3" fmla="*/ 1 h 3"/>
                  <a:gd name="T4" fmla="*/ 4 w 16"/>
                  <a:gd name="T5" fmla="*/ 1 h 3"/>
                  <a:gd name="T6" fmla="*/ 16 w 16"/>
                  <a:gd name="T7" fmla="*/ 3 h 3"/>
                  <a:gd name="T8" fmla="*/ 16 w 16"/>
                  <a:gd name="T9" fmla="*/ 3 h 3"/>
                  <a:gd name="T10" fmla="*/ 4 w 16"/>
                  <a:gd name="T11" fmla="*/ 0 h 3"/>
                  <a:gd name="T12" fmla="*/ 1 w 1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 y="0"/>
                    </a:moveTo>
                    <a:cubicBezTo>
                      <a:pt x="1" y="0"/>
                      <a:pt x="0" y="0"/>
                      <a:pt x="0" y="1"/>
                    </a:cubicBezTo>
                    <a:cubicBezTo>
                      <a:pt x="1" y="1"/>
                      <a:pt x="3" y="1"/>
                      <a:pt x="4" y="1"/>
                    </a:cubicBezTo>
                    <a:cubicBezTo>
                      <a:pt x="8" y="2"/>
                      <a:pt x="12" y="3"/>
                      <a:pt x="16" y="3"/>
                    </a:cubicBezTo>
                    <a:cubicBezTo>
                      <a:pt x="16" y="3"/>
                      <a:pt x="16" y="3"/>
                      <a:pt x="16" y="3"/>
                    </a:cubicBezTo>
                    <a:cubicBezTo>
                      <a:pt x="13" y="1"/>
                      <a:pt x="8" y="1"/>
                      <a:pt x="4" y="0"/>
                    </a:cubicBezTo>
                    <a:cubicBezTo>
                      <a:pt x="3" y="0"/>
                      <a:pt x="2" y="0"/>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Freeform 47"/>
              <p:cNvSpPr/>
              <p:nvPr/>
            </p:nvSpPr>
            <p:spPr bwMode="auto">
              <a:xfrm>
                <a:off x="4202113" y="2938463"/>
                <a:ext cx="3175" cy="476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1" y="0"/>
                      <a:pt x="1" y="0"/>
                    </a:cubicBezTo>
                    <a:cubicBezTo>
                      <a:pt x="1" y="0"/>
                      <a:pt x="1" y="0"/>
                      <a:pt x="1"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Freeform 48"/>
              <p:cNvSpPr/>
              <p:nvPr/>
            </p:nvSpPr>
            <p:spPr bwMode="auto">
              <a:xfrm>
                <a:off x="4194175" y="2871788"/>
                <a:ext cx="11113" cy="71438"/>
              </a:xfrm>
              <a:custGeom>
                <a:avLst/>
                <a:gdLst>
                  <a:gd name="T0" fmla="*/ 1 w 3"/>
                  <a:gd name="T1" fmla="*/ 0 h 19"/>
                  <a:gd name="T2" fmla="*/ 1 w 3"/>
                  <a:gd name="T3" fmla="*/ 0 h 19"/>
                  <a:gd name="T4" fmla="*/ 1 w 3"/>
                  <a:gd name="T5" fmla="*/ 6 h 19"/>
                  <a:gd name="T6" fmla="*/ 2 w 3"/>
                  <a:gd name="T7" fmla="*/ 12 h 19"/>
                  <a:gd name="T8" fmla="*/ 2 w 3"/>
                  <a:gd name="T9" fmla="*/ 19 h 19"/>
                  <a:gd name="T10" fmla="*/ 2 w 3"/>
                  <a:gd name="T11" fmla="*/ 19 h 19"/>
                  <a:gd name="T12" fmla="*/ 3 w 3"/>
                  <a:gd name="T13" fmla="*/ 18 h 19"/>
                  <a:gd name="T14" fmla="*/ 3 w 3"/>
                  <a:gd name="T15" fmla="*/ 11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2"/>
                      <a:pt x="1" y="4"/>
                      <a:pt x="1" y="6"/>
                    </a:cubicBezTo>
                    <a:cubicBezTo>
                      <a:pt x="1" y="8"/>
                      <a:pt x="1" y="10"/>
                      <a:pt x="2" y="12"/>
                    </a:cubicBezTo>
                    <a:cubicBezTo>
                      <a:pt x="2" y="14"/>
                      <a:pt x="2" y="17"/>
                      <a:pt x="2" y="19"/>
                    </a:cubicBezTo>
                    <a:cubicBezTo>
                      <a:pt x="2" y="19"/>
                      <a:pt x="2" y="19"/>
                      <a:pt x="2" y="19"/>
                    </a:cubicBezTo>
                    <a:cubicBezTo>
                      <a:pt x="2" y="19"/>
                      <a:pt x="3" y="18"/>
                      <a:pt x="3" y="18"/>
                    </a:cubicBezTo>
                    <a:cubicBezTo>
                      <a:pt x="3" y="16"/>
                      <a:pt x="3" y="13"/>
                      <a:pt x="3" y="11"/>
                    </a:cubicBezTo>
                    <a:cubicBezTo>
                      <a:pt x="3" y="7"/>
                      <a:pt x="2" y="3"/>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Freeform 49"/>
              <p:cNvSpPr/>
              <p:nvPr/>
            </p:nvSpPr>
            <p:spPr bwMode="auto">
              <a:xfrm>
                <a:off x="4171950" y="2897188"/>
                <a:ext cx="7938" cy="76200"/>
              </a:xfrm>
              <a:custGeom>
                <a:avLst/>
                <a:gdLst>
                  <a:gd name="T0" fmla="*/ 0 w 2"/>
                  <a:gd name="T1" fmla="*/ 0 h 20"/>
                  <a:gd name="T2" fmla="*/ 0 w 2"/>
                  <a:gd name="T3" fmla="*/ 0 h 20"/>
                  <a:gd name="T4" fmla="*/ 0 w 2"/>
                  <a:gd name="T5" fmla="*/ 11 h 20"/>
                  <a:gd name="T6" fmla="*/ 0 w 2"/>
                  <a:gd name="T7" fmla="*/ 20 h 20"/>
                  <a:gd name="T8" fmla="*/ 1 w 2"/>
                  <a:gd name="T9" fmla="*/ 18 h 20"/>
                  <a:gd name="T10" fmla="*/ 1 w 2"/>
                  <a:gd name="T11" fmla="*/ 11 h 20"/>
                  <a:gd name="T12" fmla="*/ 0 w 2"/>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 h="20">
                    <a:moveTo>
                      <a:pt x="0" y="0"/>
                    </a:moveTo>
                    <a:cubicBezTo>
                      <a:pt x="0" y="0"/>
                      <a:pt x="0" y="0"/>
                      <a:pt x="0" y="0"/>
                    </a:cubicBezTo>
                    <a:cubicBezTo>
                      <a:pt x="0" y="4"/>
                      <a:pt x="0" y="7"/>
                      <a:pt x="0" y="11"/>
                    </a:cubicBezTo>
                    <a:cubicBezTo>
                      <a:pt x="0" y="14"/>
                      <a:pt x="0" y="17"/>
                      <a:pt x="0" y="20"/>
                    </a:cubicBezTo>
                    <a:cubicBezTo>
                      <a:pt x="0" y="19"/>
                      <a:pt x="1" y="19"/>
                      <a:pt x="1" y="18"/>
                    </a:cubicBezTo>
                    <a:cubicBezTo>
                      <a:pt x="2" y="16"/>
                      <a:pt x="2" y="13"/>
                      <a:pt x="1" y="11"/>
                    </a:cubicBezTo>
                    <a:cubicBezTo>
                      <a:pt x="1" y="7"/>
                      <a:pt x="1" y="4"/>
                      <a:pt x="0"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8" name="Freeform 50"/>
              <p:cNvSpPr/>
              <p:nvPr/>
            </p:nvSpPr>
            <p:spPr bwMode="auto">
              <a:xfrm>
                <a:off x="4084638" y="2894013"/>
                <a:ext cx="76200" cy="11113"/>
              </a:xfrm>
              <a:custGeom>
                <a:avLst/>
                <a:gdLst>
                  <a:gd name="T0" fmla="*/ 1 w 20"/>
                  <a:gd name="T1" fmla="*/ 0 h 3"/>
                  <a:gd name="T2" fmla="*/ 0 w 20"/>
                  <a:gd name="T3" fmla="*/ 2 h 3"/>
                  <a:gd name="T4" fmla="*/ 7 w 20"/>
                  <a:gd name="T5" fmla="*/ 2 h 3"/>
                  <a:gd name="T6" fmla="*/ 16 w 20"/>
                  <a:gd name="T7" fmla="*/ 3 h 3"/>
                  <a:gd name="T8" fmla="*/ 20 w 20"/>
                  <a:gd name="T9" fmla="*/ 3 h 3"/>
                  <a:gd name="T10" fmla="*/ 20 w 20"/>
                  <a:gd name="T11" fmla="*/ 3 h 3"/>
                  <a:gd name="T12" fmla="*/ 8 w 20"/>
                  <a:gd name="T13" fmla="*/ 1 h 3"/>
                  <a:gd name="T14" fmla="*/ 1 w 20"/>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
                    <a:moveTo>
                      <a:pt x="1" y="0"/>
                    </a:moveTo>
                    <a:cubicBezTo>
                      <a:pt x="1" y="1"/>
                      <a:pt x="0" y="1"/>
                      <a:pt x="0" y="2"/>
                    </a:cubicBezTo>
                    <a:cubicBezTo>
                      <a:pt x="2" y="2"/>
                      <a:pt x="5" y="2"/>
                      <a:pt x="7" y="2"/>
                    </a:cubicBezTo>
                    <a:cubicBezTo>
                      <a:pt x="10" y="3"/>
                      <a:pt x="13" y="3"/>
                      <a:pt x="16" y="3"/>
                    </a:cubicBezTo>
                    <a:cubicBezTo>
                      <a:pt x="18" y="3"/>
                      <a:pt x="19" y="3"/>
                      <a:pt x="20" y="3"/>
                    </a:cubicBezTo>
                    <a:cubicBezTo>
                      <a:pt x="20" y="3"/>
                      <a:pt x="20" y="3"/>
                      <a:pt x="20" y="3"/>
                    </a:cubicBezTo>
                    <a:cubicBezTo>
                      <a:pt x="16" y="2"/>
                      <a:pt x="12" y="1"/>
                      <a:pt x="8" y="1"/>
                    </a:cubicBezTo>
                    <a:cubicBezTo>
                      <a:pt x="6" y="1"/>
                      <a:pt x="4"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9" name="Freeform 51"/>
              <p:cNvSpPr/>
              <p:nvPr/>
            </p:nvSpPr>
            <p:spPr bwMode="auto">
              <a:xfrm>
                <a:off x="4152900" y="2913063"/>
                <a:ext cx="11113" cy="71438"/>
              </a:xfrm>
              <a:custGeom>
                <a:avLst/>
                <a:gdLst>
                  <a:gd name="T0" fmla="*/ 1 w 3"/>
                  <a:gd name="T1" fmla="*/ 0 h 19"/>
                  <a:gd name="T2" fmla="*/ 1 w 3"/>
                  <a:gd name="T3" fmla="*/ 0 h 19"/>
                  <a:gd name="T4" fmla="*/ 1 w 3"/>
                  <a:gd name="T5" fmla="*/ 5 h 19"/>
                  <a:gd name="T6" fmla="*/ 1 w 3"/>
                  <a:gd name="T7" fmla="*/ 11 h 19"/>
                  <a:gd name="T8" fmla="*/ 1 w 3"/>
                  <a:gd name="T9" fmla="*/ 19 h 19"/>
                  <a:gd name="T10" fmla="*/ 3 w 3"/>
                  <a:gd name="T11" fmla="*/ 18 h 19"/>
                  <a:gd name="T12" fmla="*/ 2 w 3"/>
                  <a:gd name="T13" fmla="*/ 10 h 19"/>
                  <a:gd name="T14" fmla="*/ 2 w 3"/>
                  <a:gd name="T15" fmla="*/ 5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1"/>
                      <a:pt x="1" y="4"/>
                      <a:pt x="1" y="5"/>
                    </a:cubicBezTo>
                    <a:cubicBezTo>
                      <a:pt x="1" y="7"/>
                      <a:pt x="1" y="9"/>
                      <a:pt x="1" y="11"/>
                    </a:cubicBezTo>
                    <a:cubicBezTo>
                      <a:pt x="1" y="13"/>
                      <a:pt x="1" y="16"/>
                      <a:pt x="1" y="19"/>
                    </a:cubicBezTo>
                    <a:cubicBezTo>
                      <a:pt x="1" y="19"/>
                      <a:pt x="2" y="18"/>
                      <a:pt x="3" y="18"/>
                    </a:cubicBezTo>
                    <a:cubicBezTo>
                      <a:pt x="2" y="15"/>
                      <a:pt x="2" y="13"/>
                      <a:pt x="2" y="10"/>
                    </a:cubicBezTo>
                    <a:cubicBezTo>
                      <a:pt x="2" y="9"/>
                      <a:pt x="2" y="7"/>
                      <a:pt x="2" y="5"/>
                    </a:cubicBezTo>
                    <a:cubicBezTo>
                      <a:pt x="2" y="3"/>
                      <a:pt x="2"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Freeform 52"/>
              <p:cNvSpPr/>
              <p:nvPr/>
            </p:nvSpPr>
            <p:spPr bwMode="auto">
              <a:xfrm>
                <a:off x="4111625" y="2806700"/>
                <a:ext cx="150813" cy="139700"/>
              </a:xfrm>
              <a:custGeom>
                <a:avLst/>
                <a:gdLst>
                  <a:gd name="T0" fmla="*/ 36 w 40"/>
                  <a:gd name="T1" fmla="*/ 2 h 37"/>
                  <a:gd name="T2" fmla="*/ 2 w 40"/>
                  <a:gd name="T3" fmla="*/ 32 h 37"/>
                  <a:gd name="T4" fmla="*/ 5 w 40"/>
                  <a:gd name="T5" fmla="*/ 35 h 37"/>
                  <a:gd name="T6" fmla="*/ 38 w 40"/>
                  <a:gd name="T7" fmla="*/ 5 h 37"/>
                  <a:gd name="T8" fmla="*/ 36 w 40"/>
                  <a:gd name="T9" fmla="*/ 2 h 37"/>
                </a:gdLst>
                <a:ahLst/>
                <a:cxnLst>
                  <a:cxn ang="0">
                    <a:pos x="T0" y="T1"/>
                  </a:cxn>
                  <a:cxn ang="0">
                    <a:pos x="T2" y="T3"/>
                  </a:cxn>
                  <a:cxn ang="0">
                    <a:pos x="T4" y="T5"/>
                  </a:cxn>
                  <a:cxn ang="0">
                    <a:pos x="T6" y="T7"/>
                  </a:cxn>
                  <a:cxn ang="0">
                    <a:pos x="T8" y="T9"/>
                  </a:cxn>
                </a:cxnLst>
                <a:rect l="0" t="0" r="r" b="b"/>
                <a:pathLst>
                  <a:path w="40" h="37">
                    <a:moveTo>
                      <a:pt x="36" y="2"/>
                    </a:moveTo>
                    <a:cubicBezTo>
                      <a:pt x="24" y="12"/>
                      <a:pt x="13" y="22"/>
                      <a:pt x="2" y="32"/>
                    </a:cubicBezTo>
                    <a:cubicBezTo>
                      <a:pt x="0" y="34"/>
                      <a:pt x="3" y="37"/>
                      <a:pt x="5" y="35"/>
                    </a:cubicBezTo>
                    <a:cubicBezTo>
                      <a:pt x="16" y="25"/>
                      <a:pt x="27" y="15"/>
                      <a:pt x="38" y="5"/>
                    </a:cubicBezTo>
                    <a:cubicBezTo>
                      <a:pt x="40" y="3"/>
                      <a:pt x="37" y="0"/>
                      <a:pt x="36" y="2"/>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Freeform 53"/>
              <p:cNvSpPr/>
              <p:nvPr/>
            </p:nvSpPr>
            <p:spPr bwMode="auto">
              <a:xfrm>
                <a:off x="4144963" y="2535238"/>
                <a:ext cx="398463" cy="392113"/>
              </a:xfrm>
              <a:custGeom>
                <a:avLst/>
                <a:gdLst>
                  <a:gd name="T0" fmla="*/ 96 w 106"/>
                  <a:gd name="T1" fmla="*/ 11 h 104"/>
                  <a:gd name="T2" fmla="*/ 62 w 106"/>
                  <a:gd name="T3" fmla="*/ 7 h 104"/>
                  <a:gd name="T4" fmla="*/ 53 w 106"/>
                  <a:gd name="T5" fmla="*/ 39 h 104"/>
                  <a:gd name="T6" fmla="*/ 33 w 106"/>
                  <a:gd name="T7" fmla="*/ 24 h 104"/>
                  <a:gd name="T8" fmla="*/ 9 w 106"/>
                  <a:gd name="T9" fmla="*/ 25 h 104"/>
                  <a:gd name="T10" fmla="*/ 5 w 106"/>
                  <a:gd name="T11" fmla="*/ 57 h 104"/>
                  <a:gd name="T12" fmla="*/ 66 w 106"/>
                  <a:gd name="T13" fmla="*/ 104 h 104"/>
                  <a:gd name="T14" fmla="*/ 100 w 106"/>
                  <a:gd name="T15" fmla="*/ 53 h 104"/>
                  <a:gd name="T16" fmla="*/ 96 w 106"/>
                  <a:gd name="T17" fmla="*/ 1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4">
                    <a:moveTo>
                      <a:pt x="96" y="11"/>
                    </a:moveTo>
                    <a:cubicBezTo>
                      <a:pt x="88" y="2"/>
                      <a:pt x="73" y="0"/>
                      <a:pt x="62" y="7"/>
                    </a:cubicBezTo>
                    <a:cubicBezTo>
                      <a:pt x="52" y="13"/>
                      <a:pt x="48" y="28"/>
                      <a:pt x="53" y="39"/>
                    </a:cubicBezTo>
                    <a:cubicBezTo>
                      <a:pt x="47" y="33"/>
                      <a:pt x="41" y="27"/>
                      <a:pt x="33" y="24"/>
                    </a:cubicBezTo>
                    <a:cubicBezTo>
                      <a:pt x="25" y="20"/>
                      <a:pt x="16" y="20"/>
                      <a:pt x="9" y="25"/>
                    </a:cubicBezTo>
                    <a:cubicBezTo>
                      <a:pt x="0" y="32"/>
                      <a:pt x="1" y="46"/>
                      <a:pt x="5" y="57"/>
                    </a:cubicBezTo>
                    <a:cubicBezTo>
                      <a:pt x="14" y="79"/>
                      <a:pt x="42" y="101"/>
                      <a:pt x="66" y="104"/>
                    </a:cubicBezTo>
                    <a:cubicBezTo>
                      <a:pt x="82" y="91"/>
                      <a:pt x="94" y="73"/>
                      <a:pt x="100" y="53"/>
                    </a:cubicBezTo>
                    <a:cubicBezTo>
                      <a:pt x="105" y="39"/>
                      <a:pt x="106" y="22"/>
                      <a:pt x="96" y="11"/>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Freeform 54"/>
              <p:cNvSpPr/>
              <p:nvPr/>
            </p:nvSpPr>
            <p:spPr bwMode="auto">
              <a:xfrm>
                <a:off x="4479925" y="2535238"/>
                <a:ext cx="82550" cy="76200"/>
              </a:xfrm>
              <a:custGeom>
                <a:avLst/>
                <a:gdLst>
                  <a:gd name="T0" fmla="*/ 21 w 22"/>
                  <a:gd name="T1" fmla="*/ 0 h 20"/>
                  <a:gd name="T2" fmla="*/ 1 w 22"/>
                  <a:gd name="T3" fmla="*/ 16 h 20"/>
                  <a:gd name="T4" fmla="*/ 3 w 22"/>
                  <a:gd name="T5" fmla="*/ 19 h 20"/>
                  <a:gd name="T6" fmla="*/ 22 w 22"/>
                  <a:gd name="T7" fmla="*/ 1 h 20"/>
                  <a:gd name="T8" fmla="*/ 21 w 22"/>
                  <a:gd name="T9" fmla="*/ 0 h 20"/>
                </a:gdLst>
                <a:ahLst/>
                <a:cxnLst>
                  <a:cxn ang="0">
                    <a:pos x="T0" y="T1"/>
                  </a:cxn>
                  <a:cxn ang="0">
                    <a:pos x="T2" y="T3"/>
                  </a:cxn>
                  <a:cxn ang="0">
                    <a:pos x="T4" y="T5"/>
                  </a:cxn>
                  <a:cxn ang="0">
                    <a:pos x="T6" y="T7"/>
                  </a:cxn>
                  <a:cxn ang="0">
                    <a:pos x="T8" y="T9"/>
                  </a:cxn>
                </a:cxnLst>
                <a:rect l="0" t="0" r="r" b="b"/>
                <a:pathLst>
                  <a:path w="22" h="20">
                    <a:moveTo>
                      <a:pt x="21" y="0"/>
                    </a:moveTo>
                    <a:cubicBezTo>
                      <a:pt x="14" y="4"/>
                      <a:pt x="7" y="11"/>
                      <a:pt x="1" y="16"/>
                    </a:cubicBezTo>
                    <a:cubicBezTo>
                      <a:pt x="0" y="18"/>
                      <a:pt x="2" y="20"/>
                      <a:pt x="3" y="19"/>
                    </a:cubicBezTo>
                    <a:cubicBezTo>
                      <a:pt x="9" y="13"/>
                      <a:pt x="17" y="7"/>
                      <a:pt x="22" y="1"/>
                    </a:cubicBezTo>
                    <a:cubicBezTo>
                      <a:pt x="22" y="0"/>
                      <a:pt x="21" y="0"/>
                      <a:pt x="21" y="0"/>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Freeform 55"/>
              <p:cNvSpPr/>
              <p:nvPr/>
            </p:nvSpPr>
            <p:spPr bwMode="auto">
              <a:xfrm>
                <a:off x="4518025" y="2479675"/>
                <a:ext cx="93663" cy="90488"/>
              </a:xfrm>
              <a:custGeom>
                <a:avLst/>
                <a:gdLst>
                  <a:gd name="T0" fmla="*/ 22 w 25"/>
                  <a:gd name="T1" fmla="*/ 1 h 24"/>
                  <a:gd name="T2" fmla="*/ 0 w 25"/>
                  <a:gd name="T3" fmla="*/ 13 h 24"/>
                  <a:gd name="T4" fmla="*/ 12 w 25"/>
                  <a:gd name="T5" fmla="*/ 23 h 24"/>
                  <a:gd name="T6" fmla="*/ 14 w 25"/>
                  <a:gd name="T7" fmla="*/ 24 h 24"/>
                  <a:gd name="T8" fmla="*/ 17 w 25"/>
                  <a:gd name="T9" fmla="*/ 22 h 24"/>
                  <a:gd name="T10" fmla="*/ 24 w 25"/>
                  <a:gd name="T11" fmla="*/ 2 h 24"/>
                  <a:gd name="T12" fmla="*/ 24 w 25"/>
                  <a:gd name="T13" fmla="*/ 0 h 24"/>
                  <a:gd name="T14" fmla="*/ 22 w 25"/>
                  <a:gd name="T15" fmla="*/ 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4">
                    <a:moveTo>
                      <a:pt x="22" y="1"/>
                    </a:moveTo>
                    <a:cubicBezTo>
                      <a:pt x="16" y="4"/>
                      <a:pt x="0" y="13"/>
                      <a:pt x="0" y="13"/>
                    </a:cubicBezTo>
                    <a:cubicBezTo>
                      <a:pt x="0" y="14"/>
                      <a:pt x="8" y="20"/>
                      <a:pt x="12" y="23"/>
                    </a:cubicBezTo>
                    <a:cubicBezTo>
                      <a:pt x="13" y="24"/>
                      <a:pt x="14" y="24"/>
                      <a:pt x="14" y="24"/>
                    </a:cubicBezTo>
                    <a:cubicBezTo>
                      <a:pt x="16" y="24"/>
                      <a:pt x="17" y="23"/>
                      <a:pt x="17" y="22"/>
                    </a:cubicBezTo>
                    <a:cubicBezTo>
                      <a:pt x="19" y="15"/>
                      <a:pt x="22" y="9"/>
                      <a:pt x="24" y="2"/>
                    </a:cubicBezTo>
                    <a:cubicBezTo>
                      <a:pt x="25" y="2"/>
                      <a:pt x="25" y="1"/>
                      <a:pt x="24" y="0"/>
                    </a:cubicBezTo>
                    <a:cubicBezTo>
                      <a:pt x="24" y="0"/>
                      <a:pt x="23" y="0"/>
                      <a:pt x="22" y="1"/>
                    </a:cubicBezTo>
                    <a:close/>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Freeform 56"/>
              <p:cNvSpPr/>
              <p:nvPr/>
            </p:nvSpPr>
            <p:spPr bwMode="auto">
              <a:xfrm>
                <a:off x="4175125" y="2652713"/>
                <a:ext cx="41275" cy="57150"/>
              </a:xfrm>
              <a:custGeom>
                <a:avLst/>
                <a:gdLst>
                  <a:gd name="T0" fmla="*/ 11 w 11"/>
                  <a:gd name="T1" fmla="*/ 5 h 15"/>
                  <a:gd name="T2" fmla="*/ 10 w 11"/>
                  <a:gd name="T3" fmla="*/ 3 h 15"/>
                  <a:gd name="T4" fmla="*/ 6 w 11"/>
                  <a:gd name="T5" fmla="*/ 1 h 15"/>
                  <a:gd name="T6" fmla="*/ 4 w 11"/>
                  <a:gd name="T7" fmla="*/ 2 h 15"/>
                  <a:gd name="T8" fmla="*/ 3 w 11"/>
                  <a:gd name="T9" fmla="*/ 3 h 15"/>
                  <a:gd name="T10" fmla="*/ 1 w 11"/>
                  <a:gd name="T11" fmla="*/ 7 h 15"/>
                  <a:gd name="T12" fmla="*/ 0 w 11"/>
                  <a:gd name="T13" fmla="*/ 10 h 15"/>
                  <a:gd name="T14" fmla="*/ 0 w 11"/>
                  <a:gd name="T15" fmla="*/ 10 h 15"/>
                  <a:gd name="T16" fmla="*/ 3 w 11"/>
                  <a:gd name="T17" fmla="*/ 14 h 15"/>
                  <a:gd name="T18" fmla="*/ 5 w 11"/>
                  <a:gd name="T19" fmla="*/ 14 h 15"/>
                  <a:gd name="T20" fmla="*/ 5 w 11"/>
                  <a:gd name="T21" fmla="*/ 14 h 15"/>
                  <a:gd name="T22" fmla="*/ 7 w 11"/>
                  <a:gd name="T23" fmla="*/ 13 h 15"/>
                  <a:gd name="T24" fmla="*/ 8 w 11"/>
                  <a:gd name="T25" fmla="*/ 12 h 15"/>
                  <a:gd name="T26" fmla="*/ 10 w 11"/>
                  <a:gd name="T27" fmla="*/ 8 h 15"/>
                  <a:gd name="T28" fmla="*/ 10 w 11"/>
                  <a:gd name="T29" fmla="*/ 8 h 15"/>
                  <a:gd name="T30" fmla="*/ 11 w 11"/>
                  <a:gd name="T3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5">
                    <a:moveTo>
                      <a:pt x="11" y="5"/>
                    </a:moveTo>
                    <a:cubicBezTo>
                      <a:pt x="11" y="5"/>
                      <a:pt x="11" y="4"/>
                      <a:pt x="10" y="3"/>
                    </a:cubicBezTo>
                    <a:cubicBezTo>
                      <a:pt x="10" y="1"/>
                      <a:pt x="8" y="0"/>
                      <a:pt x="6" y="1"/>
                    </a:cubicBezTo>
                    <a:cubicBezTo>
                      <a:pt x="5" y="1"/>
                      <a:pt x="5" y="1"/>
                      <a:pt x="4" y="2"/>
                    </a:cubicBezTo>
                    <a:cubicBezTo>
                      <a:pt x="4" y="2"/>
                      <a:pt x="3" y="2"/>
                      <a:pt x="3" y="3"/>
                    </a:cubicBezTo>
                    <a:cubicBezTo>
                      <a:pt x="2" y="4"/>
                      <a:pt x="1" y="6"/>
                      <a:pt x="1" y="7"/>
                    </a:cubicBezTo>
                    <a:cubicBezTo>
                      <a:pt x="0" y="8"/>
                      <a:pt x="0" y="9"/>
                      <a:pt x="0" y="10"/>
                    </a:cubicBezTo>
                    <a:cubicBezTo>
                      <a:pt x="0" y="10"/>
                      <a:pt x="0" y="10"/>
                      <a:pt x="0" y="10"/>
                    </a:cubicBezTo>
                    <a:cubicBezTo>
                      <a:pt x="0" y="12"/>
                      <a:pt x="1" y="14"/>
                      <a:pt x="3" y="14"/>
                    </a:cubicBezTo>
                    <a:cubicBezTo>
                      <a:pt x="4" y="14"/>
                      <a:pt x="4" y="15"/>
                      <a:pt x="5" y="14"/>
                    </a:cubicBezTo>
                    <a:cubicBezTo>
                      <a:pt x="5" y="14"/>
                      <a:pt x="5" y="14"/>
                      <a:pt x="5" y="14"/>
                    </a:cubicBezTo>
                    <a:cubicBezTo>
                      <a:pt x="6" y="14"/>
                      <a:pt x="7" y="14"/>
                      <a:pt x="7" y="13"/>
                    </a:cubicBezTo>
                    <a:cubicBezTo>
                      <a:pt x="8" y="13"/>
                      <a:pt x="8" y="12"/>
                      <a:pt x="8" y="12"/>
                    </a:cubicBezTo>
                    <a:cubicBezTo>
                      <a:pt x="9" y="11"/>
                      <a:pt x="10" y="10"/>
                      <a:pt x="10" y="8"/>
                    </a:cubicBezTo>
                    <a:cubicBezTo>
                      <a:pt x="10" y="8"/>
                      <a:pt x="10" y="8"/>
                      <a:pt x="10" y="8"/>
                    </a:cubicBezTo>
                    <a:cubicBezTo>
                      <a:pt x="11" y="7"/>
                      <a:pt x="11" y="6"/>
                      <a:pt x="11"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9" name="文本框 7" descr="7b0a20202020227461726765744d6f64756c65223a20226b6f6e6c696e65666f6e7473220a7d0a"/>
            <p:cNvSpPr txBox="1"/>
            <p:nvPr/>
          </p:nvSpPr>
          <p:spPr>
            <a:xfrm>
              <a:off x="7340" y="4151"/>
              <a:ext cx="4633" cy="2328"/>
            </a:xfrm>
            <a:prstGeom prst="rect">
              <a:avLst/>
            </a:prstGeom>
            <a:noFill/>
          </p:spPr>
          <p:txBody>
            <a:bodyPr wrap="square" rtlCol="0" anchor="ctr">
              <a:noAutofit/>
            </a:bodyPr>
            <a:p>
              <a:pPr algn="just" fontAlgn="t">
                <a:lnSpc>
                  <a:spcPts val="3000"/>
                </a:lnSpc>
                <a:spcBef>
                  <a:spcPts val="0"/>
                </a:spcBef>
                <a:spcAft>
                  <a:spcPts val="0"/>
                </a:spcAft>
              </a:pPr>
              <a:r>
                <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a:t>
              </a:r>
              <a:r>
                <a:rPr lang="zh-CN" altLang="en-US"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无痛分娩会导致产后腰痛吗？</a:t>
              </a:r>
              <a:r>
                <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a:t>
              </a:r>
              <a:endPar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endParaRPr>
            </a:p>
          </p:txBody>
        </p:sp>
      </p:grpSp>
      <p:grpSp>
        <p:nvGrpSpPr>
          <p:cNvPr id="92" name="组合 91" descr="7b0a202020202274657874626f78223a2022220a7d0a"/>
          <p:cNvGrpSpPr/>
          <p:nvPr/>
        </p:nvGrpSpPr>
        <p:grpSpPr>
          <a:xfrm>
            <a:off x="7642225" y="873760"/>
            <a:ext cx="4058920" cy="3559175"/>
            <a:chOff x="7325" y="3595"/>
            <a:chExt cx="4496" cy="3818"/>
          </a:xfrm>
        </p:grpSpPr>
        <p:grpSp>
          <p:nvGrpSpPr>
            <p:cNvPr id="93" name="组合 92"/>
            <p:cNvGrpSpPr/>
            <p:nvPr/>
          </p:nvGrpSpPr>
          <p:grpSpPr>
            <a:xfrm>
              <a:off x="7325" y="3595"/>
              <a:ext cx="4496" cy="3818"/>
              <a:chOff x="7385" y="3349"/>
              <a:chExt cx="4496" cy="3920"/>
            </a:xfrm>
          </p:grpSpPr>
          <p:pic>
            <p:nvPicPr>
              <p:cNvPr id="94" name="图片 93" descr="资源 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0" y="3349"/>
                <a:ext cx="3938" cy="3920"/>
              </a:xfrm>
              <a:prstGeom prst="rect">
                <a:avLst/>
              </a:prstGeom>
              <a:pattFill>
                <a:fgClr>
                  <a:srgbClr val="FFFFFF"/>
                </a:fgClr>
                <a:bgClr>
                  <a:srgbClr val="FFFFFF"/>
                </a:bgClr>
              </a:pattFill>
            </p:spPr>
          </p:pic>
          <p:pic>
            <p:nvPicPr>
              <p:cNvPr id="95" name="图片 94" descr="资源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8" y="3521"/>
                <a:ext cx="3652" cy="3634"/>
              </a:xfrm>
              <a:prstGeom prst="rect">
                <a:avLst/>
              </a:prstGeom>
              <a:pattFill>
                <a:fgClr>
                  <a:srgbClr val="FFFFFF"/>
                </a:fgClr>
                <a:bgClr>
                  <a:srgbClr val="FFFFFF"/>
                </a:bgClr>
              </a:pattFill>
            </p:spPr>
          </p:pic>
          <p:pic>
            <p:nvPicPr>
              <p:cNvPr id="96" name="图片 95" descr="资源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5" y="3481"/>
                <a:ext cx="4496" cy="3227"/>
              </a:xfrm>
              <a:prstGeom prst="rect">
                <a:avLst/>
              </a:prstGeom>
            </p:spPr>
          </p:pic>
        </p:grpSp>
        <p:sp>
          <p:nvSpPr>
            <p:cNvPr id="67" name="文本框 66"/>
            <p:cNvSpPr txBox="1"/>
            <p:nvPr/>
          </p:nvSpPr>
          <p:spPr>
            <a:xfrm>
              <a:off x="8187" y="4164"/>
              <a:ext cx="2883" cy="2376"/>
            </a:xfrm>
            <a:prstGeom prst="rect">
              <a:avLst/>
            </a:prstGeom>
            <a:noFill/>
          </p:spPr>
          <p:txBody>
            <a:bodyPr wrap="square" rtlCol="0" anchor="ctr">
              <a:spAutoFit/>
            </a:bodyPr>
            <a:p>
              <a:pPr fontAlgn="auto">
                <a:lnSpc>
                  <a:spcPts val="2760"/>
                </a:lnSpc>
              </a:pPr>
              <a:r>
                <a:rPr lang="en-US" altLang="zh-CN" sz="2000" dirty="0">
                  <a:solidFill>
                    <a:srgbClr val="404040"/>
                  </a:solidFill>
                  <a:latin typeface="汉仪夏日体W" panose="00020600040101010101" charset="-122"/>
                  <a:ea typeface="汉仪夏日体W" panose="00020600040101010101" charset="-122"/>
                  <a:cs typeface="Times New Roman" panose="02020603050405020304"/>
                </a:rPr>
                <a:t>不会！研究</a:t>
              </a:r>
              <a:r>
                <a:rPr lang="zh-CN" altLang="en-US" sz="2000" dirty="0">
                  <a:solidFill>
                    <a:srgbClr val="404040"/>
                  </a:solidFill>
                  <a:latin typeface="汉仪夏日体W" panose="00020600040101010101" charset="-122"/>
                  <a:ea typeface="汉仪夏日体W" panose="00020600040101010101" charset="-122"/>
                  <a:cs typeface="Times New Roman" panose="02020603050405020304"/>
                </a:rPr>
                <a:t>表明</a:t>
              </a:r>
              <a:r>
                <a:rPr lang="en-US" altLang="zh-CN" sz="2000" dirty="0">
                  <a:solidFill>
                    <a:srgbClr val="404040"/>
                  </a:solidFill>
                  <a:latin typeface="汉仪夏日体W" panose="00020600040101010101" charset="-122"/>
                  <a:ea typeface="汉仪夏日体W" panose="00020600040101010101" charset="-122"/>
                  <a:cs typeface="Times New Roman" panose="02020603050405020304"/>
                </a:rPr>
                <a:t>，产后腰痛主要与孕期激素影响</a:t>
              </a:r>
              <a:r>
                <a:rPr lang="zh-CN" altLang="en-US" sz="2000" dirty="0">
                  <a:solidFill>
                    <a:srgbClr val="404040"/>
                  </a:solidFill>
                  <a:latin typeface="汉仪夏日体W" panose="00020600040101010101" charset="-122"/>
                  <a:ea typeface="汉仪夏日体W" panose="00020600040101010101" charset="-122"/>
                  <a:cs typeface="Times New Roman" panose="02020603050405020304"/>
                </a:rPr>
                <a:t>、</a:t>
              </a:r>
              <a:r>
                <a:rPr lang="en-US" altLang="zh-CN" sz="2000" dirty="0">
                  <a:solidFill>
                    <a:srgbClr val="404040"/>
                  </a:solidFill>
                  <a:latin typeface="汉仪夏日体W" panose="00020600040101010101" charset="-122"/>
                  <a:ea typeface="汉仪夏日体W" panose="00020600040101010101" charset="-122"/>
                  <a:cs typeface="Times New Roman" panose="02020603050405020304"/>
                </a:rPr>
                <a:t>脊柱负担、哺乳姿势不当，核心肌群薄弱</a:t>
              </a:r>
              <a:r>
                <a:rPr lang="zh-CN" altLang="en-US" sz="2000" dirty="0">
                  <a:solidFill>
                    <a:srgbClr val="404040"/>
                  </a:solidFill>
                  <a:latin typeface="汉仪夏日体W" panose="00020600040101010101" charset="-122"/>
                  <a:ea typeface="汉仪夏日体W" panose="00020600040101010101" charset="-122"/>
                  <a:cs typeface="Times New Roman" panose="02020603050405020304"/>
                </a:rPr>
                <a:t>等有关，</a:t>
              </a:r>
              <a:r>
                <a:rPr lang="en-US" altLang="zh-CN" sz="2000" dirty="0">
                  <a:solidFill>
                    <a:srgbClr val="404040"/>
                  </a:solidFill>
                  <a:latin typeface="汉仪夏日体W" panose="00020600040101010101" charset="-122"/>
                  <a:ea typeface="汉仪夏日体W" panose="00020600040101010101" charset="-122"/>
                  <a:cs typeface="Times New Roman" panose="02020603050405020304"/>
                </a:rPr>
                <a:t>与麻醉无关。</a:t>
              </a:r>
              <a:endParaRPr lang="en-US" altLang="zh-CN" sz="2000" dirty="0">
                <a:solidFill>
                  <a:srgbClr val="404040"/>
                </a:solidFill>
                <a:latin typeface="汉仪夏日体W" panose="00020600040101010101" charset="-122"/>
                <a:ea typeface="汉仪夏日体W" panose="00020600040101010101" charset="-122"/>
                <a:cs typeface="Times New Roman" panose="02020603050405020304"/>
              </a:endParaRPr>
            </a:p>
          </p:txBody>
        </p:sp>
      </p:grpSp>
      <p:sp>
        <p:nvSpPr>
          <p:cNvPr id="2" name="文本框 1"/>
          <p:cNvSpPr txBox="1"/>
          <p:nvPr/>
        </p:nvSpPr>
        <p:spPr>
          <a:xfrm>
            <a:off x="499745" y="6309360"/>
            <a:ext cx="11432540" cy="429895"/>
          </a:xfrm>
          <a:prstGeom prst="rect">
            <a:avLst/>
          </a:prstGeom>
          <a:noFill/>
        </p:spPr>
        <p:txBody>
          <a:bodyPr wrap="square" rtlCol="0" anchor="t">
            <a:spAutoFit/>
          </a:bodyPr>
          <a:p>
            <a:pPr algn="l">
              <a:buClrTx/>
              <a:buSzTx/>
              <a:buFontTx/>
            </a:pPr>
            <a:r>
              <a:rPr lang="en-US" altLang="zh-CN" sz="1100">
                <a:latin typeface="微软雅黑" panose="020B0503020204020204" charset="-122"/>
                <a:ea typeface="微软雅黑" panose="020B0503020204020204" charset="-122"/>
                <a:cs typeface="微软雅黑" panose="020B0503020204020204" charset="-122"/>
                <a:sym typeface="+mn-ea"/>
              </a:rPr>
              <a:t>1.</a:t>
            </a:r>
            <a:r>
              <a:rPr lang="zh-CN" altLang="en-US" sz="1100">
                <a:latin typeface="微软雅黑" panose="020B0503020204020204" charset="-122"/>
                <a:ea typeface="微软雅黑" panose="020B0503020204020204" charset="-122"/>
                <a:cs typeface="微软雅黑" panose="020B0503020204020204" charset="-122"/>
                <a:sym typeface="+mn-ea"/>
              </a:rPr>
              <a:t>Anim-Somuah S, et al. Epidural versus non-epidural analgesia for pain relief in labour. Cochrane Database Syst Rev. 2020.</a:t>
            </a:r>
            <a:endParaRPr lang="zh-CN" altLang="en-US" sz="1100">
              <a:latin typeface="微软雅黑" panose="020B0503020204020204" charset="-122"/>
              <a:ea typeface="微软雅黑" panose="020B0503020204020204" charset="-122"/>
              <a:cs typeface="微软雅黑" panose="020B0503020204020204" charset="-122"/>
              <a:sym typeface="+mn-ea"/>
            </a:endParaRPr>
          </a:p>
          <a:p>
            <a:pPr algn="l">
              <a:buClrTx/>
              <a:buSzTx/>
              <a:buFontTx/>
            </a:pPr>
            <a:r>
              <a:rPr lang="zh-CN" altLang="en-US" sz="1100">
                <a:latin typeface="微软雅黑" panose="020B0503020204020204" charset="-122"/>
                <a:ea typeface="微软雅黑" panose="020B0503020204020204" charset="-122"/>
                <a:cs typeface="微软雅黑" panose="020B0503020204020204" charset="-122"/>
              </a:rPr>
              <a:t>2. Wang L, et al. Long-term backache after childbirth:a prospective cohort study. BMJ Open. 2018.</a:t>
            </a:r>
            <a:endParaRPr lang="zh-CN" altLang="en-US" sz="11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574675" y="6033770"/>
            <a:ext cx="6096000" cy="260350"/>
          </a:xfrm>
          <a:prstGeom prst="rect">
            <a:avLst/>
          </a:prstGeom>
          <a:noFill/>
        </p:spPr>
        <p:txBody>
          <a:bodyPr wrap="square" rtlCol="0" anchor="t">
            <a:spAutoFit/>
          </a:bodyPr>
          <a:p>
            <a:r>
              <a:rPr lang="zh-CN" altLang="en-US" sz="1100">
                <a:latin typeface="微软雅黑" panose="020B0503020204020204" charset="-122"/>
                <a:ea typeface="微软雅黑" panose="020B0503020204020204" charset="-122"/>
              </a:rPr>
              <a:t>餐考文献：</a:t>
            </a:r>
            <a:endParaRPr lang="zh-CN" altLang="en-US" sz="110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2" presetClass="entr" presetSubtype="4" fill="hold" nodeType="afterEffect">
                                  <p:stCondLst>
                                    <p:cond delay="50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p:tgtEl>
                                          <p:spTgt spid="92"/>
                                        </p:tgtEl>
                                        <p:attrNameLst>
                                          <p:attrName>ppt_y</p:attrName>
                                        </p:attrNameLst>
                                      </p:cBhvr>
                                      <p:tavLst>
                                        <p:tav tm="0">
                                          <p:val>
                                            <p:strVal val="#ppt_y+#ppt_h*1.125000"/>
                                          </p:val>
                                        </p:tav>
                                        <p:tav tm="100000">
                                          <p:val>
                                            <p:strVal val="#ppt_y"/>
                                          </p:val>
                                        </p:tav>
                                      </p:tavLst>
                                    </p:anim>
                                    <p:animEffect transition="in" filter="wipe(up)">
                                      <p:cBhvr>
                                        <p:cTn id="1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无痛分娩的常见疑问解答</a:t>
            </a: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②</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7" name="图片 6"/>
          <p:cNvPicPr>
            <a:picLocks noChangeAspect="1"/>
          </p:cNvPicPr>
          <p:nvPr/>
        </p:nvPicPr>
        <p:blipFill>
          <a:blip r:embed="rId1"/>
          <a:stretch>
            <a:fillRect/>
          </a:stretch>
        </p:blipFill>
        <p:spPr>
          <a:xfrm>
            <a:off x="3503930" y="2153285"/>
            <a:ext cx="4262120" cy="4262120"/>
          </a:xfrm>
          <a:prstGeom prst="rect">
            <a:avLst/>
          </a:prstGeom>
        </p:spPr>
      </p:pic>
      <p:grpSp>
        <p:nvGrpSpPr>
          <p:cNvPr id="8" name="组合 7" descr="7b0a202020202274657874626f78223a2022220a7d0a"/>
          <p:cNvGrpSpPr/>
          <p:nvPr/>
        </p:nvGrpSpPr>
        <p:grpSpPr>
          <a:xfrm>
            <a:off x="907415" y="1612900"/>
            <a:ext cx="3043555" cy="2005330"/>
            <a:chOff x="6375" y="3467"/>
            <a:chExt cx="6450" cy="3802"/>
          </a:xfrm>
        </p:grpSpPr>
        <p:grpSp>
          <p:nvGrpSpPr>
            <p:cNvPr id="2075" name="组合 2074"/>
            <p:cNvGrpSpPr/>
            <p:nvPr/>
          </p:nvGrpSpPr>
          <p:grpSpPr>
            <a:xfrm>
              <a:off x="6375" y="3467"/>
              <a:ext cx="6450" cy="3803"/>
              <a:chOff x="4059238" y="2227263"/>
              <a:chExt cx="4095750" cy="2414588"/>
            </a:xfrm>
          </p:grpSpPr>
          <p:sp>
            <p:nvSpPr>
              <p:cNvPr id="2056" name="Oval 39"/>
              <p:cNvSpPr>
                <a:spLocks noChangeArrowheads="1"/>
              </p:cNvSpPr>
              <p:nvPr/>
            </p:nvSpPr>
            <p:spPr bwMode="auto">
              <a:xfrm>
                <a:off x="4622800" y="2554288"/>
                <a:ext cx="49213" cy="53975"/>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Oval 40"/>
              <p:cNvSpPr>
                <a:spLocks noChangeArrowheads="1"/>
              </p:cNvSpPr>
              <p:nvPr/>
            </p:nvSpPr>
            <p:spPr bwMode="auto">
              <a:xfrm>
                <a:off x="4152900" y="3017838"/>
                <a:ext cx="49213" cy="52388"/>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Freeform 41"/>
              <p:cNvSpPr/>
              <p:nvPr/>
            </p:nvSpPr>
            <p:spPr bwMode="auto">
              <a:xfrm>
                <a:off x="4059238" y="2227263"/>
                <a:ext cx="4095750" cy="2346325"/>
              </a:xfrm>
              <a:custGeom>
                <a:avLst/>
                <a:gdLst>
                  <a:gd name="T0" fmla="*/ 1063 w 1089"/>
                  <a:gd name="T1" fmla="*/ 230 h 623"/>
                  <a:gd name="T2" fmla="*/ 972 w 1089"/>
                  <a:gd name="T3" fmla="*/ 82 h 623"/>
                  <a:gd name="T4" fmla="*/ 272 w 1089"/>
                  <a:gd name="T5" fmla="*/ 60 h 623"/>
                  <a:gd name="T6" fmla="*/ 154 w 1089"/>
                  <a:gd name="T7" fmla="*/ 92 h 623"/>
                  <a:gd name="T8" fmla="*/ 155 w 1089"/>
                  <a:gd name="T9" fmla="*/ 96 h 623"/>
                  <a:gd name="T10" fmla="*/ 272 w 1089"/>
                  <a:gd name="T11" fmla="*/ 64 h 623"/>
                  <a:gd name="T12" fmla="*/ 969 w 1089"/>
                  <a:gd name="T13" fmla="*/ 85 h 623"/>
                  <a:gd name="T14" fmla="*/ 1051 w 1089"/>
                  <a:gd name="T15" fmla="*/ 398 h 623"/>
                  <a:gd name="T16" fmla="*/ 920 w 1089"/>
                  <a:gd name="T17" fmla="*/ 482 h 623"/>
                  <a:gd name="T18" fmla="*/ 918 w 1089"/>
                  <a:gd name="T19" fmla="*/ 483 h 623"/>
                  <a:gd name="T20" fmla="*/ 911 w 1089"/>
                  <a:gd name="T21" fmla="*/ 596 h 623"/>
                  <a:gd name="T22" fmla="*/ 715 w 1089"/>
                  <a:gd name="T23" fmla="*/ 534 h 623"/>
                  <a:gd name="T24" fmla="*/ 714 w 1089"/>
                  <a:gd name="T25" fmla="*/ 534 h 623"/>
                  <a:gd name="T26" fmla="*/ 714 w 1089"/>
                  <a:gd name="T27" fmla="*/ 534 h 623"/>
                  <a:gd name="T28" fmla="*/ 66 w 1089"/>
                  <a:gd name="T29" fmla="*/ 469 h 623"/>
                  <a:gd name="T30" fmla="*/ 32 w 1089"/>
                  <a:gd name="T31" fmla="*/ 221 h 623"/>
                  <a:gd name="T32" fmla="*/ 28 w 1089"/>
                  <a:gd name="T33" fmla="*/ 220 h 623"/>
                  <a:gd name="T34" fmla="*/ 62 w 1089"/>
                  <a:gd name="T35" fmla="*/ 472 h 623"/>
                  <a:gd name="T36" fmla="*/ 430 w 1089"/>
                  <a:gd name="T37" fmla="*/ 564 h 623"/>
                  <a:gd name="T38" fmla="*/ 714 w 1089"/>
                  <a:gd name="T39" fmla="*/ 538 h 623"/>
                  <a:gd name="T40" fmla="*/ 915 w 1089"/>
                  <a:gd name="T41" fmla="*/ 601 h 623"/>
                  <a:gd name="T42" fmla="*/ 922 w 1089"/>
                  <a:gd name="T43" fmla="*/ 486 h 623"/>
                  <a:gd name="T44" fmla="*/ 1055 w 1089"/>
                  <a:gd name="T45" fmla="*/ 399 h 623"/>
                  <a:gd name="T46" fmla="*/ 1063 w 1089"/>
                  <a:gd name="T47" fmla="*/ 23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9" h="623">
                    <a:moveTo>
                      <a:pt x="1063" y="230"/>
                    </a:moveTo>
                    <a:cubicBezTo>
                      <a:pt x="1048" y="165"/>
                      <a:pt x="1016" y="113"/>
                      <a:pt x="972" y="82"/>
                    </a:cubicBezTo>
                    <a:cubicBezTo>
                      <a:pt x="866" y="8"/>
                      <a:pt x="604" y="0"/>
                      <a:pt x="272" y="60"/>
                    </a:cubicBezTo>
                    <a:cubicBezTo>
                      <a:pt x="224" y="69"/>
                      <a:pt x="186" y="79"/>
                      <a:pt x="154" y="92"/>
                    </a:cubicBezTo>
                    <a:cubicBezTo>
                      <a:pt x="154" y="93"/>
                      <a:pt x="155" y="94"/>
                      <a:pt x="155" y="96"/>
                    </a:cubicBezTo>
                    <a:cubicBezTo>
                      <a:pt x="186" y="83"/>
                      <a:pt x="224" y="73"/>
                      <a:pt x="272" y="64"/>
                    </a:cubicBezTo>
                    <a:cubicBezTo>
                      <a:pt x="604" y="4"/>
                      <a:pt x="865" y="12"/>
                      <a:pt x="969" y="85"/>
                    </a:cubicBezTo>
                    <a:cubicBezTo>
                      <a:pt x="1062" y="150"/>
                      <a:pt x="1089" y="307"/>
                      <a:pt x="1051" y="398"/>
                    </a:cubicBezTo>
                    <a:cubicBezTo>
                      <a:pt x="1025" y="459"/>
                      <a:pt x="921" y="482"/>
                      <a:pt x="920" y="482"/>
                    </a:cubicBezTo>
                    <a:cubicBezTo>
                      <a:pt x="918" y="483"/>
                      <a:pt x="918" y="483"/>
                      <a:pt x="918" y="483"/>
                    </a:cubicBezTo>
                    <a:cubicBezTo>
                      <a:pt x="911" y="596"/>
                      <a:pt x="911" y="596"/>
                      <a:pt x="911" y="596"/>
                    </a:cubicBezTo>
                    <a:cubicBezTo>
                      <a:pt x="715" y="534"/>
                      <a:pt x="715" y="534"/>
                      <a:pt x="715" y="534"/>
                    </a:cubicBezTo>
                    <a:cubicBezTo>
                      <a:pt x="714" y="534"/>
                      <a:pt x="714" y="534"/>
                      <a:pt x="714" y="534"/>
                    </a:cubicBezTo>
                    <a:cubicBezTo>
                      <a:pt x="714" y="534"/>
                      <a:pt x="714" y="534"/>
                      <a:pt x="714" y="534"/>
                    </a:cubicBezTo>
                    <a:cubicBezTo>
                      <a:pt x="708" y="535"/>
                      <a:pt x="173" y="623"/>
                      <a:pt x="66" y="469"/>
                    </a:cubicBezTo>
                    <a:cubicBezTo>
                      <a:pt x="17" y="400"/>
                      <a:pt x="5" y="299"/>
                      <a:pt x="32" y="221"/>
                    </a:cubicBezTo>
                    <a:cubicBezTo>
                      <a:pt x="31" y="220"/>
                      <a:pt x="30" y="220"/>
                      <a:pt x="28" y="220"/>
                    </a:cubicBezTo>
                    <a:cubicBezTo>
                      <a:pt x="0" y="299"/>
                      <a:pt x="13" y="400"/>
                      <a:pt x="62" y="472"/>
                    </a:cubicBezTo>
                    <a:cubicBezTo>
                      <a:pt x="108" y="537"/>
                      <a:pt x="232" y="568"/>
                      <a:pt x="430" y="564"/>
                    </a:cubicBezTo>
                    <a:cubicBezTo>
                      <a:pt x="573" y="560"/>
                      <a:pt x="705" y="539"/>
                      <a:pt x="714" y="538"/>
                    </a:cubicBezTo>
                    <a:cubicBezTo>
                      <a:pt x="915" y="601"/>
                      <a:pt x="915" y="601"/>
                      <a:pt x="915" y="601"/>
                    </a:cubicBezTo>
                    <a:cubicBezTo>
                      <a:pt x="922" y="486"/>
                      <a:pt x="922" y="486"/>
                      <a:pt x="922" y="486"/>
                    </a:cubicBezTo>
                    <a:cubicBezTo>
                      <a:pt x="936" y="483"/>
                      <a:pt x="1030" y="459"/>
                      <a:pt x="1055" y="399"/>
                    </a:cubicBezTo>
                    <a:cubicBezTo>
                      <a:pt x="1074" y="353"/>
                      <a:pt x="1077" y="290"/>
                      <a:pt x="1063" y="230"/>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Freeform 42"/>
              <p:cNvSpPr/>
              <p:nvPr/>
            </p:nvSpPr>
            <p:spPr bwMode="auto">
              <a:xfrm>
                <a:off x="4240213" y="2890838"/>
                <a:ext cx="3908425" cy="1751013"/>
              </a:xfrm>
              <a:custGeom>
                <a:avLst/>
                <a:gdLst>
                  <a:gd name="T0" fmla="*/ 1024 w 1039"/>
                  <a:gd name="T1" fmla="*/ 72 h 465"/>
                  <a:gd name="T2" fmla="*/ 998 w 1039"/>
                  <a:gd name="T3" fmla="*/ 0 h 465"/>
                  <a:gd name="T4" fmla="*/ 995 w 1039"/>
                  <a:gd name="T5" fmla="*/ 4 h 465"/>
                  <a:gd name="T6" fmla="*/ 1012 w 1039"/>
                  <a:gd name="T7" fmla="*/ 240 h 465"/>
                  <a:gd name="T8" fmla="*/ 881 w 1039"/>
                  <a:gd name="T9" fmla="*/ 325 h 465"/>
                  <a:gd name="T10" fmla="*/ 879 w 1039"/>
                  <a:gd name="T11" fmla="*/ 325 h 465"/>
                  <a:gd name="T12" fmla="*/ 872 w 1039"/>
                  <a:gd name="T13" fmla="*/ 438 h 465"/>
                  <a:gd name="T14" fmla="*/ 676 w 1039"/>
                  <a:gd name="T15" fmla="*/ 376 h 465"/>
                  <a:gd name="T16" fmla="*/ 675 w 1039"/>
                  <a:gd name="T17" fmla="*/ 376 h 465"/>
                  <a:gd name="T18" fmla="*/ 675 w 1039"/>
                  <a:gd name="T19" fmla="*/ 376 h 465"/>
                  <a:gd name="T20" fmla="*/ 27 w 1039"/>
                  <a:gd name="T21" fmla="*/ 311 h 465"/>
                  <a:gd name="T22" fmla="*/ 4 w 1039"/>
                  <a:gd name="T23" fmla="*/ 271 h 465"/>
                  <a:gd name="T24" fmla="*/ 0 w 1039"/>
                  <a:gd name="T25" fmla="*/ 272 h 465"/>
                  <a:gd name="T26" fmla="*/ 24 w 1039"/>
                  <a:gd name="T27" fmla="*/ 314 h 465"/>
                  <a:gd name="T28" fmla="*/ 391 w 1039"/>
                  <a:gd name="T29" fmla="*/ 406 h 465"/>
                  <a:gd name="T30" fmla="*/ 675 w 1039"/>
                  <a:gd name="T31" fmla="*/ 380 h 465"/>
                  <a:gd name="T32" fmla="*/ 876 w 1039"/>
                  <a:gd name="T33" fmla="*/ 443 h 465"/>
                  <a:gd name="T34" fmla="*/ 883 w 1039"/>
                  <a:gd name="T35" fmla="*/ 328 h 465"/>
                  <a:gd name="T36" fmla="*/ 1016 w 1039"/>
                  <a:gd name="T37" fmla="*/ 242 h 465"/>
                  <a:gd name="T38" fmla="*/ 1024 w 1039"/>
                  <a:gd name="T39" fmla="*/ 72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9" h="465">
                    <a:moveTo>
                      <a:pt x="1024" y="72"/>
                    </a:moveTo>
                    <a:cubicBezTo>
                      <a:pt x="1018" y="46"/>
                      <a:pt x="1009" y="22"/>
                      <a:pt x="998" y="0"/>
                    </a:cubicBezTo>
                    <a:cubicBezTo>
                      <a:pt x="997" y="1"/>
                      <a:pt x="996" y="3"/>
                      <a:pt x="995" y="4"/>
                    </a:cubicBezTo>
                    <a:cubicBezTo>
                      <a:pt x="1033" y="78"/>
                      <a:pt x="1039" y="175"/>
                      <a:pt x="1012" y="240"/>
                    </a:cubicBezTo>
                    <a:cubicBezTo>
                      <a:pt x="986" y="302"/>
                      <a:pt x="882" y="324"/>
                      <a:pt x="881" y="325"/>
                    </a:cubicBezTo>
                    <a:cubicBezTo>
                      <a:pt x="879" y="325"/>
                      <a:pt x="879" y="325"/>
                      <a:pt x="879" y="325"/>
                    </a:cubicBezTo>
                    <a:cubicBezTo>
                      <a:pt x="872" y="438"/>
                      <a:pt x="872" y="438"/>
                      <a:pt x="872" y="438"/>
                    </a:cubicBezTo>
                    <a:cubicBezTo>
                      <a:pt x="676" y="376"/>
                      <a:pt x="676" y="376"/>
                      <a:pt x="676" y="376"/>
                    </a:cubicBezTo>
                    <a:cubicBezTo>
                      <a:pt x="675" y="376"/>
                      <a:pt x="675" y="376"/>
                      <a:pt x="675" y="376"/>
                    </a:cubicBezTo>
                    <a:cubicBezTo>
                      <a:pt x="675" y="376"/>
                      <a:pt x="675" y="376"/>
                      <a:pt x="675" y="376"/>
                    </a:cubicBezTo>
                    <a:cubicBezTo>
                      <a:pt x="669" y="377"/>
                      <a:pt x="134" y="465"/>
                      <a:pt x="27" y="311"/>
                    </a:cubicBezTo>
                    <a:cubicBezTo>
                      <a:pt x="18" y="299"/>
                      <a:pt x="11" y="286"/>
                      <a:pt x="4" y="271"/>
                    </a:cubicBezTo>
                    <a:cubicBezTo>
                      <a:pt x="3" y="272"/>
                      <a:pt x="1" y="272"/>
                      <a:pt x="0" y="272"/>
                    </a:cubicBezTo>
                    <a:cubicBezTo>
                      <a:pt x="6" y="287"/>
                      <a:pt x="14" y="301"/>
                      <a:pt x="24" y="314"/>
                    </a:cubicBezTo>
                    <a:cubicBezTo>
                      <a:pt x="69" y="379"/>
                      <a:pt x="193" y="410"/>
                      <a:pt x="391" y="406"/>
                    </a:cubicBezTo>
                    <a:cubicBezTo>
                      <a:pt x="534" y="403"/>
                      <a:pt x="666" y="381"/>
                      <a:pt x="675" y="380"/>
                    </a:cubicBezTo>
                    <a:cubicBezTo>
                      <a:pt x="876" y="443"/>
                      <a:pt x="876" y="443"/>
                      <a:pt x="876" y="443"/>
                    </a:cubicBezTo>
                    <a:cubicBezTo>
                      <a:pt x="883" y="328"/>
                      <a:pt x="883" y="328"/>
                      <a:pt x="883" y="328"/>
                    </a:cubicBezTo>
                    <a:cubicBezTo>
                      <a:pt x="897" y="325"/>
                      <a:pt x="991" y="302"/>
                      <a:pt x="1016" y="242"/>
                    </a:cubicBezTo>
                    <a:cubicBezTo>
                      <a:pt x="1035" y="195"/>
                      <a:pt x="1038" y="132"/>
                      <a:pt x="1024" y="72"/>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Freeform 43"/>
              <p:cNvSpPr/>
              <p:nvPr/>
            </p:nvSpPr>
            <p:spPr bwMode="auto">
              <a:xfrm>
                <a:off x="4070350" y="2836863"/>
                <a:ext cx="150813" cy="158750"/>
              </a:xfrm>
              <a:custGeom>
                <a:avLst/>
                <a:gdLst>
                  <a:gd name="T0" fmla="*/ 22 w 40"/>
                  <a:gd name="T1" fmla="*/ 0 h 42"/>
                  <a:gd name="T2" fmla="*/ 0 w 40"/>
                  <a:gd name="T3" fmla="*/ 21 h 42"/>
                  <a:gd name="T4" fmla="*/ 14 w 40"/>
                  <a:gd name="T5" fmla="*/ 22 h 42"/>
                  <a:gd name="T6" fmla="*/ 19 w 40"/>
                  <a:gd name="T7" fmla="*/ 23 h 42"/>
                  <a:gd name="T8" fmla="*/ 19 w 40"/>
                  <a:gd name="T9" fmla="*/ 26 h 42"/>
                  <a:gd name="T10" fmla="*/ 19 w 40"/>
                  <a:gd name="T11" fmla="*/ 42 h 42"/>
                  <a:gd name="T12" fmla="*/ 39 w 40"/>
                  <a:gd name="T13" fmla="*/ 23 h 42"/>
                  <a:gd name="T14" fmla="*/ 37 w 40"/>
                  <a:gd name="T15" fmla="*/ 5 h 42"/>
                  <a:gd name="T16" fmla="*/ 22 w 40"/>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22" y="0"/>
                    </a:moveTo>
                    <a:cubicBezTo>
                      <a:pt x="21" y="1"/>
                      <a:pt x="0" y="21"/>
                      <a:pt x="0" y="21"/>
                    </a:cubicBezTo>
                    <a:cubicBezTo>
                      <a:pt x="0" y="22"/>
                      <a:pt x="14" y="22"/>
                      <a:pt x="14" y="22"/>
                    </a:cubicBezTo>
                    <a:cubicBezTo>
                      <a:pt x="19" y="23"/>
                      <a:pt x="19" y="23"/>
                      <a:pt x="19" y="23"/>
                    </a:cubicBezTo>
                    <a:cubicBezTo>
                      <a:pt x="19" y="26"/>
                      <a:pt x="19" y="26"/>
                      <a:pt x="19" y="26"/>
                    </a:cubicBezTo>
                    <a:cubicBezTo>
                      <a:pt x="19" y="26"/>
                      <a:pt x="18" y="42"/>
                      <a:pt x="19" y="42"/>
                    </a:cubicBezTo>
                    <a:cubicBezTo>
                      <a:pt x="20" y="42"/>
                      <a:pt x="39" y="25"/>
                      <a:pt x="39" y="23"/>
                    </a:cubicBezTo>
                    <a:cubicBezTo>
                      <a:pt x="40" y="22"/>
                      <a:pt x="38" y="7"/>
                      <a:pt x="37" y="5"/>
                    </a:cubicBezTo>
                    <a:cubicBezTo>
                      <a:pt x="35" y="4"/>
                      <a:pt x="23" y="0"/>
                      <a:pt x="22" y="0"/>
                    </a:cubicBezTo>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Freeform 44"/>
              <p:cNvSpPr/>
              <p:nvPr/>
            </p:nvSpPr>
            <p:spPr bwMode="auto">
              <a:xfrm>
                <a:off x="4114800" y="28717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Freeform 45"/>
              <p:cNvSpPr/>
              <p:nvPr/>
            </p:nvSpPr>
            <p:spPr bwMode="auto">
              <a:xfrm>
                <a:off x="4114800" y="2867025"/>
                <a:ext cx="68263" cy="11113"/>
              </a:xfrm>
              <a:custGeom>
                <a:avLst/>
                <a:gdLst>
                  <a:gd name="T0" fmla="*/ 2 w 18"/>
                  <a:gd name="T1" fmla="*/ 0 h 3"/>
                  <a:gd name="T2" fmla="*/ 0 w 18"/>
                  <a:gd name="T3" fmla="*/ 1 h 3"/>
                  <a:gd name="T4" fmla="*/ 0 w 18"/>
                  <a:gd name="T5" fmla="*/ 1 h 3"/>
                  <a:gd name="T6" fmla="*/ 6 w 18"/>
                  <a:gd name="T7" fmla="*/ 2 h 3"/>
                  <a:gd name="T8" fmla="*/ 12 w 18"/>
                  <a:gd name="T9" fmla="*/ 3 h 3"/>
                  <a:gd name="T10" fmla="*/ 18 w 18"/>
                  <a:gd name="T11" fmla="*/ 3 h 3"/>
                  <a:gd name="T12" fmla="*/ 18 w 18"/>
                  <a:gd name="T13" fmla="*/ 3 h 3"/>
                  <a:gd name="T14" fmla="*/ 18 w 18"/>
                  <a:gd name="T15" fmla="*/ 2 h 3"/>
                  <a:gd name="T16" fmla="*/ 12 w 18"/>
                  <a:gd name="T17" fmla="*/ 1 h 3"/>
                  <a:gd name="T18" fmla="*/ 6 w 18"/>
                  <a:gd name="T19" fmla="*/ 0 h 3"/>
                  <a:gd name="T20" fmla="*/ 2 w 18"/>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
                    <a:moveTo>
                      <a:pt x="2" y="0"/>
                    </a:moveTo>
                    <a:cubicBezTo>
                      <a:pt x="1" y="0"/>
                      <a:pt x="1" y="1"/>
                      <a:pt x="0" y="1"/>
                    </a:cubicBezTo>
                    <a:cubicBezTo>
                      <a:pt x="0" y="1"/>
                      <a:pt x="0" y="1"/>
                      <a:pt x="0" y="1"/>
                    </a:cubicBezTo>
                    <a:cubicBezTo>
                      <a:pt x="2" y="2"/>
                      <a:pt x="4" y="2"/>
                      <a:pt x="6" y="2"/>
                    </a:cubicBezTo>
                    <a:cubicBezTo>
                      <a:pt x="8" y="2"/>
                      <a:pt x="10" y="2"/>
                      <a:pt x="12" y="3"/>
                    </a:cubicBezTo>
                    <a:cubicBezTo>
                      <a:pt x="14" y="3"/>
                      <a:pt x="16" y="3"/>
                      <a:pt x="18" y="3"/>
                    </a:cubicBezTo>
                    <a:cubicBezTo>
                      <a:pt x="18" y="3"/>
                      <a:pt x="18" y="3"/>
                      <a:pt x="18" y="3"/>
                    </a:cubicBezTo>
                    <a:cubicBezTo>
                      <a:pt x="18" y="3"/>
                      <a:pt x="18" y="2"/>
                      <a:pt x="18" y="2"/>
                    </a:cubicBezTo>
                    <a:cubicBezTo>
                      <a:pt x="16" y="2"/>
                      <a:pt x="14" y="1"/>
                      <a:pt x="12" y="1"/>
                    </a:cubicBezTo>
                    <a:cubicBezTo>
                      <a:pt x="10" y="1"/>
                      <a:pt x="8" y="0"/>
                      <a:pt x="6" y="0"/>
                    </a:cubicBezTo>
                    <a:cubicBezTo>
                      <a:pt x="4" y="0"/>
                      <a:pt x="3" y="0"/>
                      <a:pt x="2"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Freeform 46"/>
              <p:cNvSpPr/>
              <p:nvPr/>
            </p:nvSpPr>
            <p:spPr bwMode="auto">
              <a:xfrm>
                <a:off x="4130675" y="2855913"/>
                <a:ext cx="60325" cy="11113"/>
              </a:xfrm>
              <a:custGeom>
                <a:avLst/>
                <a:gdLst>
                  <a:gd name="T0" fmla="*/ 1 w 16"/>
                  <a:gd name="T1" fmla="*/ 0 h 3"/>
                  <a:gd name="T2" fmla="*/ 0 w 16"/>
                  <a:gd name="T3" fmla="*/ 1 h 3"/>
                  <a:gd name="T4" fmla="*/ 4 w 16"/>
                  <a:gd name="T5" fmla="*/ 1 h 3"/>
                  <a:gd name="T6" fmla="*/ 16 w 16"/>
                  <a:gd name="T7" fmla="*/ 3 h 3"/>
                  <a:gd name="T8" fmla="*/ 16 w 16"/>
                  <a:gd name="T9" fmla="*/ 3 h 3"/>
                  <a:gd name="T10" fmla="*/ 4 w 16"/>
                  <a:gd name="T11" fmla="*/ 0 h 3"/>
                  <a:gd name="T12" fmla="*/ 1 w 1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 y="0"/>
                    </a:moveTo>
                    <a:cubicBezTo>
                      <a:pt x="1" y="0"/>
                      <a:pt x="0" y="0"/>
                      <a:pt x="0" y="1"/>
                    </a:cubicBezTo>
                    <a:cubicBezTo>
                      <a:pt x="1" y="1"/>
                      <a:pt x="3" y="1"/>
                      <a:pt x="4" y="1"/>
                    </a:cubicBezTo>
                    <a:cubicBezTo>
                      <a:pt x="8" y="2"/>
                      <a:pt x="12" y="3"/>
                      <a:pt x="16" y="3"/>
                    </a:cubicBezTo>
                    <a:cubicBezTo>
                      <a:pt x="16" y="3"/>
                      <a:pt x="16" y="3"/>
                      <a:pt x="16" y="3"/>
                    </a:cubicBezTo>
                    <a:cubicBezTo>
                      <a:pt x="13" y="1"/>
                      <a:pt x="8" y="1"/>
                      <a:pt x="4" y="0"/>
                    </a:cubicBezTo>
                    <a:cubicBezTo>
                      <a:pt x="3" y="0"/>
                      <a:pt x="2" y="0"/>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Freeform 47"/>
              <p:cNvSpPr/>
              <p:nvPr/>
            </p:nvSpPr>
            <p:spPr bwMode="auto">
              <a:xfrm>
                <a:off x="4202113" y="2938463"/>
                <a:ext cx="3175" cy="476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1" y="0"/>
                      <a:pt x="1" y="0"/>
                    </a:cubicBezTo>
                    <a:cubicBezTo>
                      <a:pt x="1" y="0"/>
                      <a:pt x="1" y="0"/>
                      <a:pt x="1"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Freeform 48"/>
              <p:cNvSpPr/>
              <p:nvPr/>
            </p:nvSpPr>
            <p:spPr bwMode="auto">
              <a:xfrm>
                <a:off x="4194175" y="2871788"/>
                <a:ext cx="11113" cy="71438"/>
              </a:xfrm>
              <a:custGeom>
                <a:avLst/>
                <a:gdLst>
                  <a:gd name="T0" fmla="*/ 1 w 3"/>
                  <a:gd name="T1" fmla="*/ 0 h 19"/>
                  <a:gd name="T2" fmla="*/ 1 w 3"/>
                  <a:gd name="T3" fmla="*/ 0 h 19"/>
                  <a:gd name="T4" fmla="*/ 1 w 3"/>
                  <a:gd name="T5" fmla="*/ 6 h 19"/>
                  <a:gd name="T6" fmla="*/ 2 w 3"/>
                  <a:gd name="T7" fmla="*/ 12 h 19"/>
                  <a:gd name="T8" fmla="*/ 2 w 3"/>
                  <a:gd name="T9" fmla="*/ 19 h 19"/>
                  <a:gd name="T10" fmla="*/ 2 w 3"/>
                  <a:gd name="T11" fmla="*/ 19 h 19"/>
                  <a:gd name="T12" fmla="*/ 3 w 3"/>
                  <a:gd name="T13" fmla="*/ 18 h 19"/>
                  <a:gd name="T14" fmla="*/ 3 w 3"/>
                  <a:gd name="T15" fmla="*/ 11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2"/>
                      <a:pt x="1" y="4"/>
                      <a:pt x="1" y="6"/>
                    </a:cubicBezTo>
                    <a:cubicBezTo>
                      <a:pt x="1" y="8"/>
                      <a:pt x="1" y="10"/>
                      <a:pt x="2" y="12"/>
                    </a:cubicBezTo>
                    <a:cubicBezTo>
                      <a:pt x="2" y="14"/>
                      <a:pt x="2" y="17"/>
                      <a:pt x="2" y="19"/>
                    </a:cubicBezTo>
                    <a:cubicBezTo>
                      <a:pt x="2" y="19"/>
                      <a:pt x="2" y="19"/>
                      <a:pt x="2" y="19"/>
                    </a:cubicBezTo>
                    <a:cubicBezTo>
                      <a:pt x="2" y="19"/>
                      <a:pt x="3" y="18"/>
                      <a:pt x="3" y="18"/>
                    </a:cubicBezTo>
                    <a:cubicBezTo>
                      <a:pt x="3" y="16"/>
                      <a:pt x="3" y="13"/>
                      <a:pt x="3" y="11"/>
                    </a:cubicBezTo>
                    <a:cubicBezTo>
                      <a:pt x="3" y="7"/>
                      <a:pt x="2" y="3"/>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Freeform 49"/>
              <p:cNvSpPr/>
              <p:nvPr/>
            </p:nvSpPr>
            <p:spPr bwMode="auto">
              <a:xfrm>
                <a:off x="4171950" y="2897188"/>
                <a:ext cx="7938" cy="76200"/>
              </a:xfrm>
              <a:custGeom>
                <a:avLst/>
                <a:gdLst>
                  <a:gd name="T0" fmla="*/ 0 w 2"/>
                  <a:gd name="T1" fmla="*/ 0 h 20"/>
                  <a:gd name="T2" fmla="*/ 0 w 2"/>
                  <a:gd name="T3" fmla="*/ 0 h 20"/>
                  <a:gd name="T4" fmla="*/ 0 w 2"/>
                  <a:gd name="T5" fmla="*/ 11 h 20"/>
                  <a:gd name="T6" fmla="*/ 0 w 2"/>
                  <a:gd name="T7" fmla="*/ 20 h 20"/>
                  <a:gd name="T8" fmla="*/ 1 w 2"/>
                  <a:gd name="T9" fmla="*/ 18 h 20"/>
                  <a:gd name="T10" fmla="*/ 1 w 2"/>
                  <a:gd name="T11" fmla="*/ 11 h 20"/>
                  <a:gd name="T12" fmla="*/ 0 w 2"/>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 h="20">
                    <a:moveTo>
                      <a:pt x="0" y="0"/>
                    </a:moveTo>
                    <a:cubicBezTo>
                      <a:pt x="0" y="0"/>
                      <a:pt x="0" y="0"/>
                      <a:pt x="0" y="0"/>
                    </a:cubicBezTo>
                    <a:cubicBezTo>
                      <a:pt x="0" y="4"/>
                      <a:pt x="0" y="7"/>
                      <a:pt x="0" y="11"/>
                    </a:cubicBezTo>
                    <a:cubicBezTo>
                      <a:pt x="0" y="14"/>
                      <a:pt x="0" y="17"/>
                      <a:pt x="0" y="20"/>
                    </a:cubicBezTo>
                    <a:cubicBezTo>
                      <a:pt x="0" y="19"/>
                      <a:pt x="1" y="19"/>
                      <a:pt x="1" y="18"/>
                    </a:cubicBezTo>
                    <a:cubicBezTo>
                      <a:pt x="2" y="16"/>
                      <a:pt x="2" y="13"/>
                      <a:pt x="1" y="11"/>
                    </a:cubicBezTo>
                    <a:cubicBezTo>
                      <a:pt x="1" y="7"/>
                      <a:pt x="1" y="4"/>
                      <a:pt x="0"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8" name="Freeform 50"/>
              <p:cNvSpPr/>
              <p:nvPr/>
            </p:nvSpPr>
            <p:spPr bwMode="auto">
              <a:xfrm>
                <a:off x="4084638" y="2894013"/>
                <a:ext cx="76200" cy="11113"/>
              </a:xfrm>
              <a:custGeom>
                <a:avLst/>
                <a:gdLst>
                  <a:gd name="T0" fmla="*/ 1 w 20"/>
                  <a:gd name="T1" fmla="*/ 0 h 3"/>
                  <a:gd name="T2" fmla="*/ 0 w 20"/>
                  <a:gd name="T3" fmla="*/ 2 h 3"/>
                  <a:gd name="T4" fmla="*/ 7 w 20"/>
                  <a:gd name="T5" fmla="*/ 2 h 3"/>
                  <a:gd name="T6" fmla="*/ 16 w 20"/>
                  <a:gd name="T7" fmla="*/ 3 h 3"/>
                  <a:gd name="T8" fmla="*/ 20 w 20"/>
                  <a:gd name="T9" fmla="*/ 3 h 3"/>
                  <a:gd name="T10" fmla="*/ 20 w 20"/>
                  <a:gd name="T11" fmla="*/ 3 h 3"/>
                  <a:gd name="T12" fmla="*/ 8 w 20"/>
                  <a:gd name="T13" fmla="*/ 1 h 3"/>
                  <a:gd name="T14" fmla="*/ 1 w 20"/>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
                    <a:moveTo>
                      <a:pt x="1" y="0"/>
                    </a:moveTo>
                    <a:cubicBezTo>
                      <a:pt x="1" y="1"/>
                      <a:pt x="0" y="1"/>
                      <a:pt x="0" y="2"/>
                    </a:cubicBezTo>
                    <a:cubicBezTo>
                      <a:pt x="2" y="2"/>
                      <a:pt x="5" y="2"/>
                      <a:pt x="7" y="2"/>
                    </a:cubicBezTo>
                    <a:cubicBezTo>
                      <a:pt x="10" y="3"/>
                      <a:pt x="13" y="3"/>
                      <a:pt x="16" y="3"/>
                    </a:cubicBezTo>
                    <a:cubicBezTo>
                      <a:pt x="18" y="3"/>
                      <a:pt x="19" y="3"/>
                      <a:pt x="20" y="3"/>
                    </a:cubicBezTo>
                    <a:cubicBezTo>
                      <a:pt x="20" y="3"/>
                      <a:pt x="20" y="3"/>
                      <a:pt x="20" y="3"/>
                    </a:cubicBezTo>
                    <a:cubicBezTo>
                      <a:pt x="16" y="2"/>
                      <a:pt x="12" y="1"/>
                      <a:pt x="8" y="1"/>
                    </a:cubicBezTo>
                    <a:cubicBezTo>
                      <a:pt x="6" y="1"/>
                      <a:pt x="4"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9" name="Freeform 51"/>
              <p:cNvSpPr/>
              <p:nvPr/>
            </p:nvSpPr>
            <p:spPr bwMode="auto">
              <a:xfrm>
                <a:off x="4152900" y="2913063"/>
                <a:ext cx="11113" cy="71438"/>
              </a:xfrm>
              <a:custGeom>
                <a:avLst/>
                <a:gdLst>
                  <a:gd name="T0" fmla="*/ 1 w 3"/>
                  <a:gd name="T1" fmla="*/ 0 h 19"/>
                  <a:gd name="T2" fmla="*/ 1 w 3"/>
                  <a:gd name="T3" fmla="*/ 0 h 19"/>
                  <a:gd name="T4" fmla="*/ 1 w 3"/>
                  <a:gd name="T5" fmla="*/ 5 h 19"/>
                  <a:gd name="T6" fmla="*/ 1 w 3"/>
                  <a:gd name="T7" fmla="*/ 11 h 19"/>
                  <a:gd name="T8" fmla="*/ 1 w 3"/>
                  <a:gd name="T9" fmla="*/ 19 h 19"/>
                  <a:gd name="T10" fmla="*/ 3 w 3"/>
                  <a:gd name="T11" fmla="*/ 18 h 19"/>
                  <a:gd name="T12" fmla="*/ 2 w 3"/>
                  <a:gd name="T13" fmla="*/ 10 h 19"/>
                  <a:gd name="T14" fmla="*/ 2 w 3"/>
                  <a:gd name="T15" fmla="*/ 5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1"/>
                      <a:pt x="1" y="4"/>
                      <a:pt x="1" y="5"/>
                    </a:cubicBezTo>
                    <a:cubicBezTo>
                      <a:pt x="1" y="7"/>
                      <a:pt x="1" y="9"/>
                      <a:pt x="1" y="11"/>
                    </a:cubicBezTo>
                    <a:cubicBezTo>
                      <a:pt x="1" y="13"/>
                      <a:pt x="1" y="16"/>
                      <a:pt x="1" y="19"/>
                    </a:cubicBezTo>
                    <a:cubicBezTo>
                      <a:pt x="1" y="19"/>
                      <a:pt x="2" y="18"/>
                      <a:pt x="3" y="18"/>
                    </a:cubicBezTo>
                    <a:cubicBezTo>
                      <a:pt x="2" y="15"/>
                      <a:pt x="2" y="13"/>
                      <a:pt x="2" y="10"/>
                    </a:cubicBezTo>
                    <a:cubicBezTo>
                      <a:pt x="2" y="9"/>
                      <a:pt x="2" y="7"/>
                      <a:pt x="2" y="5"/>
                    </a:cubicBezTo>
                    <a:cubicBezTo>
                      <a:pt x="2" y="3"/>
                      <a:pt x="2"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Freeform 52"/>
              <p:cNvSpPr/>
              <p:nvPr/>
            </p:nvSpPr>
            <p:spPr bwMode="auto">
              <a:xfrm>
                <a:off x="4111625" y="2806700"/>
                <a:ext cx="150813" cy="139700"/>
              </a:xfrm>
              <a:custGeom>
                <a:avLst/>
                <a:gdLst>
                  <a:gd name="T0" fmla="*/ 36 w 40"/>
                  <a:gd name="T1" fmla="*/ 2 h 37"/>
                  <a:gd name="T2" fmla="*/ 2 w 40"/>
                  <a:gd name="T3" fmla="*/ 32 h 37"/>
                  <a:gd name="T4" fmla="*/ 5 w 40"/>
                  <a:gd name="T5" fmla="*/ 35 h 37"/>
                  <a:gd name="T6" fmla="*/ 38 w 40"/>
                  <a:gd name="T7" fmla="*/ 5 h 37"/>
                  <a:gd name="T8" fmla="*/ 36 w 40"/>
                  <a:gd name="T9" fmla="*/ 2 h 37"/>
                </a:gdLst>
                <a:ahLst/>
                <a:cxnLst>
                  <a:cxn ang="0">
                    <a:pos x="T0" y="T1"/>
                  </a:cxn>
                  <a:cxn ang="0">
                    <a:pos x="T2" y="T3"/>
                  </a:cxn>
                  <a:cxn ang="0">
                    <a:pos x="T4" y="T5"/>
                  </a:cxn>
                  <a:cxn ang="0">
                    <a:pos x="T6" y="T7"/>
                  </a:cxn>
                  <a:cxn ang="0">
                    <a:pos x="T8" y="T9"/>
                  </a:cxn>
                </a:cxnLst>
                <a:rect l="0" t="0" r="r" b="b"/>
                <a:pathLst>
                  <a:path w="40" h="37">
                    <a:moveTo>
                      <a:pt x="36" y="2"/>
                    </a:moveTo>
                    <a:cubicBezTo>
                      <a:pt x="24" y="12"/>
                      <a:pt x="13" y="22"/>
                      <a:pt x="2" y="32"/>
                    </a:cubicBezTo>
                    <a:cubicBezTo>
                      <a:pt x="0" y="34"/>
                      <a:pt x="3" y="37"/>
                      <a:pt x="5" y="35"/>
                    </a:cubicBezTo>
                    <a:cubicBezTo>
                      <a:pt x="16" y="25"/>
                      <a:pt x="27" y="15"/>
                      <a:pt x="38" y="5"/>
                    </a:cubicBezTo>
                    <a:cubicBezTo>
                      <a:pt x="40" y="3"/>
                      <a:pt x="37" y="0"/>
                      <a:pt x="36" y="2"/>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Freeform 53"/>
              <p:cNvSpPr/>
              <p:nvPr/>
            </p:nvSpPr>
            <p:spPr bwMode="auto">
              <a:xfrm>
                <a:off x="4144963" y="2535238"/>
                <a:ext cx="398463" cy="392113"/>
              </a:xfrm>
              <a:custGeom>
                <a:avLst/>
                <a:gdLst>
                  <a:gd name="T0" fmla="*/ 96 w 106"/>
                  <a:gd name="T1" fmla="*/ 11 h 104"/>
                  <a:gd name="T2" fmla="*/ 62 w 106"/>
                  <a:gd name="T3" fmla="*/ 7 h 104"/>
                  <a:gd name="T4" fmla="*/ 53 w 106"/>
                  <a:gd name="T5" fmla="*/ 39 h 104"/>
                  <a:gd name="T6" fmla="*/ 33 w 106"/>
                  <a:gd name="T7" fmla="*/ 24 h 104"/>
                  <a:gd name="T8" fmla="*/ 9 w 106"/>
                  <a:gd name="T9" fmla="*/ 25 h 104"/>
                  <a:gd name="T10" fmla="*/ 5 w 106"/>
                  <a:gd name="T11" fmla="*/ 57 h 104"/>
                  <a:gd name="T12" fmla="*/ 66 w 106"/>
                  <a:gd name="T13" fmla="*/ 104 h 104"/>
                  <a:gd name="T14" fmla="*/ 100 w 106"/>
                  <a:gd name="T15" fmla="*/ 53 h 104"/>
                  <a:gd name="T16" fmla="*/ 96 w 106"/>
                  <a:gd name="T17" fmla="*/ 1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4">
                    <a:moveTo>
                      <a:pt x="96" y="11"/>
                    </a:moveTo>
                    <a:cubicBezTo>
                      <a:pt x="88" y="2"/>
                      <a:pt x="73" y="0"/>
                      <a:pt x="62" y="7"/>
                    </a:cubicBezTo>
                    <a:cubicBezTo>
                      <a:pt x="52" y="13"/>
                      <a:pt x="48" y="28"/>
                      <a:pt x="53" y="39"/>
                    </a:cubicBezTo>
                    <a:cubicBezTo>
                      <a:pt x="47" y="33"/>
                      <a:pt x="41" y="27"/>
                      <a:pt x="33" y="24"/>
                    </a:cubicBezTo>
                    <a:cubicBezTo>
                      <a:pt x="25" y="20"/>
                      <a:pt x="16" y="20"/>
                      <a:pt x="9" y="25"/>
                    </a:cubicBezTo>
                    <a:cubicBezTo>
                      <a:pt x="0" y="32"/>
                      <a:pt x="1" y="46"/>
                      <a:pt x="5" y="57"/>
                    </a:cubicBezTo>
                    <a:cubicBezTo>
                      <a:pt x="14" y="79"/>
                      <a:pt x="42" y="101"/>
                      <a:pt x="66" y="104"/>
                    </a:cubicBezTo>
                    <a:cubicBezTo>
                      <a:pt x="82" y="91"/>
                      <a:pt x="94" y="73"/>
                      <a:pt x="100" y="53"/>
                    </a:cubicBezTo>
                    <a:cubicBezTo>
                      <a:pt x="105" y="39"/>
                      <a:pt x="106" y="22"/>
                      <a:pt x="96" y="11"/>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Freeform 54"/>
              <p:cNvSpPr/>
              <p:nvPr/>
            </p:nvSpPr>
            <p:spPr bwMode="auto">
              <a:xfrm>
                <a:off x="4479925" y="2535238"/>
                <a:ext cx="82550" cy="76200"/>
              </a:xfrm>
              <a:custGeom>
                <a:avLst/>
                <a:gdLst>
                  <a:gd name="T0" fmla="*/ 21 w 22"/>
                  <a:gd name="T1" fmla="*/ 0 h 20"/>
                  <a:gd name="T2" fmla="*/ 1 w 22"/>
                  <a:gd name="T3" fmla="*/ 16 h 20"/>
                  <a:gd name="T4" fmla="*/ 3 w 22"/>
                  <a:gd name="T5" fmla="*/ 19 h 20"/>
                  <a:gd name="T6" fmla="*/ 22 w 22"/>
                  <a:gd name="T7" fmla="*/ 1 h 20"/>
                  <a:gd name="T8" fmla="*/ 21 w 22"/>
                  <a:gd name="T9" fmla="*/ 0 h 20"/>
                </a:gdLst>
                <a:ahLst/>
                <a:cxnLst>
                  <a:cxn ang="0">
                    <a:pos x="T0" y="T1"/>
                  </a:cxn>
                  <a:cxn ang="0">
                    <a:pos x="T2" y="T3"/>
                  </a:cxn>
                  <a:cxn ang="0">
                    <a:pos x="T4" y="T5"/>
                  </a:cxn>
                  <a:cxn ang="0">
                    <a:pos x="T6" y="T7"/>
                  </a:cxn>
                  <a:cxn ang="0">
                    <a:pos x="T8" y="T9"/>
                  </a:cxn>
                </a:cxnLst>
                <a:rect l="0" t="0" r="r" b="b"/>
                <a:pathLst>
                  <a:path w="22" h="20">
                    <a:moveTo>
                      <a:pt x="21" y="0"/>
                    </a:moveTo>
                    <a:cubicBezTo>
                      <a:pt x="14" y="4"/>
                      <a:pt x="7" y="11"/>
                      <a:pt x="1" y="16"/>
                    </a:cubicBezTo>
                    <a:cubicBezTo>
                      <a:pt x="0" y="18"/>
                      <a:pt x="2" y="20"/>
                      <a:pt x="3" y="19"/>
                    </a:cubicBezTo>
                    <a:cubicBezTo>
                      <a:pt x="9" y="13"/>
                      <a:pt x="17" y="7"/>
                      <a:pt x="22" y="1"/>
                    </a:cubicBezTo>
                    <a:cubicBezTo>
                      <a:pt x="22" y="0"/>
                      <a:pt x="21" y="0"/>
                      <a:pt x="21" y="0"/>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Freeform 55"/>
              <p:cNvSpPr/>
              <p:nvPr/>
            </p:nvSpPr>
            <p:spPr bwMode="auto">
              <a:xfrm>
                <a:off x="4518025" y="2479675"/>
                <a:ext cx="93663" cy="90488"/>
              </a:xfrm>
              <a:custGeom>
                <a:avLst/>
                <a:gdLst>
                  <a:gd name="T0" fmla="*/ 22 w 25"/>
                  <a:gd name="T1" fmla="*/ 1 h 24"/>
                  <a:gd name="T2" fmla="*/ 0 w 25"/>
                  <a:gd name="T3" fmla="*/ 13 h 24"/>
                  <a:gd name="T4" fmla="*/ 12 w 25"/>
                  <a:gd name="T5" fmla="*/ 23 h 24"/>
                  <a:gd name="T6" fmla="*/ 14 w 25"/>
                  <a:gd name="T7" fmla="*/ 24 h 24"/>
                  <a:gd name="T8" fmla="*/ 17 w 25"/>
                  <a:gd name="T9" fmla="*/ 22 h 24"/>
                  <a:gd name="T10" fmla="*/ 24 w 25"/>
                  <a:gd name="T11" fmla="*/ 2 h 24"/>
                  <a:gd name="T12" fmla="*/ 24 w 25"/>
                  <a:gd name="T13" fmla="*/ 0 h 24"/>
                  <a:gd name="T14" fmla="*/ 22 w 25"/>
                  <a:gd name="T15" fmla="*/ 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4">
                    <a:moveTo>
                      <a:pt x="22" y="1"/>
                    </a:moveTo>
                    <a:cubicBezTo>
                      <a:pt x="16" y="4"/>
                      <a:pt x="0" y="13"/>
                      <a:pt x="0" y="13"/>
                    </a:cubicBezTo>
                    <a:cubicBezTo>
                      <a:pt x="0" y="14"/>
                      <a:pt x="8" y="20"/>
                      <a:pt x="12" y="23"/>
                    </a:cubicBezTo>
                    <a:cubicBezTo>
                      <a:pt x="13" y="24"/>
                      <a:pt x="14" y="24"/>
                      <a:pt x="14" y="24"/>
                    </a:cubicBezTo>
                    <a:cubicBezTo>
                      <a:pt x="16" y="24"/>
                      <a:pt x="17" y="23"/>
                      <a:pt x="17" y="22"/>
                    </a:cubicBezTo>
                    <a:cubicBezTo>
                      <a:pt x="19" y="15"/>
                      <a:pt x="22" y="9"/>
                      <a:pt x="24" y="2"/>
                    </a:cubicBezTo>
                    <a:cubicBezTo>
                      <a:pt x="25" y="2"/>
                      <a:pt x="25" y="1"/>
                      <a:pt x="24" y="0"/>
                    </a:cubicBezTo>
                    <a:cubicBezTo>
                      <a:pt x="24" y="0"/>
                      <a:pt x="23" y="0"/>
                      <a:pt x="22" y="1"/>
                    </a:cubicBezTo>
                    <a:close/>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Freeform 56"/>
              <p:cNvSpPr/>
              <p:nvPr/>
            </p:nvSpPr>
            <p:spPr bwMode="auto">
              <a:xfrm>
                <a:off x="4175125" y="2652713"/>
                <a:ext cx="41275" cy="57150"/>
              </a:xfrm>
              <a:custGeom>
                <a:avLst/>
                <a:gdLst>
                  <a:gd name="T0" fmla="*/ 11 w 11"/>
                  <a:gd name="T1" fmla="*/ 5 h 15"/>
                  <a:gd name="T2" fmla="*/ 10 w 11"/>
                  <a:gd name="T3" fmla="*/ 3 h 15"/>
                  <a:gd name="T4" fmla="*/ 6 w 11"/>
                  <a:gd name="T5" fmla="*/ 1 h 15"/>
                  <a:gd name="T6" fmla="*/ 4 w 11"/>
                  <a:gd name="T7" fmla="*/ 2 h 15"/>
                  <a:gd name="T8" fmla="*/ 3 w 11"/>
                  <a:gd name="T9" fmla="*/ 3 h 15"/>
                  <a:gd name="T10" fmla="*/ 1 w 11"/>
                  <a:gd name="T11" fmla="*/ 7 h 15"/>
                  <a:gd name="T12" fmla="*/ 0 w 11"/>
                  <a:gd name="T13" fmla="*/ 10 h 15"/>
                  <a:gd name="T14" fmla="*/ 0 w 11"/>
                  <a:gd name="T15" fmla="*/ 10 h 15"/>
                  <a:gd name="T16" fmla="*/ 3 w 11"/>
                  <a:gd name="T17" fmla="*/ 14 h 15"/>
                  <a:gd name="T18" fmla="*/ 5 w 11"/>
                  <a:gd name="T19" fmla="*/ 14 h 15"/>
                  <a:gd name="T20" fmla="*/ 5 w 11"/>
                  <a:gd name="T21" fmla="*/ 14 h 15"/>
                  <a:gd name="T22" fmla="*/ 7 w 11"/>
                  <a:gd name="T23" fmla="*/ 13 h 15"/>
                  <a:gd name="T24" fmla="*/ 8 w 11"/>
                  <a:gd name="T25" fmla="*/ 12 h 15"/>
                  <a:gd name="T26" fmla="*/ 10 w 11"/>
                  <a:gd name="T27" fmla="*/ 8 h 15"/>
                  <a:gd name="T28" fmla="*/ 10 w 11"/>
                  <a:gd name="T29" fmla="*/ 8 h 15"/>
                  <a:gd name="T30" fmla="*/ 11 w 11"/>
                  <a:gd name="T3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5">
                    <a:moveTo>
                      <a:pt x="11" y="5"/>
                    </a:moveTo>
                    <a:cubicBezTo>
                      <a:pt x="11" y="5"/>
                      <a:pt x="11" y="4"/>
                      <a:pt x="10" y="3"/>
                    </a:cubicBezTo>
                    <a:cubicBezTo>
                      <a:pt x="10" y="1"/>
                      <a:pt x="8" y="0"/>
                      <a:pt x="6" y="1"/>
                    </a:cubicBezTo>
                    <a:cubicBezTo>
                      <a:pt x="5" y="1"/>
                      <a:pt x="5" y="1"/>
                      <a:pt x="4" y="2"/>
                    </a:cubicBezTo>
                    <a:cubicBezTo>
                      <a:pt x="4" y="2"/>
                      <a:pt x="3" y="2"/>
                      <a:pt x="3" y="3"/>
                    </a:cubicBezTo>
                    <a:cubicBezTo>
                      <a:pt x="2" y="4"/>
                      <a:pt x="1" y="6"/>
                      <a:pt x="1" y="7"/>
                    </a:cubicBezTo>
                    <a:cubicBezTo>
                      <a:pt x="0" y="8"/>
                      <a:pt x="0" y="9"/>
                      <a:pt x="0" y="10"/>
                    </a:cubicBezTo>
                    <a:cubicBezTo>
                      <a:pt x="0" y="10"/>
                      <a:pt x="0" y="10"/>
                      <a:pt x="0" y="10"/>
                    </a:cubicBezTo>
                    <a:cubicBezTo>
                      <a:pt x="0" y="12"/>
                      <a:pt x="1" y="14"/>
                      <a:pt x="3" y="14"/>
                    </a:cubicBezTo>
                    <a:cubicBezTo>
                      <a:pt x="4" y="14"/>
                      <a:pt x="4" y="15"/>
                      <a:pt x="5" y="14"/>
                    </a:cubicBezTo>
                    <a:cubicBezTo>
                      <a:pt x="5" y="14"/>
                      <a:pt x="5" y="14"/>
                      <a:pt x="5" y="14"/>
                    </a:cubicBezTo>
                    <a:cubicBezTo>
                      <a:pt x="6" y="14"/>
                      <a:pt x="7" y="14"/>
                      <a:pt x="7" y="13"/>
                    </a:cubicBezTo>
                    <a:cubicBezTo>
                      <a:pt x="8" y="13"/>
                      <a:pt x="8" y="12"/>
                      <a:pt x="8" y="12"/>
                    </a:cubicBezTo>
                    <a:cubicBezTo>
                      <a:pt x="9" y="11"/>
                      <a:pt x="10" y="10"/>
                      <a:pt x="10" y="8"/>
                    </a:cubicBezTo>
                    <a:cubicBezTo>
                      <a:pt x="10" y="8"/>
                      <a:pt x="10" y="8"/>
                      <a:pt x="10" y="8"/>
                    </a:cubicBezTo>
                    <a:cubicBezTo>
                      <a:pt x="11" y="7"/>
                      <a:pt x="11" y="6"/>
                      <a:pt x="11"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9" name="文本框 7" descr="7b0a20202020227461726765744d6f64756c65223a20226b6f6e6c696e65666f6e7473220a7d0a"/>
            <p:cNvSpPr txBox="1"/>
            <p:nvPr/>
          </p:nvSpPr>
          <p:spPr>
            <a:xfrm>
              <a:off x="7340" y="4151"/>
              <a:ext cx="4633" cy="2328"/>
            </a:xfrm>
            <a:prstGeom prst="rect">
              <a:avLst/>
            </a:prstGeom>
            <a:noFill/>
          </p:spPr>
          <p:txBody>
            <a:bodyPr wrap="square" rtlCol="0" anchor="ctr">
              <a:noAutofit/>
            </a:bodyPr>
            <a:p>
              <a:pPr algn="just" fontAlgn="t">
                <a:lnSpc>
                  <a:spcPts val="3000"/>
                </a:lnSpc>
                <a:spcBef>
                  <a:spcPts val="0"/>
                </a:spcBef>
                <a:spcAft>
                  <a:spcPts val="0"/>
                </a:spcAft>
              </a:pPr>
              <a:r>
                <a:rPr lang="zh-CN" altLang="en-US"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“麻醉会影响宝宝健康吗？</a:t>
              </a:r>
              <a:r>
                <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a:t>
              </a:r>
              <a:endPar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endParaRPr>
            </a:p>
          </p:txBody>
        </p:sp>
      </p:grpSp>
      <p:grpSp>
        <p:nvGrpSpPr>
          <p:cNvPr id="92" name="组合 91" descr="7b0a202020202274657874626f78223a2022220a7d0a"/>
          <p:cNvGrpSpPr/>
          <p:nvPr/>
        </p:nvGrpSpPr>
        <p:grpSpPr>
          <a:xfrm>
            <a:off x="7896225" y="908685"/>
            <a:ext cx="3620770" cy="3449955"/>
            <a:chOff x="7325" y="3595"/>
            <a:chExt cx="4496" cy="3818"/>
          </a:xfrm>
        </p:grpSpPr>
        <p:grpSp>
          <p:nvGrpSpPr>
            <p:cNvPr id="93" name="组合 92"/>
            <p:cNvGrpSpPr/>
            <p:nvPr/>
          </p:nvGrpSpPr>
          <p:grpSpPr>
            <a:xfrm>
              <a:off x="7325" y="3595"/>
              <a:ext cx="4496" cy="3818"/>
              <a:chOff x="7385" y="3349"/>
              <a:chExt cx="4496" cy="3920"/>
            </a:xfrm>
          </p:grpSpPr>
          <p:pic>
            <p:nvPicPr>
              <p:cNvPr id="94" name="图片 93" descr="资源 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0" y="3349"/>
                <a:ext cx="3938" cy="3920"/>
              </a:xfrm>
              <a:prstGeom prst="rect">
                <a:avLst/>
              </a:prstGeom>
              <a:pattFill>
                <a:fgClr>
                  <a:srgbClr val="FFFFFF"/>
                </a:fgClr>
                <a:bgClr>
                  <a:srgbClr val="FFFFFF"/>
                </a:bgClr>
              </a:pattFill>
            </p:spPr>
          </p:pic>
          <p:pic>
            <p:nvPicPr>
              <p:cNvPr id="95" name="图片 94" descr="资源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8" y="3521"/>
                <a:ext cx="3652" cy="3634"/>
              </a:xfrm>
              <a:prstGeom prst="rect">
                <a:avLst/>
              </a:prstGeom>
              <a:pattFill>
                <a:fgClr>
                  <a:srgbClr val="FFFFFF"/>
                </a:fgClr>
                <a:bgClr>
                  <a:srgbClr val="FFFFFF"/>
                </a:bgClr>
              </a:pattFill>
            </p:spPr>
          </p:pic>
          <p:pic>
            <p:nvPicPr>
              <p:cNvPr id="96" name="图片 95" descr="资源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5" y="3481"/>
                <a:ext cx="4496" cy="3227"/>
              </a:xfrm>
              <a:prstGeom prst="rect">
                <a:avLst/>
              </a:prstGeom>
            </p:spPr>
          </p:pic>
        </p:grpSp>
        <p:sp>
          <p:nvSpPr>
            <p:cNvPr id="67" name="文本框 66"/>
            <p:cNvSpPr txBox="1"/>
            <p:nvPr/>
          </p:nvSpPr>
          <p:spPr>
            <a:xfrm>
              <a:off x="8195" y="4241"/>
              <a:ext cx="3029" cy="2241"/>
            </a:xfrm>
            <a:prstGeom prst="rect">
              <a:avLst/>
            </a:prstGeom>
            <a:noFill/>
          </p:spPr>
          <p:txBody>
            <a:bodyPr wrap="square" rtlCol="0" anchor="ctr">
              <a:noAutofit/>
            </a:bodyPr>
            <a:p>
              <a:pPr fontAlgn="auto">
                <a:lnSpc>
                  <a:spcPts val="2760"/>
                </a:lnSpc>
              </a:pPr>
              <a:r>
                <a:rPr lang="zh-CN" altLang="en-US" sz="2000" dirty="0">
                  <a:solidFill>
                    <a:srgbClr val="404040"/>
                  </a:solidFill>
                  <a:latin typeface="汉仪夏日体W" panose="00020600040101010101" charset="-122"/>
                  <a:ea typeface="汉仪夏日体W" panose="00020600040101010101" charset="-122"/>
                  <a:cs typeface="Times New Roman" panose="02020603050405020304"/>
                </a:rPr>
                <a:t>药物经椎管内血管吸收入血的量微乎其微，通过胎盘屏障作用于胎儿的剂量可忽略不计对胎儿无影响。</a:t>
              </a:r>
              <a:endParaRPr lang="zh-CN" altLang="en-US" sz="2000" dirty="0">
                <a:solidFill>
                  <a:srgbClr val="404040"/>
                </a:solidFill>
                <a:latin typeface="汉仪夏日体W" panose="00020600040101010101" charset="-122"/>
                <a:ea typeface="汉仪夏日体W" panose="00020600040101010101" charset="-122"/>
                <a:cs typeface="Times New Roman" panose="02020603050405020304"/>
              </a:endParaRPr>
            </a:p>
          </p:txBody>
        </p:sp>
      </p:grpSp>
      <p:sp>
        <p:nvSpPr>
          <p:cNvPr id="2" name="文本框 1"/>
          <p:cNvSpPr txBox="1"/>
          <p:nvPr/>
        </p:nvSpPr>
        <p:spPr>
          <a:xfrm>
            <a:off x="551180" y="6452870"/>
            <a:ext cx="11561445" cy="260350"/>
          </a:xfrm>
          <a:prstGeom prst="rect">
            <a:avLst/>
          </a:prstGeom>
          <a:noFill/>
        </p:spPr>
        <p:txBody>
          <a:bodyPr wrap="square" rtlCol="0" anchor="t">
            <a:spAutoFit/>
          </a:bodyPr>
          <a:p>
            <a:r>
              <a:rPr lang="zh-CN" altLang="en-US" sz="1100">
                <a:latin typeface="微软雅黑" panose="020B0503020204020204" charset="-122"/>
                <a:ea typeface="微软雅黑" panose="020B0503020204020204" charset="-122"/>
                <a:sym typeface="+mn-ea"/>
              </a:rPr>
              <a:t>参考文献：</a:t>
            </a:r>
            <a:r>
              <a:rPr sz="1100">
                <a:latin typeface="微软雅黑" panose="020B0503020204020204" charset="-122"/>
                <a:ea typeface="微软雅黑" panose="020B0503020204020204" charset="-122"/>
                <a:sym typeface="+mn-ea"/>
              </a:rPr>
              <a:t>芦建懿,罗云梅,曹娟.硬膜外神经阻滞无痛分娩对母婴结局产妇泌乳功能及肠蠕动的影响[J].中国妇幼保健.2021,(2).DOI:10.19829/j.zgfybj.issn.1001-4411.2021.02.022 .</a:t>
            </a:r>
            <a:endParaRPr sz="1100">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2" presetClass="entr" presetSubtype="4" fill="hold" nodeType="afterEffect">
                                  <p:stCondLst>
                                    <p:cond delay="50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p:tgtEl>
                                          <p:spTgt spid="92"/>
                                        </p:tgtEl>
                                        <p:attrNameLst>
                                          <p:attrName>ppt_y</p:attrName>
                                        </p:attrNameLst>
                                      </p:cBhvr>
                                      <p:tavLst>
                                        <p:tav tm="0">
                                          <p:val>
                                            <p:strVal val="#ppt_y+#ppt_h*1.125000"/>
                                          </p:val>
                                        </p:tav>
                                        <p:tav tm="100000">
                                          <p:val>
                                            <p:strVal val="#ppt_y"/>
                                          </p:val>
                                        </p:tav>
                                      </p:tavLst>
                                    </p:anim>
                                    <p:animEffect transition="in" filter="wipe(up)">
                                      <p:cBhvr>
                                        <p:cTn id="1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无痛分娩的常见疑问解答</a:t>
            </a: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③</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7" name="图片 6"/>
          <p:cNvPicPr>
            <a:picLocks noChangeAspect="1"/>
          </p:cNvPicPr>
          <p:nvPr/>
        </p:nvPicPr>
        <p:blipFill>
          <a:blip r:embed="rId1"/>
          <a:stretch>
            <a:fillRect/>
          </a:stretch>
        </p:blipFill>
        <p:spPr>
          <a:xfrm>
            <a:off x="3503930" y="2153285"/>
            <a:ext cx="4262120" cy="4262120"/>
          </a:xfrm>
          <a:prstGeom prst="rect">
            <a:avLst/>
          </a:prstGeom>
        </p:spPr>
      </p:pic>
      <p:grpSp>
        <p:nvGrpSpPr>
          <p:cNvPr id="8" name="组合 7" descr="7b0a202020202274657874626f78223a2022220a7d0a"/>
          <p:cNvGrpSpPr/>
          <p:nvPr/>
        </p:nvGrpSpPr>
        <p:grpSpPr>
          <a:xfrm>
            <a:off x="907415" y="1612900"/>
            <a:ext cx="3043555" cy="2005330"/>
            <a:chOff x="6375" y="3467"/>
            <a:chExt cx="6450" cy="3802"/>
          </a:xfrm>
        </p:grpSpPr>
        <p:grpSp>
          <p:nvGrpSpPr>
            <p:cNvPr id="2075" name="组合 2074"/>
            <p:cNvGrpSpPr/>
            <p:nvPr/>
          </p:nvGrpSpPr>
          <p:grpSpPr>
            <a:xfrm>
              <a:off x="6375" y="3467"/>
              <a:ext cx="6450" cy="3803"/>
              <a:chOff x="4059238" y="2227263"/>
              <a:chExt cx="4095750" cy="2414588"/>
            </a:xfrm>
          </p:grpSpPr>
          <p:sp>
            <p:nvSpPr>
              <p:cNvPr id="2056" name="Oval 39"/>
              <p:cNvSpPr>
                <a:spLocks noChangeArrowheads="1"/>
              </p:cNvSpPr>
              <p:nvPr/>
            </p:nvSpPr>
            <p:spPr bwMode="auto">
              <a:xfrm>
                <a:off x="4622800" y="2554288"/>
                <a:ext cx="49213" cy="53975"/>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Oval 40"/>
              <p:cNvSpPr>
                <a:spLocks noChangeArrowheads="1"/>
              </p:cNvSpPr>
              <p:nvPr/>
            </p:nvSpPr>
            <p:spPr bwMode="auto">
              <a:xfrm>
                <a:off x="4152900" y="3017838"/>
                <a:ext cx="49213" cy="52388"/>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Freeform 41"/>
              <p:cNvSpPr/>
              <p:nvPr/>
            </p:nvSpPr>
            <p:spPr bwMode="auto">
              <a:xfrm>
                <a:off x="4059238" y="2227263"/>
                <a:ext cx="4095750" cy="2346325"/>
              </a:xfrm>
              <a:custGeom>
                <a:avLst/>
                <a:gdLst>
                  <a:gd name="T0" fmla="*/ 1063 w 1089"/>
                  <a:gd name="T1" fmla="*/ 230 h 623"/>
                  <a:gd name="T2" fmla="*/ 972 w 1089"/>
                  <a:gd name="T3" fmla="*/ 82 h 623"/>
                  <a:gd name="T4" fmla="*/ 272 w 1089"/>
                  <a:gd name="T5" fmla="*/ 60 h 623"/>
                  <a:gd name="T6" fmla="*/ 154 w 1089"/>
                  <a:gd name="T7" fmla="*/ 92 h 623"/>
                  <a:gd name="T8" fmla="*/ 155 w 1089"/>
                  <a:gd name="T9" fmla="*/ 96 h 623"/>
                  <a:gd name="T10" fmla="*/ 272 w 1089"/>
                  <a:gd name="T11" fmla="*/ 64 h 623"/>
                  <a:gd name="T12" fmla="*/ 969 w 1089"/>
                  <a:gd name="T13" fmla="*/ 85 h 623"/>
                  <a:gd name="T14" fmla="*/ 1051 w 1089"/>
                  <a:gd name="T15" fmla="*/ 398 h 623"/>
                  <a:gd name="T16" fmla="*/ 920 w 1089"/>
                  <a:gd name="T17" fmla="*/ 482 h 623"/>
                  <a:gd name="T18" fmla="*/ 918 w 1089"/>
                  <a:gd name="T19" fmla="*/ 483 h 623"/>
                  <a:gd name="T20" fmla="*/ 911 w 1089"/>
                  <a:gd name="T21" fmla="*/ 596 h 623"/>
                  <a:gd name="T22" fmla="*/ 715 w 1089"/>
                  <a:gd name="T23" fmla="*/ 534 h 623"/>
                  <a:gd name="T24" fmla="*/ 714 w 1089"/>
                  <a:gd name="T25" fmla="*/ 534 h 623"/>
                  <a:gd name="T26" fmla="*/ 714 w 1089"/>
                  <a:gd name="T27" fmla="*/ 534 h 623"/>
                  <a:gd name="T28" fmla="*/ 66 w 1089"/>
                  <a:gd name="T29" fmla="*/ 469 h 623"/>
                  <a:gd name="T30" fmla="*/ 32 w 1089"/>
                  <a:gd name="T31" fmla="*/ 221 h 623"/>
                  <a:gd name="T32" fmla="*/ 28 w 1089"/>
                  <a:gd name="T33" fmla="*/ 220 h 623"/>
                  <a:gd name="T34" fmla="*/ 62 w 1089"/>
                  <a:gd name="T35" fmla="*/ 472 h 623"/>
                  <a:gd name="T36" fmla="*/ 430 w 1089"/>
                  <a:gd name="T37" fmla="*/ 564 h 623"/>
                  <a:gd name="T38" fmla="*/ 714 w 1089"/>
                  <a:gd name="T39" fmla="*/ 538 h 623"/>
                  <a:gd name="T40" fmla="*/ 915 w 1089"/>
                  <a:gd name="T41" fmla="*/ 601 h 623"/>
                  <a:gd name="T42" fmla="*/ 922 w 1089"/>
                  <a:gd name="T43" fmla="*/ 486 h 623"/>
                  <a:gd name="T44" fmla="*/ 1055 w 1089"/>
                  <a:gd name="T45" fmla="*/ 399 h 623"/>
                  <a:gd name="T46" fmla="*/ 1063 w 1089"/>
                  <a:gd name="T47" fmla="*/ 23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9" h="623">
                    <a:moveTo>
                      <a:pt x="1063" y="230"/>
                    </a:moveTo>
                    <a:cubicBezTo>
                      <a:pt x="1048" y="165"/>
                      <a:pt x="1016" y="113"/>
                      <a:pt x="972" y="82"/>
                    </a:cubicBezTo>
                    <a:cubicBezTo>
                      <a:pt x="866" y="8"/>
                      <a:pt x="604" y="0"/>
                      <a:pt x="272" y="60"/>
                    </a:cubicBezTo>
                    <a:cubicBezTo>
                      <a:pt x="224" y="69"/>
                      <a:pt x="186" y="79"/>
                      <a:pt x="154" y="92"/>
                    </a:cubicBezTo>
                    <a:cubicBezTo>
                      <a:pt x="154" y="93"/>
                      <a:pt x="155" y="94"/>
                      <a:pt x="155" y="96"/>
                    </a:cubicBezTo>
                    <a:cubicBezTo>
                      <a:pt x="186" y="83"/>
                      <a:pt x="224" y="73"/>
                      <a:pt x="272" y="64"/>
                    </a:cubicBezTo>
                    <a:cubicBezTo>
                      <a:pt x="604" y="4"/>
                      <a:pt x="865" y="12"/>
                      <a:pt x="969" y="85"/>
                    </a:cubicBezTo>
                    <a:cubicBezTo>
                      <a:pt x="1062" y="150"/>
                      <a:pt x="1089" y="307"/>
                      <a:pt x="1051" y="398"/>
                    </a:cubicBezTo>
                    <a:cubicBezTo>
                      <a:pt x="1025" y="459"/>
                      <a:pt x="921" y="482"/>
                      <a:pt x="920" y="482"/>
                    </a:cubicBezTo>
                    <a:cubicBezTo>
                      <a:pt x="918" y="483"/>
                      <a:pt x="918" y="483"/>
                      <a:pt x="918" y="483"/>
                    </a:cubicBezTo>
                    <a:cubicBezTo>
                      <a:pt x="911" y="596"/>
                      <a:pt x="911" y="596"/>
                      <a:pt x="911" y="596"/>
                    </a:cubicBezTo>
                    <a:cubicBezTo>
                      <a:pt x="715" y="534"/>
                      <a:pt x="715" y="534"/>
                      <a:pt x="715" y="534"/>
                    </a:cubicBezTo>
                    <a:cubicBezTo>
                      <a:pt x="714" y="534"/>
                      <a:pt x="714" y="534"/>
                      <a:pt x="714" y="534"/>
                    </a:cubicBezTo>
                    <a:cubicBezTo>
                      <a:pt x="714" y="534"/>
                      <a:pt x="714" y="534"/>
                      <a:pt x="714" y="534"/>
                    </a:cubicBezTo>
                    <a:cubicBezTo>
                      <a:pt x="708" y="535"/>
                      <a:pt x="173" y="623"/>
                      <a:pt x="66" y="469"/>
                    </a:cubicBezTo>
                    <a:cubicBezTo>
                      <a:pt x="17" y="400"/>
                      <a:pt x="5" y="299"/>
                      <a:pt x="32" y="221"/>
                    </a:cubicBezTo>
                    <a:cubicBezTo>
                      <a:pt x="31" y="220"/>
                      <a:pt x="30" y="220"/>
                      <a:pt x="28" y="220"/>
                    </a:cubicBezTo>
                    <a:cubicBezTo>
                      <a:pt x="0" y="299"/>
                      <a:pt x="13" y="400"/>
                      <a:pt x="62" y="472"/>
                    </a:cubicBezTo>
                    <a:cubicBezTo>
                      <a:pt x="108" y="537"/>
                      <a:pt x="232" y="568"/>
                      <a:pt x="430" y="564"/>
                    </a:cubicBezTo>
                    <a:cubicBezTo>
                      <a:pt x="573" y="560"/>
                      <a:pt x="705" y="539"/>
                      <a:pt x="714" y="538"/>
                    </a:cubicBezTo>
                    <a:cubicBezTo>
                      <a:pt x="915" y="601"/>
                      <a:pt x="915" y="601"/>
                      <a:pt x="915" y="601"/>
                    </a:cubicBezTo>
                    <a:cubicBezTo>
                      <a:pt x="922" y="486"/>
                      <a:pt x="922" y="486"/>
                      <a:pt x="922" y="486"/>
                    </a:cubicBezTo>
                    <a:cubicBezTo>
                      <a:pt x="936" y="483"/>
                      <a:pt x="1030" y="459"/>
                      <a:pt x="1055" y="399"/>
                    </a:cubicBezTo>
                    <a:cubicBezTo>
                      <a:pt x="1074" y="353"/>
                      <a:pt x="1077" y="290"/>
                      <a:pt x="1063" y="230"/>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Freeform 42"/>
              <p:cNvSpPr/>
              <p:nvPr/>
            </p:nvSpPr>
            <p:spPr bwMode="auto">
              <a:xfrm>
                <a:off x="4240213" y="2890838"/>
                <a:ext cx="3908425" cy="1751013"/>
              </a:xfrm>
              <a:custGeom>
                <a:avLst/>
                <a:gdLst>
                  <a:gd name="T0" fmla="*/ 1024 w 1039"/>
                  <a:gd name="T1" fmla="*/ 72 h 465"/>
                  <a:gd name="T2" fmla="*/ 998 w 1039"/>
                  <a:gd name="T3" fmla="*/ 0 h 465"/>
                  <a:gd name="T4" fmla="*/ 995 w 1039"/>
                  <a:gd name="T5" fmla="*/ 4 h 465"/>
                  <a:gd name="T6" fmla="*/ 1012 w 1039"/>
                  <a:gd name="T7" fmla="*/ 240 h 465"/>
                  <a:gd name="T8" fmla="*/ 881 w 1039"/>
                  <a:gd name="T9" fmla="*/ 325 h 465"/>
                  <a:gd name="T10" fmla="*/ 879 w 1039"/>
                  <a:gd name="T11" fmla="*/ 325 h 465"/>
                  <a:gd name="T12" fmla="*/ 872 w 1039"/>
                  <a:gd name="T13" fmla="*/ 438 h 465"/>
                  <a:gd name="T14" fmla="*/ 676 w 1039"/>
                  <a:gd name="T15" fmla="*/ 376 h 465"/>
                  <a:gd name="T16" fmla="*/ 675 w 1039"/>
                  <a:gd name="T17" fmla="*/ 376 h 465"/>
                  <a:gd name="T18" fmla="*/ 675 w 1039"/>
                  <a:gd name="T19" fmla="*/ 376 h 465"/>
                  <a:gd name="T20" fmla="*/ 27 w 1039"/>
                  <a:gd name="T21" fmla="*/ 311 h 465"/>
                  <a:gd name="T22" fmla="*/ 4 w 1039"/>
                  <a:gd name="T23" fmla="*/ 271 h 465"/>
                  <a:gd name="T24" fmla="*/ 0 w 1039"/>
                  <a:gd name="T25" fmla="*/ 272 h 465"/>
                  <a:gd name="T26" fmla="*/ 24 w 1039"/>
                  <a:gd name="T27" fmla="*/ 314 h 465"/>
                  <a:gd name="T28" fmla="*/ 391 w 1039"/>
                  <a:gd name="T29" fmla="*/ 406 h 465"/>
                  <a:gd name="T30" fmla="*/ 675 w 1039"/>
                  <a:gd name="T31" fmla="*/ 380 h 465"/>
                  <a:gd name="T32" fmla="*/ 876 w 1039"/>
                  <a:gd name="T33" fmla="*/ 443 h 465"/>
                  <a:gd name="T34" fmla="*/ 883 w 1039"/>
                  <a:gd name="T35" fmla="*/ 328 h 465"/>
                  <a:gd name="T36" fmla="*/ 1016 w 1039"/>
                  <a:gd name="T37" fmla="*/ 242 h 465"/>
                  <a:gd name="T38" fmla="*/ 1024 w 1039"/>
                  <a:gd name="T39" fmla="*/ 72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9" h="465">
                    <a:moveTo>
                      <a:pt x="1024" y="72"/>
                    </a:moveTo>
                    <a:cubicBezTo>
                      <a:pt x="1018" y="46"/>
                      <a:pt x="1009" y="22"/>
                      <a:pt x="998" y="0"/>
                    </a:cubicBezTo>
                    <a:cubicBezTo>
                      <a:pt x="997" y="1"/>
                      <a:pt x="996" y="3"/>
                      <a:pt x="995" y="4"/>
                    </a:cubicBezTo>
                    <a:cubicBezTo>
                      <a:pt x="1033" y="78"/>
                      <a:pt x="1039" y="175"/>
                      <a:pt x="1012" y="240"/>
                    </a:cubicBezTo>
                    <a:cubicBezTo>
                      <a:pt x="986" y="302"/>
                      <a:pt x="882" y="324"/>
                      <a:pt x="881" y="325"/>
                    </a:cubicBezTo>
                    <a:cubicBezTo>
                      <a:pt x="879" y="325"/>
                      <a:pt x="879" y="325"/>
                      <a:pt x="879" y="325"/>
                    </a:cubicBezTo>
                    <a:cubicBezTo>
                      <a:pt x="872" y="438"/>
                      <a:pt x="872" y="438"/>
                      <a:pt x="872" y="438"/>
                    </a:cubicBezTo>
                    <a:cubicBezTo>
                      <a:pt x="676" y="376"/>
                      <a:pt x="676" y="376"/>
                      <a:pt x="676" y="376"/>
                    </a:cubicBezTo>
                    <a:cubicBezTo>
                      <a:pt x="675" y="376"/>
                      <a:pt x="675" y="376"/>
                      <a:pt x="675" y="376"/>
                    </a:cubicBezTo>
                    <a:cubicBezTo>
                      <a:pt x="675" y="376"/>
                      <a:pt x="675" y="376"/>
                      <a:pt x="675" y="376"/>
                    </a:cubicBezTo>
                    <a:cubicBezTo>
                      <a:pt x="669" y="377"/>
                      <a:pt x="134" y="465"/>
                      <a:pt x="27" y="311"/>
                    </a:cubicBezTo>
                    <a:cubicBezTo>
                      <a:pt x="18" y="299"/>
                      <a:pt x="11" y="286"/>
                      <a:pt x="4" y="271"/>
                    </a:cubicBezTo>
                    <a:cubicBezTo>
                      <a:pt x="3" y="272"/>
                      <a:pt x="1" y="272"/>
                      <a:pt x="0" y="272"/>
                    </a:cubicBezTo>
                    <a:cubicBezTo>
                      <a:pt x="6" y="287"/>
                      <a:pt x="14" y="301"/>
                      <a:pt x="24" y="314"/>
                    </a:cubicBezTo>
                    <a:cubicBezTo>
                      <a:pt x="69" y="379"/>
                      <a:pt x="193" y="410"/>
                      <a:pt x="391" y="406"/>
                    </a:cubicBezTo>
                    <a:cubicBezTo>
                      <a:pt x="534" y="403"/>
                      <a:pt x="666" y="381"/>
                      <a:pt x="675" y="380"/>
                    </a:cubicBezTo>
                    <a:cubicBezTo>
                      <a:pt x="876" y="443"/>
                      <a:pt x="876" y="443"/>
                      <a:pt x="876" y="443"/>
                    </a:cubicBezTo>
                    <a:cubicBezTo>
                      <a:pt x="883" y="328"/>
                      <a:pt x="883" y="328"/>
                      <a:pt x="883" y="328"/>
                    </a:cubicBezTo>
                    <a:cubicBezTo>
                      <a:pt x="897" y="325"/>
                      <a:pt x="991" y="302"/>
                      <a:pt x="1016" y="242"/>
                    </a:cubicBezTo>
                    <a:cubicBezTo>
                      <a:pt x="1035" y="195"/>
                      <a:pt x="1038" y="132"/>
                      <a:pt x="1024" y="72"/>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Freeform 43"/>
              <p:cNvSpPr/>
              <p:nvPr/>
            </p:nvSpPr>
            <p:spPr bwMode="auto">
              <a:xfrm>
                <a:off x="4070350" y="2836863"/>
                <a:ext cx="150813" cy="158750"/>
              </a:xfrm>
              <a:custGeom>
                <a:avLst/>
                <a:gdLst>
                  <a:gd name="T0" fmla="*/ 22 w 40"/>
                  <a:gd name="T1" fmla="*/ 0 h 42"/>
                  <a:gd name="T2" fmla="*/ 0 w 40"/>
                  <a:gd name="T3" fmla="*/ 21 h 42"/>
                  <a:gd name="T4" fmla="*/ 14 w 40"/>
                  <a:gd name="T5" fmla="*/ 22 h 42"/>
                  <a:gd name="T6" fmla="*/ 19 w 40"/>
                  <a:gd name="T7" fmla="*/ 23 h 42"/>
                  <a:gd name="T8" fmla="*/ 19 w 40"/>
                  <a:gd name="T9" fmla="*/ 26 h 42"/>
                  <a:gd name="T10" fmla="*/ 19 w 40"/>
                  <a:gd name="T11" fmla="*/ 42 h 42"/>
                  <a:gd name="T12" fmla="*/ 39 w 40"/>
                  <a:gd name="T13" fmla="*/ 23 h 42"/>
                  <a:gd name="T14" fmla="*/ 37 w 40"/>
                  <a:gd name="T15" fmla="*/ 5 h 42"/>
                  <a:gd name="T16" fmla="*/ 22 w 40"/>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22" y="0"/>
                    </a:moveTo>
                    <a:cubicBezTo>
                      <a:pt x="21" y="1"/>
                      <a:pt x="0" y="21"/>
                      <a:pt x="0" y="21"/>
                    </a:cubicBezTo>
                    <a:cubicBezTo>
                      <a:pt x="0" y="22"/>
                      <a:pt x="14" y="22"/>
                      <a:pt x="14" y="22"/>
                    </a:cubicBezTo>
                    <a:cubicBezTo>
                      <a:pt x="19" y="23"/>
                      <a:pt x="19" y="23"/>
                      <a:pt x="19" y="23"/>
                    </a:cubicBezTo>
                    <a:cubicBezTo>
                      <a:pt x="19" y="26"/>
                      <a:pt x="19" y="26"/>
                      <a:pt x="19" y="26"/>
                    </a:cubicBezTo>
                    <a:cubicBezTo>
                      <a:pt x="19" y="26"/>
                      <a:pt x="18" y="42"/>
                      <a:pt x="19" y="42"/>
                    </a:cubicBezTo>
                    <a:cubicBezTo>
                      <a:pt x="20" y="42"/>
                      <a:pt x="39" y="25"/>
                      <a:pt x="39" y="23"/>
                    </a:cubicBezTo>
                    <a:cubicBezTo>
                      <a:pt x="40" y="22"/>
                      <a:pt x="38" y="7"/>
                      <a:pt x="37" y="5"/>
                    </a:cubicBezTo>
                    <a:cubicBezTo>
                      <a:pt x="35" y="4"/>
                      <a:pt x="23" y="0"/>
                      <a:pt x="22" y="0"/>
                    </a:cubicBezTo>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Freeform 44"/>
              <p:cNvSpPr/>
              <p:nvPr/>
            </p:nvSpPr>
            <p:spPr bwMode="auto">
              <a:xfrm>
                <a:off x="4114800" y="28717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Freeform 45"/>
              <p:cNvSpPr/>
              <p:nvPr/>
            </p:nvSpPr>
            <p:spPr bwMode="auto">
              <a:xfrm>
                <a:off x="4114800" y="2867025"/>
                <a:ext cx="68263" cy="11113"/>
              </a:xfrm>
              <a:custGeom>
                <a:avLst/>
                <a:gdLst>
                  <a:gd name="T0" fmla="*/ 2 w 18"/>
                  <a:gd name="T1" fmla="*/ 0 h 3"/>
                  <a:gd name="T2" fmla="*/ 0 w 18"/>
                  <a:gd name="T3" fmla="*/ 1 h 3"/>
                  <a:gd name="T4" fmla="*/ 0 w 18"/>
                  <a:gd name="T5" fmla="*/ 1 h 3"/>
                  <a:gd name="T6" fmla="*/ 6 w 18"/>
                  <a:gd name="T7" fmla="*/ 2 h 3"/>
                  <a:gd name="T8" fmla="*/ 12 w 18"/>
                  <a:gd name="T9" fmla="*/ 3 h 3"/>
                  <a:gd name="T10" fmla="*/ 18 w 18"/>
                  <a:gd name="T11" fmla="*/ 3 h 3"/>
                  <a:gd name="T12" fmla="*/ 18 w 18"/>
                  <a:gd name="T13" fmla="*/ 3 h 3"/>
                  <a:gd name="T14" fmla="*/ 18 w 18"/>
                  <a:gd name="T15" fmla="*/ 2 h 3"/>
                  <a:gd name="T16" fmla="*/ 12 w 18"/>
                  <a:gd name="T17" fmla="*/ 1 h 3"/>
                  <a:gd name="T18" fmla="*/ 6 w 18"/>
                  <a:gd name="T19" fmla="*/ 0 h 3"/>
                  <a:gd name="T20" fmla="*/ 2 w 18"/>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
                    <a:moveTo>
                      <a:pt x="2" y="0"/>
                    </a:moveTo>
                    <a:cubicBezTo>
                      <a:pt x="1" y="0"/>
                      <a:pt x="1" y="1"/>
                      <a:pt x="0" y="1"/>
                    </a:cubicBezTo>
                    <a:cubicBezTo>
                      <a:pt x="0" y="1"/>
                      <a:pt x="0" y="1"/>
                      <a:pt x="0" y="1"/>
                    </a:cubicBezTo>
                    <a:cubicBezTo>
                      <a:pt x="2" y="2"/>
                      <a:pt x="4" y="2"/>
                      <a:pt x="6" y="2"/>
                    </a:cubicBezTo>
                    <a:cubicBezTo>
                      <a:pt x="8" y="2"/>
                      <a:pt x="10" y="2"/>
                      <a:pt x="12" y="3"/>
                    </a:cubicBezTo>
                    <a:cubicBezTo>
                      <a:pt x="14" y="3"/>
                      <a:pt x="16" y="3"/>
                      <a:pt x="18" y="3"/>
                    </a:cubicBezTo>
                    <a:cubicBezTo>
                      <a:pt x="18" y="3"/>
                      <a:pt x="18" y="3"/>
                      <a:pt x="18" y="3"/>
                    </a:cubicBezTo>
                    <a:cubicBezTo>
                      <a:pt x="18" y="3"/>
                      <a:pt x="18" y="2"/>
                      <a:pt x="18" y="2"/>
                    </a:cubicBezTo>
                    <a:cubicBezTo>
                      <a:pt x="16" y="2"/>
                      <a:pt x="14" y="1"/>
                      <a:pt x="12" y="1"/>
                    </a:cubicBezTo>
                    <a:cubicBezTo>
                      <a:pt x="10" y="1"/>
                      <a:pt x="8" y="0"/>
                      <a:pt x="6" y="0"/>
                    </a:cubicBezTo>
                    <a:cubicBezTo>
                      <a:pt x="4" y="0"/>
                      <a:pt x="3" y="0"/>
                      <a:pt x="2"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Freeform 46"/>
              <p:cNvSpPr/>
              <p:nvPr/>
            </p:nvSpPr>
            <p:spPr bwMode="auto">
              <a:xfrm>
                <a:off x="4130675" y="2855913"/>
                <a:ext cx="60325" cy="11113"/>
              </a:xfrm>
              <a:custGeom>
                <a:avLst/>
                <a:gdLst>
                  <a:gd name="T0" fmla="*/ 1 w 16"/>
                  <a:gd name="T1" fmla="*/ 0 h 3"/>
                  <a:gd name="T2" fmla="*/ 0 w 16"/>
                  <a:gd name="T3" fmla="*/ 1 h 3"/>
                  <a:gd name="T4" fmla="*/ 4 w 16"/>
                  <a:gd name="T5" fmla="*/ 1 h 3"/>
                  <a:gd name="T6" fmla="*/ 16 w 16"/>
                  <a:gd name="T7" fmla="*/ 3 h 3"/>
                  <a:gd name="T8" fmla="*/ 16 w 16"/>
                  <a:gd name="T9" fmla="*/ 3 h 3"/>
                  <a:gd name="T10" fmla="*/ 4 w 16"/>
                  <a:gd name="T11" fmla="*/ 0 h 3"/>
                  <a:gd name="T12" fmla="*/ 1 w 1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 y="0"/>
                    </a:moveTo>
                    <a:cubicBezTo>
                      <a:pt x="1" y="0"/>
                      <a:pt x="0" y="0"/>
                      <a:pt x="0" y="1"/>
                    </a:cubicBezTo>
                    <a:cubicBezTo>
                      <a:pt x="1" y="1"/>
                      <a:pt x="3" y="1"/>
                      <a:pt x="4" y="1"/>
                    </a:cubicBezTo>
                    <a:cubicBezTo>
                      <a:pt x="8" y="2"/>
                      <a:pt x="12" y="3"/>
                      <a:pt x="16" y="3"/>
                    </a:cubicBezTo>
                    <a:cubicBezTo>
                      <a:pt x="16" y="3"/>
                      <a:pt x="16" y="3"/>
                      <a:pt x="16" y="3"/>
                    </a:cubicBezTo>
                    <a:cubicBezTo>
                      <a:pt x="13" y="1"/>
                      <a:pt x="8" y="1"/>
                      <a:pt x="4" y="0"/>
                    </a:cubicBezTo>
                    <a:cubicBezTo>
                      <a:pt x="3" y="0"/>
                      <a:pt x="2" y="0"/>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Freeform 47"/>
              <p:cNvSpPr/>
              <p:nvPr/>
            </p:nvSpPr>
            <p:spPr bwMode="auto">
              <a:xfrm>
                <a:off x="4202113" y="2938463"/>
                <a:ext cx="3175" cy="476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1" y="0"/>
                      <a:pt x="1" y="0"/>
                    </a:cubicBezTo>
                    <a:cubicBezTo>
                      <a:pt x="1" y="0"/>
                      <a:pt x="1" y="0"/>
                      <a:pt x="1"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Freeform 48"/>
              <p:cNvSpPr/>
              <p:nvPr/>
            </p:nvSpPr>
            <p:spPr bwMode="auto">
              <a:xfrm>
                <a:off x="4194175" y="2871788"/>
                <a:ext cx="11113" cy="71438"/>
              </a:xfrm>
              <a:custGeom>
                <a:avLst/>
                <a:gdLst>
                  <a:gd name="T0" fmla="*/ 1 w 3"/>
                  <a:gd name="T1" fmla="*/ 0 h 19"/>
                  <a:gd name="T2" fmla="*/ 1 w 3"/>
                  <a:gd name="T3" fmla="*/ 0 h 19"/>
                  <a:gd name="T4" fmla="*/ 1 w 3"/>
                  <a:gd name="T5" fmla="*/ 6 h 19"/>
                  <a:gd name="T6" fmla="*/ 2 w 3"/>
                  <a:gd name="T7" fmla="*/ 12 h 19"/>
                  <a:gd name="T8" fmla="*/ 2 w 3"/>
                  <a:gd name="T9" fmla="*/ 19 h 19"/>
                  <a:gd name="T10" fmla="*/ 2 w 3"/>
                  <a:gd name="T11" fmla="*/ 19 h 19"/>
                  <a:gd name="T12" fmla="*/ 3 w 3"/>
                  <a:gd name="T13" fmla="*/ 18 h 19"/>
                  <a:gd name="T14" fmla="*/ 3 w 3"/>
                  <a:gd name="T15" fmla="*/ 11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2"/>
                      <a:pt x="1" y="4"/>
                      <a:pt x="1" y="6"/>
                    </a:cubicBezTo>
                    <a:cubicBezTo>
                      <a:pt x="1" y="8"/>
                      <a:pt x="1" y="10"/>
                      <a:pt x="2" y="12"/>
                    </a:cubicBezTo>
                    <a:cubicBezTo>
                      <a:pt x="2" y="14"/>
                      <a:pt x="2" y="17"/>
                      <a:pt x="2" y="19"/>
                    </a:cubicBezTo>
                    <a:cubicBezTo>
                      <a:pt x="2" y="19"/>
                      <a:pt x="2" y="19"/>
                      <a:pt x="2" y="19"/>
                    </a:cubicBezTo>
                    <a:cubicBezTo>
                      <a:pt x="2" y="19"/>
                      <a:pt x="3" y="18"/>
                      <a:pt x="3" y="18"/>
                    </a:cubicBezTo>
                    <a:cubicBezTo>
                      <a:pt x="3" y="16"/>
                      <a:pt x="3" y="13"/>
                      <a:pt x="3" y="11"/>
                    </a:cubicBezTo>
                    <a:cubicBezTo>
                      <a:pt x="3" y="7"/>
                      <a:pt x="2" y="3"/>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Freeform 49"/>
              <p:cNvSpPr/>
              <p:nvPr/>
            </p:nvSpPr>
            <p:spPr bwMode="auto">
              <a:xfrm>
                <a:off x="4171950" y="2897188"/>
                <a:ext cx="7938" cy="76200"/>
              </a:xfrm>
              <a:custGeom>
                <a:avLst/>
                <a:gdLst>
                  <a:gd name="T0" fmla="*/ 0 w 2"/>
                  <a:gd name="T1" fmla="*/ 0 h 20"/>
                  <a:gd name="T2" fmla="*/ 0 w 2"/>
                  <a:gd name="T3" fmla="*/ 0 h 20"/>
                  <a:gd name="T4" fmla="*/ 0 w 2"/>
                  <a:gd name="T5" fmla="*/ 11 h 20"/>
                  <a:gd name="T6" fmla="*/ 0 w 2"/>
                  <a:gd name="T7" fmla="*/ 20 h 20"/>
                  <a:gd name="T8" fmla="*/ 1 w 2"/>
                  <a:gd name="T9" fmla="*/ 18 h 20"/>
                  <a:gd name="T10" fmla="*/ 1 w 2"/>
                  <a:gd name="T11" fmla="*/ 11 h 20"/>
                  <a:gd name="T12" fmla="*/ 0 w 2"/>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 h="20">
                    <a:moveTo>
                      <a:pt x="0" y="0"/>
                    </a:moveTo>
                    <a:cubicBezTo>
                      <a:pt x="0" y="0"/>
                      <a:pt x="0" y="0"/>
                      <a:pt x="0" y="0"/>
                    </a:cubicBezTo>
                    <a:cubicBezTo>
                      <a:pt x="0" y="4"/>
                      <a:pt x="0" y="7"/>
                      <a:pt x="0" y="11"/>
                    </a:cubicBezTo>
                    <a:cubicBezTo>
                      <a:pt x="0" y="14"/>
                      <a:pt x="0" y="17"/>
                      <a:pt x="0" y="20"/>
                    </a:cubicBezTo>
                    <a:cubicBezTo>
                      <a:pt x="0" y="19"/>
                      <a:pt x="1" y="19"/>
                      <a:pt x="1" y="18"/>
                    </a:cubicBezTo>
                    <a:cubicBezTo>
                      <a:pt x="2" y="16"/>
                      <a:pt x="2" y="13"/>
                      <a:pt x="1" y="11"/>
                    </a:cubicBezTo>
                    <a:cubicBezTo>
                      <a:pt x="1" y="7"/>
                      <a:pt x="1" y="4"/>
                      <a:pt x="0"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8" name="Freeform 50"/>
              <p:cNvSpPr/>
              <p:nvPr/>
            </p:nvSpPr>
            <p:spPr bwMode="auto">
              <a:xfrm>
                <a:off x="4084638" y="2894013"/>
                <a:ext cx="76200" cy="11113"/>
              </a:xfrm>
              <a:custGeom>
                <a:avLst/>
                <a:gdLst>
                  <a:gd name="T0" fmla="*/ 1 w 20"/>
                  <a:gd name="T1" fmla="*/ 0 h 3"/>
                  <a:gd name="T2" fmla="*/ 0 w 20"/>
                  <a:gd name="T3" fmla="*/ 2 h 3"/>
                  <a:gd name="T4" fmla="*/ 7 w 20"/>
                  <a:gd name="T5" fmla="*/ 2 h 3"/>
                  <a:gd name="T6" fmla="*/ 16 w 20"/>
                  <a:gd name="T7" fmla="*/ 3 h 3"/>
                  <a:gd name="T8" fmla="*/ 20 w 20"/>
                  <a:gd name="T9" fmla="*/ 3 h 3"/>
                  <a:gd name="T10" fmla="*/ 20 w 20"/>
                  <a:gd name="T11" fmla="*/ 3 h 3"/>
                  <a:gd name="T12" fmla="*/ 8 w 20"/>
                  <a:gd name="T13" fmla="*/ 1 h 3"/>
                  <a:gd name="T14" fmla="*/ 1 w 20"/>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
                    <a:moveTo>
                      <a:pt x="1" y="0"/>
                    </a:moveTo>
                    <a:cubicBezTo>
                      <a:pt x="1" y="1"/>
                      <a:pt x="0" y="1"/>
                      <a:pt x="0" y="2"/>
                    </a:cubicBezTo>
                    <a:cubicBezTo>
                      <a:pt x="2" y="2"/>
                      <a:pt x="5" y="2"/>
                      <a:pt x="7" y="2"/>
                    </a:cubicBezTo>
                    <a:cubicBezTo>
                      <a:pt x="10" y="3"/>
                      <a:pt x="13" y="3"/>
                      <a:pt x="16" y="3"/>
                    </a:cubicBezTo>
                    <a:cubicBezTo>
                      <a:pt x="18" y="3"/>
                      <a:pt x="19" y="3"/>
                      <a:pt x="20" y="3"/>
                    </a:cubicBezTo>
                    <a:cubicBezTo>
                      <a:pt x="20" y="3"/>
                      <a:pt x="20" y="3"/>
                      <a:pt x="20" y="3"/>
                    </a:cubicBezTo>
                    <a:cubicBezTo>
                      <a:pt x="16" y="2"/>
                      <a:pt x="12" y="1"/>
                      <a:pt x="8" y="1"/>
                    </a:cubicBezTo>
                    <a:cubicBezTo>
                      <a:pt x="6" y="1"/>
                      <a:pt x="4"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9" name="Freeform 51"/>
              <p:cNvSpPr/>
              <p:nvPr/>
            </p:nvSpPr>
            <p:spPr bwMode="auto">
              <a:xfrm>
                <a:off x="4152900" y="2913063"/>
                <a:ext cx="11113" cy="71438"/>
              </a:xfrm>
              <a:custGeom>
                <a:avLst/>
                <a:gdLst>
                  <a:gd name="T0" fmla="*/ 1 w 3"/>
                  <a:gd name="T1" fmla="*/ 0 h 19"/>
                  <a:gd name="T2" fmla="*/ 1 w 3"/>
                  <a:gd name="T3" fmla="*/ 0 h 19"/>
                  <a:gd name="T4" fmla="*/ 1 w 3"/>
                  <a:gd name="T5" fmla="*/ 5 h 19"/>
                  <a:gd name="T6" fmla="*/ 1 w 3"/>
                  <a:gd name="T7" fmla="*/ 11 h 19"/>
                  <a:gd name="T8" fmla="*/ 1 w 3"/>
                  <a:gd name="T9" fmla="*/ 19 h 19"/>
                  <a:gd name="T10" fmla="*/ 3 w 3"/>
                  <a:gd name="T11" fmla="*/ 18 h 19"/>
                  <a:gd name="T12" fmla="*/ 2 w 3"/>
                  <a:gd name="T13" fmla="*/ 10 h 19"/>
                  <a:gd name="T14" fmla="*/ 2 w 3"/>
                  <a:gd name="T15" fmla="*/ 5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1"/>
                      <a:pt x="1" y="4"/>
                      <a:pt x="1" y="5"/>
                    </a:cubicBezTo>
                    <a:cubicBezTo>
                      <a:pt x="1" y="7"/>
                      <a:pt x="1" y="9"/>
                      <a:pt x="1" y="11"/>
                    </a:cubicBezTo>
                    <a:cubicBezTo>
                      <a:pt x="1" y="13"/>
                      <a:pt x="1" y="16"/>
                      <a:pt x="1" y="19"/>
                    </a:cubicBezTo>
                    <a:cubicBezTo>
                      <a:pt x="1" y="19"/>
                      <a:pt x="2" y="18"/>
                      <a:pt x="3" y="18"/>
                    </a:cubicBezTo>
                    <a:cubicBezTo>
                      <a:pt x="2" y="15"/>
                      <a:pt x="2" y="13"/>
                      <a:pt x="2" y="10"/>
                    </a:cubicBezTo>
                    <a:cubicBezTo>
                      <a:pt x="2" y="9"/>
                      <a:pt x="2" y="7"/>
                      <a:pt x="2" y="5"/>
                    </a:cubicBezTo>
                    <a:cubicBezTo>
                      <a:pt x="2" y="3"/>
                      <a:pt x="2"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Freeform 52"/>
              <p:cNvSpPr/>
              <p:nvPr/>
            </p:nvSpPr>
            <p:spPr bwMode="auto">
              <a:xfrm>
                <a:off x="4111625" y="2806700"/>
                <a:ext cx="150813" cy="139700"/>
              </a:xfrm>
              <a:custGeom>
                <a:avLst/>
                <a:gdLst>
                  <a:gd name="T0" fmla="*/ 36 w 40"/>
                  <a:gd name="T1" fmla="*/ 2 h 37"/>
                  <a:gd name="T2" fmla="*/ 2 w 40"/>
                  <a:gd name="T3" fmla="*/ 32 h 37"/>
                  <a:gd name="T4" fmla="*/ 5 w 40"/>
                  <a:gd name="T5" fmla="*/ 35 h 37"/>
                  <a:gd name="T6" fmla="*/ 38 w 40"/>
                  <a:gd name="T7" fmla="*/ 5 h 37"/>
                  <a:gd name="T8" fmla="*/ 36 w 40"/>
                  <a:gd name="T9" fmla="*/ 2 h 37"/>
                </a:gdLst>
                <a:ahLst/>
                <a:cxnLst>
                  <a:cxn ang="0">
                    <a:pos x="T0" y="T1"/>
                  </a:cxn>
                  <a:cxn ang="0">
                    <a:pos x="T2" y="T3"/>
                  </a:cxn>
                  <a:cxn ang="0">
                    <a:pos x="T4" y="T5"/>
                  </a:cxn>
                  <a:cxn ang="0">
                    <a:pos x="T6" y="T7"/>
                  </a:cxn>
                  <a:cxn ang="0">
                    <a:pos x="T8" y="T9"/>
                  </a:cxn>
                </a:cxnLst>
                <a:rect l="0" t="0" r="r" b="b"/>
                <a:pathLst>
                  <a:path w="40" h="37">
                    <a:moveTo>
                      <a:pt x="36" y="2"/>
                    </a:moveTo>
                    <a:cubicBezTo>
                      <a:pt x="24" y="12"/>
                      <a:pt x="13" y="22"/>
                      <a:pt x="2" y="32"/>
                    </a:cubicBezTo>
                    <a:cubicBezTo>
                      <a:pt x="0" y="34"/>
                      <a:pt x="3" y="37"/>
                      <a:pt x="5" y="35"/>
                    </a:cubicBezTo>
                    <a:cubicBezTo>
                      <a:pt x="16" y="25"/>
                      <a:pt x="27" y="15"/>
                      <a:pt x="38" y="5"/>
                    </a:cubicBezTo>
                    <a:cubicBezTo>
                      <a:pt x="40" y="3"/>
                      <a:pt x="37" y="0"/>
                      <a:pt x="36" y="2"/>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Freeform 53"/>
              <p:cNvSpPr/>
              <p:nvPr/>
            </p:nvSpPr>
            <p:spPr bwMode="auto">
              <a:xfrm>
                <a:off x="4144963" y="2535238"/>
                <a:ext cx="398463" cy="392113"/>
              </a:xfrm>
              <a:custGeom>
                <a:avLst/>
                <a:gdLst>
                  <a:gd name="T0" fmla="*/ 96 w 106"/>
                  <a:gd name="T1" fmla="*/ 11 h 104"/>
                  <a:gd name="T2" fmla="*/ 62 w 106"/>
                  <a:gd name="T3" fmla="*/ 7 h 104"/>
                  <a:gd name="T4" fmla="*/ 53 w 106"/>
                  <a:gd name="T5" fmla="*/ 39 h 104"/>
                  <a:gd name="T6" fmla="*/ 33 w 106"/>
                  <a:gd name="T7" fmla="*/ 24 h 104"/>
                  <a:gd name="T8" fmla="*/ 9 w 106"/>
                  <a:gd name="T9" fmla="*/ 25 h 104"/>
                  <a:gd name="T10" fmla="*/ 5 w 106"/>
                  <a:gd name="T11" fmla="*/ 57 h 104"/>
                  <a:gd name="T12" fmla="*/ 66 w 106"/>
                  <a:gd name="T13" fmla="*/ 104 h 104"/>
                  <a:gd name="T14" fmla="*/ 100 w 106"/>
                  <a:gd name="T15" fmla="*/ 53 h 104"/>
                  <a:gd name="T16" fmla="*/ 96 w 106"/>
                  <a:gd name="T17" fmla="*/ 1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4">
                    <a:moveTo>
                      <a:pt x="96" y="11"/>
                    </a:moveTo>
                    <a:cubicBezTo>
                      <a:pt x="88" y="2"/>
                      <a:pt x="73" y="0"/>
                      <a:pt x="62" y="7"/>
                    </a:cubicBezTo>
                    <a:cubicBezTo>
                      <a:pt x="52" y="13"/>
                      <a:pt x="48" y="28"/>
                      <a:pt x="53" y="39"/>
                    </a:cubicBezTo>
                    <a:cubicBezTo>
                      <a:pt x="47" y="33"/>
                      <a:pt x="41" y="27"/>
                      <a:pt x="33" y="24"/>
                    </a:cubicBezTo>
                    <a:cubicBezTo>
                      <a:pt x="25" y="20"/>
                      <a:pt x="16" y="20"/>
                      <a:pt x="9" y="25"/>
                    </a:cubicBezTo>
                    <a:cubicBezTo>
                      <a:pt x="0" y="32"/>
                      <a:pt x="1" y="46"/>
                      <a:pt x="5" y="57"/>
                    </a:cubicBezTo>
                    <a:cubicBezTo>
                      <a:pt x="14" y="79"/>
                      <a:pt x="42" y="101"/>
                      <a:pt x="66" y="104"/>
                    </a:cubicBezTo>
                    <a:cubicBezTo>
                      <a:pt x="82" y="91"/>
                      <a:pt x="94" y="73"/>
                      <a:pt x="100" y="53"/>
                    </a:cubicBezTo>
                    <a:cubicBezTo>
                      <a:pt x="105" y="39"/>
                      <a:pt x="106" y="22"/>
                      <a:pt x="96" y="11"/>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Freeform 54"/>
              <p:cNvSpPr/>
              <p:nvPr/>
            </p:nvSpPr>
            <p:spPr bwMode="auto">
              <a:xfrm>
                <a:off x="4479925" y="2535238"/>
                <a:ext cx="82550" cy="76200"/>
              </a:xfrm>
              <a:custGeom>
                <a:avLst/>
                <a:gdLst>
                  <a:gd name="T0" fmla="*/ 21 w 22"/>
                  <a:gd name="T1" fmla="*/ 0 h 20"/>
                  <a:gd name="T2" fmla="*/ 1 w 22"/>
                  <a:gd name="T3" fmla="*/ 16 h 20"/>
                  <a:gd name="T4" fmla="*/ 3 w 22"/>
                  <a:gd name="T5" fmla="*/ 19 h 20"/>
                  <a:gd name="T6" fmla="*/ 22 w 22"/>
                  <a:gd name="T7" fmla="*/ 1 h 20"/>
                  <a:gd name="T8" fmla="*/ 21 w 22"/>
                  <a:gd name="T9" fmla="*/ 0 h 20"/>
                </a:gdLst>
                <a:ahLst/>
                <a:cxnLst>
                  <a:cxn ang="0">
                    <a:pos x="T0" y="T1"/>
                  </a:cxn>
                  <a:cxn ang="0">
                    <a:pos x="T2" y="T3"/>
                  </a:cxn>
                  <a:cxn ang="0">
                    <a:pos x="T4" y="T5"/>
                  </a:cxn>
                  <a:cxn ang="0">
                    <a:pos x="T6" y="T7"/>
                  </a:cxn>
                  <a:cxn ang="0">
                    <a:pos x="T8" y="T9"/>
                  </a:cxn>
                </a:cxnLst>
                <a:rect l="0" t="0" r="r" b="b"/>
                <a:pathLst>
                  <a:path w="22" h="20">
                    <a:moveTo>
                      <a:pt x="21" y="0"/>
                    </a:moveTo>
                    <a:cubicBezTo>
                      <a:pt x="14" y="4"/>
                      <a:pt x="7" y="11"/>
                      <a:pt x="1" y="16"/>
                    </a:cubicBezTo>
                    <a:cubicBezTo>
                      <a:pt x="0" y="18"/>
                      <a:pt x="2" y="20"/>
                      <a:pt x="3" y="19"/>
                    </a:cubicBezTo>
                    <a:cubicBezTo>
                      <a:pt x="9" y="13"/>
                      <a:pt x="17" y="7"/>
                      <a:pt x="22" y="1"/>
                    </a:cubicBezTo>
                    <a:cubicBezTo>
                      <a:pt x="22" y="0"/>
                      <a:pt x="21" y="0"/>
                      <a:pt x="21" y="0"/>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Freeform 55"/>
              <p:cNvSpPr/>
              <p:nvPr/>
            </p:nvSpPr>
            <p:spPr bwMode="auto">
              <a:xfrm>
                <a:off x="4518025" y="2479675"/>
                <a:ext cx="93663" cy="90488"/>
              </a:xfrm>
              <a:custGeom>
                <a:avLst/>
                <a:gdLst>
                  <a:gd name="T0" fmla="*/ 22 w 25"/>
                  <a:gd name="T1" fmla="*/ 1 h 24"/>
                  <a:gd name="T2" fmla="*/ 0 w 25"/>
                  <a:gd name="T3" fmla="*/ 13 h 24"/>
                  <a:gd name="T4" fmla="*/ 12 w 25"/>
                  <a:gd name="T5" fmla="*/ 23 h 24"/>
                  <a:gd name="T6" fmla="*/ 14 w 25"/>
                  <a:gd name="T7" fmla="*/ 24 h 24"/>
                  <a:gd name="T8" fmla="*/ 17 w 25"/>
                  <a:gd name="T9" fmla="*/ 22 h 24"/>
                  <a:gd name="T10" fmla="*/ 24 w 25"/>
                  <a:gd name="T11" fmla="*/ 2 h 24"/>
                  <a:gd name="T12" fmla="*/ 24 w 25"/>
                  <a:gd name="T13" fmla="*/ 0 h 24"/>
                  <a:gd name="T14" fmla="*/ 22 w 25"/>
                  <a:gd name="T15" fmla="*/ 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4">
                    <a:moveTo>
                      <a:pt x="22" y="1"/>
                    </a:moveTo>
                    <a:cubicBezTo>
                      <a:pt x="16" y="4"/>
                      <a:pt x="0" y="13"/>
                      <a:pt x="0" y="13"/>
                    </a:cubicBezTo>
                    <a:cubicBezTo>
                      <a:pt x="0" y="14"/>
                      <a:pt x="8" y="20"/>
                      <a:pt x="12" y="23"/>
                    </a:cubicBezTo>
                    <a:cubicBezTo>
                      <a:pt x="13" y="24"/>
                      <a:pt x="14" y="24"/>
                      <a:pt x="14" y="24"/>
                    </a:cubicBezTo>
                    <a:cubicBezTo>
                      <a:pt x="16" y="24"/>
                      <a:pt x="17" y="23"/>
                      <a:pt x="17" y="22"/>
                    </a:cubicBezTo>
                    <a:cubicBezTo>
                      <a:pt x="19" y="15"/>
                      <a:pt x="22" y="9"/>
                      <a:pt x="24" y="2"/>
                    </a:cubicBezTo>
                    <a:cubicBezTo>
                      <a:pt x="25" y="2"/>
                      <a:pt x="25" y="1"/>
                      <a:pt x="24" y="0"/>
                    </a:cubicBezTo>
                    <a:cubicBezTo>
                      <a:pt x="24" y="0"/>
                      <a:pt x="23" y="0"/>
                      <a:pt x="22" y="1"/>
                    </a:cubicBezTo>
                    <a:close/>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Freeform 56"/>
              <p:cNvSpPr/>
              <p:nvPr/>
            </p:nvSpPr>
            <p:spPr bwMode="auto">
              <a:xfrm>
                <a:off x="4175125" y="2652713"/>
                <a:ext cx="41275" cy="57150"/>
              </a:xfrm>
              <a:custGeom>
                <a:avLst/>
                <a:gdLst>
                  <a:gd name="T0" fmla="*/ 11 w 11"/>
                  <a:gd name="T1" fmla="*/ 5 h 15"/>
                  <a:gd name="T2" fmla="*/ 10 w 11"/>
                  <a:gd name="T3" fmla="*/ 3 h 15"/>
                  <a:gd name="T4" fmla="*/ 6 w 11"/>
                  <a:gd name="T5" fmla="*/ 1 h 15"/>
                  <a:gd name="T6" fmla="*/ 4 w 11"/>
                  <a:gd name="T7" fmla="*/ 2 h 15"/>
                  <a:gd name="T8" fmla="*/ 3 w 11"/>
                  <a:gd name="T9" fmla="*/ 3 h 15"/>
                  <a:gd name="T10" fmla="*/ 1 w 11"/>
                  <a:gd name="T11" fmla="*/ 7 h 15"/>
                  <a:gd name="T12" fmla="*/ 0 w 11"/>
                  <a:gd name="T13" fmla="*/ 10 h 15"/>
                  <a:gd name="T14" fmla="*/ 0 w 11"/>
                  <a:gd name="T15" fmla="*/ 10 h 15"/>
                  <a:gd name="T16" fmla="*/ 3 w 11"/>
                  <a:gd name="T17" fmla="*/ 14 h 15"/>
                  <a:gd name="T18" fmla="*/ 5 w 11"/>
                  <a:gd name="T19" fmla="*/ 14 h 15"/>
                  <a:gd name="T20" fmla="*/ 5 w 11"/>
                  <a:gd name="T21" fmla="*/ 14 h 15"/>
                  <a:gd name="T22" fmla="*/ 7 w 11"/>
                  <a:gd name="T23" fmla="*/ 13 h 15"/>
                  <a:gd name="T24" fmla="*/ 8 w 11"/>
                  <a:gd name="T25" fmla="*/ 12 h 15"/>
                  <a:gd name="T26" fmla="*/ 10 w 11"/>
                  <a:gd name="T27" fmla="*/ 8 h 15"/>
                  <a:gd name="T28" fmla="*/ 10 w 11"/>
                  <a:gd name="T29" fmla="*/ 8 h 15"/>
                  <a:gd name="T30" fmla="*/ 11 w 11"/>
                  <a:gd name="T3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5">
                    <a:moveTo>
                      <a:pt x="11" y="5"/>
                    </a:moveTo>
                    <a:cubicBezTo>
                      <a:pt x="11" y="5"/>
                      <a:pt x="11" y="4"/>
                      <a:pt x="10" y="3"/>
                    </a:cubicBezTo>
                    <a:cubicBezTo>
                      <a:pt x="10" y="1"/>
                      <a:pt x="8" y="0"/>
                      <a:pt x="6" y="1"/>
                    </a:cubicBezTo>
                    <a:cubicBezTo>
                      <a:pt x="5" y="1"/>
                      <a:pt x="5" y="1"/>
                      <a:pt x="4" y="2"/>
                    </a:cubicBezTo>
                    <a:cubicBezTo>
                      <a:pt x="4" y="2"/>
                      <a:pt x="3" y="2"/>
                      <a:pt x="3" y="3"/>
                    </a:cubicBezTo>
                    <a:cubicBezTo>
                      <a:pt x="2" y="4"/>
                      <a:pt x="1" y="6"/>
                      <a:pt x="1" y="7"/>
                    </a:cubicBezTo>
                    <a:cubicBezTo>
                      <a:pt x="0" y="8"/>
                      <a:pt x="0" y="9"/>
                      <a:pt x="0" y="10"/>
                    </a:cubicBezTo>
                    <a:cubicBezTo>
                      <a:pt x="0" y="10"/>
                      <a:pt x="0" y="10"/>
                      <a:pt x="0" y="10"/>
                    </a:cubicBezTo>
                    <a:cubicBezTo>
                      <a:pt x="0" y="12"/>
                      <a:pt x="1" y="14"/>
                      <a:pt x="3" y="14"/>
                    </a:cubicBezTo>
                    <a:cubicBezTo>
                      <a:pt x="4" y="14"/>
                      <a:pt x="4" y="15"/>
                      <a:pt x="5" y="14"/>
                    </a:cubicBezTo>
                    <a:cubicBezTo>
                      <a:pt x="5" y="14"/>
                      <a:pt x="5" y="14"/>
                      <a:pt x="5" y="14"/>
                    </a:cubicBezTo>
                    <a:cubicBezTo>
                      <a:pt x="6" y="14"/>
                      <a:pt x="7" y="14"/>
                      <a:pt x="7" y="13"/>
                    </a:cubicBezTo>
                    <a:cubicBezTo>
                      <a:pt x="8" y="13"/>
                      <a:pt x="8" y="12"/>
                      <a:pt x="8" y="12"/>
                    </a:cubicBezTo>
                    <a:cubicBezTo>
                      <a:pt x="9" y="11"/>
                      <a:pt x="10" y="10"/>
                      <a:pt x="10" y="8"/>
                    </a:cubicBezTo>
                    <a:cubicBezTo>
                      <a:pt x="10" y="8"/>
                      <a:pt x="10" y="8"/>
                      <a:pt x="10" y="8"/>
                    </a:cubicBezTo>
                    <a:cubicBezTo>
                      <a:pt x="11" y="7"/>
                      <a:pt x="11" y="6"/>
                      <a:pt x="11"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9" name="文本框 7" descr="7b0a20202020227461726765744d6f64756c65223a20226b6f6e6c696e65666f6e7473220a7d0a"/>
            <p:cNvSpPr txBox="1"/>
            <p:nvPr/>
          </p:nvSpPr>
          <p:spPr>
            <a:xfrm>
              <a:off x="7340" y="4151"/>
              <a:ext cx="4633" cy="2328"/>
            </a:xfrm>
            <a:prstGeom prst="rect">
              <a:avLst/>
            </a:prstGeom>
            <a:noFill/>
          </p:spPr>
          <p:txBody>
            <a:bodyPr wrap="square" rtlCol="0" anchor="ctr">
              <a:noAutofit/>
            </a:bodyPr>
            <a:p>
              <a:pPr algn="just" fontAlgn="t">
                <a:lnSpc>
                  <a:spcPts val="3000"/>
                </a:lnSpc>
                <a:spcBef>
                  <a:spcPts val="0"/>
                </a:spcBef>
                <a:spcAft>
                  <a:spcPts val="0"/>
                </a:spcAft>
              </a:pPr>
              <a:r>
                <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a:t>
              </a:r>
              <a:r>
                <a:rPr lang="zh-CN" altLang="en-US"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无痛分娩会延长产程吗？</a:t>
              </a:r>
              <a:r>
                <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a:t>
              </a:r>
              <a:endPar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endParaRPr>
            </a:p>
          </p:txBody>
        </p:sp>
      </p:grpSp>
      <p:grpSp>
        <p:nvGrpSpPr>
          <p:cNvPr id="92" name="组合 91" descr="7b0a202020202274657874626f78223a2022220a7d0a"/>
          <p:cNvGrpSpPr/>
          <p:nvPr/>
        </p:nvGrpSpPr>
        <p:grpSpPr>
          <a:xfrm>
            <a:off x="7787640" y="1331595"/>
            <a:ext cx="3620770" cy="2900680"/>
            <a:chOff x="7325" y="3595"/>
            <a:chExt cx="4496" cy="3818"/>
          </a:xfrm>
        </p:grpSpPr>
        <p:grpSp>
          <p:nvGrpSpPr>
            <p:cNvPr id="93" name="组合 92"/>
            <p:cNvGrpSpPr/>
            <p:nvPr/>
          </p:nvGrpSpPr>
          <p:grpSpPr>
            <a:xfrm>
              <a:off x="7325" y="3595"/>
              <a:ext cx="4496" cy="3818"/>
              <a:chOff x="7385" y="3349"/>
              <a:chExt cx="4496" cy="3920"/>
            </a:xfrm>
          </p:grpSpPr>
          <p:pic>
            <p:nvPicPr>
              <p:cNvPr id="94" name="图片 93" descr="资源 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0" y="3349"/>
                <a:ext cx="3938" cy="3920"/>
              </a:xfrm>
              <a:prstGeom prst="rect">
                <a:avLst/>
              </a:prstGeom>
              <a:pattFill>
                <a:fgClr>
                  <a:srgbClr val="FFFFFF"/>
                </a:fgClr>
                <a:bgClr>
                  <a:srgbClr val="FFFFFF"/>
                </a:bgClr>
              </a:pattFill>
            </p:spPr>
          </p:pic>
          <p:pic>
            <p:nvPicPr>
              <p:cNvPr id="95" name="图片 94" descr="资源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8" y="3521"/>
                <a:ext cx="3652" cy="3634"/>
              </a:xfrm>
              <a:prstGeom prst="rect">
                <a:avLst/>
              </a:prstGeom>
              <a:pattFill>
                <a:fgClr>
                  <a:srgbClr val="FFFFFF"/>
                </a:fgClr>
                <a:bgClr>
                  <a:srgbClr val="FFFFFF"/>
                </a:bgClr>
              </a:pattFill>
            </p:spPr>
          </p:pic>
          <p:pic>
            <p:nvPicPr>
              <p:cNvPr id="96" name="图片 95" descr="资源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5" y="3481"/>
                <a:ext cx="4496" cy="3227"/>
              </a:xfrm>
              <a:prstGeom prst="rect">
                <a:avLst/>
              </a:prstGeom>
            </p:spPr>
          </p:pic>
        </p:grpSp>
        <p:sp>
          <p:nvSpPr>
            <p:cNvPr id="67" name="文本框 66"/>
            <p:cNvSpPr txBox="1"/>
            <p:nvPr/>
          </p:nvSpPr>
          <p:spPr>
            <a:xfrm>
              <a:off x="7977" y="4031"/>
              <a:ext cx="3246" cy="2450"/>
            </a:xfrm>
            <a:prstGeom prst="rect">
              <a:avLst/>
            </a:prstGeom>
            <a:noFill/>
          </p:spPr>
          <p:txBody>
            <a:bodyPr wrap="square" rtlCol="0" anchor="ctr">
              <a:spAutoFit/>
            </a:bodyPr>
            <a:p>
              <a:pPr fontAlgn="auto">
                <a:lnSpc>
                  <a:spcPts val="2760"/>
                </a:lnSpc>
              </a:pPr>
              <a:r>
                <a:rPr lang="zh-CN" altLang="en-US" sz="2000" dirty="0">
                  <a:solidFill>
                    <a:srgbClr val="404040"/>
                  </a:solidFill>
                  <a:latin typeface="汉仪夏日体W" panose="00020600040101010101" charset="-122"/>
                  <a:ea typeface="汉仪夏日体W" panose="00020600040101010101" charset="-122"/>
                  <a:cs typeface="Times New Roman" panose="02020603050405020304"/>
                </a:rPr>
                <a:t>可能轻微延长第二产程（约</a:t>
              </a:r>
              <a:r>
                <a:rPr lang="en-US" altLang="zh-CN" sz="2000" dirty="0">
                  <a:solidFill>
                    <a:srgbClr val="404040"/>
                  </a:solidFill>
                  <a:latin typeface="汉仪夏日体W" panose="00020600040101010101" charset="-122"/>
                  <a:ea typeface="汉仪夏日体W" panose="00020600040101010101" charset="-122"/>
                  <a:cs typeface="Times New Roman" panose="02020603050405020304"/>
                </a:rPr>
                <a:t>15-30</a:t>
              </a:r>
              <a:r>
                <a:rPr lang="zh-CN" altLang="en-US" sz="2000" dirty="0">
                  <a:solidFill>
                    <a:srgbClr val="404040"/>
                  </a:solidFill>
                  <a:latin typeface="汉仪夏日体W" panose="00020600040101010101" charset="-122"/>
                  <a:ea typeface="汉仪夏日体W" panose="00020600040101010101" charset="-122"/>
                  <a:cs typeface="Times New Roman" panose="02020603050405020304"/>
                </a:rPr>
                <a:t>分钟），</a:t>
              </a:r>
              <a:r>
                <a:rPr lang="zh-CN" altLang="en-US" sz="2000" dirty="0">
                  <a:solidFill>
                    <a:srgbClr val="404040"/>
                  </a:solidFill>
                  <a:latin typeface="汉仪夏日体W" panose="00020600040101010101" charset="-122"/>
                  <a:ea typeface="汉仪夏日体W" panose="00020600040101010101" charset="-122"/>
                  <a:cs typeface="Times New Roman" panose="02020603050405020304"/>
                  <a:sym typeface="+mn-ea"/>
                </a:rPr>
                <a:t>对产程影响极小，</a:t>
              </a:r>
              <a:r>
                <a:rPr lang="zh-CN" altLang="en-US" sz="2000" dirty="0">
                  <a:solidFill>
                    <a:srgbClr val="404040"/>
                  </a:solidFill>
                  <a:latin typeface="汉仪夏日体W" panose="00020600040101010101" charset="-122"/>
                  <a:ea typeface="汉仪夏日体W" panose="00020600040101010101" charset="-122"/>
                  <a:cs typeface="Times New Roman" panose="02020603050405020304"/>
                </a:rPr>
                <a:t>但不会增加剖宫产率，需配合助产士用力。</a:t>
              </a:r>
              <a:r>
                <a:rPr lang="en-US" altLang="zh-CN" sz="2000" dirty="0">
                  <a:solidFill>
                    <a:srgbClr val="404040"/>
                  </a:solidFill>
                  <a:latin typeface="汉仪夏日体W" panose="00020600040101010101" charset="-122"/>
                  <a:ea typeface="汉仪夏日体W" panose="00020600040101010101" charset="-122"/>
                  <a:cs typeface="Times New Roman" panose="02020603050405020304"/>
                </a:rPr>
                <a:t>  </a:t>
              </a:r>
              <a:endParaRPr lang="en-US" altLang="zh-CN" sz="2000" dirty="0">
                <a:solidFill>
                  <a:srgbClr val="404040"/>
                </a:solidFill>
                <a:latin typeface="汉仪夏日体W" panose="00020600040101010101" charset="-122"/>
                <a:ea typeface="汉仪夏日体W" panose="00020600040101010101" charset="-122"/>
                <a:cs typeface="Times New Roman" panose="02020603050405020304"/>
              </a:endParaRPr>
            </a:p>
          </p:txBody>
        </p:sp>
      </p:grpSp>
      <p:sp>
        <p:nvSpPr>
          <p:cNvPr id="2" name="文本框 1"/>
          <p:cNvSpPr txBox="1"/>
          <p:nvPr/>
        </p:nvSpPr>
        <p:spPr>
          <a:xfrm>
            <a:off x="810895" y="6452870"/>
            <a:ext cx="11056620" cy="260350"/>
          </a:xfrm>
          <a:prstGeom prst="rect">
            <a:avLst/>
          </a:prstGeom>
          <a:noFill/>
        </p:spPr>
        <p:txBody>
          <a:bodyPr wrap="square" rtlCol="0" anchor="t">
            <a:spAutoFit/>
          </a:bodyPr>
          <a:p>
            <a:r>
              <a:rPr lang="zh-CN" altLang="en-US" sz="1100">
                <a:latin typeface="微软雅黑" panose="020B0503020204020204" charset="-122"/>
                <a:ea typeface="微软雅黑" panose="020B0503020204020204" charset="-122"/>
                <a:cs typeface="微软雅黑" panose="020B0503020204020204" charset="-122"/>
              </a:rPr>
              <a:t>参考文献：熊小娟,万佳,张春花.椎管内阻滞麻醉分娩镇痛的时机选择对产程及母婴结局的影响[J].中国医学创新.2023,20(8).DOI:10.3969/j.issn.1674-4985.2023.08.031 .</a:t>
            </a:r>
            <a:endParaRPr lang="zh-CN" altLang="en-US" sz="110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2" presetClass="entr" presetSubtype="4" fill="hold" nodeType="afterEffect">
                                  <p:stCondLst>
                                    <p:cond delay="50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p:tgtEl>
                                          <p:spTgt spid="92"/>
                                        </p:tgtEl>
                                        <p:attrNameLst>
                                          <p:attrName>ppt_y</p:attrName>
                                        </p:attrNameLst>
                                      </p:cBhvr>
                                      <p:tavLst>
                                        <p:tav tm="0">
                                          <p:val>
                                            <p:strVal val="#ppt_y+#ppt_h*1.125000"/>
                                          </p:val>
                                        </p:tav>
                                        <p:tav tm="100000">
                                          <p:val>
                                            <p:strVal val="#ppt_y"/>
                                          </p:val>
                                        </p:tav>
                                      </p:tavLst>
                                    </p:anim>
                                    <p:animEffect transition="in" filter="wipe(up)">
                                      <p:cBhvr>
                                        <p:cTn id="1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无痛分娩的常见疑问解答</a:t>
            </a: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④</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7" name="图片 6"/>
          <p:cNvPicPr>
            <a:picLocks noChangeAspect="1"/>
          </p:cNvPicPr>
          <p:nvPr/>
        </p:nvPicPr>
        <p:blipFill>
          <a:blip r:embed="rId1"/>
          <a:stretch>
            <a:fillRect/>
          </a:stretch>
        </p:blipFill>
        <p:spPr>
          <a:xfrm>
            <a:off x="3503930" y="2153285"/>
            <a:ext cx="4262120" cy="4262120"/>
          </a:xfrm>
          <a:prstGeom prst="rect">
            <a:avLst/>
          </a:prstGeom>
        </p:spPr>
      </p:pic>
      <p:grpSp>
        <p:nvGrpSpPr>
          <p:cNvPr id="8" name="组合 7" descr="7b0a202020202274657874626f78223a2022220a7d0a"/>
          <p:cNvGrpSpPr/>
          <p:nvPr/>
        </p:nvGrpSpPr>
        <p:grpSpPr>
          <a:xfrm>
            <a:off x="907415" y="1612900"/>
            <a:ext cx="3043555" cy="2005330"/>
            <a:chOff x="6375" y="3467"/>
            <a:chExt cx="6450" cy="3802"/>
          </a:xfrm>
        </p:grpSpPr>
        <p:grpSp>
          <p:nvGrpSpPr>
            <p:cNvPr id="2075" name="组合 2074"/>
            <p:cNvGrpSpPr/>
            <p:nvPr/>
          </p:nvGrpSpPr>
          <p:grpSpPr>
            <a:xfrm>
              <a:off x="6375" y="3467"/>
              <a:ext cx="6450" cy="3803"/>
              <a:chOff x="4059238" y="2227263"/>
              <a:chExt cx="4095750" cy="2414588"/>
            </a:xfrm>
          </p:grpSpPr>
          <p:sp>
            <p:nvSpPr>
              <p:cNvPr id="2056" name="Oval 39"/>
              <p:cNvSpPr>
                <a:spLocks noChangeArrowheads="1"/>
              </p:cNvSpPr>
              <p:nvPr/>
            </p:nvSpPr>
            <p:spPr bwMode="auto">
              <a:xfrm>
                <a:off x="4622800" y="2554288"/>
                <a:ext cx="49213" cy="53975"/>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Oval 40"/>
              <p:cNvSpPr>
                <a:spLocks noChangeArrowheads="1"/>
              </p:cNvSpPr>
              <p:nvPr/>
            </p:nvSpPr>
            <p:spPr bwMode="auto">
              <a:xfrm>
                <a:off x="4152900" y="3017838"/>
                <a:ext cx="49213" cy="52388"/>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Freeform 41"/>
              <p:cNvSpPr/>
              <p:nvPr/>
            </p:nvSpPr>
            <p:spPr bwMode="auto">
              <a:xfrm>
                <a:off x="4059238" y="2227263"/>
                <a:ext cx="4095750" cy="2346325"/>
              </a:xfrm>
              <a:custGeom>
                <a:avLst/>
                <a:gdLst>
                  <a:gd name="T0" fmla="*/ 1063 w 1089"/>
                  <a:gd name="T1" fmla="*/ 230 h 623"/>
                  <a:gd name="T2" fmla="*/ 972 w 1089"/>
                  <a:gd name="T3" fmla="*/ 82 h 623"/>
                  <a:gd name="T4" fmla="*/ 272 w 1089"/>
                  <a:gd name="T5" fmla="*/ 60 h 623"/>
                  <a:gd name="T6" fmla="*/ 154 w 1089"/>
                  <a:gd name="T7" fmla="*/ 92 h 623"/>
                  <a:gd name="T8" fmla="*/ 155 w 1089"/>
                  <a:gd name="T9" fmla="*/ 96 h 623"/>
                  <a:gd name="T10" fmla="*/ 272 w 1089"/>
                  <a:gd name="T11" fmla="*/ 64 h 623"/>
                  <a:gd name="T12" fmla="*/ 969 w 1089"/>
                  <a:gd name="T13" fmla="*/ 85 h 623"/>
                  <a:gd name="T14" fmla="*/ 1051 w 1089"/>
                  <a:gd name="T15" fmla="*/ 398 h 623"/>
                  <a:gd name="T16" fmla="*/ 920 w 1089"/>
                  <a:gd name="T17" fmla="*/ 482 h 623"/>
                  <a:gd name="T18" fmla="*/ 918 w 1089"/>
                  <a:gd name="T19" fmla="*/ 483 h 623"/>
                  <a:gd name="T20" fmla="*/ 911 w 1089"/>
                  <a:gd name="T21" fmla="*/ 596 h 623"/>
                  <a:gd name="T22" fmla="*/ 715 w 1089"/>
                  <a:gd name="T23" fmla="*/ 534 h 623"/>
                  <a:gd name="T24" fmla="*/ 714 w 1089"/>
                  <a:gd name="T25" fmla="*/ 534 h 623"/>
                  <a:gd name="T26" fmla="*/ 714 w 1089"/>
                  <a:gd name="T27" fmla="*/ 534 h 623"/>
                  <a:gd name="T28" fmla="*/ 66 w 1089"/>
                  <a:gd name="T29" fmla="*/ 469 h 623"/>
                  <a:gd name="T30" fmla="*/ 32 w 1089"/>
                  <a:gd name="T31" fmla="*/ 221 h 623"/>
                  <a:gd name="T32" fmla="*/ 28 w 1089"/>
                  <a:gd name="T33" fmla="*/ 220 h 623"/>
                  <a:gd name="T34" fmla="*/ 62 w 1089"/>
                  <a:gd name="T35" fmla="*/ 472 h 623"/>
                  <a:gd name="T36" fmla="*/ 430 w 1089"/>
                  <a:gd name="T37" fmla="*/ 564 h 623"/>
                  <a:gd name="T38" fmla="*/ 714 w 1089"/>
                  <a:gd name="T39" fmla="*/ 538 h 623"/>
                  <a:gd name="T40" fmla="*/ 915 w 1089"/>
                  <a:gd name="T41" fmla="*/ 601 h 623"/>
                  <a:gd name="T42" fmla="*/ 922 w 1089"/>
                  <a:gd name="T43" fmla="*/ 486 h 623"/>
                  <a:gd name="T44" fmla="*/ 1055 w 1089"/>
                  <a:gd name="T45" fmla="*/ 399 h 623"/>
                  <a:gd name="T46" fmla="*/ 1063 w 1089"/>
                  <a:gd name="T47" fmla="*/ 23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9" h="623">
                    <a:moveTo>
                      <a:pt x="1063" y="230"/>
                    </a:moveTo>
                    <a:cubicBezTo>
                      <a:pt x="1048" y="165"/>
                      <a:pt x="1016" y="113"/>
                      <a:pt x="972" y="82"/>
                    </a:cubicBezTo>
                    <a:cubicBezTo>
                      <a:pt x="866" y="8"/>
                      <a:pt x="604" y="0"/>
                      <a:pt x="272" y="60"/>
                    </a:cubicBezTo>
                    <a:cubicBezTo>
                      <a:pt x="224" y="69"/>
                      <a:pt x="186" y="79"/>
                      <a:pt x="154" y="92"/>
                    </a:cubicBezTo>
                    <a:cubicBezTo>
                      <a:pt x="154" y="93"/>
                      <a:pt x="155" y="94"/>
                      <a:pt x="155" y="96"/>
                    </a:cubicBezTo>
                    <a:cubicBezTo>
                      <a:pt x="186" y="83"/>
                      <a:pt x="224" y="73"/>
                      <a:pt x="272" y="64"/>
                    </a:cubicBezTo>
                    <a:cubicBezTo>
                      <a:pt x="604" y="4"/>
                      <a:pt x="865" y="12"/>
                      <a:pt x="969" y="85"/>
                    </a:cubicBezTo>
                    <a:cubicBezTo>
                      <a:pt x="1062" y="150"/>
                      <a:pt x="1089" y="307"/>
                      <a:pt x="1051" y="398"/>
                    </a:cubicBezTo>
                    <a:cubicBezTo>
                      <a:pt x="1025" y="459"/>
                      <a:pt x="921" y="482"/>
                      <a:pt x="920" y="482"/>
                    </a:cubicBezTo>
                    <a:cubicBezTo>
                      <a:pt x="918" y="483"/>
                      <a:pt x="918" y="483"/>
                      <a:pt x="918" y="483"/>
                    </a:cubicBezTo>
                    <a:cubicBezTo>
                      <a:pt x="911" y="596"/>
                      <a:pt x="911" y="596"/>
                      <a:pt x="911" y="596"/>
                    </a:cubicBezTo>
                    <a:cubicBezTo>
                      <a:pt x="715" y="534"/>
                      <a:pt x="715" y="534"/>
                      <a:pt x="715" y="534"/>
                    </a:cubicBezTo>
                    <a:cubicBezTo>
                      <a:pt x="714" y="534"/>
                      <a:pt x="714" y="534"/>
                      <a:pt x="714" y="534"/>
                    </a:cubicBezTo>
                    <a:cubicBezTo>
                      <a:pt x="714" y="534"/>
                      <a:pt x="714" y="534"/>
                      <a:pt x="714" y="534"/>
                    </a:cubicBezTo>
                    <a:cubicBezTo>
                      <a:pt x="708" y="535"/>
                      <a:pt x="173" y="623"/>
                      <a:pt x="66" y="469"/>
                    </a:cubicBezTo>
                    <a:cubicBezTo>
                      <a:pt x="17" y="400"/>
                      <a:pt x="5" y="299"/>
                      <a:pt x="32" y="221"/>
                    </a:cubicBezTo>
                    <a:cubicBezTo>
                      <a:pt x="31" y="220"/>
                      <a:pt x="30" y="220"/>
                      <a:pt x="28" y="220"/>
                    </a:cubicBezTo>
                    <a:cubicBezTo>
                      <a:pt x="0" y="299"/>
                      <a:pt x="13" y="400"/>
                      <a:pt x="62" y="472"/>
                    </a:cubicBezTo>
                    <a:cubicBezTo>
                      <a:pt x="108" y="537"/>
                      <a:pt x="232" y="568"/>
                      <a:pt x="430" y="564"/>
                    </a:cubicBezTo>
                    <a:cubicBezTo>
                      <a:pt x="573" y="560"/>
                      <a:pt x="705" y="539"/>
                      <a:pt x="714" y="538"/>
                    </a:cubicBezTo>
                    <a:cubicBezTo>
                      <a:pt x="915" y="601"/>
                      <a:pt x="915" y="601"/>
                      <a:pt x="915" y="601"/>
                    </a:cubicBezTo>
                    <a:cubicBezTo>
                      <a:pt x="922" y="486"/>
                      <a:pt x="922" y="486"/>
                      <a:pt x="922" y="486"/>
                    </a:cubicBezTo>
                    <a:cubicBezTo>
                      <a:pt x="936" y="483"/>
                      <a:pt x="1030" y="459"/>
                      <a:pt x="1055" y="399"/>
                    </a:cubicBezTo>
                    <a:cubicBezTo>
                      <a:pt x="1074" y="353"/>
                      <a:pt x="1077" y="290"/>
                      <a:pt x="1063" y="230"/>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Freeform 42"/>
              <p:cNvSpPr/>
              <p:nvPr/>
            </p:nvSpPr>
            <p:spPr bwMode="auto">
              <a:xfrm>
                <a:off x="4240213" y="2890838"/>
                <a:ext cx="3908425" cy="1751013"/>
              </a:xfrm>
              <a:custGeom>
                <a:avLst/>
                <a:gdLst>
                  <a:gd name="T0" fmla="*/ 1024 w 1039"/>
                  <a:gd name="T1" fmla="*/ 72 h 465"/>
                  <a:gd name="T2" fmla="*/ 998 w 1039"/>
                  <a:gd name="T3" fmla="*/ 0 h 465"/>
                  <a:gd name="T4" fmla="*/ 995 w 1039"/>
                  <a:gd name="T5" fmla="*/ 4 h 465"/>
                  <a:gd name="T6" fmla="*/ 1012 w 1039"/>
                  <a:gd name="T7" fmla="*/ 240 h 465"/>
                  <a:gd name="T8" fmla="*/ 881 w 1039"/>
                  <a:gd name="T9" fmla="*/ 325 h 465"/>
                  <a:gd name="T10" fmla="*/ 879 w 1039"/>
                  <a:gd name="T11" fmla="*/ 325 h 465"/>
                  <a:gd name="T12" fmla="*/ 872 w 1039"/>
                  <a:gd name="T13" fmla="*/ 438 h 465"/>
                  <a:gd name="T14" fmla="*/ 676 w 1039"/>
                  <a:gd name="T15" fmla="*/ 376 h 465"/>
                  <a:gd name="T16" fmla="*/ 675 w 1039"/>
                  <a:gd name="T17" fmla="*/ 376 h 465"/>
                  <a:gd name="T18" fmla="*/ 675 w 1039"/>
                  <a:gd name="T19" fmla="*/ 376 h 465"/>
                  <a:gd name="T20" fmla="*/ 27 w 1039"/>
                  <a:gd name="T21" fmla="*/ 311 h 465"/>
                  <a:gd name="T22" fmla="*/ 4 w 1039"/>
                  <a:gd name="T23" fmla="*/ 271 h 465"/>
                  <a:gd name="T24" fmla="*/ 0 w 1039"/>
                  <a:gd name="T25" fmla="*/ 272 h 465"/>
                  <a:gd name="T26" fmla="*/ 24 w 1039"/>
                  <a:gd name="T27" fmla="*/ 314 h 465"/>
                  <a:gd name="T28" fmla="*/ 391 w 1039"/>
                  <a:gd name="T29" fmla="*/ 406 h 465"/>
                  <a:gd name="T30" fmla="*/ 675 w 1039"/>
                  <a:gd name="T31" fmla="*/ 380 h 465"/>
                  <a:gd name="T32" fmla="*/ 876 w 1039"/>
                  <a:gd name="T33" fmla="*/ 443 h 465"/>
                  <a:gd name="T34" fmla="*/ 883 w 1039"/>
                  <a:gd name="T35" fmla="*/ 328 h 465"/>
                  <a:gd name="T36" fmla="*/ 1016 w 1039"/>
                  <a:gd name="T37" fmla="*/ 242 h 465"/>
                  <a:gd name="T38" fmla="*/ 1024 w 1039"/>
                  <a:gd name="T39" fmla="*/ 72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9" h="465">
                    <a:moveTo>
                      <a:pt x="1024" y="72"/>
                    </a:moveTo>
                    <a:cubicBezTo>
                      <a:pt x="1018" y="46"/>
                      <a:pt x="1009" y="22"/>
                      <a:pt x="998" y="0"/>
                    </a:cubicBezTo>
                    <a:cubicBezTo>
                      <a:pt x="997" y="1"/>
                      <a:pt x="996" y="3"/>
                      <a:pt x="995" y="4"/>
                    </a:cubicBezTo>
                    <a:cubicBezTo>
                      <a:pt x="1033" y="78"/>
                      <a:pt x="1039" y="175"/>
                      <a:pt x="1012" y="240"/>
                    </a:cubicBezTo>
                    <a:cubicBezTo>
                      <a:pt x="986" y="302"/>
                      <a:pt x="882" y="324"/>
                      <a:pt x="881" y="325"/>
                    </a:cubicBezTo>
                    <a:cubicBezTo>
                      <a:pt x="879" y="325"/>
                      <a:pt x="879" y="325"/>
                      <a:pt x="879" y="325"/>
                    </a:cubicBezTo>
                    <a:cubicBezTo>
                      <a:pt x="872" y="438"/>
                      <a:pt x="872" y="438"/>
                      <a:pt x="872" y="438"/>
                    </a:cubicBezTo>
                    <a:cubicBezTo>
                      <a:pt x="676" y="376"/>
                      <a:pt x="676" y="376"/>
                      <a:pt x="676" y="376"/>
                    </a:cubicBezTo>
                    <a:cubicBezTo>
                      <a:pt x="675" y="376"/>
                      <a:pt x="675" y="376"/>
                      <a:pt x="675" y="376"/>
                    </a:cubicBezTo>
                    <a:cubicBezTo>
                      <a:pt x="675" y="376"/>
                      <a:pt x="675" y="376"/>
                      <a:pt x="675" y="376"/>
                    </a:cubicBezTo>
                    <a:cubicBezTo>
                      <a:pt x="669" y="377"/>
                      <a:pt x="134" y="465"/>
                      <a:pt x="27" y="311"/>
                    </a:cubicBezTo>
                    <a:cubicBezTo>
                      <a:pt x="18" y="299"/>
                      <a:pt x="11" y="286"/>
                      <a:pt x="4" y="271"/>
                    </a:cubicBezTo>
                    <a:cubicBezTo>
                      <a:pt x="3" y="272"/>
                      <a:pt x="1" y="272"/>
                      <a:pt x="0" y="272"/>
                    </a:cubicBezTo>
                    <a:cubicBezTo>
                      <a:pt x="6" y="287"/>
                      <a:pt x="14" y="301"/>
                      <a:pt x="24" y="314"/>
                    </a:cubicBezTo>
                    <a:cubicBezTo>
                      <a:pt x="69" y="379"/>
                      <a:pt x="193" y="410"/>
                      <a:pt x="391" y="406"/>
                    </a:cubicBezTo>
                    <a:cubicBezTo>
                      <a:pt x="534" y="403"/>
                      <a:pt x="666" y="381"/>
                      <a:pt x="675" y="380"/>
                    </a:cubicBezTo>
                    <a:cubicBezTo>
                      <a:pt x="876" y="443"/>
                      <a:pt x="876" y="443"/>
                      <a:pt x="876" y="443"/>
                    </a:cubicBezTo>
                    <a:cubicBezTo>
                      <a:pt x="883" y="328"/>
                      <a:pt x="883" y="328"/>
                      <a:pt x="883" y="328"/>
                    </a:cubicBezTo>
                    <a:cubicBezTo>
                      <a:pt x="897" y="325"/>
                      <a:pt x="991" y="302"/>
                      <a:pt x="1016" y="242"/>
                    </a:cubicBezTo>
                    <a:cubicBezTo>
                      <a:pt x="1035" y="195"/>
                      <a:pt x="1038" y="132"/>
                      <a:pt x="1024" y="72"/>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Freeform 43"/>
              <p:cNvSpPr/>
              <p:nvPr/>
            </p:nvSpPr>
            <p:spPr bwMode="auto">
              <a:xfrm>
                <a:off x="4070350" y="2836863"/>
                <a:ext cx="150813" cy="158750"/>
              </a:xfrm>
              <a:custGeom>
                <a:avLst/>
                <a:gdLst>
                  <a:gd name="T0" fmla="*/ 22 w 40"/>
                  <a:gd name="T1" fmla="*/ 0 h 42"/>
                  <a:gd name="T2" fmla="*/ 0 w 40"/>
                  <a:gd name="T3" fmla="*/ 21 h 42"/>
                  <a:gd name="T4" fmla="*/ 14 w 40"/>
                  <a:gd name="T5" fmla="*/ 22 h 42"/>
                  <a:gd name="T6" fmla="*/ 19 w 40"/>
                  <a:gd name="T7" fmla="*/ 23 h 42"/>
                  <a:gd name="T8" fmla="*/ 19 w 40"/>
                  <a:gd name="T9" fmla="*/ 26 h 42"/>
                  <a:gd name="T10" fmla="*/ 19 w 40"/>
                  <a:gd name="T11" fmla="*/ 42 h 42"/>
                  <a:gd name="T12" fmla="*/ 39 w 40"/>
                  <a:gd name="T13" fmla="*/ 23 h 42"/>
                  <a:gd name="T14" fmla="*/ 37 w 40"/>
                  <a:gd name="T15" fmla="*/ 5 h 42"/>
                  <a:gd name="T16" fmla="*/ 22 w 40"/>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22" y="0"/>
                    </a:moveTo>
                    <a:cubicBezTo>
                      <a:pt x="21" y="1"/>
                      <a:pt x="0" y="21"/>
                      <a:pt x="0" y="21"/>
                    </a:cubicBezTo>
                    <a:cubicBezTo>
                      <a:pt x="0" y="22"/>
                      <a:pt x="14" y="22"/>
                      <a:pt x="14" y="22"/>
                    </a:cubicBezTo>
                    <a:cubicBezTo>
                      <a:pt x="19" y="23"/>
                      <a:pt x="19" y="23"/>
                      <a:pt x="19" y="23"/>
                    </a:cubicBezTo>
                    <a:cubicBezTo>
                      <a:pt x="19" y="26"/>
                      <a:pt x="19" y="26"/>
                      <a:pt x="19" y="26"/>
                    </a:cubicBezTo>
                    <a:cubicBezTo>
                      <a:pt x="19" y="26"/>
                      <a:pt x="18" y="42"/>
                      <a:pt x="19" y="42"/>
                    </a:cubicBezTo>
                    <a:cubicBezTo>
                      <a:pt x="20" y="42"/>
                      <a:pt x="39" y="25"/>
                      <a:pt x="39" y="23"/>
                    </a:cubicBezTo>
                    <a:cubicBezTo>
                      <a:pt x="40" y="22"/>
                      <a:pt x="38" y="7"/>
                      <a:pt x="37" y="5"/>
                    </a:cubicBezTo>
                    <a:cubicBezTo>
                      <a:pt x="35" y="4"/>
                      <a:pt x="23" y="0"/>
                      <a:pt x="22" y="0"/>
                    </a:cubicBezTo>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Freeform 44"/>
              <p:cNvSpPr/>
              <p:nvPr/>
            </p:nvSpPr>
            <p:spPr bwMode="auto">
              <a:xfrm>
                <a:off x="4114800" y="28717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Freeform 45"/>
              <p:cNvSpPr/>
              <p:nvPr/>
            </p:nvSpPr>
            <p:spPr bwMode="auto">
              <a:xfrm>
                <a:off x="4114800" y="2867025"/>
                <a:ext cx="68263" cy="11113"/>
              </a:xfrm>
              <a:custGeom>
                <a:avLst/>
                <a:gdLst>
                  <a:gd name="T0" fmla="*/ 2 w 18"/>
                  <a:gd name="T1" fmla="*/ 0 h 3"/>
                  <a:gd name="T2" fmla="*/ 0 w 18"/>
                  <a:gd name="T3" fmla="*/ 1 h 3"/>
                  <a:gd name="T4" fmla="*/ 0 w 18"/>
                  <a:gd name="T5" fmla="*/ 1 h 3"/>
                  <a:gd name="T6" fmla="*/ 6 w 18"/>
                  <a:gd name="T7" fmla="*/ 2 h 3"/>
                  <a:gd name="T8" fmla="*/ 12 w 18"/>
                  <a:gd name="T9" fmla="*/ 3 h 3"/>
                  <a:gd name="T10" fmla="*/ 18 w 18"/>
                  <a:gd name="T11" fmla="*/ 3 h 3"/>
                  <a:gd name="T12" fmla="*/ 18 w 18"/>
                  <a:gd name="T13" fmla="*/ 3 h 3"/>
                  <a:gd name="T14" fmla="*/ 18 w 18"/>
                  <a:gd name="T15" fmla="*/ 2 h 3"/>
                  <a:gd name="T16" fmla="*/ 12 w 18"/>
                  <a:gd name="T17" fmla="*/ 1 h 3"/>
                  <a:gd name="T18" fmla="*/ 6 w 18"/>
                  <a:gd name="T19" fmla="*/ 0 h 3"/>
                  <a:gd name="T20" fmla="*/ 2 w 18"/>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
                    <a:moveTo>
                      <a:pt x="2" y="0"/>
                    </a:moveTo>
                    <a:cubicBezTo>
                      <a:pt x="1" y="0"/>
                      <a:pt x="1" y="1"/>
                      <a:pt x="0" y="1"/>
                    </a:cubicBezTo>
                    <a:cubicBezTo>
                      <a:pt x="0" y="1"/>
                      <a:pt x="0" y="1"/>
                      <a:pt x="0" y="1"/>
                    </a:cubicBezTo>
                    <a:cubicBezTo>
                      <a:pt x="2" y="2"/>
                      <a:pt x="4" y="2"/>
                      <a:pt x="6" y="2"/>
                    </a:cubicBezTo>
                    <a:cubicBezTo>
                      <a:pt x="8" y="2"/>
                      <a:pt x="10" y="2"/>
                      <a:pt x="12" y="3"/>
                    </a:cubicBezTo>
                    <a:cubicBezTo>
                      <a:pt x="14" y="3"/>
                      <a:pt x="16" y="3"/>
                      <a:pt x="18" y="3"/>
                    </a:cubicBezTo>
                    <a:cubicBezTo>
                      <a:pt x="18" y="3"/>
                      <a:pt x="18" y="3"/>
                      <a:pt x="18" y="3"/>
                    </a:cubicBezTo>
                    <a:cubicBezTo>
                      <a:pt x="18" y="3"/>
                      <a:pt x="18" y="2"/>
                      <a:pt x="18" y="2"/>
                    </a:cubicBezTo>
                    <a:cubicBezTo>
                      <a:pt x="16" y="2"/>
                      <a:pt x="14" y="1"/>
                      <a:pt x="12" y="1"/>
                    </a:cubicBezTo>
                    <a:cubicBezTo>
                      <a:pt x="10" y="1"/>
                      <a:pt x="8" y="0"/>
                      <a:pt x="6" y="0"/>
                    </a:cubicBezTo>
                    <a:cubicBezTo>
                      <a:pt x="4" y="0"/>
                      <a:pt x="3" y="0"/>
                      <a:pt x="2"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Freeform 46"/>
              <p:cNvSpPr/>
              <p:nvPr/>
            </p:nvSpPr>
            <p:spPr bwMode="auto">
              <a:xfrm>
                <a:off x="4130675" y="2855913"/>
                <a:ext cx="60325" cy="11113"/>
              </a:xfrm>
              <a:custGeom>
                <a:avLst/>
                <a:gdLst>
                  <a:gd name="T0" fmla="*/ 1 w 16"/>
                  <a:gd name="T1" fmla="*/ 0 h 3"/>
                  <a:gd name="T2" fmla="*/ 0 w 16"/>
                  <a:gd name="T3" fmla="*/ 1 h 3"/>
                  <a:gd name="T4" fmla="*/ 4 w 16"/>
                  <a:gd name="T5" fmla="*/ 1 h 3"/>
                  <a:gd name="T6" fmla="*/ 16 w 16"/>
                  <a:gd name="T7" fmla="*/ 3 h 3"/>
                  <a:gd name="T8" fmla="*/ 16 w 16"/>
                  <a:gd name="T9" fmla="*/ 3 h 3"/>
                  <a:gd name="T10" fmla="*/ 4 w 16"/>
                  <a:gd name="T11" fmla="*/ 0 h 3"/>
                  <a:gd name="T12" fmla="*/ 1 w 1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 y="0"/>
                    </a:moveTo>
                    <a:cubicBezTo>
                      <a:pt x="1" y="0"/>
                      <a:pt x="0" y="0"/>
                      <a:pt x="0" y="1"/>
                    </a:cubicBezTo>
                    <a:cubicBezTo>
                      <a:pt x="1" y="1"/>
                      <a:pt x="3" y="1"/>
                      <a:pt x="4" y="1"/>
                    </a:cubicBezTo>
                    <a:cubicBezTo>
                      <a:pt x="8" y="2"/>
                      <a:pt x="12" y="3"/>
                      <a:pt x="16" y="3"/>
                    </a:cubicBezTo>
                    <a:cubicBezTo>
                      <a:pt x="16" y="3"/>
                      <a:pt x="16" y="3"/>
                      <a:pt x="16" y="3"/>
                    </a:cubicBezTo>
                    <a:cubicBezTo>
                      <a:pt x="13" y="1"/>
                      <a:pt x="8" y="1"/>
                      <a:pt x="4" y="0"/>
                    </a:cubicBezTo>
                    <a:cubicBezTo>
                      <a:pt x="3" y="0"/>
                      <a:pt x="2" y="0"/>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Freeform 47"/>
              <p:cNvSpPr/>
              <p:nvPr/>
            </p:nvSpPr>
            <p:spPr bwMode="auto">
              <a:xfrm>
                <a:off x="4202113" y="2938463"/>
                <a:ext cx="3175" cy="476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1" y="0"/>
                      <a:pt x="1" y="0"/>
                    </a:cubicBezTo>
                    <a:cubicBezTo>
                      <a:pt x="1" y="0"/>
                      <a:pt x="1" y="0"/>
                      <a:pt x="1"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Freeform 48"/>
              <p:cNvSpPr/>
              <p:nvPr/>
            </p:nvSpPr>
            <p:spPr bwMode="auto">
              <a:xfrm>
                <a:off x="4194175" y="2871788"/>
                <a:ext cx="11113" cy="71438"/>
              </a:xfrm>
              <a:custGeom>
                <a:avLst/>
                <a:gdLst>
                  <a:gd name="T0" fmla="*/ 1 w 3"/>
                  <a:gd name="T1" fmla="*/ 0 h 19"/>
                  <a:gd name="T2" fmla="*/ 1 w 3"/>
                  <a:gd name="T3" fmla="*/ 0 h 19"/>
                  <a:gd name="T4" fmla="*/ 1 w 3"/>
                  <a:gd name="T5" fmla="*/ 6 h 19"/>
                  <a:gd name="T6" fmla="*/ 2 w 3"/>
                  <a:gd name="T7" fmla="*/ 12 h 19"/>
                  <a:gd name="T8" fmla="*/ 2 w 3"/>
                  <a:gd name="T9" fmla="*/ 19 h 19"/>
                  <a:gd name="T10" fmla="*/ 2 w 3"/>
                  <a:gd name="T11" fmla="*/ 19 h 19"/>
                  <a:gd name="T12" fmla="*/ 3 w 3"/>
                  <a:gd name="T13" fmla="*/ 18 h 19"/>
                  <a:gd name="T14" fmla="*/ 3 w 3"/>
                  <a:gd name="T15" fmla="*/ 11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2"/>
                      <a:pt x="1" y="4"/>
                      <a:pt x="1" y="6"/>
                    </a:cubicBezTo>
                    <a:cubicBezTo>
                      <a:pt x="1" y="8"/>
                      <a:pt x="1" y="10"/>
                      <a:pt x="2" y="12"/>
                    </a:cubicBezTo>
                    <a:cubicBezTo>
                      <a:pt x="2" y="14"/>
                      <a:pt x="2" y="17"/>
                      <a:pt x="2" y="19"/>
                    </a:cubicBezTo>
                    <a:cubicBezTo>
                      <a:pt x="2" y="19"/>
                      <a:pt x="2" y="19"/>
                      <a:pt x="2" y="19"/>
                    </a:cubicBezTo>
                    <a:cubicBezTo>
                      <a:pt x="2" y="19"/>
                      <a:pt x="3" y="18"/>
                      <a:pt x="3" y="18"/>
                    </a:cubicBezTo>
                    <a:cubicBezTo>
                      <a:pt x="3" y="16"/>
                      <a:pt x="3" y="13"/>
                      <a:pt x="3" y="11"/>
                    </a:cubicBezTo>
                    <a:cubicBezTo>
                      <a:pt x="3" y="7"/>
                      <a:pt x="2" y="3"/>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Freeform 49"/>
              <p:cNvSpPr/>
              <p:nvPr/>
            </p:nvSpPr>
            <p:spPr bwMode="auto">
              <a:xfrm>
                <a:off x="4171950" y="2897188"/>
                <a:ext cx="7938" cy="76200"/>
              </a:xfrm>
              <a:custGeom>
                <a:avLst/>
                <a:gdLst>
                  <a:gd name="T0" fmla="*/ 0 w 2"/>
                  <a:gd name="T1" fmla="*/ 0 h 20"/>
                  <a:gd name="T2" fmla="*/ 0 w 2"/>
                  <a:gd name="T3" fmla="*/ 0 h 20"/>
                  <a:gd name="T4" fmla="*/ 0 w 2"/>
                  <a:gd name="T5" fmla="*/ 11 h 20"/>
                  <a:gd name="T6" fmla="*/ 0 w 2"/>
                  <a:gd name="T7" fmla="*/ 20 h 20"/>
                  <a:gd name="T8" fmla="*/ 1 w 2"/>
                  <a:gd name="T9" fmla="*/ 18 h 20"/>
                  <a:gd name="T10" fmla="*/ 1 w 2"/>
                  <a:gd name="T11" fmla="*/ 11 h 20"/>
                  <a:gd name="T12" fmla="*/ 0 w 2"/>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 h="20">
                    <a:moveTo>
                      <a:pt x="0" y="0"/>
                    </a:moveTo>
                    <a:cubicBezTo>
                      <a:pt x="0" y="0"/>
                      <a:pt x="0" y="0"/>
                      <a:pt x="0" y="0"/>
                    </a:cubicBezTo>
                    <a:cubicBezTo>
                      <a:pt x="0" y="4"/>
                      <a:pt x="0" y="7"/>
                      <a:pt x="0" y="11"/>
                    </a:cubicBezTo>
                    <a:cubicBezTo>
                      <a:pt x="0" y="14"/>
                      <a:pt x="0" y="17"/>
                      <a:pt x="0" y="20"/>
                    </a:cubicBezTo>
                    <a:cubicBezTo>
                      <a:pt x="0" y="19"/>
                      <a:pt x="1" y="19"/>
                      <a:pt x="1" y="18"/>
                    </a:cubicBezTo>
                    <a:cubicBezTo>
                      <a:pt x="2" y="16"/>
                      <a:pt x="2" y="13"/>
                      <a:pt x="1" y="11"/>
                    </a:cubicBezTo>
                    <a:cubicBezTo>
                      <a:pt x="1" y="7"/>
                      <a:pt x="1" y="4"/>
                      <a:pt x="0"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8" name="Freeform 50"/>
              <p:cNvSpPr/>
              <p:nvPr/>
            </p:nvSpPr>
            <p:spPr bwMode="auto">
              <a:xfrm>
                <a:off x="4084638" y="2894013"/>
                <a:ext cx="76200" cy="11113"/>
              </a:xfrm>
              <a:custGeom>
                <a:avLst/>
                <a:gdLst>
                  <a:gd name="T0" fmla="*/ 1 w 20"/>
                  <a:gd name="T1" fmla="*/ 0 h 3"/>
                  <a:gd name="T2" fmla="*/ 0 w 20"/>
                  <a:gd name="T3" fmla="*/ 2 h 3"/>
                  <a:gd name="T4" fmla="*/ 7 w 20"/>
                  <a:gd name="T5" fmla="*/ 2 h 3"/>
                  <a:gd name="T6" fmla="*/ 16 w 20"/>
                  <a:gd name="T7" fmla="*/ 3 h 3"/>
                  <a:gd name="T8" fmla="*/ 20 w 20"/>
                  <a:gd name="T9" fmla="*/ 3 h 3"/>
                  <a:gd name="T10" fmla="*/ 20 w 20"/>
                  <a:gd name="T11" fmla="*/ 3 h 3"/>
                  <a:gd name="T12" fmla="*/ 8 w 20"/>
                  <a:gd name="T13" fmla="*/ 1 h 3"/>
                  <a:gd name="T14" fmla="*/ 1 w 20"/>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
                    <a:moveTo>
                      <a:pt x="1" y="0"/>
                    </a:moveTo>
                    <a:cubicBezTo>
                      <a:pt x="1" y="1"/>
                      <a:pt x="0" y="1"/>
                      <a:pt x="0" y="2"/>
                    </a:cubicBezTo>
                    <a:cubicBezTo>
                      <a:pt x="2" y="2"/>
                      <a:pt x="5" y="2"/>
                      <a:pt x="7" y="2"/>
                    </a:cubicBezTo>
                    <a:cubicBezTo>
                      <a:pt x="10" y="3"/>
                      <a:pt x="13" y="3"/>
                      <a:pt x="16" y="3"/>
                    </a:cubicBezTo>
                    <a:cubicBezTo>
                      <a:pt x="18" y="3"/>
                      <a:pt x="19" y="3"/>
                      <a:pt x="20" y="3"/>
                    </a:cubicBezTo>
                    <a:cubicBezTo>
                      <a:pt x="20" y="3"/>
                      <a:pt x="20" y="3"/>
                      <a:pt x="20" y="3"/>
                    </a:cubicBezTo>
                    <a:cubicBezTo>
                      <a:pt x="16" y="2"/>
                      <a:pt x="12" y="1"/>
                      <a:pt x="8" y="1"/>
                    </a:cubicBezTo>
                    <a:cubicBezTo>
                      <a:pt x="6" y="1"/>
                      <a:pt x="4"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9" name="Freeform 51"/>
              <p:cNvSpPr/>
              <p:nvPr/>
            </p:nvSpPr>
            <p:spPr bwMode="auto">
              <a:xfrm>
                <a:off x="4152900" y="2913063"/>
                <a:ext cx="11113" cy="71438"/>
              </a:xfrm>
              <a:custGeom>
                <a:avLst/>
                <a:gdLst>
                  <a:gd name="T0" fmla="*/ 1 w 3"/>
                  <a:gd name="T1" fmla="*/ 0 h 19"/>
                  <a:gd name="T2" fmla="*/ 1 w 3"/>
                  <a:gd name="T3" fmla="*/ 0 h 19"/>
                  <a:gd name="T4" fmla="*/ 1 w 3"/>
                  <a:gd name="T5" fmla="*/ 5 h 19"/>
                  <a:gd name="T6" fmla="*/ 1 w 3"/>
                  <a:gd name="T7" fmla="*/ 11 h 19"/>
                  <a:gd name="T8" fmla="*/ 1 w 3"/>
                  <a:gd name="T9" fmla="*/ 19 h 19"/>
                  <a:gd name="T10" fmla="*/ 3 w 3"/>
                  <a:gd name="T11" fmla="*/ 18 h 19"/>
                  <a:gd name="T12" fmla="*/ 2 w 3"/>
                  <a:gd name="T13" fmla="*/ 10 h 19"/>
                  <a:gd name="T14" fmla="*/ 2 w 3"/>
                  <a:gd name="T15" fmla="*/ 5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1"/>
                      <a:pt x="1" y="4"/>
                      <a:pt x="1" y="5"/>
                    </a:cubicBezTo>
                    <a:cubicBezTo>
                      <a:pt x="1" y="7"/>
                      <a:pt x="1" y="9"/>
                      <a:pt x="1" y="11"/>
                    </a:cubicBezTo>
                    <a:cubicBezTo>
                      <a:pt x="1" y="13"/>
                      <a:pt x="1" y="16"/>
                      <a:pt x="1" y="19"/>
                    </a:cubicBezTo>
                    <a:cubicBezTo>
                      <a:pt x="1" y="19"/>
                      <a:pt x="2" y="18"/>
                      <a:pt x="3" y="18"/>
                    </a:cubicBezTo>
                    <a:cubicBezTo>
                      <a:pt x="2" y="15"/>
                      <a:pt x="2" y="13"/>
                      <a:pt x="2" y="10"/>
                    </a:cubicBezTo>
                    <a:cubicBezTo>
                      <a:pt x="2" y="9"/>
                      <a:pt x="2" y="7"/>
                      <a:pt x="2" y="5"/>
                    </a:cubicBezTo>
                    <a:cubicBezTo>
                      <a:pt x="2" y="3"/>
                      <a:pt x="2"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Freeform 52"/>
              <p:cNvSpPr/>
              <p:nvPr/>
            </p:nvSpPr>
            <p:spPr bwMode="auto">
              <a:xfrm>
                <a:off x="4111625" y="2806700"/>
                <a:ext cx="150813" cy="139700"/>
              </a:xfrm>
              <a:custGeom>
                <a:avLst/>
                <a:gdLst>
                  <a:gd name="T0" fmla="*/ 36 w 40"/>
                  <a:gd name="T1" fmla="*/ 2 h 37"/>
                  <a:gd name="T2" fmla="*/ 2 w 40"/>
                  <a:gd name="T3" fmla="*/ 32 h 37"/>
                  <a:gd name="T4" fmla="*/ 5 w 40"/>
                  <a:gd name="T5" fmla="*/ 35 h 37"/>
                  <a:gd name="T6" fmla="*/ 38 w 40"/>
                  <a:gd name="T7" fmla="*/ 5 h 37"/>
                  <a:gd name="T8" fmla="*/ 36 w 40"/>
                  <a:gd name="T9" fmla="*/ 2 h 37"/>
                </a:gdLst>
                <a:ahLst/>
                <a:cxnLst>
                  <a:cxn ang="0">
                    <a:pos x="T0" y="T1"/>
                  </a:cxn>
                  <a:cxn ang="0">
                    <a:pos x="T2" y="T3"/>
                  </a:cxn>
                  <a:cxn ang="0">
                    <a:pos x="T4" y="T5"/>
                  </a:cxn>
                  <a:cxn ang="0">
                    <a:pos x="T6" y="T7"/>
                  </a:cxn>
                  <a:cxn ang="0">
                    <a:pos x="T8" y="T9"/>
                  </a:cxn>
                </a:cxnLst>
                <a:rect l="0" t="0" r="r" b="b"/>
                <a:pathLst>
                  <a:path w="40" h="37">
                    <a:moveTo>
                      <a:pt x="36" y="2"/>
                    </a:moveTo>
                    <a:cubicBezTo>
                      <a:pt x="24" y="12"/>
                      <a:pt x="13" y="22"/>
                      <a:pt x="2" y="32"/>
                    </a:cubicBezTo>
                    <a:cubicBezTo>
                      <a:pt x="0" y="34"/>
                      <a:pt x="3" y="37"/>
                      <a:pt x="5" y="35"/>
                    </a:cubicBezTo>
                    <a:cubicBezTo>
                      <a:pt x="16" y="25"/>
                      <a:pt x="27" y="15"/>
                      <a:pt x="38" y="5"/>
                    </a:cubicBezTo>
                    <a:cubicBezTo>
                      <a:pt x="40" y="3"/>
                      <a:pt x="37" y="0"/>
                      <a:pt x="36" y="2"/>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Freeform 53"/>
              <p:cNvSpPr/>
              <p:nvPr/>
            </p:nvSpPr>
            <p:spPr bwMode="auto">
              <a:xfrm>
                <a:off x="4144963" y="2535238"/>
                <a:ext cx="398463" cy="392113"/>
              </a:xfrm>
              <a:custGeom>
                <a:avLst/>
                <a:gdLst>
                  <a:gd name="T0" fmla="*/ 96 w 106"/>
                  <a:gd name="T1" fmla="*/ 11 h 104"/>
                  <a:gd name="T2" fmla="*/ 62 w 106"/>
                  <a:gd name="T3" fmla="*/ 7 h 104"/>
                  <a:gd name="T4" fmla="*/ 53 w 106"/>
                  <a:gd name="T5" fmla="*/ 39 h 104"/>
                  <a:gd name="T6" fmla="*/ 33 w 106"/>
                  <a:gd name="T7" fmla="*/ 24 h 104"/>
                  <a:gd name="T8" fmla="*/ 9 w 106"/>
                  <a:gd name="T9" fmla="*/ 25 h 104"/>
                  <a:gd name="T10" fmla="*/ 5 w 106"/>
                  <a:gd name="T11" fmla="*/ 57 h 104"/>
                  <a:gd name="T12" fmla="*/ 66 w 106"/>
                  <a:gd name="T13" fmla="*/ 104 h 104"/>
                  <a:gd name="T14" fmla="*/ 100 w 106"/>
                  <a:gd name="T15" fmla="*/ 53 h 104"/>
                  <a:gd name="T16" fmla="*/ 96 w 106"/>
                  <a:gd name="T17" fmla="*/ 1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4">
                    <a:moveTo>
                      <a:pt x="96" y="11"/>
                    </a:moveTo>
                    <a:cubicBezTo>
                      <a:pt x="88" y="2"/>
                      <a:pt x="73" y="0"/>
                      <a:pt x="62" y="7"/>
                    </a:cubicBezTo>
                    <a:cubicBezTo>
                      <a:pt x="52" y="13"/>
                      <a:pt x="48" y="28"/>
                      <a:pt x="53" y="39"/>
                    </a:cubicBezTo>
                    <a:cubicBezTo>
                      <a:pt x="47" y="33"/>
                      <a:pt x="41" y="27"/>
                      <a:pt x="33" y="24"/>
                    </a:cubicBezTo>
                    <a:cubicBezTo>
                      <a:pt x="25" y="20"/>
                      <a:pt x="16" y="20"/>
                      <a:pt x="9" y="25"/>
                    </a:cubicBezTo>
                    <a:cubicBezTo>
                      <a:pt x="0" y="32"/>
                      <a:pt x="1" y="46"/>
                      <a:pt x="5" y="57"/>
                    </a:cubicBezTo>
                    <a:cubicBezTo>
                      <a:pt x="14" y="79"/>
                      <a:pt x="42" y="101"/>
                      <a:pt x="66" y="104"/>
                    </a:cubicBezTo>
                    <a:cubicBezTo>
                      <a:pt x="82" y="91"/>
                      <a:pt x="94" y="73"/>
                      <a:pt x="100" y="53"/>
                    </a:cubicBezTo>
                    <a:cubicBezTo>
                      <a:pt x="105" y="39"/>
                      <a:pt x="106" y="22"/>
                      <a:pt x="96" y="11"/>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Freeform 54"/>
              <p:cNvSpPr/>
              <p:nvPr/>
            </p:nvSpPr>
            <p:spPr bwMode="auto">
              <a:xfrm>
                <a:off x="4479925" y="2535238"/>
                <a:ext cx="82550" cy="76200"/>
              </a:xfrm>
              <a:custGeom>
                <a:avLst/>
                <a:gdLst>
                  <a:gd name="T0" fmla="*/ 21 w 22"/>
                  <a:gd name="T1" fmla="*/ 0 h 20"/>
                  <a:gd name="T2" fmla="*/ 1 w 22"/>
                  <a:gd name="T3" fmla="*/ 16 h 20"/>
                  <a:gd name="T4" fmla="*/ 3 w 22"/>
                  <a:gd name="T5" fmla="*/ 19 h 20"/>
                  <a:gd name="T6" fmla="*/ 22 w 22"/>
                  <a:gd name="T7" fmla="*/ 1 h 20"/>
                  <a:gd name="T8" fmla="*/ 21 w 22"/>
                  <a:gd name="T9" fmla="*/ 0 h 20"/>
                </a:gdLst>
                <a:ahLst/>
                <a:cxnLst>
                  <a:cxn ang="0">
                    <a:pos x="T0" y="T1"/>
                  </a:cxn>
                  <a:cxn ang="0">
                    <a:pos x="T2" y="T3"/>
                  </a:cxn>
                  <a:cxn ang="0">
                    <a:pos x="T4" y="T5"/>
                  </a:cxn>
                  <a:cxn ang="0">
                    <a:pos x="T6" y="T7"/>
                  </a:cxn>
                  <a:cxn ang="0">
                    <a:pos x="T8" y="T9"/>
                  </a:cxn>
                </a:cxnLst>
                <a:rect l="0" t="0" r="r" b="b"/>
                <a:pathLst>
                  <a:path w="22" h="20">
                    <a:moveTo>
                      <a:pt x="21" y="0"/>
                    </a:moveTo>
                    <a:cubicBezTo>
                      <a:pt x="14" y="4"/>
                      <a:pt x="7" y="11"/>
                      <a:pt x="1" y="16"/>
                    </a:cubicBezTo>
                    <a:cubicBezTo>
                      <a:pt x="0" y="18"/>
                      <a:pt x="2" y="20"/>
                      <a:pt x="3" y="19"/>
                    </a:cubicBezTo>
                    <a:cubicBezTo>
                      <a:pt x="9" y="13"/>
                      <a:pt x="17" y="7"/>
                      <a:pt x="22" y="1"/>
                    </a:cubicBezTo>
                    <a:cubicBezTo>
                      <a:pt x="22" y="0"/>
                      <a:pt x="21" y="0"/>
                      <a:pt x="21" y="0"/>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Freeform 55"/>
              <p:cNvSpPr/>
              <p:nvPr/>
            </p:nvSpPr>
            <p:spPr bwMode="auto">
              <a:xfrm>
                <a:off x="4518025" y="2479675"/>
                <a:ext cx="93663" cy="90488"/>
              </a:xfrm>
              <a:custGeom>
                <a:avLst/>
                <a:gdLst>
                  <a:gd name="T0" fmla="*/ 22 w 25"/>
                  <a:gd name="T1" fmla="*/ 1 h 24"/>
                  <a:gd name="T2" fmla="*/ 0 w 25"/>
                  <a:gd name="T3" fmla="*/ 13 h 24"/>
                  <a:gd name="T4" fmla="*/ 12 w 25"/>
                  <a:gd name="T5" fmla="*/ 23 h 24"/>
                  <a:gd name="T6" fmla="*/ 14 w 25"/>
                  <a:gd name="T7" fmla="*/ 24 h 24"/>
                  <a:gd name="T8" fmla="*/ 17 w 25"/>
                  <a:gd name="T9" fmla="*/ 22 h 24"/>
                  <a:gd name="T10" fmla="*/ 24 w 25"/>
                  <a:gd name="T11" fmla="*/ 2 h 24"/>
                  <a:gd name="T12" fmla="*/ 24 w 25"/>
                  <a:gd name="T13" fmla="*/ 0 h 24"/>
                  <a:gd name="T14" fmla="*/ 22 w 25"/>
                  <a:gd name="T15" fmla="*/ 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4">
                    <a:moveTo>
                      <a:pt x="22" y="1"/>
                    </a:moveTo>
                    <a:cubicBezTo>
                      <a:pt x="16" y="4"/>
                      <a:pt x="0" y="13"/>
                      <a:pt x="0" y="13"/>
                    </a:cubicBezTo>
                    <a:cubicBezTo>
                      <a:pt x="0" y="14"/>
                      <a:pt x="8" y="20"/>
                      <a:pt x="12" y="23"/>
                    </a:cubicBezTo>
                    <a:cubicBezTo>
                      <a:pt x="13" y="24"/>
                      <a:pt x="14" y="24"/>
                      <a:pt x="14" y="24"/>
                    </a:cubicBezTo>
                    <a:cubicBezTo>
                      <a:pt x="16" y="24"/>
                      <a:pt x="17" y="23"/>
                      <a:pt x="17" y="22"/>
                    </a:cubicBezTo>
                    <a:cubicBezTo>
                      <a:pt x="19" y="15"/>
                      <a:pt x="22" y="9"/>
                      <a:pt x="24" y="2"/>
                    </a:cubicBezTo>
                    <a:cubicBezTo>
                      <a:pt x="25" y="2"/>
                      <a:pt x="25" y="1"/>
                      <a:pt x="24" y="0"/>
                    </a:cubicBezTo>
                    <a:cubicBezTo>
                      <a:pt x="24" y="0"/>
                      <a:pt x="23" y="0"/>
                      <a:pt x="22" y="1"/>
                    </a:cubicBezTo>
                    <a:close/>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Freeform 56"/>
              <p:cNvSpPr/>
              <p:nvPr/>
            </p:nvSpPr>
            <p:spPr bwMode="auto">
              <a:xfrm>
                <a:off x="4175125" y="2652713"/>
                <a:ext cx="41275" cy="57150"/>
              </a:xfrm>
              <a:custGeom>
                <a:avLst/>
                <a:gdLst>
                  <a:gd name="T0" fmla="*/ 11 w 11"/>
                  <a:gd name="T1" fmla="*/ 5 h 15"/>
                  <a:gd name="T2" fmla="*/ 10 w 11"/>
                  <a:gd name="T3" fmla="*/ 3 h 15"/>
                  <a:gd name="T4" fmla="*/ 6 w 11"/>
                  <a:gd name="T5" fmla="*/ 1 h 15"/>
                  <a:gd name="T6" fmla="*/ 4 w 11"/>
                  <a:gd name="T7" fmla="*/ 2 h 15"/>
                  <a:gd name="T8" fmla="*/ 3 w 11"/>
                  <a:gd name="T9" fmla="*/ 3 h 15"/>
                  <a:gd name="T10" fmla="*/ 1 w 11"/>
                  <a:gd name="T11" fmla="*/ 7 h 15"/>
                  <a:gd name="T12" fmla="*/ 0 w 11"/>
                  <a:gd name="T13" fmla="*/ 10 h 15"/>
                  <a:gd name="T14" fmla="*/ 0 w 11"/>
                  <a:gd name="T15" fmla="*/ 10 h 15"/>
                  <a:gd name="T16" fmla="*/ 3 w 11"/>
                  <a:gd name="T17" fmla="*/ 14 h 15"/>
                  <a:gd name="T18" fmla="*/ 5 w 11"/>
                  <a:gd name="T19" fmla="*/ 14 h 15"/>
                  <a:gd name="T20" fmla="*/ 5 w 11"/>
                  <a:gd name="T21" fmla="*/ 14 h 15"/>
                  <a:gd name="T22" fmla="*/ 7 w 11"/>
                  <a:gd name="T23" fmla="*/ 13 h 15"/>
                  <a:gd name="T24" fmla="*/ 8 w 11"/>
                  <a:gd name="T25" fmla="*/ 12 h 15"/>
                  <a:gd name="T26" fmla="*/ 10 w 11"/>
                  <a:gd name="T27" fmla="*/ 8 h 15"/>
                  <a:gd name="T28" fmla="*/ 10 w 11"/>
                  <a:gd name="T29" fmla="*/ 8 h 15"/>
                  <a:gd name="T30" fmla="*/ 11 w 11"/>
                  <a:gd name="T3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5">
                    <a:moveTo>
                      <a:pt x="11" y="5"/>
                    </a:moveTo>
                    <a:cubicBezTo>
                      <a:pt x="11" y="5"/>
                      <a:pt x="11" y="4"/>
                      <a:pt x="10" y="3"/>
                    </a:cubicBezTo>
                    <a:cubicBezTo>
                      <a:pt x="10" y="1"/>
                      <a:pt x="8" y="0"/>
                      <a:pt x="6" y="1"/>
                    </a:cubicBezTo>
                    <a:cubicBezTo>
                      <a:pt x="5" y="1"/>
                      <a:pt x="5" y="1"/>
                      <a:pt x="4" y="2"/>
                    </a:cubicBezTo>
                    <a:cubicBezTo>
                      <a:pt x="4" y="2"/>
                      <a:pt x="3" y="2"/>
                      <a:pt x="3" y="3"/>
                    </a:cubicBezTo>
                    <a:cubicBezTo>
                      <a:pt x="2" y="4"/>
                      <a:pt x="1" y="6"/>
                      <a:pt x="1" y="7"/>
                    </a:cubicBezTo>
                    <a:cubicBezTo>
                      <a:pt x="0" y="8"/>
                      <a:pt x="0" y="9"/>
                      <a:pt x="0" y="10"/>
                    </a:cubicBezTo>
                    <a:cubicBezTo>
                      <a:pt x="0" y="10"/>
                      <a:pt x="0" y="10"/>
                      <a:pt x="0" y="10"/>
                    </a:cubicBezTo>
                    <a:cubicBezTo>
                      <a:pt x="0" y="12"/>
                      <a:pt x="1" y="14"/>
                      <a:pt x="3" y="14"/>
                    </a:cubicBezTo>
                    <a:cubicBezTo>
                      <a:pt x="4" y="14"/>
                      <a:pt x="4" y="15"/>
                      <a:pt x="5" y="14"/>
                    </a:cubicBezTo>
                    <a:cubicBezTo>
                      <a:pt x="5" y="14"/>
                      <a:pt x="5" y="14"/>
                      <a:pt x="5" y="14"/>
                    </a:cubicBezTo>
                    <a:cubicBezTo>
                      <a:pt x="6" y="14"/>
                      <a:pt x="7" y="14"/>
                      <a:pt x="7" y="13"/>
                    </a:cubicBezTo>
                    <a:cubicBezTo>
                      <a:pt x="8" y="13"/>
                      <a:pt x="8" y="12"/>
                      <a:pt x="8" y="12"/>
                    </a:cubicBezTo>
                    <a:cubicBezTo>
                      <a:pt x="9" y="11"/>
                      <a:pt x="10" y="10"/>
                      <a:pt x="10" y="8"/>
                    </a:cubicBezTo>
                    <a:cubicBezTo>
                      <a:pt x="10" y="8"/>
                      <a:pt x="10" y="8"/>
                      <a:pt x="10" y="8"/>
                    </a:cubicBezTo>
                    <a:cubicBezTo>
                      <a:pt x="11" y="7"/>
                      <a:pt x="11" y="6"/>
                      <a:pt x="11"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9" name="文本框 7" descr="7b0a20202020227461726765744d6f64756c65223a20226b6f6e6c696e65666f6e7473220a7d0a"/>
            <p:cNvSpPr txBox="1"/>
            <p:nvPr/>
          </p:nvSpPr>
          <p:spPr>
            <a:xfrm>
              <a:off x="7340" y="4151"/>
              <a:ext cx="4633" cy="2328"/>
            </a:xfrm>
            <a:prstGeom prst="rect">
              <a:avLst/>
            </a:prstGeom>
            <a:noFill/>
          </p:spPr>
          <p:txBody>
            <a:bodyPr wrap="square" rtlCol="0" anchor="ctr">
              <a:noAutofit/>
            </a:bodyPr>
            <a:p>
              <a:pPr algn="just" fontAlgn="t">
                <a:lnSpc>
                  <a:spcPts val="3000"/>
                </a:lnSpc>
                <a:spcBef>
                  <a:spcPts val="0"/>
                </a:spcBef>
                <a:spcAft>
                  <a:spcPts val="0"/>
                </a:spcAft>
              </a:pPr>
              <a:r>
                <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a:t>
              </a:r>
              <a:r>
                <a:rPr lang="zh-CN" altLang="en-US"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用了分娩镇痛后是不是只能顺产了？</a:t>
              </a:r>
              <a:r>
                <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a:t>
              </a:r>
              <a:endPar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endParaRPr>
            </a:p>
          </p:txBody>
        </p:sp>
      </p:grpSp>
      <p:grpSp>
        <p:nvGrpSpPr>
          <p:cNvPr id="92" name="组合 91" descr="7b0a202020202274657874626f78223a2022220a7d0a"/>
          <p:cNvGrpSpPr/>
          <p:nvPr/>
        </p:nvGrpSpPr>
        <p:grpSpPr>
          <a:xfrm>
            <a:off x="7381875" y="844550"/>
            <a:ext cx="4646930" cy="3799840"/>
            <a:chOff x="7325" y="3595"/>
            <a:chExt cx="4560" cy="3818"/>
          </a:xfrm>
        </p:grpSpPr>
        <p:grpSp>
          <p:nvGrpSpPr>
            <p:cNvPr id="93" name="组合 92"/>
            <p:cNvGrpSpPr/>
            <p:nvPr/>
          </p:nvGrpSpPr>
          <p:grpSpPr>
            <a:xfrm>
              <a:off x="7325" y="3595"/>
              <a:ext cx="4560" cy="3818"/>
              <a:chOff x="7385" y="3349"/>
              <a:chExt cx="4560" cy="3920"/>
            </a:xfrm>
          </p:grpSpPr>
          <p:pic>
            <p:nvPicPr>
              <p:cNvPr id="94" name="图片 93" descr="资源 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0" y="3349"/>
                <a:ext cx="3938" cy="3920"/>
              </a:xfrm>
              <a:prstGeom prst="rect">
                <a:avLst/>
              </a:prstGeom>
              <a:pattFill>
                <a:fgClr>
                  <a:srgbClr val="FFFFFF"/>
                </a:fgClr>
                <a:bgClr>
                  <a:srgbClr val="FFFFFF"/>
                </a:bgClr>
              </a:pattFill>
            </p:spPr>
          </p:pic>
          <p:pic>
            <p:nvPicPr>
              <p:cNvPr id="95" name="图片 94" descr="资源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8" y="3521"/>
                <a:ext cx="3652" cy="3634"/>
              </a:xfrm>
              <a:prstGeom prst="rect">
                <a:avLst/>
              </a:prstGeom>
              <a:pattFill>
                <a:fgClr>
                  <a:srgbClr val="FFFFFF"/>
                </a:fgClr>
                <a:bgClr>
                  <a:srgbClr val="FFFFFF"/>
                </a:bgClr>
              </a:pattFill>
            </p:spPr>
          </p:pic>
          <p:pic>
            <p:nvPicPr>
              <p:cNvPr id="96" name="图片 95" descr="资源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5" y="3349"/>
                <a:ext cx="4560" cy="3537"/>
              </a:xfrm>
              <a:prstGeom prst="rect">
                <a:avLst/>
              </a:prstGeom>
            </p:spPr>
          </p:pic>
        </p:grpSp>
        <p:sp>
          <p:nvSpPr>
            <p:cNvPr id="67" name="文本框 66"/>
            <p:cNvSpPr txBox="1"/>
            <p:nvPr/>
          </p:nvSpPr>
          <p:spPr>
            <a:xfrm>
              <a:off x="7977" y="4238"/>
              <a:ext cx="3181" cy="2225"/>
            </a:xfrm>
            <a:prstGeom prst="rect">
              <a:avLst/>
            </a:prstGeom>
            <a:noFill/>
          </p:spPr>
          <p:txBody>
            <a:bodyPr wrap="square" rtlCol="0" anchor="ctr">
              <a:spAutoFit/>
            </a:bodyPr>
            <a:p>
              <a:pPr fontAlgn="auto">
                <a:lnSpc>
                  <a:spcPts val="2760"/>
                </a:lnSpc>
              </a:pPr>
              <a:r>
                <a:rPr lang="zh-CN" altLang="en-US" sz="2000" dirty="0">
                  <a:solidFill>
                    <a:srgbClr val="404040"/>
                  </a:solidFill>
                  <a:latin typeface="汉仪夏日体W" panose="00020600040101010101" charset="-122"/>
                  <a:ea typeface="汉仪夏日体W" panose="00020600040101010101" charset="-122"/>
                  <a:cs typeface="Times New Roman" panose="02020603050405020304"/>
                </a:rPr>
                <a:t>如果在生产过程中出现不可预测的因素，如宫缩乏力、产程延长、胎心异常、羊水粪染等危及母婴安全的情况，可转为即可剖宫产，以尽快结束产程，确保母婴安全</a:t>
              </a:r>
              <a:endParaRPr lang="zh-CN" altLang="en-US" sz="2000" dirty="0">
                <a:solidFill>
                  <a:srgbClr val="404040"/>
                </a:solidFill>
                <a:latin typeface="汉仪夏日体W" panose="00020600040101010101" charset="-122"/>
                <a:ea typeface="汉仪夏日体W" panose="00020600040101010101" charset="-122"/>
                <a:cs typeface="Times New Roman" panose="02020603050405020304"/>
              </a:endParaRPr>
            </a:p>
          </p:txBody>
        </p:sp>
      </p:grpSp>
      <p:sp>
        <p:nvSpPr>
          <p:cNvPr id="2" name="文本框 1"/>
          <p:cNvSpPr txBox="1"/>
          <p:nvPr/>
        </p:nvSpPr>
        <p:spPr>
          <a:xfrm>
            <a:off x="767715" y="6415405"/>
            <a:ext cx="10988675" cy="260350"/>
          </a:xfrm>
          <a:prstGeom prst="rect">
            <a:avLst/>
          </a:prstGeom>
          <a:noFill/>
        </p:spPr>
        <p:txBody>
          <a:bodyPr wrap="square" rtlCol="0" anchor="t">
            <a:spAutoFit/>
          </a:bodyPr>
          <a:p>
            <a:r>
              <a:rPr lang="zh-CN" altLang="en-US" sz="1100">
                <a:latin typeface="微软雅黑" panose="020B0503020204020204" charset="-122"/>
                <a:ea typeface="微软雅黑" panose="020B0503020204020204" charset="-122"/>
                <a:cs typeface="微软雅黑" panose="020B0503020204020204" charset="-122"/>
                <a:sym typeface="+mn-ea"/>
              </a:rPr>
              <a:t>参考文献：</a:t>
            </a:r>
            <a:r>
              <a:rPr lang="zh-CN" altLang="en-US" sz="1100">
                <a:latin typeface="微软雅黑" panose="020B0503020204020204" charset="-122"/>
                <a:ea typeface="微软雅黑" panose="020B0503020204020204" charset="-122"/>
                <a:cs typeface="微软雅黑" panose="020B0503020204020204" charset="-122"/>
              </a:rPr>
              <a:t>冯小唯,郭红利.硬膜外神经阻滞麻醉用于无痛分娩的效果及对分娩结局的影响[J].临床医学研究与实践.2023,8(23).DOI:10.19347/j.cnki.2096-1413.202323018 .</a:t>
            </a:r>
            <a:endParaRPr lang="zh-CN" altLang="en-US" sz="110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2" presetClass="entr" presetSubtype="4" fill="hold" nodeType="afterEffect">
                                  <p:stCondLst>
                                    <p:cond delay="50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p:tgtEl>
                                          <p:spTgt spid="92"/>
                                        </p:tgtEl>
                                        <p:attrNameLst>
                                          <p:attrName>ppt_y</p:attrName>
                                        </p:attrNameLst>
                                      </p:cBhvr>
                                      <p:tavLst>
                                        <p:tav tm="0">
                                          <p:val>
                                            <p:strVal val="#ppt_y+#ppt_h*1.125000"/>
                                          </p:val>
                                        </p:tav>
                                        <p:tav tm="100000">
                                          <p:val>
                                            <p:strVal val="#ppt_y"/>
                                          </p:val>
                                        </p:tav>
                                      </p:tavLst>
                                    </p:anim>
                                    <p:animEffect transition="in" filter="wipe(up)">
                                      <p:cBhvr>
                                        <p:cTn id="1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无痛分娩的常见疑问解答</a:t>
            </a: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⑤</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7" name="图片 6"/>
          <p:cNvPicPr>
            <a:picLocks noChangeAspect="1"/>
          </p:cNvPicPr>
          <p:nvPr/>
        </p:nvPicPr>
        <p:blipFill>
          <a:blip r:embed="rId1"/>
          <a:stretch>
            <a:fillRect/>
          </a:stretch>
        </p:blipFill>
        <p:spPr>
          <a:xfrm>
            <a:off x="3503930" y="2153285"/>
            <a:ext cx="4262120" cy="4262120"/>
          </a:xfrm>
          <a:prstGeom prst="rect">
            <a:avLst/>
          </a:prstGeom>
        </p:spPr>
      </p:pic>
      <p:grpSp>
        <p:nvGrpSpPr>
          <p:cNvPr id="8" name="组合 7" descr="7b0a202020202274657874626f78223a2022220a7d0a"/>
          <p:cNvGrpSpPr/>
          <p:nvPr/>
        </p:nvGrpSpPr>
        <p:grpSpPr>
          <a:xfrm>
            <a:off x="907415" y="1612900"/>
            <a:ext cx="3043555" cy="2005330"/>
            <a:chOff x="6375" y="3467"/>
            <a:chExt cx="6450" cy="3802"/>
          </a:xfrm>
        </p:grpSpPr>
        <p:grpSp>
          <p:nvGrpSpPr>
            <p:cNvPr id="2075" name="组合 2074"/>
            <p:cNvGrpSpPr/>
            <p:nvPr/>
          </p:nvGrpSpPr>
          <p:grpSpPr>
            <a:xfrm>
              <a:off x="6375" y="3467"/>
              <a:ext cx="6450" cy="3803"/>
              <a:chOff x="4059238" y="2227263"/>
              <a:chExt cx="4095750" cy="2414588"/>
            </a:xfrm>
          </p:grpSpPr>
          <p:sp>
            <p:nvSpPr>
              <p:cNvPr id="2056" name="Oval 39"/>
              <p:cNvSpPr>
                <a:spLocks noChangeArrowheads="1"/>
              </p:cNvSpPr>
              <p:nvPr/>
            </p:nvSpPr>
            <p:spPr bwMode="auto">
              <a:xfrm>
                <a:off x="4622800" y="2554288"/>
                <a:ext cx="49213" cy="53975"/>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Oval 40"/>
              <p:cNvSpPr>
                <a:spLocks noChangeArrowheads="1"/>
              </p:cNvSpPr>
              <p:nvPr/>
            </p:nvSpPr>
            <p:spPr bwMode="auto">
              <a:xfrm>
                <a:off x="4152900" y="3017838"/>
                <a:ext cx="49213" cy="52388"/>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Freeform 41"/>
              <p:cNvSpPr/>
              <p:nvPr/>
            </p:nvSpPr>
            <p:spPr bwMode="auto">
              <a:xfrm>
                <a:off x="4059238" y="2227263"/>
                <a:ext cx="4095750" cy="2346325"/>
              </a:xfrm>
              <a:custGeom>
                <a:avLst/>
                <a:gdLst>
                  <a:gd name="T0" fmla="*/ 1063 w 1089"/>
                  <a:gd name="T1" fmla="*/ 230 h 623"/>
                  <a:gd name="T2" fmla="*/ 972 w 1089"/>
                  <a:gd name="T3" fmla="*/ 82 h 623"/>
                  <a:gd name="T4" fmla="*/ 272 w 1089"/>
                  <a:gd name="T5" fmla="*/ 60 h 623"/>
                  <a:gd name="T6" fmla="*/ 154 w 1089"/>
                  <a:gd name="T7" fmla="*/ 92 h 623"/>
                  <a:gd name="T8" fmla="*/ 155 w 1089"/>
                  <a:gd name="T9" fmla="*/ 96 h 623"/>
                  <a:gd name="T10" fmla="*/ 272 w 1089"/>
                  <a:gd name="T11" fmla="*/ 64 h 623"/>
                  <a:gd name="T12" fmla="*/ 969 w 1089"/>
                  <a:gd name="T13" fmla="*/ 85 h 623"/>
                  <a:gd name="T14" fmla="*/ 1051 w 1089"/>
                  <a:gd name="T15" fmla="*/ 398 h 623"/>
                  <a:gd name="T16" fmla="*/ 920 w 1089"/>
                  <a:gd name="T17" fmla="*/ 482 h 623"/>
                  <a:gd name="T18" fmla="*/ 918 w 1089"/>
                  <a:gd name="T19" fmla="*/ 483 h 623"/>
                  <a:gd name="T20" fmla="*/ 911 w 1089"/>
                  <a:gd name="T21" fmla="*/ 596 h 623"/>
                  <a:gd name="T22" fmla="*/ 715 w 1089"/>
                  <a:gd name="T23" fmla="*/ 534 h 623"/>
                  <a:gd name="T24" fmla="*/ 714 w 1089"/>
                  <a:gd name="T25" fmla="*/ 534 h 623"/>
                  <a:gd name="T26" fmla="*/ 714 w 1089"/>
                  <a:gd name="T27" fmla="*/ 534 h 623"/>
                  <a:gd name="T28" fmla="*/ 66 w 1089"/>
                  <a:gd name="T29" fmla="*/ 469 h 623"/>
                  <a:gd name="T30" fmla="*/ 32 w 1089"/>
                  <a:gd name="T31" fmla="*/ 221 h 623"/>
                  <a:gd name="T32" fmla="*/ 28 w 1089"/>
                  <a:gd name="T33" fmla="*/ 220 h 623"/>
                  <a:gd name="T34" fmla="*/ 62 w 1089"/>
                  <a:gd name="T35" fmla="*/ 472 h 623"/>
                  <a:gd name="T36" fmla="*/ 430 w 1089"/>
                  <a:gd name="T37" fmla="*/ 564 h 623"/>
                  <a:gd name="T38" fmla="*/ 714 w 1089"/>
                  <a:gd name="T39" fmla="*/ 538 h 623"/>
                  <a:gd name="T40" fmla="*/ 915 w 1089"/>
                  <a:gd name="T41" fmla="*/ 601 h 623"/>
                  <a:gd name="T42" fmla="*/ 922 w 1089"/>
                  <a:gd name="T43" fmla="*/ 486 h 623"/>
                  <a:gd name="T44" fmla="*/ 1055 w 1089"/>
                  <a:gd name="T45" fmla="*/ 399 h 623"/>
                  <a:gd name="T46" fmla="*/ 1063 w 1089"/>
                  <a:gd name="T47" fmla="*/ 23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9" h="623">
                    <a:moveTo>
                      <a:pt x="1063" y="230"/>
                    </a:moveTo>
                    <a:cubicBezTo>
                      <a:pt x="1048" y="165"/>
                      <a:pt x="1016" y="113"/>
                      <a:pt x="972" y="82"/>
                    </a:cubicBezTo>
                    <a:cubicBezTo>
                      <a:pt x="866" y="8"/>
                      <a:pt x="604" y="0"/>
                      <a:pt x="272" y="60"/>
                    </a:cubicBezTo>
                    <a:cubicBezTo>
                      <a:pt x="224" y="69"/>
                      <a:pt x="186" y="79"/>
                      <a:pt x="154" y="92"/>
                    </a:cubicBezTo>
                    <a:cubicBezTo>
                      <a:pt x="154" y="93"/>
                      <a:pt x="155" y="94"/>
                      <a:pt x="155" y="96"/>
                    </a:cubicBezTo>
                    <a:cubicBezTo>
                      <a:pt x="186" y="83"/>
                      <a:pt x="224" y="73"/>
                      <a:pt x="272" y="64"/>
                    </a:cubicBezTo>
                    <a:cubicBezTo>
                      <a:pt x="604" y="4"/>
                      <a:pt x="865" y="12"/>
                      <a:pt x="969" y="85"/>
                    </a:cubicBezTo>
                    <a:cubicBezTo>
                      <a:pt x="1062" y="150"/>
                      <a:pt x="1089" y="307"/>
                      <a:pt x="1051" y="398"/>
                    </a:cubicBezTo>
                    <a:cubicBezTo>
                      <a:pt x="1025" y="459"/>
                      <a:pt x="921" y="482"/>
                      <a:pt x="920" y="482"/>
                    </a:cubicBezTo>
                    <a:cubicBezTo>
                      <a:pt x="918" y="483"/>
                      <a:pt x="918" y="483"/>
                      <a:pt x="918" y="483"/>
                    </a:cubicBezTo>
                    <a:cubicBezTo>
                      <a:pt x="911" y="596"/>
                      <a:pt x="911" y="596"/>
                      <a:pt x="911" y="596"/>
                    </a:cubicBezTo>
                    <a:cubicBezTo>
                      <a:pt x="715" y="534"/>
                      <a:pt x="715" y="534"/>
                      <a:pt x="715" y="534"/>
                    </a:cubicBezTo>
                    <a:cubicBezTo>
                      <a:pt x="714" y="534"/>
                      <a:pt x="714" y="534"/>
                      <a:pt x="714" y="534"/>
                    </a:cubicBezTo>
                    <a:cubicBezTo>
                      <a:pt x="714" y="534"/>
                      <a:pt x="714" y="534"/>
                      <a:pt x="714" y="534"/>
                    </a:cubicBezTo>
                    <a:cubicBezTo>
                      <a:pt x="708" y="535"/>
                      <a:pt x="173" y="623"/>
                      <a:pt x="66" y="469"/>
                    </a:cubicBezTo>
                    <a:cubicBezTo>
                      <a:pt x="17" y="400"/>
                      <a:pt x="5" y="299"/>
                      <a:pt x="32" y="221"/>
                    </a:cubicBezTo>
                    <a:cubicBezTo>
                      <a:pt x="31" y="220"/>
                      <a:pt x="30" y="220"/>
                      <a:pt x="28" y="220"/>
                    </a:cubicBezTo>
                    <a:cubicBezTo>
                      <a:pt x="0" y="299"/>
                      <a:pt x="13" y="400"/>
                      <a:pt x="62" y="472"/>
                    </a:cubicBezTo>
                    <a:cubicBezTo>
                      <a:pt x="108" y="537"/>
                      <a:pt x="232" y="568"/>
                      <a:pt x="430" y="564"/>
                    </a:cubicBezTo>
                    <a:cubicBezTo>
                      <a:pt x="573" y="560"/>
                      <a:pt x="705" y="539"/>
                      <a:pt x="714" y="538"/>
                    </a:cubicBezTo>
                    <a:cubicBezTo>
                      <a:pt x="915" y="601"/>
                      <a:pt x="915" y="601"/>
                      <a:pt x="915" y="601"/>
                    </a:cubicBezTo>
                    <a:cubicBezTo>
                      <a:pt x="922" y="486"/>
                      <a:pt x="922" y="486"/>
                      <a:pt x="922" y="486"/>
                    </a:cubicBezTo>
                    <a:cubicBezTo>
                      <a:pt x="936" y="483"/>
                      <a:pt x="1030" y="459"/>
                      <a:pt x="1055" y="399"/>
                    </a:cubicBezTo>
                    <a:cubicBezTo>
                      <a:pt x="1074" y="353"/>
                      <a:pt x="1077" y="290"/>
                      <a:pt x="1063" y="230"/>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Freeform 42"/>
              <p:cNvSpPr/>
              <p:nvPr/>
            </p:nvSpPr>
            <p:spPr bwMode="auto">
              <a:xfrm>
                <a:off x="4240213" y="2890838"/>
                <a:ext cx="3908425" cy="1751013"/>
              </a:xfrm>
              <a:custGeom>
                <a:avLst/>
                <a:gdLst>
                  <a:gd name="T0" fmla="*/ 1024 w 1039"/>
                  <a:gd name="T1" fmla="*/ 72 h 465"/>
                  <a:gd name="T2" fmla="*/ 998 w 1039"/>
                  <a:gd name="T3" fmla="*/ 0 h 465"/>
                  <a:gd name="T4" fmla="*/ 995 w 1039"/>
                  <a:gd name="T5" fmla="*/ 4 h 465"/>
                  <a:gd name="T6" fmla="*/ 1012 w 1039"/>
                  <a:gd name="T7" fmla="*/ 240 h 465"/>
                  <a:gd name="T8" fmla="*/ 881 w 1039"/>
                  <a:gd name="T9" fmla="*/ 325 h 465"/>
                  <a:gd name="T10" fmla="*/ 879 w 1039"/>
                  <a:gd name="T11" fmla="*/ 325 h 465"/>
                  <a:gd name="T12" fmla="*/ 872 w 1039"/>
                  <a:gd name="T13" fmla="*/ 438 h 465"/>
                  <a:gd name="T14" fmla="*/ 676 w 1039"/>
                  <a:gd name="T15" fmla="*/ 376 h 465"/>
                  <a:gd name="T16" fmla="*/ 675 w 1039"/>
                  <a:gd name="T17" fmla="*/ 376 h 465"/>
                  <a:gd name="T18" fmla="*/ 675 w 1039"/>
                  <a:gd name="T19" fmla="*/ 376 h 465"/>
                  <a:gd name="T20" fmla="*/ 27 w 1039"/>
                  <a:gd name="T21" fmla="*/ 311 h 465"/>
                  <a:gd name="T22" fmla="*/ 4 w 1039"/>
                  <a:gd name="T23" fmla="*/ 271 h 465"/>
                  <a:gd name="T24" fmla="*/ 0 w 1039"/>
                  <a:gd name="T25" fmla="*/ 272 h 465"/>
                  <a:gd name="T26" fmla="*/ 24 w 1039"/>
                  <a:gd name="T27" fmla="*/ 314 h 465"/>
                  <a:gd name="T28" fmla="*/ 391 w 1039"/>
                  <a:gd name="T29" fmla="*/ 406 h 465"/>
                  <a:gd name="T30" fmla="*/ 675 w 1039"/>
                  <a:gd name="T31" fmla="*/ 380 h 465"/>
                  <a:gd name="T32" fmla="*/ 876 w 1039"/>
                  <a:gd name="T33" fmla="*/ 443 h 465"/>
                  <a:gd name="T34" fmla="*/ 883 w 1039"/>
                  <a:gd name="T35" fmla="*/ 328 h 465"/>
                  <a:gd name="T36" fmla="*/ 1016 w 1039"/>
                  <a:gd name="T37" fmla="*/ 242 h 465"/>
                  <a:gd name="T38" fmla="*/ 1024 w 1039"/>
                  <a:gd name="T39" fmla="*/ 72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9" h="465">
                    <a:moveTo>
                      <a:pt x="1024" y="72"/>
                    </a:moveTo>
                    <a:cubicBezTo>
                      <a:pt x="1018" y="46"/>
                      <a:pt x="1009" y="22"/>
                      <a:pt x="998" y="0"/>
                    </a:cubicBezTo>
                    <a:cubicBezTo>
                      <a:pt x="997" y="1"/>
                      <a:pt x="996" y="3"/>
                      <a:pt x="995" y="4"/>
                    </a:cubicBezTo>
                    <a:cubicBezTo>
                      <a:pt x="1033" y="78"/>
                      <a:pt x="1039" y="175"/>
                      <a:pt x="1012" y="240"/>
                    </a:cubicBezTo>
                    <a:cubicBezTo>
                      <a:pt x="986" y="302"/>
                      <a:pt x="882" y="324"/>
                      <a:pt x="881" y="325"/>
                    </a:cubicBezTo>
                    <a:cubicBezTo>
                      <a:pt x="879" y="325"/>
                      <a:pt x="879" y="325"/>
                      <a:pt x="879" y="325"/>
                    </a:cubicBezTo>
                    <a:cubicBezTo>
                      <a:pt x="872" y="438"/>
                      <a:pt x="872" y="438"/>
                      <a:pt x="872" y="438"/>
                    </a:cubicBezTo>
                    <a:cubicBezTo>
                      <a:pt x="676" y="376"/>
                      <a:pt x="676" y="376"/>
                      <a:pt x="676" y="376"/>
                    </a:cubicBezTo>
                    <a:cubicBezTo>
                      <a:pt x="675" y="376"/>
                      <a:pt x="675" y="376"/>
                      <a:pt x="675" y="376"/>
                    </a:cubicBezTo>
                    <a:cubicBezTo>
                      <a:pt x="675" y="376"/>
                      <a:pt x="675" y="376"/>
                      <a:pt x="675" y="376"/>
                    </a:cubicBezTo>
                    <a:cubicBezTo>
                      <a:pt x="669" y="377"/>
                      <a:pt x="134" y="465"/>
                      <a:pt x="27" y="311"/>
                    </a:cubicBezTo>
                    <a:cubicBezTo>
                      <a:pt x="18" y="299"/>
                      <a:pt x="11" y="286"/>
                      <a:pt x="4" y="271"/>
                    </a:cubicBezTo>
                    <a:cubicBezTo>
                      <a:pt x="3" y="272"/>
                      <a:pt x="1" y="272"/>
                      <a:pt x="0" y="272"/>
                    </a:cubicBezTo>
                    <a:cubicBezTo>
                      <a:pt x="6" y="287"/>
                      <a:pt x="14" y="301"/>
                      <a:pt x="24" y="314"/>
                    </a:cubicBezTo>
                    <a:cubicBezTo>
                      <a:pt x="69" y="379"/>
                      <a:pt x="193" y="410"/>
                      <a:pt x="391" y="406"/>
                    </a:cubicBezTo>
                    <a:cubicBezTo>
                      <a:pt x="534" y="403"/>
                      <a:pt x="666" y="381"/>
                      <a:pt x="675" y="380"/>
                    </a:cubicBezTo>
                    <a:cubicBezTo>
                      <a:pt x="876" y="443"/>
                      <a:pt x="876" y="443"/>
                      <a:pt x="876" y="443"/>
                    </a:cubicBezTo>
                    <a:cubicBezTo>
                      <a:pt x="883" y="328"/>
                      <a:pt x="883" y="328"/>
                      <a:pt x="883" y="328"/>
                    </a:cubicBezTo>
                    <a:cubicBezTo>
                      <a:pt x="897" y="325"/>
                      <a:pt x="991" y="302"/>
                      <a:pt x="1016" y="242"/>
                    </a:cubicBezTo>
                    <a:cubicBezTo>
                      <a:pt x="1035" y="195"/>
                      <a:pt x="1038" y="132"/>
                      <a:pt x="1024" y="72"/>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Freeform 43"/>
              <p:cNvSpPr/>
              <p:nvPr/>
            </p:nvSpPr>
            <p:spPr bwMode="auto">
              <a:xfrm>
                <a:off x="4070350" y="2836863"/>
                <a:ext cx="150813" cy="158750"/>
              </a:xfrm>
              <a:custGeom>
                <a:avLst/>
                <a:gdLst>
                  <a:gd name="T0" fmla="*/ 22 w 40"/>
                  <a:gd name="T1" fmla="*/ 0 h 42"/>
                  <a:gd name="T2" fmla="*/ 0 w 40"/>
                  <a:gd name="T3" fmla="*/ 21 h 42"/>
                  <a:gd name="T4" fmla="*/ 14 w 40"/>
                  <a:gd name="T5" fmla="*/ 22 h 42"/>
                  <a:gd name="T6" fmla="*/ 19 w 40"/>
                  <a:gd name="T7" fmla="*/ 23 h 42"/>
                  <a:gd name="T8" fmla="*/ 19 w 40"/>
                  <a:gd name="T9" fmla="*/ 26 h 42"/>
                  <a:gd name="T10" fmla="*/ 19 w 40"/>
                  <a:gd name="T11" fmla="*/ 42 h 42"/>
                  <a:gd name="T12" fmla="*/ 39 w 40"/>
                  <a:gd name="T13" fmla="*/ 23 h 42"/>
                  <a:gd name="T14" fmla="*/ 37 w 40"/>
                  <a:gd name="T15" fmla="*/ 5 h 42"/>
                  <a:gd name="T16" fmla="*/ 22 w 40"/>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22" y="0"/>
                    </a:moveTo>
                    <a:cubicBezTo>
                      <a:pt x="21" y="1"/>
                      <a:pt x="0" y="21"/>
                      <a:pt x="0" y="21"/>
                    </a:cubicBezTo>
                    <a:cubicBezTo>
                      <a:pt x="0" y="22"/>
                      <a:pt x="14" y="22"/>
                      <a:pt x="14" y="22"/>
                    </a:cubicBezTo>
                    <a:cubicBezTo>
                      <a:pt x="19" y="23"/>
                      <a:pt x="19" y="23"/>
                      <a:pt x="19" y="23"/>
                    </a:cubicBezTo>
                    <a:cubicBezTo>
                      <a:pt x="19" y="26"/>
                      <a:pt x="19" y="26"/>
                      <a:pt x="19" y="26"/>
                    </a:cubicBezTo>
                    <a:cubicBezTo>
                      <a:pt x="19" y="26"/>
                      <a:pt x="18" y="42"/>
                      <a:pt x="19" y="42"/>
                    </a:cubicBezTo>
                    <a:cubicBezTo>
                      <a:pt x="20" y="42"/>
                      <a:pt x="39" y="25"/>
                      <a:pt x="39" y="23"/>
                    </a:cubicBezTo>
                    <a:cubicBezTo>
                      <a:pt x="40" y="22"/>
                      <a:pt x="38" y="7"/>
                      <a:pt x="37" y="5"/>
                    </a:cubicBezTo>
                    <a:cubicBezTo>
                      <a:pt x="35" y="4"/>
                      <a:pt x="23" y="0"/>
                      <a:pt x="22" y="0"/>
                    </a:cubicBezTo>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Freeform 44"/>
              <p:cNvSpPr/>
              <p:nvPr/>
            </p:nvSpPr>
            <p:spPr bwMode="auto">
              <a:xfrm>
                <a:off x="4114800" y="28717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Freeform 45"/>
              <p:cNvSpPr/>
              <p:nvPr/>
            </p:nvSpPr>
            <p:spPr bwMode="auto">
              <a:xfrm>
                <a:off x="4114800" y="2867025"/>
                <a:ext cx="68263" cy="11113"/>
              </a:xfrm>
              <a:custGeom>
                <a:avLst/>
                <a:gdLst>
                  <a:gd name="T0" fmla="*/ 2 w 18"/>
                  <a:gd name="T1" fmla="*/ 0 h 3"/>
                  <a:gd name="T2" fmla="*/ 0 w 18"/>
                  <a:gd name="T3" fmla="*/ 1 h 3"/>
                  <a:gd name="T4" fmla="*/ 0 w 18"/>
                  <a:gd name="T5" fmla="*/ 1 h 3"/>
                  <a:gd name="T6" fmla="*/ 6 w 18"/>
                  <a:gd name="T7" fmla="*/ 2 h 3"/>
                  <a:gd name="T8" fmla="*/ 12 w 18"/>
                  <a:gd name="T9" fmla="*/ 3 h 3"/>
                  <a:gd name="T10" fmla="*/ 18 w 18"/>
                  <a:gd name="T11" fmla="*/ 3 h 3"/>
                  <a:gd name="T12" fmla="*/ 18 w 18"/>
                  <a:gd name="T13" fmla="*/ 3 h 3"/>
                  <a:gd name="T14" fmla="*/ 18 w 18"/>
                  <a:gd name="T15" fmla="*/ 2 h 3"/>
                  <a:gd name="T16" fmla="*/ 12 w 18"/>
                  <a:gd name="T17" fmla="*/ 1 h 3"/>
                  <a:gd name="T18" fmla="*/ 6 w 18"/>
                  <a:gd name="T19" fmla="*/ 0 h 3"/>
                  <a:gd name="T20" fmla="*/ 2 w 18"/>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
                    <a:moveTo>
                      <a:pt x="2" y="0"/>
                    </a:moveTo>
                    <a:cubicBezTo>
                      <a:pt x="1" y="0"/>
                      <a:pt x="1" y="1"/>
                      <a:pt x="0" y="1"/>
                    </a:cubicBezTo>
                    <a:cubicBezTo>
                      <a:pt x="0" y="1"/>
                      <a:pt x="0" y="1"/>
                      <a:pt x="0" y="1"/>
                    </a:cubicBezTo>
                    <a:cubicBezTo>
                      <a:pt x="2" y="2"/>
                      <a:pt x="4" y="2"/>
                      <a:pt x="6" y="2"/>
                    </a:cubicBezTo>
                    <a:cubicBezTo>
                      <a:pt x="8" y="2"/>
                      <a:pt x="10" y="2"/>
                      <a:pt x="12" y="3"/>
                    </a:cubicBezTo>
                    <a:cubicBezTo>
                      <a:pt x="14" y="3"/>
                      <a:pt x="16" y="3"/>
                      <a:pt x="18" y="3"/>
                    </a:cubicBezTo>
                    <a:cubicBezTo>
                      <a:pt x="18" y="3"/>
                      <a:pt x="18" y="3"/>
                      <a:pt x="18" y="3"/>
                    </a:cubicBezTo>
                    <a:cubicBezTo>
                      <a:pt x="18" y="3"/>
                      <a:pt x="18" y="2"/>
                      <a:pt x="18" y="2"/>
                    </a:cubicBezTo>
                    <a:cubicBezTo>
                      <a:pt x="16" y="2"/>
                      <a:pt x="14" y="1"/>
                      <a:pt x="12" y="1"/>
                    </a:cubicBezTo>
                    <a:cubicBezTo>
                      <a:pt x="10" y="1"/>
                      <a:pt x="8" y="0"/>
                      <a:pt x="6" y="0"/>
                    </a:cubicBezTo>
                    <a:cubicBezTo>
                      <a:pt x="4" y="0"/>
                      <a:pt x="3" y="0"/>
                      <a:pt x="2"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Freeform 46"/>
              <p:cNvSpPr/>
              <p:nvPr/>
            </p:nvSpPr>
            <p:spPr bwMode="auto">
              <a:xfrm>
                <a:off x="4130675" y="2855913"/>
                <a:ext cx="60325" cy="11113"/>
              </a:xfrm>
              <a:custGeom>
                <a:avLst/>
                <a:gdLst>
                  <a:gd name="T0" fmla="*/ 1 w 16"/>
                  <a:gd name="T1" fmla="*/ 0 h 3"/>
                  <a:gd name="T2" fmla="*/ 0 w 16"/>
                  <a:gd name="T3" fmla="*/ 1 h 3"/>
                  <a:gd name="T4" fmla="*/ 4 w 16"/>
                  <a:gd name="T5" fmla="*/ 1 h 3"/>
                  <a:gd name="T6" fmla="*/ 16 w 16"/>
                  <a:gd name="T7" fmla="*/ 3 h 3"/>
                  <a:gd name="T8" fmla="*/ 16 w 16"/>
                  <a:gd name="T9" fmla="*/ 3 h 3"/>
                  <a:gd name="T10" fmla="*/ 4 w 16"/>
                  <a:gd name="T11" fmla="*/ 0 h 3"/>
                  <a:gd name="T12" fmla="*/ 1 w 1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 y="0"/>
                    </a:moveTo>
                    <a:cubicBezTo>
                      <a:pt x="1" y="0"/>
                      <a:pt x="0" y="0"/>
                      <a:pt x="0" y="1"/>
                    </a:cubicBezTo>
                    <a:cubicBezTo>
                      <a:pt x="1" y="1"/>
                      <a:pt x="3" y="1"/>
                      <a:pt x="4" y="1"/>
                    </a:cubicBezTo>
                    <a:cubicBezTo>
                      <a:pt x="8" y="2"/>
                      <a:pt x="12" y="3"/>
                      <a:pt x="16" y="3"/>
                    </a:cubicBezTo>
                    <a:cubicBezTo>
                      <a:pt x="16" y="3"/>
                      <a:pt x="16" y="3"/>
                      <a:pt x="16" y="3"/>
                    </a:cubicBezTo>
                    <a:cubicBezTo>
                      <a:pt x="13" y="1"/>
                      <a:pt x="8" y="1"/>
                      <a:pt x="4" y="0"/>
                    </a:cubicBezTo>
                    <a:cubicBezTo>
                      <a:pt x="3" y="0"/>
                      <a:pt x="2" y="0"/>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Freeform 47"/>
              <p:cNvSpPr/>
              <p:nvPr/>
            </p:nvSpPr>
            <p:spPr bwMode="auto">
              <a:xfrm>
                <a:off x="4202113" y="2938463"/>
                <a:ext cx="3175" cy="476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1" y="0"/>
                      <a:pt x="1" y="0"/>
                    </a:cubicBezTo>
                    <a:cubicBezTo>
                      <a:pt x="1" y="0"/>
                      <a:pt x="1" y="0"/>
                      <a:pt x="1"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Freeform 48"/>
              <p:cNvSpPr/>
              <p:nvPr/>
            </p:nvSpPr>
            <p:spPr bwMode="auto">
              <a:xfrm>
                <a:off x="4194175" y="2871788"/>
                <a:ext cx="11113" cy="71438"/>
              </a:xfrm>
              <a:custGeom>
                <a:avLst/>
                <a:gdLst>
                  <a:gd name="T0" fmla="*/ 1 w 3"/>
                  <a:gd name="T1" fmla="*/ 0 h 19"/>
                  <a:gd name="T2" fmla="*/ 1 w 3"/>
                  <a:gd name="T3" fmla="*/ 0 h 19"/>
                  <a:gd name="T4" fmla="*/ 1 w 3"/>
                  <a:gd name="T5" fmla="*/ 6 h 19"/>
                  <a:gd name="T6" fmla="*/ 2 w 3"/>
                  <a:gd name="T7" fmla="*/ 12 h 19"/>
                  <a:gd name="T8" fmla="*/ 2 w 3"/>
                  <a:gd name="T9" fmla="*/ 19 h 19"/>
                  <a:gd name="T10" fmla="*/ 2 w 3"/>
                  <a:gd name="T11" fmla="*/ 19 h 19"/>
                  <a:gd name="T12" fmla="*/ 3 w 3"/>
                  <a:gd name="T13" fmla="*/ 18 h 19"/>
                  <a:gd name="T14" fmla="*/ 3 w 3"/>
                  <a:gd name="T15" fmla="*/ 11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2"/>
                      <a:pt x="1" y="4"/>
                      <a:pt x="1" y="6"/>
                    </a:cubicBezTo>
                    <a:cubicBezTo>
                      <a:pt x="1" y="8"/>
                      <a:pt x="1" y="10"/>
                      <a:pt x="2" y="12"/>
                    </a:cubicBezTo>
                    <a:cubicBezTo>
                      <a:pt x="2" y="14"/>
                      <a:pt x="2" y="17"/>
                      <a:pt x="2" y="19"/>
                    </a:cubicBezTo>
                    <a:cubicBezTo>
                      <a:pt x="2" y="19"/>
                      <a:pt x="2" y="19"/>
                      <a:pt x="2" y="19"/>
                    </a:cubicBezTo>
                    <a:cubicBezTo>
                      <a:pt x="2" y="19"/>
                      <a:pt x="3" y="18"/>
                      <a:pt x="3" y="18"/>
                    </a:cubicBezTo>
                    <a:cubicBezTo>
                      <a:pt x="3" y="16"/>
                      <a:pt x="3" y="13"/>
                      <a:pt x="3" y="11"/>
                    </a:cubicBezTo>
                    <a:cubicBezTo>
                      <a:pt x="3" y="7"/>
                      <a:pt x="2" y="3"/>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Freeform 49"/>
              <p:cNvSpPr/>
              <p:nvPr/>
            </p:nvSpPr>
            <p:spPr bwMode="auto">
              <a:xfrm>
                <a:off x="4171950" y="2897188"/>
                <a:ext cx="7938" cy="76200"/>
              </a:xfrm>
              <a:custGeom>
                <a:avLst/>
                <a:gdLst>
                  <a:gd name="T0" fmla="*/ 0 w 2"/>
                  <a:gd name="T1" fmla="*/ 0 h 20"/>
                  <a:gd name="T2" fmla="*/ 0 w 2"/>
                  <a:gd name="T3" fmla="*/ 0 h 20"/>
                  <a:gd name="T4" fmla="*/ 0 w 2"/>
                  <a:gd name="T5" fmla="*/ 11 h 20"/>
                  <a:gd name="T6" fmla="*/ 0 w 2"/>
                  <a:gd name="T7" fmla="*/ 20 h 20"/>
                  <a:gd name="T8" fmla="*/ 1 w 2"/>
                  <a:gd name="T9" fmla="*/ 18 h 20"/>
                  <a:gd name="T10" fmla="*/ 1 w 2"/>
                  <a:gd name="T11" fmla="*/ 11 h 20"/>
                  <a:gd name="T12" fmla="*/ 0 w 2"/>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 h="20">
                    <a:moveTo>
                      <a:pt x="0" y="0"/>
                    </a:moveTo>
                    <a:cubicBezTo>
                      <a:pt x="0" y="0"/>
                      <a:pt x="0" y="0"/>
                      <a:pt x="0" y="0"/>
                    </a:cubicBezTo>
                    <a:cubicBezTo>
                      <a:pt x="0" y="4"/>
                      <a:pt x="0" y="7"/>
                      <a:pt x="0" y="11"/>
                    </a:cubicBezTo>
                    <a:cubicBezTo>
                      <a:pt x="0" y="14"/>
                      <a:pt x="0" y="17"/>
                      <a:pt x="0" y="20"/>
                    </a:cubicBezTo>
                    <a:cubicBezTo>
                      <a:pt x="0" y="19"/>
                      <a:pt x="1" y="19"/>
                      <a:pt x="1" y="18"/>
                    </a:cubicBezTo>
                    <a:cubicBezTo>
                      <a:pt x="2" y="16"/>
                      <a:pt x="2" y="13"/>
                      <a:pt x="1" y="11"/>
                    </a:cubicBezTo>
                    <a:cubicBezTo>
                      <a:pt x="1" y="7"/>
                      <a:pt x="1" y="4"/>
                      <a:pt x="0"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8" name="Freeform 50"/>
              <p:cNvSpPr/>
              <p:nvPr/>
            </p:nvSpPr>
            <p:spPr bwMode="auto">
              <a:xfrm>
                <a:off x="4084638" y="2894013"/>
                <a:ext cx="76200" cy="11113"/>
              </a:xfrm>
              <a:custGeom>
                <a:avLst/>
                <a:gdLst>
                  <a:gd name="T0" fmla="*/ 1 w 20"/>
                  <a:gd name="T1" fmla="*/ 0 h 3"/>
                  <a:gd name="T2" fmla="*/ 0 w 20"/>
                  <a:gd name="T3" fmla="*/ 2 h 3"/>
                  <a:gd name="T4" fmla="*/ 7 w 20"/>
                  <a:gd name="T5" fmla="*/ 2 h 3"/>
                  <a:gd name="T6" fmla="*/ 16 w 20"/>
                  <a:gd name="T7" fmla="*/ 3 h 3"/>
                  <a:gd name="T8" fmla="*/ 20 w 20"/>
                  <a:gd name="T9" fmla="*/ 3 h 3"/>
                  <a:gd name="T10" fmla="*/ 20 w 20"/>
                  <a:gd name="T11" fmla="*/ 3 h 3"/>
                  <a:gd name="T12" fmla="*/ 8 w 20"/>
                  <a:gd name="T13" fmla="*/ 1 h 3"/>
                  <a:gd name="T14" fmla="*/ 1 w 20"/>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
                    <a:moveTo>
                      <a:pt x="1" y="0"/>
                    </a:moveTo>
                    <a:cubicBezTo>
                      <a:pt x="1" y="1"/>
                      <a:pt x="0" y="1"/>
                      <a:pt x="0" y="2"/>
                    </a:cubicBezTo>
                    <a:cubicBezTo>
                      <a:pt x="2" y="2"/>
                      <a:pt x="5" y="2"/>
                      <a:pt x="7" y="2"/>
                    </a:cubicBezTo>
                    <a:cubicBezTo>
                      <a:pt x="10" y="3"/>
                      <a:pt x="13" y="3"/>
                      <a:pt x="16" y="3"/>
                    </a:cubicBezTo>
                    <a:cubicBezTo>
                      <a:pt x="18" y="3"/>
                      <a:pt x="19" y="3"/>
                      <a:pt x="20" y="3"/>
                    </a:cubicBezTo>
                    <a:cubicBezTo>
                      <a:pt x="20" y="3"/>
                      <a:pt x="20" y="3"/>
                      <a:pt x="20" y="3"/>
                    </a:cubicBezTo>
                    <a:cubicBezTo>
                      <a:pt x="16" y="2"/>
                      <a:pt x="12" y="1"/>
                      <a:pt x="8" y="1"/>
                    </a:cubicBezTo>
                    <a:cubicBezTo>
                      <a:pt x="6" y="1"/>
                      <a:pt x="4"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9" name="Freeform 51"/>
              <p:cNvSpPr/>
              <p:nvPr/>
            </p:nvSpPr>
            <p:spPr bwMode="auto">
              <a:xfrm>
                <a:off x="4152900" y="2913063"/>
                <a:ext cx="11113" cy="71438"/>
              </a:xfrm>
              <a:custGeom>
                <a:avLst/>
                <a:gdLst>
                  <a:gd name="T0" fmla="*/ 1 w 3"/>
                  <a:gd name="T1" fmla="*/ 0 h 19"/>
                  <a:gd name="T2" fmla="*/ 1 w 3"/>
                  <a:gd name="T3" fmla="*/ 0 h 19"/>
                  <a:gd name="T4" fmla="*/ 1 w 3"/>
                  <a:gd name="T5" fmla="*/ 5 h 19"/>
                  <a:gd name="T6" fmla="*/ 1 w 3"/>
                  <a:gd name="T7" fmla="*/ 11 h 19"/>
                  <a:gd name="T8" fmla="*/ 1 w 3"/>
                  <a:gd name="T9" fmla="*/ 19 h 19"/>
                  <a:gd name="T10" fmla="*/ 3 w 3"/>
                  <a:gd name="T11" fmla="*/ 18 h 19"/>
                  <a:gd name="T12" fmla="*/ 2 w 3"/>
                  <a:gd name="T13" fmla="*/ 10 h 19"/>
                  <a:gd name="T14" fmla="*/ 2 w 3"/>
                  <a:gd name="T15" fmla="*/ 5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1"/>
                      <a:pt x="1" y="4"/>
                      <a:pt x="1" y="5"/>
                    </a:cubicBezTo>
                    <a:cubicBezTo>
                      <a:pt x="1" y="7"/>
                      <a:pt x="1" y="9"/>
                      <a:pt x="1" y="11"/>
                    </a:cubicBezTo>
                    <a:cubicBezTo>
                      <a:pt x="1" y="13"/>
                      <a:pt x="1" y="16"/>
                      <a:pt x="1" y="19"/>
                    </a:cubicBezTo>
                    <a:cubicBezTo>
                      <a:pt x="1" y="19"/>
                      <a:pt x="2" y="18"/>
                      <a:pt x="3" y="18"/>
                    </a:cubicBezTo>
                    <a:cubicBezTo>
                      <a:pt x="2" y="15"/>
                      <a:pt x="2" y="13"/>
                      <a:pt x="2" y="10"/>
                    </a:cubicBezTo>
                    <a:cubicBezTo>
                      <a:pt x="2" y="9"/>
                      <a:pt x="2" y="7"/>
                      <a:pt x="2" y="5"/>
                    </a:cubicBezTo>
                    <a:cubicBezTo>
                      <a:pt x="2" y="3"/>
                      <a:pt x="2"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Freeform 52"/>
              <p:cNvSpPr/>
              <p:nvPr/>
            </p:nvSpPr>
            <p:spPr bwMode="auto">
              <a:xfrm>
                <a:off x="4111625" y="2806700"/>
                <a:ext cx="150813" cy="139700"/>
              </a:xfrm>
              <a:custGeom>
                <a:avLst/>
                <a:gdLst>
                  <a:gd name="T0" fmla="*/ 36 w 40"/>
                  <a:gd name="T1" fmla="*/ 2 h 37"/>
                  <a:gd name="T2" fmla="*/ 2 w 40"/>
                  <a:gd name="T3" fmla="*/ 32 h 37"/>
                  <a:gd name="T4" fmla="*/ 5 w 40"/>
                  <a:gd name="T5" fmla="*/ 35 h 37"/>
                  <a:gd name="T6" fmla="*/ 38 w 40"/>
                  <a:gd name="T7" fmla="*/ 5 h 37"/>
                  <a:gd name="T8" fmla="*/ 36 w 40"/>
                  <a:gd name="T9" fmla="*/ 2 h 37"/>
                </a:gdLst>
                <a:ahLst/>
                <a:cxnLst>
                  <a:cxn ang="0">
                    <a:pos x="T0" y="T1"/>
                  </a:cxn>
                  <a:cxn ang="0">
                    <a:pos x="T2" y="T3"/>
                  </a:cxn>
                  <a:cxn ang="0">
                    <a:pos x="T4" y="T5"/>
                  </a:cxn>
                  <a:cxn ang="0">
                    <a:pos x="T6" y="T7"/>
                  </a:cxn>
                  <a:cxn ang="0">
                    <a:pos x="T8" y="T9"/>
                  </a:cxn>
                </a:cxnLst>
                <a:rect l="0" t="0" r="r" b="b"/>
                <a:pathLst>
                  <a:path w="40" h="37">
                    <a:moveTo>
                      <a:pt x="36" y="2"/>
                    </a:moveTo>
                    <a:cubicBezTo>
                      <a:pt x="24" y="12"/>
                      <a:pt x="13" y="22"/>
                      <a:pt x="2" y="32"/>
                    </a:cubicBezTo>
                    <a:cubicBezTo>
                      <a:pt x="0" y="34"/>
                      <a:pt x="3" y="37"/>
                      <a:pt x="5" y="35"/>
                    </a:cubicBezTo>
                    <a:cubicBezTo>
                      <a:pt x="16" y="25"/>
                      <a:pt x="27" y="15"/>
                      <a:pt x="38" y="5"/>
                    </a:cubicBezTo>
                    <a:cubicBezTo>
                      <a:pt x="40" y="3"/>
                      <a:pt x="37" y="0"/>
                      <a:pt x="36" y="2"/>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Freeform 53"/>
              <p:cNvSpPr/>
              <p:nvPr/>
            </p:nvSpPr>
            <p:spPr bwMode="auto">
              <a:xfrm>
                <a:off x="4144963" y="2535238"/>
                <a:ext cx="398463" cy="392113"/>
              </a:xfrm>
              <a:custGeom>
                <a:avLst/>
                <a:gdLst>
                  <a:gd name="T0" fmla="*/ 96 w 106"/>
                  <a:gd name="T1" fmla="*/ 11 h 104"/>
                  <a:gd name="T2" fmla="*/ 62 w 106"/>
                  <a:gd name="T3" fmla="*/ 7 h 104"/>
                  <a:gd name="T4" fmla="*/ 53 w 106"/>
                  <a:gd name="T5" fmla="*/ 39 h 104"/>
                  <a:gd name="T6" fmla="*/ 33 w 106"/>
                  <a:gd name="T7" fmla="*/ 24 h 104"/>
                  <a:gd name="T8" fmla="*/ 9 w 106"/>
                  <a:gd name="T9" fmla="*/ 25 h 104"/>
                  <a:gd name="T10" fmla="*/ 5 w 106"/>
                  <a:gd name="T11" fmla="*/ 57 h 104"/>
                  <a:gd name="T12" fmla="*/ 66 w 106"/>
                  <a:gd name="T13" fmla="*/ 104 h 104"/>
                  <a:gd name="T14" fmla="*/ 100 w 106"/>
                  <a:gd name="T15" fmla="*/ 53 h 104"/>
                  <a:gd name="T16" fmla="*/ 96 w 106"/>
                  <a:gd name="T17" fmla="*/ 1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4">
                    <a:moveTo>
                      <a:pt x="96" y="11"/>
                    </a:moveTo>
                    <a:cubicBezTo>
                      <a:pt x="88" y="2"/>
                      <a:pt x="73" y="0"/>
                      <a:pt x="62" y="7"/>
                    </a:cubicBezTo>
                    <a:cubicBezTo>
                      <a:pt x="52" y="13"/>
                      <a:pt x="48" y="28"/>
                      <a:pt x="53" y="39"/>
                    </a:cubicBezTo>
                    <a:cubicBezTo>
                      <a:pt x="47" y="33"/>
                      <a:pt x="41" y="27"/>
                      <a:pt x="33" y="24"/>
                    </a:cubicBezTo>
                    <a:cubicBezTo>
                      <a:pt x="25" y="20"/>
                      <a:pt x="16" y="20"/>
                      <a:pt x="9" y="25"/>
                    </a:cubicBezTo>
                    <a:cubicBezTo>
                      <a:pt x="0" y="32"/>
                      <a:pt x="1" y="46"/>
                      <a:pt x="5" y="57"/>
                    </a:cubicBezTo>
                    <a:cubicBezTo>
                      <a:pt x="14" y="79"/>
                      <a:pt x="42" y="101"/>
                      <a:pt x="66" y="104"/>
                    </a:cubicBezTo>
                    <a:cubicBezTo>
                      <a:pt x="82" y="91"/>
                      <a:pt x="94" y="73"/>
                      <a:pt x="100" y="53"/>
                    </a:cubicBezTo>
                    <a:cubicBezTo>
                      <a:pt x="105" y="39"/>
                      <a:pt x="106" y="22"/>
                      <a:pt x="96" y="11"/>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Freeform 54"/>
              <p:cNvSpPr/>
              <p:nvPr/>
            </p:nvSpPr>
            <p:spPr bwMode="auto">
              <a:xfrm>
                <a:off x="4479925" y="2535238"/>
                <a:ext cx="82550" cy="76200"/>
              </a:xfrm>
              <a:custGeom>
                <a:avLst/>
                <a:gdLst>
                  <a:gd name="T0" fmla="*/ 21 w 22"/>
                  <a:gd name="T1" fmla="*/ 0 h 20"/>
                  <a:gd name="T2" fmla="*/ 1 w 22"/>
                  <a:gd name="T3" fmla="*/ 16 h 20"/>
                  <a:gd name="T4" fmla="*/ 3 w 22"/>
                  <a:gd name="T5" fmla="*/ 19 h 20"/>
                  <a:gd name="T6" fmla="*/ 22 w 22"/>
                  <a:gd name="T7" fmla="*/ 1 h 20"/>
                  <a:gd name="T8" fmla="*/ 21 w 22"/>
                  <a:gd name="T9" fmla="*/ 0 h 20"/>
                </a:gdLst>
                <a:ahLst/>
                <a:cxnLst>
                  <a:cxn ang="0">
                    <a:pos x="T0" y="T1"/>
                  </a:cxn>
                  <a:cxn ang="0">
                    <a:pos x="T2" y="T3"/>
                  </a:cxn>
                  <a:cxn ang="0">
                    <a:pos x="T4" y="T5"/>
                  </a:cxn>
                  <a:cxn ang="0">
                    <a:pos x="T6" y="T7"/>
                  </a:cxn>
                  <a:cxn ang="0">
                    <a:pos x="T8" y="T9"/>
                  </a:cxn>
                </a:cxnLst>
                <a:rect l="0" t="0" r="r" b="b"/>
                <a:pathLst>
                  <a:path w="22" h="20">
                    <a:moveTo>
                      <a:pt x="21" y="0"/>
                    </a:moveTo>
                    <a:cubicBezTo>
                      <a:pt x="14" y="4"/>
                      <a:pt x="7" y="11"/>
                      <a:pt x="1" y="16"/>
                    </a:cubicBezTo>
                    <a:cubicBezTo>
                      <a:pt x="0" y="18"/>
                      <a:pt x="2" y="20"/>
                      <a:pt x="3" y="19"/>
                    </a:cubicBezTo>
                    <a:cubicBezTo>
                      <a:pt x="9" y="13"/>
                      <a:pt x="17" y="7"/>
                      <a:pt x="22" y="1"/>
                    </a:cubicBezTo>
                    <a:cubicBezTo>
                      <a:pt x="22" y="0"/>
                      <a:pt x="21" y="0"/>
                      <a:pt x="21" y="0"/>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Freeform 55"/>
              <p:cNvSpPr/>
              <p:nvPr/>
            </p:nvSpPr>
            <p:spPr bwMode="auto">
              <a:xfrm>
                <a:off x="4518025" y="2479675"/>
                <a:ext cx="93663" cy="90488"/>
              </a:xfrm>
              <a:custGeom>
                <a:avLst/>
                <a:gdLst>
                  <a:gd name="T0" fmla="*/ 22 w 25"/>
                  <a:gd name="T1" fmla="*/ 1 h 24"/>
                  <a:gd name="T2" fmla="*/ 0 w 25"/>
                  <a:gd name="T3" fmla="*/ 13 h 24"/>
                  <a:gd name="T4" fmla="*/ 12 w 25"/>
                  <a:gd name="T5" fmla="*/ 23 h 24"/>
                  <a:gd name="T6" fmla="*/ 14 w 25"/>
                  <a:gd name="T7" fmla="*/ 24 h 24"/>
                  <a:gd name="T8" fmla="*/ 17 w 25"/>
                  <a:gd name="T9" fmla="*/ 22 h 24"/>
                  <a:gd name="T10" fmla="*/ 24 w 25"/>
                  <a:gd name="T11" fmla="*/ 2 h 24"/>
                  <a:gd name="T12" fmla="*/ 24 w 25"/>
                  <a:gd name="T13" fmla="*/ 0 h 24"/>
                  <a:gd name="T14" fmla="*/ 22 w 25"/>
                  <a:gd name="T15" fmla="*/ 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4">
                    <a:moveTo>
                      <a:pt x="22" y="1"/>
                    </a:moveTo>
                    <a:cubicBezTo>
                      <a:pt x="16" y="4"/>
                      <a:pt x="0" y="13"/>
                      <a:pt x="0" y="13"/>
                    </a:cubicBezTo>
                    <a:cubicBezTo>
                      <a:pt x="0" y="14"/>
                      <a:pt x="8" y="20"/>
                      <a:pt x="12" y="23"/>
                    </a:cubicBezTo>
                    <a:cubicBezTo>
                      <a:pt x="13" y="24"/>
                      <a:pt x="14" y="24"/>
                      <a:pt x="14" y="24"/>
                    </a:cubicBezTo>
                    <a:cubicBezTo>
                      <a:pt x="16" y="24"/>
                      <a:pt x="17" y="23"/>
                      <a:pt x="17" y="22"/>
                    </a:cubicBezTo>
                    <a:cubicBezTo>
                      <a:pt x="19" y="15"/>
                      <a:pt x="22" y="9"/>
                      <a:pt x="24" y="2"/>
                    </a:cubicBezTo>
                    <a:cubicBezTo>
                      <a:pt x="25" y="2"/>
                      <a:pt x="25" y="1"/>
                      <a:pt x="24" y="0"/>
                    </a:cubicBezTo>
                    <a:cubicBezTo>
                      <a:pt x="24" y="0"/>
                      <a:pt x="23" y="0"/>
                      <a:pt x="22" y="1"/>
                    </a:cubicBezTo>
                    <a:close/>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Freeform 56"/>
              <p:cNvSpPr/>
              <p:nvPr/>
            </p:nvSpPr>
            <p:spPr bwMode="auto">
              <a:xfrm>
                <a:off x="4175125" y="2652713"/>
                <a:ext cx="41275" cy="57150"/>
              </a:xfrm>
              <a:custGeom>
                <a:avLst/>
                <a:gdLst>
                  <a:gd name="T0" fmla="*/ 11 w 11"/>
                  <a:gd name="T1" fmla="*/ 5 h 15"/>
                  <a:gd name="T2" fmla="*/ 10 w 11"/>
                  <a:gd name="T3" fmla="*/ 3 h 15"/>
                  <a:gd name="T4" fmla="*/ 6 w 11"/>
                  <a:gd name="T5" fmla="*/ 1 h 15"/>
                  <a:gd name="T6" fmla="*/ 4 w 11"/>
                  <a:gd name="T7" fmla="*/ 2 h 15"/>
                  <a:gd name="T8" fmla="*/ 3 w 11"/>
                  <a:gd name="T9" fmla="*/ 3 h 15"/>
                  <a:gd name="T10" fmla="*/ 1 w 11"/>
                  <a:gd name="T11" fmla="*/ 7 h 15"/>
                  <a:gd name="T12" fmla="*/ 0 w 11"/>
                  <a:gd name="T13" fmla="*/ 10 h 15"/>
                  <a:gd name="T14" fmla="*/ 0 w 11"/>
                  <a:gd name="T15" fmla="*/ 10 h 15"/>
                  <a:gd name="T16" fmla="*/ 3 w 11"/>
                  <a:gd name="T17" fmla="*/ 14 h 15"/>
                  <a:gd name="T18" fmla="*/ 5 w 11"/>
                  <a:gd name="T19" fmla="*/ 14 h 15"/>
                  <a:gd name="T20" fmla="*/ 5 w 11"/>
                  <a:gd name="T21" fmla="*/ 14 h 15"/>
                  <a:gd name="T22" fmla="*/ 7 w 11"/>
                  <a:gd name="T23" fmla="*/ 13 h 15"/>
                  <a:gd name="T24" fmla="*/ 8 w 11"/>
                  <a:gd name="T25" fmla="*/ 12 h 15"/>
                  <a:gd name="T26" fmla="*/ 10 w 11"/>
                  <a:gd name="T27" fmla="*/ 8 h 15"/>
                  <a:gd name="T28" fmla="*/ 10 w 11"/>
                  <a:gd name="T29" fmla="*/ 8 h 15"/>
                  <a:gd name="T30" fmla="*/ 11 w 11"/>
                  <a:gd name="T3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5">
                    <a:moveTo>
                      <a:pt x="11" y="5"/>
                    </a:moveTo>
                    <a:cubicBezTo>
                      <a:pt x="11" y="5"/>
                      <a:pt x="11" y="4"/>
                      <a:pt x="10" y="3"/>
                    </a:cubicBezTo>
                    <a:cubicBezTo>
                      <a:pt x="10" y="1"/>
                      <a:pt x="8" y="0"/>
                      <a:pt x="6" y="1"/>
                    </a:cubicBezTo>
                    <a:cubicBezTo>
                      <a:pt x="5" y="1"/>
                      <a:pt x="5" y="1"/>
                      <a:pt x="4" y="2"/>
                    </a:cubicBezTo>
                    <a:cubicBezTo>
                      <a:pt x="4" y="2"/>
                      <a:pt x="3" y="2"/>
                      <a:pt x="3" y="3"/>
                    </a:cubicBezTo>
                    <a:cubicBezTo>
                      <a:pt x="2" y="4"/>
                      <a:pt x="1" y="6"/>
                      <a:pt x="1" y="7"/>
                    </a:cubicBezTo>
                    <a:cubicBezTo>
                      <a:pt x="0" y="8"/>
                      <a:pt x="0" y="9"/>
                      <a:pt x="0" y="10"/>
                    </a:cubicBezTo>
                    <a:cubicBezTo>
                      <a:pt x="0" y="10"/>
                      <a:pt x="0" y="10"/>
                      <a:pt x="0" y="10"/>
                    </a:cubicBezTo>
                    <a:cubicBezTo>
                      <a:pt x="0" y="12"/>
                      <a:pt x="1" y="14"/>
                      <a:pt x="3" y="14"/>
                    </a:cubicBezTo>
                    <a:cubicBezTo>
                      <a:pt x="4" y="14"/>
                      <a:pt x="4" y="15"/>
                      <a:pt x="5" y="14"/>
                    </a:cubicBezTo>
                    <a:cubicBezTo>
                      <a:pt x="5" y="14"/>
                      <a:pt x="5" y="14"/>
                      <a:pt x="5" y="14"/>
                    </a:cubicBezTo>
                    <a:cubicBezTo>
                      <a:pt x="6" y="14"/>
                      <a:pt x="7" y="14"/>
                      <a:pt x="7" y="13"/>
                    </a:cubicBezTo>
                    <a:cubicBezTo>
                      <a:pt x="8" y="13"/>
                      <a:pt x="8" y="12"/>
                      <a:pt x="8" y="12"/>
                    </a:cubicBezTo>
                    <a:cubicBezTo>
                      <a:pt x="9" y="11"/>
                      <a:pt x="10" y="10"/>
                      <a:pt x="10" y="8"/>
                    </a:cubicBezTo>
                    <a:cubicBezTo>
                      <a:pt x="10" y="8"/>
                      <a:pt x="10" y="8"/>
                      <a:pt x="10" y="8"/>
                    </a:cubicBezTo>
                    <a:cubicBezTo>
                      <a:pt x="11" y="7"/>
                      <a:pt x="11" y="6"/>
                      <a:pt x="11"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9" name="文本框 7" descr="7b0a20202020227461726765744d6f64756c65223a20226b6f6e6c696e65666f6e7473220a7d0a"/>
            <p:cNvSpPr txBox="1"/>
            <p:nvPr/>
          </p:nvSpPr>
          <p:spPr>
            <a:xfrm>
              <a:off x="7340" y="4151"/>
              <a:ext cx="4633" cy="2328"/>
            </a:xfrm>
            <a:prstGeom prst="rect">
              <a:avLst/>
            </a:prstGeom>
            <a:noFill/>
          </p:spPr>
          <p:txBody>
            <a:bodyPr wrap="square" rtlCol="0" anchor="ctr">
              <a:noAutofit/>
            </a:bodyPr>
            <a:p>
              <a:pPr algn="just" fontAlgn="t">
                <a:lnSpc>
                  <a:spcPts val="3000"/>
                </a:lnSpc>
                <a:spcBef>
                  <a:spcPts val="0"/>
                </a:spcBef>
                <a:spcAft>
                  <a:spcPts val="0"/>
                </a:spcAft>
              </a:pPr>
              <a:r>
                <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a:t>
              </a:r>
              <a:r>
                <a:rPr lang="zh-CN" altLang="en-US"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无痛分娩</a:t>
              </a:r>
              <a:r>
                <a:rPr lang="zh-CN" altLang="en-US"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后可以产后哺乳吗？</a:t>
              </a:r>
              <a:r>
                <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a:t>
              </a:r>
              <a:endPar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endParaRPr>
            </a:p>
          </p:txBody>
        </p:sp>
      </p:grpSp>
      <p:grpSp>
        <p:nvGrpSpPr>
          <p:cNvPr id="92" name="组合 91" descr="7b0a202020202274657874626f78223a2022220a7d0a"/>
          <p:cNvGrpSpPr/>
          <p:nvPr/>
        </p:nvGrpSpPr>
        <p:grpSpPr>
          <a:xfrm>
            <a:off x="7820660" y="1196340"/>
            <a:ext cx="3966845" cy="3208020"/>
            <a:chOff x="7325" y="3595"/>
            <a:chExt cx="4541" cy="3818"/>
          </a:xfrm>
        </p:grpSpPr>
        <p:grpSp>
          <p:nvGrpSpPr>
            <p:cNvPr id="93" name="组合 92"/>
            <p:cNvGrpSpPr/>
            <p:nvPr/>
          </p:nvGrpSpPr>
          <p:grpSpPr>
            <a:xfrm>
              <a:off x="7325" y="3595"/>
              <a:ext cx="4541" cy="3818"/>
              <a:chOff x="7385" y="3349"/>
              <a:chExt cx="4541" cy="3920"/>
            </a:xfrm>
          </p:grpSpPr>
          <p:pic>
            <p:nvPicPr>
              <p:cNvPr id="94" name="图片 93" descr="资源 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0" y="3349"/>
                <a:ext cx="3938" cy="3920"/>
              </a:xfrm>
              <a:prstGeom prst="rect">
                <a:avLst/>
              </a:prstGeom>
              <a:pattFill>
                <a:fgClr>
                  <a:srgbClr val="FFFFFF"/>
                </a:fgClr>
                <a:bgClr>
                  <a:srgbClr val="FFFFFF"/>
                </a:bgClr>
              </a:pattFill>
            </p:spPr>
          </p:pic>
          <p:pic>
            <p:nvPicPr>
              <p:cNvPr id="95" name="图片 94" descr="资源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8" y="3521"/>
                <a:ext cx="3652" cy="3634"/>
              </a:xfrm>
              <a:prstGeom prst="rect">
                <a:avLst/>
              </a:prstGeom>
              <a:pattFill>
                <a:fgClr>
                  <a:srgbClr val="FFFFFF"/>
                </a:fgClr>
                <a:bgClr>
                  <a:srgbClr val="FFFFFF"/>
                </a:bgClr>
              </a:pattFill>
            </p:spPr>
          </p:pic>
          <p:pic>
            <p:nvPicPr>
              <p:cNvPr id="96" name="图片 95" descr="资源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5" y="3449"/>
                <a:ext cx="4541" cy="3258"/>
              </a:xfrm>
              <a:prstGeom prst="rect">
                <a:avLst/>
              </a:prstGeom>
            </p:spPr>
          </p:pic>
        </p:grpSp>
        <p:sp>
          <p:nvSpPr>
            <p:cNvPr id="67" name="文本框 66"/>
            <p:cNvSpPr txBox="1"/>
            <p:nvPr/>
          </p:nvSpPr>
          <p:spPr>
            <a:xfrm>
              <a:off x="7989" y="4232"/>
              <a:ext cx="3188" cy="2179"/>
            </a:xfrm>
            <a:prstGeom prst="rect">
              <a:avLst/>
            </a:prstGeom>
            <a:noFill/>
          </p:spPr>
          <p:txBody>
            <a:bodyPr wrap="square" rtlCol="0" anchor="ctr">
              <a:noAutofit/>
            </a:bodyPr>
            <a:p>
              <a:pPr fontAlgn="auto">
                <a:lnSpc>
                  <a:spcPts val="2760"/>
                </a:lnSpc>
              </a:pPr>
              <a:r>
                <a:rPr lang="zh-CN" altLang="en-US" sz="2000" dirty="0">
                  <a:solidFill>
                    <a:srgbClr val="404040"/>
                  </a:solidFill>
                  <a:latin typeface="汉仪夏日体W" panose="00020600040101010101" charset="-122"/>
                  <a:ea typeface="汉仪夏日体W" panose="00020600040101010101" charset="-122"/>
                  <a:cs typeface="Times New Roman" panose="02020603050405020304"/>
                </a:rPr>
                <a:t>可以哺乳。母乳中药物的含量也是极少，甚至根本检测不出，因此对产后即时哺乳没有影响。</a:t>
              </a:r>
              <a:endParaRPr lang="zh-CN" altLang="en-US" sz="2000" dirty="0">
                <a:solidFill>
                  <a:srgbClr val="404040"/>
                </a:solidFill>
                <a:latin typeface="汉仪夏日体W" panose="00020600040101010101" charset="-122"/>
                <a:ea typeface="汉仪夏日体W" panose="00020600040101010101" charset="-122"/>
                <a:cs typeface="Times New Roman" panose="02020603050405020304"/>
              </a:endParaRPr>
            </a:p>
          </p:txBody>
        </p:sp>
      </p:grpSp>
      <p:sp>
        <p:nvSpPr>
          <p:cNvPr id="2" name="文本框 1"/>
          <p:cNvSpPr txBox="1"/>
          <p:nvPr/>
        </p:nvSpPr>
        <p:spPr>
          <a:xfrm>
            <a:off x="513715" y="6237605"/>
            <a:ext cx="10934700" cy="598805"/>
          </a:xfrm>
          <a:prstGeom prst="rect">
            <a:avLst/>
          </a:prstGeom>
          <a:noFill/>
        </p:spPr>
        <p:txBody>
          <a:bodyPr wrap="square" rtlCol="0" anchor="t">
            <a:spAutoFit/>
          </a:bodyPr>
          <a:p>
            <a:r>
              <a:rPr lang="zh-CN" sz="1100">
                <a:latin typeface="微软雅黑" panose="020B0503020204020204" charset="-122"/>
                <a:ea typeface="微软雅黑" panose="020B0503020204020204" charset="-122"/>
                <a:sym typeface="+mn-ea"/>
              </a:rPr>
              <a:t>参考文献：</a:t>
            </a:r>
            <a:endParaRPr lang="zh-CN" sz="1100">
              <a:latin typeface="微软雅黑" panose="020B0503020204020204" charset="-122"/>
              <a:ea typeface="微软雅黑" panose="020B0503020204020204" charset="-122"/>
              <a:sym typeface="+mn-ea"/>
            </a:endParaRPr>
          </a:p>
          <a:p>
            <a:r>
              <a:rPr lang="zh-CN" sz="1100">
                <a:latin typeface="微软雅黑" panose="020B0503020204020204" charset="-122"/>
                <a:ea typeface="微软雅黑" panose="020B0503020204020204" charset="-122"/>
                <a:sym typeface="+mn-ea"/>
              </a:rPr>
              <a:t>[</a:t>
            </a:r>
            <a:r>
              <a:rPr lang="en-US" altLang="zh-CN" sz="1100">
                <a:latin typeface="微软雅黑" panose="020B0503020204020204" charset="-122"/>
                <a:ea typeface="微软雅黑" panose="020B0503020204020204" charset="-122"/>
                <a:sym typeface="+mn-ea"/>
              </a:rPr>
              <a:t>1</a:t>
            </a:r>
            <a:r>
              <a:rPr lang="zh-CN" sz="1100">
                <a:latin typeface="微软雅黑" panose="020B0503020204020204" charset="-122"/>
                <a:ea typeface="微软雅黑" panose="020B0503020204020204" charset="-122"/>
                <a:sym typeface="+mn-ea"/>
              </a:rPr>
              <a:t>]</a:t>
            </a:r>
            <a:r>
              <a:rPr sz="1100">
                <a:latin typeface="微软雅黑" panose="020B0503020204020204" charset="-122"/>
                <a:ea typeface="微软雅黑" panose="020B0503020204020204" charset="-122"/>
                <a:sym typeface="+mn-ea"/>
              </a:rPr>
              <a:t>樊雪梅,余苹,姚渝沁,等.新生儿乳房爬行运动对早期母乳喂养的影响[J].护理学杂志.2021,(17).DOI:10.3870/j.issn.1001-4152.2021.17.025 .</a:t>
            </a:r>
            <a:endParaRPr sz="1100">
              <a:latin typeface="微软雅黑" panose="020B0503020204020204" charset="-122"/>
              <a:ea typeface="微软雅黑" panose="020B0503020204020204" charset="-122"/>
              <a:sym typeface="+mn-ea"/>
            </a:endParaRPr>
          </a:p>
          <a:p>
            <a:r>
              <a:rPr sz="1100">
                <a:latin typeface="微软雅黑" panose="020B0503020204020204" charset="-122"/>
                <a:ea typeface="微软雅黑" panose="020B0503020204020204" charset="-122"/>
                <a:sym typeface="+mn-ea"/>
              </a:rPr>
              <a:t>[</a:t>
            </a:r>
            <a:r>
              <a:rPr lang="en-US" sz="1100">
                <a:latin typeface="微软雅黑" panose="020B0503020204020204" charset="-122"/>
                <a:ea typeface="微软雅黑" panose="020B0503020204020204" charset="-122"/>
                <a:sym typeface="+mn-ea"/>
              </a:rPr>
              <a:t>2</a:t>
            </a:r>
            <a:r>
              <a:rPr sz="1100">
                <a:latin typeface="微软雅黑" panose="020B0503020204020204" charset="-122"/>
                <a:ea typeface="微软雅黑" panose="020B0503020204020204" charset="-122"/>
                <a:sym typeface="+mn-ea"/>
              </a:rPr>
              <a:t>]卢银军.0.1%罗哌卡因复合舒芬太尼硬膜外分娩镇痛对产妇产程疼痛程度及母婴结局的影响[J].中国妇幼保健.2021,(1).DOI:10.19829/j.zgfybj.issn.1001-4411.2021.01.022 .</a:t>
            </a:r>
            <a:endParaRPr sz="1100">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2" presetClass="entr" presetSubtype="4" fill="hold" nodeType="afterEffect">
                                  <p:stCondLst>
                                    <p:cond delay="50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p:tgtEl>
                                          <p:spTgt spid="92"/>
                                        </p:tgtEl>
                                        <p:attrNameLst>
                                          <p:attrName>ppt_y</p:attrName>
                                        </p:attrNameLst>
                                      </p:cBhvr>
                                      <p:tavLst>
                                        <p:tav tm="0">
                                          <p:val>
                                            <p:strVal val="#ppt_y+#ppt_h*1.125000"/>
                                          </p:val>
                                        </p:tav>
                                        <p:tav tm="100000">
                                          <p:val>
                                            <p:strVal val="#ppt_y"/>
                                          </p:val>
                                        </p:tav>
                                      </p:tavLst>
                                    </p:anim>
                                    <p:animEffect transition="in" filter="wipe(up)">
                                      <p:cBhvr>
                                        <p:cTn id="1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无痛分娩的常见疑问解答</a:t>
            </a: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⑥</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7" name="图片 6"/>
          <p:cNvPicPr>
            <a:picLocks noChangeAspect="1"/>
          </p:cNvPicPr>
          <p:nvPr/>
        </p:nvPicPr>
        <p:blipFill>
          <a:blip r:embed="rId1"/>
          <a:stretch>
            <a:fillRect/>
          </a:stretch>
        </p:blipFill>
        <p:spPr>
          <a:xfrm>
            <a:off x="3463925" y="1772285"/>
            <a:ext cx="4262120" cy="4262120"/>
          </a:xfrm>
          <a:prstGeom prst="rect">
            <a:avLst/>
          </a:prstGeom>
        </p:spPr>
      </p:pic>
      <p:grpSp>
        <p:nvGrpSpPr>
          <p:cNvPr id="8" name="组合 7" descr="7b0a202020202274657874626f78223a2022220a7d0a"/>
          <p:cNvGrpSpPr/>
          <p:nvPr/>
        </p:nvGrpSpPr>
        <p:grpSpPr>
          <a:xfrm>
            <a:off x="810895" y="1612900"/>
            <a:ext cx="3043555" cy="2005857"/>
            <a:chOff x="6375" y="3467"/>
            <a:chExt cx="6450" cy="3803"/>
          </a:xfrm>
        </p:grpSpPr>
        <p:grpSp>
          <p:nvGrpSpPr>
            <p:cNvPr id="2075" name="组合 2074"/>
            <p:cNvGrpSpPr/>
            <p:nvPr/>
          </p:nvGrpSpPr>
          <p:grpSpPr>
            <a:xfrm>
              <a:off x="6375" y="3467"/>
              <a:ext cx="6450" cy="3803"/>
              <a:chOff x="4059238" y="2227263"/>
              <a:chExt cx="4095750" cy="2414588"/>
            </a:xfrm>
          </p:grpSpPr>
          <p:sp>
            <p:nvSpPr>
              <p:cNvPr id="2056" name="Oval 39"/>
              <p:cNvSpPr>
                <a:spLocks noChangeArrowheads="1"/>
              </p:cNvSpPr>
              <p:nvPr/>
            </p:nvSpPr>
            <p:spPr bwMode="auto">
              <a:xfrm>
                <a:off x="4622800" y="2554288"/>
                <a:ext cx="49213" cy="53975"/>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Oval 40"/>
              <p:cNvSpPr>
                <a:spLocks noChangeArrowheads="1"/>
              </p:cNvSpPr>
              <p:nvPr/>
            </p:nvSpPr>
            <p:spPr bwMode="auto">
              <a:xfrm>
                <a:off x="4152900" y="3017838"/>
                <a:ext cx="49213" cy="52388"/>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Freeform 41"/>
              <p:cNvSpPr/>
              <p:nvPr/>
            </p:nvSpPr>
            <p:spPr bwMode="auto">
              <a:xfrm>
                <a:off x="4059238" y="2227263"/>
                <a:ext cx="4095750" cy="2346325"/>
              </a:xfrm>
              <a:custGeom>
                <a:avLst/>
                <a:gdLst>
                  <a:gd name="T0" fmla="*/ 1063 w 1089"/>
                  <a:gd name="T1" fmla="*/ 230 h 623"/>
                  <a:gd name="T2" fmla="*/ 972 w 1089"/>
                  <a:gd name="T3" fmla="*/ 82 h 623"/>
                  <a:gd name="T4" fmla="*/ 272 w 1089"/>
                  <a:gd name="T5" fmla="*/ 60 h 623"/>
                  <a:gd name="T6" fmla="*/ 154 w 1089"/>
                  <a:gd name="T7" fmla="*/ 92 h 623"/>
                  <a:gd name="T8" fmla="*/ 155 w 1089"/>
                  <a:gd name="T9" fmla="*/ 96 h 623"/>
                  <a:gd name="T10" fmla="*/ 272 w 1089"/>
                  <a:gd name="T11" fmla="*/ 64 h 623"/>
                  <a:gd name="T12" fmla="*/ 969 w 1089"/>
                  <a:gd name="T13" fmla="*/ 85 h 623"/>
                  <a:gd name="T14" fmla="*/ 1051 w 1089"/>
                  <a:gd name="T15" fmla="*/ 398 h 623"/>
                  <a:gd name="T16" fmla="*/ 920 w 1089"/>
                  <a:gd name="T17" fmla="*/ 482 h 623"/>
                  <a:gd name="T18" fmla="*/ 918 w 1089"/>
                  <a:gd name="T19" fmla="*/ 483 h 623"/>
                  <a:gd name="T20" fmla="*/ 911 w 1089"/>
                  <a:gd name="T21" fmla="*/ 596 h 623"/>
                  <a:gd name="T22" fmla="*/ 715 w 1089"/>
                  <a:gd name="T23" fmla="*/ 534 h 623"/>
                  <a:gd name="T24" fmla="*/ 714 w 1089"/>
                  <a:gd name="T25" fmla="*/ 534 h 623"/>
                  <a:gd name="T26" fmla="*/ 714 w 1089"/>
                  <a:gd name="T27" fmla="*/ 534 h 623"/>
                  <a:gd name="T28" fmla="*/ 66 w 1089"/>
                  <a:gd name="T29" fmla="*/ 469 h 623"/>
                  <a:gd name="T30" fmla="*/ 32 w 1089"/>
                  <a:gd name="T31" fmla="*/ 221 h 623"/>
                  <a:gd name="T32" fmla="*/ 28 w 1089"/>
                  <a:gd name="T33" fmla="*/ 220 h 623"/>
                  <a:gd name="T34" fmla="*/ 62 w 1089"/>
                  <a:gd name="T35" fmla="*/ 472 h 623"/>
                  <a:gd name="T36" fmla="*/ 430 w 1089"/>
                  <a:gd name="T37" fmla="*/ 564 h 623"/>
                  <a:gd name="T38" fmla="*/ 714 w 1089"/>
                  <a:gd name="T39" fmla="*/ 538 h 623"/>
                  <a:gd name="T40" fmla="*/ 915 w 1089"/>
                  <a:gd name="T41" fmla="*/ 601 h 623"/>
                  <a:gd name="T42" fmla="*/ 922 w 1089"/>
                  <a:gd name="T43" fmla="*/ 486 h 623"/>
                  <a:gd name="T44" fmla="*/ 1055 w 1089"/>
                  <a:gd name="T45" fmla="*/ 399 h 623"/>
                  <a:gd name="T46" fmla="*/ 1063 w 1089"/>
                  <a:gd name="T47" fmla="*/ 23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9" h="623">
                    <a:moveTo>
                      <a:pt x="1063" y="230"/>
                    </a:moveTo>
                    <a:cubicBezTo>
                      <a:pt x="1048" y="165"/>
                      <a:pt x="1016" y="113"/>
                      <a:pt x="972" y="82"/>
                    </a:cubicBezTo>
                    <a:cubicBezTo>
                      <a:pt x="866" y="8"/>
                      <a:pt x="604" y="0"/>
                      <a:pt x="272" y="60"/>
                    </a:cubicBezTo>
                    <a:cubicBezTo>
                      <a:pt x="224" y="69"/>
                      <a:pt x="186" y="79"/>
                      <a:pt x="154" y="92"/>
                    </a:cubicBezTo>
                    <a:cubicBezTo>
                      <a:pt x="154" y="93"/>
                      <a:pt x="155" y="94"/>
                      <a:pt x="155" y="96"/>
                    </a:cubicBezTo>
                    <a:cubicBezTo>
                      <a:pt x="186" y="83"/>
                      <a:pt x="224" y="73"/>
                      <a:pt x="272" y="64"/>
                    </a:cubicBezTo>
                    <a:cubicBezTo>
                      <a:pt x="604" y="4"/>
                      <a:pt x="865" y="12"/>
                      <a:pt x="969" y="85"/>
                    </a:cubicBezTo>
                    <a:cubicBezTo>
                      <a:pt x="1062" y="150"/>
                      <a:pt x="1089" y="307"/>
                      <a:pt x="1051" y="398"/>
                    </a:cubicBezTo>
                    <a:cubicBezTo>
                      <a:pt x="1025" y="459"/>
                      <a:pt x="921" y="482"/>
                      <a:pt x="920" y="482"/>
                    </a:cubicBezTo>
                    <a:cubicBezTo>
                      <a:pt x="918" y="483"/>
                      <a:pt x="918" y="483"/>
                      <a:pt x="918" y="483"/>
                    </a:cubicBezTo>
                    <a:cubicBezTo>
                      <a:pt x="911" y="596"/>
                      <a:pt x="911" y="596"/>
                      <a:pt x="911" y="596"/>
                    </a:cubicBezTo>
                    <a:cubicBezTo>
                      <a:pt x="715" y="534"/>
                      <a:pt x="715" y="534"/>
                      <a:pt x="715" y="534"/>
                    </a:cubicBezTo>
                    <a:cubicBezTo>
                      <a:pt x="714" y="534"/>
                      <a:pt x="714" y="534"/>
                      <a:pt x="714" y="534"/>
                    </a:cubicBezTo>
                    <a:cubicBezTo>
                      <a:pt x="714" y="534"/>
                      <a:pt x="714" y="534"/>
                      <a:pt x="714" y="534"/>
                    </a:cubicBezTo>
                    <a:cubicBezTo>
                      <a:pt x="708" y="535"/>
                      <a:pt x="173" y="623"/>
                      <a:pt x="66" y="469"/>
                    </a:cubicBezTo>
                    <a:cubicBezTo>
                      <a:pt x="17" y="400"/>
                      <a:pt x="5" y="299"/>
                      <a:pt x="32" y="221"/>
                    </a:cubicBezTo>
                    <a:cubicBezTo>
                      <a:pt x="31" y="220"/>
                      <a:pt x="30" y="220"/>
                      <a:pt x="28" y="220"/>
                    </a:cubicBezTo>
                    <a:cubicBezTo>
                      <a:pt x="0" y="299"/>
                      <a:pt x="13" y="400"/>
                      <a:pt x="62" y="472"/>
                    </a:cubicBezTo>
                    <a:cubicBezTo>
                      <a:pt x="108" y="537"/>
                      <a:pt x="232" y="568"/>
                      <a:pt x="430" y="564"/>
                    </a:cubicBezTo>
                    <a:cubicBezTo>
                      <a:pt x="573" y="560"/>
                      <a:pt x="705" y="539"/>
                      <a:pt x="714" y="538"/>
                    </a:cubicBezTo>
                    <a:cubicBezTo>
                      <a:pt x="915" y="601"/>
                      <a:pt x="915" y="601"/>
                      <a:pt x="915" y="601"/>
                    </a:cubicBezTo>
                    <a:cubicBezTo>
                      <a:pt x="922" y="486"/>
                      <a:pt x="922" y="486"/>
                      <a:pt x="922" y="486"/>
                    </a:cubicBezTo>
                    <a:cubicBezTo>
                      <a:pt x="936" y="483"/>
                      <a:pt x="1030" y="459"/>
                      <a:pt x="1055" y="399"/>
                    </a:cubicBezTo>
                    <a:cubicBezTo>
                      <a:pt x="1074" y="353"/>
                      <a:pt x="1077" y="290"/>
                      <a:pt x="1063" y="230"/>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Freeform 42"/>
              <p:cNvSpPr/>
              <p:nvPr/>
            </p:nvSpPr>
            <p:spPr bwMode="auto">
              <a:xfrm>
                <a:off x="4240213" y="2890838"/>
                <a:ext cx="3908425" cy="1751013"/>
              </a:xfrm>
              <a:custGeom>
                <a:avLst/>
                <a:gdLst>
                  <a:gd name="T0" fmla="*/ 1024 w 1039"/>
                  <a:gd name="T1" fmla="*/ 72 h 465"/>
                  <a:gd name="T2" fmla="*/ 998 w 1039"/>
                  <a:gd name="T3" fmla="*/ 0 h 465"/>
                  <a:gd name="T4" fmla="*/ 995 w 1039"/>
                  <a:gd name="T5" fmla="*/ 4 h 465"/>
                  <a:gd name="T6" fmla="*/ 1012 w 1039"/>
                  <a:gd name="T7" fmla="*/ 240 h 465"/>
                  <a:gd name="T8" fmla="*/ 881 w 1039"/>
                  <a:gd name="T9" fmla="*/ 325 h 465"/>
                  <a:gd name="T10" fmla="*/ 879 w 1039"/>
                  <a:gd name="T11" fmla="*/ 325 h 465"/>
                  <a:gd name="T12" fmla="*/ 872 w 1039"/>
                  <a:gd name="T13" fmla="*/ 438 h 465"/>
                  <a:gd name="T14" fmla="*/ 676 w 1039"/>
                  <a:gd name="T15" fmla="*/ 376 h 465"/>
                  <a:gd name="T16" fmla="*/ 675 w 1039"/>
                  <a:gd name="T17" fmla="*/ 376 h 465"/>
                  <a:gd name="T18" fmla="*/ 675 w 1039"/>
                  <a:gd name="T19" fmla="*/ 376 h 465"/>
                  <a:gd name="T20" fmla="*/ 27 w 1039"/>
                  <a:gd name="T21" fmla="*/ 311 h 465"/>
                  <a:gd name="T22" fmla="*/ 4 w 1039"/>
                  <a:gd name="T23" fmla="*/ 271 h 465"/>
                  <a:gd name="T24" fmla="*/ 0 w 1039"/>
                  <a:gd name="T25" fmla="*/ 272 h 465"/>
                  <a:gd name="T26" fmla="*/ 24 w 1039"/>
                  <a:gd name="T27" fmla="*/ 314 h 465"/>
                  <a:gd name="T28" fmla="*/ 391 w 1039"/>
                  <a:gd name="T29" fmla="*/ 406 h 465"/>
                  <a:gd name="T30" fmla="*/ 675 w 1039"/>
                  <a:gd name="T31" fmla="*/ 380 h 465"/>
                  <a:gd name="T32" fmla="*/ 876 w 1039"/>
                  <a:gd name="T33" fmla="*/ 443 h 465"/>
                  <a:gd name="T34" fmla="*/ 883 w 1039"/>
                  <a:gd name="T35" fmla="*/ 328 h 465"/>
                  <a:gd name="T36" fmla="*/ 1016 w 1039"/>
                  <a:gd name="T37" fmla="*/ 242 h 465"/>
                  <a:gd name="T38" fmla="*/ 1024 w 1039"/>
                  <a:gd name="T39" fmla="*/ 72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9" h="465">
                    <a:moveTo>
                      <a:pt x="1024" y="72"/>
                    </a:moveTo>
                    <a:cubicBezTo>
                      <a:pt x="1018" y="46"/>
                      <a:pt x="1009" y="22"/>
                      <a:pt x="998" y="0"/>
                    </a:cubicBezTo>
                    <a:cubicBezTo>
                      <a:pt x="997" y="1"/>
                      <a:pt x="996" y="3"/>
                      <a:pt x="995" y="4"/>
                    </a:cubicBezTo>
                    <a:cubicBezTo>
                      <a:pt x="1033" y="78"/>
                      <a:pt x="1039" y="175"/>
                      <a:pt x="1012" y="240"/>
                    </a:cubicBezTo>
                    <a:cubicBezTo>
                      <a:pt x="986" y="302"/>
                      <a:pt x="882" y="324"/>
                      <a:pt x="881" y="325"/>
                    </a:cubicBezTo>
                    <a:cubicBezTo>
                      <a:pt x="879" y="325"/>
                      <a:pt x="879" y="325"/>
                      <a:pt x="879" y="325"/>
                    </a:cubicBezTo>
                    <a:cubicBezTo>
                      <a:pt x="872" y="438"/>
                      <a:pt x="872" y="438"/>
                      <a:pt x="872" y="438"/>
                    </a:cubicBezTo>
                    <a:cubicBezTo>
                      <a:pt x="676" y="376"/>
                      <a:pt x="676" y="376"/>
                      <a:pt x="676" y="376"/>
                    </a:cubicBezTo>
                    <a:cubicBezTo>
                      <a:pt x="675" y="376"/>
                      <a:pt x="675" y="376"/>
                      <a:pt x="675" y="376"/>
                    </a:cubicBezTo>
                    <a:cubicBezTo>
                      <a:pt x="675" y="376"/>
                      <a:pt x="675" y="376"/>
                      <a:pt x="675" y="376"/>
                    </a:cubicBezTo>
                    <a:cubicBezTo>
                      <a:pt x="669" y="377"/>
                      <a:pt x="134" y="465"/>
                      <a:pt x="27" y="311"/>
                    </a:cubicBezTo>
                    <a:cubicBezTo>
                      <a:pt x="18" y="299"/>
                      <a:pt x="11" y="286"/>
                      <a:pt x="4" y="271"/>
                    </a:cubicBezTo>
                    <a:cubicBezTo>
                      <a:pt x="3" y="272"/>
                      <a:pt x="1" y="272"/>
                      <a:pt x="0" y="272"/>
                    </a:cubicBezTo>
                    <a:cubicBezTo>
                      <a:pt x="6" y="287"/>
                      <a:pt x="14" y="301"/>
                      <a:pt x="24" y="314"/>
                    </a:cubicBezTo>
                    <a:cubicBezTo>
                      <a:pt x="69" y="379"/>
                      <a:pt x="193" y="410"/>
                      <a:pt x="391" y="406"/>
                    </a:cubicBezTo>
                    <a:cubicBezTo>
                      <a:pt x="534" y="403"/>
                      <a:pt x="666" y="381"/>
                      <a:pt x="675" y="380"/>
                    </a:cubicBezTo>
                    <a:cubicBezTo>
                      <a:pt x="876" y="443"/>
                      <a:pt x="876" y="443"/>
                      <a:pt x="876" y="443"/>
                    </a:cubicBezTo>
                    <a:cubicBezTo>
                      <a:pt x="883" y="328"/>
                      <a:pt x="883" y="328"/>
                      <a:pt x="883" y="328"/>
                    </a:cubicBezTo>
                    <a:cubicBezTo>
                      <a:pt x="897" y="325"/>
                      <a:pt x="991" y="302"/>
                      <a:pt x="1016" y="242"/>
                    </a:cubicBezTo>
                    <a:cubicBezTo>
                      <a:pt x="1035" y="195"/>
                      <a:pt x="1038" y="132"/>
                      <a:pt x="1024" y="72"/>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Freeform 43"/>
              <p:cNvSpPr/>
              <p:nvPr/>
            </p:nvSpPr>
            <p:spPr bwMode="auto">
              <a:xfrm>
                <a:off x="4070350" y="2836863"/>
                <a:ext cx="150813" cy="158750"/>
              </a:xfrm>
              <a:custGeom>
                <a:avLst/>
                <a:gdLst>
                  <a:gd name="T0" fmla="*/ 22 w 40"/>
                  <a:gd name="T1" fmla="*/ 0 h 42"/>
                  <a:gd name="T2" fmla="*/ 0 w 40"/>
                  <a:gd name="T3" fmla="*/ 21 h 42"/>
                  <a:gd name="T4" fmla="*/ 14 w 40"/>
                  <a:gd name="T5" fmla="*/ 22 h 42"/>
                  <a:gd name="T6" fmla="*/ 19 w 40"/>
                  <a:gd name="T7" fmla="*/ 23 h 42"/>
                  <a:gd name="T8" fmla="*/ 19 w 40"/>
                  <a:gd name="T9" fmla="*/ 26 h 42"/>
                  <a:gd name="T10" fmla="*/ 19 w 40"/>
                  <a:gd name="T11" fmla="*/ 42 h 42"/>
                  <a:gd name="T12" fmla="*/ 39 w 40"/>
                  <a:gd name="T13" fmla="*/ 23 h 42"/>
                  <a:gd name="T14" fmla="*/ 37 w 40"/>
                  <a:gd name="T15" fmla="*/ 5 h 42"/>
                  <a:gd name="T16" fmla="*/ 22 w 40"/>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22" y="0"/>
                    </a:moveTo>
                    <a:cubicBezTo>
                      <a:pt x="21" y="1"/>
                      <a:pt x="0" y="21"/>
                      <a:pt x="0" y="21"/>
                    </a:cubicBezTo>
                    <a:cubicBezTo>
                      <a:pt x="0" y="22"/>
                      <a:pt x="14" y="22"/>
                      <a:pt x="14" y="22"/>
                    </a:cubicBezTo>
                    <a:cubicBezTo>
                      <a:pt x="19" y="23"/>
                      <a:pt x="19" y="23"/>
                      <a:pt x="19" y="23"/>
                    </a:cubicBezTo>
                    <a:cubicBezTo>
                      <a:pt x="19" y="26"/>
                      <a:pt x="19" y="26"/>
                      <a:pt x="19" y="26"/>
                    </a:cubicBezTo>
                    <a:cubicBezTo>
                      <a:pt x="19" y="26"/>
                      <a:pt x="18" y="42"/>
                      <a:pt x="19" y="42"/>
                    </a:cubicBezTo>
                    <a:cubicBezTo>
                      <a:pt x="20" y="42"/>
                      <a:pt x="39" y="25"/>
                      <a:pt x="39" y="23"/>
                    </a:cubicBezTo>
                    <a:cubicBezTo>
                      <a:pt x="40" y="22"/>
                      <a:pt x="38" y="7"/>
                      <a:pt x="37" y="5"/>
                    </a:cubicBezTo>
                    <a:cubicBezTo>
                      <a:pt x="35" y="4"/>
                      <a:pt x="23" y="0"/>
                      <a:pt x="22" y="0"/>
                    </a:cubicBezTo>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Freeform 44"/>
              <p:cNvSpPr/>
              <p:nvPr/>
            </p:nvSpPr>
            <p:spPr bwMode="auto">
              <a:xfrm>
                <a:off x="4114800" y="28717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Freeform 45"/>
              <p:cNvSpPr/>
              <p:nvPr/>
            </p:nvSpPr>
            <p:spPr bwMode="auto">
              <a:xfrm>
                <a:off x="4114800" y="2867025"/>
                <a:ext cx="68263" cy="11113"/>
              </a:xfrm>
              <a:custGeom>
                <a:avLst/>
                <a:gdLst>
                  <a:gd name="T0" fmla="*/ 2 w 18"/>
                  <a:gd name="T1" fmla="*/ 0 h 3"/>
                  <a:gd name="T2" fmla="*/ 0 w 18"/>
                  <a:gd name="T3" fmla="*/ 1 h 3"/>
                  <a:gd name="T4" fmla="*/ 0 w 18"/>
                  <a:gd name="T5" fmla="*/ 1 h 3"/>
                  <a:gd name="T6" fmla="*/ 6 w 18"/>
                  <a:gd name="T7" fmla="*/ 2 h 3"/>
                  <a:gd name="T8" fmla="*/ 12 w 18"/>
                  <a:gd name="T9" fmla="*/ 3 h 3"/>
                  <a:gd name="T10" fmla="*/ 18 w 18"/>
                  <a:gd name="T11" fmla="*/ 3 h 3"/>
                  <a:gd name="T12" fmla="*/ 18 w 18"/>
                  <a:gd name="T13" fmla="*/ 3 h 3"/>
                  <a:gd name="T14" fmla="*/ 18 w 18"/>
                  <a:gd name="T15" fmla="*/ 2 h 3"/>
                  <a:gd name="T16" fmla="*/ 12 w 18"/>
                  <a:gd name="T17" fmla="*/ 1 h 3"/>
                  <a:gd name="T18" fmla="*/ 6 w 18"/>
                  <a:gd name="T19" fmla="*/ 0 h 3"/>
                  <a:gd name="T20" fmla="*/ 2 w 18"/>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
                    <a:moveTo>
                      <a:pt x="2" y="0"/>
                    </a:moveTo>
                    <a:cubicBezTo>
                      <a:pt x="1" y="0"/>
                      <a:pt x="1" y="1"/>
                      <a:pt x="0" y="1"/>
                    </a:cubicBezTo>
                    <a:cubicBezTo>
                      <a:pt x="0" y="1"/>
                      <a:pt x="0" y="1"/>
                      <a:pt x="0" y="1"/>
                    </a:cubicBezTo>
                    <a:cubicBezTo>
                      <a:pt x="2" y="2"/>
                      <a:pt x="4" y="2"/>
                      <a:pt x="6" y="2"/>
                    </a:cubicBezTo>
                    <a:cubicBezTo>
                      <a:pt x="8" y="2"/>
                      <a:pt x="10" y="2"/>
                      <a:pt x="12" y="3"/>
                    </a:cubicBezTo>
                    <a:cubicBezTo>
                      <a:pt x="14" y="3"/>
                      <a:pt x="16" y="3"/>
                      <a:pt x="18" y="3"/>
                    </a:cubicBezTo>
                    <a:cubicBezTo>
                      <a:pt x="18" y="3"/>
                      <a:pt x="18" y="3"/>
                      <a:pt x="18" y="3"/>
                    </a:cubicBezTo>
                    <a:cubicBezTo>
                      <a:pt x="18" y="3"/>
                      <a:pt x="18" y="2"/>
                      <a:pt x="18" y="2"/>
                    </a:cubicBezTo>
                    <a:cubicBezTo>
                      <a:pt x="16" y="2"/>
                      <a:pt x="14" y="1"/>
                      <a:pt x="12" y="1"/>
                    </a:cubicBezTo>
                    <a:cubicBezTo>
                      <a:pt x="10" y="1"/>
                      <a:pt x="8" y="0"/>
                      <a:pt x="6" y="0"/>
                    </a:cubicBezTo>
                    <a:cubicBezTo>
                      <a:pt x="4" y="0"/>
                      <a:pt x="3" y="0"/>
                      <a:pt x="2"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Freeform 46"/>
              <p:cNvSpPr/>
              <p:nvPr/>
            </p:nvSpPr>
            <p:spPr bwMode="auto">
              <a:xfrm>
                <a:off x="4130675" y="2855913"/>
                <a:ext cx="60325" cy="11113"/>
              </a:xfrm>
              <a:custGeom>
                <a:avLst/>
                <a:gdLst>
                  <a:gd name="T0" fmla="*/ 1 w 16"/>
                  <a:gd name="T1" fmla="*/ 0 h 3"/>
                  <a:gd name="T2" fmla="*/ 0 w 16"/>
                  <a:gd name="T3" fmla="*/ 1 h 3"/>
                  <a:gd name="T4" fmla="*/ 4 w 16"/>
                  <a:gd name="T5" fmla="*/ 1 h 3"/>
                  <a:gd name="T6" fmla="*/ 16 w 16"/>
                  <a:gd name="T7" fmla="*/ 3 h 3"/>
                  <a:gd name="T8" fmla="*/ 16 w 16"/>
                  <a:gd name="T9" fmla="*/ 3 h 3"/>
                  <a:gd name="T10" fmla="*/ 4 w 16"/>
                  <a:gd name="T11" fmla="*/ 0 h 3"/>
                  <a:gd name="T12" fmla="*/ 1 w 1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 y="0"/>
                    </a:moveTo>
                    <a:cubicBezTo>
                      <a:pt x="1" y="0"/>
                      <a:pt x="0" y="0"/>
                      <a:pt x="0" y="1"/>
                    </a:cubicBezTo>
                    <a:cubicBezTo>
                      <a:pt x="1" y="1"/>
                      <a:pt x="3" y="1"/>
                      <a:pt x="4" y="1"/>
                    </a:cubicBezTo>
                    <a:cubicBezTo>
                      <a:pt x="8" y="2"/>
                      <a:pt x="12" y="3"/>
                      <a:pt x="16" y="3"/>
                    </a:cubicBezTo>
                    <a:cubicBezTo>
                      <a:pt x="16" y="3"/>
                      <a:pt x="16" y="3"/>
                      <a:pt x="16" y="3"/>
                    </a:cubicBezTo>
                    <a:cubicBezTo>
                      <a:pt x="13" y="1"/>
                      <a:pt x="8" y="1"/>
                      <a:pt x="4" y="0"/>
                    </a:cubicBezTo>
                    <a:cubicBezTo>
                      <a:pt x="3" y="0"/>
                      <a:pt x="2" y="0"/>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Freeform 47"/>
              <p:cNvSpPr/>
              <p:nvPr/>
            </p:nvSpPr>
            <p:spPr bwMode="auto">
              <a:xfrm>
                <a:off x="4202113" y="2938463"/>
                <a:ext cx="3175" cy="476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1" y="0"/>
                      <a:pt x="1" y="0"/>
                    </a:cubicBezTo>
                    <a:cubicBezTo>
                      <a:pt x="1" y="0"/>
                      <a:pt x="1" y="0"/>
                      <a:pt x="1"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Freeform 48"/>
              <p:cNvSpPr/>
              <p:nvPr/>
            </p:nvSpPr>
            <p:spPr bwMode="auto">
              <a:xfrm>
                <a:off x="4194175" y="2871788"/>
                <a:ext cx="11113" cy="71438"/>
              </a:xfrm>
              <a:custGeom>
                <a:avLst/>
                <a:gdLst>
                  <a:gd name="T0" fmla="*/ 1 w 3"/>
                  <a:gd name="T1" fmla="*/ 0 h 19"/>
                  <a:gd name="T2" fmla="*/ 1 w 3"/>
                  <a:gd name="T3" fmla="*/ 0 h 19"/>
                  <a:gd name="T4" fmla="*/ 1 w 3"/>
                  <a:gd name="T5" fmla="*/ 6 h 19"/>
                  <a:gd name="T6" fmla="*/ 2 w 3"/>
                  <a:gd name="T7" fmla="*/ 12 h 19"/>
                  <a:gd name="T8" fmla="*/ 2 w 3"/>
                  <a:gd name="T9" fmla="*/ 19 h 19"/>
                  <a:gd name="T10" fmla="*/ 2 w 3"/>
                  <a:gd name="T11" fmla="*/ 19 h 19"/>
                  <a:gd name="T12" fmla="*/ 3 w 3"/>
                  <a:gd name="T13" fmla="*/ 18 h 19"/>
                  <a:gd name="T14" fmla="*/ 3 w 3"/>
                  <a:gd name="T15" fmla="*/ 11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2"/>
                      <a:pt x="1" y="4"/>
                      <a:pt x="1" y="6"/>
                    </a:cubicBezTo>
                    <a:cubicBezTo>
                      <a:pt x="1" y="8"/>
                      <a:pt x="1" y="10"/>
                      <a:pt x="2" y="12"/>
                    </a:cubicBezTo>
                    <a:cubicBezTo>
                      <a:pt x="2" y="14"/>
                      <a:pt x="2" y="17"/>
                      <a:pt x="2" y="19"/>
                    </a:cubicBezTo>
                    <a:cubicBezTo>
                      <a:pt x="2" y="19"/>
                      <a:pt x="2" y="19"/>
                      <a:pt x="2" y="19"/>
                    </a:cubicBezTo>
                    <a:cubicBezTo>
                      <a:pt x="2" y="19"/>
                      <a:pt x="3" y="18"/>
                      <a:pt x="3" y="18"/>
                    </a:cubicBezTo>
                    <a:cubicBezTo>
                      <a:pt x="3" y="16"/>
                      <a:pt x="3" y="13"/>
                      <a:pt x="3" y="11"/>
                    </a:cubicBezTo>
                    <a:cubicBezTo>
                      <a:pt x="3" y="7"/>
                      <a:pt x="2" y="3"/>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Freeform 49"/>
              <p:cNvSpPr/>
              <p:nvPr/>
            </p:nvSpPr>
            <p:spPr bwMode="auto">
              <a:xfrm>
                <a:off x="4171950" y="2897188"/>
                <a:ext cx="7938" cy="76200"/>
              </a:xfrm>
              <a:custGeom>
                <a:avLst/>
                <a:gdLst>
                  <a:gd name="T0" fmla="*/ 0 w 2"/>
                  <a:gd name="T1" fmla="*/ 0 h 20"/>
                  <a:gd name="T2" fmla="*/ 0 w 2"/>
                  <a:gd name="T3" fmla="*/ 0 h 20"/>
                  <a:gd name="T4" fmla="*/ 0 w 2"/>
                  <a:gd name="T5" fmla="*/ 11 h 20"/>
                  <a:gd name="T6" fmla="*/ 0 w 2"/>
                  <a:gd name="T7" fmla="*/ 20 h 20"/>
                  <a:gd name="T8" fmla="*/ 1 w 2"/>
                  <a:gd name="T9" fmla="*/ 18 h 20"/>
                  <a:gd name="T10" fmla="*/ 1 w 2"/>
                  <a:gd name="T11" fmla="*/ 11 h 20"/>
                  <a:gd name="T12" fmla="*/ 0 w 2"/>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 h="20">
                    <a:moveTo>
                      <a:pt x="0" y="0"/>
                    </a:moveTo>
                    <a:cubicBezTo>
                      <a:pt x="0" y="0"/>
                      <a:pt x="0" y="0"/>
                      <a:pt x="0" y="0"/>
                    </a:cubicBezTo>
                    <a:cubicBezTo>
                      <a:pt x="0" y="4"/>
                      <a:pt x="0" y="7"/>
                      <a:pt x="0" y="11"/>
                    </a:cubicBezTo>
                    <a:cubicBezTo>
                      <a:pt x="0" y="14"/>
                      <a:pt x="0" y="17"/>
                      <a:pt x="0" y="20"/>
                    </a:cubicBezTo>
                    <a:cubicBezTo>
                      <a:pt x="0" y="19"/>
                      <a:pt x="1" y="19"/>
                      <a:pt x="1" y="18"/>
                    </a:cubicBezTo>
                    <a:cubicBezTo>
                      <a:pt x="2" y="16"/>
                      <a:pt x="2" y="13"/>
                      <a:pt x="1" y="11"/>
                    </a:cubicBezTo>
                    <a:cubicBezTo>
                      <a:pt x="1" y="7"/>
                      <a:pt x="1" y="4"/>
                      <a:pt x="0"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8" name="Freeform 50"/>
              <p:cNvSpPr/>
              <p:nvPr/>
            </p:nvSpPr>
            <p:spPr bwMode="auto">
              <a:xfrm>
                <a:off x="4084638" y="2894013"/>
                <a:ext cx="76200" cy="11113"/>
              </a:xfrm>
              <a:custGeom>
                <a:avLst/>
                <a:gdLst>
                  <a:gd name="T0" fmla="*/ 1 w 20"/>
                  <a:gd name="T1" fmla="*/ 0 h 3"/>
                  <a:gd name="T2" fmla="*/ 0 w 20"/>
                  <a:gd name="T3" fmla="*/ 2 h 3"/>
                  <a:gd name="T4" fmla="*/ 7 w 20"/>
                  <a:gd name="T5" fmla="*/ 2 h 3"/>
                  <a:gd name="T6" fmla="*/ 16 w 20"/>
                  <a:gd name="T7" fmla="*/ 3 h 3"/>
                  <a:gd name="T8" fmla="*/ 20 w 20"/>
                  <a:gd name="T9" fmla="*/ 3 h 3"/>
                  <a:gd name="T10" fmla="*/ 20 w 20"/>
                  <a:gd name="T11" fmla="*/ 3 h 3"/>
                  <a:gd name="T12" fmla="*/ 8 w 20"/>
                  <a:gd name="T13" fmla="*/ 1 h 3"/>
                  <a:gd name="T14" fmla="*/ 1 w 20"/>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
                    <a:moveTo>
                      <a:pt x="1" y="0"/>
                    </a:moveTo>
                    <a:cubicBezTo>
                      <a:pt x="1" y="1"/>
                      <a:pt x="0" y="1"/>
                      <a:pt x="0" y="2"/>
                    </a:cubicBezTo>
                    <a:cubicBezTo>
                      <a:pt x="2" y="2"/>
                      <a:pt x="5" y="2"/>
                      <a:pt x="7" y="2"/>
                    </a:cubicBezTo>
                    <a:cubicBezTo>
                      <a:pt x="10" y="3"/>
                      <a:pt x="13" y="3"/>
                      <a:pt x="16" y="3"/>
                    </a:cubicBezTo>
                    <a:cubicBezTo>
                      <a:pt x="18" y="3"/>
                      <a:pt x="19" y="3"/>
                      <a:pt x="20" y="3"/>
                    </a:cubicBezTo>
                    <a:cubicBezTo>
                      <a:pt x="20" y="3"/>
                      <a:pt x="20" y="3"/>
                      <a:pt x="20" y="3"/>
                    </a:cubicBezTo>
                    <a:cubicBezTo>
                      <a:pt x="16" y="2"/>
                      <a:pt x="12" y="1"/>
                      <a:pt x="8" y="1"/>
                    </a:cubicBezTo>
                    <a:cubicBezTo>
                      <a:pt x="6" y="1"/>
                      <a:pt x="4"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9" name="Freeform 51"/>
              <p:cNvSpPr/>
              <p:nvPr/>
            </p:nvSpPr>
            <p:spPr bwMode="auto">
              <a:xfrm>
                <a:off x="4152900" y="2913063"/>
                <a:ext cx="11113" cy="71438"/>
              </a:xfrm>
              <a:custGeom>
                <a:avLst/>
                <a:gdLst>
                  <a:gd name="T0" fmla="*/ 1 w 3"/>
                  <a:gd name="T1" fmla="*/ 0 h 19"/>
                  <a:gd name="T2" fmla="*/ 1 w 3"/>
                  <a:gd name="T3" fmla="*/ 0 h 19"/>
                  <a:gd name="T4" fmla="*/ 1 w 3"/>
                  <a:gd name="T5" fmla="*/ 5 h 19"/>
                  <a:gd name="T6" fmla="*/ 1 w 3"/>
                  <a:gd name="T7" fmla="*/ 11 h 19"/>
                  <a:gd name="T8" fmla="*/ 1 w 3"/>
                  <a:gd name="T9" fmla="*/ 19 h 19"/>
                  <a:gd name="T10" fmla="*/ 3 w 3"/>
                  <a:gd name="T11" fmla="*/ 18 h 19"/>
                  <a:gd name="T12" fmla="*/ 2 w 3"/>
                  <a:gd name="T13" fmla="*/ 10 h 19"/>
                  <a:gd name="T14" fmla="*/ 2 w 3"/>
                  <a:gd name="T15" fmla="*/ 5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1"/>
                      <a:pt x="1" y="4"/>
                      <a:pt x="1" y="5"/>
                    </a:cubicBezTo>
                    <a:cubicBezTo>
                      <a:pt x="1" y="7"/>
                      <a:pt x="1" y="9"/>
                      <a:pt x="1" y="11"/>
                    </a:cubicBezTo>
                    <a:cubicBezTo>
                      <a:pt x="1" y="13"/>
                      <a:pt x="1" y="16"/>
                      <a:pt x="1" y="19"/>
                    </a:cubicBezTo>
                    <a:cubicBezTo>
                      <a:pt x="1" y="19"/>
                      <a:pt x="2" y="18"/>
                      <a:pt x="3" y="18"/>
                    </a:cubicBezTo>
                    <a:cubicBezTo>
                      <a:pt x="2" y="15"/>
                      <a:pt x="2" y="13"/>
                      <a:pt x="2" y="10"/>
                    </a:cubicBezTo>
                    <a:cubicBezTo>
                      <a:pt x="2" y="9"/>
                      <a:pt x="2" y="7"/>
                      <a:pt x="2" y="5"/>
                    </a:cubicBezTo>
                    <a:cubicBezTo>
                      <a:pt x="2" y="3"/>
                      <a:pt x="2"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Freeform 52"/>
              <p:cNvSpPr/>
              <p:nvPr/>
            </p:nvSpPr>
            <p:spPr bwMode="auto">
              <a:xfrm>
                <a:off x="4111625" y="2806700"/>
                <a:ext cx="150813" cy="139700"/>
              </a:xfrm>
              <a:custGeom>
                <a:avLst/>
                <a:gdLst>
                  <a:gd name="T0" fmla="*/ 36 w 40"/>
                  <a:gd name="T1" fmla="*/ 2 h 37"/>
                  <a:gd name="T2" fmla="*/ 2 w 40"/>
                  <a:gd name="T3" fmla="*/ 32 h 37"/>
                  <a:gd name="T4" fmla="*/ 5 w 40"/>
                  <a:gd name="T5" fmla="*/ 35 h 37"/>
                  <a:gd name="T6" fmla="*/ 38 w 40"/>
                  <a:gd name="T7" fmla="*/ 5 h 37"/>
                  <a:gd name="T8" fmla="*/ 36 w 40"/>
                  <a:gd name="T9" fmla="*/ 2 h 37"/>
                </a:gdLst>
                <a:ahLst/>
                <a:cxnLst>
                  <a:cxn ang="0">
                    <a:pos x="T0" y="T1"/>
                  </a:cxn>
                  <a:cxn ang="0">
                    <a:pos x="T2" y="T3"/>
                  </a:cxn>
                  <a:cxn ang="0">
                    <a:pos x="T4" y="T5"/>
                  </a:cxn>
                  <a:cxn ang="0">
                    <a:pos x="T6" y="T7"/>
                  </a:cxn>
                  <a:cxn ang="0">
                    <a:pos x="T8" y="T9"/>
                  </a:cxn>
                </a:cxnLst>
                <a:rect l="0" t="0" r="r" b="b"/>
                <a:pathLst>
                  <a:path w="40" h="37">
                    <a:moveTo>
                      <a:pt x="36" y="2"/>
                    </a:moveTo>
                    <a:cubicBezTo>
                      <a:pt x="24" y="12"/>
                      <a:pt x="13" y="22"/>
                      <a:pt x="2" y="32"/>
                    </a:cubicBezTo>
                    <a:cubicBezTo>
                      <a:pt x="0" y="34"/>
                      <a:pt x="3" y="37"/>
                      <a:pt x="5" y="35"/>
                    </a:cubicBezTo>
                    <a:cubicBezTo>
                      <a:pt x="16" y="25"/>
                      <a:pt x="27" y="15"/>
                      <a:pt x="38" y="5"/>
                    </a:cubicBezTo>
                    <a:cubicBezTo>
                      <a:pt x="40" y="3"/>
                      <a:pt x="37" y="0"/>
                      <a:pt x="36" y="2"/>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Freeform 53"/>
              <p:cNvSpPr/>
              <p:nvPr/>
            </p:nvSpPr>
            <p:spPr bwMode="auto">
              <a:xfrm>
                <a:off x="4144963" y="2535238"/>
                <a:ext cx="398463" cy="392113"/>
              </a:xfrm>
              <a:custGeom>
                <a:avLst/>
                <a:gdLst>
                  <a:gd name="T0" fmla="*/ 96 w 106"/>
                  <a:gd name="T1" fmla="*/ 11 h 104"/>
                  <a:gd name="T2" fmla="*/ 62 w 106"/>
                  <a:gd name="T3" fmla="*/ 7 h 104"/>
                  <a:gd name="T4" fmla="*/ 53 w 106"/>
                  <a:gd name="T5" fmla="*/ 39 h 104"/>
                  <a:gd name="T6" fmla="*/ 33 w 106"/>
                  <a:gd name="T7" fmla="*/ 24 h 104"/>
                  <a:gd name="T8" fmla="*/ 9 w 106"/>
                  <a:gd name="T9" fmla="*/ 25 h 104"/>
                  <a:gd name="T10" fmla="*/ 5 w 106"/>
                  <a:gd name="T11" fmla="*/ 57 h 104"/>
                  <a:gd name="T12" fmla="*/ 66 w 106"/>
                  <a:gd name="T13" fmla="*/ 104 h 104"/>
                  <a:gd name="T14" fmla="*/ 100 w 106"/>
                  <a:gd name="T15" fmla="*/ 53 h 104"/>
                  <a:gd name="T16" fmla="*/ 96 w 106"/>
                  <a:gd name="T17" fmla="*/ 1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4">
                    <a:moveTo>
                      <a:pt x="96" y="11"/>
                    </a:moveTo>
                    <a:cubicBezTo>
                      <a:pt x="88" y="2"/>
                      <a:pt x="73" y="0"/>
                      <a:pt x="62" y="7"/>
                    </a:cubicBezTo>
                    <a:cubicBezTo>
                      <a:pt x="52" y="13"/>
                      <a:pt x="48" y="28"/>
                      <a:pt x="53" y="39"/>
                    </a:cubicBezTo>
                    <a:cubicBezTo>
                      <a:pt x="47" y="33"/>
                      <a:pt x="41" y="27"/>
                      <a:pt x="33" y="24"/>
                    </a:cubicBezTo>
                    <a:cubicBezTo>
                      <a:pt x="25" y="20"/>
                      <a:pt x="16" y="20"/>
                      <a:pt x="9" y="25"/>
                    </a:cubicBezTo>
                    <a:cubicBezTo>
                      <a:pt x="0" y="32"/>
                      <a:pt x="1" y="46"/>
                      <a:pt x="5" y="57"/>
                    </a:cubicBezTo>
                    <a:cubicBezTo>
                      <a:pt x="14" y="79"/>
                      <a:pt x="42" y="101"/>
                      <a:pt x="66" y="104"/>
                    </a:cubicBezTo>
                    <a:cubicBezTo>
                      <a:pt x="82" y="91"/>
                      <a:pt x="94" y="73"/>
                      <a:pt x="100" y="53"/>
                    </a:cubicBezTo>
                    <a:cubicBezTo>
                      <a:pt x="105" y="39"/>
                      <a:pt x="106" y="22"/>
                      <a:pt x="96" y="11"/>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Freeform 54"/>
              <p:cNvSpPr/>
              <p:nvPr/>
            </p:nvSpPr>
            <p:spPr bwMode="auto">
              <a:xfrm>
                <a:off x="4479925" y="2535238"/>
                <a:ext cx="82550" cy="76200"/>
              </a:xfrm>
              <a:custGeom>
                <a:avLst/>
                <a:gdLst>
                  <a:gd name="T0" fmla="*/ 21 w 22"/>
                  <a:gd name="T1" fmla="*/ 0 h 20"/>
                  <a:gd name="T2" fmla="*/ 1 w 22"/>
                  <a:gd name="T3" fmla="*/ 16 h 20"/>
                  <a:gd name="T4" fmla="*/ 3 w 22"/>
                  <a:gd name="T5" fmla="*/ 19 h 20"/>
                  <a:gd name="T6" fmla="*/ 22 w 22"/>
                  <a:gd name="T7" fmla="*/ 1 h 20"/>
                  <a:gd name="T8" fmla="*/ 21 w 22"/>
                  <a:gd name="T9" fmla="*/ 0 h 20"/>
                </a:gdLst>
                <a:ahLst/>
                <a:cxnLst>
                  <a:cxn ang="0">
                    <a:pos x="T0" y="T1"/>
                  </a:cxn>
                  <a:cxn ang="0">
                    <a:pos x="T2" y="T3"/>
                  </a:cxn>
                  <a:cxn ang="0">
                    <a:pos x="T4" y="T5"/>
                  </a:cxn>
                  <a:cxn ang="0">
                    <a:pos x="T6" y="T7"/>
                  </a:cxn>
                  <a:cxn ang="0">
                    <a:pos x="T8" y="T9"/>
                  </a:cxn>
                </a:cxnLst>
                <a:rect l="0" t="0" r="r" b="b"/>
                <a:pathLst>
                  <a:path w="22" h="20">
                    <a:moveTo>
                      <a:pt x="21" y="0"/>
                    </a:moveTo>
                    <a:cubicBezTo>
                      <a:pt x="14" y="4"/>
                      <a:pt x="7" y="11"/>
                      <a:pt x="1" y="16"/>
                    </a:cubicBezTo>
                    <a:cubicBezTo>
                      <a:pt x="0" y="18"/>
                      <a:pt x="2" y="20"/>
                      <a:pt x="3" y="19"/>
                    </a:cubicBezTo>
                    <a:cubicBezTo>
                      <a:pt x="9" y="13"/>
                      <a:pt x="17" y="7"/>
                      <a:pt x="22" y="1"/>
                    </a:cubicBezTo>
                    <a:cubicBezTo>
                      <a:pt x="22" y="0"/>
                      <a:pt x="21" y="0"/>
                      <a:pt x="21" y="0"/>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Freeform 55"/>
              <p:cNvSpPr/>
              <p:nvPr/>
            </p:nvSpPr>
            <p:spPr bwMode="auto">
              <a:xfrm>
                <a:off x="4518025" y="2479675"/>
                <a:ext cx="93663" cy="90488"/>
              </a:xfrm>
              <a:custGeom>
                <a:avLst/>
                <a:gdLst>
                  <a:gd name="T0" fmla="*/ 22 w 25"/>
                  <a:gd name="T1" fmla="*/ 1 h 24"/>
                  <a:gd name="T2" fmla="*/ 0 w 25"/>
                  <a:gd name="T3" fmla="*/ 13 h 24"/>
                  <a:gd name="T4" fmla="*/ 12 w 25"/>
                  <a:gd name="T5" fmla="*/ 23 h 24"/>
                  <a:gd name="T6" fmla="*/ 14 w 25"/>
                  <a:gd name="T7" fmla="*/ 24 h 24"/>
                  <a:gd name="T8" fmla="*/ 17 w 25"/>
                  <a:gd name="T9" fmla="*/ 22 h 24"/>
                  <a:gd name="T10" fmla="*/ 24 w 25"/>
                  <a:gd name="T11" fmla="*/ 2 h 24"/>
                  <a:gd name="T12" fmla="*/ 24 w 25"/>
                  <a:gd name="T13" fmla="*/ 0 h 24"/>
                  <a:gd name="T14" fmla="*/ 22 w 25"/>
                  <a:gd name="T15" fmla="*/ 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4">
                    <a:moveTo>
                      <a:pt x="22" y="1"/>
                    </a:moveTo>
                    <a:cubicBezTo>
                      <a:pt x="16" y="4"/>
                      <a:pt x="0" y="13"/>
                      <a:pt x="0" y="13"/>
                    </a:cubicBezTo>
                    <a:cubicBezTo>
                      <a:pt x="0" y="14"/>
                      <a:pt x="8" y="20"/>
                      <a:pt x="12" y="23"/>
                    </a:cubicBezTo>
                    <a:cubicBezTo>
                      <a:pt x="13" y="24"/>
                      <a:pt x="14" y="24"/>
                      <a:pt x="14" y="24"/>
                    </a:cubicBezTo>
                    <a:cubicBezTo>
                      <a:pt x="16" y="24"/>
                      <a:pt x="17" y="23"/>
                      <a:pt x="17" y="22"/>
                    </a:cubicBezTo>
                    <a:cubicBezTo>
                      <a:pt x="19" y="15"/>
                      <a:pt x="22" y="9"/>
                      <a:pt x="24" y="2"/>
                    </a:cubicBezTo>
                    <a:cubicBezTo>
                      <a:pt x="25" y="2"/>
                      <a:pt x="25" y="1"/>
                      <a:pt x="24" y="0"/>
                    </a:cubicBezTo>
                    <a:cubicBezTo>
                      <a:pt x="24" y="0"/>
                      <a:pt x="23" y="0"/>
                      <a:pt x="22" y="1"/>
                    </a:cubicBezTo>
                    <a:close/>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Freeform 56"/>
              <p:cNvSpPr/>
              <p:nvPr/>
            </p:nvSpPr>
            <p:spPr bwMode="auto">
              <a:xfrm>
                <a:off x="4175125" y="2652713"/>
                <a:ext cx="41275" cy="57150"/>
              </a:xfrm>
              <a:custGeom>
                <a:avLst/>
                <a:gdLst>
                  <a:gd name="T0" fmla="*/ 11 w 11"/>
                  <a:gd name="T1" fmla="*/ 5 h 15"/>
                  <a:gd name="T2" fmla="*/ 10 w 11"/>
                  <a:gd name="T3" fmla="*/ 3 h 15"/>
                  <a:gd name="T4" fmla="*/ 6 w 11"/>
                  <a:gd name="T5" fmla="*/ 1 h 15"/>
                  <a:gd name="T6" fmla="*/ 4 w 11"/>
                  <a:gd name="T7" fmla="*/ 2 h 15"/>
                  <a:gd name="T8" fmla="*/ 3 w 11"/>
                  <a:gd name="T9" fmla="*/ 3 h 15"/>
                  <a:gd name="T10" fmla="*/ 1 w 11"/>
                  <a:gd name="T11" fmla="*/ 7 h 15"/>
                  <a:gd name="T12" fmla="*/ 0 w 11"/>
                  <a:gd name="T13" fmla="*/ 10 h 15"/>
                  <a:gd name="T14" fmla="*/ 0 w 11"/>
                  <a:gd name="T15" fmla="*/ 10 h 15"/>
                  <a:gd name="T16" fmla="*/ 3 w 11"/>
                  <a:gd name="T17" fmla="*/ 14 h 15"/>
                  <a:gd name="T18" fmla="*/ 5 w 11"/>
                  <a:gd name="T19" fmla="*/ 14 h 15"/>
                  <a:gd name="T20" fmla="*/ 5 w 11"/>
                  <a:gd name="T21" fmla="*/ 14 h 15"/>
                  <a:gd name="T22" fmla="*/ 7 w 11"/>
                  <a:gd name="T23" fmla="*/ 13 h 15"/>
                  <a:gd name="T24" fmla="*/ 8 w 11"/>
                  <a:gd name="T25" fmla="*/ 12 h 15"/>
                  <a:gd name="T26" fmla="*/ 10 w 11"/>
                  <a:gd name="T27" fmla="*/ 8 h 15"/>
                  <a:gd name="T28" fmla="*/ 10 w 11"/>
                  <a:gd name="T29" fmla="*/ 8 h 15"/>
                  <a:gd name="T30" fmla="*/ 11 w 11"/>
                  <a:gd name="T3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5">
                    <a:moveTo>
                      <a:pt x="11" y="5"/>
                    </a:moveTo>
                    <a:cubicBezTo>
                      <a:pt x="11" y="5"/>
                      <a:pt x="11" y="4"/>
                      <a:pt x="10" y="3"/>
                    </a:cubicBezTo>
                    <a:cubicBezTo>
                      <a:pt x="10" y="1"/>
                      <a:pt x="8" y="0"/>
                      <a:pt x="6" y="1"/>
                    </a:cubicBezTo>
                    <a:cubicBezTo>
                      <a:pt x="5" y="1"/>
                      <a:pt x="5" y="1"/>
                      <a:pt x="4" y="2"/>
                    </a:cubicBezTo>
                    <a:cubicBezTo>
                      <a:pt x="4" y="2"/>
                      <a:pt x="3" y="2"/>
                      <a:pt x="3" y="3"/>
                    </a:cubicBezTo>
                    <a:cubicBezTo>
                      <a:pt x="2" y="4"/>
                      <a:pt x="1" y="6"/>
                      <a:pt x="1" y="7"/>
                    </a:cubicBezTo>
                    <a:cubicBezTo>
                      <a:pt x="0" y="8"/>
                      <a:pt x="0" y="9"/>
                      <a:pt x="0" y="10"/>
                    </a:cubicBezTo>
                    <a:cubicBezTo>
                      <a:pt x="0" y="10"/>
                      <a:pt x="0" y="10"/>
                      <a:pt x="0" y="10"/>
                    </a:cubicBezTo>
                    <a:cubicBezTo>
                      <a:pt x="0" y="12"/>
                      <a:pt x="1" y="14"/>
                      <a:pt x="3" y="14"/>
                    </a:cubicBezTo>
                    <a:cubicBezTo>
                      <a:pt x="4" y="14"/>
                      <a:pt x="4" y="15"/>
                      <a:pt x="5" y="14"/>
                    </a:cubicBezTo>
                    <a:cubicBezTo>
                      <a:pt x="5" y="14"/>
                      <a:pt x="5" y="14"/>
                      <a:pt x="5" y="14"/>
                    </a:cubicBezTo>
                    <a:cubicBezTo>
                      <a:pt x="6" y="14"/>
                      <a:pt x="7" y="14"/>
                      <a:pt x="7" y="13"/>
                    </a:cubicBezTo>
                    <a:cubicBezTo>
                      <a:pt x="8" y="13"/>
                      <a:pt x="8" y="12"/>
                      <a:pt x="8" y="12"/>
                    </a:cubicBezTo>
                    <a:cubicBezTo>
                      <a:pt x="9" y="11"/>
                      <a:pt x="10" y="10"/>
                      <a:pt x="10" y="8"/>
                    </a:cubicBezTo>
                    <a:cubicBezTo>
                      <a:pt x="10" y="8"/>
                      <a:pt x="10" y="8"/>
                      <a:pt x="10" y="8"/>
                    </a:cubicBezTo>
                    <a:cubicBezTo>
                      <a:pt x="11" y="7"/>
                      <a:pt x="11" y="6"/>
                      <a:pt x="11"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9" name="文本框 7" descr="7b0a20202020227461726765744d6f64756c65223a20226b6f6e6c696e65666f6e7473220a7d0a"/>
            <p:cNvSpPr txBox="1"/>
            <p:nvPr/>
          </p:nvSpPr>
          <p:spPr>
            <a:xfrm>
              <a:off x="7149" y="4043"/>
              <a:ext cx="4633" cy="2328"/>
            </a:xfrm>
            <a:prstGeom prst="rect">
              <a:avLst/>
            </a:prstGeom>
            <a:noFill/>
          </p:spPr>
          <p:txBody>
            <a:bodyPr wrap="square" rtlCol="0" anchor="ctr">
              <a:noAutofit/>
            </a:bodyPr>
            <a:p>
              <a:pPr algn="just" fontAlgn="t">
                <a:lnSpc>
                  <a:spcPts val="3000"/>
                </a:lnSpc>
                <a:spcBef>
                  <a:spcPts val="0"/>
                </a:spcBef>
                <a:spcAft>
                  <a:spcPts val="0"/>
                </a:spcAft>
              </a:pPr>
              <a:r>
                <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a:t>
              </a:r>
              <a:r>
                <a:rPr lang="zh-CN" altLang="en-US"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分娩镇痛费用高吗？</a:t>
              </a:r>
              <a:r>
                <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a:t>
              </a:r>
              <a:endParaRPr lang="en-US" altLang="zh-CN" sz="2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endParaRPr>
            </a:p>
          </p:txBody>
        </p:sp>
      </p:grpSp>
      <p:grpSp>
        <p:nvGrpSpPr>
          <p:cNvPr id="92" name="组合 91" descr="7b0a202020202274657874626f78223a2022220a7d0a"/>
          <p:cNvGrpSpPr/>
          <p:nvPr/>
        </p:nvGrpSpPr>
        <p:grpSpPr>
          <a:xfrm>
            <a:off x="7289165" y="695325"/>
            <a:ext cx="4811395" cy="4512945"/>
            <a:chOff x="7325" y="3595"/>
            <a:chExt cx="4496" cy="3818"/>
          </a:xfrm>
        </p:grpSpPr>
        <p:grpSp>
          <p:nvGrpSpPr>
            <p:cNvPr id="93" name="组合 92"/>
            <p:cNvGrpSpPr/>
            <p:nvPr/>
          </p:nvGrpSpPr>
          <p:grpSpPr>
            <a:xfrm>
              <a:off x="7325" y="3595"/>
              <a:ext cx="4496" cy="3818"/>
              <a:chOff x="7385" y="3349"/>
              <a:chExt cx="4496" cy="3920"/>
            </a:xfrm>
          </p:grpSpPr>
          <p:pic>
            <p:nvPicPr>
              <p:cNvPr id="94" name="图片 93" descr="资源 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0" y="3349"/>
                <a:ext cx="3938" cy="3920"/>
              </a:xfrm>
              <a:prstGeom prst="rect">
                <a:avLst/>
              </a:prstGeom>
              <a:pattFill>
                <a:fgClr>
                  <a:srgbClr val="FFFFFF"/>
                </a:fgClr>
                <a:bgClr>
                  <a:srgbClr val="FFFFFF"/>
                </a:bgClr>
              </a:pattFill>
            </p:spPr>
          </p:pic>
          <p:pic>
            <p:nvPicPr>
              <p:cNvPr id="95" name="图片 94" descr="资源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8" y="3521"/>
                <a:ext cx="3652" cy="3634"/>
              </a:xfrm>
              <a:prstGeom prst="rect">
                <a:avLst/>
              </a:prstGeom>
              <a:pattFill>
                <a:fgClr>
                  <a:srgbClr val="FFFFFF"/>
                </a:fgClr>
                <a:bgClr>
                  <a:srgbClr val="FFFFFF"/>
                </a:bgClr>
              </a:pattFill>
            </p:spPr>
          </p:pic>
          <p:pic>
            <p:nvPicPr>
              <p:cNvPr id="96" name="图片 95" descr="资源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5" y="3481"/>
                <a:ext cx="4496" cy="3227"/>
              </a:xfrm>
              <a:prstGeom prst="rect">
                <a:avLst/>
              </a:prstGeom>
            </p:spPr>
          </p:pic>
        </p:grpSp>
        <p:sp>
          <p:nvSpPr>
            <p:cNvPr id="67" name="文本框 66"/>
            <p:cNvSpPr txBox="1"/>
            <p:nvPr/>
          </p:nvSpPr>
          <p:spPr>
            <a:xfrm>
              <a:off x="8161" y="4263"/>
              <a:ext cx="2903" cy="2156"/>
            </a:xfrm>
            <a:prstGeom prst="rect">
              <a:avLst/>
            </a:prstGeom>
            <a:noFill/>
          </p:spPr>
          <p:txBody>
            <a:bodyPr wrap="square" rtlCol="0" anchor="ctr">
              <a:noAutofit/>
            </a:bodyPr>
            <a:p>
              <a:pPr fontAlgn="auto">
                <a:lnSpc>
                  <a:spcPts val="2760"/>
                </a:lnSpc>
              </a:pPr>
              <a:r>
                <a:rPr lang="zh-CN" altLang="en-US" sz="2000" dirty="0">
                  <a:solidFill>
                    <a:srgbClr val="404040"/>
                  </a:solidFill>
                  <a:latin typeface="汉仪夏日体W" panose="00020600040101010101" charset="-122"/>
                  <a:ea typeface="汉仪夏日体W" panose="00020600040101010101" charset="-122"/>
                  <a:cs typeface="Times New Roman" panose="02020603050405020304"/>
                </a:rPr>
                <a:t>产妇要求无痛分娩是需要全自费的，平均约</a:t>
              </a:r>
              <a:r>
                <a:rPr lang="en-US" altLang="zh-CN" sz="2000" dirty="0">
                  <a:solidFill>
                    <a:srgbClr val="404040"/>
                  </a:solidFill>
                  <a:latin typeface="汉仪夏日体W" panose="00020600040101010101" charset="-122"/>
                  <a:ea typeface="汉仪夏日体W" panose="00020600040101010101" charset="-122"/>
                  <a:cs typeface="Times New Roman" panose="02020603050405020304"/>
                </a:rPr>
                <a:t>2000 </a:t>
              </a:r>
              <a:r>
                <a:rPr lang="zh-CN" altLang="en-US" sz="2000" dirty="0">
                  <a:solidFill>
                    <a:srgbClr val="404040"/>
                  </a:solidFill>
                  <a:latin typeface="汉仪夏日体W" panose="00020600040101010101" charset="-122"/>
                  <a:ea typeface="汉仪夏日体W" panose="00020600040101010101" charset="-122"/>
                  <a:cs typeface="Times New Roman" panose="02020603050405020304"/>
                </a:rPr>
                <a:t>元左右。好消息是，目前已有多地将无痛分娩费用纳入了医保！包括上海、浙江、江苏、贵州等多省市！</a:t>
              </a:r>
              <a:r>
                <a:rPr lang="zh-CN" altLang="en-US" sz="2000" dirty="0">
                  <a:solidFill>
                    <a:srgbClr val="FF0000"/>
                  </a:solidFill>
                  <a:latin typeface="汉仪夏日体W" panose="00020600040101010101" charset="-122"/>
                  <a:ea typeface="汉仪夏日体W" panose="00020600040101010101" charset="-122"/>
                  <a:cs typeface="Times New Roman" panose="02020603050405020304"/>
                </a:rPr>
                <a:t>特别提醒：武汉市目前还是自费哟</a:t>
              </a:r>
              <a:r>
                <a:rPr lang="en-US" altLang="zh-CN" sz="2000" dirty="0">
                  <a:solidFill>
                    <a:srgbClr val="FF0000"/>
                  </a:solidFill>
                  <a:latin typeface="汉仪夏日体W" panose="00020600040101010101" charset="-122"/>
                  <a:ea typeface="汉仪夏日体W" panose="00020600040101010101" charset="-122"/>
                  <a:cs typeface="Times New Roman" panose="02020603050405020304"/>
                </a:rPr>
                <a:t>!</a:t>
              </a:r>
              <a:endParaRPr lang="en-US" altLang="zh-CN" sz="2000" dirty="0">
                <a:solidFill>
                  <a:srgbClr val="FF0000"/>
                </a:solidFill>
                <a:latin typeface="汉仪夏日体W" panose="00020600040101010101" charset="-122"/>
                <a:ea typeface="汉仪夏日体W" panose="00020600040101010101" charset="-122"/>
                <a:cs typeface="Times New Roman" panose="02020603050405020304"/>
              </a:endParaRPr>
            </a:p>
          </p:txBody>
        </p:sp>
      </p:grpSp>
      <p:sp>
        <p:nvSpPr>
          <p:cNvPr id="4" name="文本框 3"/>
          <p:cNvSpPr txBox="1"/>
          <p:nvPr/>
        </p:nvSpPr>
        <p:spPr>
          <a:xfrm>
            <a:off x="695960" y="5876925"/>
            <a:ext cx="10238105" cy="937260"/>
          </a:xfrm>
          <a:prstGeom prst="rect">
            <a:avLst/>
          </a:prstGeom>
          <a:noFill/>
        </p:spPr>
        <p:txBody>
          <a:bodyPr wrap="square" rtlCol="0" anchor="t">
            <a:spAutoFit/>
          </a:bodyPr>
          <a:p>
            <a:pPr algn="l">
              <a:buClrTx/>
              <a:buSzTx/>
              <a:buNone/>
            </a:pPr>
            <a:r>
              <a:rPr lang="zh-CN" sz="1100">
                <a:latin typeface="微软雅黑" panose="020B0503020204020204" charset="-122"/>
                <a:ea typeface="微软雅黑" panose="020B0503020204020204" charset="-122"/>
                <a:sym typeface="+mn-ea"/>
              </a:rPr>
              <a:t>参考文献：</a:t>
            </a:r>
            <a:endParaRPr lang="zh-CN" sz="1100">
              <a:latin typeface="微软雅黑" panose="020B0503020204020204" charset="-122"/>
              <a:ea typeface="微软雅黑" panose="020B0503020204020204" charset="-122"/>
              <a:sym typeface="+mn-ea"/>
            </a:endParaRPr>
          </a:p>
          <a:p>
            <a:pPr algn="l">
              <a:buClrTx/>
              <a:buSzTx/>
              <a:buNone/>
            </a:pPr>
            <a:r>
              <a:rPr lang="zh-CN" sz="1100">
                <a:latin typeface="微软雅黑" panose="020B0503020204020204" charset="-122"/>
                <a:ea typeface="微软雅黑" panose="020B0503020204020204" charset="-122"/>
              </a:rPr>
              <a:t>国务院办公厅发布文件《关于加快完善生育支持政策体系推动建设生育友好型社会的若干措施》（2024年10月）</a:t>
            </a:r>
            <a:endParaRPr lang="zh-CN" sz="1100">
              <a:latin typeface="微软雅黑" panose="020B0503020204020204" charset="-122"/>
              <a:ea typeface="微软雅黑" panose="020B0503020204020204" charset="-122"/>
            </a:endParaRPr>
          </a:p>
          <a:p>
            <a:pPr algn="l">
              <a:buClrTx/>
              <a:buSzTx/>
              <a:buNone/>
            </a:pPr>
            <a:r>
              <a:rPr lang="zh-CN" sz="1100">
                <a:latin typeface="微软雅黑" panose="020B0503020204020204" charset="-122"/>
                <a:ea typeface="微软雅黑" panose="020B0503020204020204" charset="-122"/>
              </a:rPr>
              <a:t>江苏省《关于将椎管内分娩镇痛纳入基本医疗保险支付范围的通知》（苏医保发〔2024〕36号）</a:t>
            </a:r>
            <a:endParaRPr lang="zh-CN" sz="1100">
              <a:latin typeface="微软雅黑" panose="020B0503020204020204" charset="-122"/>
              <a:ea typeface="微软雅黑" panose="020B0503020204020204" charset="-122"/>
            </a:endParaRPr>
          </a:p>
          <a:p>
            <a:pPr algn="l">
              <a:buClrTx/>
              <a:buSzTx/>
              <a:buNone/>
            </a:pPr>
            <a:r>
              <a:rPr lang="zh-CN" sz="1100">
                <a:latin typeface="微软雅黑" panose="020B0503020204020204" charset="-122"/>
                <a:ea typeface="微软雅黑" panose="020B0503020204020204" charset="-122"/>
              </a:rPr>
              <a:t>贵州省《关于制定部分医疗服务项目价格的通知》（2021年）</a:t>
            </a:r>
            <a:endParaRPr lang="zh-CN" sz="1100">
              <a:latin typeface="微软雅黑" panose="020B0503020204020204" charset="-122"/>
              <a:ea typeface="微软雅黑" panose="020B0503020204020204" charset="-122"/>
            </a:endParaRPr>
          </a:p>
          <a:p>
            <a:pPr algn="l">
              <a:buClrTx/>
              <a:buSzTx/>
              <a:buNone/>
            </a:pPr>
            <a:r>
              <a:rPr lang="zh-CN" sz="1100">
                <a:latin typeface="微软雅黑" panose="020B0503020204020204" charset="-122"/>
                <a:ea typeface="微软雅黑" panose="020B0503020204020204" charset="-122"/>
              </a:rPr>
              <a:t>浙江省《关于助力“浙有善育”促进优生优育工作的通知》（2022年）等等</a:t>
            </a:r>
            <a:endParaRPr lang="zh-CN" sz="110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2" presetClass="entr" presetSubtype="4" fill="hold" nodeType="afterEffect">
                                  <p:stCondLst>
                                    <p:cond delay="50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p:tgtEl>
                                          <p:spTgt spid="92"/>
                                        </p:tgtEl>
                                        <p:attrNameLst>
                                          <p:attrName>ppt_y</p:attrName>
                                        </p:attrNameLst>
                                      </p:cBhvr>
                                      <p:tavLst>
                                        <p:tav tm="0">
                                          <p:val>
                                            <p:strVal val="#ppt_y+#ppt_h*1.125000"/>
                                          </p:val>
                                        </p:tav>
                                        <p:tav tm="100000">
                                          <p:val>
                                            <p:strVal val="#ppt_y"/>
                                          </p:val>
                                        </p:tav>
                                      </p:tavLst>
                                    </p:anim>
                                    <p:animEffect transition="in" filter="wipe(up)">
                                      <p:cBhvr>
                                        <p:cTn id="1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24765" y="0"/>
            <a:ext cx="12252960" cy="6934200"/>
          </a:xfrm>
          <a:prstGeom prst="rect">
            <a:avLst/>
          </a:prstGeom>
          <a:solidFill>
            <a:schemeClr val="accent4">
              <a:lumMod val="20000"/>
              <a:lumOff val="80000"/>
              <a:alpha val="10000"/>
            </a:schemeClr>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658813" y="2183958"/>
            <a:ext cx="11246675" cy="2490084"/>
          </a:xfrm>
          <a:prstGeom prst="roundRect">
            <a:avLst>
              <a:gd name="adj" fmla="val 9323"/>
            </a:avLst>
          </a:prstGeom>
          <a:gradFill>
            <a:gsLst>
              <a:gs pos="0">
                <a:schemeClr val="bg1"/>
              </a:gs>
              <a:gs pos="100000">
                <a:schemeClr val="bg1">
                  <a:alpha val="0"/>
                </a:schemeClr>
              </a:gs>
            </a:gsLst>
            <a:lin ang="0" scaled="0"/>
          </a:gradFill>
          <a:ln w="12700" cap="sq">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9752" y="867801"/>
            <a:ext cx="12172248" cy="5990199"/>
          </a:xfrm>
          <a:custGeom>
            <a:avLst/>
            <a:gdLst>
              <a:gd name="connsiteX0" fmla="*/ 12172248 w 12172248"/>
              <a:gd name="connsiteY0" fmla="*/ 0 h 5990199"/>
              <a:gd name="connsiteX1" fmla="*/ 12172248 w 12172248"/>
              <a:gd name="connsiteY1" fmla="*/ 5990199 h 5990199"/>
              <a:gd name="connsiteX2" fmla="*/ 0 w 12172248"/>
              <a:gd name="connsiteY2" fmla="*/ 5990199 h 5990199"/>
              <a:gd name="connsiteX3" fmla="*/ 1364 w 12172248"/>
              <a:gd name="connsiteY3" fmla="*/ 5988443 h 5990199"/>
              <a:gd name="connsiteX4" fmla="*/ 1116932 w 12172248"/>
              <a:gd name="connsiteY4" fmla="*/ 5366651 h 5990199"/>
              <a:gd name="connsiteX5" fmla="*/ 2753708 w 12172248"/>
              <a:gd name="connsiteY5" fmla="*/ 5357507 h 5990199"/>
              <a:gd name="connsiteX6" fmla="*/ 4993988 w 12172248"/>
              <a:gd name="connsiteY6" fmla="*/ 4113923 h 5990199"/>
              <a:gd name="connsiteX7" fmla="*/ 6639909 w 12172248"/>
              <a:gd name="connsiteY7" fmla="*/ 4269371 h 5990199"/>
              <a:gd name="connsiteX8" fmla="*/ 7929212 w 12172248"/>
              <a:gd name="connsiteY8" fmla="*/ 3446411 h 5990199"/>
              <a:gd name="connsiteX9" fmla="*/ 9117932 w 12172248"/>
              <a:gd name="connsiteY9" fmla="*/ 2477147 h 5990199"/>
              <a:gd name="connsiteX10" fmla="*/ 11120468 w 12172248"/>
              <a:gd name="connsiteY10" fmla="*/ 2257691 h 5990199"/>
              <a:gd name="connsiteX11" fmla="*/ 11531948 w 12172248"/>
              <a:gd name="connsiteY11" fmla="*/ 584339 h 5990199"/>
              <a:gd name="connsiteX12" fmla="*/ 12080990 w 12172248"/>
              <a:gd name="connsiteY12" fmla="*/ 64229 h 5990199"/>
              <a:gd name="connsiteX13" fmla="*/ 12172248 w 12172248"/>
              <a:gd name="connsiteY13" fmla="*/ 0 h 5990199"/>
              <a:gd name="connsiteX14" fmla="*/ 12172248 w 12172248"/>
              <a:gd name="connsiteY14" fmla="*/ 0 h 5990199"/>
              <a:gd name="connsiteX15" fmla="*/ 12172248 w 12172248"/>
              <a:gd name="connsiteY15" fmla="*/ 0 h 5990199"/>
              <a:gd name="connsiteX16" fmla="*/ 12172248 w 12172248"/>
              <a:gd name="connsiteY16" fmla="*/ 0 h 5990199"/>
              <a:gd name="connsiteX17" fmla="*/ 12172248 w 12172248"/>
              <a:gd name="connsiteY17" fmla="*/ 0 h 5990199"/>
              <a:gd name="connsiteX18" fmla="*/ 12172248 w 12172248"/>
              <a:gd name="connsiteY18" fmla="*/ 0 h 5990199"/>
            </a:gdLst>
            <a:ahLst/>
            <a:cxnLst/>
            <a:rect l="l" t="t" r="r" b="b"/>
            <a:pathLst>
              <a:path w="12172248" h="5990199">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89" y="4295279"/>
                  <a:pt x="4993988"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lnTo>
                  <a:pt x="12172248" y="0"/>
                </a:lnTo>
                <a:close/>
              </a:path>
            </a:pathLst>
          </a:cu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1">
            <a:alphaModFix amt="12000"/>
          </a:blip>
          <a:srcRect l="11008" t="12109" r="9457" b="4303"/>
          <a:stretch>
            <a:fillRect/>
          </a:stretch>
        </p:blipFill>
        <p:spPr>
          <a:xfrm>
            <a:off x="-24765" y="836930"/>
            <a:ext cx="12216765" cy="5989955"/>
          </a:xfrm>
          <a:custGeom>
            <a:avLst/>
            <a:gdLst/>
            <a:ahLst/>
            <a:cxnLst/>
            <a:rect l="l" t="t" r="r" b="b"/>
            <a:pathLst>
              <a:path w="12166600" h="5994400">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90" y="4295279"/>
                  <a:pt x="4993989"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close/>
              </a:path>
            </a:pathLst>
          </a:custGeom>
          <a:noFill/>
          <a:ln>
            <a:noFill/>
          </a:ln>
        </p:spPr>
      </p:pic>
      <p:sp>
        <p:nvSpPr>
          <p:cNvPr id="7" name="标题 1"/>
          <p:cNvSpPr txBox="1"/>
          <p:nvPr/>
        </p:nvSpPr>
        <p:spPr>
          <a:xfrm>
            <a:off x="1049655" y="2489200"/>
            <a:ext cx="6180455" cy="1752600"/>
          </a:xfrm>
          <a:prstGeom prst="rect">
            <a:avLst/>
          </a:prstGeom>
          <a:noFill/>
          <a:ln>
            <a:noFill/>
          </a:ln>
        </p:spPr>
        <p:txBody>
          <a:bodyPr vert="horz" wrap="square" lIns="0" tIns="0" rIns="0" bIns="0" rtlCol="0" anchor="ctr"/>
          <a:lstStyle/>
          <a:p>
            <a:pPr algn="ctr">
              <a:lnSpc>
                <a:spcPct val="130000"/>
              </a:lnSpc>
            </a:pPr>
            <a:r>
              <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rPr>
              <a:t>总结与呼吁</a:t>
            </a:r>
            <a:r>
              <a:rPr kumimoji="1" lang="en-US" altLang="zh-CN"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rPr>
              <a:t> </a:t>
            </a:r>
            <a:r>
              <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rPr>
              <a:t>  </a:t>
            </a:r>
            <a:endPar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endParaRPr>
          </a:p>
        </p:txBody>
      </p:sp>
      <p:sp>
        <p:nvSpPr>
          <p:cNvPr id="8" name="标题 1"/>
          <p:cNvSpPr txBox="1"/>
          <p:nvPr/>
        </p:nvSpPr>
        <p:spPr>
          <a:xfrm>
            <a:off x="815741" y="1068082"/>
            <a:ext cx="2455800" cy="830997"/>
          </a:xfrm>
          <a:prstGeom prst="rect">
            <a:avLst/>
          </a:prstGeom>
          <a:noFill/>
          <a:ln>
            <a:noFill/>
          </a:ln>
        </p:spPr>
        <p:txBody>
          <a:bodyPr vert="horz" wrap="square" lIns="0" tIns="0" rIns="0" bIns="0" rtlCol="0" anchor="ctr"/>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Part </a:t>
            </a:r>
            <a:endParaRPr kumimoji="1" lang="zh-CN" altLang="en-US"/>
          </a:p>
        </p:txBody>
      </p:sp>
      <p:pic>
        <p:nvPicPr>
          <p:cNvPr id="9" name="图片 8"/>
          <p:cNvPicPr>
            <a:picLocks noChangeAspect="1"/>
          </p:cNvPicPr>
          <p:nvPr/>
        </p:nvPicPr>
        <p:blipFill>
          <a:blip r:embed="rId2">
            <a:alphaModFix amt="100000"/>
          </a:blip>
          <a:srcRect b="11961"/>
          <a:stretch>
            <a:fillRect/>
          </a:stretch>
        </p:blipFill>
        <p:spPr>
          <a:xfrm flipH="1">
            <a:off x="7550136" y="1975104"/>
            <a:ext cx="3387854" cy="4882896"/>
          </a:xfrm>
          <a:prstGeom prst="rect">
            <a:avLst/>
          </a:prstGeom>
          <a:noFill/>
          <a:ln>
            <a:noFill/>
          </a:ln>
        </p:spPr>
      </p:pic>
      <p:sp>
        <p:nvSpPr>
          <p:cNvPr id="10" name="标题 1"/>
          <p:cNvSpPr txBox="1"/>
          <p:nvPr/>
        </p:nvSpPr>
        <p:spPr>
          <a:xfrm>
            <a:off x="2567940" y="868045"/>
            <a:ext cx="2522220" cy="1184910"/>
          </a:xfrm>
          <a:prstGeom prst="rect">
            <a:avLst/>
          </a:prstGeom>
          <a:noFill/>
          <a:ln>
            <a:noFill/>
          </a:ln>
        </p:spPr>
        <p:txBody>
          <a:bodyPr vert="horz" wrap="square" lIns="0" tIns="0" rIns="0" bIns="0" rtlCol="0" anchor="b"/>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07</a:t>
            </a:r>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无痛分娩的定义</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6" name="图片 5" descr="卡通人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6565" y="1266190"/>
            <a:ext cx="3727450" cy="5591810"/>
          </a:xfrm>
          <a:prstGeom prst="rect">
            <a:avLst/>
          </a:prstGeom>
        </p:spPr>
      </p:pic>
      <p:sp>
        <p:nvSpPr>
          <p:cNvPr id="10" name="任意多边形: 形状 9"/>
          <p:cNvSpPr/>
          <p:nvPr>
            <p:custDataLst>
              <p:tags r:id="rId2"/>
            </p:custDataLst>
          </p:nvPr>
        </p:nvSpPr>
        <p:spPr>
          <a:xfrm>
            <a:off x="6209770" y="2967919"/>
            <a:ext cx="835745" cy="835745"/>
          </a:xfrm>
          <a:custGeom>
            <a:avLst/>
            <a:gdLst>
              <a:gd name="connsiteX0" fmla="*/ 1370158 w 1370158"/>
              <a:gd name="connsiteY0" fmla="*/ 685079 h 1370158"/>
              <a:gd name="connsiteX1" fmla="*/ 685079 w 1370158"/>
              <a:gd name="connsiteY1" fmla="*/ 1370158 h 1370158"/>
              <a:gd name="connsiteX2" fmla="*/ 0 w 1370158"/>
              <a:gd name="connsiteY2" fmla="*/ 685079 h 1370158"/>
              <a:gd name="connsiteX3" fmla="*/ 685079 w 1370158"/>
              <a:gd name="connsiteY3" fmla="*/ 0 h 1370158"/>
              <a:gd name="connsiteX4" fmla="*/ 1370158 w 1370158"/>
              <a:gd name="connsiteY4" fmla="*/ 685079 h 137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158" h="1370158">
                <a:moveTo>
                  <a:pt x="1370158" y="685079"/>
                </a:moveTo>
                <a:cubicBezTo>
                  <a:pt x="1370158" y="1063438"/>
                  <a:pt x="1063438" y="1370158"/>
                  <a:pt x="685079" y="1370158"/>
                </a:cubicBezTo>
                <a:cubicBezTo>
                  <a:pt x="306720" y="1370158"/>
                  <a:pt x="0" y="1063438"/>
                  <a:pt x="0" y="685079"/>
                </a:cubicBezTo>
                <a:cubicBezTo>
                  <a:pt x="0" y="306720"/>
                  <a:pt x="306720" y="0"/>
                  <a:pt x="685079" y="0"/>
                </a:cubicBezTo>
                <a:cubicBezTo>
                  <a:pt x="1063438" y="0"/>
                  <a:pt x="1370158" y="306720"/>
                  <a:pt x="1370158" y="685079"/>
                </a:cubicBezTo>
                <a:close/>
              </a:path>
            </a:pathLst>
          </a:custGeom>
          <a:solidFill>
            <a:srgbClr val="FFFFFF"/>
          </a:solidFill>
          <a:ln w="16502" cap="flat">
            <a:noFill/>
            <a:prstDash val="solid"/>
            <a:miter/>
          </a:ln>
        </p:spPr>
        <p:txBody>
          <a:bodyPr rtlCol="0" anchor="ctr"/>
          <a:lstStyle/>
          <a:p>
            <a:endParaRPr lang="zh-CN" altLang="en-US">
              <a:solidFill>
                <a:schemeClr val="tx1"/>
              </a:solidFill>
            </a:endParaRPr>
          </a:p>
        </p:txBody>
      </p:sp>
      <p:sp>
        <p:nvSpPr>
          <p:cNvPr id="7" name="任意多边形: 形状 10"/>
          <p:cNvSpPr/>
          <p:nvPr>
            <p:custDataLst>
              <p:tags r:id="rId3"/>
            </p:custDataLst>
          </p:nvPr>
        </p:nvSpPr>
        <p:spPr>
          <a:xfrm>
            <a:off x="6282587" y="3041898"/>
            <a:ext cx="692359" cy="692359"/>
          </a:xfrm>
          <a:custGeom>
            <a:avLst/>
            <a:gdLst>
              <a:gd name="connsiteX0" fmla="*/ 1135085 w 1135085"/>
              <a:gd name="connsiteY0" fmla="*/ 567543 h 1135085"/>
              <a:gd name="connsiteX1" fmla="*/ 567543 w 1135085"/>
              <a:gd name="connsiteY1" fmla="*/ 1135085 h 1135085"/>
              <a:gd name="connsiteX2" fmla="*/ 0 w 1135085"/>
              <a:gd name="connsiteY2" fmla="*/ 567543 h 1135085"/>
              <a:gd name="connsiteX3" fmla="*/ 567543 w 1135085"/>
              <a:gd name="connsiteY3" fmla="*/ 0 h 1135085"/>
              <a:gd name="connsiteX4" fmla="*/ 1135085 w 1135085"/>
              <a:gd name="connsiteY4" fmla="*/ 567543 h 1135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85" h="1135085">
                <a:moveTo>
                  <a:pt x="1135085" y="567543"/>
                </a:moveTo>
                <a:cubicBezTo>
                  <a:pt x="1135085" y="880988"/>
                  <a:pt x="880988" y="1135085"/>
                  <a:pt x="567543" y="1135085"/>
                </a:cubicBezTo>
                <a:cubicBezTo>
                  <a:pt x="254097" y="1135085"/>
                  <a:pt x="0" y="880988"/>
                  <a:pt x="0" y="567543"/>
                </a:cubicBezTo>
                <a:cubicBezTo>
                  <a:pt x="0" y="254098"/>
                  <a:pt x="254097" y="0"/>
                  <a:pt x="567543" y="0"/>
                </a:cubicBezTo>
                <a:cubicBezTo>
                  <a:pt x="880988" y="0"/>
                  <a:pt x="1135085" y="254098"/>
                  <a:pt x="1135085" y="567543"/>
                </a:cubicBezTo>
                <a:close/>
              </a:path>
            </a:pathLst>
          </a:custGeom>
          <a:solidFill>
            <a:schemeClr val="accent1">
              <a:alpha val="80000"/>
            </a:schemeClr>
          </a:solidFill>
          <a:ln w="16502" cap="flat">
            <a:noFill/>
            <a:prstDash val="solid"/>
            <a:miter/>
          </a:ln>
        </p:spPr>
        <p:txBody>
          <a:bodyPr rtlCol="0" anchor="ctr"/>
          <a:lstStyle/>
          <a:p>
            <a:endParaRPr lang="zh-CN" altLang="en-US" dirty="0">
              <a:solidFill>
                <a:schemeClr val="tx1"/>
              </a:solidFill>
            </a:endParaRPr>
          </a:p>
        </p:txBody>
      </p:sp>
      <p:grpSp>
        <p:nvGrpSpPr>
          <p:cNvPr id="18" name="图形 16"/>
          <p:cNvGrpSpPr/>
          <p:nvPr>
            <p:custDataLst>
              <p:tags r:id="rId4"/>
            </p:custDataLst>
          </p:nvPr>
        </p:nvGrpSpPr>
        <p:grpSpPr>
          <a:xfrm>
            <a:off x="6416214" y="3215807"/>
            <a:ext cx="422745" cy="340359"/>
            <a:chOff x="5672846" y="3531711"/>
            <a:chExt cx="843659" cy="679243"/>
          </a:xfrm>
          <a:solidFill>
            <a:srgbClr val="FFFFFF"/>
          </a:solidFill>
        </p:grpSpPr>
        <p:sp>
          <p:nvSpPr>
            <p:cNvPr id="14" name="任意多边形: 形状 18"/>
            <p:cNvSpPr/>
            <p:nvPr>
              <p:custDataLst>
                <p:tags r:id="rId5"/>
              </p:custDataLst>
            </p:nvPr>
          </p:nvSpPr>
          <p:spPr>
            <a:xfrm>
              <a:off x="5672846" y="3545406"/>
              <a:ext cx="441759" cy="651916"/>
            </a:xfrm>
            <a:custGeom>
              <a:avLst/>
              <a:gdLst>
                <a:gd name="connsiteX0" fmla="*/ 441760 w 441759"/>
                <a:gd name="connsiteY0" fmla="*/ 0 h 651916"/>
                <a:gd name="connsiteX1" fmla="*/ 355449 w 441759"/>
                <a:gd name="connsiteY1" fmla="*/ 651916 h 651916"/>
                <a:gd name="connsiteX2" fmla="*/ 97939 w 441759"/>
                <a:gd name="connsiteY2" fmla="*/ 651916 h 651916"/>
                <a:gd name="connsiteX3" fmla="*/ 0 w 441759"/>
                <a:gd name="connsiteY3" fmla="*/ 0 h 651916"/>
                <a:gd name="connsiteX4" fmla="*/ 178758 w 441759"/>
                <a:gd name="connsiteY4" fmla="*/ 0 h 651916"/>
                <a:gd name="connsiteX5" fmla="*/ 223270 w 441759"/>
                <a:gd name="connsiteY5" fmla="*/ 455844 h 651916"/>
                <a:gd name="connsiteX6" fmla="*/ 251179 w 441759"/>
                <a:gd name="connsiteY6" fmla="*/ 121261 h 651916"/>
                <a:gd name="connsiteX7" fmla="*/ 262937 w 441759"/>
                <a:gd name="connsiteY7" fmla="*/ 0 h 651916"/>
                <a:gd name="connsiteX8" fmla="*/ 441760 w 441759"/>
                <a:gd name="connsiteY8" fmla="*/ 0 h 65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759" h="651916">
                  <a:moveTo>
                    <a:pt x="441760" y="0"/>
                  </a:moveTo>
                  <a:lnTo>
                    <a:pt x="355449" y="651916"/>
                  </a:lnTo>
                  <a:lnTo>
                    <a:pt x="97939" y="651916"/>
                  </a:lnTo>
                  <a:lnTo>
                    <a:pt x="0" y="0"/>
                  </a:lnTo>
                  <a:lnTo>
                    <a:pt x="178758" y="0"/>
                  </a:lnTo>
                  <a:cubicBezTo>
                    <a:pt x="199561" y="179598"/>
                    <a:pt x="214355" y="331546"/>
                    <a:pt x="223270" y="455844"/>
                  </a:cubicBezTo>
                  <a:cubicBezTo>
                    <a:pt x="232056" y="330190"/>
                    <a:pt x="241295" y="218684"/>
                    <a:pt x="251179" y="121261"/>
                  </a:cubicBezTo>
                  <a:lnTo>
                    <a:pt x="262937" y="0"/>
                  </a:lnTo>
                  <a:lnTo>
                    <a:pt x="441760" y="0"/>
                  </a:lnTo>
                  <a:close/>
                </a:path>
              </a:pathLst>
            </a:custGeom>
            <a:grpFill/>
            <a:ln w="6398" cap="flat">
              <a:noFill/>
              <a:prstDash val="solid"/>
              <a:miter/>
            </a:ln>
          </p:spPr>
          <p:txBody>
            <a:bodyPr rtlCol="0" anchor="ctr"/>
            <a:lstStyle/>
            <a:p>
              <a:endParaRPr lang="zh-CN" altLang="en-US">
                <a:solidFill>
                  <a:srgbClr val="FFFFFF"/>
                </a:solidFill>
              </a:endParaRPr>
            </a:p>
          </p:txBody>
        </p:sp>
        <p:sp>
          <p:nvSpPr>
            <p:cNvPr id="20" name="任意多边形: 形状 19"/>
            <p:cNvSpPr/>
            <p:nvPr>
              <p:custDataLst>
                <p:tags r:id="rId6"/>
              </p:custDataLst>
            </p:nvPr>
          </p:nvSpPr>
          <p:spPr>
            <a:xfrm>
              <a:off x="6129141" y="3531711"/>
              <a:ext cx="387363" cy="679243"/>
            </a:xfrm>
            <a:custGeom>
              <a:avLst/>
              <a:gdLst>
                <a:gd name="connsiteX0" fmla="*/ 373215 w 387363"/>
                <a:gd name="connsiteY0" fmla="*/ 210996 h 679243"/>
                <a:gd name="connsiteX1" fmla="*/ 215776 w 387363"/>
                <a:gd name="connsiteY1" fmla="*/ 210996 h 679243"/>
                <a:gd name="connsiteX2" fmla="*/ 215776 w 387363"/>
                <a:gd name="connsiteY2" fmla="*/ 162672 h 679243"/>
                <a:gd name="connsiteX3" fmla="*/ 209768 w 387363"/>
                <a:gd name="connsiteY3" fmla="*/ 119581 h 679243"/>
                <a:gd name="connsiteX4" fmla="*/ 189612 w 387363"/>
                <a:gd name="connsiteY4" fmla="*/ 110343 h 679243"/>
                <a:gd name="connsiteX5" fmla="*/ 166484 w 387363"/>
                <a:gd name="connsiteY5" fmla="*/ 122812 h 679243"/>
                <a:gd name="connsiteX6" fmla="*/ 158602 w 387363"/>
                <a:gd name="connsiteY6" fmla="*/ 160669 h 679243"/>
                <a:gd name="connsiteX7" fmla="*/ 167453 w 387363"/>
                <a:gd name="connsiteY7" fmla="*/ 209833 h 679243"/>
                <a:gd name="connsiteX8" fmla="*/ 215389 w 387363"/>
                <a:gd name="connsiteY8" fmla="*/ 249693 h 679243"/>
                <a:gd name="connsiteX9" fmla="*/ 357969 w 387363"/>
                <a:gd name="connsiteY9" fmla="*/ 359972 h 679243"/>
                <a:gd name="connsiteX10" fmla="*/ 387364 w 387363"/>
                <a:gd name="connsiteY10" fmla="*/ 498870 h 679243"/>
                <a:gd name="connsiteX11" fmla="*/ 371084 w 387363"/>
                <a:gd name="connsiteY11" fmla="*/ 601525 h 679243"/>
                <a:gd name="connsiteX12" fmla="*/ 308095 w 387363"/>
                <a:gd name="connsiteY12" fmla="*/ 656891 h 679243"/>
                <a:gd name="connsiteX13" fmla="*/ 199367 w 387363"/>
                <a:gd name="connsiteY13" fmla="*/ 679243 h 679243"/>
                <a:gd name="connsiteX14" fmla="*/ 83210 w 387363"/>
                <a:gd name="connsiteY14" fmla="*/ 653467 h 679243"/>
                <a:gd name="connsiteX15" fmla="*/ 20221 w 387363"/>
                <a:gd name="connsiteY15" fmla="*/ 587829 h 679243"/>
                <a:gd name="connsiteX16" fmla="*/ 5297 w 387363"/>
                <a:gd name="connsiteY16" fmla="*/ 474708 h 679243"/>
                <a:gd name="connsiteX17" fmla="*/ 5297 w 387363"/>
                <a:gd name="connsiteY17" fmla="*/ 432005 h 679243"/>
                <a:gd name="connsiteX18" fmla="*/ 162607 w 387363"/>
                <a:gd name="connsiteY18" fmla="*/ 432005 h 679243"/>
                <a:gd name="connsiteX19" fmla="*/ 162607 w 387363"/>
                <a:gd name="connsiteY19" fmla="*/ 511338 h 679243"/>
                <a:gd name="connsiteX20" fmla="*/ 169262 w 387363"/>
                <a:gd name="connsiteY20" fmla="*/ 558435 h 679243"/>
                <a:gd name="connsiteX21" fmla="*/ 192842 w 387363"/>
                <a:gd name="connsiteY21" fmla="*/ 568900 h 679243"/>
                <a:gd name="connsiteX22" fmla="*/ 218037 w 387363"/>
                <a:gd name="connsiteY22" fmla="*/ 555592 h 679243"/>
                <a:gd name="connsiteX23" fmla="*/ 226307 w 387363"/>
                <a:gd name="connsiteY23" fmla="*/ 516119 h 679243"/>
                <a:gd name="connsiteX24" fmla="*/ 210608 w 387363"/>
                <a:gd name="connsiteY24" fmla="*/ 440791 h 679243"/>
                <a:gd name="connsiteX25" fmla="*/ 131275 w 387363"/>
                <a:gd name="connsiteY25" fmla="*/ 381614 h 679243"/>
                <a:gd name="connsiteX26" fmla="*/ 47548 w 387363"/>
                <a:gd name="connsiteY26" fmla="*/ 320822 h 679243"/>
                <a:gd name="connsiteX27" fmla="*/ 13502 w 387363"/>
                <a:gd name="connsiteY27" fmla="*/ 268493 h 679243"/>
                <a:gd name="connsiteX28" fmla="*/ 0 w 387363"/>
                <a:gd name="connsiteY28" fmla="*/ 183152 h 679243"/>
                <a:gd name="connsiteX29" fmla="*/ 19123 w 387363"/>
                <a:gd name="connsiteY29" fmla="*/ 73648 h 679243"/>
                <a:gd name="connsiteX30" fmla="*/ 80948 w 387363"/>
                <a:gd name="connsiteY30" fmla="*/ 19510 h 679243"/>
                <a:gd name="connsiteX31" fmla="*/ 183991 w 387363"/>
                <a:gd name="connsiteY31" fmla="*/ 0 h 679243"/>
                <a:gd name="connsiteX32" fmla="*/ 296531 w 387363"/>
                <a:gd name="connsiteY32" fmla="*/ 21319 h 679243"/>
                <a:gd name="connsiteX33" fmla="*/ 358163 w 387363"/>
                <a:gd name="connsiteY33" fmla="*/ 75070 h 679243"/>
                <a:gd name="connsiteX34" fmla="*/ 373280 w 387363"/>
                <a:gd name="connsiteY34" fmla="*/ 185219 h 679243"/>
                <a:gd name="connsiteX35" fmla="*/ 373280 w 387363"/>
                <a:gd name="connsiteY35" fmla="*/ 210996 h 67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7363" h="679243">
                  <a:moveTo>
                    <a:pt x="373215" y="210996"/>
                  </a:moveTo>
                  <a:lnTo>
                    <a:pt x="215776" y="210996"/>
                  </a:lnTo>
                  <a:lnTo>
                    <a:pt x="215776" y="162672"/>
                  </a:lnTo>
                  <a:cubicBezTo>
                    <a:pt x="215776" y="140125"/>
                    <a:pt x="213774" y="125783"/>
                    <a:pt x="209768" y="119581"/>
                  </a:cubicBezTo>
                  <a:cubicBezTo>
                    <a:pt x="205763" y="113380"/>
                    <a:pt x="199044" y="110343"/>
                    <a:pt x="189612" y="110343"/>
                  </a:cubicBezTo>
                  <a:cubicBezTo>
                    <a:pt x="179404" y="110343"/>
                    <a:pt x="171717" y="114478"/>
                    <a:pt x="166484" y="122812"/>
                  </a:cubicBezTo>
                  <a:cubicBezTo>
                    <a:pt x="161251" y="131146"/>
                    <a:pt x="158602" y="143743"/>
                    <a:pt x="158602" y="160669"/>
                  </a:cubicBezTo>
                  <a:cubicBezTo>
                    <a:pt x="158602" y="182441"/>
                    <a:pt x="161574" y="198786"/>
                    <a:pt x="167453" y="209833"/>
                  </a:cubicBezTo>
                  <a:cubicBezTo>
                    <a:pt x="173073" y="220880"/>
                    <a:pt x="189030" y="234124"/>
                    <a:pt x="215389" y="249693"/>
                  </a:cubicBezTo>
                  <a:cubicBezTo>
                    <a:pt x="290846" y="294464"/>
                    <a:pt x="338394" y="331223"/>
                    <a:pt x="357969" y="359972"/>
                  </a:cubicBezTo>
                  <a:cubicBezTo>
                    <a:pt x="377544" y="388721"/>
                    <a:pt x="387364" y="434977"/>
                    <a:pt x="387364" y="498870"/>
                  </a:cubicBezTo>
                  <a:cubicBezTo>
                    <a:pt x="387364" y="545320"/>
                    <a:pt x="381937" y="579560"/>
                    <a:pt x="371084" y="601525"/>
                  </a:cubicBezTo>
                  <a:cubicBezTo>
                    <a:pt x="360230" y="623555"/>
                    <a:pt x="339234" y="641967"/>
                    <a:pt x="308095" y="656891"/>
                  </a:cubicBezTo>
                  <a:cubicBezTo>
                    <a:pt x="276956" y="671814"/>
                    <a:pt x="240713" y="679243"/>
                    <a:pt x="199367" y="679243"/>
                  </a:cubicBezTo>
                  <a:cubicBezTo>
                    <a:pt x="154015" y="679243"/>
                    <a:pt x="115253" y="670651"/>
                    <a:pt x="83210" y="653467"/>
                  </a:cubicBezTo>
                  <a:cubicBezTo>
                    <a:pt x="51102" y="636282"/>
                    <a:pt x="30105" y="614381"/>
                    <a:pt x="20221" y="587829"/>
                  </a:cubicBezTo>
                  <a:cubicBezTo>
                    <a:pt x="10272" y="561277"/>
                    <a:pt x="5297" y="523549"/>
                    <a:pt x="5297" y="474708"/>
                  </a:cubicBezTo>
                  <a:lnTo>
                    <a:pt x="5297" y="432005"/>
                  </a:lnTo>
                  <a:lnTo>
                    <a:pt x="162607" y="432005"/>
                  </a:lnTo>
                  <a:lnTo>
                    <a:pt x="162607" y="511338"/>
                  </a:lnTo>
                  <a:cubicBezTo>
                    <a:pt x="162607" y="535759"/>
                    <a:pt x="164804" y="551457"/>
                    <a:pt x="169262" y="558435"/>
                  </a:cubicBezTo>
                  <a:cubicBezTo>
                    <a:pt x="173719" y="565412"/>
                    <a:pt x="181536" y="568900"/>
                    <a:pt x="192842" y="568900"/>
                  </a:cubicBezTo>
                  <a:cubicBezTo>
                    <a:pt x="204148" y="568900"/>
                    <a:pt x="212481" y="564443"/>
                    <a:pt x="218037" y="555592"/>
                  </a:cubicBezTo>
                  <a:cubicBezTo>
                    <a:pt x="223529" y="546741"/>
                    <a:pt x="226307" y="533562"/>
                    <a:pt x="226307" y="516119"/>
                  </a:cubicBezTo>
                  <a:cubicBezTo>
                    <a:pt x="226307" y="477744"/>
                    <a:pt x="221074" y="452614"/>
                    <a:pt x="210608" y="440791"/>
                  </a:cubicBezTo>
                  <a:cubicBezTo>
                    <a:pt x="199884" y="428969"/>
                    <a:pt x="173396" y="409265"/>
                    <a:pt x="131275" y="381614"/>
                  </a:cubicBezTo>
                  <a:cubicBezTo>
                    <a:pt x="89153" y="353705"/>
                    <a:pt x="61180" y="333420"/>
                    <a:pt x="47548" y="320822"/>
                  </a:cubicBezTo>
                  <a:cubicBezTo>
                    <a:pt x="33852" y="308224"/>
                    <a:pt x="22482" y="290781"/>
                    <a:pt x="13502" y="268493"/>
                  </a:cubicBezTo>
                  <a:cubicBezTo>
                    <a:pt x="4522" y="246205"/>
                    <a:pt x="0" y="217779"/>
                    <a:pt x="0" y="183152"/>
                  </a:cubicBezTo>
                  <a:cubicBezTo>
                    <a:pt x="0" y="133213"/>
                    <a:pt x="6396" y="96712"/>
                    <a:pt x="19123" y="73648"/>
                  </a:cubicBezTo>
                  <a:cubicBezTo>
                    <a:pt x="31850" y="50585"/>
                    <a:pt x="52458" y="32496"/>
                    <a:pt x="80948" y="19510"/>
                  </a:cubicBezTo>
                  <a:cubicBezTo>
                    <a:pt x="109309" y="6525"/>
                    <a:pt x="143679" y="0"/>
                    <a:pt x="183991" y="0"/>
                  </a:cubicBezTo>
                  <a:cubicBezTo>
                    <a:pt x="227986" y="0"/>
                    <a:pt x="265521" y="7106"/>
                    <a:pt x="296531" y="21319"/>
                  </a:cubicBezTo>
                  <a:cubicBezTo>
                    <a:pt x="327541" y="35532"/>
                    <a:pt x="348085" y="53492"/>
                    <a:pt x="358163" y="75070"/>
                  </a:cubicBezTo>
                  <a:cubicBezTo>
                    <a:pt x="368241" y="96712"/>
                    <a:pt x="373280" y="133407"/>
                    <a:pt x="373280" y="185219"/>
                  </a:cubicBezTo>
                  <a:lnTo>
                    <a:pt x="373280" y="210996"/>
                  </a:lnTo>
                  <a:close/>
                </a:path>
              </a:pathLst>
            </a:custGeom>
            <a:grpFill/>
            <a:ln w="6398" cap="flat">
              <a:noFill/>
              <a:prstDash val="solid"/>
              <a:miter/>
            </a:ln>
          </p:spPr>
          <p:txBody>
            <a:bodyPr rtlCol="0" anchor="ctr"/>
            <a:lstStyle/>
            <a:p>
              <a:endParaRPr lang="zh-CN" altLang="en-US">
                <a:solidFill>
                  <a:srgbClr val="FFFFFF"/>
                </a:solidFill>
              </a:endParaRPr>
            </a:p>
          </p:txBody>
        </p:sp>
      </p:grpSp>
      <p:sp>
        <p:nvSpPr>
          <p:cNvPr id="40" name="任意多边形: 形状 39"/>
          <p:cNvSpPr/>
          <p:nvPr>
            <p:custDataLst>
              <p:tags r:id="rId7"/>
            </p:custDataLst>
          </p:nvPr>
        </p:nvSpPr>
        <p:spPr>
          <a:xfrm>
            <a:off x="3547679" y="2424113"/>
            <a:ext cx="430390" cy="430390"/>
          </a:xfrm>
          <a:custGeom>
            <a:avLst/>
            <a:gdLst>
              <a:gd name="connsiteX0" fmla="*/ 1135085 w 1135085"/>
              <a:gd name="connsiteY0" fmla="*/ 567543 h 1135085"/>
              <a:gd name="connsiteX1" fmla="*/ 567543 w 1135085"/>
              <a:gd name="connsiteY1" fmla="*/ 1135085 h 1135085"/>
              <a:gd name="connsiteX2" fmla="*/ 0 w 1135085"/>
              <a:gd name="connsiteY2" fmla="*/ 567543 h 1135085"/>
              <a:gd name="connsiteX3" fmla="*/ 567543 w 1135085"/>
              <a:gd name="connsiteY3" fmla="*/ 0 h 1135085"/>
              <a:gd name="connsiteX4" fmla="*/ 1135085 w 1135085"/>
              <a:gd name="connsiteY4" fmla="*/ 567543 h 1135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85" h="1135085">
                <a:moveTo>
                  <a:pt x="1135085" y="567543"/>
                </a:moveTo>
                <a:cubicBezTo>
                  <a:pt x="1135085" y="880988"/>
                  <a:pt x="880988" y="1135085"/>
                  <a:pt x="567543" y="1135085"/>
                </a:cubicBezTo>
                <a:cubicBezTo>
                  <a:pt x="254097" y="1135085"/>
                  <a:pt x="0" y="880988"/>
                  <a:pt x="0" y="567543"/>
                </a:cubicBezTo>
                <a:cubicBezTo>
                  <a:pt x="0" y="254098"/>
                  <a:pt x="254097" y="0"/>
                  <a:pt x="567543" y="0"/>
                </a:cubicBezTo>
                <a:cubicBezTo>
                  <a:pt x="880988" y="0"/>
                  <a:pt x="1135085" y="254098"/>
                  <a:pt x="1135085" y="567543"/>
                </a:cubicBezTo>
                <a:close/>
              </a:path>
            </a:pathLst>
          </a:custGeom>
          <a:solidFill>
            <a:schemeClr val="accent1"/>
          </a:solidFill>
          <a:ln w="25400" cap="flat">
            <a:solidFill>
              <a:srgbClr val="FFFFFF"/>
            </a:solidFill>
            <a:prstDash val="solid"/>
            <a:miter/>
          </a:ln>
        </p:spPr>
        <p:txBody>
          <a:bodyPr rtlCol="0" anchor="ctr"/>
          <a:lstStyle/>
          <a:p>
            <a:endParaRPr lang="zh-CN" altLang="en-US" dirty="0">
              <a:solidFill>
                <a:schemeClr val="tx1"/>
              </a:solidFill>
            </a:endParaRPr>
          </a:p>
        </p:txBody>
      </p:sp>
      <p:sp>
        <p:nvSpPr>
          <p:cNvPr id="41" name="任意多边形: 形状 40"/>
          <p:cNvSpPr/>
          <p:nvPr>
            <p:custDataLst>
              <p:tags r:id="rId8"/>
            </p:custDataLst>
          </p:nvPr>
        </p:nvSpPr>
        <p:spPr>
          <a:xfrm>
            <a:off x="9335103" y="2424113"/>
            <a:ext cx="430390" cy="430390"/>
          </a:xfrm>
          <a:custGeom>
            <a:avLst/>
            <a:gdLst>
              <a:gd name="connsiteX0" fmla="*/ 1135085 w 1135085"/>
              <a:gd name="connsiteY0" fmla="*/ 567543 h 1135085"/>
              <a:gd name="connsiteX1" fmla="*/ 567543 w 1135085"/>
              <a:gd name="connsiteY1" fmla="*/ 1135085 h 1135085"/>
              <a:gd name="connsiteX2" fmla="*/ 0 w 1135085"/>
              <a:gd name="connsiteY2" fmla="*/ 567543 h 1135085"/>
              <a:gd name="connsiteX3" fmla="*/ 567543 w 1135085"/>
              <a:gd name="connsiteY3" fmla="*/ 0 h 1135085"/>
              <a:gd name="connsiteX4" fmla="*/ 1135085 w 1135085"/>
              <a:gd name="connsiteY4" fmla="*/ 567543 h 1135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85" h="1135085">
                <a:moveTo>
                  <a:pt x="1135085" y="567543"/>
                </a:moveTo>
                <a:cubicBezTo>
                  <a:pt x="1135085" y="880988"/>
                  <a:pt x="880988" y="1135085"/>
                  <a:pt x="567543" y="1135085"/>
                </a:cubicBezTo>
                <a:cubicBezTo>
                  <a:pt x="254097" y="1135085"/>
                  <a:pt x="0" y="880988"/>
                  <a:pt x="0" y="567543"/>
                </a:cubicBezTo>
                <a:cubicBezTo>
                  <a:pt x="0" y="254098"/>
                  <a:pt x="254097" y="0"/>
                  <a:pt x="567543" y="0"/>
                </a:cubicBezTo>
                <a:cubicBezTo>
                  <a:pt x="880988" y="0"/>
                  <a:pt x="1135085" y="254098"/>
                  <a:pt x="1135085" y="567543"/>
                </a:cubicBezTo>
                <a:close/>
              </a:path>
            </a:pathLst>
          </a:custGeom>
          <a:solidFill>
            <a:schemeClr val="accent2"/>
          </a:solidFill>
          <a:ln w="25400" cap="flat">
            <a:solidFill>
              <a:srgbClr val="FFFFFF"/>
            </a:solidFill>
            <a:prstDash val="solid"/>
            <a:miter/>
          </a:ln>
        </p:spPr>
        <p:txBody>
          <a:bodyPr rtlCol="0" anchor="ctr"/>
          <a:lstStyle/>
          <a:p>
            <a:endParaRPr lang="zh-CN" altLang="en-US" dirty="0">
              <a:solidFill>
                <a:schemeClr val="tx1"/>
              </a:solidFill>
            </a:endParaRPr>
          </a:p>
        </p:txBody>
      </p:sp>
      <p:pic>
        <p:nvPicPr>
          <p:cNvPr id="15" name="图片 13" descr="343435383036303b343532343135373bcfeec4bfb7d6cef6"/>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3666975" y="2538761"/>
            <a:ext cx="191825" cy="191825"/>
          </a:xfrm>
          <a:prstGeom prst="rect">
            <a:avLst/>
          </a:prstGeom>
        </p:spPr>
      </p:pic>
      <p:pic>
        <p:nvPicPr>
          <p:cNvPr id="16" name="图片 3" descr="343439383331313b343532303031393bd2b5bca8b9dcc0ed"/>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9454399" y="2547670"/>
            <a:ext cx="191825" cy="191825"/>
          </a:xfrm>
          <a:prstGeom prst="rect">
            <a:avLst/>
          </a:prstGeom>
        </p:spPr>
      </p:pic>
      <p:grpSp>
        <p:nvGrpSpPr>
          <p:cNvPr id="78" name="组合 77"/>
          <p:cNvGrpSpPr/>
          <p:nvPr>
            <p:custDataLst>
              <p:tags r:id="rId15"/>
            </p:custDataLst>
          </p:nvPr>
        </p:nvGrpSpPr>
        <p:grpSpPr>
          <a:xfrm>
            <a:off x="3154288" y="2643216"/>
            <a:ext cx="7512946" cy="3575531"/>
            <a:chOff x="6182" y="3884"/>
            <a:chExt cx="10783" cy="6029"/>
          </a:xfrm>
        </p:grpSpPr>
        <p:grpSp>
          <p:nvGrpSpPr>
            <p:cNvPr id="75" name="组合 74"/>
            <p:cNvGrpSpPr/>
            <p:nvPr>
              <p:custDataLst>
                <p:tags r:id="rId16"/>
              </p:custDataLst>
            </p:nvPr>
          </p:nvGrpSpPr>
          <p:grpSpPr>
            <a:xfrm>
              <a:off x="6182" y="3884"/>
              <a:ext cx="10266" cy="3370"/>
              <a:chOff x="6286" y="3557"/>
              <a:chExt cx="10266" cy="3370"/>
            </a:xfrm>
          </p:grpSpPr>
          <p:sp>
            <p:nvSpPr>
              <p:cNvPr id="45" name="下箭头 44"/>
              <p:cNvSpPr/>
              <p:nvPr/>
            </p:nvSpPr>
            <p:spPr>
              <a:xfrm>
                <a:off x="13919" y="5967"/>
                <a:ext cx="352" cy="960"/>
              </a:xfrm>
              <a:prstGeom prst="downArrow">
                <a:avLst/>
              </a:prstGeom>
              <a:solidFill>
                <a:schemeClr val="accent2"/>
              </a:solidFill>
              <a:ln>
                <a:solidFill>
                  <a:srgbClr val="ED7D3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下箭头 43"/>
              <p:cNvSpPr/>
              <p:nvPr/>
            </p:nvSpPr>
            <p:spPr>
              <a:xfrm>
                <a:off x="8693" y="5967"/>
                <a:ext cx="352" cy="960"/>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任意多边形: 形状 7"/>
              <p:cNvSpPr/>
              <p:nvPr>
                <p:custDataLst>
                  <p:tags r:id="rId17"/>
                </p:custDataLst>
              </p:nvPr>
            </p:nvSpPr>
            <p:spPr>
              <a:xfrm>
                <a:off x="6286" y="3561"/>
                <a:ext cx="4527" cy="2513"/>
              </a:xfrm>
              <a:custGeom>
                <a:avLst/>
                <a:gdLst>
                  <a:gd name="connsiteX0" fmla="*/ 4268455 w 5196959"/>
                  <a:gd name="connsiteY0" fmla="*/ 2443174 h 2443174"/>
                  <a:gd name="connsiteX1" fmla="*/ 0 w 5196959"/>
                  <a:gd name="connsiteY1" fmla="*/ 2443174 h 2443174"/>
                  <a:gd name="connsiteX2" fmla="*/ 0 w 5196959"/>
                  <a:gd name="connsiteY2" fmla="*/ 0 h 2443174"/>
                  <a:gd name="connsiteX3" fmla="*/ 4998766 w 5196959"/>
                  <a:gd name="connsiteY3" fmla="*/ 0 h 2443174"/>
                  <a:gd name="connsiteX4" fmla="*/ 5188277 w 5196959"/>
                  <a:gd name="connsiteY4" fmla="*/ 255708 h 2443174"/>
                  <a:gd name="connsiteX5" fmla="*/ 4597293 w 5196959"/>
                  <a:gd name="connsiteY5" fmla="*/ 2199517 h 2443174"/>
                  <a:gd name="connsiteX6" fmla="*/ 4268455 w 5196959"/>
                  <a:gd name="connsiteY6" fmla="*/ 2443174 h 2443174"/>
                  <a:gd name="connsiteX0-1" fmla="*/ 0 w 5196960"/>
                  <a:gd name="connsiteY0-2" fmla="*/ 0 h 2443174"/>
                  <a:gd name="connsiteX1-3" fmla="*/ 4998766 w 5196960"/>
                  <a:gd name="connsiteY1-4" fmla="*/ 0 h 2443174"/>
                  <a:gd name="connsiteX2-5" fmla="*/ 5188277 w 5196960"/>
                  <a:gd name="connsiteY2-6" fmla="*/ 255708 h 2443174"/>
                  <a:gd name="connsiteX3-7" fmla="*/ 4597293 w 5196960"/>
                  <a:gd name="connsiteY3-8" fmla="*/ 2199517 h 2443174"/>
                  <a:gd name="connsiteX4-9" fmla="*/ 4268455 w 5196960"/>
                  <a:gd name="connsiteY4-10" fmla="*/ 2443174 h 2443174"/>
                  <a:gd name="connsiteX5-11" fmla="*/ 0 w 5196960"/>
                  <a:gd name="connsiteY5-12" fmla="*/ 2443174 h 2443174"/>
                  <a:gd name="connsiteX6-13" fmla="*/ 91440 w 5196960"/>
                  <a:gd name="connsiteY6-14" fmla="*/ 91440 h 2443174"/>
                  <a:gd name="connsiteX0-15" fmla="*/ 41910 w 5238870"/>
                  <a:gd name="connsiteY0-16" fmla="*/ 0 h 2443174"/>
                  <a:gd name="connsiteX1-17" fmla="*/ 5040676 w 5238870"/>
                  <a:gd name="connsiteY1-18" fmla="*/ 0 h 2443174"/>
                  <a:gd name="connsiteX2-19" fmla="*/ 5230187 w 5238870"/>
                  <a:gd name="connsiteY2-20" fmla="*/ 255708 h 2443174"/>
                  <a:gd name="connsiteX3-21" fmla="*/ 4639203 w 5238870"/>
                  <a:gd name="connsiteY3-22" fmla="*/ 2199517 h 2443174"/>
                  <a:gd name="connsiteX4-23" fmla="*/ 4310365 w 5238870"/>
                  <a:gd name="connsiteY4-24" fmla="*/ 2443174 h 2443174"/>
                  <a:gd name="connsiteX5-25" fmla="*/ 41910 w 5238870"/>
                  <a:gd name="connsiteY5-26" fmla="*/ 2443174 h 2443174"/>
                  <a:gd name="connsiteX6-27" fmla="*/ 0 w 5238870"/>
                  <a:gd name="connsiteY6-28" fmla="*/ 415290 h 2443174"/>
                  <a:gd name="connsiteX0-29" fmla="*/ 0 w 5196960"/>
                  <a:gd name="connsiteY0-30" fmla="*/ 0 h 2443174"/>
                  <a:gd name="connsiteX1-31" fmla="*/ 4998766 w 5196960"/>
                  <a:gd name="connsiteY1-32" fmla="*/ 0 h 2443174"/>
                  <a:gd name="connsiteX2-33" fmla="*/ 5188277 w 5196960"/>
                  <a:gd name="connsiteY2-34" fmla="*/ 255708 h 2443174"/>
                  <a:gd name="connsiteX3-35" fmla="*/ 4597293 w 5196960"/>
                  <a:gd name="connsiteY3-36" fmla="*/ 2199517 h 2443174"/>
                  <a:gd name="connsiteX4-37" fmla="*/ 4268455 w 5196960"/>
                  <a:gd name="connsiteY4-38" fmla="*/ 2443174 h 2443174"/>
                  <a:gd name="connsiteX5-39" fmla="*/ 0 w 5196960"/>
                  <a:gd name="connsiteY5-40" fmla="*/ 2443174 h 24431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5196960" h="2443174">
                    <a:moveTo>
                      <a:pt x="0" y="0"/>
                    </a:moveTo>
                    <a:lnTo>
                      <a:pt x="4998766" y="0"/>
                    </a:lnTo>
                    <a:cubicBezTo>
                      <a:pt x="5131820" y="0"/>
                      <a:pt x="5226906" y="128432"/>
                      <a:pt x="5188277" y="255708"/>
                    </a:cubicBezTo>
                    <a:lnTo>
                      <a:pt x="4597293" y="2199517"/>
                    </a:lnTo>
                    <a:cubicBezTo>
                      <a:pt x="4553217" y="2344292"/>
                      <a:pt x="4419833" y="2443174"/>
                      <a:pt x="4268455" y="2443174"/>
                    </a:cubicBezTo>
                    <a:lnTo>
                      <a:pt x="0" y="2443174"/>
                    </a:lnTo>
                  </a:path>
                </a:pathLst>
              </a:custGeom>
              <a:gradFill>
                <a:gsLst>
                  <a:gs pos="45000">
                    <a:schemeClr val="accent1">
                      <a:alpha val="100000"/>
                    </a:schemeClr>
                  </a:gs>
                  <a:gs pos="0">
                    <a:schemeClr val="accent1">
                      <a:alpha val="0"/>
                    </a:schemeClr>
                  </a:gs>
                </a:gsLst>
                <a:lin ang="0" scaled="1"/>
              </a:gradFill>
              <a:ln w="22225" cap="flat">
                <a:gradFill>
                  <a:gsLst>
                    <a:gs pos="47000">
                      <a:schemeClr val="accent1">
                        <a:lumMod val="75000"/>
                        <a:alpha val="100000"/>
                      </a:schemeClr>
                    </a:gs>
                    <a:gs pos="100000">
                      <a:schemeClr val="bg1">
                        <a:alpha val="0"/>
                      </a:schemeClr>
                    </a:gs>
                  </a:gsLst>
                  <a:lin ang="10740000" scaled="0"/>
                </a:gradFill>
                <a:prstDash val="solid"/>
                <a:miter/>
              </a:ln>
            </p:spPr>
            <p:txBody>
              <a:bodyPr rtlCol="0" anchor="ctr"/>
              <a:lstStyle/>
              <a:p>
                <a:endParaRPr lang="zh-CN" altLang="en-US">
                  <a:solidFill>
                    <a:schemeClr val="tx1"/>
                  </a:solidFill>
                </a:endParaRPr>
              </a:p>
            </p:txBody>
          </p:sp>
          <p:sp>
            <p:nvSpPr>
              <p:cNvPr id="9" name="任意多边形: 形状 8"/>
              <p:cNvSpPr/>
              <p:nvPr>
                <p:custDataLst>
                  <p:tags r:id="rId18"/>
                </p:custDataLst>
              </p:nvPr>
            </p:nvSpPr>
            <p:spPr>
              <a:xfrm>
                <a:off x="11882" y="3557"/>
                <a:ext cx="4670" cy="2517"/>
              </a:xfrm>
              <a:custGeom>
                <a:avLst/>
                <a:gdLst>
                  <a:gd name="connsiteX0" fmla="*/ 970270 w 5196959"/>
                  <a:gd name="connsiteY0" fmla="*/ 0 h 2443174"/>
                  <a:gd name="connsiteX1" fmla="*/ 5196960 w 5196959"/>
                  <a:gd name="connsiteY1" fmla="*/ 0 h 2443174"/>
                  <a:gd name="connsiteX2" fmla="*/ 5196960 w 5196959"/>
                  <a:gd name="connsiteY2" fmla="*/ 2443174 h 2443174"/>
                  <a:gd name="connsiteX3" fmla="*/ 198194 w 5196959"/>
                  <a:gd name="connsiteY3" fmla="*/ 2443174 h 2443174"/>
                  <a:gd name="connsiteX4" fmla="*/ 8683 w 5196959"/>
                  <a:gd name="connsiteY4" fmla="*/ 2187466 h 2443174"/>
                  <a:gd name="connsiteX5" fmla="*/ 587616 w 5196959"/>
                  <a:gd name="connsiteY5" fmla="*/ 283606 h 2443174"/>
                  <a:gd name="connsiteX6" fmla="*/ 970270 w 5196959"/>
                  <a:gd name="connsiteY6" fmla="*/ 0 h 2443174"/>
                  <a:gd name="connsiteX0-1" fmla="*/ 5196960 w 5288400"/>
                  <a:gd name="connsiteY0-2" fmla="*/ 0 h 2443174"/>
                  <a:gd name="connsiteX1-3" fmla="*/ 5196960 w 5288400"/>
                  <a:gd name="connsiteY1-4" fmla="*/ 2443174 h 2443174"/>
                  <a:gd name="connsiteX2-5" fmla="*/ 198194 w 5288400"/>
                  <a:gd name="connsiteY2-6" fmla="*/ 2443174 h 2443174"/>
                  <a:gd name="connsiteX3-7" fmla="*/ 8683 w 5288400"/>
                  <a:gd name="connsiteY3-8" fmla="*/ 2187466 h 2443174"/>
                  <a:gd name="connsiteX4-9" fmla="*/ 587616 w 5288400"/>
                  <a:gd name="connsiteY4-10" fmla="*/ 283606 h 2443174"/>
                  <a:gd name="connsiteX5-11" fmla="*/ 970270 w 5288400"/>
                  <a:gd name="connsiteY5-12" fmla="*/ 0 h 2443174"/>
                  <a:gd name="connsiteX6-13" fmla="*/ 5288400 w 5288400"/>
                  <a:gd name="connsiteY6-14" fmla="*/ 91440 h 2443174"/>
                  <a:gd name="connsiteX0-15" fmla="*/ 5196960 w 5196960"/>
                  <a:gd name="connsiteY0-16" fmla="*/ 0 h 2443174"/>
                  <a:gd name="connsiteX1-17" fmla="*/ 5196960 w 5196960"/>
                  <a:gd name="connsiteY1-18" fmla="*/ 2443174 h 2443174"/>
                  <a:gd name="connsiteX2-19" fmla="*/ 198194 w 5196960"/>
                  <a:gd name="connsiteY2-20" fmla="*/ 2443174 h 2443174"/>
                  <a:gd name="connsiteX3-21" fmla="*/ 8683 w 5196960"/>
                  <a:gd name="connsiteY3-22" fmla="*/ 2187466 h 2443174"/>
                  <a:gd name="connsiteX4-23" fmla="*/ 587616 w 5196960"/>
                  <a:gd name="connsiteY4-24" fmla="*/ 283606 h 2443174"/>
                  <a:gd name="connsiteX5-25" fmla="*/ 970270 w 5196960"/>
                  <a:gd name="connsiteY5-26" fmla="*/ 0 h 2443174"/>
                  <a:gd name="connsiteX6-27" fmla="*/ 5183625 w 5196960"/>
                  <a:gd name="connsiteY6-28" fmla="*/ 34290 h 2443174"/>
                  <a:gd name="connsiteX0-29" fmla="*/ 5196960 w 5196960"/>
                  <a:gd name="connsiteY0-30" fmla="*/ 0 h 2443174"/>
                  <a:gd name="connsiteX1-31" fmla="*/ 5196960 w 5196960"/>
                  <a:gd name="connsiteY1-32" fmla="*/ 2443174 h 2443174"/>
                  <a:gd name="connsiteX2-33" fmla="*/ 198194 w 5196960"/>
                  <a:gd name="connsiteY2-34" fmla="*/ 2443174 h 2443174"/>
                  <a:gd name="connsiteX3-35" fmla="*/ 8683 w 5196960"/>
                  <a:gd name="connsiteY3-36" fmla="*/ 2187466 h 2443174"/>
                  <a:gd name="connsiteX4-37" fmla="*/ 587616 w 5196960"/>
                  <a:gd name="connsiteY4-38" fmla="*/ 283606 h 2443174"/>
                  <a:gd name="connsiteX5-39" fmla="*/ 970270 w 5196960"/>
                  <a:gd name="connsiteY5-40" fmla="*/ 0 h 2443174"/>
                  <a:gd name="connsiteX6-41" fmla="*/ 5183625 w 5196960"/>
                  <a:gd name="connsiteY6-42" fmla="*/ 5715 h 2443174"/>
                  <a:gd name="connsiteX0-43" fmla="*/ 5196960 w 5196960"/>
                  <a:gd name="connsiteY0-44" fmla="*/ 3810 h 2446984"/>
                  <a:gd name="connsiteX1-45" fmla="*/ 5196960 w 5196960"/>
                  <a:gd name="connsiteY1-46" fmla="*/ 2446984 h 2446984"/>
                  <a:gd name="connsiteX2-47" fmla="*/ 198194 w 5196960"/>
                  <a:gd name="connsiteY2-48" fmla="*/ 2446984 h 2446984"/>
                  <a:gd name="connsiteX3-49" fmla="*/ 8683 w 5196960"/>
                  <a:gd name="connsiteY3-50" fmla="*/ 2191276 h 2446984"/>
                  <a:gd name="connsiteX4-51" fmla="*/ 587616 w 5196960"/>
                  <a:gd name="connsiteY4-52" fmla="*/ 287416 h 2446984"/>
                  <a:gd name="connsiteX5-53" fmla="*/ 970270 w 5196960"/>
                  <a:gd name="connsiteY5-54" fmla="*/ 3810 h 2446984"/>
                  <a:gd name="connsiteX6-55" fmla="*/ 4840725 w 5196960"/>
                  <a:gd name="connsiteY6-56" fmla="*/ 0 h 2446984"/>
                  <a:gd name="connsiteX0-57" fmla="*/ 5196960 w 5196960"/>
                  <a:gd name="connsiteY0-58" fmla="*/ 2446984 h 2446984"/>
                  <a:gd name="connsiteX1-59" fmla="*/ 198194 w 5196960"/>
                  <a:gd name="connsiteY1-60" fmla="*/ 2446984 h 2446984"/>
                  <a:gd name="connsiteX2-61" fmla="*/ 8683 w 5196960"/>
                  <a:gd name="connsiteY2-62" fmla="*/ 2191276 h 2446984"/>
                  <a:gd name="connsiteX3-63" fmla="*/ 587616 w 5196960"/>
                  <a:gd name="connsiteY3-64" fmla="*/ 287416 h 2446984"/>
                  <a:gd name="connsiteX4-65" fmla="*/ 970270 w 5196960"/>
                  <a:gd name="connsiteY4-66" fmla="*/ 3810 h 2446984"/>
                  <a:gd name="connsiteX5-67" fmla="*/ 4840725 w 5196960"/>
                  <a:gd name="connsiteY5-68" fmla="*/ 0 h 2446984"/>
                  <a:gd name="connsiteX0-69" fmla="*/ 5196960 w 5196960"/>
                  <a:gd name="connsiteY0-70" fmla="*/ 2446984 h 2446984"/>
                  <a:gd name="connsiteX1-71" fmla="*/ 198194 w 5196960"/>
                  <a:gd name="connsiteY1-72" fmla="*/ 2446984 h 2446984"/>
                  <a:gd name="connsiteX2-73" fmla="*/ 8683 w 5196960"/>
                  <a:gd name="connsiteY2-74" fmla="*/ 2191276 h 2446984"/>
                  <a:gd name="connsiteX3-75" fmla="*/ 587616 w 5196960"/>
                  <a:gd name="connsiteY3-76" fmla="*/ 287416 h 2446984"/>
                  <a:gd name="connsiteX4-77" fmla="*/ 970270 w 5196960"/>
                  <a:gd name="connsiteY4-78" fmla="*/ 3810 h 2446984"/>
                  <a:gd name="connsiteX5-79" fmla="*/ 5174100 w 5196960"/>
                  <a:gd name="connsiteY5-80" fmla="*/ 0 h 24469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5196960" h="2446984">
                    <a:moveTo>
                      <a:pt x="5196960" y="2446984"/>
                    </a:moveTo>
                    <a:lnTo>
                      <a:pt x="198194" y="2446984"/>
                    </a:lnTo>
                    <a:cubicBezTo>
                      <a:pt x="65140" y="2446984"/>
                      <a:pt x="-29945" y="2318552"/>
                      <a:pt x="8683" y="2191276"/>
                    </a:cubicBezTo>
                    <a:lnTo>
                      <a:pt x="587616" y="287416"/>
                    </a:lnTo>
                    <a:cubicBezTo>
                      <a:pt x="638791" y="119035"/>
                      <a:pt x="794131" y="3810"/>
                      <a:pt x="970270" y="3810"/>
                    </a:cubicBezTo>
                    <a:lnTo>
                      <a:pt x="5174100" y="0"/>
                    </a:lnTo>
                  </a:path>
                </a:pathLst>
              </a:custGeom>
              <a:gradFill flip="none" rotWithShape="1">
                <a:gsLst>
                  <a:gs pos="56000">
                    <a:schemeClr val="accent2">
                      <a:alpha val="100000"/>
                    </a:schemeClr>
                  </a:gs>
                  <a:gs pos="100000">
                    <a:schemeClr val="accent2">
                      <a:lumMod val="95000"/>
                      <a:alpha val="0"/>
                    </a:schemeClr>
                  </a:gs>
                </a:gsLst>
                <a:lin ang="0" scaled="1"/>
                <a:tileRect/>
              </a:gradFill>
              <a:ln w="22225" cap="flat">
                <a:gradFill>
                  <a:gsLst>
                    <a:gs pos="57000">
                      <a:schemeClr val="accent2">
                        <a:lumMod val="75000"/>
                        <a:alpha val="100000"/>
                      </a:schemeClr>
                    </a:gs>
                    <a:gs pos="0">
                      <a:schemeClr val="bg1">
                        <a:alpha val="0"/>
                      </a:schemeClr>
                    </a:gs>
                  </a:gsLst>
                  <a:lin ang="10800000" scaled="1"/>
                </a:gradFill>
                <a:prstDash val="solid"/>
                <a:miter/>
              </a:ln>
            </p:spPr>
            <p:txBody>
              <a:bodyPr rtlCol="0" anchor="ctr"/>
              <a:lstStyle/>
              <a:p>
                <a:endParaRPr lang="zh-CN" altLang="en-US">
                  <a:solidFill>
                    <a:schemeClr val="tx1"/>
                  </a:solidFill>
                </a:endParaRPr>
              </a:p>
            </p:txBody>
          </p:sp>
        </p:grpSp>
        <p:sp>
          <p:nvSpPr>
            <p:cNvPr id="12" name="矩形 11"/>
            <p:cNvSpPr/>
            <p:nvPr>
              <p:custDataLst>
                <p:tags r:id="rId19"/>
              </p:custDataLst>
            </p:nvPr>
          </p:nvSpPr>
          <p:spPr>
            <a:xfrm>
              <a:off x="6758" y="4556"/>
              <a:ext cx="3519" cy="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zh-CN" altLang="en-US" sz="3200" b="1">
                  <a:sym typeface="+mn-ea"/>
                </a:rPr>
                <a:t>药物镇痛</a:t>
              </a:r>
              <a:endParaRPr lang="zh-CN" altLang="en-US" sz="3200" b="1" kern="0" spc="0" dirty="0">
                <a:ln>
                  <a:noFill/>
                  <a:prstDash val="sysDot"/>
                </a:ln>
                <a:solidFill>
                  <a:srgbClr val="FFFFFF"/>
                </a:solidFill>
                <a:latin typeface="+mn-ea"/>
                <a:sym typeface="+mn-ea"/>
              </a:endParaRPr>
            </a:p>
          </p:txBody>
        </p:sp>
        <p:sp>
          <p:nvSpPr>
            <p:cNvPr id="8" name="矩形 7"/>
            <p:cNvSpPr/>
            <p:nvPr>
              <p:custDataLst>
                <p:tags r:id="rId20"/>
              </p:custDataLst>
            </p:nvPr>
          </p:nvSpPr>
          <p:spPr>
            <a:xfrm>
              <a:off x="12136" y="4551"/>
              <a:ext cx="3505" cy="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buClrTx/>
                <a:buSzTx/>
                <a:buFontTx/>
              </a:pPr>
              <a:r>
                <a:rPr lang="zh-CN" altLang="en-US" sz="3200" b="1">
                  <a:sym typeface="+mn-ea"/>
                </a:rPr>
                <a:t>非药物镇痛</a:t>
              </a:r>
              <a:endParaRPr lang="zh-CN" altLang="en-US" sz="3200" b="1" spc="0">
                <a:ea typeface="+mn-ea"/>
                <a:sym typeface="+mn-ea"/>
              </a:endParaRPr>
            </a:p>
          </p:txBody>
        </p:sp>
        <p:sp>
          <p:nvSpPr>
            <p:cNvPr id="72" name="文本框 71"/>
            <p:cNvSpPr txBox="1"/>
            <p:nvPr/>
          </p:nvSpPr>
          <p:spPr>
            <a:xfrm>
              <a:off x="7407" y="7424"/>
              <a:ext cx="3843" cy="2489"/>
            </a:xfrm>
            <a:prstGeom prst="rect">
              <a:avLst/>
            </a:prstGeom>
            <a:noFill/>
          </p:spPr>
          <p:txBody>
            <a:bodyPr wrap="square" rtlCol="0">
              <a:spAutoFit/>
            </a:bodyPr>
            <a:p>
              <a:r>
                <a:rPr lang="zh-CN" altLang="en-US">
                  <a:latin typeface="微软雅黑" panose="020B0503020204020204" charset="-122"/>
                  <a:ea typeface="微软雅黑" panose="020B0503020204020204" charset="-122"/>
                </a:rPr>
                <a:t>使用麻醉药物：</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笑气吸入法、</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肌注镇痛药物法、</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椎管内分娩镇痛法、</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其他药物镇痛方法</a:t>
              </a:r>
              <a:endParaRPr lang="zh-CN" altLang="en-US">
                <a:latin typeface="微软雅黑" panose="020B0503020204020204" charset="-122"/>
                <a:ea typeface="微软雅黑" panose="020B0503020204020204" charset="-122"/>
              </a:endParaRPr>
            </a:p>
          </p:txBody>
        </p:sp>
        <p:sp>
          <p:nvSpPr>
            <p:cNvPr id="73" name="文本框 72"/>
            <p:cNvSpPr txBox="1"/>
            <p:nvPr/>
          </p:nvSpPr>
          <p:spPr>
            <a:xfrm>
              <a:off x="12053" y="7424"/>
              <a:ext cx="4912" cy="2022"/>
            </a:xfrm>
            <a:prstGeom prst="rect">
              <a:avLst/>
            </a:prstGeom>
            <a:noFill/>
          </p:spPr>
          <p:txBody>
            <a:bodyPr wrap="square" rtlCol="0">
              <a:spAutoFit/>
            </a:bodyPr>
            <a:p>
              <a:r>
                <a:rPr lang="zh-CN" altLang="en-US">
                  <a:latin typeface="微软雅黑" panose="020B0503020204020204" charset="-122"/>
                  <a:ea typeface="微软雅黑" panose="020B0503020204020204" charset="-122"/>
                  <a:sym typeface="+mn-ea"/>
                </a:rPr>
                <a:t>水中分娩、分娩球镇痛疗法</a:t>
              </a:r>
              <a:endParaRPr lang="zh-CN" altLang="en-US">
                <a:latin typeface="微软雅黑" panose="020B0503020204020204" charset="-122"/>
                <a:ea typeface="微软雅黑" panose="020B0503020204020204" charset="-122"/>
                <a:sym typeface="+mn-ea"/>
              </a:endParaRPr>
            </a:p>
            <a:p>
              <a:r>
                <a:rPr lang="zh-CN" altLang="en-US">
                  <a:latin typeface="微软雅黑" panose="020B0503020204020204" charset="-122"/>
                  <a:ea typeface="微软雅黑" panose="020B0503020204020204" charset="-122"/>
                  <a:sym typeface="+mn-ea"/>
                </a:rPr>
                <a:t>导乐分娩、呼吸减痛法</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sym typeface="+mn-ea"/>
                </a:rPr>
                <a:t>音乐疗法、芳香疗法</a:t>
              </a:r>
              <a:endParaRPr lang="zh-CN" altLang="en-US">
                <a:latin typeface="微软雅黑" panose="020B0503020204020204" charset="-122"/>
                <a:ea typeface="微软雅黑" panose="020B0503020204020204" charset="-122"/>
                <a:sym typeface="+mn-ea"/>
              </a:endParaRPr>
            </a:p>
            <a:p>
              <a:r>
                <a:rPr lang="zh-CN" altLang="en-US">
                  <a:latin typeface="微软雅黑" panose="020B0503020204020204" charset="-122"/>
                  <a:ea typeface="微软雅黑" panose="020B0503020204020204" charset="-122"/>
                </a:rPr>
                <a:t>按摩疗法、经皮神经电刺激疗法</a:t>
              </a:r>
              <a:endParaRPr lang="zh-CN" altLang="en-US">
                <a:latin typeface="微软雅黑" panose="020B0503020204020204" charset="-122"/>
                <a:ea typeface="微软雅黑" panose="020B0503020204020204" charset="-122"/>
              </a:endParaRPr>
            </a:p>
          </p:txBody>
        </p:sp>
      </p:grpSp>
      <p:sp>
        <p:nvSpPr>
          <p:cNvPr id="2" name="文本框 1"/>
          <p:cNvSpPr txBox="1"/>
          <p:nvPr/>
        </p:nvSpPr>
        <p:spPr>
          <a:xfrm>
            <a:off x="2567940" y="764540"/>
            <a:ext cx="8413750" cy="1614805"/>
          </a:xfrm>
          <a:prstGeom prst="rect">
            <a:avLst/>
          </a:prstGeom>
          <a:noFill/>
        </p:spPr>
        <p:txBody>
          <a:bodyPr wrap="square" rtlCol="0" anchor="t">
            <a:spAutoFit/>
          </a:bodyPr>
          <a:p>
            <a:pPr>
              <a:lnSpc>
                <a:spcPct val="150000"/>
              </a:lnSpc>
            </a:pPr>
            <a:r>
              <a:rPr lang="zh-CN" altLang="en-US" sz="2200" b="1">
                <a:solidFill>
                  <a:schemeClr val="tx1"/>
                </a:solidFill>
                <a:latin typeface="微软雅黑" panose="020B0503020204020204" charset="-122"/>
                <a:ea typeface="微软雅黑" panose="020B0503020204020204" charset="-122"/>
                <a:cs typeface="+mn-ea"/>
              </a:rPr>
              <a:t>无痛分娩在医学上称为"分娩镇痛"，是通过</a:t>
            </a:r>
            <a:r>
              <a:rPr lang="zh-CN" altLang="en-US" sz="2200" b="1">
                <a:solidFill>
                  <a:srgbClr val="FF0000"/>
                </a:solidFill>
                <a:latin typeface="微软雅黑" panose="020B0503020204020204" charset="-122"/>
                <a:ea typeface="微软雅黑" panose="020B0503020204020204" charset="-122"/>
                <a:cs typeface="+mn-ea"/>
              </a:rPr>
              <a:t>药物镇痛</a:t>
            </a:r>
            <a:r>
              <a:rPr lang="zh-CN" altLang="en-US" sz="2200" b="1">
                <a:solidFill>
                  <a:schemeClr val="tx1"/>
                </a:solidFill>
                <a:latin typeface="微软雅黑" panose="020B0503020204020204" charset="-122"/>
                <a:ea typeface="微软雅黑" panose="020B0503020204020204" charset="-122"/>
                <a:cs typeface="+mn-ea"/>
              </a:rPr>
              <a:t>和</a:t>
            </a:r>
            <a:r>
              <a:rPr lang="zh-CN" altLang="en-US" sz="2200" b="1">
                <a:solidFill>
                  <a:srgbClr val="FF0000"/>
                </a:solidFill>
                <a:latin typeface="微软雅黑" panose="020B0503020204020204" charset="-122"/>
                <a:ea typeface="微软雅黑" panose="020B0503020204020204" charset="-122"/>
                <a:cs typeface="+mn-ea"/>
              </a:rPr>
              <a:t>非药物镇痛</a:t>
            </a:r>
            <a:r>
              <a:rPr lang="zh-CN" altLang="en-US" sz="2200" b="1">
                <a:solidFill>
                  <a:schemeClr val="tx1"/>
                </a:solidFill>
                <a:latin typeface="微软雅黑" panose="020B0503020204020204" charset="-122"/>
                <a:ea typeface="微软雅黑" panose="020B0503020204020204" charset="-122"/>
                <a:cs typeface="+mn-ea"/>
              </a:rPr>
              <a:t>等多种方法，将分娩疼痛减轻甚至消除，让产妇在相对舒适的环境中完成分娩。</a:t>
            </a:r>
            <a:endParaRPr lang="zh-CN" altLang="en-US" sz="2200" b="1">
              <a:solidFill>
                <a:schemeClr val="tx1"/>
              </a:solidFill>
              <a:latin typeface="微软雅黑" panose="020B0503020204020204" charset="-122"/>
              <a:ea typeface="微软雅黑" panose="020B0503020204020204" charset="-122"/>
              <a:cs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pic>
        <p:nvPicPr>
          <p:cNvPr id="5" name="图片 4" descr="卡通人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0665" y="1092200"/>
            <a:ext cx="3843655" cy="5765800"/>
          </a:xfrm>
          <a:prstGeom prst="rect">
            <a:avLst/>
          </a:prstGeom>
        </p:spPr>
      </p:pic>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无痛分娩的呼吁与</a:t>
            </a: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推广</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sp>
        <p:nvSpPr>
          <p:cNvPr id="4" name="任意多边形 3"/>
          <p:cNvSpPr/>
          <p:nvPr>
            <p:custDataLst>
              <p:tags r:id="rId2"/>
            </p:custDataLst>
          </p:nvPr>
        </p:nvSpPr>
        <p:spPr>
          <a:xfrm>
            <a:off x="2077166" y="4006874"/>
            <a:ext cx="9943938" cy="1718453"/>
          </a:xfrm>
          <a:custGeom>
            <a:avLst/>
            <a:gdLst>
              <a:gd name="connsiteX0" fmla="*/ 16538 w 16538"/>
              <a:gd name="connsiteY0" fmla="*/ 0 h 2858"/>
              <a:gd name="connsiteX1" fmla="*/ 16500 w 16538"/>
              <a:gd name="connsiteY1" fmla="*/ 33 h 2858"/>
              <a:gd name="connsiteX2" fmla="*/ 8269 w 16538"/>
              <a:gd name="connsiteY2" fmla="*/ 2858 h 2858"/>
              <a:gd name="connsiteX3" fmla="*/ 39 w 16538"/>
              <a:gd name="connsiteY3" fmla="*/ 33 h 2858"/>
              <a:gd name="connsiteX4" fmla="*/ 0 w 16538"/>
              <a:gd name="connsiteY4" fmla="*/ 0 h 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8" h="2858">
                <a:moveTo>
                  <a:pt x="16538" y="0"/>
                </a:moveTo>
                <a:lnTo>
                  <a:pt x="16500" y="33"/>
                </a:lnTo>
                <a:cubicBezTo>
                  <a:pt x="14393" y="1778"/>
                  <a:pt x="11483" y="2858"/>
                  <a:pt x="8269" y="2858"/>
                </a:cubicBezTo>
                <a:cubicBezTo>
                  <a:pt x="5055" y="2858"/>
                  <a:pt x="2145" y="1778"/>
                  <a:pt x="39" y="33"/>
                </a:cubicBezTo>
                <a:lnTo>
                  <a:pt x="0" y="0"/>
                </a:lnTo>
              </a:path>
            </a:pathLst>
          </a:custGeom>
          <a:ln w="123825">
            <a:gradFill>
              <a:gsLst>
                <a:gs pos="0">
                  <a:schemeClr val="accent1">
                    <a:lumMod val="5000"/>
                    <a:lumOff val="95000"/>
                    <a:alpha val="0"/>
                  </a:schemeClr>
                </a:gs>
                <a:gs pos="67000">
                  <a:schemeClr val="accent1">
                    <a:alpha val="100000"/>
                  </a:schemeClr>
                </a:gs>
              </a:gsLst>
              <a:lin ang="0" scaled="1"/>
            </a:gradFill>
            <a:headEnd type="triangle"/>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tx1"/>
              </a:solidFill>
              <a:sym typeface="+mn-ea"/>
            </a:endParaRPr>
          </a:p>
        </p:txBody>
      </p:sp>
      <p:sp>
        <p:nvSpPr>
          <p:cNvPr id="15" name="圆角矩形 14"/>
          <p:cNvSpPr/>
          <p:nvPr>
            <p:custDataLst>
              <p:tags r:id="rId3"/>
            </p:custDataLst>
          </p:nvPr>
        </p:nvSpPr>
        <p:spPr>
          <a:xfrm>
            <a:off x="3303905" y="4140835"/>
            <a:ext cx="2085340" cy="558165"/>
          </a:xfrm>
          <a:prstGeom prst="roundRect">
            <a:avLst>
              <a:gd name="adj" fmla="val 50000"/>
            </a:avLst>
          </a:prstGeom>
          <a:gradFill>
            <a:gsLst>
              <a:gs pos="48000">
                <a:schemeClr val="accent1">
                  <a:alpha val="100000"/>
                </a:schemeClr>
              </a:gs>
              <a:gs pos="0">
                <a:schemeClr val="accent1">
                  <a:lumMod val="60000"/>
                  <a:lumOff val="40000"/>
                  <a:alpha val="100000"/>
                </a:schemeClr>
              </a:gs>
              <a:gs pos="81000">
                <a:schemeClr val="accent1">
                  <a:alpha val="100000"/>
                </a:schemeClr>
              </a:gs>
              <a:gs pos="100000">
                <a:schemeClr val="accent1">
                  <a:alpha val="100000"/>
                </a:schemeClr>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2000" b="1">
                <a:solidFill>
                  <a:schemeClr val="lt1"/>
                </a:solidFill>
                <a:latin typeface="微软雅黑" panose="020B0503020204020204" charset="-122"/>
                <a:ea typeface="微软雅黑" panose="020B0503020204020204" charset="-122"/>
                <a:cs typeface="+mn-ea"/>
                <a:sym typeface="+mn-ea"/>
              </a:rPr>
              <a:t>提高分娩质量</a:t>
            </a:r>
            <a:endParaRPr lang="zh-CN" altLang="en-US" sz="2000" b="1">
              <a:solidFill>
                <a:schemeClr val="lt1"/>
              </a:solidFill>
              <a:latin typeface="微软雅黑" panose="020B0503020204020204" charset="-122"/>
              <a:ea typeface="微软雅黑" panose="020B0503020204020204" charset="-122"/>
              <a:cs typeface="+mn-ea"/>
              <a:sym typeface="+mn-ea"/>
            </a:endParaRPr>
          </a:p>
        </p:txBody>
      </p:sp>
      <p:sp>
        <p:nvSpPr>
          <p:cNvPr id="16" name="椭圆 15"/>
          <p:cNvSpPr>
            <a:spLocks noChangeAspect="1"/>
          </p:cNvSpPr>
          <p:nvPr>
            <p:custDataLst>
              <p:tags r:id="rId4"/>
            </p:custDataLst>
          </p:nvPr>
        </p:nvSpPr>
        <p:spPr>
          <a:xfrm>
            <a:off x="4280586" y="4941606"/>
            <a:ext cx="197821" cy="197821"/>
          </a:xfrm>
          <a:prstGeom prst="ellipse">
            <a:avLst/>
          </a:prstGeom>
          <a:gradFill>
            <a:gsLst>
              <a:gs pos="54000">
                <a:schemeClr val="accent1">
                  <a:alpha val="100000"/>
                </a:schemeClr>
              </a:gs>
              <a:gs pos="0">
                <a:schemeClr val="accent1">
                  <a:lumMod val="60000"/>
                  <a:lumOff val="40000"/>
                  <a:alpha val="100000"/>
                </a:schemeClr>
              </a:gs>
            </a:gsLst>
            <a:lin ang="5400000" scaled="0"/>
          </a:gradFill>
          <a:ln w="19050">
            <a:gradFill>
              <a:gsLst>
                <a:gs pos="37000">
                  <a:srgbClr val="FFFFFF"/>
                </a:gs>
                <a:gs pos="0">
                  <a:schemeClr val="accent1">
                    <a:lumMod val="20000"/>
                    <a:lumOff val="80000"/>
                    <a:alpha val="100000"/>
                  </a:schemeClr>
                </a:gs>
                <a:gs pos="100000">
                  <a:srgbClr val="FFFFFF"/>
                </a:gs>
                <a:gs pos="71000">
                  <a:schemeClr val="accent1">
                    <a:lumMod val="20000"/>
                    <a:lumOff val="80000"/>
                    <a:alpha val="10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olidFill>
                <a:schemeClr val="lt1"/>
              </a:solidFill>
              <a:sym typeface="+mn-ea"/>
            </a:endParaRPr>
          </a:p>
        </p:txBody>
      </p:sp>
      <p:sp>
        <p:nvSpPr>
          <p:cNvPr id="17" name="圆角矩形 16"/>
          <p:cNvSpPr/>
          <p:nvPr>
            <p:custDataLst>
              <p:tags r:id="rId5"/>
            </p:custDataLst>
          </p:nvPr>
        </p:nvSpPr>
        <p:spPr>
          <a:xfrm>
            <a:off x="5925820" y="4582160"/>
            <a:ext cx="2105660" cy="558165"/>
          </a:xfrm>
          <a:prstGeom prst="roundRect">
            <a:avLst>
              <a:gd name="adj" fmla="val 50000"/>
            </a:avLst>
          </a:prstGeom>
          <a:gradFill>
            <a:gsLst>
              <a:gs pos="48000">
                <a:schemeClr val="accent2">
                  <a:alpha val="100000"/>
                </a:schemeClr>
              </a:gs>
              <a:gs pos="0">
                <a:schemeClr val="accent2">
                  <a:lumMod val="60000"/>
                  <a:lumOff val="40000"/>
                  <a:alpha val="100000"/>
                </a:schemeClr>
              </a:gs>
              <a:gs pos="81000">
                <a:schemeClr val="accent2">
                  <a:alpha val="100000"/>
                </a:schemeClr>
              </a:gs>
              <a:gs pos="100000">
                <a:schemeClr val="accent2">
                  <a:lumMod val="60000"/>
                  <a:lumOff val="40000"/>
                  <a:alpha val="10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000" b="1">
                <a:solidFill>
                  <a:schemeClr val="lt1"/>
                </a:solidFill>
                <a:latin typeface="微软雅黑" panose="020B0503020204020204" charset="-122"/>
                <a:ea typeface="微软雅黑" panose="020B0503020204020204" charset="-122"/>
                <a:cs typeface="+mn-ea"/>
                <a:sym typeface="+mn-ea"/>
              </a:rPr>
              <a:t>改善产妇体验</a:t>
            </a:r>
            <a:endParaRPr lang="zh-CN" altLang="en-US" sz="2000" b="1">
              <a:solidFill>
                <a:schemeClr val="lt1"/>
              </a:solidFill>
              <a:latin typeface="微软雅黑" panose="020B0503020204020204" charset="-122"/>
              <a:ea typeface="微软雅黑" panose="020B0503020204020204" charset="-122"/>
              <a:cs typeface="+mn-ea"/>
              <a:sym typeface="+mn-ea"/>
            </a:endParaRPr>
          </a:p>
        </p:txBody>
      </p:sp>
      <p:sp>
        <p:nvSpPr>
          <p:cNvPr id="18" name="椭圆 17"/>
          <p:cNvSpPr>
            <a:spLocks noChangeAspect="1"/>
          </p:cNvSpPr>
          <p:nvPr>
            <p:custDataLst>
              <p:tags r:id="rId6"/>
            </p:custDataLst>
          </p:nvPr>
        </p:nvSpPr>
        <p:spPr>
          <a:xfrm>
            <a:off x="6906367" y="5382945"/>
            <a:ext cx="197821" cy="197821"/>
          </a:xfrm>
          <a:prstGeom prst="ellipse">
            <a:avLst/>
          </a:prstGeom>
          <a:gradFill>
            <a:gsLst>
              <a:gs pos="54000">
                <a:schemeClr val="accent2">
                  <a:alpha val="100000"/>
                </a:schemeClr>
              </a:gs>
              <a:gs pos="0">
                <a:schemeClr val="accent2">
                  <a:lumMod val="20000"/>
                  <a:lumOff val="80000"/>
                  <a:alpha val="100000"/>
                </a:schemeClr>
              </a:gs>
              <a:gs pos="81000">
                <a:schemeClr val="accent2">
                  <a:alpha val="100000"/>
                </a:schemeClr>
              </a:gs>
              <a:gs pos="100000">
                <a:schemeClr val="accent2">
                  <a:lumMod val="60000"/>
                  <a:lumOff val="40000"/>
                  <a:alpha val="100000"/>
                </a:schemeClr>
              </a:gs>
            </a:gsLst>
            <a:lin ang="4800000" scaled="0"/>
          </a:gradFill>
          <a:ln w="19050">
            <a:gradFill>
              <a:gsLst>
                <a:gs pos="37000">
                  <a:srgbClr val="FFFFFF"/>
                </a:gs>
                <a:gs pos="0">
                  <a:schemeClr val="accent2">
                    <a:lumMod val="20000"/>
                    <a:lumOff val="80000"/>
                    <a:alpha val="100000"/>
                  </a:schemeClr>
                </a:gs>
                <a:gs pos="100000">
                  <a:srgbClr val="FFFFFF"/>
                </a:gs>
                <a:gs pos="71000">
                  <a:schemeClr val="accent2">
                    <a:lumMod val="20000"/>
                    <a:lumOff val="80000"/>
                    <a:alpha val="100000"/>
                  </a:schemeClr>
                </a:gs>
              </a:gsLst>
              <a:lin ang="16200000" scaled="0"/>
            </a:gradFill>
          </a:ln>
          <a:effectLst>
            <a:outerShdw blurRad="3556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olidFill>
                <a:schemeClr val="lt1"/>
              </a:solidFill>
              <a:sym typeface="+mn-ea"/>
            </a:endParaRPr>
          </a:p>
        </p:txBody>
      </p:sp>
      <p:sp>
        <p:nvSpPr>
          <p:cNvPr id="19" name="圆角矩形 18"/>
          <p:cNvSpPr/>
          <p:nvPr>
            <p:custDataLst>
              <p:tags r:id="rId7"/>
            </p:custDataLst>
          </p:nvPr>
        </p:nvSpPr>
        <p:spPr>
          <a:xfrm>
            <a:off x="8594725" y="4116705"/>
            <a:ext cx="2202180" cy="558165"/>
          </a:xfrm>
          <a:prstGeom prst="roundRect">
            <a:avLst>
              <a:gd name="adj" fmla="val 50000"/>
            </a:avLst>
          </a:prstGeom>
          <a:gradFill>
            <a:gsLst>
              <a:gs pos="48000">
                <a:schemeClr val="accent1">
                  <a:alpha val="100000"/>
                </a:schemeClr>
              </a:gs>
              <a:gs pos="0">
                <a:schemeClr val="accent1">
                  <a:lumMod val="60000"/>
                  <a:lumOff val="40000"/>
                  <a:alpha val="100000"/>
                </a:schemeClr>
              </a:gs>
              <a:gs pos="81000">
                <a:schemeClr val="accent1">
                  <a:alpha val="100000"/>
                </a:schemeClr>
              </a:gs>
              <a:gs pos="100000">
                <a:schemeClr val="accent1">
                  <a:alpha val="100000"/>
                </a:schemeClr>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buClrTx/>
              <a:buSzTx/>
              <a:buFontTx/>
            </a:pPr>
            <a:r>
              <a:rPr lang="zh-CN" altLang="en-US" sz="2000" b="1">
                <a:solidFill>
                  <a:schemeClr val="lt1"/>
                </a:solidFill>
                <a:latin typeface="微软雅黑" panose="020B0503020204020204" charset="-122"/>
                <a:ea typeface="微软雅黑" panose="020B0503020204020204" charset="-122"/>
                <a:cs typeface="+mn-ea"/>
                <a:sym typeface="+mn-ea"/>
              </a:rPr>
              <a:t>值得推广与鼓励</a:t>
            </a:r>
            <a:endParaRPr lang="zh-CN" altLang="en-US" sz="2000" b="1">
              <a:solidFill>
                <a:schemeClr val="lt1"/>
              </a:solidFill>
              <a:latin typeface="微软雅黑" panose="020B0503020204020204" charset="-122"/>
              <a:ea typeface="微软雅黑" panose="020B0503020204020204" charset="-122"/>
              <a:cs typeface="+mn-ea"/>
              <a:sym typeface="+mn-ea"/>
            </a:endParaRPr>
          </a:p>
        </p:txBody>
      </p:sp>
      <p:sp>
        <p:nvSpPr>
          <p:cNvPr id="20" name="椭圆 19"/>
          <p:cNvSpPr>
            <a:spLocks noChangeAspect="1"/>
          </p:cNvSpPr>
          <p:nvPr>
            <p:custDataLst>
              <p:tags r:id="rId8"/>
            </p:custDataLst>
          </p:nvPr>
        </p:nvSpPr>
        <p:spPr>
          <a:xfrm>
            <a:off x="9592277" y="4917555"/>
            <a:ext cx="197821" cy="197821"/>
          </a:xfrm>
          <a:prstGeom prst="ellipse">
            <a:avLst/>
          </a:prstGeom>
          <a:gradFill>
            <a:gsLst>
              <a:gs pos="54000">
                <a:schemeClr val="accent1">
                  <a:alpha val="100000"/>
                </a:schemeClr>
              </a:gs>
              <a:gs pos="0">
                <a:schemeClr val="accent1">
                  <a:lumMod val="60000"/>
                  <a:lumOff val="40000"/>
                  <a:alpha val="100000"/>
                </a:schemeClr>
              </a:gs>
            </a:gsLst>
            <a:lin ang="5400000" scaled="0"/>
          </a:gradFill>
          <a:ln w="19050">
            <a:gradFill>
              <a:gsLst>
                <a:gs pos="37000">
                  <a:srgbClr val="FFFFFF"/>
                </a:gs>
                <a:gs pos="0">
                  <a:schemeClr val="accent1">
                    <a:lumMod val="20000"/>
                    <a:lumOff val="80000"/>
                    <a:alpha val="100000"/>
                  </a:schemeClr>
                </a:gs>
                <a:gs pos="100000">
                  <a:srgbClr val="FFFFFF"/>
                </a:gs>
                <a:gs pos="71000">
                  <a:schemeClr val="accent1">
                    <a:lumMod val="20000"/>
                    <a:lumOff val="80000"/>
                    <a:alpha val="10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olidFill>
                <a:schemeClr val="lt1"/>
              </a:solidFill>
              <a:sym typeface="+mn-ea"/>
            </a:endParaRPr>
          </a:p>
        </p:txBody>
      </p:sp>
      <p:grpSp>
        <p:nvGrpSpPr>
          <p:cNvPr id="10" name="组合 9" descr="7b0a202020202274657874626f78223a2022220a7d0a"/>
          <p:cNvGrpSpPr/>
          <p:nvPr/>
        </p:nvGrpSpPr>
        <p:grpSpPr>
          <a:xfrm>
            <a:off x="3568065" y="1039495"/>
            <a:ext cx="7196455" cy="2698750"/>
            <a:chOff x="2888591" y="2035590"/>
            <a:chExt cx="6865315" cy="3028952"/>
          </a:xfrm>
        </p:grpSpPr>
        <p:grpSp>
          <p:nvGrpSpPr>
            <p:cNvPr id="8" name="组合 7"/>
            <p:cNvGrpSpPr/>
            <p:nvPr/>
          </p:nvGrpSpPr>
          <p:grpSpPr>
            <a:xfrm>
              <a:off x="2888591" y="2035590"/>
              <a:ext cx="6796256" cy="3028952"/>
              <a:chOff x="2888591" y="2035590"/>
              <a:chExt cx="6796256" cy="3028952"/>
            </a:xfrm>
          </p:grpSpPr>
          <p:grpSp>
            <p:nvGrpSpPr>
              <p:cNvPr id="9" name="组合 8"/>
              <p:cNvGrpSpPr/>
              <p:nvPr/>
            </p:nvGrpSpPr>
            <p:grpSpPr>
              <a:xfrm>
                <a:off x="2888591" y="2035590"/>
                <a:ext cx="6796256" cy="3028952"/>
                <a:chOff x="2888591" y="2035590"/>
                <a:chExt cx="6796256" cy="3028952"/>
              </a:xfrm>
            </p:grpSpPr>
            <p:pic>
              <p:nvPicPr>
                <p:cNvPr id="14" name="图形 22"/>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8591" y="2063385"/>
                  <a:ext cx="6796256" cy="3001157"/>
                </a:xfrm>
                <a:prstGeom prst="rect">
                  <a:avLst/>
                </a:prstGeom>
              </p:spPr>
            </p:pic>
            <p:pic>
              <p:nvPicPr>
                <p:cNvPr id="24" name="图形 2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17622" y="2035590"/>
                  <a:ext cx="6525472" cy="379154"/>
                </a:xfrm>
                <a:prstGeom prst="rect">
                  <a:avLst/>
                </a:prstGeom>
              </p:spPr>
            </p:pic>
          </p:grpSp>
          <p:grpSp>
            <p:nvGrpSpPr>
              <p:cNvPr id="25" name="组合 24"/>
              <p:cNvGrpSpPr/>
              <p:nvPr/>
            </p:nvGrpSpPr>
            <p:grpSpPr>
              <a:xfrm>
                <a:off x="3360736" y="2156240"/>
                <a:ext cx="615951" cy="142875"/>
                <a:chOff x="3360736" y="2156240"/>
                <a:chExt cx="615951" cy="142875"/>
              </a:xfrm>
            </p:grpSpPr>
            <p:pic>
              <p:nvPicPr>
                <p:cNvPr id="26" name="图形 25"/>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33812" y="2156240"/>
                  <a:ext cx="142875" cy="142875"/>
                </a:xfrm>
                <a:prstGeom prst="rect">
                  <a:avLst/>
                </a:prstGeom>
                <a:pattFill>
                  <a:fgClr>
                    <a:srgbClr val="FFFFFF"/>
                  </a:fgClr>
                  <a:bgClr>
                    <a:srgbClr val="FFFFFF"/>
                  </a:bgClr>
                </a:pattFill>
              </p:spPr>
            </p:pic>
            <p:pic>
              <p:nvPicPr>
                <p:cNvPr id="27" name="图形 23"/>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360736" y="2156240"/>
                  <a:ext cx="142875" cy="142875"/>
                </a:xfrm>
                <a:prstGeom prst="rect">
                  <a:avLst/>
                </a:prstGeom>
                <a:pattFill>
                  <a:fgClr>
                    <a:srgbClr val="FFFFFF"/>
                  </a:fgClr>
                  <a:bgClr>
                    <a:srgbClr val="FFFFFF"/>
                  </a:bgClr>
                </a:pattFill>
              </p:spPr>
            </p:pic>
            <p:pic>
              <p:nvPicPr>
                <p:cNvPr id="28" name="图形 24"/>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97274" y="2156240"/>
                  <a:ext cx="142875" cy="142875"/>
                </a:xfrm>
                <a:prstGeom prst="rect">
                  <a:avLst/>
                </a:prstGeom>
                <a:pattFill>
                  <a:fgClr>
                    <a:srgbClr val="FFFFFF"/>
                  </a:fgClr>
                  <a:bgClr>
                    <a:srgbClr val="FFFFFF"/>
                  </a:bgClr>
                </a:pattFill>
              </p:spPr>
            </p:pic>
          </p:grpSp>
        </p:grpSp>
        <p:sp>
          <p:nvSpPr>
            <p:cNvPr id="29" name="文本框 28"/>
            <p:cNvSpPr txBox="1"/>
            <p:nvPr/>
          </p:nvSpPr>
          <p:spPr>
            <a:xfrm>
              <a:off x="3023074" y="2535189"/>
              <a:ext cx="6730832" cy="2257104"/>
            </a:xfrm>
            <a:prstGeom prst="rect">
              <a:avLst/>
            </a:prstGeom>
            <a:noFill/>
          </p:spPr>
          <p:txBody>
            <a:bodyPr wrap="square" rtlCol="0" anchor="ctr">
              <a:noAutofit/>
            </a:bodyPr>
            <a:lstStyle/>
            <a:p>
              <a:pPr indent="0">
                <a:lnSpc>
                  <a:spcPct val="150000"/>
                </a:lnSpc>
                <a:buNone/>
              </a:pPr>
              <a:r>
                <a:rPr lang="zh-CN" altLang="en-US" sz="2000" b="1">
                  <a:solidFill>
                    <a:srgbClr val="FF0000"/>
                  </a:solidFill>
                  <a:latin typeface="微软雅黑" panose="020B0503020204020204" charset="-122"/>
                  <a:ea typeface="微软雅黑" panose="020B0503020204020204" charset="-122"/>
                  <a:sym typeface="+mn-ea"/>
                </a:rPr>
                <a:t>无痛分娩</a:t>
              </a:r>
              <a:r>
                <a:rPr lang="zh-CN" altLang="en-US" sz="2000" b="1">
                  <a:latin typeface="微软雅黑" panose="020B0503020204020204" charset="-122"/>
                  <a:ea typeface="微软雅黑" panose="020B0503020204020204" charset="-122"/>
                  <a:sym typeface="+mn-ea"/>
                </a:rPr>
                <a:t>是现代医学的重要进步，</a:t>
              </a:r>
              <a:r>
                <a:rPr lang="zh-CN" altLang="en-US" sz="2000" b="1">
                  <a:latin typeface="微软雅黑" panose="020B0503020204020204" charset="-122"/>
                  <a:ea typeface="微软雅黑" panose="020B0503020204020204" charset="-122"/>
                </a:rPr>
                <a:t>让生育更人性化、更舒适</a:t>
              </a:r>
              <a:endParaRPr lang="zh-CN" altLang="en-US" sz="2000" b="1">
                <a:latin typeface="微软雅黑" panose="020B0503020204020204" charset="-122"/>
                <a:ea typeface="微软雅黑" panose="020B0503020204020204" charset="-122"/>
              </a:endParaRPr>
            </a:p>
            <a:p>
              <a:pPr indent="0">
                <a:lnSpc>
                  <a:spcPct val="150000"/>
                </a:lnSpc>
                <a:buNone/>
              </a:pPr>
              <a:r>
                <a:rPr lang="zh-CN" altLang="en-US" sz="2000" b="1">
                  <a:latin typeface="微软雅黑" panose="020B0503020204020204" charset="-122"/>
                  <a:ea typeface="微软雅黑" panose="020B0503020204020204" charset="-122"/>
                </a:rPr>
                <a:t>它不仅是技术，更是对女性生育尊严的尊重</a:t>
              </a:r>
              <a:endParaRPr lang="zh-CN" altLang="en-US" sz="2000" b="1">
                <a:latin typeface="微软雅黑" panose="020B0503020204020204" charset="-122"/>
                <a:ea typeface="微软雅黑" panose="020B0503020204020204" charset="-122"/>
              </a:endParaRPr>
            </a:p>
            <a:p>
              <a:pPr indent="0">
                <a:lnSpc>
                  <a:spcPct val="150000"/>
                </a:lnSpc>
                <a:buNone/>
              </a:pPr>
              <a:r>
                <a:rPr lang="zh-CN" altLang="en-US" sz="2000" b="1">
                  <a:latin typeface="微软雅黑" panose="020B0503020204020204" charset="-122"/>
                  <a:ea typeface="微软雅黑" panose="020B0503020204020204" charset="-122"/>
                  <a:sym typeface="+mn-ea"/>
                </a:rPr>
                <a:t>鼓励更多产妇了解和接受无痛分娩，愿每一位孕妈妈都能感受到分娩镇痛所带来的舒适与愉悦！</a:t>
              </a:r>
              <a:endParaRPr lang="zh-CN" altLang="en-US" sz="2000" b="1" dirty="0">
                <a:effectLst/>
                <a:latin typeface="微软雅黑" panose="020B0503020204020204" charset="-122"/>
                <a:ea typeface="微软雅黑" panose="020B0503020204020204" charset="-122"/>
                <a:sym typeface="+mn-ea"/>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280900" cy="6972300"/>
          </a:xfrm>
          <a:prstGeom prst="rect">
            <a:avLst/>
          </a:prstGeom>
          <a:solidFill>
            <a:srgbClr val="00BD68">
              <a:alpha val="13000"/>
            </a:srgbClr>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19752" y="867801"/>
            <a:ext cx="12172248" cy="5990199"/>
          </a:xfrm>
          <a:custGeom>
            <a:avLst/>
            <a:gdLst>
              <a:gd name="connsiteX0" fmla="*/ 12172248 w 12172248"/>
              <a:gd name="connsiteY0" fmla="*/ 0 h 5990199"/>
              <a:gd name="connsiteX1" fmla="*/ 12172248 w 12172248"/>
              <a:gd name="connsiteY1" fmla="*/ 5990199 h 5990199"/>
              <a:gd name="connsiteX2" fmla="*/ 0 w 12172248"/>
              <a:gd name="connsiteY2" fmla="*/ 5990199 h 5990199"/>
              <a:gd name="connsiteX3" fmla="*/ 1364 w 12172248"/>
              <a:gd name="connsiteY3" fmla="*/ 5988443 h 5990199"/>
              <a:gd name="connsiteX4" fmla="*/ 1116932 w 12172248"/>
              <a:gd name="connsiteY4" fmla="*/ 5366651 h 5990199"/>
              <a:gd name="connsiteX5" fmla="*/ 2753708 w 12172248"/>
              <a:gd name="connsiteY5" fmla="*/ 5357507 h 5990199"/>
              <a:gd name="connsiteX6" fmla="*/ 4993988 w 12172248"/>
              <a:gd name="connsiteY6" fmla="*/ 4113923 h 5990199"/>
              <a:gd name="connsiteX7" fmla="*/ 6639909 w 12172248"/>
              <a:gd name="connsiteY7" fmla="*/ 4269371 h 5990199"/>
              <a:gd name="connsiteX8" fmla="*/ 7929212 w 12172248"/>
              <a:gd name="connsiteY8" fmla="*/ 3446411 h 5990199"/>
              <a:gd name="connsiteX9" fmla="*/ 9117932 w 12172248"/>
              <a:gd name="connsiteY9" fmla="*/ 2477147 h 5990199"/>
              <a:gd name="connsiteX10" fmla="*/ 11120468 w 12172248"/>
              <a:gd name="connsiteY10" fmla="*/ 2257691 h 5990199"/>
              <a:gd name="connsiteX11" fmla="*/ 11531948 w 12172248"/>
              <a:gd name="connsiteY11" fmla="*/ 584339 h 5990199"/>
              <a:gd name="connsiteX12" fmla="*/ 12080990 w 12172248"/>
              <a:gd name="connsiteY12" fmla="*/ 64229 h 5990199"/>
              <a:gd name="connsiteX13" fmla="*/ 12172248 w 12172248"/>
              <a:gd name="connsiteY13" fmla="*/ 0 h 5990199"/>
              <a:gd name="connsiteX14" fmla="*/ 12172248 w 12172248"/>
              <a:gd name="connsiteY14" fmla="*/ 0 h 5990199"/>
              <a:gd name="connsiteX15" fmla="*/ 12172248 w 12172248"/>
              <a:gd name="connsiteY15" fmla="*/ 0 h 5990199"/>
              <a:gd name="connsiteX16" fmla="*/ 12172248 w 12172248"/>
              <a:gd name="connsiteY16" fmla="*/ 0 h 5990199"/>
              <a:gd name="connsiteX17" fmla="*/ 12172248 w 12172248"/>
              <a:gd name="connsiteY17" fmla="*/ 0 h 5990199"/>
              <a:gd name="connsiteX18" fmla="*/ 12172248 w 12172248"/>
              <a:gd name="connsiteY18" fmla="*/ 0 h 5990199"/>
            </a:gdLst>
            <a:ahLst/>
            <a:cxnLst/>
            <a:rect l="l" t="t" r="r" b="b"/>
            <a:pathLst>
              <a:path w="12172248" h="5990199">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89" y="4295279"/>
                  <a:pt x="4993988"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lnTo>
                  <a:pt x="12172248" y="0"/>
                </a:lnTo>
                <a:close/>
              </a:path>
            </a:pathLst>
          </a:cu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12000"/>
          </a:blip>
          <a:srcRect l="11008" t="12109" r="9457" b="4303"/>
          <a:stretch>
            <a:fillRect/>
          </a:stretch>
        </p:blipFill>
        <p:spPr>
          <a:xfrm>
            <a:off x="19752" y="867801"/>
            <a:ext cx="12172248" cy="5990199"/>
          </a:xfrm>
          <a:custGeom>
            <a:avLst/>
            <a:gdLst/>
            <a:ahLst/>
            <a:cxnLst/>
            <a:rect l="l" t="t" r="r" b="b"/>
            <a:pathLst>
              <a:path w="12166600" h="5994400">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90" y="4295279"/>
                  <a:pt x="4993989"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close/>
              </a:path>
            </a:pathLst>
          </a:custGeom>
          <a:noFill/>
          <a:ln>
            <a:noFill/>
          </a:ln>
        </p:spPr>
      </p:pic>
      <p:sp>
        <p:nvSpPr>
          <p:cNvPr id="8" name="标题 1"/>
          <p:cNvSpPr txBox="1"/>
          <p:nvPr/>
        </p:nvSpPr>
        <p:spPr>
          <a:xfrm>
            <a:off x="966785" y="701399"/>
            <a:ext cx="5924699" cy="3161963"/>
          </a:xfrm>
          <a:prstGeom prst="rect">
            <a:avLst/>
          </a:prstGeom>
          <a:noFill/>
          <a:ln>
            <a:noFill/>
          </a:ln>
        </p:spPr>
        <p:txBody>
          <a:bodyPr vert="horz" wrap="square" lIns="0" tIns="0" rIns="0" bIns="0" rtlCol="0" anchor="ctr"/>
          <a:lstStyle/>
          <a:p>
            <a:pPr algn="l">
              <a:lnSpc>
                <a:spcPct val="130000"/>
              </a:lnSpc>
            </a:pPr>
            <a:r>
              <a:rPr kumimoji="1" lang="en-US" altLang="zh-CN" sz="5000">
                <a:ln w="12700">
                  <a:noFill/>
                </a:ln>
                <a:gradFill>
                  <a:gsLst>
                    <a:gs pos="0">
                      <a:srgbClr val="00BD68">
                        <a:alpha val="100000"/>
                      </a:srgbClr>
                    </a:gs>
                    <a:gs pos="100000">
                      <a:srgbClr val="008E4E">
                        <a:alpha val="100000"/>
                      </a:srgbClr>
                    </a:gs>
                  </a:gsLst>
                  <a:lin ang="5400000" scaled="0"/>
                </a:gradFill>
                <a:latin typeface="OPPOSans B" panose="00020600040101010101" charset="-122"/>
                <a:ea typeface="OPPOSans B" panose="00020600040101010101" charset="-122"/>
                <a:cs typeface="OPPOSans B" panose="00020600040101010101" charset="-122"/>
              </a:rPr>
              <a:t>谢谢大家</a:t>
            </a:r>
            <a:endParaRPr kumimoji="1" lang="zh-CN" altLang="en-US"/>
          </a:p>
        </p:txBody>
      </p:sp>
      <p:sp>
        <p:nvSpPr>
          <p:cNvPr id="9" name="标题 1"/>
          <p:cNvSpPr txBox="1"/>
          <p:nvPr/>
        </p:nvSpPr>
        <p:spPr>
          <a:xfrm>
            <a:off x="648000" y="1431019"/>
            <a:ext cx="45719" cy="1756043"/>
          </a:xfrm>
          <a:prstGeom prst="round2SameRect">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custDataLst>
              <p:tags r:id="rId2"/>
            </p:custDataLst>
          </p:nvPr>
        </p:nvSpPr>
        <p:spPr>
          <a:xfrm>
            <a:off x="648000" y="4153939"/>
            <a:ext cx="621792" cy="621792"/>
          </a:xfrm>
          <a:prstGeom prst="flowChartConnector">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custDataLst>
              <p:tags r:id="rId3"/>
            </p:custDataLst>
          </p:nvPr>
        </p:nvSpPr>
        <p:spPr>
          <a:xfrm>
            <a:off x="648000" y="4971288"/>
            <a:ext cx="621792" cy="621792"/>
          </a:xfrm>
          <a:prstGeom prst="flowChartConnector">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custDataLst>
              <p:tags r:id="rId4"/>
            </p:custDataLst>
          </p:nvPr>
        </p:nvSpPr>
        <p:spPr>
          <a:xfrm>
            <a:off x="776336" y="5099624"/>
            <a:ext cx="365120" cy="365120"/>
          </a:xfrm>
          <a:custGeom>
            <a:avLst/>
            <a:gdLst>
              <a:gd name="connsiteX0" fmla="*/ 666750 w 1333500"/>
              <a:gd name="connsiteY0" fmla="*/ 0 h 1333500"/>
              <a:gd name="connsiteX1" fmla="*/ 0 w 1333500"/>
              <a:gd name="connsiteY1" fmla="*/ 666750 h 1333500"/>
              <a:gd name="connsiteX2" fmla="*/ 666750 w 1333500"/>
              <a:gd name="connsiteY2" fmla="*/ 1333500 h 1333500"/>
              <a:gd name="connsiteX3" fmla="*/ 1333500 w 1333500"/>
              <a:gd name="connsiteY3" fmla="*/ 666750 h 1333500"/>
              <a:gd name="connsiteX4" fmla="*/ 666750 w 1333500"/>
              <a:gd name="connsiteY4" fmla="*/ 0 h 1333500"/>
              <a:gd name="connsiteX5" fmla="*/ 1088517 w 1333500"/>
              <a:gd name="connsiteY5" fmla="*/ 965263 h 1333500"/>
              <a:gd name="connsiteX6" fmla="*/ 723900 w 1333500"/>
              <a:gd name="connsiteY6" fmla="*/ 754571 h 1333500"/>
              <a:gd name="connsiteX7" fmla="*/ 578732 w 1333500"/>
              <a:gd name="connsiteY7" fmla="*/ 724872 h 1333500"/>
              <a:gd name="connsiteX8" fmla="*/ 608432 w 1333500"/>
              <a:gd name="connsiteY8" fmla="*/ 579704 h 1333500"/>
              <a:gd name="connsiteX9" fmla="*/ 617125 w 1333500"/>
              <a:gd name="connsiteY9" fmla="*/ 574548 h 1333500"/>
              <a:gd name="connsiteX10" fmla="*/ 617125 w 1333500"/>
              <a:gd name="connsiteY10" fmla="*/ 332232 h 1333500"/>
              <a:gd name="connsiteX11" fmla="*/ 664750 w 1333500"/>
              <a:gd name="connsiteY11" fmla="*/ 284607 h 1333500"/>
              <a:gd name="connsiteX12" fmla="*/ 712375 w 1333500"/>
              <a:gd name="connsiteY12" fmla="*/ 332232 h 1333500"/>
              <a:gd name="connsiteX13" fmla="*/ 712375 w 1333500"/>
              <a:gd name="connsiteY13" fmla="*/ 572453 h 1333500"/>
              <a:gd name="connsiteX14" fmla="*/ 771525 w 1333500"/>
              <a:gd name="connsiteY14" fmla="*/ 666750 h 1333500"/>
              <a:gd name="connsiteX15" fmla="*/ 768287 w 1333500"/>
              <a:gd name="connsiteY15" fmla="*/ 692372 h 1333500"/>
              <a:gd name="connsiteX16" fmla="*/ 1126617 w 1333500"/>
              <a:gd name="connsiteY16" fmla="*/ 899255 h 1333500"/>
              <a:gd name="connsiteX17" fmla="*/ 1140571 w 1333500"/>
              <a:gd name="connsiteY17" fmla="*/ 951309 h 1333500"/>
              <a:gd name="connsiteX18" fmla="*/ 1088517 w 1333500"/>
              <a:gd name="connsiteY18" fmla="*/ 965263 h 1333500"/>
            </a:gdLst>
            <a:ahLst/>
            <a:cxnLst/>
            <a:rect l="l" t="t" r="r" b="b"/>
            <a:pathLst>
              <a:path w="1333500" h="1333500">
                <a:moveTo>
                  <a:pt x="666750" y="0"/>
                </a:moveTo>
                <a:cubicBezTo>
                  <a:pt x="298514" y="0"/>
                  <a:pt x="0" y="298514"/>
                  <a:pt x="0" y="666750"/>
                </a:cubicBezTo>
                <a:cubicBezTo>
                  <a:pt x="0" y="1034987"/>
                  <a:pt x="298514" y="1333500"/>
                  <a:pt x="666750" y="1333500"/>
                </a:cubicBezTo>
                <a:cubicBezTo>
                  <a:pt x="1034987" y="1333500"/>
                  <a:pt x="1333500" y="1034987"/>
                  <a:pt x="1333500" y="666750"/>
                </a:cubicBezTo>
                <a:cubicBezTo>
                  <a:pt x="1333500" y="298514"/>
                  <a:pt x="1034987" y="0"/>
                  <a:pt x="666750" y="0"/>
                </a:cubicBezTo>
                <a:close/>
                <a:moveTo>
                  <a:pt x="1088517" y="965263"/>
                </a:moveTo>
                <a:lnTo>
                  <a:pt x="723900" y="754571"/>
                </a:lnTo>
                <a:cubicBezTo>
                  <a:pt x="675612" y="786456"/>
                  <a:pt x="610618" y="773160"/>
                  <a:pt x="578732" y="724872"/>
                </a:cubicBezTo>
                <a:cubicBezTo>
                  <a:pt x="546847" y="676583"/>
                  <a:pt x="560144" y="611590"/>
                  <a:pt x="608432" y="579704"/>
                </a:cubicBezTo>
                <a:cubicBezTo>
                  <a:pt x="611245" y="577847"/>
                  <a:pt x="614146" y="576125"/>
                  <a:pt x="617125" y="574548"/>
                </a:cubicBezTo>
                <a:lnTo>
                  <a:pt x="617125" y="332232"/>
                </a:lnTo>
                <a:cubicBezTo>
                  <a:pt x="617125" y="305930"/>
                  <a:pt x="638447" y="284607"/>
                  <a:pt x="664750" y="284607"/>
                </a:cubicBezTo>
                <a:cubicBezTo>
                  <a:pt x="691052" y="284607"/>
                  <a:pt x="712375" y="305930"/>
                  <a:pt x="712375" y="332232"/>
                </a:cubicBezTo>
                <a:lnTo>
                  <a:pt x="712375" y="572453"/>
                </a:lnTo>
                <a:cubicBezTo>
                  <a:pt x="748539" y="589946"/>
                  <a:pt x="771516" y="626577"/>
                  <a:pt x="771525" y="666750"/>
                </a:cubicBezTo>
                <a:cubicBezTo>
                  <a:pt x="771475" y="675389"/>
                  <a:pt x="770388" y="683992"/>
                  <a:pt x="768287" y="692372"/>
                </a:cubicBezTo>
                <a:lnTo>
                  <a:pt x="1126617" y="899255"/>
                </a:lnTo>
                <a:cubicBezTo>
                  <a:pt x="1144848" y="909777"/>
                  <a:pt x="1151096" y="933081"/>
                  <a:pt x="1140571" y="951309"/>
                </a:cubicBezTo>
                <a:cubicBezTo>
                  <a:pt x="1130046" y="969540"/>
                  <a:pt x="1106748" y="975789"/>
                  <a:pt x="1088517" y="965263"/>
                </a:cubicBezTo>
                <a:close/>
              </a:path>
            </a:pathLst>
          </a:custGeom>
          <a:solidFill>
            <a:schemeClr val="bg1"/>
          </a:solidFill>
          <a:ln w="9525" cap="flat">
            <a:noFill/>
            <a:miter/>
          </a:ln>
        </p:spPr>
        <p:txBody>
          <a:bodyPr vert="horz" wrap="square" lIns="91440" tIns="45720" rIns="91440" bIns="45720" rtlCol="0" anchor="ctr"/>
          <a:lstStyle/>
          <a:p>
            <a:pPr algn="l">
              <a:lnSpc>
                <a:spcPct val="100000"/>
              </a:lnSpc>
            </a:pPr>
            <a:endParaRPr kumimoji="1" lang="zh-CN" altLang="en-US"/>
          </a:p>
        </p:txBody>
      </p:sp>
      <p:sp>
        <p:nvSpPr>
          <p:cNvPr id="13" name="标题 1"/>
          <p:cNvSpPr txBox="1"/>
          <p:nvPr>
            <p:custDataLst>
              <p:tags r:id="rId5"/>
            </p:custDataLst>
          </p:nvPr>
        </p:nvSpPr>
        <p:spPr>
          <a:xfrm>
            <a:off x="837023" y="4332817"/>
            <a:ext cx="243746" cy="264036"/>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pic>
        <p:nvPicPr>
          <p:cNvPr id="14" name="图片 13"/>
          <p:cNvPicPr>
            <a:picLocks noChangeAspect="1"/>
          </p:cNvPicPr>
          <p:nvPr/>
        </p:nvPicPr>
        <p:blipFill>
          <a:blip r:embed="rId6">
            <a:alphaModFix amt="100000"/>
          </a:blip>
          <a:srcRect/>
          <a:stretch>
            <a:fillRect/>
          </a:stretch>
        </p:blipFill>
        <p:spPr>
          <a:xfrm>
            <a:off x="6284976" y="1624714"/>
            <a:ext cx="4431792" cy="5233286"/>
          </a:xfrm>
          <a:prstGeom prst="rect">
            <a:avLst/>
          </a:prstGeom>
          <a:noFill/>
          <a:ln>
            <a:noFill/>
          </a:ln>
        </p:spPr>
      </p:pic>
      <p:sp>
        <p:nvSpPr>
          <p:cNvPr id="4" name="标题 1"/>
          <p:cNvSpPr txBox="1"/>
          <p:nvPr>
            <p:custDataLst>
              <p:tags r:id="rId7"/>
            </p:custDataLst>
          </p:nvPr>
        </p:nvSpPr>
        <p:spPr>
          <a:xfrm>
            <a:off x="1559560" y="4331335"/>
            <a:ext cx="4046855" cy="276860"/>
          </a:xfrm>
          <a:prstGeom prst="rect">
            <a:avLst/>
          </a:prstGeom>
          <a:noFill/>
          <a:ln>
            <a:noFill/>
          </a:ln>
        </p:spPr>
        <p:txBody>
          <a:bodyPr vert="horz" wrap="square" lIns="0" tIns="0" rIns="0" bIns="0" rtlCol="0" anchor="t"/>
          <a:p>
            <a:pPr algn="l">
              <a:lnSpc>
                <a:spcPct val="110000"/>
              </a:lnSpc>
            </a:pPr>
            <a:r>
              <a:rPr kumimoji="1" lang="zh-CN" altLang="en-US" sz="1800" b="1">
                <a:ln w="12700">
                  <a:noFill/>
                </a:ln>
                <a:solidFill>
                  <a:srgbClr val="262626">
                    <a:alpha val="100000"/>
                  </a:srgbClr>
                </a:solidFill>
                <a:latin typeface="微软雅黑" panose="020B0503020204020204" charset="-122"/>
                <a:ea typeface="微软雅黑" panose="020B0503020204020204" charset="-122"/>
                <a:cs typeface="OPPOSans R" panose="00020600040101010101" charset="-122"/>
              </a:rPr>
              <a:t>武汉大学人民医院东院产科</a:t>
            </a:r>
            <a:r>
              <a:rPr kumimoji="1" lang="en-US" altLang="zh-CN" sz="1800" b="1">
                <a:ln w="12700">
                  <a:noFill/>
                </a:ln>
                <a:solidFill>
                  <a:srgbClr val="262626">
                    <a:alpha val="100000"/>
                  </a:srgbClr>
                </a:solidFill>
                <a:latin typeface="微软雅黑" panose="020B0503020204020204" charset="-122"/>
                <a:ea typeface="微软雅黑" panose="020B0503020204020204" charset="-122"/>
                <a:cs typeface="OPPOSans R" panose="00020600040101010101" charset="-122"/>
              </a:rPr>
              <a:t>   </a:t>
            </a:r>
            <a:r>
              <a:rPr kumimoji="1" lang="zh-CN" altLang="en-US" sz="1800" b="1">
                <a:ln w="12700">
                  <a:noFill/>
                </a:ln>
                <a:solidFill>
                  <a:srgbClr val="262626">
                    <a:alpha val="100000"/>
                  </a:srgbClr>
                </a:solidFill>
                <a:latin typeface="微软雅黑" panose="020B0503020204020204" charset="-122"/>
                <a:ea typeface="微软雅黑" panose="020B0503020204020204" charset="-122"/>
                <a:cs typeface="OPPOSans R" panose="00020600040101010101" charset="-122"/>
              </a:rPr>
              <a:t>付</a:t>
            </a:r>
            <a:r>
              <a:rPr kumimoji="1" lang="en-US" altLang="zh-CN" sz="1800" b="1">
                <a:ln w="12700">
                  <a:noFill/>
                </a:ln>
                <a:solidFill>
                  <a:srgbClr val="262626">
                    <a:alpha val="100000"/>
                  </a:srgbClr>
                </a:solidFill>
                <a:latin typeface="微软雅黑" panose="020B0503020204020204" charset="-122"/>
                <a:ea typeface="微软雅黑" panose="020B0503020204020204" charset="-122"/>
                <a:cs typeface="OPPOSans R" panose="00020600040101010101" charset="-122"/>
              </a:rPr>
              <a:t> </a:t>
            </a:r>
            <a:r>
              <a:rPr kumimoji="1" lang="zh-CN" altLang="en-US" sz="1800" b="1">
                <a:ln w="12700">
                  <a:noFill/>
                </a:ln>
                <a:solidFill>
                  <a:srgbClr val="262626">
                    <a:alpha val="100000"/>
                  </a:srgbClr>
                </a:solidFill>
                <a:latin typeface="微软雅黑" panose="020B0503020204020204" charset="-122"/>
                <a:ea typeface="微软雅黑" panose="020B0503020204020204" charset="-122"/>
                <a:cs typeface="OPPOSans R" panose="00020600040101010101" charset="-122"/>
              </a:rPr>
              <a:t>婷</a:t>
            </a:r>
            <a:endParaRPr kumimoji="1" lang="zh-CN" altLang="en-US" sz="1800" b="1">
              <a:ln w="12700">
                <a:noFill/>
              </a:ln>
              <a:solidFill>
                <a:srgbClr val="262626">
                  <a:alpha val="100000"/>
                </a:srgbClr>
              </a:solidFill>
              <a:latin typeface="微软雅黑" panose="020B0503020204020204" charset="-122"/>
              <a:ea typeface="微软雅黑" panose="020B0503020204020204" charset="-122"/>
              <a:cs typeface="OPPOSans R" panose="00020600040101010101" charset="-122"/>
            </a:endParaRPr>
          </a:p>
        </p:txBody>
      </p:sp>
      <p:sp>
        <p:nvSpPr>
          <p:cNvPr id="15" name="标题 1"/>
          <p:cNvSpPr txBox="1"/>
          <p:nvPr>
            <p:custDataLst>
              <p:tags r:id="rId8"/>
            </p:custDataLst>
          </p:nvPr>
        </p:nvSpPr>
        <p:spPr>
          <a:xfrm>
            <a:off x="1559407" y="5119555"/>
            <a:ext cx="1651093" cy="276999"/>
          </a:xfrm>
          <a:prstGeom prst="rect">
            <a:avLst/>
          </a:prstGeom>
          <a:noFill/>
          <a:ln>
            <a:noFill/>
          </a:ln>
        </p:spPr>
        <p:txBody>
          <a:bodyPr vert="horz" wrap="square" lIns="0" tIns="0" rIns="0" bIns="0" rtlCol="0" anchor="t"/>
          <a:p>
            <a:pPr algn="l">
              <a:lnSpc>
                <a:spcPct val="110000"/>
              </a:lnSpc>
            </a:pPr>
            <a:r>
              <a:rPr kumimoji="1" lang="en-US" altLang="zh-CN" sz="1800" b="1">
                <a:ln w="12700">
                  <a:noFill/>
                </a:ln>
                <a:solidFill>
                  <a:srgbClr val="262626">
                    <a:alpha val="100000"/>
                  </a:srgbClr>
                </a:solidFill>
                <a:latin typeface="微软雅黑" panose="020B0503020204020204" charset="-122"/>
                <a:ea typeface="微软雅黑" panose="020B0503020204020204" charset="-122"/>
                <a:cs typeface="微软雅黑" panose="020B0503020204020204" charset="-122"/>
              </a:rPr>
              <a:t>时间：2025.4</a:t>
            </a:r>
            <a:endParaRPr kumimoji="1"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24765" y="0"/>
            <a:ext cx="12252960" cy="6934200"/>
          </a:xfrm>
          <a:prstGeom prst="rect">
            <a:avLst/>
          </a:prstGeom>
          <a:solidFill>
            <a:schemeClr val="accent4">
              <a:lumMod val="20000"/>
              <a:lumOff val="80000"/>
              <a:alpha val="10000"/>
            </a:schemeClr>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658813" y="2183958"/>
            <a:ext cx="11246675" cy="2490084"/>
          </a:xfrm>
          <a:prstGeom prst="roundRect">
            <a:avLst>
              <a:gd name="adj" fmla="val 9323"/>
            </a:avLst>
          </a:prstGeom>
          <a:gradFill>
            <a:gsLst>
              <a:gs pos="0">
                <a:schemeClr val="bg1"/>
              </a:gs>
              <a:gs pos="100000">
                <a:schemeClr val="bg1">
                  <a:alpha val="0"/>
                </a:schemeClr>
              </a:gs>
            </a:gsLst>
            <a:lin ang="0" scaled="0"/>
          </a:gradFill>
          <a:ln w="12700" cap="sq">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9752" y="867801"/>
            <a:ext cx="12172248" cy="5990199"/>
          </a:xfrm>
          <a:custGeom>
            <a:avLst/>
            <a:gdLst>
              <a:gd name="connsiteX0" fmla="*/ 12172248 w 12172248"/>
              <a:gd name="connsiteY0" fmla="*/ 0 h 5990199"/>
              <a:gd name="connsiteX1" fmla="*/ 12172248 w 12172248"/>
              <a:gd name="connsiteY1" fmla="*/ 5990199 h 5990199"/>
              <a:gd name="connsiteX2" fmla="*/ 0 w 12172248"/>
              <a:gd name="connsiteY2" fmla="*/ 5990199 h 5990199"/>
              <a:gd name="connsiteX3" fmla="*/ 1364 w 12172248"/>
              <a:gd name="connsiteY3" fmla="*/ 5988443 h 5990199"/>
              <a:gd name="connsiteX4" fmla="*/ 1116932 w 12172248"/>
              <a:gd name="connsiteY4" fmla="*/ 5366651 h 5990199"/>
              <a:gd name="connsiteX5" fmla="*/ 2753708 w 12172248"/>
              <a:gd name="connsiteY5" fmla="*/ 5357507 h 5990199"/>
              <a:gd name="connsiteX6" fmla="*/ 4993988 w 12172248"/>
              <a:gd name="connsiteY6" fmla="*/ 4113923 h 5990199"/>
              <a:gd name="connsiteX7" fmla="*/ 6639909 w 12172248"/>
              <a:gd name="connsiteY7" fmla="*/ 4269371 h 5990199"/>
              <a:gd name="connsiteX8" fmla="*/ 7929212 w 12172248"/>
              <a:gd name="connsiteY8" fmla="*/ 3446411 h 5990199"/>
              <a:gd name="connsiteX9" fmla="*/ 9117932 w 12172248"/>
              <a:gd name="connsiteY9" fmla="*/ 2477147 h 5990199"/>
              <a:gd name="connsiteX10" fmla="*/ 11120468 w 12172248"/>
              <a:gd name="connsiteY10" fmla="*/ 2257691 h 5990199"/>
              <a:gd name="connsiteX11" fmla="*/ 11531948 w 12172248"/>
              <a:gd name="connsiteY11" fmla="*/ 584339 h 5990199"/>
              <a:gd name="connsiteX12" fmla="*/ 12080990 w 12172248"/>
              <a:gd name="connsiteY12" fmla="*/ 64229 h 5990199"/>
              <a:gd name="connsiteX13" fmla="*/ 12172248 w 12172248"/>
              <a:gd name="connsiteY13" fmla="*/ 0 h 5990199"/>
              <a:gd name="connsiteX14" fmla="*/ 12172248 w 12172248"/>
              <a:gd name="connsiteY14" fmla="*/ 0 h 5990199"/>
              <a:gd name="connsiteX15" fmla="*/ 12172248 w 12172248"/>
              <a:gd name="connsiteY15" fmla="*/ 0 h 5990199"/>
              <a:gd name="connsiteX16" fmla="*/ 12172248 w 12172248"/>
              <a:gd name="connsiteY16" fmla="*/ 0 h 5990199"/>
              <a:gd name="connsiteX17" fmla="*/ 12172248 w 12172248"/>
              <a:gd name="connsiteY17" fmla="*/ 0 h 5990199"/>
              <a:gd name="connsiteX18" fmla="*/ 12172248 w 12172248"/>
              <a:gd name="connsiteY18" fmla="*/ 0 h 5990199"/>
            </a:gdLst>
            <a:ahLst/>
            <a:cxnLst/>
            <a:rect l="l" t="t" r="r" b="b"/>
            <a:pathLst>
              <a:path w="12172248" h="5990199">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89" y="4295279"/>
                  <a:pt x="4993988"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lnTo>
                  <a:pt x="12172248" y="0"/>
                </a:lnTo>
                <a:close/>
              </a:path>
            </a:pathLst>
          </a:cu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1">
            <a:alphaModFix amt="12000"/>
          </a:blip>
          <a:srcRect l="11008" t="12109" r="9457" b="4303"/>
          <a:stretch>
            <a:fillRect/>
          </a:stretch>
        </p:blipFill>
        <p:spPr>
          <a:xfrm>
            <a:off x="-24765" y="836930"/>
            <a:ext cx="12216765" cy="5989955"/>
          </a:xfrm>
          <a:custGeom>
            <a:avLst/>
            <a:gdLst/>
            <a:ahLst/>
            <a:cxnLst/>
            <a:rect l="l" t="t" r="r" b="b"/>
            <a:pathLst>
              <a:path w="12166600" h="5994400">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90" y="4295279"/>
                  <a:pt x="4993989"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close/>
              </a:path>
            </a:pathLst>
          </a:custGeom>
          <a:noFill/>
          <a:ln>
            <a:noFill/>
          </a:ln>
        </p:spPr>
      </p:pic>
      <p:sp>
        <p:nvSpPr>
          <p:cNvPr id="7" name="标题 1"/>
          <p:cNvSpPr txBox="1"/>
          <p:nvPr/>
        </p:nvSpPr>
        <p:spPr>
          <a:xfrm>
            <a:off x="911225" y="2420620"/>
            <a:ext cx="6763385" cy="1752600"/>
          </a:xfrm>
          <a:prstGeom prst="rect">
            <a:avLst/>
          </a:prstGeom>
          <a:noFill/>
          <a:ln>
            <a:noFill/>
          </a:ln>
        </p:spPr>
        <p:txBody>
          <a:bodyPr vert="horz" wrap="square" lIns="0" tIns="0" rIns="0" bIns="0" rtlCol="0" anchor="ctr"/>
          <a:lstStyle/>
          <a:p>
            <a:pPr algn="ctr">
              <a:lnSpc>
                <a:spcPct val="130000"/>
              </a:lnSpc>
            </a:pPr>
            <a:r>
              <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rPr>
              <a:t>为什么要开展无痛分娩</a:t>
            </a:r>
            <a:endPar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endParaRPr>
          </a:p>
        </p:txBody>
      </p:sp>
      <p:sp>
        <p:nvSpPr>
          <p:cNvPr id="8" name="标题 1"/>
          <p:cNvSpPr txBox="1"/>
          <p:nvPr/>
        </p:nvSpPr>
        <p:spPr>
          <a:xfrm>
            <a:off x="815741" y="1068082"/>
            <a:ext cx="2455800" cy="830997"/>
          </a:xfrm>
          <a:prstGeom prst="rect">
            <a:avLst/>
          </a:prstGeom>
          <a:noFill/>
          <a:ln>
            <a:noFill/>
          </a:ln>
        </p:spPr>
        <p:txBody>
          <a:bodyPr vert="horz" wrap="square" lIns="0" tIns="0" rIns="0" bIns="0" rtlCol="0" anchor="ctr"/>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Part </a:t>
            </a:r>
            <a:endParaRPr kumimoji="1" lang="zh-CN" altLang="en-US"/>
          </a:p>
        </p:txBody>
      </p:sp>
      <p:pic>
        <p:nvPicPr>
          <p:cNvPr id="9" name="图片 8"/>
          <p:cNvPicPr>
            <a:picLocks noChangeAspect="1"/>
          </p:cNvPicPr>
          <p:nvPr/>
        </p:nvPicPr>
        <p:blipFill>
          <a:blip r:embed="rId2">
            <a:alphaModFix amt="100000"/>
          </a:blip>
          <a:srcRect b="11961"/>
          <a:stretch>
            <a:fillRect/>
          </a:stretch>
        </p:blipFill>
        <p:spPr>
          <a:xfrm flipH="1">
            <a:off x="7550136" y="1975104"/>
            <a:ext cx="3387854" cy="4882896"/>
          </a:xfrm>
          <a:prstGeom prst="rect">
            <a:avLst/>
          </a:prstGeom>
          <a:noFill/>
          <a:ln>
            <a:noFill/>
          </a:ln>
        </p:spPr>
      </p:pic>
      <p:sp>
        <p:nvSpPr>
          <p:cNvPr id="10" name="标题 1"/>
          <p:cNvSpPr txBox="1"/>
          <p:nvPr/>
        </p:nvSpPr>
        <p:spPr>
          <a:xfrm>
            <a:off x="2567940" y="868045"/>
            <a:ext cx="2522220" cy="1184910"/>
          </a:xfrm>
          <a:prstGeom prst="rect">
            <a:avLst/>
          </a:prstGeom>
          <a:noFill/>
          <a:ln>
            <a:noFill/>
          </a:ln>
        </p:spPr>
        <p:txBody>
          <a:bodyPr vert="horz" wrap="square" lIns="0" tIns="0" rIns="0" bIns="0" rtlCol="0" anchor="b"/>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02</a:t>
            </a:r>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23850" y="320675"/>
            <a:ext cx="208280" cy="21272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buClrTx/>
              <a:buSzTx/>
              <a:buFontTx/>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无痛分娩的意义</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6" name="图片 5" descr="卡通人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6565" y="1052830"/>
            <a:ext cx="3761105" cy="5643245"/>
          </a:xfrm>
          <a:prstGeom prst="rect">
            <a:avLst/>
          </a:prstGeom>
        </p:spPr>
      </p:pic>
      <p:sp>
        <p:nvSpPr>
          <p:cNvPr id="24" name="椭圆 23"/>
          <p:cNvSpPr/>
          <p:nvPr>
            <p:custDataLst>
              <p:tags r:id="rId2"/>
            </p:custDataLst>
          </p:nvPr>
        </p:nvSpPr>
        <p:spPr>
          <a:xfrm>
            <a:off x="5384218" y="1675191"/>
            <a:ext cx="3546849" cy="3546849"/>
          </a:xfrm>
          <a:prstGeom prst="ellipse">
            <a:avLst/>
          </a:prstGeom>
          <a:solidFill>
            <a:schemeClr val="accent5">
              <a:lumMod val="90000"/>
              <a:alpha val="7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charset="-122"/>
              <a:sym typeface="+mn-ea"/>
            </a:endParaRPr>
          </a:p>
        </p:txBody>
      </p:sp>
      <p:sp>
        <p:nvSpPr>
          <p:cNvPr id="25" name="椭圆 24"/>
          <p:cNvSpPr/>
          <p:nvPr>
            <p:custDataLst>
              <p:tags r:id="rId3"/>
            </p:custDataLst>
          </p:nvPr>
        </p:nvSpPr>
        <p:spPr>
          <a:xfrm>
            <a:off x="6236316" y="2527289"/>
            <a:ext cx="1842654" cy="1842654"/>
          </a:xfrm>
          <a:prstGeom prst="ellipse">
            <a:avLst/>
          </a:prstGeom>
          <a:solidFill>
            <a:schemeClr val="accent1">
              <a:lumMod val="20000"/>
              <a:lumOff val="8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charset="-122"/>
              <a:sym typeface="+mn-ea"/>
            </a:endParaRPr>
          </a:p>
        </p:txBody>
      </p:sp>
      <p:sp>
        <p:nvSpPr>
          <p:cNvPr id="26" name="椭圆 25"/>
          <p:cNvSpPr/>
          <p:nvPr>
            <p:custDataLst>
              <p:tags r:id="rId4"/>
            </p:custDataLst>
          </p:nvPr>
        </p:nvSpPr>
        <p:spPr>
          <a:xfrm>
            <a:off x="6368008" y="2652215"/>
            <a:ext cx="1593541" cy="1593541"/>
          </a:xfrm>
          <a:prstGeom prst="ellipse">
            <a:avLst/>
          </a:prstGeom>
          <a:solidFill>
            <a:schemeClr val="accent1">
              <a:lumMod val="75000"/>
            </a:schemeClr>
          </a:solidFill>
          <a:ln>
            <a:solidFill>
              <a:srgbClr val="009451"/>
            </a:solidFill>
          </a:ln>
          <a:effectLst>
            <a:outerShdw blurRad="2159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sz="2000" b="1">
              <a:solidFill>
                <a:srgbClr val="FFFFFF"/>
              </a:solidFill>
              <a:latin typeface="+mj-ea"/>
              <a:ea typeface="+mj-ea"/>
              <a:cs typeface="微软雅黑" panose="020B0503020204020204" charset="-122"/>
              <a:sym typeface="+mn-ea"/>
            </a:endParaRPr>
          </a:p>
        </p:txBody>
      </p:sp>
      <p:sp>
        <p:nvSpPr>
          <p:cNvPr id="27" name="椭圆 26"/>
          <p:cNvSpPr/>
          <p:nvPr>
            <p:custDataLst>
              <p:tags r:id="rId5"/>
            </p:custDataLst>
          </p:nvPr>
        </p:nvSpPr>
        <p:spPr>
          <a:xfrm>
            <a:off x="5749105" y="2040079"/>
            <a:ext cx="2817075" cy="2817595"/>
          </a:xfrm>
          <a:prstGeom prst="ellipse">
            <a:avLst/>
          </a:prstGeom>
          <a:noFill/>
          <a:ln>
            <a:solidFill>
              <a:schemeClr val="accent1"/>
            </a:solid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微软雅黑" panose="020B0503020204020204" charset="-122"/>
            </a:endParaRPr>
          </a:p>
        </p:txBody>
      </p:sp>
      <p:sp>
        <p:nvSpPr>
          <p:cNvPr id="29" name="矩形 28"/>
          <p:cNvSpPr/>
          <p:nvPr>
            <p:custDataLst>
              <p:tags r:id="rId6"/>
            </p:custDataLst>
          </p:nvPr>
        </p:nvSpPr>
        <p:spPr>
          <a:xfrm>
            <a:off x="2839085" y="1857375"/>
            <a:ext cx="2795905" cy="1798320"/>
          </a:xfrm>
          <a:prstGeom prst="rect">
            <a:avLst/>
          </a:prstGeom>
          <a:noFill/>
        </p:spPr>
        <p:txBody>
          <a:bodyPr wrap="square" lIns="0" tIns="0" rIns="0" bIns="0" rtlCol="0" anchor="t" anchorCtr="0">
            <a:noAutofit/>
          </a:bodyPr>
          <a:lstStyle/>
          <a:p>
            <a:pPr marL="285750" indent="-285750" algn="l">
              <a:lnSpc>
                <a:spcPct val="150000"/>
              </a:lnSpc>
              <a:spcBef>
                <a:spcPct val="0"/>
              </a:spcBef>
              <a:spcAft>
                <a:spcPct val="0"/>
              </a:spcAft>
              <a:buFont typeface="Wingdings" panose="05000000000000000000" charset="0"/>
              <a:buChar char="Ø"/>
            </a:pPr>
            <a:r>
              <a:rPr lang="zh-CN" altLang="en-US" sz="1600" dirty="0">
                <a:solidFill>
                  <a:schemeClr val="tx1">
                    <a:lumMod val="85000"/>
                    <a:lumOff val="15000"/>
                  </a:schemeClr>
                </a:solidFill>
                <a:latin typeface="+mn-ea"/>
                <a:cs typeface="+mn-ea"/>
                <a:sym typeface="+mn-ea"/>
              </a:rPr>
              <a:t>产痛时产妇烦躁、焦虑紧张</a:t>
            </a:r>
            <a:endParaRPr lang="zh-CN" altLang="en-US" sz="1600" dirty="0">
              <a:solidFill>
                <a:schemeClr val="tx1">
                  <a:lumMod val="85000"/>
                  <a:lumOff val="15000"/>
                </a:schemeClr>
              </a:solidFill>
              <a:latin typeface="+mn-ea"/>
              <a:cs typeface="+mn-ea"/>
              <a:sym typeface="+mn-ea"/>
            </a:endParaRPr>
          </a:p>
          <a:p>
            <a:pPr marL="285750" indent="-285750" algn="l">
              <a:lnSpc>
                <a:spcPct val="150000"/>
              </a:lnSpc>
              <a:spcBef>
                <a:spcPct val="0"/>
              </a:spcBef>
              <a:spcAft>
                <a:spcPct val="0"/>
              </a:spcAft>
              <a:buFont typeface="Wingdings" panose="05000000000000000000" charset="0"/>
              <a:buChar char="Ø"/>
            </a:pPr>
            <a:r>
              <a:rPr lang="zh-CN" altLang="en-US" sz="1600" dirty="0">
                <a:solidFill>
                  <a:schemeClr val="tx1">
                    <a:lumMod val="85000"/>
                    <a:lumOff val="15000"/>
                  </a:schemeClr>
                </a:solidFill>
                <a:latin typeface="+mn-ea"/>
                <a:cs typeface="+mn-ea"/>
                <a:sym typeface="+mn-ea"/>
              </a:rPr>
              <a:t>宫缩不协调，产程延长</a:t>
            </a:r>
            <a:endParaRPr lang="zh-CN" altLang="en-US" sz="1600" dirty="0">
              <a:solidFill>
                <a:schemeClr val="tx1">
                  <a:lumMod val="85000"/>
                  <a:lumOff val="15000"/>
                </a:schemeClr>
              </a:solidFill>
              <a:latin typeface="+mn-ea"/>
              <a:cs typeface="+mn-ea"/>
              <a:sym typeface="+mn-ea"/>
            </a:endParaRPr>
          </a:p>
          <a:p>
            <a:pPr marL="285750" indent="-285750" algn="l">
              <a:lnSpc>
                <a:spcPct val="150000"/>
              </a:lnSpc>
              <a:spcBef>
                <a:spcPct val="0"/>
              </a:spcBef>
              <a:spcAft>
                <a:spcPct val="0"/>
              </a:spcAft>
              <a:buFont typeface="Wingdings" panose="05000000000000000000" charset="0"/>
              <a:buChar char="Ø"/>
            </a:pPr>
            <a:r>
              <a:rPr lang="zh-CN" altLang="en-US" sz="1600" dirty="0">
                <a:solidFill>
                  <a:schemeClr val="tx1">
                    <a:lumMod val="85000"/>
                    <a:lumOff val="15000"/>
                  </a:schemeClr>
                </a:solidFill>
                <a:latin typeface="+mn-ea"/>
                <a:cs typeface="+mn-ea"/>
                <a:sym typeface="+mn-ea"/>
              </a:rPr>
              <a:t>易导致母儿酸碱失衡</a:t>
            </a:r>
            <a:endParaRPr lang="zh-CN" altLang="en-US" sz="1600" dirty="0">
              <a:solidFill>
                <a:schemeClr val="tx1">
                  <a:lumMod val="85000"/>
                  <a:lumOff val="15000"/>
                </a:schemeClr>
              </a:solidFill>
              <a:latin typeface="+mn-ea"/>
              <a:cs typeface="+mn-ea"/>
              <a:sym typeface="+mn-ea"/>
            </a:endParaRPr>
          </a:p>
          <a:p>
            <a:pPr marL="285750" indent="-285750" algn="l">
              <a:lnSpc>
                <a:spcPct val="150000"/>
              </a:lnSpc>
              <a:spcBef>
                <a:spcPct val="0"/>
              </a:spcBef>
              <a:spcAft>
                <a:spcPct val="0"/>
              </a:spcAft>
              <a:buFont typeface="Wingdings" panose="05000000000000000000" charset="0"/>
              <a:buChar char="Ø"/>
            </a:pPr>
            <a:r>
              <a:rPr lang="zh-CN" altLang="en-US" sz="1600" dirty="0">
                <a:solidFill>
                  <a:schemeClr val="tx1">
                    <a:lumMod val="85000"/>
                    <a:lumOff val="15000"/>
                  </a:schemeClr>
                </a:solidFill>
                <a:latin typeface="+mn-ea"/>
                <a:cs typeface="+mn-ea"/>
                <a:sym typeface="+mn-ea"/>
              </a:rPr>
              <a:t>引起胎儿宫内窘迫</a:t>
            </a:r>
            <a:endParaRPr lang="zh-CN" altLang="en-US" sz="1600" dirty="0">
              <a:solidFill>
                <a:schemeClr val="tx1">
                  <a:lumMod val="85000"/>
                  <a:lumOff val="15000"/>
                </a:schemeClr>
              </a:solidFill>
              <a:latin typeface="+mn-ea"/>
              <a:cs typeface="+mn-ea"/>
            </a:endParaRPr>
          </a:p>
          <a:p>
            <a:pPr algn="r">
              <a:lnSpc>
                <a:spcPct val="150000"/>
              </a:lnSpc>
              <a:spcBef>
                <a:spcPct val="0"/>
              </a:spcBef>
              <a:spcAft>
                <a:spcPct val="0"/>
              </a:spcAft>
            </a:pPr>
            <a:endParaRPr lang="zh-CN" altLang="en-US" sz="1600">
              <a:solidFill>
                <a:schemeClr val="tx1">
                  <a:lumMod val="85000"/>
                  <a:lumOff val="15000"/>
                </a:schemeClr>
              </a:solidFill>
              <a:latin typeface="+mn-ea"/>
              <a:cs typeface="+mn-ea"/>
            </a:endParaRPr>
          </a:p>
        </p:txBody>
      </p:sp>
      <p:sp>
        <p:nvSpPr>
          <p:cNvPr id="30" name="矩形 29"/>
          <p:cNvSpPr/>
          <p:nvPr>
            <p:custDataLst>
              <p:tags r:id="rId7"/>
            </p:custDataLst>
          </p:nvPr>
        </p:nvSpPr>
        <p:spPr>
          <a:xfrm>
            <a:off x="2789555" y="1199515"/>
            <a:ext cx="572135" cy="548640"/>
          </a:xfrm>
          <a:prstGeom prst="rect">
            <a:avLst/>
          </a:prstGeom>
          <a:noFill/>
        </p:spPr>
        <p:txBody>
          <a:bodyPr wrap="square" lIns="0" tIns="0" rIns="0" bIns="0" rtlCol="0" anchor="b">
            <a:noAutofit/>
          </a:bodyPr>
          <a:lstStyle/>
          <a:p>
            <a:pPr algn="l">
              <a:spcBef>
                <a:spcPct val="0"/>
              </a:spcBef>
              <a:spcAft>
                <a:spcPct val="0"/>
              </a:spcAft>
            </a:pPr>
            <a:r>
              <a:rPr lang="en-US" altLang="zh-CN" sz="2800" b="1" dirty="0">
                <a:solidFill>
                  <a:schemeClr val="accent1"/>
                </a:solidFill>
                <a:latin typeface="微软雅黑" panose="020B0503020204020204" charset="-122"/>
                <a:ea typeface="微软雅黑" panose="020B0503020204020204" charset="-122"/>
                <a:cs typeface="+mn-ea"/>
              </a:rPr>
              <a:t>01</a:t>
            </a:r>
            <a:endParaRPr lang="en-US" altLang="zh-CN" sz="2800" b="1" dirty="0">
              <a:solidFill>
                <a:schemeClr val="accent1"/>
              </a:solidFill>
              <a:latin typeface="微软雅黑" panose="020B0503020204020204" charset="-122"/>
              <a:ea typeface="微软雅黑" panose="020B0503020204020204" charset="-122"/>
              <a:cs typeface="+mn-ea"/>
            </a:endParaRPr>
          </a:p>
        </p:txBody>
      </p:sp>
      <p:sp>
        <p:nvSpPr>
          <p:cNvPr id="31" name="矩形 30"/>
          <p:cNvSpPr/>
          <p:nvPr>
            <p:custDataLst>
              <p:tags r:id="rId8"/>
            </p:custDataLst>
          </p:nvPr>
        </p:nvSpPr>
        <p:spPr>
          <a:xfrm>
            <a:off x="3295699" y="5163781"/>
            <a:ext cx="2611636" cy="866672"/>
          </a:xfrm>
          <a:prstGeom prst="rect">
            <a:avLst/>
          </a:prstGeom>
          <a:noFill/>
        </p:spPr>
        <p:txBody>
          <a:bodyPr wrap="square" lIns="0" tIns="0" rIns="0" bIns="0" rtlCol="0" anchor="t" anchorCtr="0">
            <a:noAutofit/>
          </a:bodyPr>
          <a:lstStyle/>
          <a:p>
            <a:pPr marL="285750" indent="-285750" algn="l">
              <a:lnSpc>
                <a:spcPct val="150000"/>
              </a:lnSpc>
              <a:spcBef>
                <a:spcPct val="0"/>
              </a:spcBef>
              <a:spcAft>
                <a:spcPct val="0"/>
              </a:spcAft>
              <a:buFont typeface="Wingdings" panose="05000000000000000000" charset="0"/>
              <a:buChar char="ü"/>
            </a:pPr>
            <a:r>
              <a:rPr lang="zh-CN" altLang="en-US" sz="1600" dirty="0">
                <a:solidFill>
                  <a:schemeClr val="tx1">
                    <a:lumMod val="85000"/>
                    <a:lumOff val="15000"/>
                  </a:schemeClr>
                </a:solidFill>
                <a:latin typeface="+mn-ea"/>
                <a:cs typeface="+mn-ea"/>
                <a:sym typeface="+mn-ea"/>
              </a:rPr>
              <a:t>产痛时产妇耗氧量增加可引起过度通气</a:t>
            </a:r>
            <a:endParaRPr lang="zh-CN" altLang="en-US" sz="1600" dirty="0">
              <a:solidFill>
                <a:schemeClr val="tx1">
                  <a:lumMod val="85000"/>
                  <a:lumOff val="15000"/>
                </a:schemeClr>
              </a:solidFill>
              <a:latin typeface="+mn-ea"/>
              <a:cs typeface="+mn-ea"/>
              <a:sym typeface="+mn-ea"/>
            </a:endParaRPr>
          </a:p>
          <a:p>
            <a:pPr marL="285750" indent="-285750" algn="l">
              <a:lnSpc>
                <a:spcPct val="150000"/>
              </a:lnSpc>
              <a:spcBef>
                <a:spcPct val="0"/>
              </a:spcBef>
              <a:spcAft>
                <a:spcPct val="0"/>
              </a:spcAft>
              <a:buFont typeface="Wingdings" panose="05000000000000000000" charset="0"/>
              <a:buChar char="ü"/>
            </a:pPr>
            <a:r>
              <a:rPr lang="zh-CN" altLang="en-US" sz="1600" dirty="0">
                <a:solidFill>
                  <a:schemeClr val="tx1">
                    <a:lumMod val="85000"/>
                    <a:lumOff val="15000"/>
                  </a:schemeClr>
                </a:solidFill>
                <a:latin typeface="+mn-ea"/>
                <a:cs typeface="+mn-ea"/>
                <a:sym typeface="+mn-ea"/>
              </a:rPr>
              <a:t>血中乳酸水平升高，导致胎儿酸中毒</a:t>
            </a:r>
            <a:endParaRPr lang="zh-CN" altLang="en-US" sz="1600" dirty="0">
              <a:solidFill>
                <a:schemeClr val="tx1">
                  <a:lumMod val="85000"/>
                  <a:lumOff val="15000"/>
                </a:schemeClr>
              </a:solidFill>
              <a:latin typeface="+mn-ea"/>
              <a:cs typeface="+mn-ea"/>
            </a:endParaRPr>
          </a:p>
          <a:p>
            <a:pPr marL="285750" indent="-285750" algn="l">
              <a:lnSpc>
                <a:spcPct val="150000"/>
              </a:lnSpc>
              <a:spcBef>
                <a:spcPct val="0"/>
              </a:spcBef>
              <a:spcAft>
                <a:spcPct val="0"/>
              </a:spcAft>
              <a:buFont typeface="Wingdings" panose="05000000000000000000" charset="0"/>
              <a:buChar char="ü"/>
            </a:pPr>
            <a:endParaRPr lang="zh-CN" altLang="en-US" sz="1600" kern="0" dirty="0">
              <a:ln>
                <a:noFill/>
                <a:prstDash val="sysDot"/>
              </a:ln>
              <a:solidFill>
                <a:schemeClr val="tx1">
                  <a:lumMod val="85000"/>
                  <a:lumOff val="15000"/>
                </a:schemeClr>
              </a:solidFill>
              <a:latin typeface="+mn-ea"/>
              <a:cs typeface="+mn-ea"/>
              <a:sym typeface="+mn-ea"/>
            </a:endParaRPr>
          </a:p>
        </p:txBody>
      </p:sp>
      <p:sp>
        <p:nvSpPr>
          <p:cNvPr id="32" name="矩形 31"/>
          <p:cNvSpPr/>
          <p:nvPr>
            <p:custDataLst>
              <p:tags r:id="rId9"/>
            </p:custDataLst>
          </p:nvPr>
        </p:nvSpPr>
        <p:spPr>
          <a:xfrm>
            <a:off x="3295699" y="4521975"/>
            <a:ext cx="2611636" cy="617862"/>
          </a:xfrm>
          <a:prstGeom prst="rect">
            <a:avLst/>
          </a:prstGeom>
          <a:noFill/>
        </p:spPr>
        <p:txBody>
          <a:bodyPr wrap="square" lIns="0" tIns="0" rIns="0" bIns="0" rtlCol="0" anchor="b">
            <a:noAutofit/>
          </a:bodyPr>
          <a:lstStyle/>
          <a:p>
            <a:pPr lvl="0" algn="l">
              <a:buClrTx/>
              <a:buSzTx/>
              <a:buFontTx/>
            </a:pPr>
            <a:r>
              <a:rPr lang="en-US" altLang="zh-CN" sz="2800" b="1" dirty="0">
                <a:solidFill>
                  <a:schemeClr val="accent1"/>
                </a:solidFill>
                <a:latin typeface="微软雅黑" panose="020B0503020204020204" charset="-122"/>
                <a:ea typeface="微软雅黑" panose="020B0503020204020204" charset="-122"/>
                <a:cs typeface="+mn-ea"/>
                <a:sym typeface="+mn-ea"/>
              </a:rPr>
              <a:t>03</a:t>
            </a:r>
            <a:endParaRPr lang="en-US" altLang="zh-CN" sz="2800" b="1" dirty="0">
              <a:solidFill>
                <a:schemeClr val="accent1"/>
              </a:solidFill>
              <a:latin typeface="微软雅黑" panose="020B0503020204020204" charset="-122"/>
              <a:ea typeface="微软雅黑" panose="020B0503020204020204" charset="-122"/>
              <a:cs typeface="+mn-ea"/>
              <a:sym typeface="+mn-ea"/>
            </a:endParaRPr>
          </a:p>
        </p:txBody>
      </p:sp>
      <p:sp>
        <p:nvSpPr>
          <p:cNvPr id="33" name="矩形 32"/>
          <p:cNvSpPr/>
          <p:nvPr>
            <p:custDataLst>
              <p:tags r:id="rId10"/>
            </p:custDataLst>
          </p:nvPr>
        </p:nvSpPr>
        <p:spPr>
          <a:xfrm>
            <a:off x="9001760" y="3225800"/>
            <a:ext cx="3059430" cy="2022475"/>
          </a:xfrm>
          <a:prstGeom prst="rect">
            <a:avLst/>
          </a:prstGeom>
          <a:noFill/>
        </p:spPr>
        <p:txBody>
          <a:bodyPr wrap="square" lIns="0" tIns="0" rIns="0" bIns="0" rtlCol="0" anchor="t" anchorCtr="0">
            <a:noAutofit/>
          </a:bodyPr>
          <a:lstStyle/>
          <a:p>
            <a:pPr marL="285750" indent="-285750">
              <a:lnSpc>
                <a:spcPct val="150000"/>
              </a:lnSpc>
              <a:spcBef>
                <a:spcPct val="0"/>
              </a:spcBef>
              <a:spcAft>
                <a:spcPct val="0"/>
              </a:spcAft>
              <a:buFont typeface="Wingdings" panose="05000000000000000000" charset="0"/>
              <a:buChar char="Ø"/>
            </a:pPr>
            <a:r>
              <a:rPr lang="zh-CN" altLang="en-US" sz="1600" dirty="0">
                <a:solidFill>
                  <a:schemeClr val="tx1">
                    <a:lumMod val="85000"/>
                    <a:lumOff val="15000"/>
                  </a:schemeClr>
                </a:solidFill>
                <a:latin typeface="+mn-ea"/>
                <a:cs typeface="+mn-ea"/>
                <a:sym typeface="+mn-ea"/>
              </a:rPr>
              <a:t>产痛时产妇儿茶酚胺水平升高</a:t>
            </a:r>
            <a:endParaRPr lang="zh-CN" altLang="en-US" sz="1600" dirty="0">
              <a:solidFill>
                <a:schemeClr val="tx1">
                  <a:lumMod val="85000"/>
                  <a:lumOff val="15000"/>
                </a:schemeClr>
              </a:solidFill>
              <a:latin typeface="+mn-ea"/>
              <a:cs typeface="+mn-ea"/>
              <a:sym typeface="+mn-ea"/>
            </a:endParaRPr>
          </a:p>
          <a:p>
            <a:pPr marL="285750" indent="-285750">
              <a:lnSpc>
                <a:spcPct val="150000"/>
              </a:lnSpc>
              <a:spcBef>
                <a:spcPct val="0"/>
              </a:spcBef>
              <a:spcAft>
                <a:spcPct val="0"/>
              </a:spcAft>
              <a:buFont typeface="Wingdings" panose="05000000000000000000" charset="0"/>
              <a:buChar char="Ø"/>
            </a:pPr>
            <a:r>
              <a:rPr lang="zh-CN" altLang="en-US" sz="1600" dirty="0">
                <a:solidFill>
                  <a:schemeClr val="tx1">
                    <a:lumMod val="85000"/>
                    <a:lumOff val="15000"/>
                  </a:schemeClr>
                </a:solidFill>
                <a:latin typeface="+mn-ea"/>
                <a:cs typeface="+mn-ea"/>
                <a:sym typeface="+mn-ea"/>
              </a:rPr>
              <a:t>血氧消耗增加</a:t>
            </a:r>
            <a:endParaRPr lang="zh-CN" altLang="en-US" sz="1600" dirty="0">
              <a:solidFill>
                <a:schemeClr val="tx1">
                  <a:lumMod val="85000"/>
                  <a:lumOff val="15000"/>
                </a:schemeClr>
              </a:solidFill>
              <a:latin typeface="+mn-ea"/>
              <a:cs typeface="+mn-ea"/>
              <a:sym typeface="+mn-ea"/>
            </a:endParaRPr>
          </a:p>
          <a:p>
            <a:pPr marL="285750" indent="-285750">
              <a:lnSpc>
                <a:spcPct val="150000"/>
              </a:lnSpc>
              <a:spcBef>
                <a:spcPct val="0"/>
              </a:spcBef>
              <a:spcAft>
                <a:spcPct val="0"/>
              </a:spcAft>
              <a:buFont typeface="Wingdings" panose="05000000000000000000" charset="0"/>
              <a:buChar char="Ø"/>
            </a:pPr>
            <a:r>
              <a:rPr lang="zh-CN" altLang="en-US" sz="1600" dirty="0">
                <a:solidFill>
                  <a:schemeClr val="tx1">
                    <a:lumMod val="85000"/>
                    <a:lumOff val="15000"/>
                  </a:schemeClr>
                </a:solidFill>
                <a:latin typeface="+mn-ea"/>
                <a:cs typeface="+mn-ea"/>
                <a:sym typeface="+mn-ea"/>
              </a:rPr>
              <a:t>导致呼吸性碱中毒</a:t>
            </a:r>
            <a:endParaRPr lang="zh-CN" altLang="en-US" sz="1600" dirty="0">
              <a:solidFill>
                <a:schemeClr val="tx1">
                  <a:lumMod val="85000"/>
                  <a:lumOff val="15000"/>
                </a:schemeClr>
              </a:solidFill>
              <a:latin typeface="+mn-ea"/>
              <a:cs typeface="+mn-ea"/>
              <a:sym typeface="+mn-ea"/>
            </a:endParaRPr>
          </a:p>
          <a:p>
            <a:pPr marL="285750" indent="-285750">
              <a:lnSpc>
                <a:spcPct val="150000"/>
              </a:lnSpc>
              <a:spcBef>
                <a:spcPct val="0"/>
              </a:spcBef>
              <a:spcAft>
                <a:spcPct val="0"/>
              </a:spcAft>
              <a:buFont typeface="Wingdings" panose="05000000000000000000" charset="0"/>
              <a:buChar char="Ø"/>
            </a:pPr>
            <a:r>
              <a:rPr lang="zh-CN" altLang="en-US" sz="1600" dirty="0">
                <a:solidFill>
                  <a:schemeClr val="tx1">
                    <a:lumMod val="85000"/>
                    <a:lumOff val="15000"/>
                  </a:schemeClr>
                </a:solidFill>
                <a:latin typeface="+mn-ea"/>
                <a:cs typeface="+mn-ea"/>
                <a:sym typeface="+mn-ea"/>
              </a:rPr>
              <a:t>引起子宫动脉痉挛、胎儿耗氧量增加和氧供减少</a:t>
            </a:r>
            <a:endParaRPr lang="zh-CN" altLang="en-US" sz="1600" dirty="0">
              <a:solidFill>
                <a:schemeClr val="tx1">
                  <a:lumMod val="85000"/>
                  <a:lumOff val="15000"/>
                </a:schemeClr>
              </a:solidFill>
              <a:latin typeface="+mn-ea"/>
              <a:cs typeface="+mn-ea"/>
            </a:endParaRPr>
          </a:p>
          <a:p>
            <a:pPr marL="285750" indent="-285750">
              <a:lnSpc>
                <a:spcPct val="150000"/>
              </a:lnSpc>
              <a:spcBef>
                <a:spcPct val="0"/>
              </a:spcBef>
              <a:spcAft>
                <a:spcPct val="0"/>
              </a:spcAft>
              <a:buFont typeface="Wingdings" panose="05000000000000000000" charset="0"/>
              <a:buChar char="Ø"/>
            </a:pPr>
            <a:endParaRPr lang="zh-CN" altLang="en-US" sz="1600" kern="0" dirty="0">
              <a:ln>
                <a:noFill/>
                <a:prstDash val="sysDot"/>
              </a:ln>
              <a:solidFill>
                <a:schemeClr val="tx1">
                  <a:lumMod val="85000"/>
                  <a:lumOff val="15000"/>
                </a:schemeClr>
              </a:solidFill>
              <a:latin typeface="+mn-ea"/>
              <a:cs typeface="+mn-ea"/>
              <a:sym typeface="+mn-ea"/>
            </a:endParaRPr>
          </a:p>
        </p:txBody>
      </p:sp>
      <p:sp>
        <p:nvSpPr>
          <p:cNvPr id="34" name="矩形 33"/>
          <p:cNvSpPr/>
          <p:nvPr>
            <p:custDataLst>
              <p:tags r:id="rId11"/>
            </p:custDataLst>
          </p:nvPr>
        </p:nvSpPr>
        <p:spPr>
          <a:xfrm>
            <a:off x="9127490" y="2607945"/>
            <a:ext cx="1059815" cy="617855"/>
          </a:xfrm>
          <a:prstGeom prst="rect">
            <a:avLst/>
          </a:prstGeom>
          <a:noFill/>
        </p:spPr>
        <p:txBody>
          <a:bodyPr wrap="square" lIns="0" tIns="0" rIns="0" bIns="0" rtlCol="0" anchor="b">
            <a:noAutofit/>
          </a:bodyPr>
          <a:lstStyle/>
          <a:p>
            <a:pPr>
              <a:spcBef>
                <a:spcPct val="0"/>
              </a:spcBef>
              <a:spcAft>
                <a:spcPct val="0"/>
              </a:spcAft>
            </a:pPr>
            <a:r>
              <a:rPr lang="en-US" altLang="zh-CN" sz="2800" b="1" dirty="0">
                <a:solidFill>
                  <a:schemeClr val="accent2"/>
                </a:solidFill>
                <a:latin typeface="微软雅黑" panose="020B0503020204020204" charset="-122"/>
                <a:ea typeface="微软雅黑" panose="020B0503020204020204" charset="-122"/>
                <a:cs typeface="+mn-ea"/>
              </a:rPr>
              <a:t>02</a:t>
            </a:r>
            <a:endParaRPr lang="en-US" altLang="zh-CN" sz="2800" b="1" dirty="0">
              <a:solidFill>
                <a:schemeClr val="accent2"/>
              </a:solidFill>
              <a:latin typeface="微软雅黑" panose="020B0503020204020204" charset="-122"/>
              <a:ea typeface="微软雅黑" panose="020B0503020204020204" charset="-122"/>
              <a:cs typeface="+mn-ea"/>
            </a:endParaRPr>
          </a:p>
        </p:txBody>
      </p:sp>
      <p:sp>
        <p:nvSpPr>
          <p:cNvPr id="35" name="弧形 34"/>
          <p:cNvSpPr/>
          <p:nvPr>
            <p:custDataLst>
              <p:tags r:id="rId12"/>
            </p:custDataLst>
          </p:nvPr>
        </p:nvSpPr>
        <p:spPr>
          <a:xfrm rot="13140000">
            <a:off x="5994793" y="2300340"/>
            <a:ext cx="2302170" cy="2302170"/>
          </a:xfrm>
          <a:prstGeom prst="arc">
            <a:avLst>
              <a:gd name="adj1" fmla="val 16909494"/>
              <a:gd name="adj2" fmla="val 103454"/>
            </a:avLst>
          </a:prstGeom>
          <a:ln w="6350">
            <a:gradFill>
              <a:gsLst>
                <a:gs pos="0">
                  <a:schemeClr val="accent1">
                    <a:alpha val="0"/>
                  </a:schemeClr>
                </a:gs>
                <a:gs pos="35000">
                  <a:schemeClr val="accent1">
                    <a:alpha val="100000"/>
                  </a:schemeClr>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solidFill>
              <a:cs typeface="微软雅黑" panose="020B0503020204020204" charset="-122"/>
            </a:endParaRPr>
          </a:p>
        </p:txBody>
      </p:sp>
      <p:sp>
        <p:nvSpPr>
          <p:cNvPr id="36" name="矩形 35"/>
          <p:cNvSpPr/>
          <p:nvPr>
            <p:custDataLst>
              <p:tags r:id="rId13"/>
            </p:custDataLst>
          </p:nvPr>
        </p:nvSpPr>
        <p:spPr>
          <a:xfrm>
            <a:off x="6520001" y="3130496"/>
            <a:ext cx="1289858" cy="483046"/>
          </a:xfrm>
          <a:prstGeom prst="rect">
            <a:avLst/>
          </a:prstGeom>
          <a:noFill/>
        </p:spPr>
        <p:txBody>
          <a:bodyPr wrap="square" lIns="0" tIns="0" rIns="0" bIns="0" rtlCol="0" anchor="t" anchorCtr="0">
            <a:noAutofit/>
          </a:bodyPr>
          <a:lstStyle/>
          <a:p>
            <a:pPr algn="ctr">
              <a:spcBef>
                <a:spcPct val="0"/>
              </a:spcBef>
              <a:spcAft>
                <a:spcPct val="0"/>
              </a:spcAft>
            </a:pPr>
            <a:r>
              <a:rPr lang="zh-CN" altLang="en-US" sz="2400" b="1">
                <a:solidFill>
                  <a:schemeClr val="lt1">
                    <a:lumMod val="100000"/>
                  </a:schemeClr>
                </a:solidFill>
                <a:latin typeface="微软雅黑" panose="020B0503020204020204" charset="-122"/>
                <a:ea typeface="微软雅黑" panose="020B0503020204020204" charset="-122"/>
                <a:cs typeface="+mn-ea"/>
              </a:rPr>
              <a:t>生产疼痛</a:t>
            </a:r>
            <a:endParaRPr lang="zh-CN" altLang="en-US" sz="2400" b="1">
              <a:solidFill>
                <a:schemeClr val="lt1">
                  <a:lumMod val="100000"/>
                </a:schemeClr>
              </a:solidFill>
              <a:latin typeface="微软雅黑" panose="020B0503020204020204" charset="-122"/>
              <a:ea typeface="微软雅黑" panose="020B0503020204020204" charset="-122"/>
              <a:cs typeface="+mn-ea"/>
            </a:endParaRPr>
          </a:p>
          <a:p>
            <a:pPr algn="ctr">
              <a:spcBef>
                <a:spcPct val="0"/>
              </a:spcBef>
              <a:spcAft>
                <a:spcPct val="0"/>
              </a:spcAft>
            </a:pPr>
            <a:r>
              <a:rPr lang="zh-CN" altLang="en-US" sz="2400" b="1">
                <a:solidFill>
                  <a:schemeClr val="lt1">
                    <a:lumMod val="100000"/>
                  </a:schemeClr>
                </a:solidFill>
                <a:latin typeface="微软雅黑" panose="020B0503020204020204" charset="-122"/>
                <a:ea typeface="微软雅黑" panose="020B0503020204020204" charset="-122"/>
                <a:cs typeface="+mn-ea"/>
              </a:rPr>
              <a:t>普遍存在</a:t>
            </a:r>
            <a:endParaRPr lang="zh-CN" altLang="en-US" sz="2400" b="1">
              <a:solidFill>
                <a:schemeClr val="lt1">
                  <a:lumMod val="100000"/>
                </a:schemeClr>
              </a:solidFill>
              <a:latin typeface="微软雅黑" panose="020B0503020204020204" charset="-122"/>
              <a:ea typeface="微软雅黑" panose="020B0503020204020204" charset="-122"/>
              <a:cs typeface="+mn-ea"/>
            </a:endParaRPr>
          </a:p>
        </p:txBody>
      </p:sp>
      <p:sp>
        <p:nvSpPr>
          <p:cNvPr id="38" name="椭圆 37"/>
          <p:cNvSpPr/>
          <p:nvPr>
            <p:custDataLst>
              <p:tags r:id="rId14"/>
            </p:custDataLst>
          </p:nvPr>
        </p:nvSpPr>
        <p:spPr>
          <a:xfrm>
            <a:off x="8304877" y="3165972"/>
            <a:ext cx="478882" cy="478882"/>
          </a:xfrm>
          <a:prstGeom prst="ellipse">
            <a:avLst/>
          </a:prstGeom>
          <a:gradFill>
            <a:gsLst>
              <a:gs pos="50000">
                <a:schemeClr val="accent2">
                  <a:lumMod val="80000"/>
                  <a:lumOff val="20000"/>
                  <a:alpha val="100000"/>
                </a:schemeClr>
              </a:gs>
              <a:gs pos="100000">
                <a:schemeClr val="accent2">
                  <a:alpha val="100000"/>
                </a:schemeClr>
              </a:gs>
              <a:gs pos="0">
                <a:schemeClr val="accent2">
                  <a:lumMod val="60000"/>
                  <a:lumOff val="40000"/>
                  <a:alpha val="100000"/>
                </a:schemeClr>
              </a:gs>
            </a:gsLst>
            <a:lin ang="18900000" scaled="0"/>
          </a:gradFill>
          <a:ln>
            <a:noFill/>
          </a:ln>
          <a:effectLst>
            <a:outerShdw blurRad="139700" dist="50800" dir="2700000" algn="tl"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charset="-122"/>
              <a:sym typeface="+mn-ea"/>
            </a:endParaRPr>
          </a:p>
        </p:txBody>
      </p:sp>
      <p:sp>
        <p:nvSpPr>
          <p:cNvPr id="45" name="椭圆 44"/>
          <p:cNvSpPr/>
          <p:nvPr>
            <p:custDataLst>
              <p:tags r:id="rId15"/>
            </p:custDataLst>
          </p:nvPr>
        </p:nvSpPr>
        <p:spPr>
          <a:xfrm>
            <a:off x="6240480" y="4455830"/>
            <a:ext cx="478882" cy="478882"/>
          </a:xfrm>
          <a:prstGeom prst="ellipse">
            <a:avLst/>
          </a:prstGeom>
          <a:gradFill>
            <a:gsLst>
              <a:gs pos="50000">
                <a:schemeClr val="accent1">
                  <a:lumMod val="80000"/>
                  <a:lumOff val="20000"/>
                  <a:alpha val="100000"/>
                </a:schemeClr>
              </a:gs>
              <a:gs pos="100000">
                <a:schemeClr val="accent1">
                  <a:alpha val="100000"/>
                </a:schemeClr>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charset="-122"/>
              <a:sym typeface="+mn-ea"/>
            </a:endParaRPr>
          </a:p>
        </p:txBody>
      </p:sp>
      <p:sp>
        <p:nvSpPr>
          <p:cNvPr id="46" name="椭圆 45"/>
          <p:cNvSpPr/>
          <p:nvPr>
            <p:custDataLst>
              <p:tags r:id="rId16"/>
            </p:custDataLst>
          </p:nvPr>
        </p:nvSpPr>
        <p:spPr>
          <a:xfrm>
            <a:off x="6155634" y="2022901"/>
            <a:ext cx="478882" cy="478882"/>
          </a:xfrm>
          <a:prstGeom prst="ellipse">
            <a:avLst/>
          </a:prstGeom>
          <a:gradFill>
            <a:gsLst>
              <a:gs pos="50000">
                <a:schemeClr val="accent1">
                  <a:lumMod val="80000"/>
                  <a:lumOff val="20000"/>
                  <a:alpha val="100000"/>
                </a:schemeClr>
              </a:gs>
              <a:gs pos="100000">
                <a:schemeClr val="accent1">
                  <a:alpha val="100000"/>
                </a:schemeClr>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charset="-122"/>
              <a:sym typeface="+mn-ea"/>
            </a:endParaRPr>
          </a:p>
        </p:txBody>
      </p:sp>
      <p:pic>
        <p:nvPicPr>
          <p:cNvPr id="47" name="图片 4" descr="343439383331313b343532303032303bb8f6c8cbd0c5cfa2"/>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8424598" y="3288815"/>
            <a:ext cx="236080" cy="236080"/>
          </a:xfrm>
          <a:prstGeom prst="rect">
            <a:avLst/>
          </a:prstGeom>
        </p:spPr>
      </p:pic>
      <p:pic>
        <p:nvPicPr>
          <p:cNvPr id="48" name="图片 3" descr="343439383331313b343532303031393bd2b5bca8b9dcc0ed"/>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6362282" y="4597933"/>
            <a:ext cx="236080" cy="236080"/>
          </a:xfrm>
          <a:prstGeom prst="rect">
            <a:avLst/>
          </a:prstGeom>
        </p:spPr>
      </p:pic>
      <p:pic>
        <p:nvPicPr>
          <p:cNvPr id="49" name="图片 16" descr="343439383331313b343532303033323bd3a6d3c3b9dcc0ed"/>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6271711" y="2144183"/>
            <a:ext cx="236080" cy="236080"/>
          </a:xfrm>
          <a:prstGeom prst="rect">
            <a:avLst/>
          </a:prstGeom>
        </p:spPr>
      </p:pic>
      <p:sp>
        <p:nvSpPr>
          <p:cNvPr id="50" name="弧形 49"/>
          <p:cNvSpPr/>
          <p:nvPr>
            <p:custDataLst>
              <p:tags r:id="rId26"/>
            </p:custDataLst>
          </p:nvPr>
        </p:nvSpPr>
        <p:spPr>
          <a:xfrm rot="20393373">
            <a:off x="5993231" y="2300340"/>
            <a:ext cx="2302170" cy="2302170"/>
          </a:xfrm>
          <a:prstGeom prst="arc">
            <a:avLst>
              <a:gd name="adj1" fmla="val 16909494"/>
              <a:gd name="adj2" fmla="val 103454"/>
            </a:avLst>
          </a:prstGeom>
          <a:ln w="6350">
            <a:gradFill>
              <a:gsLst>
                <a:gs pos="0">
                  <a:schemeClr val="accent1">
                    <a:alpha val="0"/>
                  </a:schemeClr>
                </a:gs>
                <a:gs pos="35000">
                  <a:schemeClr val="accent1">
                    <a:alpha val="100000"/>
                  </a:schemeClr>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solidFill>
              <a:cs typeface="微软雅黑" panose="020B0503020204020204" charset="-122"/>
            </a:endParaRPr>
          </a:p>
        </p:txBody>
      </p:sp>
      <p:sp>
        <p:nvSpPr>
          <p:cNvPr id="51" name="弧形 50"/>
          <p:cNvSpPr/>
          <p:nvPr>
            <p:custDataLst>
              <p:tags r:id="rId27"/>
            </p:custDataLst>
          </p:nvPr>
        </p:nvSpPr>
        <p:spPr>
          <a:xfrm rot="6016544">
            <a:off x="5993231" y="2299820"/>
            <a:ext cx="2302170" cy="2302170"/>
          </a:xfrm>
          <a:prstGeom prst="arc">
            <a:avLst>
              <a:gd name="adj1" fmla="val 16909494"/>
              <a:gd name="adj2" fmla="val 103454"/>
            </a:avLst>
          </a:prstGeom>
          <a:ln w="6350">
            <a:gradFill>
              <a:gsLst>
                <a:gs pos="0">
                  <a:schemeClr val="accent2">
                    <a:alpha val="0"/>
                  </a:schemeClr>
                </a:gs>
                <a:gs pos="35000">
                  <a:schemeClr val="accent2">
                    <a:alpha val="100000"/>
                  </a:schemeClr>
                </a:gs>
              </a:gsLst>
              <a:lin ang="5400000" scaled="1"/>
            </a:gradFill>
            <a:prstDash val="dash"/>
            <a:tailEnd type="triangle"/>
          </a:ln>
          <a:effectLst>
            <a:outerShdw blurRad="50800" dist="38100" dir="2700000" algn="tl" rotWithShape="0">
              <a:schemeClr val="accent2">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solidFill>
              <a:cs typeface="微软雅黑" panose="020B0503020204020204" charset="-122"/>
            </a:endParaRPr>
          </a:p>
        </p:txBody>
      </p:sp>
    </p:spTree>
    <p:custDataLst>
      <p:tags r:id="rId28"/>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2"/>
          <p:cNvSpPr/>
          <p:nvPr/>
        </p:nvSpPr>
        <p:spPr bwMode="auto">
          <a:xfrm>
            <a:off x="-96520" y="-27305"/>
            <a:ext cx="7381240" cy="6929755"/>
          </a:xfrm>
          <a:custGeom>
            <a:avLst/>
            <a:gdLst>
              <a:gd name="T0" fmla="*/ 8305 w 21600"/>
              <a:gd name="T1" fmla="*/ 0 h 21600"/>
              <a:gd name="T2" fmla="*/ 0 w 21600"/>
              <a:gd name="T3" fmla="*/ 0 h 21600"/>
              <a:gd name="T4" fmla="*/ 0 w 21600"/>
              <a:gd name="T5" fmla="*/ 21600 h 21600"/>
              <a:gd name="T6" fmla="*/ 21600 w 21600"/>
              <a:gd name="T7" fmla="*/ 21600 h 21600"/>
              <a:gd name="T8" fmla="*/ 17525 w 21600"/>
              <a:gd name="T9" fmla="*/ 19430 h 21600"/>
              <a:gd name="T10" fmla="*/ 12799 w 21600"/>
              <a:gd name="T11" fmla="*/ 13858 h 21600"/>
              <a:gd name="T12" fmla="*/ 10604 w 21600"/>
              <a:gd name="T13" fmla="*/ 7628 h 21600"/>
              <a:gd name="T14" fmla="*/ 8305 w 21600"/>
              <a:gd name="T15" fmla="*/ 0 h 21600"/>
              <a:gd name="T16" fmla="*/ 8305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8305" y="0"/>
                </a:moveTo>
                <a:lnTo>
                  <a:pt x="0" y="0"/>
                </a:lnTo>
                <a:lnTo>
                  <a:pt x="0" y="21600"/>
                </a:lnTo>
                <a:lnTo>
                  <a:pt x="21600" y="21600"/>
                </a:lnTo>
                <a:cubicBezTo>
                  <a:pt x="21417" y="20109"/>
                  <a:pt x="20594" y="18659"/>
                  <a:pt x="17525" y="19430"/>
                </a:cubicBezTo>
                <a:cubicBezTo>
                  <a:pt x="15181" y="20018"/>
                  <a:pt x="11475" y="18475"/>
                  <a:pt x="12799" y="13858"/>
                </a:cubicBezTo>
                <a:cubicBezTo>
                  <a:pt x="13600" y="11066"/>
                  <a:pt x="12993" y="7763"/>
                  <a:pt x="10604" y="7628"/>
                </a:cubicBezTo>
                <a:cubicBezTo>
                  <a:pt x="8154" y="7490"/>
                  <a:pt x="6894" y="3772"/>
                  <a:pt x="8305" y="0"/>
                </a:cubicBezTo>
                <a:close/>
                <a:moveTo>
                  <a:pt x="8305" y="0"/>
                </a:moveTo>
              </a:path>
            </a:pathLst>
          </a:custGeom>
          <a:solidFill>
            <a:schemeClr val="accent5">
              <a:lumMod val="90000"/>
              <a:alpha val="25000"/>
            </a:schemeClr>
          </a:solidFill>
          <a:ln w="9525" cap="flat">
            <a:noFill/>
            <a:prstDash val="solid"/>
            <a:miter/>
          </a:ln>
        </p:spPr>
        <p:txBody>
          <a:bodyPr rtlCol="0" anchor="ctr"/>
          <a:p>
            <a:endParaRPr lang="en-US"/>
          </a:p>
        </p:txBody>
      </p:sp>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38406" y="330384"/>
            <a:ext cx="236094" cy="236094"/>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072130" y="404495"/>
            <a:ext cx="5798820" cy="431800"/>
          </a:xfrm>
          <a:prstGeom prst="rect">
            <a:avLst/>
          </a:prstGeom>
          <a:noFill/>
          <a:ln>
            <a:noFill/>
          </a:ln>
        </p:spPr>
        <p:txBody>
          <a:bodyPr vert="horz" wrap="square" lIns="0" tIns="0" rIns="0" bIns="0" rtlCol="0" anchor="ctr"/>
          <a:p>
            <a:pPr algn="l">
              <a:lnSpc>
                <a:spcPct val="120000"/>
              </a:lnSpc>
              <a:buClrTx/>
              <a:buSzTx/>
              <a:buFontTx/>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无痛分娩的意义</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sp>
        <p:nvSpPr>
          <p:cNvPr id="5" name="Freeform 2"/>
          <p:cNvSpPr/>
          <p:nvPr/>
        </p:nvSpPr>
        <p:spPr bwMode="auto">
          <a:xfrm>
            <a:off x="0" y="0"/>
            <a:ext cx="7145020" cy="6856095"/>
          </a:xfrm>
          <a:custGeom>
            <a:avLst/>
            <a:gdLst>
              <a:gd name="T0" fmla="*/ 8305 w 21600"/>
              <a:gd name="T1" fmla="*/ 0 h 21600"/>
              <a:gd name="T2" fmla="*/ 0 w 21600"/>
              <a:gd name="T3" fmla="*/ 0 h 21600"/>
              <a:gd name="T4" fmla="*/ 0 w 21600"/>
              <a:gd name="T5" fmla="*/ 21600 h 21600"/>
              <a:gd name="T6" fmla="*/ 21600 w 21600"/>
              <a:gd name="T7" fmla="*/ 21600 h 21600"/>
              <a:gd name="T8" fmla="*/ 17525 w 21600"/>
              <a:gd name="T9" fmla="*/ 19430 h 21600"/>
              <a:gd name="T10" fmla="*/ 12799 w 21600"/>
              <a:gd name="T11" fmla="*/ 13858 h 21600"/>
              <a:gd name="T12" fmla="*/ 10604 w 21600"/>
              <a:gd name="T13" fmla="*/ 7628 h 21600"/>
              <a:gd name="T14" fmla="*/ 8305 w 21600"/>
              <a:gd name="T15" fmla="*/ 0 h 21600"/>
              <a:gd name="T16" fmla="*/ 8305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8305" y="0"/>
                </a:moveTo>
                <a:lnTo>
                  <a:pt x="0" y="0"/>
                </a:lnTo>
                <a:lnTo>
                  <a:pt x="0" y="21600"/>
                </a:lnTo>
                <a:lnTo>
                  <a:pt x="21600" y="21600"/>
                </a:lnTo>
                <a:cubicBezTo>
                  <a:pt x="21417" y="20109"/>
                  <a:pt x="20594" y="18659"/>
                  <a:pt x="17525" y="19430"/>
                </a:cubicBezTo>
                <a:cubicBezTo>
                  <a:pt x="15181" y="20018"/>
                  <a:pt x="11475" y="18475"/>
                  <a:pt x="12799" y="13858"/>
                </a:cubicBezTo>
                <a:cubicBezTo>
                  <a:pt x="13600" y="11066"/>
                  <a:pt x="12993" y="7763"/>
                  <a:pt x="10604" y="7628"/>
                </a:cubicBezTo>
                <a:cubicBezTo>
                  <a:pt x="8154" y="7490"/>
                  <a:pt x="6894" y="3772"/>
                  <a:pt x="8305" y="0"/>
                </a:cubicBezTo>
                <a:close/>
                <a:moveTo>
                  <a:pt x="8305" y="0"/>
                </a:moveTo>
              </a:path>
            </a:pathLst>
          </a:custGeom>
          <a:solidFill>
            <a:schemeClr val="accent5">
              <a:lumMod val="50000"/>
              <a:alpha val="25000"/>
            </a:schemeClr>
          </a:solidFill>
          <a:ln w="9525" cap="flat">
            <a:noFill/>
            <a:prstDash val="solid"/>
            <a:miter/>
          </a:ln>
        </p:spPr>
        <p:txBody>
          <a:bodyPr rtlCol="0" anchor="ctr"/>
          <a:p>
            <a:endParaRPr lang="en-US"/>
          </a:p>
        </p:txBody>
      </p:sp>
      <p:sp>
        <p:nvSpPr>
          <p:cNvPr id="9" name="Freeform 2"/>
          <p:cNvSpPr/>
          <p:nvPr/>
        </p:nvSpPr>
        <p:spPr bwMode="auto">
          <a:xfrm>
            <a:off x="0" y="0"/>
            <a:ext cx="6936740" cy="6856095"/>
          </a:xfrm>
          <a:custGeom>
            <a:avLst/>
            <a:gdLst>
              <a:gd name="T0" fmla="*/ 8305 w 21600"/>
              <a:gd name="T1" fmla="*/ 0 h 21600"/>
              <a:gd name="T2" fmla="*/ 0 w 21600"/>
              <a:gd name="T3" fmla="*/ 0 h 21600"/>
              <a:gd name="T4" fmla="*/ 0 w 21600"/>
              <a:gd name="T5" fmla="*/ 21600 h 21600"/>
              <a:gd name="T6" fmla="*/ 21600 w 21600"/>
              <a:gd name="T7" fmla="*/ 21600 h 21600"/>
              <a:gd name="T8" fmla="*/ 17525 w 21600"/>
              <a:gd name="T9" fmla="*/ 19430 h 21600"/>
              <a:gd name="T10" fmla="*/ 12799 w 21600"/>
              <a:gd name="T11" fmla="*/ 13858 h 21600"/>
              <a:gd name="T12" fmla="*/ 10604 w 21600"/>
              <a:gd name="T13" fmla="*/ 7628 h 21600"/>
              <a:gd name="T14" fmla="*/ 8305 w 21600"/>
              <a:gd name="T15" fmla="*/ 0 h 21600"/>
              <a:gd name="T16" fmla="*/ 8305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8305" y="0"/>
                </a:moveTo>
                <a:lnTo>
                  <a:pt x="0" y="0"/>
                </a:lnTo>
                <a:lnTo>
                  <a:pt x="0" y="21600"/>
                </a:lnTo>
                <a:lnTo>
                  <a:pt x="21600" y="21600"/>
                </a:lnTo>
                <a:cubicBezTo>
                  <a:pt x="21417" y="20109"/>
                  <a:pt x="20594" y="18659"/>
                  <a:pt x="17525" y="19430"/>
                </a:cubicBezTo>
                <a:cubicBezTo>
                  <a:pt x="15181" y="20018"/>
                  <a:pt x="11475" y="18475"/>
                  <a:pt x="12799" y="13858"/>
                </a:cubicBezTo>
                <a:cubicBezTo>
                  <a:pt x="13600" y="11066"/>
                  <a:pt x="12993" y="7763"/>
                  <a:pt x="10604" y="7628"/>
                </a:cubicBezTo>
                <a:cubicBezTo>
                  <a:pt x="8154" y="7490"/>
                  <a:pt x="6894" y="3772"/>
                  <a:pt x="8305" y="0"/>
                </a:cubicBezTo>
                <a:close/>
                <a:moveTo>
                  <a:pt x="8305" y="0"/>
                </a:moveTo>
              </a:path>
            </a:pathLst>
          </a:custGeom>
          <a:gradFill>
            <a:gsLst>
              <a:gs pos="0">
                <a:schemeClr val="accent1"/>
              </a:gs>
              <a:gs pos="100000">
                <a:schemeClr val="accent1">
                  <a:lumMod val="75000"/>
                </a:schemeClr>
              </a:gs>
            </a:gsLst>
            <a:lin ang="5400000" scaled="0"/>
          </a:gradFill>
          <a:ln w="9525" cap="flat">
            <a:solidFill>
              <a:srgbClr val="009552"/>
            </a:solidFill>
            <a:prstDash val="solid"/>
            <a:miter/>
          </a:ln>
        </p:spPr>
        <p:txBody>
          <a:bodyPr rtlCol="0" anchor="ctr"/>
          <a:p>
            <a:endParaRPr lang="en-US"/>
          </a:p>
        </p:txBody>
      </p:sp>
      <p:pic>
        <p:nvPicPr>
          <p:cNvPr id="36" name="图片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96520" y="1354455"/>
            <a:ext cx="4996180" cy="5542280"/>
          </a:xfrm>
          <a:prstGeom prst="rect">
            <a:avLst/>
          </a:prstGeom>
        </p:spPr>
      </p:pic>
      <p:sp>
        <p:nvSpPr>
          <p:cNvPr id="6" name="任意多边形: 形状 3085"/>
          <p:cNvSpPr/>
          <p:nvPr>
            <p:custDataLst>
              <p:tags r:id="rId2"/>
            </p:custDataLst>
          </p:nvPr>
        </p:nvSpPr>
        <p:spPr>
          <a:xfrm>
            <a:off x="10182660" y="1642537"/>
            <a:ext cx="685428" cy="680068"/>
          </a:xfrm>
          <a:custGeom>
            <a:avLst/>
            <a:gdLst>
              <a:gd name="connsiteX0" fmla="*/ 1291344 w 2928285"/>
              <a:gd name="connsiteY0" fmla="*/ 2897349 h 2903740"/>
              <a:gd name="connsiteX1" fmla="*/ 1333254 w 2928285"/>
              <a:gd name="connsiteY1" fmla="*/ 2899063 h 2903740"/>
              <a:gd name="connsiteX2" fmla="*/ 1383070 w 2928285"/>
              <a:gd name="connsiteY2" fmla="*/ 2901921 h 2903740"/>
              <a:gd name="connsiteX3" fmla="*/ 1486797 w 2928285"/>
              <a:gd name="connsiteY3" fmla="*/ 2901349 h 2903740"/>
              <a:gd name="connsiteX4" fmla="*/ 1517182 w 2928285"/>
              <a:gd name="connsiteY4" fmla="*/ 2894110 h 2903740"/>
              <a:gd name="connsiteX5" fmla="*/ 1460032 w 2928285"/>
              <a:gd name="connsiteY5" fmla="*/ 2894586 h 2903740"/>
              <a:gd name="connsiteX6" fmla="*/ 1402882 w 2928285"/>
              <a:gd name="connsiteY6" fmla="*/ 2892300 h 2903740"/>
              <a:gd name="connsiteX7" fmla="*/ 1345732 w 2928285"/>
              <a:gd name="connsiteY7" fmla="*/ 2888014 h 2903740"/>
              <a:gd name="connsiteX8" fmla="*/ 1289153 w 2928285"/>
              <a:gd name="connsiteY8" fmla="*/ 2881728 h 2903740"/>
              <a:gd name="connsiteX9" fmla="*/ 1244671 w 2928285"/>
              <a:gd name="connsiteY9" fmla="*/ 2875441 h 2903740"/>
              <a:gd name="connsiteX10" fmla="*/ 1200571 w 2928285"/>
              <a:gd name="connsiteY10" fmla="*/ 2867345 h 2903740"/>
              <a:gd name="connsiteX11" fmla="*/ 1200571 w 2928285"/>
              <a:gd name="connsiteY11" fmla="*/ 2864392 h 2903740"/>
              <a:gd name="connsiteX12" fmla="*/ 1200571 w 2928285"/>
              <a:gd name="connsiteY12" fmla="*/ 2864392 h 2903740"/>
              <a:gd name="connsiteX13" fmla="*/ 1200571 w 2928285"/>
              <a:gd name="connsiteY13" fmla="*/ 2867345 h 2903740"/>
              <a:gd name="connsiteX14" fmla="*/ 1184664 w 2928285"/>
              <a:gd name="connsiteY14" fmla="*/ 2865344 h 2903740"/>
              <a:gd name="connsiteX15" fmla="*/ 1179997 w 2928285"/>
              <a:gd name="connsiteY15" fmla="*/ 2864583 h 2903740"/>
              <a:gd name="connsiteX16" fmla="*/ 1150279 w 2928285"/>
              <a:gd name="connsiteY16" fmla="*/ 2856582 h 2903740"/>
              <a:gd name="connsiteX17" fmla="*/ 1116370 w 2928285"/>
              <a:gd name="connsiteY17" fmla="*/ 2849152 h 2903740"/>
              <a:gd name="connsiteX18" fmla="*/ 1095034 w 2928285"/>
              <a:gd name="connsiteY18" fmla="*/ 2844199 h 2903740"/>
              <a:gd name="connsiteX19" fmla="*/ 1073888 w 2928285"/>
              <a:gd name="connsiteY19" fmla="*/ 2838389 h 2903740"/>
              <a:gd name="connsiteX20" fmla="*/ 1031693 w 2928285"/>
              <a:gd name="connsiteY20" fmla="*/ 2826388 h 2903740"/>
              <a:gd name="connsiteX21" fmla="*/ 998164 w 2928285"/>
              <a:gd name="connsiteY21" fmla="*/ 2815529 h 2903740"/>
              <a:gd name="connsiteX22" fmla="*/ 962065 w 2928285"/>
              <a:gd name="connsiteY22" fmla="*/ 2802480 h 2903740"/>
              <a:gd name="connsiteX23" fmla="*/ 948634 w 2928285"/>
              <a:gd name="connsiteY23" fmla="*/ 2797241 h 2903740"/>
              <a:gd name="connsiteX24" fmla="*/ 897104 w 2928285"/>
              <a:gd name="connsiteY24" fmla="*/ 2775810 h 2903740"/>
              <a:gd name="connsiteX25" fmla="*/ 885388 w 2928285"/>
              <a:gd name="connsiteY25" fmla="*/ 2770285 h 2903740"/>
              <a:gd name="connsiteX26" fmla="*/ 688983 w 2928285"/>
              <a:gd name="connsiteY26" fmla="*/ 2663796 h 2903740"/>
              <a:gd name="connsiteX27" fmla="*/ 704318 w 2928285"/>
              <a:gd name="connsiteY27" fmla="*/ 2670749 h 2903740"/>
              <a:gd name="connsiteX28" fmla="*/ 1015405 w 2928285"/>
              <a:gd name="connsiteY28" fmla="*/ 2815720 h 2903740"/>
              <a:gd name="connsiteX29" fmla="*/ 1052838 w 2928285"/>
              <a:gd name="connsiteY29" fmla="*/ 2827435 h 2903740"/>
              <a:gd name="connsiteX30" fmla="*/ 1079222 w 2928285"/>
              <a:gd name="connsiteY30" fmla="*/ 2834579 h 2903740"/>
              <a:gd name="connsiteX31" fmla="*/ 1092271 w 2928285"/>
              <a:gd name="connsiteY31" fmla="*/ 2838198 h 2903740"/>
              <a:gd name="connsiteX32" fmla="*/ 1105226 w 2928285"/>
              <a:gd name="connsiteY32" fmla="*/ 2841342 h 2903740"/>
              <a:gd name="connsiteX33" fmla="*/ 1155613 w 2928285"/>
              <a:gd name="connsiteY33" fmla="*/ 2854010 h 2903740"/>
              <a:gd name="connsiteX34" fmla="*/ 1161804 w 2928285"/>
              <a:gd name="connsiteY34" fmla="*/ 2855248 h 2903740"/>
              <a:gd name="connsiteX35" fmla="*/ 1167900 w 2928285"/>
              <a:gd name="connsiteY35" fmla="*/ 2856677 h 2903740"/>
              <a:gd name="connsiteX36" fmla="*/ 1172567 w 2928285"/>
              <a:gd name="connsiteY36" fmla="*/ 2853153 h 2903740"/>
              <a:gd name="connsiteX37" fmla="*/ 1107035 w 2928285"/>
              <a:gd name="connsiteY37" fmla="*/ 2836103 h 2903740"/>
              <a:gd name="connsiteX38" fmla="*/ 1073317 w 2928285"/>
              <a:gd name="connsiteY38" fmla="*/ 2826578 h 2903740"/>
              <a:gd name="connsiteX39" fmla="*/ 1047218 w 2928285"/>
              <a:gd name="connsiteY39" fmla="*/ 2817053 h 2903740"/>
              <a:gd name="connsiteX40" fmla="*/ 1091033 w 2928285"/>
              <a:gd name="connsiteY40" fmla="*/ 2825721 h 2903740"/>
              <a:gd name="connsiteX41" fmla="*/ 1159423 w 2928285"/>
              <a:gd name="connsiteY41" fmla="*/ 2840960 h 2903740"/>
              <a:gd name="connsiteX42" fmla="*/ 1217335 w 2928285"/>
              <a:gd name="connsiteY42" fmla="*/ 2851152 h 2903740"/>
              <a:gd name="connsiteX43" fmla="*/ 1239719 w 2928285"/>
              <a:gd name="connsiteY43" fmla="*/ 2854105 h 2903740"/>
              <a:gd name="connsiteX44" fmla="*/ 1257816 w 2928285"/>
              <a:gd name="connsiteY44" fmla="*/ 2854772 h 2903740"/>
              <a:gd name="connsiteX45" fmla="*/ 1326301 w 2928285"/>
              <a:gd name="connsiteY45" fmla="*/ 2864297 h 2903740"/>
              <a:gd name="connsiteX46" fmla="*/ 1362115 w 2928285"/>
              <a:gd name="connsiteY46" fmla="*/ 2867154 h 2903740"/>
              <a:gd name="connsiteX47" fmla="*/ 1397929 w 2928285"/>
              <a:gd name="connsiteY47" fmla="*/ 2869535 h 2903740"/>
              <a:gd name="connsiteX48" fmla="*/ 1464604 w 2928285"/>
              <a:gd name="connsiteY48" fmla="*/ 2870869 h 2903740"/>
              <a:gd name="connsiteX49" fmla="*/ 1499465 w 2928285"/>
              <a:gd name="connsiteY49" fmla="*/ 2870869 h 2903740"/>
              <a:gd name="connsiteX50" fmla="*/ 1533184 w 2928285"/>
              <a:gd name="connsiteY50" fmla="*/ 2870869 h 2903740"/>
              <a:gd name="connsiteX51" fmla="*/ 1567093 w 2928285"/>
              <a:gd name="connsiteY51" fmla="*/ 2869250 h 2903740"/>
              <a:gd name="connsiteX52" fmla="*/ 1637863 w 2928285"/>
              <a:gd name="connsiteY52" fmla="*/ 2863345 h 2903740"/>
              <a:gd name="connsiteX53" fmla="*/ 1671868 w 2928285"/>
              <a:gd name="connsiteY53" fmla="*/ 2859439 h 2903740"/>
              <a:gd name="connsiteX54" fmla="*/ 1688822 w 2928285"/>
              <a:gd name="connsiteY54" fmla="*/ 2857344 h 2903740"/>
              <a:gd name="connsiteX55" fmla="*/ 1705682 w 2928285"/>
              <a:gd name="connsiteY55" fmla="*/ 2854486 h 2903740"/>
              <a:gd name="connsiteX56" fmla="*/ 1686632 w 2928285"/>
              <a:gd name="connsiteY56" fmla="*/ 2855153 h 2903740"/>
              <a:gd name="connsiteX57" fmla="*/ 1721493 w 2928285"/>
              <a:gd name="connsiteY57" fmla="*/ 2846580 h 2903740"/>
              <a:gd name="connsiteX58" fmla="*/ 1686632 w 2928285"/>
              <a:gd name="connsiteY58" fmla="*/ 2855153 h 2903740"/>
              <a:gd name="connsiteX59" fmla="*/ 1640054 w 2928285"/>
              <a:gd name="connsiteY59" fmla="*/ 2859534 h 2903740"/>
              <a:gd name="connsiteX60" fmla="*/ 1635482 w 2928285"/>
              <a:gd name="connsiteY60" fmla="*/ 2859534 h 2903740"/>
              <a:gd name="connsiteX61" fmla="*/ 1624719 w 2928285"/>
              <a:gd name="connsiteY61" fmla="*/ 2856201 h 2903740"/>
              <a:gd name="connsiteX62" fmla="*/ 1666915 w 2928285"/>
              <a:gd name="connsiteY62" fmla="*/ 2848866 h 2903740"/>
              <a:gd name="connsiteX63" fmla="*/ 1685965 w 2928285"/>
              <a:gd name="connsiteY63" fmla="*/ 2846961 h 2903740"/>
              <a:gd name="connsiteX64" fmla="*/ 1705015 w 2928285"/>
              <a:gd name="connsiteY64" fmla="*/ 2843913 h 2903740"/>
              <a:gd name="connsiteX65" fmla="*/ 1744067 w 2928285"/>
              <a:gd name="connsiteY65" fmla="*/ 2837246 h 2903740"/>
              <a:gd name="connsiteX66" fmla="*/ 1783215 w 2928285"/>
              <a:gd name="connsiteY66" fmla="*/ 2829054 h 2903740"/>
              <a:gd name="connsiteX67" fmla="*/ 1821315 w 2928285"/>
              <a:gd name="connsiteY67" fmla="*/ 2820482 h 2903740"/>
              <a:gd name="connsiteX68" fmla="*/ 1885037 w 2928285"/>
              <a:gd name="connsiteY68" fmla="*/ 2802194 h 2903740"/>
              <a:gd name="connsiteX69" fmla="*/ 1913612 w 2928285"/>
              <a:gd name="connsiteY69" fmla="*/ 2792669 h 2903740"/>
              <a:gd name="connsiteX70" fmla="*/ 1938092 w 2928285"/>
              <a:gd name="connsiteY70" fmla="*/ 2783144 h 2903740"/>
              <a:gd name="connsiteX71" fmla="*/ 2147642 w 2928285"/>
              <a:gd name="connsiteY71" fmla="*/ 2699324 h 2903740"/>
              <a:gd name="connsiteX72" fmla="*/ 2161929 w 2928285"/>
              <a:gd name="connsiteY72" fmla="*/ 2691990 h 2903740"/>
              <a:gd name="connsiteX73" fmla="*/ 2174407 w 2928285"/>
              <a:gd name="connsiteY73" fmla="*/ 2684941 h 2903740"/>
              <a:gd name="connsiteX74" fmla="*/ 2195647 w 2928285"/>
              <a:gd name="connsiteY74" fmla="*/ 2673416 h 2903740"/>
              <a:gd name="connsiteX75" fmla="*/ 2227937 w 2928285"/>
              <a:gd name="connsiteY75" fmla="*/ 2657033 h 2903740"/>
              <a:gd name="connsiteX76" fmla="*/ 2284420 w 2928285"/>
              <a:gd name="connsiteY76" fmla="*/ 2626743 h 2903740"/>
              <a:gd name="connsiteX77" fmla="*/ 2318615 w 2928285"/>
              <a:gd name="connsiteY77" fmla="*/ 2608932 h 2903740"/>
              <a:gd name="connsiteX78" fmla="*/ 2348619 w 2928285"/>
              <a:gd name="connsiteY78" fmla="*/ 2593025 h 2903740"/>
              <a:gd name="connsiteX79" fmla="*/ 2348619 w 2928285"/>
              <a:gd name="connsiteY79" fmla="*/ 2593025 h 2903740"/>
              <a:gd name="connsiteX80" fmla="*/ 2348619 w 2928285"/>
              <a:gd name="connsiteY80" fmla="*/ 2593025 h 2903740"/>
              <a:gd name="connsiteX81" fmla="*/ 2377194 w 2928285"/>
              <a:gd name="connsiteY81" fmla="*/ 2572261 h 2903740"/>
              <a:gd name="connsiteX82" fmla="*/ 2411675 w 2928285"/>
              <a:gd name="connsiteY82" fmla="*/ 2545971 h 2903740"/>
              <a:gd name="connsiteX83" fmla="*/ 2434154 w 2928285"/>
              <a:gd name="connsiteY83" fmla="*/ 2528636 h 2903740"/>
              <a:gd name="connsiteX84" fmla="*/ 2450155 w 2928285"/>
              <a:gd name="connsiteY84" fmla="*/ 2521397 h 2903740"/>
              <a:gd name="connsiteX85" fmla="*/ 2487398 w 2928285"/>
              <a:gd name="connsiteY85" fmla="*/ 2488917 h 2903740"/>
              <a:gd name="connsiteX86" fmla="*/ 2498638 w 2928285"/>
              <a:gd name="connsiteY86" fmla="*/ 2481202 h 2903740"/>
              <a:gd name="connsiteX87" fmla="*/ 2667421 w 2928285"/>
              <a:gd name="connsiteY87" fmla="*/ 611253 h 2903740"/>
              <a:gd name="connsiteX88" fmla="*/ 2662087 w 2928285"/>
              <a:gd name="connsiteY88" fmla="*/ 605443 h 2903740"/>
              <a:gd name="connsiteX89" fmla="*/ 2643037 w 2928285"/>
              <a:gd name="connsiteY89" fmla="*/ 578582 h 2903740"/>
              <a:gd name="connsiteX90" fmla="*/ 2643608 w 2928285"/>
              <a:gd name="connsiteY90" fmla="*/ 578582 h 2903740"/>
              <a:gd name="connsiteX91" fmla="*/ 2376908 w 2928285"/>
              <a:gd name="connsiteY91" fmla="*/ 301024 h 2903740"/>
              <a:gd name="connsiteX92" fmla="*/ 2409103 w 2928285"/>
              <a:gd name="connsiteY92" fmla="*/ 334838 h 2903740"/>
              <a:gd name="connsiteX93" fmla="*/ 2424819 w 2928285"/>
              <a:gd name="connsiteY93" fmla="*/ 349506 h 2903740"/>
              <a:gd name="connsiteX94" fmla="*/ 2434916 w 2928285"/>
              <a:gd name="connsiteY94" fmla="*/ 360365 h 2903740"/>
              <a:gd name="connsiteX95" fmla="*/ 2443679 w 2928285"/>
              <a:gd name="connsiteY95" fmla="*/ 371699 h 2903740"/>
              <a:gd name="connsiteX96" fmla="*/ 2439202 w 2928285"/>
              <a:gd name="connsiteY96" fmla="*/ 374367 h 2903740"/>
              <a:gd name="connsiteX97" fmla="*/ 2437106 w 2928285"/>
              <a:gd name="connsiteY97" fmla="*/ 375414 h 2903740"/>
              <a:gd name="connsiteX98" fmla="*/ 2428820 w 2928285"/>
              <a:gd name="connsiteY98" fmla="*/ 394464 h 2903740"/>
              <a:gd name="connsiteX99" fmla="*/ 2452918 w 2928285"/>
              <a:gd name="connsiteY99" fmla="*/ 417705 h 2903740"/>
              <a:gd name="connsiteX100" fmla="*/ 2476921 w 2928285"/>
              <a:gd name="connsiteY100" fmla="*/ 442756 h 2903740"/>
              <a:gd name="connsiteX101" fmla="*/ 2499019 w 2928285"/>
              <a:gd name="connsiteY101" fmla="*/ 466569 h 2903740"/>
              <a:gd name="connsiteX102" fmla="*/ 2515116 w 2928285"/>
              <a:gd name="connsiteY102" fmla="*/ 487809 h 2903740"/>
              <a:gd name="connsiteX103" fmla="*/ 2536928 w 2928285"/>
              <a:gd name="connsiteY103" fmla="*/ 513051 h 2903740"/>
              <a:gd name="connsiteX104" fmla="*/ 2557788 w 2928285"/>
              <a:gd name="connsiteY104" fmla="*/ 538959 h 2903740"/>
              <a:gd name="connsiteX105" fmla="*/ 2549311 w 2928285"/>
              <a:gd name="connsiteY105" fmla="*/ 543531 h 2903740"/>
              <a:gd name="connsiteX106" fmla="*/ 2579600 w 2928285"/>
              <a:gd name="connsiteY106" fmla="*/ 582488 h 2903740"/>
              <a:gd name="connsiteX107" fmla="*/ 2607604 w 2928285"/>
              <a:gd name="connsiteY107" fmla="*/ 620588 h 2903740"/>
              <a:gd name="connsiteX108" fmla="*/ 2607604 w 2928285"/>
              <a:gd name="connsiteY108" fmla="*/ 620588 h 2903740"/>
              <a:gd name="connsiteX109" fmla="*/ 2610557 w 2928285"/>
              <a:gd name="connsiteY109" fmla="*/ 621255 h 2903740"/>
              <a:gd name="connsiteX110" fmla="*/ 2607889 w 2928285"/>
              <a:gd name="connsiteY110" fmla="*/ 600585 h 2903740"/>
              <a:gd name="connsiteX111" fmla="*/ 2625796 w 2928285"/>
              <a:gd name="connsiteY111" fmla="*/ 622302 h 2903740"/>
              <a:gd name="connsiteX112" fmla="*/ 2642370 w 2928285"/>
              <a:gd name="connsiteY112" fmla="*/ 644019 h 2903740"/>
              <a:gd name="connsiteX113" fmla="*/ 2670945 w 2928285"/>
              <a:gd name="connsiteY113" fmla="*/ 684596 h 2903740"/>
              <a:gd name="connsiteX114" fmla="*/ 2697901 w 2928285"/>
              <a:gd name="connsiteY114" fmla="*/ 726220 h 2903740"/>
              <a:gd name="connsiteX115" fmla="*/ 2712284 w 2928285"/>
              <a:gd name="connsiteY115" fmla="*/ 752223 h 2903740"/>
              <a:gd name="connsiteX116" fmla="*/ 2721046 w 2928285"/>
              <a:gd name="connsiteY116" fmla="*/ 766701 h 2903740"/>
              <a:gd name="connsiteX117" fmla="*/ 2738954 w 2928285"/>
              <a:gd name="connsiteY117" fmla="*/ 800801 h 2903740"/>
              <a:gd name="connsiteX118" fmla="*/ 2767529 w 2928285"/>
              <a:gd name="connsiteY118" fmla="*/ 857951 h 2903740"/>
              <a:gd name="connsiteX119" fmla="*/ 2781435 w 2928285"/>
              <a:gd name="connsiteY119" fmla="*/ 891860 h 2903740"/>
              <a:gd name="connsiteX120" fmla="*/ 2792579 w 2928285"/>
              <a:gd name="connsiteY120" fmla="*/ 937865 h 2903740"/>
              <a:gd name="connsiteX121" fmla="*/ 2785626 w 2928285"/>
              <a:gd name="connsiteY121" fmla="*/ 937865 h 2903740"/>
              <a:gd name="connsiteX122" fmla="*/ 2801819 w 2928285"/>
              <a:gd name="connsiteY122" fmla="*/ 995492 h 2903740"/>
              <a:gd name="connsiteX123" fmla="*/ 2821535 w 2928285"/>
              <a:gd name="connsiteY123" fmla="*/ 1067596 h 2903740"/>
              <a:gd name="connsiteX124" fmla="*/ 2828965 w 2928285"/>
              <a:gd name="connsiteY124" fmla="*/ 1099886 h 2903740"/>
              <a:gd name="connsiteX125" fmla="*/ 2830679 w 2928285"/>
              <a:gd name="connsiteY125" fmla="*/ 1113602 h 2903740"/>
              <a:gd name="connsiteX126" fmla="*/ 2834585 w 2928285"/>
              <a:gd name="connsiteY126" fmla="*/ 1131509 h 2903740"/>
              <a:gd name="connsiteX127" fmla="*/ 2836489 w 2928285"/>
              <a:gd name="connsiteY127" fmla="*/ 1148749 h 2903740"/>
              <a:gd name="connsiteX128" fmla="*/ 2830584 w 2928285"/>
              <a:gd name="connsiteY128" fmla="*/ 1166085 h 2903740"/>
              <a:gd name="connsiteX129" fmla="*/ 2830584 w 2928285"/>
              <a:gd name="connsiteY129" fmla="*/ 1165228 h 2903740"/>
              <a:gd name="connsiteX130" fmla="*/ 2821630 w 2928285"/>
              <a:gd name="connsiteY130" fmla="*/ 1133223 h 2903740"/>
              <a:gd name="connsiteX131" fmla="*/ 2809153 w 2928285"/>
              <a:gd name="connsiteY131" fmla="*/ 1087503 h 2903740"/>
              <a:gd name="connsiteX132" fmla="*/ 2807248 w 2928285"/>
              <a:gd name="connsiteY132" fmla="*/ 1083408 h 2903740"/>
              <a:gd name="connsiteX133" fmla="*/ 2800390 w 2928285"/>
              <a:gd name="connsiteY133" fmla="*/ 1067787 h 2903740"/>
              <a:gd name="connsiteX134" fmla="*/ 2779625 w 2928285"/>
              <a:gd name="connsiteY134" fmla="*/ 1013304 h 2903740"/>
              <a:gd name="connsiteX135" fmla="*/ 2779625 w 2928285"/>
              <a:gd name="connsiteY135" fmla="*/ 1013304 h 2903740"/>
              <a:gd name="connsiteX136" fmla="*/ 2773815 w 2928285"/>
              <a:gd name="connsiteY136" fmla="*/ 1004540 h 2903740"/>
              <a:gd name="connsiteX137" fmla="*/ 2758861 w 2928285"/>
              <a:gd name="connsiteY137" fmla="*/ 1003112 h 2903740"/>
              <a:gd name="connsiteX138" fmla="*/ 2760861 w 2928285"/>
              <a:gd name="connsiteY138" fmla="*/ 1017304 h 2903740"/>
              <a:gd name="connsiteX139" fmla="*/ 2803914 w 2928285"/>
              <a:gd name="connsiteY139" fmla="*/ 1267049 h 2903740"/>
              <a:gd name="connsiteX140" fmla="*/ 2794389 w 2928285"/>
              <a:gd name="connsiteY140" fmla="*/ 1217139 h 2903740"/>
              <a:gd name="connsiteX141" fmla="*/ 2794389 w 2928285"/>
              <a:gd name="connsiteY141" fmla="*/ 1262001 h 2903740"/>
              <a:gd name="connsiteX142" fmla="*/ 2789531 w 2928285"/>
              <a:gd name="connsiteY142" fmla="*/ 1283242 h 2903740"/>
              <a:gd name="connsiteX143" fmla="*/ 2794294 w 2928285"/>
              <a:gd name="connsiteY143" fmla="*/ 1317246 h 2903740"/>
              <a:gd name="connsiteX144" fmla="*/ 2796485 w 2928285"/>
              <a:gd name="connsiteY144" fmla="*/ 1337439 h 2903740"/>
              <a:gd name="connsiteX145" fmla="*/ 2797342 w 2928285"/>
              <a:gd name="connsiteY145" fmla="*/ 1361728 h 2903740"/>
              <a:gd name="connsiteX146" fmla="*/ 2785150 w 2928285"/>
              <a:gd name="connsiteY146" fmla="*/ 1345440 h 2903740"/>
              <a:gd name="connsiteX147" fmla="*/ 2781721 w 2928285"/>
              <a:gd name="connsiteY147" fmla="*/ 1293243 h 2903740"/>
              <a:gd name="connsiteX148" fmla="*/ 2779435 w 2928285"/>
              <a:gd name="connsiteY148" fmla="*/ 1269336 h 2903740"/>
              <a:gd name="connsiteX149" fmla="*/ 2775434 w 2928285"/>
              <a:gd name="connsiteY149" fmla="*/ 1252762 h 2903740"/>
              <a:gd name="connsiteX150" fmla="*/ 2771338 w 2928285"/>
              <a:gd name="connsiteY150" fmla="*/ 1208852 h 2903740"/>
              <a:gd name="connsiteX151" fmla="*/ 2765052 w 2928285"/>
              <a:gd name="connsiteY151" fmla="*/ 1164275 h 2903740"/>
              <a:gd name="connsiteX152" fmla="*/ 2761909 w 2928285"/>
              <a:gd name="connsiteY152" fmla="*/ 1142463 h 2903740"/>
              <a:gd name="connsiteX153" fmla="*/ 2758099 w 2928285"/>
              <a:gd name="connsiteY153" fmla="*/ 1121317 h 2903740"/>
              <a:gd name="connsiteX154" fmla="*/ 2751145 w 2928285"/>
              <a:gd name="connsiteY154" fmla="*/ 1082074 h 2903740"/>
              <a:gd name="connsiteX155" fmla="*/ 2742859 w 2928285"/>
              <a:gd name="connsiteY155" fmla="*/ 1050737 h 2903740"/>
              <a:gd name="connsiteX156" fmla="*/ 2734572 w 2928285"/>
              <a:gd name="connsiteY156" fmla="*/ 1022162 h 2903740"/>
              <a:gd name="connsiteX157" fmla="*/ 2721904 w 2928285"/>
              <a:gd name="connsiteY157" fmla="*/ 987110 h 2903740"/>
              <a:gd name="connsiteX158" fmla="*/ 2715046 w 2928285"/>
              <a:gd name="connsiteY158" fmla="*/ 960059 h 2903740"/>
              <a:gd name="connsiteX159" fmla="*/ 2715522 w 2928285"/>
              <a:gd name="connsiteY159" fmla="*/ 958154 h 2903740"/>
              <a:gd name="connsiteX160" fmla="*/ 2721999 w 2928285"/>
              <a:gd name="connsiteY160" fmla="*/ 959964 h 2903740"/>
              <a:gd name="connsiteX161" fmla="*/ 2715522 w 2928285"/>
              <a:gd name="connsiteY161" fmla="*/ 958154 h 2903740"/>
              <a:gd name="connsiteX162" fmla="*/ 2706569 w 2928285"/>
              <a:gd name="connsiteY162" fmla="*/ 934151 h 2903740"/>
              <a:gd name="connsiteX163" fmla="*/ 2697520 w 2928285"/>
              <a:gd name="connsiteY163" fmla="*/ 910815 h 2903740"/>
              <a:gd name="connsiteX164" fmla="*/ 2688852 w 2928285"/>
              <a:gd name="connsiteY164" fmla="*/ 888050 h 2903740"/>
              <a:gd name="connsiteX165" fmla="*/ 2678279 w 2928285"/>
              <a:gd name="connsiteY165" fmla="*/ 865952 h 2903740"/>
              <a:gd name="connsiteX166" fmla="*/ 2659896 w 2928285"/>
              <a:gd name="connsiteY166" fmla="*/ 823470 h 2903740"/>
              <a:gd name="connsiteX167" fmla="*/ 2640846 w 2928285"/>
              <a:gd name="connsiteY167" fmla="*/ 782894 h 2903740"/>
              <a:gd name="connsiteX168" fmla="*/ 2620748 w 2928285"/>
              <a:gd name="connsiteY168" fmla="*/ 743746 h 2903740"/>
              <a:gd name="connsiteX169" fmla="*/ 2600079 w 2928285"/>
              <a:gd name="connsiteY169" fmla="*/ 705646 h 2903740"/>
              <a:gd name="connsiteX170" fmla="*/ 2553787 w 2928285"/>
              <a:gd name="connsiteY170" fmla="*/ 630970 h 2903740"/>
              <a:gd name="connsiteX171" fmla="*/ 2542167 w 2928285"/>
              <a:gd name="connsiteY171" fmla="*/ 613349 h 2903740"/>
              <a:gd name="connsiteX172" fmla="*/ 2530070 w 2928285"/>
              <a:gd name="connsiteY172" fmla="*/ 596013 h 2903740"/>
              <a:gd name="connsiteX173" fmla="*/ 2502257 w 2928285"/>
              <a:gd name="connsiteY173" fmla="*/ 559723 h 2903740"/>
              <a:gd name="connsiteX174" fmla="*/ 2368907 w 2928285"/>
              <a:gd name="connsiteY174" fmla="*/ 420848 h 2903740"/>
              <a:gd name="connsiteX175" fmla="*/ 2338713 w 2928285"/>
              <a:gd name="connsiteY175" fmla="*/ 386178 h 2903740"/>
              <a:gd name="connsiteX176" fmla="*/ 2337570 w 2928285"/>
              <a:gd name="connsiteY176" fmla="*/ 383892 h 2903740"/>
              <a:gd name="connsiteX177" fmla="*/ 2316425 w 2928285"/>
              <a:gd name="connsiteY177" fmla="*/ 364175 h 2903740"/>
              <a:gd name="connsiteX178" fmla="*/ 2291374 w 2928285"/>
              <a:gd name="connsiteY178" fmla="*/ 344553 h 2903740"/>
              <a:gd name="connsiteX179" fmla="*/ 2276896 w 2928285"/>
              <a:gd name="connsiteY179" fmla="*/ 335886 h 2903740"/>
              <a:gd name="connsiteX180" fmla="*/ 2274419 w 2928285"/>
              <a:gd name="connsiteY180" fmla="*/ 336648 h 2903740"/>
              <a:gd name="connsiteX181" fmla="*/ 2280229 w 2928285"/>
              <a:gd name="connsiteY181" fmla="*/ 343220 h 2903740"/>
              <a:gd name="connsiteX182" fmla="*/ 2264132 w 2928285"/>
              <a:gd name="connsiteY182" fmla="*/ 331218 h 2903740"/>
              <a:gd name="connsiteX183" fmla="*/ 2250130 w 2928285"/>
              <a:gd name="connsiteY183" fmla="*/ 320074 h 2903740"/>
              <a:gd name="connsiteX184" fmla="*/ 2198410 w 2928285"/>
              <a:gd name="connsiteY184" fmla="*/ 281974 h 2903740"/>
              <a:gd name="connsiteX185" fmla="*/ 2174407 w 2928285"/>
              <a:gd name="connsiteY185" fmla="*/ 261305 h 2903740"/>
              <a:gd name="connsiteX186" fmla="*/ 2150404 w 2928285"/>
              <a:gd name="connsiteY186" fmla="*/ 244064 h 2903740"/>
              <a:gd name="connsiteX187" fmla="*/ 2152404 w 2928285"/>
              <a:gd name="connsiteY187" fmla="*/ 241779 h 2903740"/>
              <a:gd name="connsiteX188" fmla="*/ 2189552 w 2928285"/>
              <a:gd name="connsiteY188" fmla="*/ 264353 h 2903740"/>
              <a:gd name="connsiteX189" fmla="*/ 2206316 w 2928285"/>
              <a:gd name="connsiteY189" fmla="*/ 271878 h 2903740"/>
              <a:gd name="connsiteX190" fmla="*/ 2236510 w 2928285"/>
              <a:gd name="connsiteY190" fmla="*/ 286737 h 2903740"/>
              <a:gd name="connsiteX191" fmla="*/ 2229937 w 2928285"/>
              <a:gd name="connsiteY191" fmla="*/ 274735 h 2903740"/>
              <a:gd name="connsiteX192" fmla="*/ 2227556 w 2928285"/>
              <a:gd name="connsiteY192" fmla="*/ 265781 h 2903740"/>
              <a:gd name="connsiteX193" fmla="*/ 2229080 w 2928285"/>
              <a:gd name="connsiteY193" fmla="*/ 265781 h 2903740"/>
              <a:gd name="connsiteX194" fmla="*/ 2214031 w 2928285"/>
              <a:gd name="connsiteY194" fmla="*/ 257304 h 2903740"/>
              <a:gd name="connsiteX195" fmla="*/ 2203744 w 2928285"/>
              <a:gd name="connsiteY195" fmla="*/ 250446 h 2903740"/>
              <a:gd name="connsiteX196" fmla="*/ 2189170 w 2928285"/>
              <a:gd name="connsiteY196" fmla="*/ 238731 h 2903740"/>
              <a:gd name="connsiteX197" fmla="*/ 2189742 w 2928285"/>
              <a:gd name="connsiteY197" fmla="*/ 237873 h 2903740"/>
              <a:gd name="connsiteX198" fmla="*/ 2175264 w 2928285"/>
              <a:gd name="connsiteY198" fmla="*/ 228348 h 2903740"/>
              <a:gd name="connsiteX199" fmla="*/ 2161834 w 2928285"/>
              <a:gd name="connsiteY199" fmla="*/ 220633 h 2903740"/>
              <a:gd name="connsiteX200" fmla="*/ 2134307 w 2928285"/>
              <a:gd name="connsiteY200" fmla="*/ 204822 h 2903740"/>
              <a:gd name="connsiteX201" fmla="*/ 2116971 w 2928285"/>
              <a:gd name="connsiteY201" fmla="*/ 195297 h 2903740"/>
              <a:gd name="connsiteX202" fmla="*/ 2099159 w 2928285"/>
              <a:gd name="connsiteY202" fmla="*/ 186438 h 2903740"/>
              <a:gd name="connsiteX203" fmla="*/ 2116971 w 2928285"/>
              <a:gd name="connsiteY203" fmla="*/ 195297 h 2903740"/>
              <a:gd name="connsiteX204" fmla="*/ 2134307 w 2928285"/>
              <a:gd name="connsiteY204" fmla="*/ 204822 h 2903740"/>
              <a:gd name="connsiteX205" fmla="*/ 2118876 w 2928285"/>
              <a:gd name="connsiteY205" fmla="*/ 198440 h 2903740"/>
              <a:gd name="connsiteX206" fmla="*/ 2102969 w 2928285"/>
              <a:gd name="connsiteY206" fmla="*/ 192630 h 2903740"/>
              <a:gd name="connsiteX207" fmla="*/ 2073918 w 2928285"/>
              <a:gd name="connsiteY207" fmla="*/ 179009 h 2903740"/>
              <a:gd name="connsiteX208" fmla="*/ 2027055 w 2928285"/>
              <a:gd name="connsiteY208" fmla="*/ 163864 h 2903740"/>
              <a:gd name="connsiteX209" fmla="*/ 1994956 w 2928285"/>
              <a:gd name="connsiteY209" fmla="*/ 148814 h 2903740"/>
              <a:gd name="connsiteX210" fmla="*/ 1982859 w 2928285"/>
              <a:gd name="connsiteY210" fmla="*/ 143099 h 2903740"/>
              <a:gd name="connsiteX211" fmla="*/ 2015625 w 2928285"/>
              <a:gd name="connsiteY211" fmla="*/ 151577 h 2903740"/>
              <a:gd name="connsiteX212" fmla="*/ 2002861 w 2928285"/>
              <a:gd name="connsiteY212" fmla="*/ 141004 h 2903740"/>
              <a:gd name="connsiteX213" fmla="*/ 1957903 w 2928285"/>
              <a:gd name="connsiteY213" fmla="*/ 125955 h 2903740"/>
              <a:gd name="connsiteX214" fmla="*/ 1912184 w 2928285"/>
              <a:gd name="connsiteY214" fmla="*/ 111953 h 2903740"/>
              <a:gd name="connsiteX215" fmla="*/ 1871988 w 2928285"/>
              <a:gd name="connsiteY215" fmla="*/ 99665 h 2903740"/>
              <a:gd name="connsiteX216" fmla="*/ 1832174 w 2928285"/>
              <a:gd name="connsiteY216" fmla="*/ 86997 h 2903740"/>
              <a:gd name="connsiteX217" fmla="*/ 1832935 w 2928285"/>
              <a:gd name="connsiteY217" fmla="*/ 83854 h 2903740"/>
              <a:gd name="connsiteX218" fmla="*/ 1835221 w 2928285"/>
              <a:gd name="connsiteY218" fmla="*/ 75472 h 2903740"/>
              <a:gd name="connsiteX219" fmla="*/ 1868178 w 2928285"/>
              <a:gd name="connsiteY219" fmla="*/ 87569 h 2903740"/>
              <a:gd name="connsiteX220" fmla="*/ 1896753 w 2928285"/>
              <a:gd name="connsiteY220" fmla="*/ 100047 h 2903740"/>
              <a:gd name="connsiteX221" fmla="*/ 1893514 w 2928285"/>
              <a:gd name="connsiteY221" fmla="*/ 100047 h 2903740"/>
              <a:gd name="connsiteX222" fmla="*/ 1896753 w 2928285"/>
              <a:gd name="connsiteY222" fmla="*/ 100047 h 2903740"/>
              <a:gd name="connsiteX223" fmla="*/ 1920946 w 2928285"/>
              <a:gd name="connsiteY223" fmla="*/ 106905 h 2903740"/>
              <a:gd name="connsiteX224" fmla="*/ 1945711 w 2928285"/>
              <a:gd name="connsiteY224" fmla="*/ 114524 h 2903740"/>
              <a:gd name="connsiteX225" fmla="*/ 2004195 w 2928285"/>
              <a:gd name="connsiteY225" fmla="*/ 137099 h 2903740"/>
              <a:gd name="connsiteX226" fmla="*/ 2004195 w 2928285"/>
              <a:gd name="connsiteY226" fmla="*/ 137099 h 2903740"/>
              <a:gd name="connsiteX227" fmla="*/ 2048677 w 2928285"/>
              <a:gd name="connsiteY227" fmla="*/ 156149 h 2903740"/>
              <a:gd name="connsiteX228" fmla="*/ 2048677 w 2928285"/>
              <a:gd name="connsiteY228" fmla="*/ 156149 h 2903740"/>
              <a:gd name="connsiteX229" fmla="*/ 2059630 w 2928285"/>
              <a:gd name="connsiteY229" fmla="*/ 160149 h 2903740"/>
              <a:gd name="connsiteX230" fmla="*/ 2075061 w 2928285"/>
              <a:gd name="connsiteY230" fmla="*/ 167579 h 2903740"/>
              <a:gd name="connsiteX231" fmla="*/ 2115828 w 2928285"/>
              <a:gd name="connsiteY231" fmla="*/ 182343 h 2903740"/>
              <a:gd name="connsiteX232" fmla="*/ 2164215 w 2928285"/>
              <a:gd name="connsiteY232" fmla="*/ 201393 h 2903740"/>
              <a:gd name="connsiteX233" fmla="*/ 2188218 w 2928285"/>
              <a:gd name="connsiteY233" fmla="*/ 210918 h 2903740"/>
              <a:gd name="connsiteX234" fmla="*/ 2211078 w 2928285"/>
              <a:gd name="connsiteY234" fmla="*/ 221109 h 2903740"/>
              <a:gd name="connsiteX235" fmla="*/ 2213936 w 2928285"/>
              <a:gd name="connsiteY235" fmla="*/ 219585 h 2903740"/>
              <a:gd name="connsiteX236" fmla="*/ 2200410 w 2928285"/>
              <a:gd name="connsiteY236" fmla="*/ 210060 h 2903740"/>
              <a:gd name="connsiteX237" fmla="*/ 2189933 w 2928285"/>
              <a:gd name="connsiteY237" fmla="*/ 203488 h 2903740"/>
              <a:gd name="connsiteX238" fmla="*/ 2176693 w 2928285"/>
              <a:gd name="connsiteY238" fmla="*/ 196059 h 2903740"/>
              <a:gd name="connsiteX239" fmla="*/ 2146689 w 2928285"/>
              <a:gd name="connsiteY239" fmla="*/ 181199 h 2903740"/>
              <a:gd name="connsiteX240" fmla="*/ 2132116 w 2928285"/>
              <a:gd name="connsiteY240" fmla="*/ 172627 h 2903740"/>
              <a:gd name="connsiteX241" fmla="*/ 2117828 w 2928285"/>
              <a:gd name="connsiteY241" fmla="*/ 163102 h 2903740"/>
              <a:gd name="connsiteX242" fmla="*/ 2074870 w 2928285"/>
              <a:gd name="connsiteY242" fmla="*/ 138528 h 2903740"/>
              <a:gd name="connsiteX243" fmla="*/ 2036199 w 2928285"/>
              <a:gd name="connsiteY243" fmla="*/ 123954 h 2903740"/>
              <a:gd name="connsiteX244" fmla="*/ 1985526 w 2928285"/>
              <a:gd name="connsiteY244" fmla="*/ 104333 h 2903740"/>
              <a:gd name="connsiteX245" fmla="*/ 1947426 w 2928285"/>
              <a:gd name="connsiteY245" fmla="*/ 93474 h 2903740"/>
              <a:gd name="connsiteX246" fmla="*/ 1885799 w 2928285"/>
              <a:gd name="connsiteY246" fmla="*/ 73853 h 2903740"/>
              <a:gd name="connsiteX247" fmla="*/ 1885799 w 2928285"/>
              <a:gd name="connsiteY247" fmla="*/ 73853 h 2903740"/>
              <a:gd name="connsiteX248" fmla="*/ 1830459 w 2928285"/>
              <a:gd name="connsiteY248" fmla="*/ 58137 h 2903740"/>
              <a:gd name="connsiteX249" fmla="*/ 1775024 w 2928285"/>
              <a:gd name="connsiteY249" fmla="*/ 43754 h 2903740"/>
              <a:gd name="connsiteX250" fmla="*/ 1742829 w 2928285"/>
              <a:gd name="connsiteY250" fmla="*/ 37563 h 2903740"/>
              <a:gd name="connsiteX251" fmla="*/ 1710253 w 2928285"/>
              <a:gd name="connsiteY251" fmla="*/ 32895 h 2903740"/>
              <a:gd name="connsiteX252" fmla="*/ 1711492 w 2928285"/>
              <a:gd name="connsiteY252" fmla="*/ 29752 h 2903740"/>
              <a:gd name="connsiteX253" fmla="*/ 1745496 w 2928285"/>
              <a:gd name="connsiteY253" fmla="*/ 33467 h 2903740"/>
              <a:gd name="connsiteX254" fmla="*/ 1767785 w 2928285"/>
              <a:gd name="connsiteY254" fmla="*/ 35657 h 2903740"/>
              <a:gd name="connsiteX255" fmla="*/ 1794264 w 2928285"/>
              <a:gd name="connsiteY255" fmla="*/ 38229 h 2903740"/>
              <a:gd name="connsiteX256" fmla="*/ 1817981 w 2928285"/>
              <a:gd name="connsiteY256" fmla="*/ 43849 h 2903740"/>
              <a:gd name="connsiteX257" fmla="*/ 1794359 w 2928285"/>
              <a:gd name="connsiteY257" fmla="*/ 38229 h 2903740"/>
              <a:gd name="connsiteX258" fmla="*/ 1744734 w 2928285"/>
              <a:gd name="connsiteY258" fmla="*/ 25752 h 2903740"/>
              <a:gd name="connsiteX259" fmla="*/ 1728542 w 2928285"/>
              <a:gd name="connsiteY259" fmla="*/ 22989 h 2903740"/>
              <a:gd name="connsiteX260" fmla="*/ 1645674 w 2928285"/>
              <a:gd name="connsiteY260" fmla="*/ 11750 h 2903740"/>
              <a:gd name="connsiteX261" fmla="*/ 1603193 w 2928285"/>
              <a:gd name="connsiteY261" fmla="*/ 10131 h 2903740"/>
              <a:gd name="connsiteX262" fmla="*/ 1536518 w 2928285"/>
              <a:gd name="connsiteY262" fmla="*/ 5654 h 2903740"/>
              <a:gd name="connsiteX263" fmla="*/ 1446506 w 2928285"/>
              <a:gd name="connsiteY263" fmla="*/ -252 h 2903740"/>
              <a:gd name="connsiteX264" fmla="*/ 1290201 w 2928285"/>
              <a:gd name="connsiteY264" fmla="*/ 12321 h 2903740"/>
              <a:gd name="connsiteX265" fmla="*/ 1075412 w 2928285"/>
              <a:gd name="connsiteY265" fmla="*/ 61375 h 2903740"/>
              <a:gd name="connsiteX266" fmla="*/ 995402 w 2928285"/>
              <a:gd name="connsiteY266" fmla="*/ 94808 h 2903740"/>
              <a:gd name="connsiteX267" fmla="*/ 973018 w 2928285"/>
              <a:gd name="connsiteY267" fmla="*/ 104333 h 2903740"/>
              <a:gd name="connsiteX268" fmla="*/ 964636 w 2928285"/>
              <a:gd name="connsiteY268" fmla="*/ 110048 h 2903740"/>
              <a:gd name="connsiteX269" fmla="*/ 922250 w 2928285"/>
              <a:gd name="connsiteY269" fmla="*/ 129860 h 2903740"/>
              <a:gd name="connsiteX270" fmla="*/ 934537 w 2928285"/>
              <a:gd name="connsiteY270" fmla="*/ 119192 h 2903740"/>
              <a:gd name="connsiteX271" fmla="*/ 922250 w 2928285"/>
              <a:gd name="connsiteY271" fmla="*/ 129860 h 2903740"/>
              <a:gd name="connsiteX272" fmla="*/ 922917 w 2928285"/>
              <a:gd name="connsiteY272" fmla="*/ 133098 h 2903740"/>
              <a:gd name="connsiteX273" fmla="*/ 958826 w 2928285"/>
              <a:gd name="connsiteY273" fmla="*/ 122335 h 2903740"/>
              <a:gd name="connsiteX274" fmla="*/ 1014547 w 2928285"/>
              <a:gd name="connsiteY274" fmla="*/ 103285 h 2903740"/>
              <a:gd name="connsiteX275" fmla="*/ 1057219 w 2928285"/>
              <a:gd name="connsiteY275" fmla="*/ 92617 h 2903740"/>
              <a:gd name="connsiteX276" fmla="*/ 1080842 w 2928285"/>
              <a:gd name="connsiteY276" fmla="*/ 90236 h 2903740"/>
              <a:gd name="connsiteX277" fmla="*/ 1096558 w 2928285"/>
              <a:gd name="connsiteY277" fmla="*/ 89093 h 2903740"/>
              <a:gd name="connsiteX278" fmla="*/ 1057982 w 2928285"/>
              <a:gd name="connsiteY278" fmla="*/ 100999 h 2903740"/>
              <a:gd name="connsiteX279" fmla="*/ 1019215 w 2928285"/>
              <a:gd name="connsiteY279" fmla="*/ 113001 h 2903740"/>
              <a:gd name="connsiteX280" fmla="*/ 1064839 w 2928285"/>
              <a:gd name="connsiteY280" fmla="*/ 103476 h 2903740"/>
              <a:gd name="connsiteX281" fmla="*/ 1127990 w 2928285"/>
              <a:gd name="connsiteY281" fmla="*/ 82997 h 2903740"/>
              <a:gd name="connsiteX282" fmla="*/ 1183616 w 2928285"/>
              <a:gd name="connsiteY282" fmla="*/ 70424 h 2903740"/>
              <a:gd name="connsiteX283" fmla="*/ 1238576 w 2928285"/>
              <a:gd name="connsiteY283" fmla="*/ 60899 h 2903740"/>
              <a:gd name="connsiteX284" fmla="*/ 1255911 w 2928285"/>
              <a:gd name="connsiteY284" fmla="*/ 64995 h 2903740"/>
              <a:gd name="connsiteX285" fmla="*/ 1311346 w 2928285"/>
              <a:gd name="connsiteY285" fmla="*/ 58232 h 2903740"/>
              <a:gd name="connsiteX286" fmla="*/ 1339160 w 2928285"/>
              <a:gd name="connsiteY286" fmla="*/ 55660 h 2903740"/>
              <a:gd name="connsiteX287" fmla="*/ 1367068 w 2928285"/>
              <a:gd name="connsiteY287" fmla="*/ 53660 h 2903740"/>
              <a:gd name="connsiteX288" fmla="*/ 1399929 w 2928285"/>
              <a:gd name="connsiteY288" fmla="*/ 49373 h 2903740"/>
              <a:gd name="connsiteX289" fmla="*/ 1448030 w 2928285"/>
              <a:gd name="connsiteY289" fmla="*/ 47659 h 2903740"/>
              <a:gd name="connsiteX290" fmla="*/ 1430695 w 2928285"/>
              <a:gd name="connsiteY290" fmla="*/ 50802 h 2903740"/>
              <a:gd name="connsiteX291" fmla="*/ 1398977 w 2928285"/>
              <a:gd name="connsiteY291" fmla="*/ 55946 h 2903740"/>
              <a:gd name="connsiteX292" fmla="*/ 1398977 w 2928285"/>
              <a:gd name="connsiteY292" fmla="*/ 55946 h 2903740"/>
              <a:gd name="connsiteX293" fmla="*/ 1462508 w 2928285"/>
              <a:gd name="connsiteY293" fmla="*/ 55089 h 2903740"/>
              <a:gd name="connsiteX294" fmla="*/ 1514134 w 2928285"/>
              <a:gd name="connsiteY294" fmla="*/ 53850 h 2903740"/>
              <a:gd name="connsiteX295" fmla="*/ 1533755 w 2928285"/>
              <a:gd name="connsiteY295" fmla="*/ 53088 h 2903740"/>
              <a:gd name="connsiteX296" fmla="*/ 1557949 w 2928285"/>
              <a:gd name="connsiteY296" fmla="*/ 54231 h 2903740"/>
              <a:gd name="connsiteX297" fmla="*/ 1606812 w 2928285"/>
              <a:gd name="connsiteY297" fmla="*/ 56898 h 2903740"/>
              <a:gd name="connsiteX298" fmla="*/ 1652437 w 2928285"/>
              <a:gd name="connsiteY298" fmla="*/ 68043 h 2903740"/>
              <a:gd name="connsiteX299" fmla="*/ 1639197 w 2928285"/>
              <a:gd name="connsiteY299" fmla="*/ 72805 h 2903740"/>
              <a:gd name="connsiteX300" fmla="*/ 1652722 w 2928285"/>
              <a:gd name="connsiteY300" fmla="*/ 74615 h 2903740"/>
              <a:gd name="connsiteX301" fmla="*/ 1685965 w 2928285"/>
              <a:gd name="connsiteY301" fmla="*/ 81473 h 2903740"/>
              <a:gd name="connsiteX302" fmla="*/ 1685965 w 2928285"/>
              <a:gd name="connsiteY302" fmla="*/ 81473 h 2903740"/>
              <a:gd name="connsiteX303" fmla="*/ 1729685 w 2928285"/>
              <a:gd name="connsiteY303" fmla="*/ 90045 h 2903740"/>
              <a:gd name="connsiteX304" fmla="*/ 1758926 w 2928285"/>
              <a:gd name="connsiteY304" fmla="*/ 99570 h 2903740"/>
              <a:gd name="connsiteX305" fmla="*/ 1788263 w 2928285"/>
              <a:gd name="connsiteY305" fmla="*/ 107667 h 2903740"/>
              <a:gd name="connsiteX306" fmla="*/ 1823315 w 2928285"/>
              <a:gd name="connsiteY306" fmla="*/ 118715 h 2903740"/>
              <a:gd name="connsiteX307" fmla="*/ 1860082 w 2928285"/>
              <a:gd name="connsiteY307" fmla="*/ 130431 h 2903740"/>
              <a:gd name="connsiteX308" fmla="*/ 1898182 w 2928285"/>
              <a:gd name="connsiteY308" fmla="*/ 144052 h 2903740"/>
              <a:gd name="connsiteX309" fmla="*/ 1917803 w 2928285"/>
              <a:gd name="connsiteY309" fmla="*/ 151005 h 2903740"/>
              <a:gd name="connsiteX310" fmla="*/ 1937615 w 2928285"/>
              <a:gd name="connsiteY310" fmla="*/ 159006 h 2903740"/>
              <a:gd name="connsiteX311" fmla="*/ 1972286 w 2928285"/>
              <a:gd name="connsiteY311" fmla="*/ 173294 h 2903740"/>
              <a:gd name="connsiteX312" fmla="*/ 2002004 w 2928285"/>
              <a:gd name="connsiteY312" fmla="*/ 187391 h 2903740"/>
              <a:gd name="connsiteX313" fmla="*/ 2028103 w 2928285"/>
              <a:gd name="connsiteY313" fmla="*/ 204440 h 2903740"/>
              <a:gd name="connsiteX314" fmla="*/ 2049820 w 2928285"/>
              <a:gd name="connsiteY314" fmla="*/ 215680 h 2903740"/>
              <a:gd name="connsiteX315" fmla="*/ 2062869 w 2928285"/>
              <a:gd name="connsiteY315" fmla="*/ 223586 h 2903740"/>
              <a:gd name="connsiteX316" fmla="*/ 2081157 w 2928285"/>
              <a:gd name="connsiteY316" fmla="*/ 236064 h 2903740"/>
              <a:gd name="connsiteX317" fmla="*/ 2106208 w 2928285"/>
              <a:gd name="connsiteY317" fmla="*/ 251304 h 2903740"/>
              <a:gd name="connsiteX318" fmla="*/ 2111161 w 2928285"/>
              <a:gd name="connsiteY318" fmla="*/ 256828 h 2903740"/>
              <a:gd name="connsiteX319" fmla="*/ 2087920 w 2928285"/>
              <a:gd name="connsiteY319" fmla="*/ 243493 h 2903740"/>
              <a:gd name="connsiteX320" fmla="*/ 2111161 w 2928285"/>
              <a:gd name="connsiteY320" fmla="*/ 256923 h 2903740"/>
              <a:gd name="connsiteX321" fmla="*/ 2173264 w 2928285"/>
              <a:gd name="connsiteY321" fmla="*/ 300834 h 2903740"/>
              <a:gd name="connsiteX322" fmla="*/ 2196505 w 2928285"/>
              <a:gd name="connsiteY322" fmla="*/ 316073 h 2903740"/>
              <a:gd name="connsiteX323" fmla="*/ 2219270 w 2928285"/>
              <a:gd name="connsiteY323" fmla="*/ 332552 h 2903740"/>
              <a:gd name="connsiteX324" fmla="*/ 2259560 w 2928285"/>
              <a:gd name="connsiteY324" fmla="*/ 363508 h 2903740"/>
              <a:gd name="connsiteX325" fmla="*/ 2311186 w 2928285"/>
              <a:gd name="connsiteY325" fmla="*/ 406085 h 2903740"/>
              <a:gd name="connsiteX326" fmla="*/ 2315282 w 2928285"/>
              <a:gd name="connsiteY326" fmla="*/ 419991 h 2903740"/>
              <a:gd name="connsiteX327" fmla="*/ 2364335 w 2928285"/>
              <a:gd name="connsiteY327" fmla="*/ 468378 h 2903740"/>
              <a:gd name="connsiteX328" fmla="*/ 2341856 w 2928285"/>
              <a:gd name="connsiteY328" fmla="*/ 450186 h 2903740"/>
              <a:gd name="connsiteX329" fmla="*/ 2323663 w 2928285"/>
              <a:gd name="connsiteY329" fmla="*/ 434088 h 2903740"/>
              <a:gd name="connsiteX330" fmla="*/ 2307471 w 2928285"/>
              <a:gd name="connsiteY330" fmla="*/ 420944 h 2903740"/>
              <a:gd name="connsiteX331" fmla="*/ 2316996 w 2928285"/>
              <a:gd name="connsiteY331" fmla="*/ 432183 h 2903740"/>
              <a:gd name="connsiteX332" fmla="*/ 2357001 w 2928285"/>
              <a:gd name="connsiteY332" fmla="*/ 470283 h 2903740"/>
              <a:gd name="connsiteX333" fmla="*/ 2348143 w 2928285"/>
              <a:gd name="connsiteY333" fmla="*/ 463235 h 2903740"/>
              <a:gd name="connsiteX334" fmla="*/ 2327854 w 2928285"/>
              <a:gd name="connsiteY334" fmla="*/ 444185 h 2903740"/>
              <a:gd name="connsiteX335" fmla="*/ 2348143 w 2928285"/>
              <a:gd name="connsiteY335" fmla="*/ 463235 h 2903740"/>
              <a:gd name="connsiteX336" fmla="*/ 2332427 w 2928285"/>
              <a:gd name="connsiteY336" fmla="*/ 452757 h 2903740"/>
              <a:gd name="connsiteX337" fmla="*/ 2347952 w 2928285"/>
              <a:gd name="connsiteY337" fmla="*/ 468950 h 2903740"/>
              <a:gd name="connsiteX338" fmla="*/ 2387481 w 2928285"/>
              <a:gd name="connsiteY338" fmla="*/ 520480 h 2903740"/>
              <a:gd name="connsiteX339" fmla="*/ 2361859 w 2928285"/>
              <a:gd name="connsiteY339" fmla="*/ 497239 h 2903740"/>
              <a:gd name="connsiteX340" fmla="*/ 2326521 w 2928285"/>
              <a:gd name="connsiteY340" fmla="*/ 470950 h 2903740"/>
              <a:gd name="connsiteX341" fmla="*/ 2296898 w 2928285"/>
              <a:gd name="connsiteY341" fmla="*/ 450281 h 2903740"/>
              <a:gd name="connsiteX342" fmla="*/ 2278420 w 2928285"/>
              <a:gd name="connsiteY342" fmla="*/ 436851 h 2903740"/>
              <a:gd name="connsiteX343" fmla="*/ 2266704 w 2928285"/>
              <a:gd name="connsiteY343" fmla="*/ 427326 h 2903740"/>
              <a:gd name="connsiteX344" fmla="*/ 2251940 w 2928285"/>
              <a:gd name="connsiteY344" fmla="*/ 416467 h 2903740"/>
              <a:gd name="connsiteX345" fmla="*/ 2251940 w 2928285"/>
              <a:gd name="connsiteY345" fmla="*/ 417324 h 2903740"/>
              <a:gd name="connsiteX346" fmla="*/ 2240415 w 2928285"/>
              <a:gd name="connsiteY346" fmla="*/ 409133 h 2903740"/>
              <a:gd name="connsiteX347" fmla="*/ 2226509 w 2928285"/>
              <a:gd name="connsiteY347" fmla="*/ 399608 h 2903740"/>
              <a:gd name="connsiteX348" fmla="*/ 2216984 w 2928285"/>
              <a:gd name="connsiteY348" fmla="*/ 392655 h 2903740"/>
              <a:gd name="connsiteX349" fmla="*/ 2207459 w 2928285"/>
              <a:gd name="connsiteY349" fmla="*/ 386273 h 2903740"/>
              <a:gd name="connsiteX350" fmla="*/ 2188409 w 2928285"/>
              <a:gd name="connsiteY350" fmla="*/ 373414 h 2903740"/>
              <a:gd name="connsiteX351" fmla="*/ 2212793 w 2928285"/>
              <a:gd name="connsiteY351" fmla="*/ 394750 h 2903740"/>
              <a:gd name="connsiteX352" fmla="*/ 2212793 w 2928285"/>
              <a:gd name="connsiteY352" fmla="*/ 396274 h 2903740"/>
              <a:gd name="connsiteX353" fmla="*/ 2212793 w 2928285"/>
              <a:gd name="connsiteY353" fmla="*/ 394750 h 2903740"/>
              <a:gd name="connsiteX354" fmla="*/ 2224413 w 2928285"/>
              <a:gd name="connsiteY354" fmla="*/ 403608 h 2903740"/>
              <a:gd name="connsiteX355" fmla="*/ 2278229 w 2928285"/>
              <a:gd name="connsiteY355" fmla="*/ 445042 h 2903740"/>
              <a:gd name="connsiteX356" fmla="*/ 2313377 w 2928285"/>
              <a:gd name="connsiteY356" fmla="*/ 477332 h 2903740"/>
              <a:gd name="connsiteX357" fmla="*/ 2306900 w 2928285"/>
              <a:gd name="connsiteY357" fmla="*/ 473427 h 2903740"/>
              <a:gd name="connsiteX358" fmla="*/ 2288802 w 2928285"/>
              <a:gd name="connsiteY358" fmla="*/ 458758 h 2903740"/>
              <a:gd name="connsiteX359" fmla="*/ 2256322 w 2928285"/>
              <a:gd name="connsiteY359" fmla="*/ 431707 h 2903740"/>
              <a:gd name="connsiteX360" fmla="*/ 2222508 w 2928285"/>
              <a:gd name="connsiteY360" fmla="*/ 405704 h 2903740"/>
              <a:gd name="connsiteX361" fmla="*/ 2219365 w 2928285"/>
              <a:gd name="connsiteY361" fmla="*/ 403227 h 2903740"/>
              <a:gd name="connsiteX362" fmla="*/ 2219365 w 2928285"/>
              <a:gd name="connsiteY362" fmla="*/ 403227 h 2903740"/>
              <a:gd name="connsiteX363" fmla="*/ 2195076 w 2928285"/>
              <a:gd name="connsiteY363" fmla="*/ 387511 h 2903740"/>
              <a:gd name="connsiteX364" fmla="*/ 2159834 w 2928285"/>
              <a:gd name="connsiteY364" fmla="*/ 365127 h 2903740"/>
              <a:gd name="connsiteX365" fmla="*/ 2118114 w 2928285"/>
              <a:gd name="connsiteY365" fmla="*/ 346077 h 2903740"/>
              <a:gd name="connsiteX366" fmla="*/ 2120781 w 2928285"/>
              <a:gd name="connsiteY366" fmla="*/ 348840 h 2903740"/>
              <a:gd name="connsiteX367" fmla="*/ 2130306 w 2928285"/>
              <a:gd name="connsiteY367" fmla="*/ 355031 h 2903740"/>
              <a:gd name="connsiteX368" fmla="*/ 2155071 w 2928285"/>
              <a:gd name="connsiteY368" fmla="*/ 369890 h 2903740"/>
              <a:gd name="connsiteX369" fmla="*/ 2180122 w 2928285"/>
              <a:gd name="connsiteY369" fmla="*/ 387606 h 2903740"/>
              <a:gd name="connsiteX370" fmla="*/ 2179074 w 2928285"/>
              <a:gd name="connsiteY370" fmla="*/ 389511 h 2903740"/>
              <a:gd name="connsiteX371" fmla="*/ 2163739 w 2928285"/>
              <a:gd name="connsiteY371" fmla="*/ 380558 h 2903740"/>
              <a:gd name="connsiteX372" fmla="*/ 2140879 w 2928285"/>
              <a:gd name="connsiteY372" fmla="*/ 365889 h 2903740"/>
              <a:gd name="connsiteX373" fmla="*/ 2118495 w 2928285"/>
              <a:gd name="connsiteY373" fmla="*/ 351792 h 2903740"/>
              <a:gd name="connsiteX374" fmla="*/ 2116685 w 2928285"/>
              <a:gd name="connsiteY374" fmla="*/ 351792 h 2903740"/>
              <a:gd name="connsiteX375" fmla="*/ 2112780 w 2928285"/>
              <a:gd name="connsiteY375" fmla="*/ 356364 h 2903740"/>
              <a:gd name="connsiteX376" fmla="*/ 2096587 w 2928285"/>
              <a:gd name="connsiteY376" fmla="*/ 351126 h 2903740"/>
              <a:gd name="connsiteX377" fmla="*/ 2047058 w 2928285"/>
              <a:gd name="connsiteY377" fmla="*/ 324265 h 2903740"/>
              <a:gd name="connsiteX378" fmla="*/ 2022197 w 2928285"/>
              <a:gd name="connsiteY378" fmla="*/ 307215 h 2903740"/>
              <a:gd name="connsiteX379" fmla="*/ 1993622 w 2928285"/>
              <a:gd name="connsiteY379" fmla="*/ 289975 h 2903740"/>
              <a:gd name="connsiteX380" fmla="*/ 1839127 w 2928285"/>
              <a:gd name="connsiteY380" fmla="*/ 227777 h 2903740"/>
              <a:gd name="connsiteX381" fmla="*/ 1839127 w 2928285"/>
              <a:gd name="connsiteY381" fmla="*/ 227777 h 2903740"/>
              <a:gd name="connsiteX382" fmla="*/ 1829602 w 2928285"/>
              <a:gd name="connsiteY382" fmla="*/ 225872 h 2903740"/>
              <a:gd name="connsiteX383" fmla="*/ 1818934 w 2928285"/>
              <a:gd name="connsiteY383" fmla="*/ 229491 h 2903740"/>
              <a:gd name="connsiteX384" fmla="*/ 1789787 w 2928285"/>
              <a:gd name="connsiteY384" fmla="*/ 222443 h 2903740"/>
              <a:gd name="connsiteX385" fmla="*/ 1765308 w 2928285"/>
              <a:gd name="connsiteY385" fmla="*/ 216156 h 2903740"/>
              <a:gd name="connsiteX386" fmla="*/ 1732161 w 2928285"/>
              <a:gd name="connsiteY386" fmla="*/ 209013 h 2903740"/>
              <a:gd name="connsiteX387" fmla="*/ 1698347 w 2928285"/>
              <a:gd name="connsiteY387" fmla="*/ 202440 h 2903740"/>
              <a:gd name="connsiteX388" fmla="*/ 1697776 w 2928285"/>
              <a:gd name="connsiteY388" fmla="*/ 200535 h 2903740"/>
              <a:gd name="connsiteX389" fmla="*/ 1710444 w 2928285"/>
              <a:gd name="connsiteY389" fmla="*/ 200535 h 2903740"/>
              <a:gd name="connsiteX390" fmla="*/ 1732637 w 2928285"/>
              <a:gd name="connsiteY390" fmla="*/ 203869 h 2903740"/>
              <a:gd name="connsiteX391" fmla="*/ 1777976 w 2928285"/>
              <a:gd name="connsiteY391" fmla="*/ 211108 h 2903740"/>
              <a:gd name="connsiteX392" fmla="*/ 1775785 w 2928285"/>
              <a:gd name="connsiteY392" fmla="*/ 208060 h 2903740"/>
              <a:gd name="connsiteX393" fmla="*/ 1763689 w 2928285"/>
              <a:gd name="connsiteY393" fmla="*/ 199964 h 2903740"/>
              <a:gd name="connsiteX394" fmla="*/ 1729494 w 2928285"/>
              <a:gd name="connsiteY394" fmla="*/ 189581 h 2903740"/>
              <a:gd name="connsiteX395" fmla="*/ 1737876 w 2928285"/>
              <a:gd name="connsiteY395" fmla="*/ 187010 h 2903740"/>
              <a:gd name="connsiteX396" fmla="*/ 1728922 w 2928285"/>
              <a:gd name="connsiteY396" fmla="*/ 181771 h 2903740"/>
              <a:gd name="connsiteX397" fmla="*/ 1728922 w 2928285"/>
              <a:gd name="connsiteY397" fmla="*/ 181771 h 2903740"/>
              <a:gd name="connsiteX398" fmla="*/ 1713016 w 2928285"/>
              <a:gd name="connsiteY398" fmla="*/ 178056 h 2903740"/>
              <a:gd name="connsiteX399" fmla="*/ 1695299 w 2928285"/>
              <a:gd name="connsiteY399" fmla="*/ 175008 h 2903740"/>
              <a:gd name="connsiteX400" fmla="*/ 1678916 w 2928285"/>
              <a:gd name="connsiteY400" fmla="*/ 169960 h 2903740"/>
              <a:gd name="connsiteX401" fmla="*/ 1659866 w 2928285"/>
              <a:gd name="connsiteY401" fmla="*/ 162054 h 2903740"/>
              <a:gd name="connsiteX402" fmla="*/ 1599287 w 2928285"/>
              <a:gd name="connsiteY402" fmla="*/ 155292 h 2903740"/>
              <a:gd name="connsiteX403" fmla="*/ 1646912 w 2928285"/>
              <a:gd name="connsiteY403" fmla="*/ 149862 h 2903740"/>
              <a:gd name="connsiteX404" fmla="*/ 1674535 w 2928285"/>
              <a:gd name="connsiteY404" fmla="*/ 151767 h 2903740"/>
              <a:gd name="connsiteX405" fmla="*/ 1705682 w 2928285"/>
              <a:gd name="connsiteY405" fmla="*/ 155006 h 2903740"/>
              <a:gd name="connsiteX406" fmla="*/ 1675583 w 2928285"/>
              <a:gd name="connsiteY406" fmla="*/ 146338 h 2903740"/>
              <a:gd name="connsiteX407" fmla="*/ 1658819 w 2928285"/>
              <a:gd name="connsiteY407" fmla="*/ 143671 h 2903740"/>
              <a:gd name="connsiteX408" fmla="*/ 1643197 w 2928285"/>
              <a:gd name="connsiteY408" fmla="*/ 142052 h 2903740"/>
              <a:gd name="connsiteX409" fmla="*/ 1615099 w 2928285"/>
              <a:gd name="connsiteY409" fmla="*/ 139671 h 2903740"/>
              <a:gd name="connsiteX410" fmla="*/ 1591286 w 2928285"/>
              <a:gd name="connsiteY410" fmla="*/ 138337 h 2903740"/>
              <a:gd name="connsiteX411" fmla="*/ 1571379 w 2928285"/>
              <a:gd name="connsiteY411" fmla="*/ 138813 h 2903740"/>
              <a:gd name="connsiteX412" fmla="*/ 1571379 w 2928285"/>
              <a:gd name="connsiteY412" fmla="*/ 138813 h 2903740"/>
              <a:gd name="connsiteX413" fmla="*/ 1520706 w 2928285"/>
              <a:gd name="connsiteY413" fmla="*/ 137575 h 2903740"/>
              <a:gd name="connsiteX414" fmla="*/ 1469938 w 2928285"/>
              <a:gd name="connsiteY414" fmla="*/ 140147 h 2903740"/>
              <a:gd name="connsiteX415" fmla="*/ 1439362 w 2928285"/>
              <a:gd name="connsiteY415" fmla="*/ 147481 h 2903740"/>
              <a:gd name="connsiteX416" fmla="*/ 1408120 w 2928285"/>
              <a:gd name="connsiteY416" fmla="*/ 151005 h 2903740"/>
              <a:gd name="connsiteX417" fmla="*/ 1386403 w 2928285"/>
              <a:gd name="connsiteY417" fmla="*/ 153196 h 2903740"/>
              <a:gd name="connsiteX418" fmla="*/ 1359734 w 2928285"/>
              <a:gd name="connsiteY418" fmla="*/ 155958 h 2903740"/>
              <a:gd name="connsiteX419" fmla="*/ 1338683 w 2928285"/>
              <a:gd name="connsiteY419" fmla="*/ 157578 h 2903740"/>
              <a:gd name="connsiteX420" fmla="*/ 1317728 w 2928285"/>
              <a:gd name="connsiteY420" fmla="*/ 160054 h 2903740"/>
              <a:gd name="connsiteX421" fmla="*/ 1302774 w 2928285"/>
              <a:gd name="connsiteY421" fmla="*/ 162912 h 2903740"/>
              <a:gd name="connsiteX422" fmla="*/ 1258292 w 2928285"/>
              <a:gd name="connsiteY422" fmla="*/ 169579 h 2903740"/>
              <a:gd name="connsiteX423" fmla="*/ 1256006 w 2928285"/>
              <a:gd name="connsiteY423" fmla="*/ 167388 h 2903740"/>
              <a:gd name="connsiteX424" fmla="*/ 1218859 w 2928285"/>
              <a:gd name="connsiteY424" fmla="*/ 170531 h 2903740"/>
              <a:gd name="connsiteX425" fmla="*/ 1191617 w 2928285"/>
              <a:gd name="connsiteY425" fmla="*/ 176056 h 2903740"/>
              <a:gd name="connsiteX426" fmla="*/ 1159804 w 2928285"/>
              <a:gd name="connsiteY426" fmla="*/ 183962 h 2903740"/>
              <a:gd name="connsiteX427" fmla="*/ 1169329 w 2928285"/>
              <a:gd name="connsiteY427" fmla="*/ 188439 h 2903740"/>
              <a:gd name="connsiteX428" fmla="*/ 1147707 w 2928285"/>
              <a:gd name="connsiteY428" fmla="*/ 199106 h 2903740"/>
              <a:gd name="connsiteX429" fmla="*/ 1136468 w 2928285"/>
              <a:gd name="connsiteY429" fmla="*/ 208155 h 2903740"/>
              <a:gd name="connsiteX430" fmla="*/ 1131610 w 2928285"/>
              <a:gd name="connsiteY430" fmla="*/ 213680 h 2903740"/>
              <a:gd name="connsiteX431" fmla="*/ 1155899 w 2928285"/>
              <a:gd name="connsiteY431" fmla="*/ 211298 h 2903740"/>
              <a:gd name="connsiteX432" fmla="*/ 1166757 w 2928285"/>
              <a:gd name="connsiteY432" fmla="*/ 213394 h 2903740"/>
              <a:gd name="connsiteX433" fmla="*/ 1176282 w 2928285"/>
              <a:gd name="connsiteY433" fmla="*/ 220633 h 2903740"/>
              <a:gd name="connsiteX434" fmla="*/ 1211715 w 2928285"/>
              <a:gd name="connsiteY434" fmla="*/ 221586 h 2903740"/>
              <a:gd name="connsiteX435" fmla="*/ 1209143 w 2928285"/>
              <a:gd name="connsiteY435" fmla="*/ 224538 h 2903740"/>
              <a:gd name="connsiteX436" fmla="*/ 1223526 w 2928285"/>
              <a:gd name="connsiteY436" fmla="*/ 223205 h 2903740"/>
              <a:gd name="connsiteX437" fmla="*/ 1219240 w 2928285"/>
              <a:gd name="connsiteY437" fmla="*/ 226157 h 2903740"/>
              <a:gd name="connsiteX438" fmla="*/ 1236385 w 2928285"/>
              <a:gd name="connsiteY438" fmla="*/ 226157 h 2903740"/>
              <a:gd name="connsiteX439" fmla="*/ 1236861 w 2928285"/>
              <a:gd name="connsiteY439" fmla="*/ 228158 h 2903740"/>
              <a:gd name="connsiteX440" fmla="*/ 1211525 w 2928285"/>
              <a:gd name="connsiteY440" fmla="*/ 235492 h 2903740"/>
              <a:gd name="connsiteX441" fmla="*/ 1184093 w 2928285"/>
              <a:gd name="connsiteY441" fmla="*/ 241779 h 2903740"/>
              <a:gd name="connsiteX442" fmla="*/ 1161233 w 2928285"/>
              <a:gd name="connsiteY442" fmla="*/ 246065 h 2903740"/>
              <a:gd name="connsiteX443" fmla="*/ 1138563 w 2928285"/>
              <a:gd name="connsiteY443" fmla="*/ 251494 h 2903740"/>
              <a:gd name="connsiteX444" fmla="*/ 1093224 w 2928285"/>
              <a:gd name="connsiteY444" fmla="*/ 262829 h 2903740"/>
              <a:gd name="connsiteX445" fmla="*/ 1048266 w 2928285"/>
              <a:gd name="connsiteY445" fmla="*/ 275783 h 2903740"/>
              <a:gd name="connsiteX446" fmla="*/ 1003975 w 2928285"/>
              <a:gd name="connsiteY446" fmla="*/ 291023 h 2903740"/>
              <a:gd name="connsiteX447" fmla="*/ 979781 w 2928285"/>
              <a:gd name="connsiteY447" fmla="*/ 301215 h 2903740"/>
              <a:gd name="connsiteX448" fmla="*/ 964922 w 2928285"/>
              <a:gd name="connsiteY448" fmla="*/ 305501 h 2903740"/>
              <a:gd name="connsiteX449" fmla="*/ 963684 w 2928285"/>
              <a:gd name="connsiteY449" fmla="*/ 303786 h 2903740"/>
              <a:gd name="connsiteX450" fmla="*/ 937967 w 2928285"/>
              <a:gd name="connsiteY450" fmla="*/ 312835 h 2903740"/>
              <a:gd name="connsiteX451" fmla="*/ 890341 w 2928285"/>
              <a:gd name="connsiteY451" fmla="*/ 337981 h 2903740"/>
              <a:gd name="connsiteX452" fmla="*/ 860338 w 2928285"/>
              <a:gd name="connsiteY452" fmla="*/ 351126 h 2903740"/>
              <a:gd name="connsiteX453" fmla="*/ 831286 w 2928285"/>
              <a:gd name="connsiteY453" fmla="*/ 366556 h 2903740"/>
              <a:gd name="connsiteX454" fmla="*/ 800902 w 2928285"/>
              <a:gd name="connsiteY454" fmla="*/ 386273 h 2903740"/>
              <a:gd name="connsiteX455" fmla="*/ 778232 w 2928285"/>
              <a:gd name="connsiteY455" fmla="*/ 404656 h 2903740"/>
              <a:gd name="connsiteX456" fmla="*/ 756801 w 2928285"/>
              <a:gd name="connsiteY456" fmla="*/ 425802 h 2903740"/>
              <a:gd name="connsiteX457" fmla="*/ 675172 w 2928285"/>
              <a:gd name="connsiteY457" fmla="*/ 475427 h 2903740"/>
              <a:gd name="connsiteX458" fmla="*/ 647644 w 2928285"/>
              <a:gd name="connsiteY458" fmla="*/ 498858 h 2903740"/>
              <a:gd name="connsiteX459" fmla="*/ 616212 w 2928285"/>
              <a:gd name="connsiteY459" fmla="*/ 528386 h 2903740"/>
              <a:gd name="connsiteX460" fmla="*/ 600115 w 2928285"/>
              <a:gd name="connsiteY460" fmla="*/ 542102 h 2903740"/>
              <a:gd name="connsiteX461" fmla="*/ 585256 w 2928285"/>
              <a:gd name="connsiteY461" fmla="*/ 557723 h 2903740"/>
              <a:gd name="connsiteX462" fmla="*/ 598114 w 2928285"/>
              <a:gd name="connsiteY462" fmla="*/ 550770 h 2903740"/>
              <a:gd name="connsiteX463" fmla="*/ 629261 w 2928285"/>
              <a:gd name="connsiteY463" fmla="*/ 525528 h 2903740"/>
              <a:gd name="connsiteX464" fmla="*/ 646692 w 2928285"/>
              <a:gd name="connsiteY464" fmla="*/ 511050 h 2903740"/>
              <a:gd name="connsiteX465" fmla="*/ 653645 w 2928285"/>
              <a:gd name="connsiteY465" fmla="*/ 507717 h 2903740"/>
              <a:gd name="connsiteX466" fmla="*/ 614593 w 2928285"/>
              <a:gd name="connsiteY466" fmla="*/ 547817 h 2903740"/>
              <a:gd name="connsiteX467" fmla="*/ 612402 w 2928285"/>
              <a:gd name="connsiteY467" fmla="*/ 553151 h 2903740"/>
              <a:gd name="connsiteX468" fmla="*/ 618688 w 2928285"/>
              <a:gd name="connsiteY468" fmla="*/ 550007 h 2903740"/>
              <a:gd name="connsiteX469" fmla="*/ 662408 w 2928285"/>
              <a:gd name="connsiteY469" fmla="*/ 513241 h 2903740"/>
              <a:gd name="connsiteX470" fmla="*/ 684125 w 2928285"/>
              <a:gd name="connsiteY470" fmla="*/ 496001 h 2903740"/>
              <a:gd name="connsiteX471" fmla="*/ 684125 w 2928285"/>
              <a:gd name="connsiteY471" fmla="*/ 496001 h 2903740"/>
              <a:gd name="connsiteX472" fmla="*/ 727083 w 2928285"/>
              <a:gd name="connsiteY472" fmla="*/ 462378 h 2903740"/>
              <a:gd name="connsiteX473" fmla="*/ 742799 w 2928285"/>
              <a:gd name="connsiteY473" fmla="*/ 455234 h 2903740"/>
              <a:gd name="connsiteX474" fmla="*/ 720797 w 2928285"/>
              <a:gd name="connsiteY474" fmla="*/ 472665 h 2903740"/>
              <a:gd name="connsiteX475" fmla="*/ 703556 w 2928285"/>
              <a:gd name="connsiteY475" fmla="*/ 485809 h 2903740"/>
              <a:gd name="connsiteX476" fmla="*/ 690697 w 2928285"/>
              <a:gd name="connsiteY476" fmla="*/ 497430 h 2903740"/>
              <a:gd name="connsiteX477" fmla="*/ 671647 w 2928285"/>
              <a:gd name="connsiteY477" fmla="*/ 515813 h 2903740"/>
              <a:gd name="connsiteX478" fmla="*/ 637643 w 2928285"/>
              <a:gd name="connsiteY478" fmla="*/ 552484 h 2903740"/>
              <a:gd name="connsiteX479" fmla="*/ 632500 w 2928285"/>
              <a:gd name="connsiteY479" fmla="*/ 560485 h 2903740"/>
              <a:gd name="connsiteX480" fmla="*/ 620022 w 2928285"/>
              <a:gd name="connsiteY480" fmla="*/ 574773 h 2903740"/>
              <a:gd name="connsiteX481" fmla="*/ 584780 w 2928285"/>
              <a:gd name="connsiteY481" fmla="*/ 613444 h 2903740"/>
              <a:gd name="connsiteX482" fmla="*/ 558109 w 2928285"/>
              <a:gd name="connsiteY482" fmla="*/ 647258 h 2903740"/>
              <a:gd name="connsiteX483" fmla="*/ 543631 w 2928285"/>
              <a:gd name="connsiteY483" fmla="*/ 665736 h 2903740"/>
              <a:gd name="connsiteX484" fmla="*/ 530201 w 2928285"/>
              <a:gd name="connsiteY484" fmla="*/ 683834 h 2903740"/>
              <a:gd name="connsiteX485" fmla="*/ 517723 w 2928285"/>
              <a:gd name="connsiteY485" fmla="*/ 701074 h 2903740"/>
              <a:gd name="connsiteX486" fmla="*/ 507246 w 2928285"/>
              <a:gd name="connsiteY486" fmla="*/ 717933 h 2903740"/>
              <a:gd name="connsiteX487" fmla="*/ 513818 w 2928285"/>
              <a:gd name="connsiteY487" fmla="*/ 714028 h 2903740"/>
              <a:gd name="connsiteX488" fmla="*/ 521724 w 2928285"/>
              <a:gd name="connsiteY488" fmla="*/ 704503 h 2903740"/>
              <a:gd name="connsiteX489" fmla="*/ 537916 w 2928285"/>
              <a:gd name="connsiteY489" fmla="*/ 684215 h 2903740"/>
              <a:gd name="connsiteX490" fmla="*/ 557633 w 2928285"/>
              <a:gd name="connsiteY490" fmla="*/ 660498 h 2903740"/>
              <a:gd name="connsiteX491" fmla="*/ 578493 w 2928285"/>
              <a:gd name="connsiteY491" fmla="*/ 637733 h 2903740"/>
              <a:gd name="connsiteX492" fmla="*/ 599353 w 2928285"/>
              <a:gd name="connsiteY492" fmla="*/ 615159 h 2903740"/>
              <a:gd name="connsiteX493" fmla="*/ 621260 w 2928285"/>
              <a:gd name="connsiteY493" fmla="*/ 593537 h 2903740"/>
              <a:gd name="connsiteX494" fmla="*/ 633643 w 2928285"/>
              <a:gd name="connsiteY494" fmla="*/ 583345 h 2903740"/>
              <a:gd name="connsiteX495" fmla="*/ 672790 w 2928285"/>
              <a:gd name="connsiteY495" fmla="*/ 545245 h 2903740"/>
              <a:gd name="connsiteX496" fmla="*/ 744133 w 2928285"/>
              <a:gd name="connsiteY496" fmla="*/ 490476 h 2903740"/>
              <a:gd name="connsiteX497" fmla="*/ 755848 w 2928285"/>
              <a:gd name="connsiteY497" fmla="*/ 484190 h 2903740"/>
              <a:gd name="connsiteX498" fmla="*/ 728321 w 2928285"/>
              <a:gd name="connsiteY498" fmla="*/ 506193 h 2903740"/>
              <a:gd name="connsiteX499" fmla="*/ 678124 w 2928285"/>
              <a:gd name="connsiteY499" fmla="*/ 546293 h 2903740"/>
              <a:gd name="connsiteX500" fmla="*/ 633928 w 2928285"/>
              <a:gd name="connsiteY500" fmla="*/ 584393 h 2903740"/>
              <a:gd name="connsiteX501" fmla="*/ 595828 w 2928285"/>
              <a:gd name="connsiteY501" fmla="*/ 624588 h 2903740"/>
              <a:gd name="connsiteX502" fmla="*/ 559729 w 2928285"/>
              <a:gd name="connsiteY502" fmla="*/ 666594 h 2903740"/>
              <a:gd name="connsiteX503" fmla="*/ 552204 w 2928285"/>
              <a:gd name="connsiteY503" fmla="*/ 676119 h 2903740"/>
              <a:gd name="connsiteX504" fmla="*/ 549347 w 2928285"/>
              <a:gd name="connsiteY504" fmla="*/ 680405 h 2903740"/>
              <a:gd name="connsiteX505" fmla="*/ 527439 w 2928285"/>
              <a:gd name="connsiteY505" fmla="*/ 715552 h 2903740"/>
              <a:gd name="connsiteX506" fmla="*/ 525248 w 2928285"/>
              <a:gd name="connsiteY506" fmla="*/ 707170 h 2903740"/>
              <a:gd name="connsiteX507" fmla="*/ 506198 w 2928285"/>
              <a:gd name="connsiteY507" fmla="*/ 730030 h 2903740"/>
              <a:gd name="connsiteX508" fmla="*/ 394184 w 2928285"/>
              <a:gd name="connsiteY508" fmla="*/ 905099 h 2903740"/>
              <a:gd name="connsiteX509" fmla="*/ 366847 w 2928285"/>
              <a:gd name="connsiteY509" fmla="*/ 968060 h 2903740"/>
              <a:gd name="connsiteX510" fmla="*/ 359323 w 2928285"/>
              <a:gd name="connsiteY510" fmla="*/ 987777 h 2903740"/>
              <a:gd name="connsiteX511" fmla="*/ 352274 w 2928285"/>
              <a:gd name="connsiteY511" fmla="*/ 1007684 h 2903740"/>
              <a:gd name="connsiteX512" fmla="*/ 339987 w 2928285"/>
              <a:gd name="connsiteY512" fmla="*/ 1039402 h 2903740"/>
              <a:gd name="connsiteX513" fmla="*/ 334462 w 2928285"/>
              <a:gd name="connsiteY513" fmla="*/ 1052737 h 2903740"/>
              <a:gd name="connsiteX514" fmla="*/ 330176 w 2928285"/>
              <a:gd name="connsiteY514" fmla="*/ 1064167 h 2903740"/>
              <a:gd name="connsiteX515" fmla="*/ 318460 w 2928285"/>
              <a:gd name="connsiteY515" fmla="*/ 1085027 h 2903740"/>
              <a:gd name="connsiteX516" fmla="*/ 335986 w 2928285"/>
              <a:gd name="connsiteY516" fmla="*/ 1018352 h 2903740"/>
              <a:gd name="connsiteX517" fmla="*/ 320365 w 2928285"/>
              <a:gd name="connsiteY517" fmla="*/ 1052832 h 2903740"/>
              <a:gd name="connsiteX518" fmla="*/ 302839 w 2928285"/>
              <a:gd name="connsiteY518" fmla="*/ 1106172 h 2903740"/>
              <a:gd name="connsiteX519" fmla="*/ 294838 w 2928285"/>
              <a:gd name="connsiteY519" fmla="*/ 1120650 h 2903740"/>
              <a:gd name="connsiteX520" fmla="*/ 290933 w 2928285"/>
              <a:gd name="connsiteY520" fmla="*/ 1123603 h 2903740"/>
              <a:gd name="connsiteX521" fmla="*/ 290933 w 2928285"/>
              <a:gd name="connsiteY521" fmla="*/ 1123603 h 2903740"/>
              <a:gd name="connsiteX522" fmla="*/ 281408 w 2928285"/>
              <a:gd name="connsiteY522" fmla="*/ 1163799 h 2903740"/>
              <a:gd name="connsiteX523" fmla="*/ 271883 w 2928285"/>
              <a:gd name="connsiteY523" fmla="*/ 1220949 h 2903740"/>
              <a:gd name="connsiteX524" fmla="*/ 264644 w 2928285"/>
              <a:gd name="connsiteY524" fmla="*/ 1279242 h 2903740"/>
              <a:gd name="connsiteX525" fmla="*/ 259215 w 2928285"/>
              <a:gd name="connsiteY525" fmla="*/ 1273431 h 2903740"/>
              <a:gd name="connsiteX526" fmla="*/ 264644 w 2928285"/>
              <a:gd name="connsiteY526" fmla="*/ 1279242 h 2903740"/>
              <a:gd name="connsiteX527" fmla="*/ 265692 w 2928285"/>
              <a:gd name="connsiteY527" fmla="*/ 1321628 h 2903740"/>
              <a:gd name="connsiteX528" fmla="*/ 261406 w 2928285"/>
              <a:gd name="connsiteY528" fmla="*/ 1364776 h 2903740"/>
              <a:gd name="connsiteX529" fmla="*/ 260453 w 2928285"/>
              <a:gd name="connsiteY529" fmla="*/ 1404781 h 2903740"/>
              <a:gd name="connsiteX530" fmla="*/ 256072 w 2928285"/>
              <a:gd name="connsiteY530" fmla="*/ 1409163 h 2903740"/>
              <a:gd name="connsiteX531" fmla="*/ 256072 w 2928285"/>
              <a:gd name="connsiteY531" fmla="*/ 1409163 h 2903740"/>
              <a:gd name="connsiteX532" fmla="*/ 260453 w 2928285"/>
              <a:gd name="connsiteY532" fmla="*/ 1404781 h 2903740"/>
              <a:gd name="connsiteX533" fmla="*/ 265311 w 2928285"/>
              <a:gd name="connsiteY533" fmla="*/ 1432499 h 2903740"/>
              <a:gd name="connsiteX534" fmla="*/ 269216 w 2928285"/>
              <a:gd name="connsiteY534" fmla="*/ 1490220 h 2903740"/>
              <a:gd name="connsiteX535" fmla="*/ 270264 w 2928285"/>
              <a:gd name="connsiteY535" fmla="*/ 1503079 h 2903740"/>
              <a:gd name="connsiteX536" fmla="*/ 270931 w 2928285"/>
              <a:gd name="connsiteY536" fmla="*/ 1528320 h 2903740"/>
              <a:gd name="connsiteX537" fmla="*/ 270264 w 2928285"/>
              <a:gd name="connsiteY537" fmla="*/ 1503079 h 2903740"/>
              <a:gd name="connsiteX538" fmla="*/ 272264 w 2928285"/>
              <a:gd name="connsiteY538" fmla="*/ 1503079 h 2903740"/>
              <a:gd name="connsiteX539" fmla="*/ 271597 w 2928285"/>
              <a:gd name="connsiteY539" fmla="*/ 1471647 h 2903740"/>
              <a:gd name="connsiteX540" fmla="*/ 270835 w 2928285"/>
              <a:gd name="connsiteY540" fmla="*/ 1433547 h 2903740"/>
              <a:gd name="connsiteX541" fmla="*/ 268740 w 2928285"/>
              <a:gd name="connsiteY541" fmla="*/ 1402495 h 2903740"/>
              <a:gd name="connsiteX542" fmla="*/ 271693 w 2928285"/>
              <a:gd name="connsiteY542" fmla="*/ 1389446 h 2903740"/>
              <a:gd name="connsiteX543" fmla="*/ 271693 w 2928285"/>
              <a:gd name="connsiteY543" fmla="*/ 1346679 h 2903740"/>
              <a:gd name="connsiteX544" fmla="*/ 272740 w 2928285"/>
              <a:gd name="connsiteY544" fmla="*/ 1306674 h 2903740"/>
              <a:gd name="connsiteX545" fmla="*/ 278170 w 2928285"/>
              <a:gd name="connsiteY545" fmla="*/ 1306674 h 2903740"/>
              <a:gd name="connsiteX546" fmla="*/ 281408 w 2928285"/>
              <a:gd name="connsiteY546" fmla="*/ 1333344 h 2903740"/>
              <a:gd name="connsiteX547" fmla="*/ 285790 w 2928285"/>
              <a:gd name="connsiteY547" fmla="*/ 1340583 h 2903740"/>
              <a:gd name="connsiteX548" fmla="*/ 284647 w 2928285"/>
              <a:gd name="connsiteY548" fmla="*/ 1402686 h 2903740"/>
              <a:gd name="connsiteX549" fmla="*/ 285218 w 2928285"/>
              <a:gd name="connsiteY549" fmla="*/ 1430308 h 2903740"/>
              <a:gd name="connsiteX550" fmla="*/ 285218 w 2928285"/>
              <a:gd name="connsiteY550" fmla="*/ 1430308 h 2903740"/>
              <a:gd name="connsiteX551" fmla="*/ 286742 w 2928285"/>
              <a:gd name="connsiteY551" fmla="*/ 1419831 h 2903740"/>
              <a:gd name="connsiteX552" fmla="*/ 286742 w 2928285"/>
              <a:gd name="connsiteY552" fmla="*/ 1393923 h 2903740"/>
              <a:gd name="connsiteX553" fmla="*/ 289600 w 2928285"/>
              <a:gd name="connsiteY553" fmla="*/ 1364586 h 2903740"/>
              <a:gd name="connsiteX554" fmla="*/ 289600 w 2928285"/>
              <a:gd name="connsiteY554" fmla="*/ 1364586 h 2903740"/>
              <a:gd name="connsiteX555" fmla="*/ 295029 w 2928285"/>
              <a:gd name="connsiteY555" fmla="*/ 1345536 h 2903740"/>
              <a:gd name="connsiteX556" fmla="*/ 302077 w 2928285"/>
              <a:gd name="connsiteY556" fmla="*/ 1287814 h 2903740"/>
              <a:gd name="connsiteX557" fmla="*/ 302077 w 2928285"/>
              <a:gd name="connsiteY557" fmla="*/ 1296387 h 2903740"/>
              <a:gd name="connsiteX558" fmla="*/ 302077 w 2928285"/>
              <a:gd name="connsiteY558" fmla="*/ 1287909 h 2903740"/>
              <a:gd name="connsiteX559" fmla="*/ 304649 w 2928285"/>
              <a:gd name="connsiteY559" fmla="*/ 1297434 h 2903740"/>
              <a:gd name="connsiteX560" fmla="*/ 302363 w 2928285"/>
              <a:gd name="connsiteY560" fmla="*/ 1339059 h 2903740"/>
              <a:gd name="connsiteX561" fmla="*/ 304649 w 2928285"/>
              <a:gd name="connsiteY561" fmla="*/ 1297434 h 2903740"/>
              <a:gd name="connsiteX562" fmla="*/ 307030 w 2928285"/>
              <a:gd name="connsiteY562" fmla="*/ 1282290 h 2903740"/>
              <a:gd name="connsiteX563" fmla="*/ 309697 w 2928285"/>
              <a:gd name="connsiteY563" fmla="*/ 1278003 h 2903740"/>
              <a:gd name="connsiteX564" fmla="*/ 312079 w 2928285"/>
              <a:gd name="connsiteY564" fmla="*/ 1269240 h 2903740"/>
              <a:gd name="connsiteX565" fmla="*/ 314651 w 2928285"/>
              <a:gd name="connsiteY565" fmla="*/ 1265430 h 2903740"/>
              <a:gd name="connsiteX566" fmla="*/ 311984 w 2928285"/>
              <a:gd name="connsiteY566" fmla="*/ 1287909 h 2903740"/>
              <a:gd name="connsiteX567" fmla="*/ 310459 w 2928285"/>
              <a:gd name="connsiteY567" fmla="*/ 1310484 h 2903740"/>
              <a:gd name="connsiteX568" fmla="*/ 309126 w 2928285"/>
              <a:gd name="connsiteY568" fmla="*/ 1313055 h 2903740"/>
              <a:gd name="connsiteX569" fmla="*/ 304649 w 2928285"/>
              <a:gd name="connsiteY569" fmla="*/ 1351155 h 2903740"/>
              <a:gd name="connsiteX570" fmla="*/ 301315 w 2928285"/>
              <a:gd name="connsiteY570" fmla="*/ 1380302 h 2903740"/>
              <a:gd name="connsiteX571" fmla="*/ 299696 w 2928285"/>
              <a:gd name="connsiteY571" fmla="*/ 1404591 h 2903740"/>
              <a:gd name="connsiteX572" fmla="*/ 299030 w 2928285"/>
              <a:gd name="connsiteY572" fmla="*/ 1426403 h 2903740"/>
              <a:gd name="connsiteX573" fmla="*/ 296934 w 2928285"/>
              <a:gd name="connsiteY573" fmla="*/ 1464503 h 2903740"/>
              <a:gd name="connsiteX574" fmla="*/ 295981 w 2928285"/>
              <a:gd name="connsiteY574" fmla="*/ 1429451 h 2903740"/>
              <a:gd name="connsiteX575" fmla="*/ 296934 w 2928285"/>
              <a:gd name="connsiteY575" fmla="*/ 1464503 h 2903740"/>
              <a:gd name="connsiteX576" fmla="*/ 296934 w 2928285"/>
              <a:gd name="connsiteY576" fmla="*/ 1492602 h 2903740"/>
              <a:gd name="connsiteX577" fmla="*/ 293981 w 2928285"/>
              <a:gd name="connsiteY577" fmla="*/ 1508699 h 2903740"/>
              <a:gd name="connsiteX578" fmla="*/ 287980 w 2928285"/>
              <a:gd name="connsiteY578" fmla="*/ 1489649 h 2903740"/>
              <a:gd name="connsiteX579" fmla="*/ 293981 w 2928285"/>
              <a:gd name="connsiteY579" fmla="*/ 1508699 h 2903740"/>
              <a:gd name="connsiteX580" fmla="*/ 293981 w 2928285"/>
              <a:gd name="connsiteY580" fmla="*/ 1528606 h 2903740"/>
              <a:gd name="connsiteX581" fmla="*/ 293981 w 2928285"/>
              <a:gd name="connsiteY581" fmla="*/ 1545465 h 2903740"/>
              <a:gd name="connsiteX582" fmla="*/ 293314 w 2928285"/>
              <a:gd name="connsiteY582" fmla="*/ 1572897 h 2903740"/>
              <a:gd name="connsiteX583" fmla="*/ 297505 w 2928285"/>
              <a:gd name="connsiteY583" fmla="*/ 1605282 h 2903740"/>
              <a:gd name="connsiteX584" fmla="*/ 303601 w 2928285"/>
              <a:gd name="connsiteY584" fmla="*/ 1635858 h 2903740"/>
              <a:gd name="connsiteX585" fmla="*/ 309412 w 2928285"/>
              <a:gd name="connsiteY585" fmla="*/ 1649859 h 2903740"/>
              <a:gd name="connsiteX586" fmla="*/ 310840 w 2928285"/>
              <a:gd name="connsiteY586" fmla="*/ 1641763 h 2903740"/>
              <a:gd name="connsiteX587" fmla="*/ 316079 w 2928285"/>
              <a:gd name="connsiteY587" fmla="*/ 1624332 h 2903740"/>
              <a:gd name="connsiteX588" fmla="*/ 336844 w 2928285"/>
              <a:gd name="connsiteY588" fmla="*/ 1735775 h 2903740"/>
              <a:gd name="connsiteX589" fmla="*/ 338749 w 2928285"/>
              <a:gd name="connsiteY589" fmla="*/ 1745300 h 2903740"/>
              <a:gd name="connsiteX590" fmla="*/ 337606 w 2928285"/>
              <a:gd name="connsiteY590" fmla="*/ 1749110 h 2903740"/>
              <a:gd name="connsiteX591" fmla="*/ 330843 w 2928285"/>
              <a:gd name="connsiteY591" fmla="*/ 1753111 h 2903740"/>
              <a:gd name="connsiteX592" fmla="*/ 328271 w 2928285"/>
              <a:gd name="connsiteY592" fmla="*/ 1754349 h 2903740"/>
              <a:gd name="connsiteX593" fmla="*/ 323413 w 2928285"/>
              <a:gd name="connsiteY593" fmla="*/ 1747395 h 2903740"/>
              <a:gd name="connsiteX594" fmla="*/ 328271 w 2928285"/>
              <a:gd name="connsiteY594" fmla="*/ 1754444 h 2903740"/>
              <a:gd name="connsiteX595" fmla="*/ 343606 w 2928285"/>
              <a:gd name="connsiteY595" fmla="*/ 1804450 h 2903740"/>
              <a:gd name="connsiteX596" fmla="*/ 346273 w 2928285"/>
              <a:gd name="connsiteY596" fmla="*/ 1813975 h 2903740"/>
              <a:gd name="connsiteX597" fmla="*/ 349036 w 2928285"/>
              <a:gd name="connsiteY597" fmla="*/ 1821976 h 2903740"/>
              <a:gd name="connsiteX598" fmla="*/ 353417 w 2928285"/>
              <a:gd name="connsiteY598" fmla="*/ 1835978 h 2903740"/>
              <a:gd name="connsiteX599" fmla="*/ 361228 w 2928285"/>
              <a:gd name="connsiteY599" fmla="*/ 1862076 h 2903740"/>
              <a:gd name="connsiteX600" fmla="*/ 377515 w 2928285"/>
              <a:gd name="connsiteY600" fmla="*/ 1910273 h 2903740"/>
              <a:gd name="connsiteX601" fmla="*/ 381611 w 2928285"/>
              <a:gd name="connsiteY601" fmla="*/ 1924561 h 2903740"/>
              <a:gd name="connsiteX602" fmla="*/ 397232 w 2928285"/>
              <a:gd name="connsiteY602" fmla="*/ 1962661 h 2903740"/>
              <a:gd name="connsiteX603" fmla="*/ 375991 w 2928285"/>
              <a:gd name="connsiteY603" fmla="*/ 1927418 h 2903740"/>
              <a:gd name="connsiteX604" fmla="*/ 368181 w 2928285"/>
              <a:gd name="connsiteY604" fmla="*/ 1915036 h 2903740"/>
              <a:gd name="connsiteX605" fmla="*/ 364085 w 2928285"/>
              <a:gd name="connsiteY605" fmla="*/ 1917036 h 2903740"/>
              <a:gd name="connsiteX606" fmla="*/ 364085 w 2928285"/>
              <a:gd name="connsiteY606" fmla="*/ 1917036 h 2903740"/>
              <a:gd name="connsiteX607" fmla="*/ 384850 w 2928285"/>
              <a:gd name="connsiteY607" fmla="*/ 1958374 h 2903740"/>
              <a:gd name="connsiteX608" fmla="*/ 405614 w 2928285"/>
              <a:gd name="connsiteY608" fmla="*/ 1993998 h 2903740"/>
              <a:gd name="connsiteX609" fmla="*/ 440761 w 2928285"/>
              <a:gd name="connsiteY609" fmla="*/ 2049243 h 2903740"/>
              <a:gd name="connsiteX610" fmla="*/ 459240 w 2928285"/>
              <a:gd name="connsiteY610" fmla="*/ 2078294 h 2903740"/>
              <a:gd name="connsiteX611" fmla="*/ 478957 w 2928285"/>
              <a:gd name="connsiteY611" fmla="*/ 2106869 h 2903740"/>
              <a:gd name="connsiteX612" fmla="*/ 493339 w 2928285"/>
              <a:gd name="connsiteY612" fmla="*/ 2128586 h 2903740"/>
              <a:gd name="connsiteX613" fmla="*/ 495244 w 2928285"/>
              <a:gd name="connsiteY613" fmla="*/ 2134206 h 2903740"/>
              <a:gd name="connsiteX614" fmla="*/ 470480 w 2928285"/>
              <a:gd name="connsiteY614" fmla="*/ 2101059 h 2903740"/>
              <a:gd name="connsiteX615" fmla="*/ 454573 w 2928285"/>
              <a:gd name="connsiteY615" fmla="*/ 2077627 h 2903740"/>
              <a:gd name="connsiteX616" fmla="*/ 439904 w 2928285"/>
              <a:gd name="connsiteY616" fmla="*/ 2053815 h 2903740"/>
              <a:gd name="connsiteX617" fmla="*/ 425902 w 2928285"/>
              <a:gd name="connsiteY617" fmla="*/ 2032860 h 2903740"/>
              <a:gd name="connsiteX618" fmla="*/ 415044 w 2928285"/>
              <a:gd name="connsiteY618" fmla="*/ 2017429 h 2903740"/>
              <a:gd name="connsiteX619" fmla="*/ 407329 w 2928285"/>
              <a:gd name="connsiteY619" fmla="*/ 2014857 h 2903740"/>
              <a:gd name="connsiteX620" fmla="*/ 412758 w 2928285"/>
              <a:gd name="connsiteY620" fmla="*/ 2029145 h 2903740"/>
              <a:gd name="connsiteX621" fmla="*/ 417806 w 2928285"/>
              <a:gd name="connsiteY621" fmla="*/ 2040194 h 2903740"/>
              <a:gd name="connsiteX622" fmla="*/ 425140 w 2928285"/>
              <a:gd name="connsiteY622" fmla="*/ 2053434 h 2903740"/>
              <a:gd name="connsiteX623" fmla="*/ 480195 w 2928285"/>
              <a:gd name="connsiteY623" fmla="*/ 2137730 h 2903740"/>
              <a:gd name="connsiteX624" fmla="*/ 514676 w 2928285"/>
              <a:gd name="connsiteY624" fmla="*/ 2179735 h 2903740"/>
              <a:gd name="connsiteX625" fmla="*/ 545155 w 2928285"/>
              <a:gd name="connsiteY625" fmla="*/ 2211263 h 2903740"/>
              <a:gd name="connsiteX626" fmla="*/ 587161 w 2928285"/>
              <a:gd name="connsiteY626" fmla="*/ 2254030 h 2903740"/>
              <a:gd name="connsiteX627" fmla="*/ 628213 w 2928285"/>
              <a:gd name="connsiteY627" fmla="*/ 2296702 h 2903740"/>
              <a:gd name="connsiteX628" fmla="*/ 611735 w 2928285"/>
              <a:gd name="connsiteY628" fmla="*/ 2284034 h 2903740"/>
              <a:gd name="connsiteX629" fmla="*/ 628213 w 2928285"/>
              <a:gd name="connsiteY629" fmla="*/ 2296702 h 2903740"/>
              <a:gd name="connsiteX630" fmla="*/ 680506 w 2928285"/>
              <a:gd name="connsiteY630" fmla="*/ 2341565 h 2903740"/>
              <a:gd name="connsiteX631" fmla="*/ 692222 w 2928285"/>
              <a:gd name="connsiteY631" fmla="*/ 2349661 h 2903740"/>
              <a:gd name="connsiteX632" fmla="*/ 756039 w 2928285"/>
              <a:gd name="connsiteY632" fmla="*/ 2396143 h 2903740"/>
              <a:gd name="connsiteX633" fmla="*/ 779947 w 2928285"/>
              <a:gd name="connsiteY633" fmla="*/ 2412621 h 2903740"/>
              <a:gd name="connsiteX634" fmla="*/ 803855 w 2928285"/>
              <a:gd name="connsiteY634" fmla="*/ 2428147 h 2903740"/>
              <a:gd name="connsiteX635" fmla="*/ 846812 w 2928285"/>
              <a:gd name="connsiteY635" fmla="*/ 2456722 h 2903740"/>
              <a:gd name="connsiteX636" fmla="*/ 869958 w 2928285"/>
              <a:gd name="connsiteY636" fmla="*/ 2477582 h 2903740"/>
              <a:gd name="connsiteX637" fmla="*/ 853861 w 2928285"/>
              <a:gd name="connsiteY637" fmla="*/ 2477582 h 2903740"/>
              <a:gd name="connsiteX638" fmla="*/ 818904 w 2928285"/>
              <a:gd name="connsiteY638" fmla="*/ 2460246 h 2903740"/>
              <a:gd name="connsiteX639" fmla="*/ 775280 w 2928285"/>
              <a:gd name="connsiteY639" fmla="*/ 2433005 h 2903740"/>
              <a:gd name="connsiteX640" fmla="*/ 734417 w 2928285"/>
              <a:gd name="connsiteY640" fmla="*/ 2406240 h 2903740"/>
              <a:gd name="connsiteX641" fmla="*/ 655645 w 2928285"/>
              <a:gd name="connsiteY641" fmla="*/ 2356233 h 2903740"/>
              <a:gd name="connsiteX642" fmla="*/ 611640 w 2928285"/>
              <a:gd name="connsiteY642" fmla="*/ 2328230 h 2903740"/>
              <a:gd name="connsiteX643" fmla="*/ 611640 w 2928285"/>
              <a:gd name="connsiteY643" fmla="*/ 2328230 h 2903740"/>
              <a:gd name="connsiteX644" fmla="*/ 611640 w 2928285"/>
              <a:gd name="connsiteY644" fmla="*/ 2328230 h 2903740"/>
              <a:gd name="connsiteX645" fmla="*/ 611640 w 2928285"/>
              <a:gd name="connsiteY645" fmla="*/ 2328230 h 2903740"/>
              <a:gd name="connsiteX646" fmla="*/ 602115 w 2928285"/>
              <a:gd name="connsiteY646" fmla="*/ 2318705 h 2903740"/>
              <a:gd name="connsiteX647" fmla="*/ 602115 w 2928285"/>
              <a:gd name="connsiteY647" fmla="*/ 2318705 h 2903740"/>
              <a:gd name="connsiteX648" fmla="*/ 585351 w 2928285"/>
              <a:gd name="connsiteY648" fmla="*/ 2306322 h 2903740"/>
              <a:gd name="connsiteX649" fmla="*/ 578112 w 2928285"/>
              <a:gd name="connsiteY649" fmla="*/ 2302417 h 2903740"/>
              <a:gd name="connsiteX650" fmla="*/ 564015 w 2928285"/>
              <a:gd name="connsiteY650" fmla="*/ 2289273 h 2903740"/>
              <a:gd name="connsiteX651" fmla="*/ 564777 w 2928285"/>
              <a:gd name="connsiteY651" fmla="*/ 2293464 h 2903740"/>
              <a:gd name="connsiteX652" fmla="*/ 575445 w 2928285"/>
              <a:gd name="connsiteY652" fmla="*/ 2309847 h 2903740"/>
              <a:gd name="connsiteX653" fmla="*/ 575445 w 2928285"/>
              <a:gd name="connsiteY653" fmla="*/ 2309371 h 2903740"/>
              <a:gd name="connsiteX654" fmla="*/ 575445 w 2928285"/>
              <a:gd name="connsiteY654" fmla="*/ 2309847 h 2903740"/>
              <a:gd name="connsiteX655" fmla="*/ 607639 w 2928285"/>
              <a:gd name="connsiteY655" fmla="*/ 2340898 h 2903740"/>
              <a:gd name="connsiteX656" fmla="*/ 638881 w 2928285"/>
              <a:gd name="connsiteY656" fmla="*/ 2366235 h 2903740"/>
              <a:gd name="connsiteX657" fmla="*/ 639548 w 2928285"/>
              <a:gd name="connsiteY657" fmla="*/ 2365663 h 2903740"/>
              <a:gd name="connsiteX658" fmla="*/ 639548 w 2928285"/>
              <a:gd name="connsiteY658" fmla="*/ 2365663 h 2903740"/>
              <a:gd name="connsiteX659" fmla="*/ 656788 w 2928285"/>
              <a:gd name="connsiteY659" fmla="*/ 2380141 h 2903740"/>
              <a:gd name="connsiteX660" fmla="*/ 674791 w 2928285"/>
              <a:gd name="connsiteY660" fmla="*/ 2393762 h 2903740"/>
              <a:gd name="connsiteX661" fmla="*/ 704128 w 2928285"/>
              <a:gd name="connsiteY661" fmla="*/ 2414145 h 2903740"/>
              <a:gd name="connsiteX662" fmla="*/ 724035 w 2928285"/>
              <a:gd name="connsiteY662" fmla="*/ 2428243 h 2903740"/>
              <a:gd name="connsiteX663" fmla="*/ 756325 w 2928285"/>
              <a:gd name="connsiteY663" fmla="*/ 2451198 h 2903740"/>
              <a:gd name="connsiteX664" fmla="*/ 789662 w 2928285"/>
              <a:gd name="connsiteY664" fmla="*/ 2472534 h 2903740"/>
              <a:gd name="connsiteX665" fmla="*/ 836335 w 2928285"/>
              <a:gd name="connsiteY665" fmla="*/ 2501109 h 2903740"/>
              <a:gd name="connsiteX666" fmla="*/ 859004 w 2928285"/>
              <a:gd name="connsiteY666" fmla="*/ 2518253 h 2903740"/>
              <a:gd name="connsiteX667" fmla="*/ 806331 w 2928285"/>
              <a:gd name="connsiteY667" fmla="*/ 2488631 h 2903740"/>
              <a:gd name="connsiteX668" fmla="*/ 757277 w 2928285"/>
              <a:gd name="connsiteY668" fmla="*/ 2459008 h 2903740"/>
              <a:gd name="connsiteX669" fmla="*/ 708795 w 2928285"/>
              <a:gd name="connsiteY669" fmla="*/ 2426528 h 2903740"/>
              <a:gd name="connsiteX670" fmla="*/ 684316 w 2928285"/>
              <a:gd name="connsiteY670" fmla="*/ 2410240 h 2903740"/>
              <a:gd name="connsiteX671" fmla="*/ 682220 w 2928285"/>
              <a:gd name="connsiteY671" fmla="*/ 2416717 h 2903740"/>
              <a:gd name="connsiteX672" fmla="*/ 690316 w 2928285"/>
              <a:gd name="connsiteY672" fmla="*/ 2427004 h 2903740"/>
              <a:gd name="connsiteX673" fmla="*/ 712605 w 2928285"/>
              <a:gd name="connsiteY673" fmla="*/ 2446054 h 2903740"/>
              <a:gd name="connsiteX674" fmla="*/ 742609 w 2928285"/>
              <a:gd name="connsiteY674" fmla="*/ 2468057 h 2903740"/>
              <a:gd name="connsiteX675" fmla="*/ 765183 w 2928285"/>
              <a:gd name="connsiteY675" fmla="*/ 2484726 h 2903740"/>
              <a:gd name="connsiteX676" fmla="*/ 762135 w 2928285"/>
              <a:gd name="connsiteY676" fmla="*/ 2487488 h 2903740"/>
              <a:gd name="connsiteX677" fmla="*/ 795377 w 2928285"/>
              <a:gd name="connsiteY677" fmla="*/ 2512919 h 2903740"/>
              <a:gd name="connsiteX678" fmla="*/ 837668 w 2928285"/>
              <a:gd name="connsiteY678" fmla="*/ 2536160 h 2903740"/>
              <a:gd name="connsiteX679" fmla="*/ 861957 w 2928285"/>
              <a:gd name="connsiteY679" fmla="*/ 2550067 h 2903740"/>
              <a:gd name="connsiteX680" fmla="*/ 885007 w 2928285"/>
              <a:gd name="connsiteY680" fmla="*/ 2562259 h 2903740"/>
              <a:gd name="connsiteX681" fmla="*/ 927680 w 2928285"/>
              <a:gd name="connsiteY681" fmla="*/ 2582071 h 2903740"/>
              <a:gd name="connsiteX682" fmla="*/ 965779 w 2928285"/>
              <a:gd name="connsiteY682" fmla="*/ 2597216 h 2903740"/>
              <a:gd name="connsiteX683" fmla="*/ 1001212 w 2928285"/>
              <a:gd name="connsiteY683" fmla="*/ 2608169 h 2903740"/>
              <a:gd name="connsiteX684" fmla="*/ 969780 w 2928285"/>
              <a:gd name="connsiteY684" fmla="*/ 2588453 h 2903740"/>
              <a:gd name="connsiteX685" fmla="*/ 944348 w 2928285"/>
              <a:gd name="connsiteY685" fmla="*/ 2573022 h 2903740"/>
              <a:gd name="connsiteX686" fmla="*/ 1005403 w 2928285"/>
              <a:gd name="connsiteY686" fmla="*/ 2599502 h 2903740"/>
              <a:gd name="connsiteX687" fmla="*/ 1033121 w 2928285"/>
              <a:gd name="connsiteY687" fmla="*/ 2611218 h 2903740"/>
              <a:gd name="connsiteX688" fmla="*/ 1061696 w 2928285"/>
              <a:gd name="connsiteY688" fmla="*/ 2625220 h 2903740"/>
              <a:gd name="connsiteX689" fmla="*/ 1111036 w 2928285"/>
              <a:gd name="connsiteY689" fmla="*/ 2640745 h 2903740"/>
              <a:gd name="connsiteX690" fmla="*/ 1159327 w 2928285"/>
              <a:gd name="connsiteY690" fmla="*/ 2654557 h 2903740"/>
              <a:gd name="connsiteX691" fmla="*/ 1197427 w 2928285"/>
              <a:gd name="connsiteY691" fmla="*/ 2663129 h 2903740"/>
              <a:gd name="connsiteX692" fmla="*/ 1235527 w 2928285"/>
              <a:gd name="connsiteY692" fmla="*/ 2670177 h 2903740"/>
              <a:gd name="connsiteX693" fmla="*/ 1273627 w 2928285"/>
              <a:gd name="connsiteY693" fmla="*/ 2676369 h 2903740"/>
              <a:gd name="connsiteX694" fmla="*/ 1311727 w 2928285"/>
              <a:gd name="connsiteY694" fmla="*/ 2680464 h 2903740"/>
              <a:gd name="connsiteX695" fmla="*/ 1311727 w 2928285"/>
              <a:gd name="connsiteY695" fmla="*/ 2680464 h 2903740"/>
              <a:gd name="connsiteX696" fmla="*/ 1343160 w 2928285"/>
              <a:gd name="connsiteY696" fmla="*/ 2683703 h 2903740"/>
              <a:gd name="connsiteX697" fmla="*/ 1373354 w 2928285"/>
              <a:gd name="connsiteY697" fmla="*/ 2691418 h 2903740"/>
              <a:gd name="connsiteX698" fmla="*/ 1372116 w 2928285"/>
              <a:gd name="connsiteY698" fmla="*/ 2692466 h 2903740"/>
              <a:gd name="connsiteX699" fmla="*/ 1388309 w 2928285"/>
              <a:gd name="connsiteY699" fmla="*/ 2694847 h 2903740"/>
              <a:gd name="connsiteX700" fmla="*/ 1372402 w 2928285"/>
              <a:gd name="connsiteY700" fmla="*/ 2695800 h 2903740"/>
              <a:gd name="connsiteX701" fmla="*/ 1388309 w 2928285"/>
              <a:gd name="connsiteY701" fmla="*/ 2694847 h 2903740"/>
              <a:gd name="connsiteX702" fmla="*/ 1404310 w 2928285"/>
              <a:gd name="connsiteY702" fmla="*/ 2694847 h 2903740"/>
              <a:gd name="connsiteX703" fmla="*/ 1460794 w 2928285"/>
              <a:gd name="connsiteY703" fmla="*/ 2696276 h 2903740"/>
              <a:gd name="connsiteX704" fmla="*/ 1517182 w 2928285"/>
              <a:gd name="connsiteY704" fmla="*/ 2695038 h 2903740"/>
              <a:gd name="connsiteX705" fmla="*/ 1546709 w 2928285"/>
              <a:gd name="connsiteY705" fmla="*/ 2693800 h 2903740"/>
              <a:gd name="connsiteX706" fmla="*/ 1565188 w 2928285"/>
              <a:gd name="connsiteY706" fmla="*/ 2693800 h 2903740"/>
              <a:gd name="connsiteX707" fmla="*/ 1536613 w 2928285"/>
              <a:gd name="connsiteY707" fmla="*/ 2698562 h 2903740"/>
              <a:gd name="connsiteX708" fmla="*/ 1492321 w 2928285"/>
              <a:gd name="connsiteY708" fmla="*/ 2706468 h 2903740"/>
              <a:gd name="connsiteX709" fmla="*/ 1511943 w 2928285"/>
              <a:gd name="connsiteY709" fmla="*/ 2711325 h 2903740"/>
              <a:gd name="connsiteX710" fmla="*/ 1532898 w 2928285"/>
              <a:gd name="connsiteY710" fmla="*/ 2711325 h 2903740"/>
              <a:gd name="connsiteX711" fmla="*/ 1532898 w 2928285"/>
              <a:gd name="connsiteY711" fmla="*/ 2712278 h 2903740"/>
              <a:gd name="connsiteX712" fmla="*/ 1512800 w 2928285"/>
              <a:gd name="connsiteY712" fmla="*/ 2718850 h 2903740"/>
              <a:gd name="connsiteX713" fmla="*/ 1528802 w 2928285"/>
              <a:gd name="connsiteY713" fmla="*/ 2720470 h 2903740"/>
              <a:gd name="connsiteX714" fmla="*/ 1526611 w 2928285"/>
              <a:gd name="connsiteY714" fmla="*/ 2722946 h 2903740"/>
              <a:gd name="connsiteX715" fmla="*/ 1528897 w 2928285"/>
              <a:gd name="connsiteY715" fmla="*/ 2720470 h 2903740"/>
              <a:gd name="connsiteX716" fmla="*/ 1573379 w 2928285"/>
              <a:gd name="connsiteY716" fmla="*/ 2714088 h 2903740"/>
              <a:gd name="connsiteX717" fmla="*/ 1574141 w 2928285"/>
              <a:gd name="connsiteY717" fmla="*/ 2708753 h 2903740"/>
              <a:gd name="connsiteX718" fmla="*/ 1600526 w 2928285"/>
              <a:gd name="connsiteY718" fmla="*/ 2706754 h 2903740"/>
              <a:gd name="connsiteX719" fmla="*/ 1626719 w 2928285"/>
              <a:gd name="connsiteY719" fmla="*/ 2703515 h 2903740"/>
              <a:gd name="connsiteX720" fmla="*/ 1678250 w 2928285"/>
              <a:gd name="connsiteY720" fmla="*/ 2696752 h 2903740"/>
              <a:gd name="connsiteX721" fmla="*/ 1727303 w 2928285"/>
              <a:gd name="connsiteY721" fmla="*/ 2689132 h 2903740"/>
              <a:gd name="connsiteX722" fmla="*/ 1772166 w 2928285"/>
              <a:gd name="connsiteY722" fmla="*/ 2680845 h 2903740"/>
              <a:gd name="connsiteX723" fmla="*/ 1791216 w 2928285"/>
              <a:gd name="connsiteY723" fmla="*/ 2677226 h 2903740"/>
              <a:gd name="connsiteX724" fmla="*/ 1809694 w 2928285"/>
              <a:gd name="connsiteY724" fmla="*/ 2672654 h 2903740"/>
              <a:gd name="connsiteX725" fmla="*/ 1846842 w 2928285"/>
              <a:gd name="connsiteY725" fmla="*/ 2663129 h 2903740"/>
              <a:gd name="connsiteX726" fmla="*/ 1862272 w 2928285"/>
              <a:gd name="connsiteY726" fmla="*/ 2652175 h 2903740"/>
              <a:gd name="connsiteX727" fmla="*/ 1856272 w 2928285"/>
              <a:gd name="connsiteY727" fmla="*/ 2653413 h 2903740"/>
              <a:gd name="connsiteX728" fmla="*/ 1833031 w 2928285"/>
              <a:gd name="connsiteY728" fmla="*/ 2658271 h 2903740"/>
              <a:gd name="connsiteX729" fmla="*/ 1782358 w 2928285"/>
              <a:gd name="connsiteY729" fmla="*/ 2657319 h 2903740"/>
              <a:gd name="connsiteX730" fmla="*/ 1807504 w 2928285"/>
              <a:gd name="connsiteY730" fmla="*/ 2646746 h 2903740"/>
              <a:gd name="connsiteX731" fmla="*/ 1787025 w 2928285"/>
              <a:gd name="connsiteY731" fmla="*/ 2649604 h 2903740"/>
              <a:gd name="connsiteX732" fmla="*/ 1743877 w 2928285"/>
              <a:gd name="connsiteY732" fmla="*/ 2657986 h 2903740"/>
              <a:gd name="connsiteX733" fmla="*/ 1724827 w 2928285"/>
              <a:gd name="connsiteY733" fmla="*/ 2656843 h 2903740"/>
              <a:gd name="connsiteX734" fmla="*/ 1684727 w 2928285"/>
              <a:gd name="connsiteY734" fmla="*/ 2659224 h 2903740"/>
              <a:gd name="connsiteX735" fmla="*/ 1706634 w 2928285"/>
              <a:gd name="connsiteY735" fmla="*/ 2653032 h 2903740"/>
              <a:gd name="connsiteX736" fmla="*/ 1730161 w 2928285"/>
              <a:gd name="connsiteY736" fmla="*/ 2647222 h 2903740"/>
              <a:gd name="connsiteX737" fmla="*/ 1730161 w 2928285"/>
              <a:gd name="connsiteY737" fmla="*/ 2644936 h 2903740"/>
              <a:gd name="connsiteX738" fmla="*/ 1717874 w 2928285"/>
              <a:gd name="connsiteY738" fmla="*/ 2647603 h 2903740"/>
              <a:gd name="connsiteX739" fmla="*/ 1705396 w 2928285"/>
              <a:gd name="connsiteY739" fmla="*/ 2649604 h 2903740"/>
              <a:gd name="connsiteX740" fmla="*/ 1680535 w 2928285"/>
              <a:gd name="connsiteY740" fmla="*/ 2653699 h 2903740"/>
              <a:gd name="connsiteX741" fmla="*/ 1655675 w 2928285"/>
              <a:gd name="connsiteY741" fmla="*/ 2657795 h 2903740"/>
              <a:gd name="connsiteX742" fmla="*/ 1630625 w 2928285"/>
              <a:gd name="connsiteY742" fmla="*/ 2660652 h 2903740"/>
              <a:gd name="connsiteX743" fmla="*/ 1413454 w 2928285"/>
              <a:gd name="connsiteY743" fmla="*/ 2668654 h 2903740"/>
              <a:gd name="connsiteX744" fmla="*/ 1398024 w 2928285"/>
              <a:gd name="connsiteY744" fmla="*/ 2668082 h 2903740"/>
              <a:gd name="connsiteX745" fmla="*/ 1383260 w 2928285"/>
              <a:gd name="connsiteY745" fmla="*/ 2666844 h 2903740"/>
              <a:gd name="connsiteX746" fmla="*/ 1355638 w 2928285"/>
              <a:gd name="connsiteY746" fmla="*/ 2664843 h 2903740"/>
              <a:gd name="connsiteX747" fmla="*/ 1329539 w 2928285"/>
              <a:gd name="connsiteY747" fmla="*/ 2663224 h 2903740"/>
              <a:gd name="connsiteX748" fmla="*/ 1303917 w 2928285"/>
              <a:gd name="connsiteY748" fmla="*/ 2661128 h 2903740"/>
              <a:gd name="connsiteX749" fmla="*/ 1250958 w 2928285"/>
              <a:gd name="connsiteY749" fmla="*/ 2655033 h 2903740"/>
              <a:gd name="connsiteX750" fmla="*/ 1222954 w 2928285"/>
              <a:gd name="connsiteY750" fmla="*/ 2649889 h 2903740"/>
              <a:gd name="connsiteX751" fmla="*/ 1194379 w 2928285"/>
              <a:gd name="connsiteY751" fmla="*/ 2643507 h 2903740"/>
              <a:gd name="connsiteX752" fmla="*/ 1164280 w 2928285"/>
              <a:gd name="connsiteY752" fmla="*/ 2636459 h 2903740"/>
              <a:gd name="connsiteX753" fmla="*/ 1136563 w 2928285"/>
              <a:gd name="connsiteY753" fmla="*/ 2628839 h 2903740"/>
              <a:gd name="connsiteX754" fmla="*/ 1139706 w 2928285"/>
              <a:gd name="connsiteY754" fmla="*/ 2625220 h 2903740"/>
              <a:gd name="connsiteX755" fmla="*/ 1095796 w 2928285"/>
              <a:gd name="connsiteY755" fmla="*/ 2610646 h 2903740"/>
              <a:gd name="connsiteX756" fmla="*/ 1072269 w 2928285"/>
              <a:gd name="connsiteY756" fmla="*/ 2602169 h 2903740"/>
              <a:gd name="connsiteX757" fmla="*/ 1034931 w 2928285"/>
              <a:gd name="connsiteY757" fmla="*/ 2588929 h 2903740"/>
              <a:gd name="connsiteX758" fmla="*/ 1017500 w 2928285"/>
              <a:gd name="connsiteY758" fmla="*/ 2580833 h 2903740"/>
              <a:gd name="connsiteX759" fmla="*/ 1029216 w 2928285"/>
              <a:gd name="connsiteY759" fmla="*/ 2580833 h 2903740"/>
              <a:gd name="connsiteX760" fmla="*/ 1049885 w 2928285"/>
              <a:gd name="connsiteY760" fmla="*/ 2585691 h 2903740"/>
              <a:gd name="connsiteX761" fmla="*/ 1075127 w 2928285"/>
              <a:gd name="connsiteY761" fmla="*/ 2590548 h 2903740"/>
              <a:gd name="connsiteX762" fmla="*/ 1070745 w 2928285"/>
              <a:gd name="connsiteY762" fmla="*/ 2588072 h 2903740"/>
              <a:gd name="connsiteX763" fmla="*/ 1071697 w 2928285"/>
              <a:gd name="connsiteY763" fmla="*/ 2582738 h 2903740"/>
              <a:gd name="connsiteX764" fmla="*/ 1032931 w 2928285"/>
              <a:gd name="connsiteY764" fmla="*/ 2569879 h 2903740"/>
              <a:gd name="connsiteX765" fmla="*/ 1016548 w 2928285"/>
              <a:gd name="connsiteY765" fmla="*/ 2563021 h 2903740"/>
              <a:gd name="connsiteX766" fmla="*/ 1034931 w 2928285"/>
              <a:gd name="connsiteY766" fmla="*/ 2567593 h 2903740"/>
              <a:gd name="connsiteX767" fmla="*/ 1060268 w 2928285"/>
              <a:gd name="connsiteY767" fmla="*/ 2574070 h 2903740"/>
              <a:gd name="connsiteX768" fmla="*/ 1105987 w 2928285"/>
              <a:gd name="connsiteY768" fmla="*/ 2586834 h 2903740"/>
              <a:gd name="connsiteX769" fmla="*/ 1099415 w 2928285"/>
              <a:gd name="connsiteY769" fmla="*/ 2582929 h 2903740"/>
              <a:gd name="connsiteX770" fmla="*/ 1085985 w 2928285"/>
              <a:gd name="connsiteY770" fmla="*/ 2577213 h 2903740"/>
              <a:gd name="connsiteX771" fmla="*/ 1102749 w 2928285"/>
              <a:gd name="connsiteY771" fmla="*/ 2578451 h 2903740"/>
              <a:gd name="connsiteX772" fmla="*/ 1073602 w 2928285"/>
              <a:gd name="connsiteY772" fmla="*/ 2567688 h 2903740"/>
              <a:gd name="connsiteX773" fmla="*/ 972923 w 2928285"/>
              <a:gd name="connsiteY773" fmla="*/ 2520063 h 2903740"/>
              <a:gd name="connsiteX774" fmla="*/ 987116 w 2928285"/>
              <a:gd name="connsiteY774" fmla="*/ 2525493 h 2903740"/>
              <a:gd name="connsiteX775" fmla="*/ 1001689 w 2928285"/>
              <a:gd name="connsiteY775" fmla="*/ 2530160 h 2903740"/>
              <a:gd name="connsiteX776" fmla="*/ 1027978 w 2928285"/>
              <a:gd name="connsiteY776" fmla="*/ 2537970 h 2903740"/>
              <a:gd name="connsiteX777" fmla="*/ 1039979 w 2928285"/>
              <a:gd name="connsiteY777" fmla="*/ 2542638 h 2903740"/>
              <a:gd name="connsiteX778" fmla="*/ 1097129 w 2928285"/>
              <a:gd name="connsiteY778" fmla="*/ 2570165 h 2903740"/>
              <a:gd name="connsiteX779" fmla="*/ 1039979 w 2928285"/>
              <a:gd name="connsiteY779" fmla="*/ 2542638 h 2903740"/>
              <a:gd name="connsiteX780" fmla="*/ 1053219 w 2928285"/>
              <a:gd name="connsiteY780" fmla="*/ 2543686 h 2903740"/>
              <a:gd name="connsiteX781" fmla="*/ 1095891 w 2928285"/>
              <a:gd name="connsiteY781" fmla="*/ 2558354 h 2903740"/>
              <a:gd name="connsiteX782" fmla="*/ 1127419 w 2928285"/>
              <a:gd name="connsiteY782" fmla="*/ 2567879 h 2903740"/>
              <a:gd name="connsiteX783" fmla="*/ 1095891 w 2928285"/>
              <a:gd name="connsiteY783" fmla="*/ 2558354 h 2903740"/>
              <a:gd name="connsiteX784" fmla="*/ 1053219 w 2928285"/>
              <a:gd name="connsiteY784" fmla="*/ 2543686 h 2903740"/>
              <a:gd name="connsiteX785" fmla="*/ 1085699 w 2928285"/>
              <a:gd name="connsiteY785" fmla="*/ 2547019 h 2903740"/>
              <a:gd name="connsiteX786" fmla="*/ 1105987 w 2928285"/>
              <a:gd name="connsiteY786" fmla="*/ 2553020 h 2903740"/>
              <a:gd name="connsiteX787" fmla="*/ 1126561 w 2928285"/>
              <a:gd name="connsiteY787" fmla="*/ 2557973 h 2903740"/>
              <a:gd name="connsiteX788" fmla="*/ 1167995 w 2928285"/>
              <a:gd name="connsiteY788" fmla="*/ 2569784 h 2903740"/>
              <a:gd name="connsiteX789" fmla="*/ 1195332 w 2928285"/>
              <a:gd name="connsiteY789" fmla="*/ 2575880 h 2903740"/>
              <a:gd name="connsiteX790" fmla="*/ 1234670 w 2928285"/>
              <a:gd name="connsiteY790" fmla="*/ 2584643 h 2903740"/>
              <a:gd name="connsiteX791" fmla="*/ 1234670 w 2928285"/>
              <a:gd name="connsiteY791" fmla="*/ 2588739 h 2903740"/>
              <a:gd name="connsiteX792" fmla="*/ 1223812 w 2928285"/>
              <a:gd name="connsiteY792" fmla="*/ 2593310 h 2903740"/>
              <a:gd name="connsiteX793" fmla="*/ 1274961 w 2928285"/>
              <a:gd name="connsiteY793" fmla="*/ 2602835 h 2903740"/>
              <a:gd name="connsiteX794" fmla="*/ 1318871 w 2928285"/>
              <a:gd name="connsiteY794" fmla="*/ 2610646 h 2903740"/>
              <a:gd name="connsiteX795" fmla="*/ 1376688 w 2928285"/>
              <a:gd name="connsiteY795" fmla="*/ 2615790 h 2903740"/>
              <a:gd name="connsiteX796" fmla="*/ 1405263 w 2928285"/>
              <a:gd name="connsiteY796" fmla="*/ 2617885 h 2903740"/>
              <a:gd name="connsiteX797" fmla="*/ 1433838 w 2928285"/>
              <a:gd name="connsiteY797" fmla="*/ 2619123 h 2903740"/>
              <a:gd name="connsiteX798" fmla="*/ 1466223 w 2928285"/>
              <a:gd name="connsiteY798" fmla="*/ 2620076 h 2903740"/>
              <a:gd name="connsiteX799" fmla="*/ 1487083 w 2928285"/>
              <a:gd name="connsiteY799" fmla="*/ 2621029 h 2903740"/>
              <a:gd name="connsiteX800" fmla="*/ 1525183 w 2928285"/>
              <a:gd name="connsiteY800" fmla="*/ 2623410 h 2903740"/>
              <a:gd name="connsiteX801" fmla="*/ 1568141 w 2928285"/>
              <a:gd name="connsiteY801" fmla="*/ 2621791 h 2903740"/>
              <a:gd name="connsiteX802" fmla="*/ 1587191 w 2928285"/>
              <a:gd name="connsiteY802" fmla="*/ 2621791 h 2903740"/>
              <a:gd name="connsiteX803" fmla="*/ 1606241 w 2928285"/>
              <a:gd name="connsiteY803" fmla="*/ 2620457 h 2903740"/>
              <a:gd name="connsiteX804" fmla="*/ 1646245 w 2928285"/>
              <a:gd name="connsiteY804" fmla="*/ 2617504 h 2903740"/>
              <a:gd name="connsiteX805" fmla="*/ 1693870 w 2928285"/>
              <a:gd name="connsiteY805" fmla="*/ 2610265 h 2903740"/>
              <a:gd name="connsiteX806" fmla="*/ 1708539 w 2928285"/>
              <a:gd name="connsiteY806" fmla="*/ 2606550 h 2903740"/>
              <a:gd name="connsiteX807" fmla="*/ 1725398 w 2928285"/>
              <a:gd name="connsiteY807" fmla="*/ 2601883 h 2903740"/>
              <a:gd name="connsiteX808" fmla="*/ 1764260 w 2928285"/>
              <a:gd name="connsiteY808" fmla="*/ 2592358 h 2903740"/>
              <a:gd name="connsiteX809" fmla="*/ 1755497 w 2928285"/>
              <a:gd name="connsiteY809" fmla="*/ 2590358 h 2903740"/>
              <a:gd name="connsiteX810" fmla="*/ 1752163 w 2928285"/>
              <a:gd name="connsiteY810" fmla="*/ 2589119 h 2903740"/>
              <a:gd name="connsiteX811" fmla="*/ 1759688 w 2928285"/>
              <a:gd name="connsiteY811" fmla="*/ 2586548 h 2903740"/>
              <a:gd name="connsiteX812" fmla="*/ 1776643 w 2928285"/>
              <a:gd name="connsiteY812" fmla="*/ 2581309 h 2903740"/>
              <a:gd name="connsiteX813" fmla="*/ 1767118 w 2928285"/>
              <a:gd name="connsiteY813" fmla="*/ 2578261 h 2903740"/>
              <a:gd name="connsiteX814" fmla="*/ 1734923 w 2928285"/>
              <a:gd name="connsiteY814" fmla="*/ 2580357 h 2903740"/>
              <a:gd name="connsiteX815" fmla="*/ 1739400 w 2928285"/>
              <a:gd name="connsiteY815" fmla="*/ 2570832 h 2903740"/>
              <a:gd name="connsiteX816" fmla="*/ 1763689 w 2928285"/>
              <a:gd name="connsiteY816" fmla="*/ 2563783 h 2903740"/>
              <a:gd name="connsiteX817" fmla="*/ 1786549 w 2928285"/>
              <a:gd name="connsiteY817" fmla="*/ 2558354 h 2903740"/>
              <a:gd name="connsiteX818" fmla="*/ 1827887 w 2928285"/>
              <a:gd name="connsiteY818" fmla="*/ 2552829 h 2903740"/>
              <a:gd name="connsiteX819" fmla="*/ 1856462 w 2928285"/>
              <a:gd name="connsiteY819" fmla="*/ 2550067 h 2903740"/>
              <a:gd name="connsiteX820" fmla="*/ 1884275 w 2928285"/>
              <a:gd name="connsiteY820" fmla="*/ 2540542 h 2903740"/>
              <a:gd name="connsiteX821" fmla="*/ 1883704 w 2928285"/>
              <a:gd name="connsiteY821" fmla="*/ 2533208 h 2903740"/>
              <a:gd name="connsiteX822" fmla="*/ 1873131 w 2928285"/>
              <a:gd name="connsiteY822" fmla="*/ 2532636 h 2903740"/>
              <a:gd name="connsiteX823" fmla="*/ 1837317 w 2928285"/>
              <a:gd name="connsiteY823" fmla="*/ 2540828 h 2903740"/>
              <a:gd name="connsiteX824" fmla="*/ 1817791 w 2928285"/>
              <a:gd name="connsiteY824" fmla="*/ 2545400 h 2903740"/>
              <a:gd name="connsiteX825" fmla="*/ 1803027 w 2928285"/>
              <a:gd name="connsiteY825" fmla="*/ 2546924 h 2903740"/>
              <a:gd name="connsiteX826" fmla="*/ 1798550 w 2928285"/>
              <a:gd name="connsiteY826" fmla="*/ 2545209 h 2903740"/>
              <a:gd name="connsiteX827" fmla="*/ 1825506 w 2928285"/>
              <a:gd name="connsiteY827" fmla="*/ 2535113 h 2903740"/>
              <a:gd name="connsiteX828" fmla="*/ 1876274 w 2928285"/>
              <a:gd name="connsiteY828" fmla="*/ 2520540 h 2903740"/>
              <a:gd name="connsiteX829" fmla="*/ 1908850 w 2928285"/>
              <a:gd name="connsiteY829" fmla="*/ 2513110 h 2903740"/>
              <a:gd name="connsiteX830" fmla="*/ 1933043 w 2928285"/>
              <a:gd name="connsiteY830" fmla="*/ 2502823 h 2903740"/>
              <a:gd name="connsiteX831" fmla="*/ 1967619 w 2928285"/>
              <a:gd name="connsiteY831" fmla="*/ 2485011 h 2903740"/>
              <a:gd name="connsiteX832" fmla="*/ 2009624 w 2928285"/>
              <a:gd name="connsiteY832" fmla="*/ 2463009 h 2903740"/>
              <a:gd name="connsiteX833" fmla="*/ 1994860 w 2928285"/>
              <a:gd name="connsiteY833" fmla="*/ 2474343 h 2903740"/>
              <a:gd name="connsiteX834" fmla="*/ 1995718 w 2928285"/>
              <a:gd name="connsiteY834" fmla="*/ 2478534 h 2903740"/>
              <a:gd name="connsiteX835" fmla="*/ 2034294 w 2928285"/>
              <a:gd name="connsiteY835" fmla="*/ 2456532 h 2903740"/>
              <a:gd name="connsiteX836" fmla="*/ 2074775 w 2928285"/>
              <a:gd name="connsiteY836" fmla="*/ 2432338 h 2903740"/>
              <a:gd name="connsiteX837" fmla="*/ 2099350 w 2928285"/>
              <a:gd name="connsiteY837" fmla="*/ 2419765 h 2903740"/>
              <a:gd name="connsiteX838" fmla="*/ 2120495 w 2928285"/>
              <a:gd name="connsiteY838" fmla="*/ 2409002 h 2903740"/>
              <a:gd name="connsiteX839" fmla="*/ 2126591 w 2928285"/>
              <a:gd name="connsiteY839" fmla="*/ 2412241 h 2903740"/>
              <a:gd name="connsiteX840" fmla="*/ 2123829 w 2928285"/>
              <a:gd name="connsiteY840" fmla="*/ 2418432 h 2903740"/>
              <a:gd name="connsiteX841" fmla="*/ 2138688 w 2928285"/>
              <a:gd name="connsiteY841" fmla="*/ 2411193 h 2903740"/>
              <a:gd name="connsiteX842" fmla="*/ 2153166 w 2928285"/>
              <a:gd name="connsiteY842" fmla="*/ 2403287 h 2903740"/>
              <a:gd name="connsiteX843" fmla="*/ 2194600 w 2928285"/>
              <a:gd name="connsiteY843" fmla="*/ 2375474 h 2903740"/>
              <a:gd name="connsiteX844" fmla="*/ 2236795 w 2928285"/>
              <a:gd name="connsiteY844" fmla="*/ 2341565 h 2903740"/>
              <a:gd name="connsiteX845" fmla="*/ 2232033 w 2928285"/>
              <a:gd name="connsiteY845" fmla="*/ 2341565 h 2903740"/>
              <a:gd name="connsiteX846" fmla="*/ 2227270 w 2928285"/>
              <a:gd name="connsiteY846" fmla="*/ 2338422 h 2903740"/>
              <a:gd name="connsiteX847" fmla="*/ 2246892 w 2928285"/>
              <a:gd name="connsiteY847" fmla="*/ 2317371 h 2903740"/>
              <a:gd name="connsiteX848" fmla="*/ 2261084 w 2928285"/>
              <a:gd name="connsiteY848" fmla="*/ 2303846 h 2903740"/>
              <a:gd name="connsiteX849" fmla="*/ 2277753 w 2928285"/>
              <a:gd name="connsiteY849" fmla="*/ 2288415 h 2903740"/>
              <a:gd name="connsiteX850" fmla="*/ 2297755 w 2928285"/>
              <a:gd name="connsiteY850" fmla="*/ 2247172 h 2903740"/>
              <a:gd name="connsiteX851" fmla="*/ 2353191 w 2928285"/>
              <a:gd name="connsiteY851" fmla="*/ 2188879 h 2903740"/>
              <a:gd name="connsiteX852" fmla="*/ 2441297 w 2928285"/>
              <a:gd name="connsiteY852" fmla="*/ 2090676 h 2903740"/>
              <a:gd name="connsiteX853" fmla="*/ 2451299 w 2928285"/>
              <a:gd name="connsiteY853" fmla="*/ 2081151 h 2903740"/>
              <a:gd name="connsiteX854" fmla="*/ 2451299 w 2928285"/>
              <a:gd name="connsiteY854" fmla="*/ 2081628 h 2903740"/>
              <a:gd name="connsiteX855" fmla="*/ 2413199 w 2928285"/>
              <a:gd name="connsiteY855" fmla="*/ 2142016 h 2903740"/>
              <a:gd name="connsiteX856" fmla="*/ 2415675 w 2928285"/>
              <a:gd name="connsiteY856" fmla="*/ 2144016 h 2903740"/>
              <a:gd name="connsiteX857" fmla="*/ 2430058 w 2928285"/>
              <a:gd name="connsiteY857" fmla="*/ 2128681 h 2903740"/>
              <a:gd name="connsiteX858" fmla="*/ 2440440 w 2928285"/>
              <a:gd name="connsiteY858" fmla="*/ 2117156 h 2903740"/>
              <a:gd name="connsiteX859" fmla="*/ 2451584 w 2928285"/>
              <a:gd name="connsiteY859" fmla="*/ 2107059 h 2903740"/>
              <a:gd name="connsiteX860" fmla="*/ 2434344 w 2928285"/>
              <a:gd name="connsiteY860" fmla="*/ 2139730 h 2903740"/>
              <a:gd name="connsiteX861" fmla="*/ 2462919 w 2928285"/>
              <a:gd name="connsiteY861" fmla="*/ 2102297 h 2903740"/>
              <a:gd name="connsiteX862" fmla="*/ 2475683 w 2928285"/>
              <a:gd name="connsiteY862" fmla="*/ 2084485 h 2903740"/>
              <a:gd name="connsiteX863" fmla="*/ 2486732 w 2928285"/>
              <a:gd name="connsiteY863" fmla="*/ 2066959 h 2903740"/>
              <a:gd name="connsiteX864" fmla="*/ 2505782 w 2928285"/>
              <a:gd name="connsiteY864" fmla="*/ 2034574 h 2903740"/>
              <a:gd name="connsiteX865" fmla="*/ 2518926 w 2928285"/>
              <a:gd name="connsiteY865" fmla="*/ 2005523 h 2903740"/>
              <a:gd name="connsiteX866" fmla="*/ 2549596 w 2928285"/>
              <a:gd name="connsiteY866" fmla="*/ 1965137 h 2903740"/>
              <a:gd name="connsiteX867" fmla="*/ 2560455 w 2928285"/>
              <a:gd name="connsiteY867" fmla="*/ 1947039 h 2903740"/>
              <a:gd name="connsiteX868" fmla="*/ 2571790 w 2928285"/>
              <a:gd name="connsiteY868" fmla="*/ 1926465 h 2903740"/>
              <a:gd name="connsiteX869" fmla="*/ 2595031 w 2928285"/>
              <a:gd name="connsiteY869" fmla="*/ 1879793 h 2903740"/>
              <a:gd name="connsiteX870" fmla="*/ 2609699 w 2928285"/>
              <a:gd name="connsiteY870" fmla="*/ 1841217 h 2903740"/>
              <a:gd name="connsiteX871" fmla="*/ 2612080 w 2928285"/>
              <a:gd name="connsiteY871" fmla="*/ 1832835 h 2903740"/>
              <a:gd name="connsiteX872" fmla="*/ 2616653 w 2928285"/>
              <a:gd name="connsiteY872" fmla="*/ 1817214 h 2903740"/>
              <a:gd name="connsiteX873" fmla="*/ 2629226 w 2928285"/>
              <a:gd name="connsiteY873" fmla="*/ 1773113 h 2903740"/>
              <a:gd name="connsiteX874" fmla="*/ 2641132 w 2928285"/>
              <a:gd name="connsiteY874" fmla="*/ 1726155 h 2903740"/>
              <a:gd name="connsiteX875" fmla="*/ 2645989 w 2928285"/>
              <a:gd name="connsiteY875" fmla="*/ 1707105 h 2903740"/>
              <a:gd name="connsiteX876" fmla="*/ 2649037 w 2928285"/>
              <a:gd name="connsiteY876" fmla="*/ 1694055 h 2903740"/>
              <a:gd name="connsiteX877" fmla="*/ 2654467 w 2928285"/>
              <a:gd name="connsiteY877" fmla="*/ 1676624 h 2903740"/>
              <a:gd name="connsiteX878" fmla="*/ 2664944 w 2928285"/>
              <a:gd name="connsiteY878" fmla="*/ 1680530 h 2903740"/>
              <a:gd name="connsiteX879" fmla="*/ 2661992 w 2928285"/>
              <a:gd name="connsiteY879" fmla="*/ 1699008 h 2903740"/>
              <a:gd name="connsiteX880" fmla="*/ 2658562 w 2928285"/>
              <a:gd name="connsiteY880" fmla="*/ 1714058 h 2903740"/>
              <a:gd name="connsiteX881" fmla="*/ 2654371 w 2928285"/>
              <a:gd name="connsiteY881" fmla="*/ 1728631 h 2903740"/>
              <a:gd name="connsiteX882" fmla="*/ 2650943 w 2928285"/>
              <a:gd name="connsiteY882" fmla="*/ 1745014 h 2903740"/>
              <a:gd name="connsiteX883" fmla="*/ 2647609 w 2928285"/>
              <a:gd name="connsiteY883" fmla="*/ 1764064 h 2903740"/>
              <a:gd name="connsiteX884" fmla="*/ 2621987 w 2928285"/>
              <a:gd name="connsiteY884" fmla="*/ 1836835 h 2903740"/>
              <a:gd name="connsiteX885" fmla="*/ 2647609 w 2928285"/>
              <a:gd name="connsiteY885" fmla="*/ 1764159 h 2903740"/>
              <a:gd name="connsiteX886" fmla="*/ 2651990 w 2928285"/>
              <a:gd name="connsiteY886" fmla="*/ 1768065 h 2903740"/>
              <a:gd name="connsiteX887" fmla="*/ 2668754 w 2928285"/>
              <a:gd name="connsiteY887" fmla="*/ 1721773 h 2903740"/>
              <a:gd name="connsiteX888" fmla="*/ 2670183 w 2928285"/>
              <a:gd name="connsiteY888" fmla="*/ 1735394 h 2903740"/>
              <a:gd name="connsiteX889" fmla="*/ 2665516 w 2928285"/>
              <a:gd name="connsiteY889" fmla="*/ 1752158 h 2903740"/>
              <a:gd name="connsiteX890" fmla="*/ 2670183 w 2928285"/>
              <a:gd name="connsiteY890" fmla="*/ 1735394 h 2903740"/>
              <a:gd name="connsiteX891" fmla="*/ 2675517 w 2928285"/>
              <a:gd name="connsiteY891" fmla="*/ 1720154 h 2903740"/>
              <a:gd name="connsiteX892" fmla="*/ 2685042 w 2928285"/>
              <a:gd name="connsiteY892" fmla="*/ 1680530 h 2903740"/>
              <a:gd name="connsiteX893" fmla="*/ 2691900 w 2928285"/>
              <a:gd name="connsiteY893" fmla="*/ 1649383 h 2903740"/>
              <a:gd name="connsiteX894" fmla="*/ 2697901 w 2928285"/>
              <a:gd name="connsiteY894" fmla="*/ 1621665 h 2903740"/>
              <a:gd name="connsiteX895" fmla="*/ 2697901 w 2928285"/>
              <a:gd name="connsiteY895" fmla="*/ 1629666 h 2903740"/>
              <a:gd name="connsiteX896" fmla="*/ 2697901 w 2928285"/>
              <a:gd name="connsiteY896" fmla="*/ 1621665 h 2903740"/>
              <a:gd name="connsiteX897" fmla="*/ 2704473 w 2928285"/>
              <a:gd name="connsiteY897" fmla="*/ 1589471 h 2903740"/>
              <a:gd name="connsiteX898" fmla="*/ 2708569 w 2928285"/>
              <a:gd name="connsiteY898" fmla="*/ 1566516 h 2903740"/>
              <a:gd name="connsiteX899" fmla="*/ 2713331 w 2928285"/>
              <a:gd name="connsiteY899" fmla="*/ 1549561 h 2903740"/>
              <a:gd name="connsiteX900" fmla="*/ 2714093 w 2928285"/>
              <a:gd name="connsiteY900" fmla="*/ 1571564 h 2903740"/>
              <a:gd name="connsiteX901" fmla="*/ 2713045 w 2928285"/>
              <a:gd name="connsiteY901" fmla="*/ 1597377 h 2903740"/>
              <a:gd name="connsiteX902" fmla="*/ 2709236 w 2928285"/>
              <a:gd name="connsiteY902" fmla="*/ 1632905 h 2903740"/>
              <a:gd name="connsiteX903" fmla="*/ 2711045 w 2928285"/>
              <a:gd name="connsiteY903" fmla="*/ 1633667 h 2903740"/>
              <a:gd name="connsiteX904" fmla="*/ 2714570 w 2928285"/>
              <a:gd name="connsiteY904" fmla="*/ 1621189 h 2903740"/>
              <a:gd name="connsiteX905" fmla="*/ 2723618 w 2928285"/>
              <a:gd name="connsiteY905" fmla="*/ 1615188 h 2903740"/>
              <a:gd name="connsiteX906" fmla="*/ 2714570 w 2928285"/>
              <a:gd name="connsiteY906" fmla="*/ 1621094 h 2903740"/>
              <a:gd name="connsiteX907" fmla="*/ 2712855 w 2928285"/>
              <a:gd name="connsiteY907" fmla="*/ 1504698 h 2903740"/>
              <a:gd name="connsiteX908" fmla="*/ 2719427 w 2928285"/>
              <a:gd name="connsiteY908" fmla="*/ 1461931 h 2903740"/>
              <a:gd name="connsiteX909" fmla="*/ 2724285 w 2928285"/>
              <a:gd name="connsiteY909" fmla="*/ 1420783 h 2903740"/>
              <a:gd name="connsiteX910" fmla="*/ 2728000 w 2928285"/>
              <a:gd name="connsiteY910" fmla="*/ 1428689 h 2903740"/>
              <a:gd name="connsiteX911" fmla="*/ 2732953 w 2928285"/>
              <a:gd name="connsiteY911" fmla="*/ 1416878 h 2903740"/>
              <a:gd name="connsiteX912" fmla="*/ 2737144 w 2928285"/>
              <a:gd name="connsiteY912" fmla="*/ 1426403 h 2903740"/>
              <a:gd name="connsiteX913" fmla="*/ 2738763 w 2928285"/>
              <a:gd name="connsiteY913" fmla="*/ 1464503 h 2903740"/>
              <a:gd name="connsiteX914" fmla="*/ 2738763 w 2928285"/>
              <a:gd name="connsiteY914" fmla="*/ 1503365 h 2903740"/>
              <a:gd name="connsiteX915" fmla="*/ 2737811 w 2928285"/>
              <a:gd name="connsiteY915" fmla="*/ 1542894 h 2903740"/>
              <a:gd name="connsiteX916" fmla="*/ 2735144 w 2928285"/>
              <a:gd name="connsiteY916" fmla="*/ 1582327 h 2903740"/>
              <a:gd name="connsiteX917" fmla="*/ 2740096 w 2928285"/>
              <a:gd name="connsiteY917" fmla="*/ 1570326 h 2903740"/>
              <a:gd name="connsiteX918" fmla="*/ 2745240 w 2928285"/>
              <a:gd name="connsiteY918" fmla="*/ 1554895 h 2903740"/>
              <a:gd name="connsiteX919" fmla="*/ 2745240 w 2928285"/>
              <a:gd name="connsiteY919" fmla="*/ 1568897 h 2903740"/>
              <a:gd name="connsiteX920" fmla="*/ 2739525 w 2928285"/>
              <a:gd name="connsiteY920" fmla="*/ 1606140 h 2903740"/>
              <a:gd name="connsiteX921" fmla="*/ 2745240 w 2928285"/>
              <a:gd name="connsiteY921" fmla="*/ 1568897 h 2903740"/>
              <a:gd name="connsiteX922" fmla="*/ 2748574 w 2928285"/>
              <a:gd name="connsiteY922" fmla="*/ 1595281 h 2903740"/>
              <a:gd name="connsiteX923" fmla="*/ 2743240 w 2928285"/>
              <a:gd name="connsiteY923" fmla="*/ 1634238 h 2903740"/>
              <a:gd name="connsiteX924" fmla="*/ 2732858 w 2928285"/>
              <a:gd name="connsiteY924" fmla="*/ 1687674 h 2903740"/>
              <a:gd name="connsiteX925" fmla="*/ 2723333 w 2928285"/>
              <a:gd name="connsiteY925" fmla="*/ 1733108 h 2903740"/>
              <a:gd name="connsiteX926" fmla="*/ 2735715 w 2928285"/>
              <a:gd name="connsiteY926" fmla="*/ 1691388 h 2903740"/>
              <a:gd name="connsiteX927" fmla="*/ 2736287 w 2928285"/>
              <a:gd name="connsiteY927" fmla="*/ 1688626 h 2903740"/>
              <a:gd name="connsiteX928" fmla="*/ 2734382 w 2928285"/>
              <a:gd name="connsiteY928" fmla="*/ 1711391 h 2903740"/>
              <a:gd name="connsiteX929" fmla="*/ 2730000 w 2928285"/>
              <a:gd name="connsiteY929" fmla="*/ 1733394 h 2903740"/>
              <a:gd name="connsiteX930" fmla="*/ 2725047 w 2928285"/>
              <a:gd name="connsiteY930" fmla="*/ 1754539 h 2903740"/>
              <a:gd name="connsiteX931" fmla="*/ 2716379 w 2928285"/>
              <a:gd name="connsiteY931" fmla="*/ 1792639 h 2903740"/>
              <a:gd name="connsiteX932" fmla="*/ 2704568 w 2928285"/>
              <a:gd name="connsiteY932" fmla="*/ 1828167 h 2903740"/>
              <a:gd name="connsiteX933" fmla="*/ 2689614 w 2928285"/>
              <a:gd name="connsiteY933" fmla="*/ 1871316 h 2903740"/>
              <a:gd name="connsiteX934" fmla="*/ 2675231 w 2928285"/>
              <a:gd name="connsiteY934" fmla="*/ 1907987 h 2903740"/>
              <a:gd name="connsiteX935" fmla="*/ 2660087 w 2928285"/>
              <a:gd name="connsiteY935" fmla="*/ 1943706 h 2903740"/>
              <a:gd name="connsiteX936" fmla="*/ 2644275 w 2928285"/>
              <a:gd name="connsiteY936" fmla="*/ 1979234 h 2903740"/>
              <a:gd name="connsiteX937" fmla="*/ 2626082 w 2928285"/>
              <a:gd name="connsiteY937" fmla="*/ 2014476 h 2903740"/>
              <a:gd name="connsiteX938" fmla="*/ 2614462 w 2928285"/>
              <a:gd name="connsiteY938" fmla="*/ 2039146 h 2903740"/>
              <a:gd name="connsiteX939" fmla="*/ 2604937 w 2928285"/>
              <a:gd name="connsiteY939" fmla="*/ 2058958 h 2903740"/>
              <a:gd name="connsiteX940" fmla="*/ 2607128 w 2928285"/>
              <a:gd name="connsiteY940" fmla="*/ 2057529 h 2903740"/>
              <a:gd name="connsiteX941" fmla="*/ 2589316 w 2928285"/>
              <a:gd name="connsiteY941" fmla="*/ 2090295 h 2903740"/>
              <a:gd name="connsiteX942" fmla="*/ 2569028 w 2928285"/>
              <a:gd name="connsiteY942" fmla="*/ 2123252 h 2903740"/>
              <a:gd name="connsiteX943" fmla="*/ 2524736 w 2928285"/>
              <a:gd name="connsiteY943" fmla="*/ 2188117 h 2903740"/>
              <a:gd name="connsiteX944" fmla="*/ 2518640 w 2928285"/>
              <a:gd name="connsiteY944" fmla="*/ 2188117 h 2903740"/>
              <a:gd name="connsiteX945" fmla="*/ 2524736 w 2928285"/>
              <a:gd name="connsiteY945" fmla="*/ 2188117 h 2903740"/>
              <a:gd name="connsiteX946" fmla="*/ 2498638 w 2928285"/>
              <a:gd name="connsiteY946" fmla="*/ 2224312 h 2903740"/>
              <a:gd name="connsiteX947" fmla="*/ 2483684 w 2928285"/>
              <a:gd name="connsiteY947" fmla="*/ 2243362 h 2903740"/>
              <a:gd name="connsiteX948" fmla="*/ 2467586 w 2928285"/>
              <a:gd name="connsiteY948" fmla="*/ 2262412 h 2903740"/>
              <a:gd name="connsiteX949" fmla="*/ 2442726 w 2928285"/>
              <a:gd name="connsiteY949" fmla="*/ 2292035 h 2903740"/>
              <a:gd name="connsiteX950" fmla="*/ 2416532 w 2928285"/>
              <a:gd name="connsiteY950" fmla="*/ 2320610 h 2903740"/>
              <a:gd name="connsiteX951" fmla="*/ 2417961 w 2928285"/>
              <a:gd name="connsiteY951" fmla="*/ 2323467 h 2903740"/>
              <a:gd name="connsiteX952" fmla="*/ 2413579 w 2928285"/>
              <a:gd name="connsiteY952" fmla="*/ 2342517 h 2903740"/>
              <a:gd name="connsiteX953" fmla="*/ 2425581 w 2928285"/>
              <a:gd name="connsiteY953" fmla="*/ 2331373 h 2903740"/>
              <a:gd name="connsiteX954" fmla="*/ 2436154 w 2928285"/>
              <a:gd name="connsiteY954" fmla="*/ 2320420 h 2903740"/>
              <a:gd name="connsiteX955" fmla="*/ 2445012 w 2928285"/>
              <a:gd name="connsiteY955" fmla="*/ 2315371 h 2903740"/>
              <a:gd name="connsiteX956" fmla="*/ 2454537 w 2928285"/>
              <a:gd name="connsiteY956" fmla="*/ 2307275 h 2903740"/>
              <a:gd name="connsiteX957" fmla="*/ 2465014 w 2928285"/>
              <a:gd name="connsiteY957" fmla="*/ 2296607 h 2903740"/>
              <a:gd name="connsiteX958" fmla="*/ 2503114 w 2928285"/>
              <a:gd name="connsiteY958" fmla="*/ 2258507 h 2903740"/>
              <a:gd name="connsiteX959" fmla="*/ 2538738 w 2928285"/>
              <a:gd name="connsiteY959" fmla="*/ 2220407 h 2903740"/>
              <a:gd name="connsiteX960" fmla="*/ 2560645 w 2928285"/>
              <a:gd name="connsiteY960" fmla="*/ 2191832 h 2903740"/>
              <a:gd name="connsiteX961" fmla="*/ 2585696 w 2928285"/>
              <a:gd name="connsiteY961" fmla="*/ 2156018 h 2903740"/>
              <a:gd name="connsiteX962" fmla="*/ 2583887 w 2928285"/>
              <a:gd name="connsiteY962" fmla="*/ 2155065 h 2903740"/>
              <a:gd name="connsiteX963" fmla="*/ 2559026 w 2928285"/>
              <a:gd name="connsiteY963" fmla="*/ 2175068 h 2903740"/>
              <a:gd name="connsiteX964" fmla="*/ 2574362 w 2928285"/>
              <a:gd name="connsiteY964" fmla="*/ 2155351 h 2903740"/>
              <a:gd name="connsiteX965" fmla="*/ 2588839 w 2928285"/>
              <a:gd name="connsiteY965" fmla="*/ 2134968 h 2903740"/>
              <a:gd name="connsiteX966" fmla="*/ 2596555 w 2928285"/>
              <a:gd name="connsiteY966" fmla="*/ 2123157 h 2903740"/>
              <a:gd name="connsiteX967" fmla="*/ 2617224 w 2928285"/>
              <a:gd name="connsiteY967" fmla="*/ 2100678 h 2903740"/>
              <a:gd name="connsiteX968" fmla="*/ 2638560 w 2928285"/>
              <a:gd name="connsiteY968" fmla="*/ 2067149 h 2903740"/>
              <a:gd name="connsiteX969" fmla="*/ 2648657 w 2928285"/>
              <a:gd name="connsiteY969" fmla="*/ 2049719 h 2903740"/>
              <a:gd name="connsiteX970" fmla="*/ 2656658 w 2928285"/>
              <a:gd name="connsiteY970" fmla="*/ 2030669 h 2903740"/>
              <a:gd name="connsiteX971" fmla="*/ 2674755 w 2928285"/>
              <a:gd name="connsiteY971" fmla="*/ 1994855 h 2903740"/>
              <a:gd name="connsiteX972" fmla="*/ 2691424 w 2928285"/>
              <a:gd name="connsiteY972" fmla="*/ 1958279 h 2903740"/>
              <a:gd name="connsiteX973" fmla="*/ 2691424 w 2928285"/>
              <a:gd name="connsiteY973" fmla="*/ 1959422 h 2903740"/>
              <a:gd name="connsiteX974" fmla="*/ 2709997 w 2928285"/>
              <a:gd name="connsiteY974" fmla="*/ 1915321 h 2903740"/>
              <a:gd name="connsiteX975" fmla="*/ 2727428 w 2928285"/>
              <a:gd name="connsiteY975" fmla="*/ 1865886 h 2903740"/>
              <a:gd name="connsiteX976" fmla="*/ 2729333 w 2928285"/>
              <a:gd name="connsiteY976" fmla="*/ 1860362 h 2903740"/>
              <a:gd name="connsiteX977" fmla="*/ 2730953 w 2928285"/>
              <a:gd name="connsiteY977" fmla="*/ 1855123 h 2903740"/>
              <a:gd name="connsiteX978" fmla="*/ 2746954 w 2928285"/>
              <a:gd name="connsiteY978" fmla="*/ 1809594 h 2903740"/>
              <a:gd name="connsiteX979" fmla="*/ 2753622 w 2928285"/>
              <a:gd name="connsiteY979" fmla="*/ 1789591 h 2903740"/>
              <a:gd name="connsiteX980" fmla="*/ 2754098 w 2928285"/>
              <a:gd name="connsiteY980" fmla="*/ 1793020 h 2903740"/>
              <a:gd name="connsiteX981" fmla="*/ 2749336 w 2928285"/>
              <a:gd name="connsiteY981" fmla="*/ 1816833 h 2903740"/>
              <a:gd name="connsiteX982" fmla="*/ 2733810 w 2928285"/>
              <a:gd name="connsiteY982" fmla="*/ 1866172 h 2903740"/>
              <a:gd name="connsiteX983" fmla="*/ 2714760 w 2928285"/>
              <a:gd name="connsiteY983" fmla="*/ 1916274 h 2903740"/>
              <a:gd name="connsiteX984" fmla="*/ 2708950 w 2928285"/>
              <a:gd name="connsiteY984" fmla="*/ 1933323 h 2903740"/>
              <a:gd name="connsiteX985" fmla="*/ 2701520 w 2928285"/>
              <a:gd name="connsiteY985" fmla="*/ 1951326 h 2903740"/>
              <a:gd name="connsiteX986" fmla="*/ 2684756 w 2928285"/>
              <a:gd name="connsiteY986" fmla="*/ 1990283 h 2903740"/>
              <a:gd name="connsiteX987" fmla="*/ 2544834 w 2928285"/>
              <a:gd name="connsiteY987" fmla="*/ 2223169 h 2903740"/>
              <a:gd name="connsiteX988" fmla="*/ 2508544 w 2928285"/>
              <a:gd name="connsiteY988" fmla="*/ 2271556 h 2903740"/>
              <a:gd name="connsiteX989" fmla="*/ 2495590 w 2928285"/>
              <a:gd name="connsiteY989" fmla="*/ 2292606 h 2903740"/>
              <a:gd name="connsiteX990" fmla="*/ 2495590 w 2928285"/>
              <a:gd name="connsiteY990" fmla="*/ 2292606 h 2903740"/>
              <a:gd name="connsiteX991" fmla="*/ 2513211 w 2928285"/>
              <a:gd name="connsiteY991" fmla="*/ 2275938 h 2903740"/>
              <a:gd name="connsiteX992" fmla="*/ 2537976 w 2928285"/>
              <a:gd name="connsiteY992" fmla="*/ 2246505 h 2903740"/>
              <a:gd name="connsiteX993" fmla="*/ 2538929 w 2928285"/>
              <a:gd name="connsiteY993" fmla="*/ 2248220 h 2903740"/>
              <a:gd name="connsiteX994" fmla="*/ 2565313 w 2928285"/>
              <a:gd name="connsiteY994" fmla="*/ 2216597 h 2903740"/>
              <a:gd name="connsiteX995" fmla="*/ 2584363 w 2928285"/>
              <a:gd name="connsiteY995" fmla="*/ 2194594 h 2903740"/>
              <a:gd name="connsiteX996" fmla="*/ 2598650 w 2928285"/>
              <a:gd name="connsiteY996" fmla="*/ 2175544 h 2903740"/>
              <a:gd name="connsiteX997" fmla="*/ 2611890 w 2928285"/>
              <a:gd name="connsiteY997" fmla="*/ 2156494 h 2903740"/>
              <a:gd name="connsiteX998" fmla="*/ 2637036 w 2928285"/>
              <a:gd name="connsiteY998" fmla="*/ 2120871 h 2903740"/>
              <a:gd name="connsiteX999" fmla="*/ 2678755 w 2928285"/>
              <a:gd name="connsiteY999" fmla="*/ 2057815 h 2903740"/>
              <a:gd name="connsiteX1000" fmla="*/ 2704949 w 2928285"/>
              <a:gd name="connsiteY1000" fmla="*/ 2018667 h 2903740"/>
              <a:gd name="connsiteX1001" fmla="*/ 2698853 w 2928285"/>
              <a:gd name="connsiteY1001" fmla="*/ 2033145 h 2903740"/>
              <a:gd name="connsiteX1002" fmla="*/ 2683423 w 2928285"/>
              <a:gd name="connsiteY1002" fmla="*/ 2065816 h 2903740"/>
              <a:gd name="connsiteX1003" fmla="*/ 2666849 w 2928285"/>
              <a:gd name="connsiteY1003" fmla="*/ 2097439 h 2903740"/>
              <a:gd name="connsiteX1004" fmla="*/ 2648276 w 2928285"/>
              <a:gd name="connsiteY1004" fmla="*/ 2130586 h 2903740"/>
              <a:gd name="connsiteX1005" fmla="*/ 2624844 w 2928285"/>
              <a:gd name="connsiteY1005" fmla="*/ 2166305 h 2903740"/>
              <a:gd name="connsiteX1006" fmla="*/ 2599317 w 2928285"/>
              <a:gd name="connsiteY1006" fmla="*/ 2205167 h 2903740"/>
              <a:gd name="connsiteX1007" fmla="*/ 2572837 w 2928285"/>
              <a:gd name="connsiteY1007" fmla="*/ 2243267 h 2903740"/>
              <a:gd name="connsiteX1008" fmla="*/ 2542834 w 2928285"/>
              <a:gd name="connsiteY1008" fmla="*/ 2281938 h 2903740"/>
              <a:gd name="connsiteX1009" fmla="*/ 2527594 w 2928285"/>
              <a:gd name="connsiteY1009" fmla="*/ 2300988 h 2903740"/>
              <a:gd name="connsiteX1010" fmla="*/ 2511878 w 2928285"/>
              <a:gd name="connsiteY1010" fmla="*/ 2319562 h 2903740"/>
              <a:gd name="connsiteX1011" fmla="*/ 2496066 w 2928285"/>
              <a:gd name="connsiteY1011" fmla="*/ 2338612 h 2903740"/>
              <a:gd name="connsiteX1012" fmla="*/ 2479302 w 2928285"/>
              <a:gd name="connsiteY1012" fmla="*/ 2356519 h 2903740"/>
              <a:gd name="connsiteX1013" fmla="*/ 2444536 w 2928285"/>
              <a:gd name="connsiteY1013" fmla="*/ 2392238 h 2903740"/>
              <a:gd name="connsiteX1014" fmla="*/ 2443012 w 2928285"/>
              <a:gd name="connsiteY1014" fmla="*/ 2395095 h 2903740"/>
              <a:gd name="connsiteX1015" fmla="*/ 2462062 w 2928285"/>
              <a:gd name="connsiteY1015" fmla="*/ 2382237 h 2903740"/>
              <a:gd name="connsiteX1016" fmla="*/ 2499590 w 2928285"/>
              <a:gd name="connsiteY1016" fmla="*/ 2345280 h 2903740"/>
              <a:gd name="connsiteX1017" fmla="*/ 2537690 w 2928285"/>
              <a:gd name="connsiteY1017" fmla="*/ 2300607 h 2903740"/>
              <a:gd name="connsiteX1018" fmla="*/ 2538929 w 2928285"/>
              <a:gd name="connsiteY1018" fmla="*/ 2298131 h 2903740"/>
              <a:gd name="connsiteX1019" fmla="*/ 2558645 w 2928285"/>
              <a:gd name="connsiteY1019" fmla="*/ 2273747 h 2903740"/>
              <a:gd name="connsiteX1020" fmla="*/ 2576838 w 2928285"/>
              <a:gd name="connsiteY1020" fmla="*/ 2250411 h 2903740"/>
              <a:gd name="connsiteX1021" fmla="*/ 2592078 w 2928285"/>
              <a:gd name="connsiteY1021" fmla="*/ 2229361 h 2903740"/>
              <a:gd name="connsiteX1022" fmla="*/ 2606937 w 2928285"/>
              <a:gd name="connsiteY1022" fmla="*/ 2207929 h 2903740"/>
              <a:gd name="connsiteX1023" fmla="*/ 2605413 w 2928285"/>
              <a:gd name="connsiteY1023" fmla="*/ 2209453 h 2903740"/>
              <a:gd name="connsiteX1024" fmla="*/ 2629321 w 2928285"/>
              <a:gd name="connsiteY1024" fmla="*/ 2183259 h 2903740"/>
              <a:gd name="connsiteX1025" fmla="*/ 2619796 w 2928285"/>
              <a:gd name="connsiteY1025" fmla="*/ 2200786 h 2903740"/>
              <a:gd name="connsiteX1026" fmla="*/ 2593030 w 2928285"/>
              <a:gd name="connsiteY1026" fmla="*/ 2239457 h 2903740"/>
              <a:gd name="connsiteX1027" fmla="*/ 2585029 w 2928285"/>
              <a:gd name="connsiteY1027" fmla="*/ 2254888 h 2903740"/>
              <a:gd name="connsiteX1028" fmla="*/ 2624272 w 2928285"/>
              <a:gd name="connsiteY1028" fmla="*/ 2200595 h 2903740"/>
              <a:gd name="connsiteX1029" fmla="*/ 2632464 w 2928285"/>
              <a:gd name="connsiteY1029" fmla="*/ 2188879 h 2903740"/>
              <a:gd name="connsiteX1030" fmla="*/ 2641989 w 2928285"/>
              <a:gd name="connsiteY1030" fmla="*/ 2174496 h 2903740"/>
              <a:gd name="connsiteX1031" fmla="*/ 2659039 w 2928285"/>
              <a:gd name="connsiteY1031" fmla="*/ 2146969 h 2903740"/>
              <a:gd name="connsiteX1032" fmla="*/ 2666659 w 2928285"/>
              <a:gd name="connsiteY1032" fmla="*/ 2133920 h 2903740"/>
              <a:gd name="connsiteX1033" fmla="*/ 2673517 w 2928285"/>
              <a:gd name="connsiteY1033" fmla="*/ 2121061 h 2903740"/>
              <a:gd name="connsiteX1034" fmla="*/ 2686947 w 2928285"/>
              <a:gd name="connsiteY1034" fmla="*/ 2096677 h 2903740"/>
              <a:gd name="connsiteX1035" fmla="*/ 2699996 w 2928285"/>
              <a:gd name="connsiteY1035" fmla="*/ 2073912 h 2903740"/>
              <a:gd name="connsiteX1036" fmla="*/ 2711807 w 2928285"/>
              <a:gd name="connsiteY1036" fmla="*/ 2051910 h 2903740"/>
              <a:gd name="connsiteX1037" fmla="*/ 2734762 w 2928285"/>
              <a:gd name="connsiteY1037" fmla="*/ 2010190 h 2903740"/>
              <a:gd name="connsiteX1038" fmla="*/ 2755813 w 2928285"/>
              <a:gd name="connsiteY1038" fmla="*/ 1968471 h 2903740"/>
              <a:gd name="connsiteX1039" fmla="*/ 2755813 w 2928285"/>
              <a:gd name="connsiteY1039" fmla="*/ 1968471 h 2903740"/>
              <a:gd name="connsiteX1040" fmla="*/ 2776006 w 2928285"/>
              <a:gd name="connsiteY1040" fmla="*/ 1927989 h 2903740"/>
              <a:gd name="connsiteX1041" fmla="*/ 2788484 w 2928285"/>
              <a:gd name="connsiteY1041" fmla="*/ 1907320 h 2903740"/>
              <a:gd name="connsiteX1042" fmla="*/ 2788484 w 2928285"/>
              <a:gd name="connsiteY1042" fmla="*/ 1907320 h 2903740"/>
              <a:gd name="connsiteX1043" fmla="*/ 2794579 w 2928285"/>
              <a:gd name="connsiteY1043" fmla="*/ 1891795 h 2903740"/>
              <a:gd name="connsiteX1044" fmla="*/ 2799437 w 2928285"/>
              <a:gd name="connsiteY1044" fmla="*/ 1878174 h 2903740"/>
              <a:gd name="connsiteX1045" fmla="*/ 2807248 w 2928285"/>
              <a:gd name="connsiteY1045" fmla="*/ 1857790 h 2903740"/>
              <a:gd name="connsiteX1046" fmla="*/ 2814392 w 2928285"/>
              <a:gd name="connsiteY1046" fmla="*/ 1847598 h 2903740"/>
              <a:gd name="connsiteX1047" fmla="*/ 2805819 w 2928285"/>
              <a:gd name="connsiteY1047" fmla="*/ 1879603 h 2903740"/>
              <a:gd name="connsiteX1048" fmla="*/ 2796294 w 2928285"/>
              <a:gd name="connsiteY1048" fmla="*/ 1911892 h 2903740"/>
              <a:gd name="connsiteX1049" fmla="*/ 2796294 w 2928285"/>
              <a:gd name="connsiteY1049" fmla="*/ 1911892 h 2903740"/>
              <a:gd name="connsiteX1050" fmla="*/ 2786769 w 2928285"/>
              <a:gd name="connsiteY1050" fmla="*/ 1942848 h 2903740"/>
              <a:gd name="connsiteX1051" fmla="*/ 2778768 w 2928285"/>
              <a:gd name="connsiteY1051" fmla="*/ 1965708 h 2903740"/>
              <a:gd name="connsiteX1052" fmla="*/ 2769243 w 2928285"/>
              <a:gd name="connsiteY1052" fmla="*/ 1988283 h 2903740"/>
              <a:gd name="connsiteX1053" fmla="*/ 2761909 w 2928285"/>
              <a:gd name="connsiteY1053" fmla="*/ 2009238 h 2903740"/>
              <a:gd name="connsiteX1054" fmla="*/ 2764480 w 2928285"/>
              <a:gd name="connsiteY1054" fmla="*/ 2011619 h 2903740"/>
              <a:gd name="connsiteX1055" fmla="*/ 2781911 w 2928285"/>
              <a:gd name="connsiteY1055" fmla="*/ 1981901 h 2903740"/>
              <a:gd name="connsiteX1056" fmla="*/ 2797913 w 2928285"/>
              <a:gd name="connsiteY1056" fmla="*/ 1947706 h 2903740"/>
              <a:gd name="connsiteX1057" fmla="*/ 2797913 w 2928285"/>
              <a:gd name="connsiteY1057" fmla="*/ 1946849 h 2903740"/>
              <a:gd name="connsiteX1058" fmla="*/ 2835251 w 2928285"/>
              <a:gd name="connsiteY1058" fmla="*/ 1861695 h 2903740"/>
              <a:gd name="connsiteX1059" fmla="*/ 2834013 w 2928285"/>
              <a:gd name="connsiteY1059" fmla="*/ 1889223 h 2903740"/>
              <a:gd name="connsiteX1060" fmla="*/ 2824488 w 2928285"/>
              <a:gd name="connsiteY1060" fmla="*/ 1938753 h 2903740"/>
              <a:gd name="connsiteX1061" fmla="*/ 2834013 w 2928285"/>
              <a:gd name="connsiteY1061" fmla="*/ 1939324 h 2903740"/>
              <a:gd name="connsiteX1062" fmla="*/ 2828203 w 2928285"/>
              <a:gd name="connsiteY1062" fmla="*/ 1971233 h 2903740"/>
              <a:gd name="connsiteX1063" fmla="*/ 2795627 w 2928285"/>
              <a:gd name="connsiteY1063" fmla="*/ 2044004 h 2903740"/>
              <a:gd name="connsiteX1064" fmla="*/ 2761433 w 2928285"/>
              <a:gd name="connsiteY1064" fmla="*/ 2106202 h 2903740"/>
              <a:gd name="connsiteX1065" fmla="*/ 2697996 w 2928285"/>
              <a:gd name="connsiteY1065" fmla="*/ 2204976 h 2903740"/>
              <a:gd name="connsiteX1066" fmla="*/ 2681327 w 2928285"/>
              <a:gd name="connsiteY1066" fmla="*/ 2228884 h 2903740"/>
              <a:gd name="connsiteX1067" fmla="*/ 2664087 w 2928285"/>
              <a:gd name="connsiteY1067" fmla="*/ 2251268 h 2903740"/>
              <a:gd name="connsiteX1068" fmla="*/ 2647513 w 2928285"/>
              <a:gd name="connsiteY1068" fmla="*/ 2272413 h 2903740"/>
              <a:gd name="connsiteX1069" fmla="*/ 2631512 w 2928285"/>
              <a:gd name="connsiteY1069" fmla="*/ 2291463 h 2903740"/>
              <a:gd name="connsiteX1070" fmla="*/ 2606270 w 2928285"/>
              <a:gd name="connsiteY1070" fmla="*/ 2322420 h 2903740"/>
              <a:gd name="connsiteX1071" fmla="*/ 2595126 w 2928285"/>
              <a:gd name="connsiteY1071" fmla="*/ 2335374 h 2903740"/>
              <a:gd name="connsiteX1072" fmla="*/ 2582553 w 2928285"/>
              <a:gd name="connsiteY1072" fmla="*/ 2349090 h 2903740"/>
              <a:gd name="connsiteX1073" fmla="*/ 2548358 w 2928285"/>
              <a:gd name="connsiteY1073" fmla="*/ 2370807 h 2903740"/>
              <a:gd name="connsiteX1074" fmla="*/ 2533785 w 2928285"/>
              <a:gd name="connsiteY1074" fmla="*/ 2384237 h 2903740"/>
              <a:gd name="connsiteX1075" fmla="*/ 2529880 w 2928285"/>
              <a:gd name="connsiteY1075" fmla="*/ 2384999 h 2903740"/>
              <a:gd name="connsiteX1076" fmla="*/ 2538452 w 2928285"/>
              <a:gd name="connsiteY1076" fmla="*/ 2375474 h 2903740"/>
              <a:gd name="connsiteX1077" fmla="*/ 2529880 w 2928285"/>
              <a:gd name="connsiteY1077" fmla="*/ 2384999 h 2903740"/>
              <a:gd name="connsiteX1078" fmla="*/ 2529880 w 2928285"/>
              <a:gd name="connsiteY1078" fmla="*/ 2384999 h 2903740"/>
              <a:gd name="connsiteX1079" fmla="*/ 2482255 w 2928285"/>
              <a:gd name="connsiteY1079" fmla="*/ 2430529 h 2903740"/>
              <a:gd name="connsiteX1080" fmla="*/ 2466538 w 2928285"/>
              <a:gd name="connsiteY1080" fmla="*/ 2444340 h 2903740"/>
              <a:gd name="connsiteX1081" fmla="*/ 2466538 w 2928285"/>
              <a:gd name="connsiteY1081" fmla="*/ 2444340 h 2903740"/>
              <a:gd name="connsiteX1082" fmla="*/ 2430248 w 2928285"/>
              <a:gd name="connsiteY1082" fmla="*/ 2476725 h 2903740"/>
              <a:gd name="connsiteX1083" fmla="*/ 2378337 w 2928285"/>
              <a:gd name="connsiteY1083" fmla="*/ 2518825 h 2903740"/>
              <a:gd name="connsiteX1084" fmla="*/ 2336046 w 2928285"/>
              <a:gd name="connsiteY1084" fmla="*/ 2547400 h 2903740"/>
              <a:gd name="connsiteX1085" fmla="*/ 2321949 w 2928285"/>
              <a:gd name="connsiteY1085" fmla="*/ 2558545 h 2903740"/>
              <a:gd name="connsiteX1086" fmla="*/ 2279753 w 2928285"/>
              <a:gd name="connsiteY1086" fmla="*/ 2587786 h 2903740"/>
              <a:gd name="connsiteX1087" fmla="*/ 2266133 w 2928285"/>
              <a:gd name="connsiteY1087" fmla="*/ 2597311 h 2903740"/>
              <a:gd name="connsiteX1088" fmla="*/ 2252036 w 2928285"/>
              <a:gd name="connsiteY1088" fmla="*/ 2606265 h 2903740"/>
              <a:gd name="connsiteX1089" fmla="*/ 2208030 w 2928285"/>
              <a:gd name="connsiteY1089" fmla="*/ 2633316 h 2903740"/>
              <a:gd name="connsiteX1090" fmla="*/ 2160405 w 2928285"/>
              <a:gd name="connsiteY1090" fmla="*/ 2660176 h 2903740"/>
              <a:gd name="connsiteX1091" fmla="*/ 2131830 w 2928285"/>
              <a:gd name="connsiteY1091" fmla="*/ 2674750 h 2903740"/>
              <a:gd name="connsiteX1092" fmla="*/ 2129163 w 2928285"/>
              <a:gd name="connsiteY1092" fmla="*/ 2673511 h 2903740"/>
              <a:gd name="connsiteX1093" fmla="*/ 2119638 w 2928285"/>
              <a:gd name="connsiteY1093" fmla="*/ 2675797 h 2903740"/>
              <a:gd name="connsiteX1094" fmla="*/ 2116304 w 2928285"/>
              <a:gd name="connsiteY1094" fmla="*/ 2675702 h 2903740"/>
              <a:gd name="connsiteX1095" fmla="*/ 2056773 w 2928285"/>
              <a:gd name="connsiteY1095" fmla="*/ 2708563 h 2903740"/>
              <a:gd name="connsiteX1096" fmla="*/ 2026007 w 2928285"/>
              <a:gd name="connsiteY1096" fmla="*/ 2723327 h 2903740"/>
              <a:gd name="connsiteX1097" fmla="*/ 1985335 w 2928285"/>
              <a:gd name="connsiteY1097" fmla="*/ 2741805 h 2903740"/>
              <a:gd name="connsiteX1098" fmla="*/ 1960094 w 2928285"/>
              <a:gd name="connsiteY1098" fmla="*/ 2751902 h 2903740"/>
              <a:gd name="connsiteX1099" fmla="*/ 1935615 w 2928285"/>
              <a:gd name="connsiteY1099" fmla="*/ 2760569 h 2903740"/>
              <a:gd name="connsiteX1100" fmla="*/ 1893038 w 2928285"/>
              <a:gd name="connsiteY1100" fmla="*/ 2770094 h 2903740"/>
              <a:gd name="connsiteX1101" fmla="*/ 1856272 w 2928285"/>
              <a:gd name="connsiteY1101" fmla="*/ 2777810 h 2903740"/>
              <a:gd name="connsiteX1102" fmla="*/ 1820267 w 2928285"/>
              <a:gd name="connsiteY1102" fmla="*/ 2786382 h 2903740"/>
              <a:gd name="connsiteX1103" fmla="*/ 1728446 w 2928285"/>
              <a:gd name="connsiteY1103" fmla="*/ 2809814 h 2903740"/>
              <a:gd name="connsiteX1104" fmla="*/ 1737971 w 2928285"/>
              <a:gd name="connsiteY1104" fmla="*/ 2809814 h 2903740"/>
              <a:gd name="connsiteX1105" fmla="*/ 1751211 w 2928285"/>
              <a:gd name="connsiteY1105" fmla="*/ 2807528 h 2903740"/>
              <a:gd name="connsiteX1106" fmla="*/ 1764736 w 2928285"/>
              <a:gd name="connsiteY1106" fmla="*/ 2804480 h 2903740"/>
              <a:gd name="connsiteX1107" fmla="*/ 1790740 w 2928285"/>
              <a:gd name="connsiteY1107" fmla="*/ 2798860 h 2903740"/>
              <a:gd name="connsiteX1108" fmla="*/ 1824649 w 2928285"/>
              <a:gd name="connsiteY1108" fmla="*/ 2793145 h 2903740"/>
              <a:gd name="connsiteX1109" fmla="*/ 1771976 w 2928285"/>
              <a:gd name="connsiteY1109" fmla="*/ 2808671 h 2903740"/>
              <a:gd name="connsiteX1110" fmla="*/ 1707682 w 2928285"/>
              <a:gd name="connsiteY1110" fmla="*/ 2823339 h 2903740"/>
              <a:gd name="connsiteX1111" fmla="*/ 1634339 w 2928285"/>
              <a:gd name="connsiteY1111" fmla="*/ 2833627 h 2903740"/>
              <a:gd name="connsiteX1112" fmla="*/ 1634339 w 2928285"/>
              <a:gd name="connsiteY1112" fmla="*/ 2833627 h 2903740"/>
              <a:gd name="connsiteX1113" fmla="*/ 1615766 w 2928285"/>
              <a:gd name="connsiteY1113" fmla="*/ 2837055 h 2903740"/>
              <a:gd name="connsiteX1114" fmla="*/ 1543280 w 2928285"/>
              <a:gd name="connsiteY1114" fmla="*/ 2843342 h 2903740"/>
              <a:gd name="connsiteX1115" fmla="*/ 1471176 w 2928285"/>
              <a:gd name="connsiteY1115" fmla="*/ 2844771 h 2903740"/>
              <a:gd name="connsiteX1116" fmla="*/ 1456793 w 2928285"/>
              <a:gd name="connsiteY1116" fmla="*/ 2841246 h 2903740"/>
              <a:gd name="connsiteX1117" fmla="*/ 1397262 w 2928285"/>
              <a:gd name="connsiteY1117" fmla="*/ 2838389 h 2903740"/>
              <a:gd name="connsiteX1118" fmla="*/ 1346113 w 2928285"/>
              <a:gd name="connsiteY1118" fmla="*/ 2835626 h 2903740"/>
              <a:gd name="connsiteX1119" fmla="*/ 1320871 w 2928285"/>
              <a:gd name="connsiteY1119" fmla="*/ 2833817 h 2903740"/>
              <a:gd name="connsiteX1120" fmla="*/ 1295916 w 2928285"/>
              <a:gd name="connsiteY1120" fmla="*/ 2830959 h 2903740"/>
              <a:gd name="connsiteX1121" fmla="*/ 1246767 w 2928285"/>
              <a:gd name="connsiteY1121" fmla="*/ 2824102 h 2903740"/>
              <a:gd name="connsiteX1122" fmla="*/ 1199142 w 2928285"/>
              <a:gd name="connsiteY1122" fmla="*/ 2814577 h 2903740"/>
              <a:gd name="connsiteX1123" fmla="*/ 1177139 w 2928285"/>
              <a:gd name="connsiteY1123" fmla="*/ 2809909 h 2903740"/>
              <a:gd name="connsiteX1124" fmla="*/ 1154089 w 2928285"/>
              <a:gd name="connsiteY1124" fmla="*/ 2804385 h 2903740"/>
              <a:gd name="connsiteX1125" fmla="*/ 1106464 w 2928285"/>
              <a:gd name="connsiteY1125" fmla="*/ 2792859 h 2903740"/>
              <a:gd name="connsiteX1126" fmla="*/ 1058839 w 2928285"/>
              <a:gd name="connsiteY1126" fmla="*/ 2779048 h 2903740"/>
              <a:gd name="connsiteX1127" fmla="*/ 1036360 w 2928285"/>
              <a:gd name="connsiteY1127" fmla="*/ 2772095 h 2903740"/>
              <a:gd name="connsiteX1128" fmla="*/ 1015500 w 2928285"/>
              <a:gd name="connsiteY1128" fmla="*/ 2764284 h 2903740"/>
              <a:gd name="connsiteX1129" fmla="*/ 978352 w 2928285"/>
              <a:gd name="connsiteY1129" fmla="*/ 2751711 h 2903740"/>
              <a:gd name="connsiteX1130" fmla="*/ 943110 w 2928285"/>
              <a:gd name="connsiteY1130" fmla="*/ 2738091 h 2903740"/>
              <a:gd name="connsiteX1131" fmla="*/ 912439 w 2928285"/>
              <a:gd name="connsiteY1131" fmla="*/ 2725041 h 2903740"/>
              <a:gd name="connsiteX1132" fmla="*/ 889389 w 2928285"/>
              <a:gd name="connsiteY1132" fmla="*/ 2712373 h 2903740"/>
              <a:gd name="connsiteX1133" fmla="*/ 836239 w 2928285"/>
              <a:gd name="connsiteY1133" fmla="*/ 2687513 h 2903740"/>
              <a:gd name="connsiteX1134" fmla="*/ 787281 w 2928285"/>
              <a:gd name="connsiteY1134" fmla="*/ 2664082 h 2903740"/>
              <a:gd name="connsiteX1135" fmla="*/ 739656 w 2928285"/>
              <a:gd name="connsiteY1135" fmla="*/ 2638459 h 2903740"/>
              <a:gd name="connsiteX1136" fmla="*/ 692031 w 2928285"/>
              <a:gd name="connsiteY1136" fmla="*/ 2611504 h 2903740"/>
              <a:gd name="connsiteX1137" fmla="*/ 666694 w 2928285"/>
              <a:gd name="connsiteY1137" fmla="*/ 2595978 h 2903740"/>
              <a:gd name="connsiteX1138" fmla="*/ 640691 w 2928285"/>
              <a:gd name="connsiteY1138" fmla="*/ 2578357 h 2903740"/>
              <a:gd name="connsiteX1139" fmla="*/ 552776 w 2928285"/>
              <a:gd name="connsiteY1139" fmla="*/ 2511682 h 2903740"/>
              <a:gd name="connsiteX1140" fmla="*/ 517342 w 2928285"/>
              <a:gd name="connsiteY1140" fmla="*/ 2478820 h 2903740"/>
              <a:gd name="connsiteX1141" fmla="*/ 500102 w 2928285"/>
              <a:gd name="connsiteY1141" fmla="*/ 2462532 h 2903740"/>
              <a:gd name="connsiteX1142" fmla="*/ 483338 w 2928285"/>
              <a:gd name="connsiteY1142" fmla="*/ 2445388 h 2903740"/>
              <a:gd name="connsiteX1143" fmla="*/ 404090 w 2928285"/>
              <a:gd name="connsiteY1143" fmla="*/ 2356805 h 2903740"/>
              <a:gd name="connsiteX1144" fmla="*/ 391231 w 2928285"/>
              <a:gd name="connsiteY1144" fmla="*/ 2337279 h 2903740"/>
              <a:gd name="connsiteX1145" fmla="*/ 366752 w 2928285"/>
              <a:gd name="connsiteY1145" fmla="*/ 2301846 h 2903740"/>
              <a:gd name="connsiteX1146" fmla="*/ 351322 w 2928285"/>
              <a:gd name="connsiteY1146" fmla="*/ 2275557 h 2903740"/>
              <a:gd name="connsiteX1147" fmla="*/ 376753 w 2928285"/>
              <a:gd name="connsiteY1147" fmla="*/ 2302131 h 2903740"/>
              <a:gd name="connsiteX1148" fmla="*/ 384564 w 2928285"/>
              <a:gd name="connsiteY1148" fmla="*/ 2304989 h 2903740"/>
              <a:gd name="connsiteX1149" fmla="*/ 378277 w 2928285"/>
              <a:gd name="connsiteY1149" fmla="*/ 2289939 h 2903740"/>
              <a:gd name="connsiteX1150" fmla="*/ 378277 w 2928285"/>
              <a:gd name="connsiteY1150" fmla="*/ 2289939 h 2903740"/>
              <a:gd name="connsiteX1151" fmla="*/ 384564 w 2928285"/>
              <a:gd name="connsiteY1151" fmla="*/ 2304989 h 2903740"/>
              <a:gd name="connsiteX1152" fmla="*/ 315127 w 2928285"/>
              <a:gd name="connsiteY1152" fmla="*/ 2215645 h 2903740"/>
              <a:gd name="connsiteX1153" fmla="*/ 257977 w 2928285"/>
              <a:gd name="connsiteY1153" fmla="*/ 2135254 h 2903740"/>
              <a:gd name="connsiteX1154" fmla="*/ 224449 w 2928285"/>
              <a:gd name="connsiteY1154" fmla="*/ 2084390 h 2903740"/>
              <a:gd name="connsiteX1155" fmla="*/ 214162 w 2928285"/>
              <a:gd name="connsiteY1155" fmla="*/ 2056291 h 2903740"/>
              <a:gd name="connsiteX1156" fmla="*/ 211209 w 2928285"/>
              <a:gd name="connsiteY1156" fmla="*/ 2042766 h 2903740"/>
              <a:gd name="connsiteX1157" fmla="*/ 212447 w 2928285"/>
              <a:gd name="connsiteY1157" fmla="*/ 2044290 h 2903740"/>
              <a:gd name="connsiteX1158" fmla="*/ 202160 w 2928285"/>
              <a:gd name="connsiteY1158" fmla="*/ 2023335 h 2903740"/>
              <a:gd name="connsiteX1159" fmla="*/ 175204 w 2928285"/>
              <a:gd name="connsiteY1159" fmla="*/ 1969233 h 2903740"/>
              <a:gd name="connsiteX1160" fmla="*/ 154535 w 2928285"/>
              <a:gd name="connsiteY1160" fmla="*/ 1920941 h 2903740"/>
              <a:gd name="connsiteX1161" fmla="*/ 137104 w 2928285"/>
              <a:gd name="connsiteY1161" fmla="*/ 1881222 h 2903740"/>
              <a:gd name="connsiteX1162" fmla="*/ 125579 w 2928285"/>
              <a:gd name="connsiteY1162" fmla="*/ 1866648 h 2903740"/>
              <a:gd name="connsiteX1163" fmla="*/ 133866 w 2928285"/>
              <a:gd name="connsiteY1163" fmla="*/ 1895223 h 2903740"/>
              <a:gd name="connsiteX1164" fmla="*/ 156345 w 2928285"/>
              <a:gd name="connsiteY1164" fmla="*/ 1956469 h 2903740"/>
              <a:gd name="connsiteX1165" fmla="*/ 114054 w 2928285"/>
              <a:gd name="connsiteY1165" fmla="*/ 1850646 h 2903740"/>
              <a:gd name="connsiteX1166" fmla="*/ 98052 w 2928285"/>
              <a:gd name="connsiteY1166" fmla="*/ 1794068 h 2903740"/>
              <a:gd name="connsiteX1167" fmla="*/ 86812 w 2928285"/>
              <a:gd name="connsiteY1167" fmla="*/ 1751777 h 2903740"/>
              <a:gd name="connsiteX1168" fmla="*/ 73954 w 2928285"/>
              <a:gd name="connsiteY1168" fmla="*/ 1702818 h 2903740"/>
              <a:gd name="connsiteX1169" fmla="*/ 61952 w 2928285"/>
              <a:gd name="connsiteY1169" fmla="*/ 1692436 h 2903740"/>
              <a:gd name="connsiteX1170" fmla="*/ 60142 w 2928285"/>
              <a:gd name="connsiteY1170" fmla="*/ 1703771 h 2903740"/>
              <a:gd name="connsiteX1171" fmla="*/ 55094 w 2928285"/>
              <a:gd name="connsiteY1171" fmla="*/ 1689579 h 2903740"/>
              <a:gd name="connsiteX1172" fmla="*/ 52522 w 2928285"/>
              <a:gd name="connsiteY1172" fmla="*/ 1688531 h 2903740"/>
              <a:gd name="connsiteX1173" fmla="*/ 31186 w 2928285"/>
              <a:gd name="connsiteY1173" fmla="*/ 1606425 h 2903740"/>
              <a:gd name="connsiteX1174" fmla="*/ 24709 w 2928285"/>
              <a:gd name="connsiteY1174" fmla="*/ 1577279 h 2903740"/>
              <a:gd name="connsiteX1175" fmla="*/ 21185 w 2928285"/>
              <a:gd name="connsiteY1175" fmla="*/ 1554324 h 2903740"/>
              <a:gd name="connsiteX1176" fmla="*/ 18899 w 2928285"/>
              <a:gd name="connsiteY1176" fmla="*/ 1526320 h 2903740"/>
              <a:gd name="connsiteX1177" fmla="*/ 10993 w 2928285"/>
              <a:gd name="connsiteY1177" fmla="*/ 1475457 h 2903740"/>
              <a:gd name="connsiteX1178" fmla="*/ 3850 w 2928285"/>
              <a:gd name="connsiteY1178" fmla="*/ 1406210 h 2903740"/>
              <a:gd name="connsiteX1179" fmla="*/ 6898 w 2928285"/>
              <a:gd name="connsiteY1179" fmla="*/ 1344774 h 2903740"/>
              <a:gd name="connsiteX1180" fmla="*/ 3850 w 2928285"/>
              <a:gd name="connsiteY1180" fmla="*/ 1406210 h 2903740"/>
              <a:gd name="connsiteX1181" fmla="*/ 2707 w 2928285"/>
              <a:gd name="connsiteY1181" fmla="*/ 1372491 h 2903740"/>
              <a:gd name="connsiteX1182" fmla="*/ 4897 w 2928285"/>
              <a:gd name="connsiteY1182" fmla="*/ 1332105 h 2903740"/>
              <a:gd name="connsiteX1183" fmla="*/ 7755 w 2928285"/>
              <a:gd name="connsiteY1183" fmla="*/ 1296387 h 2903740"/>
              <a:gd name="connsiteX1184" fmla="*/ 9374 w 2928285"/>
              <a:gd name="connsiteY1184" fmla="*/ 1272955 h 2903740"/>
              <a:gd name="connsiteX1185" fmla="*/ -151 w 2928285"/>
              <a:gd name="connsiteY1185" fmla="*/ 1443548 h 2903740"/>
              <a:gd name="connsiteX1186" fmla="*/ 1659 w 2928285"/>
              <a:gd name="connsiteY1186" fmla="*/ 1518414 h 2903740"/>
              <a:gd name="connsiteX1187" fmla="*/ 4231 w 2928285"/>
              <a:gd name="connsiteY1187" fmla="*/ 1526987 h 2903740"/>
              <a:gd name="connsiteX1188" fmla="*/ 7279 w 2928285"/>
              <a:gd name="connsiteY1188" fmla="*/ 1556895 h 2903740"/>
              <a:gd name="connsiteX1189" fmla="*/ 11565 w 2928285"/>
              <a:gd name="connsiteY1189" fmla="*/ 1586613 h 2903740"/>
              <a:gd name="connsiteX1190" fmla="*/ 21090 w 2928285"/>
              <a:gd name="connsiteY1190" fmla="*/ 1645764 h 2903740"/>
              <a:gd name="connsiteX1191" fmla="*/ 34901 w 2928285"/>
              <a:gd name="connsiteY1191" fmla="*/ 1702342 h 2903740"/>
              <a:gd name="connsiteX1192" fmla="*/ 52046 w 2928285"/>
              <a:gd name="connsiteY1192" fmla="*/ 1764826 h 2903740"/>
              <a:gd name="connsiteX1193" fmla="*/ 73287 w 2928285"/>
              <a:gd name="connsiteY1193" fmla="*/ 1833787 h 2903740"/>
              <a:gd name="connsiteX1194" fmla="*/ 99671 w 2928285"/>
              <a:gd name="connsiteY1194" fmla="*/ 1909987 h 2903740"/>
              <a:gd name="connsiteX1195" fmla="*/ 86431 w 2928285"/>
              <a:gd name="connsiteY1195" fmla="*/ 1879412 h 2903740"/>
              <a:gd name="connsiteX1196" fmla="*/ 99671 w 2928285"/>
              <a:gd name="connsiteY1196" fmla="*/ 1909987 h 2903740"/>
              <a:gd name="connsiteX1197" fmla="*/ 107101 w 2928285"/>
              <a:gd name="connsiteY1197" fmla="*/ 1925799 h 2903740"/>
              <a:gd name="connsiteX1198" fmla="*/ 119769 w 2928285"/>
              <a:gd name="connsiteY1198" fmla="*/ 1957422 h 2903740"/>
              <a:gd name="connsiteX1199" fmla="*/ 127294 w 2928285"/>
              <a:gd name="connsiteY1199" fmla="*/ 1975233 h 2903740"/>
              <a:gd name="connsiteX1200" fmla="*/ 130913 w 2928285"/>
              <a:gd name="connsiteY1200" fmla="*/ 1982853 h 2903740"/>
              <a:gd name="connsiteX1201" fmla="*/ 130913 w 2928285"/>
              <a:gd name="connsiteY1201" fmla="*/ 1982853 h 2903740"/>
              <a:gd name="connsiteX1202" fmla="*/ 146725 w 2928285"/>
              <a:gd name="connsiteY1202" fmla="*/ 2014476 h 2903740"/>
              <a:gd name="connsiteX1203" fmla="*/ 163012 w 2928285"/>
              <a:gd name="connsiteY1203" fmla="*/ 2045528 h 2903740"/>
              <a:gd name="connsiteX1204" fmla="*/ 188063 w 2928285"/>
              <a:gd name="connsiteY1204" fmla="*/ 2088867 h 2903740"/>
              <a:gd name="connsiteX1205" fmla="*/ 217591 w 2928285"/>
              <a:gd name="connsiteY1205" fmla="*/ 2140588 h 2903740"/>
              <a:gd name="connsiteX1206" fmla="*/ 232735 w 2928285"/>
              <a:gd name="connsiteY1206" fmla="*/ 2171544 h 2903740"/>
              <a:gd name="connsiteX1207" fmla="*/ 230735 w 2928285"/>
              <a:gd name="connsiteY1207" fmla="*/ 2175830 h 2903740"/>
              <a:gd name="connsiteX1208" fmla="*/ 252928 w 2928285"/>
              <a:gd name="connsiteY1208" fmla="*/ 2219073 h 2903740"/>
              <a:gd name="connsiteX1209" fmla="*/ 324080 w 2928285"/>
              <a:gd name="connsiteY1209" fmla="*/ 2307465 h 2903740"/>
              <a:gd name="connsiteX1210" fmla="*/ 381992 w 2928285"/>
              <a:gd name="connsiteY1210" fmla="*/ 2370997 h 2903740"/>
              <a:gd name="connsiteX1211" fmla="*/ 412853 w 2928285"/>
              <a:gd name="connsiteY1211" fmla="*/ 2404811 h 2903740"/>
              <a:gd name="connsiteX1212" fmla="*/ 428569 w 2928285"/>
              <a:gd name="connsiteY1212" fmla="*/ 2422623 h 2903740"/>
              <a:gd name="connsiteX1213" fmla="*/ 444857 w 2928285"/>
              <a:gd name="connsiteY1213" fmla="*/ 2440816 h 2903740"/>
              <a:gd name="connsiteX1214" fmla="*/ 484957 w 2928285"/>
              <a:gd name="connsiteY1214" fmla="*/ 2483107 h 2903740"/>
              <a:gd name="connsiteX1215" fmla="*/ 490672 w 2928285"/>
              <a:gd name="connsiteY1215" fmla="*/ 2494155 h 2903740"/>
              <a:gd name="connsiteX1216" fmla="*/ 510294 w 2928285"/>
              <a:gd name="connsiteY1216" fmla="*/ 2513205 h 2903740"/>
              <a:gd name="connsiteX1217" fmla="*/ 453144 w 2928285"/>
              <a:gd name="connsiteY1217" fmla="*/ 2464914 h 2903740"/>
              <a:gd name="connsiteX1218" fmla="*/ 432284 w 2928285"/>
              <a:gd name="connsiteY1218" fmla="*/ 2444435 h 2903740"/>
              <a:gd name="connsiteX1219" fmla="*/ 415806 w 2928285"/>
              <a:gd name="connsiteY1219" fmla="*/ 2427861 h 2903740"/>
              <a:gd name="connsiteX1220" fmla="*/ 394660 w 2928285"/>
              <a:gd name="connsiteY1220" fmla="*/ 2409478 h 2903740"/>
              <a:gd name="connsiteX1221" fmla="*/ 369991 w 2928285"/>
              <a:gd name="connsiteY1221" fmla="*/ 2389285 h 2903740"/>
              <a:gd name="connsiteX1222" fmla="*/ 336082 w 2928285"/>
              <a:gd name="connsiteY1222" fmla="*/ 2351185 h 2903740"/>
              <a:gd name="connsiteX1223" fmla="*/ 315031 w 2928285"/>
              <a:gd name="connsiteY1223" fmla="*/ 2325277 h 2903740"/>
              <a:gd name="connsiteX1224" fmla="*/ 294362 w 2928285"/>
              <a:gd name="connsiteY1224" fmla="*/ 2299083 h 2903740"/>
              <a:gd name="connsiteX1225" fmla="*/ 266740 w 2928285"/>
              <a:gd name="connsiteY1225" fmla="*/ 2271366 h 2903740"/>
              <a:gd name="connsiteX1226" fmla="*/ 249690 w 2928285"/>
              <a:gd name="connsiteY1226" fmla="*/ 2257459 h 2903740"/>
              <a:gd name="connsiteX1227" fmla="*/ 228449 w 2928285"/>
              <a:gd name="connsiteY1227" fmla="*/ 2230313 h 2903740"/>
              <a:gd name="connsiteX1228" fmla="*/ 227306 w 2928285"/>
              <a:gd name="connsiteY1228" fmla="*/ 2228789 h 2903740"/>
              <a:gd name="connsiteX1229" fmla="*/ 1292296 w 2928285"/>
              <a:gd name="connsiteY1229" fmla="*/ 2898777 h 2903740"/>
              <a:gd name="connsiteX1230" fmla="*/ 1291344 w 2928285"/>
              <a:gd name="connsiteY1230" fmla="*/ 2897349 h 2903740"/>
              <a:gd name="connsiteX1231" fmla="*/ 1805218 w 2928285"/>
              <a:gd name="connsiteY1231" fmla="*/ 63852 h 2903740"/>
              <a:gd name="connsiteX1232" fmla="*/ 1707110 w 2928285"/>
              <a:gd name="connsiteY1232" fmla="*/ 42992 h 2903740"/>
              <a:gd name="connsiteX1233" fmla="*/ 1649960 w 2928285"/>
              <a:gd name="connsiteY1233" fmla="*/ 32419 h 2903740"/>
              <a:gd name="connsiteX1234" fmla="*/ 1707110 w 2928285"/>
              <a:gd name="connsiteY1234" fmla="*/ 42992 h 2903740"/>
              <a:gd name="connsiteX1235" fmla="*/ 1707110 w 2928285"/>
              <a:gd name="connsiteY1235" fmla="*/ 44992 h 2903740"/>
              <a:gd name="connsiteX1236" fmla="*/ 1675297 w 2928285"/>
              <a:gd name="connsiteY1236" fmla="*/ 41658 h 2903740"/>
              <a:gd name="connsiteX1237" fmla="*/ 1677869 w 2928285"/>
              <a:gd name="connsiteY1237" fmla="*/ 41658 h 2903740"/>
              <a:gd name="connsiteX1238" fmla="*/ 1675297 w 2928285"/>
              <a:gd name="connsiteY1238" fmla="*/ 41658 h 2903740"/>
              <a:gd name="connsiteX1239" fmla="*/ 1643293 w 2928285"/>
              <a:gd name="connsiteY1239" fmla="*/ 39753 h 2903740"/>
              <a:gd name="connsiteX1240" fmla="*/ 1612241 w 2928285"/>
              <a:gd name="connsiteY1240" fmla="*/ 35943 h 2903740"/>
              <a:gd name="connsiteX1241" fmla="*/ 1563569 w 2928285"/>
              <a:gd name="connsiteY1241" fmla="*/ 31752 h 2903740"/>
              <a:gd name="connsiteX1242" fmla="*/ 1548900 w 2928285"/>
              <a:gd name="connsiteY1242" fmla="*/ 33086 h 2903740"/>
              <a:gd name="connsiteX1243" fmla="*/ 1535279 w 2928285"/>
              <a:gd name="connsiteY1243" fmla="*/ 33086 h 2903740"/>
              <a:gd name="connsiteX1244" fmla="*/ 1519944 w 2928285"/>
              <a:gd name="connsiteY1244" fmla="*/ 33086 h 2903740"/>
              <a:gd name="connsiteX1245" fmla="*/ 1513848 w 2928285"/>
              <a:gd name="connsiteY1245" fmla="*/ 39372 h 2903740"/>
              <a:gd name="connsiteX1246" fmla="*/ 1537565 w 2928285"/>
              <a:gd name="connsiteY1246" fmla="*/ 40706 h 2903740"/>
              <a:gd name="connsiteX1247" fmla="*/ 1562044 w 2928285"/>
              <a:gd name="connsiteY1247" fmla="*/ 42992 h 2903740"/>
              <a:gd name="connsiteX1248" fmla="*/ 1596049 w 2928285"/>
              <a:gd name="connsiteY1248" fmla="*/ 48040 h 2903740"/>
              <a:gd name="connsiteX1249" fmla="*/ 1512229 w 2928285"/>
              <a:gd name="connsiteY1249" fmla="*/ 45849 h 2903740"/>
              <a:gd name="connsiteX1250" fmla="*/ 1464604 w 2928285"/>
              <a:gd name="connsiteY1250" fmla="*/ 43563 h 2903740"/>
              <a:gd name="connsiteX1251" fmla="*/ 1395071 w 2928285"/>
              <a:gd name="connsiteY1251" fmla="*/ 45945 h 2903740"/>
              <a:gd name="connsiteX1252" fmla="*/ 1359638 w 2928285"/>
              <a:gd name="connsiteY1252" fmla="*/ 45945 h 2903740"/>
              <a:gd name="connsiteX1253" fmla="*/ 1480034 w 2928285"/>
              <a:gd name="connsiteY1253" fmla="*/ 24323 h 2903740"/>
              <a:gd name="connsiteX1254" fmla="*/ 1480034 w 2928285"/>
              <a:gd name="connsiteY1254" fmla="*/ 24323 h 2903740"/>
              <a:gd name="connsiteX1255" fmla="*/ 1530326 w 2928285"/>
              <a:gd name="connsiteY1255" fmla="*/ 22418 h 2903740"/>
              <a:gd name="connsiteX1256" fmla="*/ 1527374 w 2928285"/>
              <a:gd name="connsiteY1256" fmla="*/ 14607 h 2903740"/>
              <a:gd name="connsiteX1257" fmla="*/ 1569664 w 2928285"/>
              <a:gd name="connsiteY1257" fmla="*/ 17084 h 2903740"/>
              <a:gd name="connsiteX1258" fmla="*/ 1611670 w 2928285"/>
              <a:gd name="connsiteY1258" fmla="*/ 21084 h 2903740"/>
              <a:gd name="connsiteX1259" fmla="*/ 1614337 w 2928285"/>
              <a:gd name="connsiteY1259" fmla="*/ 20608 h 2903740"/>
              <a:gd name="connsiteX1260" fmla="*/ 1645388 w 2928285"/>
              <a:gd name="connsiteY1260" fmla="*/ 26514 h 2903740"/>
              <a:gd name="connsiteX1261" fmla="*/ 1647960 w 2928285"/>
              <a:gd name="connsiteY1261" fmla="*/ 29943 h 2903740"/>
              <a:gd name="connsiteX1262" fmla="*/ 1719207 w 2928285"/>
              <a:gd name="connsiteY1262" fmla="*/ 41087 h 2903740"/>
              <a:gd name="connsiteX1263" fmla="*/ 1789311 w 2928285"/>
              <a:gd name="connsiteY1263" fmla="*/ 55374 h 2903740"/>
              <a:gd name="connsiteX1264" fmla="*/ 1805313 w 2928285"/>
              <a:gd name="connsiteY1264" fmla="*/ 61375 h 2903740"/>
              <a:gd name="connsiteX1265" fmla="*/ 322937 w 2928285"/>
              <a:gd name="connsiteY1265" fmla="*/ 1187802 h 2903740"/>
              <a:gd name="connsiteX1266" fmla="*/ 312555 w 2928285"/>
              <a:gd name="connsiteY1266" fmla="*/ 1225902 h 2903740"/>
              <a:gd name="connsiteX1267" fmla="*/ 318365 w 2928285"/>
              <a:gd name="connsiteY1267" fmla="*/ 1169514 h 2903740"/>
              <a:gd name="connsiteX1268" fmla="*/ 327223 w 2928285"/>
              <a:gd name="connsiteY1268" fmla="*/ 1159989 h 2903740"/>
              <a:gd name="connsiteX1269" fmla="*/ 322937 w 2928285"/>
              <a:gd name="connsiteY1269" fmla="*/ 1187802 h 2903740"/>
              <a:gd name="connsiteX1270" fmla="*/ 345702 w 2928285"/>
              <a:gd name="connsiteY1270" fmla="*/ 1690055 h 2903740"/>
              <a:gd name="connsiteX1271" fmla="*/ 338082 w 2928285"/>
              <a:gd name="connsiteY1271" fmla="*/ 1649574 h 2903740"/>
              <a:gd name="connsiteX1272" fmla="*/ 341987 w 2928285"/>
              <a:gd name="connsiteY1272" fmla="*/ 1633095 h 2903740"/>
              <a:gd name="connsiteX1273" fmla="*/ 350464 w 2928285"/>
              <a:gd name="connsiteY1273" fmla="*/ 1667195 h 2903740"/>
              <a:gd name="connsiteX1274" fmla="*/ 356275 w 2928285"/>
              <a:gd name="connsiteY1274" fmla="*/ 1699008 h 2903740"/>
              <a:gd name="connsiteX1275" fmla="*/ 358370 w 2928285"/>
              <a:gd name="connsiteY1275" fmla="*/ 1710153 h 2903740"/>
              <a:gd name="connsiteX1276" fmla="*/ 358370 w 2928285"/>
              <a:gd name="connsiteY1276" fmla="*/ 1711962 h 2903740"/>
              <a:gd name="connsiteX1277" fmla="*/ 345702 w 2928285"/>
              <a:gd name="connsiteY1277" fmla="*/ 1690055 h 2903740"/>
              <a:gd name="connsiteX1278" fmla="*/ 364752 w 2928285"/>
              <a:gd name="connsiteY1278" fmla="*/ 1101696 h 2903740"/>
              <a:gd name="connsiteX1279" fmla="*/ 359418 w 2928285"/>
              <a:gd name="connsiteY1279" fmla="*/ 1122841 h 2903740"/>
              <a:gd name="connsiteX1280" fmla="*/ 346655 w 2928285"/>
              <a:gd name="connsiteY1280" fmla="*/ 1151988 h 2903740"/>
              <a:gd name="connsiteX1281" fmla="*/ 353036 w 2928285"/>
              <a:gd name="connsiteY1281" fmla="*/ 1124651 h 2903740"/>
              <a:gd name="connsiteX1282" fmla="*/ 364847 w 2928285"/>
              <a:gd name="connsiteY1282" fmla="*/ 1101696 h 2903740"/>
              <a:gd name="connsiteX1283" fmla="*/ 1555377 w 2928285"/>
              <a:gd name="connsiteY1283" fmla="*/ 158721 h 2903740"/>
              <a:gd name="connsiteX1284" fmla="*/ 1582904 w 2928285"/>
              <a:gd name="connsiteY1284" fmla="*/ 161102 h 2903740"/>
              <a:gd name="connsiteX1285" fmla="*/ 1538613 w 2928285"/>
              <a:gd name="connsiteY1285" fmla="*/ 159864 h 2903740"/>
              <a:gd name="connsiteX1286" fmla="*/ 1500513 w 2928285"/>
              <a:gd name="connsiteY1286" fmla="*/ 158339 h 2903740"/>
              <a:gd name="connsiteX1287" fmla="*/ 1463175 w 2928285"/>
              <a:gd name="connsiteY1287" fmla="*/ 157292 h 2903740"/>
              <a:gd name="connsiteX1288" fmla="*/ 1400501 w 2928285"/>
              <a:gd name="connsiteY1288" fmla="*/ 155768 h 2903740"/>
              <a:gd name="connsiteX1289" fmla="*/ 1554996 w 2928285"/>
              <a:gd name="connsiteY1289" fmla="*/ 158339 h 2903740"/>
              <a:gd name="connsiteX1290" fmla="*/ 1353066 w 2928285"/>
              <a:gd name="connsiteY1290" fmla="*/ 223300 h 2903740"/>
              <a:gd name="connsiteX1291" fmla="*/ 1324491 w 2928285"/>
              <a:gd name="connsiteY1291" fmla="*/ 227205 h 2903740"/>
              <a:gd name="connsiteX1292" fmla="*/ 1283914 w 2928285"/>
              <a:gd name="connsiteY1292" fmla="*/ 232349 h 2903740"/>
              <a:gd name="connsiteX1293" fmla="*/ 1289439 w 2928285"/>
              <a:gd name="connsiteY1293" fmla="*/ 225491 h 2903740"/>
              <a:gd name="connsiteX1294" fmla="*/ 1341445 w 2928285"/>
              <a:gd name="connsiteY1294" fmla="*/ 218919 h 2903740"/>
              <a:gd name="connsiteX1295" fmla="*/ 1381927 w 2928285"/>
              <a:gd name="connsiteY1295" fmla="*/ 218919 h 2903740"/>
              <a:gd name="connsiteX1296" fmla="*/ 1352685 w 2928285"/>
              <a:gd name="connsiteY1296" fmla="*/ 222919 h 2903740"/>
              <a:gd name="connsiteX1297" fmla="*/ 1768356 w 2928285"/>
              <a:gd name="connsiteY1297" fmla="*/ 276449 h 2903740"/>
              <a:gd name="connsiteX1298" fmla="*/ 1746258 w 2928285"/>
              <a:gd name="connsiteY1298" fmla="*/ 271878 h 2903740"/>
              <a:gd name="connsiteX1299" fmla="*/ 1710063 w 2928285"/>
              <a:gd name="connsiteY1299" fmla="*/ 266734 h 2903740"/>
              <a:gd name="connsiteX1300" fmla="*/ 1698824 w 2928285"/>
              <a:gd name="connsiteY1300" fmla="*/ 264353 h 2903740"/>
              <a:gd name="connsiteX1301" fmla="*/ 1689299 w 2928285"/>
              <a:gd name="connsiteY1301" fmla="*/ 262924 h 2903740"/>
              <a:gd name="connsiteX1302" fmla="*/ 1676916 w 2928285"/>
              <a:gd name="connsiteY1302" fmla="*/ 260638 h 2903740"/>
              <a:gd name="connsiteX1303" fmla="*/ 1669391 w 2928285"/>
              <a:gd name="connsiteY1303" fmla="*/ 258066 h 2903740"/>
              <a:gd name="connsiteX1304" fmla="*/ 1669391 w 2928285"/>
              <a:gd name="connsiteY1304" fmla="*/ 254732 h 2903740"/>
              <a:gd name="connsiteX1305" fmla="*/ 1671677 w 2928285"/>
              <a:gd name="connsiteY1305" fmla="*/ 251875 h 2903740"/>
              <a:gd name="connsiteX1306" fmla="*/ 1660057 w 2928285"/>
              <a:gd name="connsiteY1306" fmla="*/ 246255 h 2903740"/>
              <a:gd name="connsiteX1307" fmla="*/ 1659390 w 2928285"/>
              <a:gd name="connsiteY1307" fmla="*/ 245303 h 2903740"/>
              <a:gd name="connsiteX1308" fmla="*/ 1645007 w 2928285"/>
              <a:gd name="connsiteY1308" fmla="*/ 241588 h 2903740"/>
              <a:gd name="connsiteX1309" fmla="*/ 1617385 w 2928285"/>
              <a:gd name="connsiteY1309" fmla="*/ 238159 h 2903740"/>
              <a:gd name="connsiteX1310" fmla="*/ 1603002 w 2928285"/>
              <a:gd name="connsiteY1310" fmla="*/ 236159 h 2903740"/>
              <a:gd name="connsiteX1311" fmla="*/ 1578142 w 2928285"/>
              <a:gd name="connsiteY1311" fmla="*/ 233492 h 2903740"/>
              <a:gd name="connsiteX1312" fmla="*/ 1547757 w 2928285"/>
              <a:gd name="connsiteY1312" fmla="*/ 236540 h 2903740"/>
              <a:gd name="connsiteX1313" fmla="*/ 1519182 w 2928285"/>
              <a:gd name="connsiteY1313" fmla="*/ 229777 h 2903740"/>
              <a:gd name="connsiteX1314" fmla="*/ 1521944 w 2928285"/>
              <a:gd name="connsiteY1314" fmla="*/ 224634 h 2903740"/>
              <a:gd name="connsiteX1315" fmla="*/ 1518325 w 2928285"/>
              <a:gd name="connsiteY1315" fmla="*/ 224634 h 2903740"/>
              <a:gd name="connsiteX1316" fmla="*/ 1522325 w 2928285"/>
              <a:gd name="connsiteY1316" fmla="*/ 219299 h 2903740"/>
              <a:gd name="connsiteX1317" fmla="*/ 1491941 w 2928285"/>
              <a:gd name="connsiteY1317" fmla="*/ 211870 h 2903740"/>
              <a:gd name="connsiteX1318" fmla="*/ 1459460 w 2928285"/>
              <a:gd name="connsiteY1318" fmla="*/ 210346 h 2903740"/>
              <a:gd name="connsiteX1319" fmla="*/ 1430028 w 2928285"/>
              <a:gd name="connsiteY1319" fmla="*/ 210346 h 2903740"/>
              <a:gd name="connsiteX1320" fmla="*/ 1403072 w 2928285"/>
              <a:gd name="connsiteY1320" fmla="*/ 209584 h 2903740"/>
              <a:gd name="connsiteX1321" fmla="*/ 1378402 w 2928285"/>
              <a:gd name="connsiteY1321" fmla="*/ 209584 h 2903740"/>
              <a:gd name="connsiteX1322" fmla="*/ 1346018 w 2928285"/>
              <a:gd name="connsiteY1322" fmla="*/ 208727 h 2903740"/>
              <a:gd name="connsiteX1323" fmla="*/ 1333349 w 2928285"/>
              <a:gd name="connsiteY1323" fmla="*/ 206727 h 2903740"/>
              <a:gd name="connsiteX1324" fmla="*/ 1333349 w 2928285"/>
              <a:gd name="connsiteY1324" fmla="*/ 204250 h 2903740"/>
              <a:gd name="connsiteX1325" fmla="*/ 1368973 w 2928285"/>
              <a:gd name="connsiteY1325" fmla="*/ 200154 h 2903740"/>
              <a:gd name="connsiteX1326" fmla="*/ 1404692 w 2928285"/>
              <a:gd name="connsiteY1326" fmla="*/ 196535 h 2903740"/>
              <a:gd name="connsiteX1327" fmla="*/ 1464794 w 2928285"/>
              <a:gd name="connsiteY1327" fmla="*/ 193106 h 2903740"/>
              <a:gd name="connsiteX1328" fmla="*/ 1427361 w 2928285"/>
              <a:gd name="connsiteY1328" fmla="*/ 189867 h 2903740"/>
              <a:gd name="connsiteX1329" fmla="*/ 1385260 w 2928285"/>
              <a:gd name="connsiteY1329" fmla="*/ 190439 h 2903740"/>
              <a:gd name="connsiteX1330" fmla="*/ 1350113 w 2928285"/>
              <a:gd name="connsiteY1330" fmla="*/ 191010 h 2903740"/>
              <a:gd name="connsiteX1331" fmla="*/ 1421646 w 2928285"/>
              <a:gd name="connsiteY1331" fmla="*/ 187200 h 2903740"/>
              <a:gd name="connsiteX1332" fmla="*/ 1457365 w 2928285"/>
              <a:gd name="connsiteY1332" fmla="*/ 186629 h 2903740"/>
              <a:gd name="connsiteX1333" fmla="*/ 1493560 w 2928285"/>
              <a:gd name="connsiteY1333" fmla="*/ 187105 h 2903740"/>
              <a:gd name="connsiteX1334" fmla="*/ 1583380 w 2928285"/>
              <a:gd name="connsiteY1334" fmla="*/ 190439 h 2903740"/>
              <a:gd name="connsiteX1335" fmla="*/ 1623004 w 2928285"/>
              <a:gd name="connsiteY1335" fmla="*/ 195582 h 2903740"/>
              <a:gd name="connsiteX1336" fmla="*/ 1661104 w 2928285"/>
              <a:gd name="connsiteY1336" fmla="*/ 201583 h 2903740"/>
              <a:gd name="connsiteX1337" fmla="*/ 1724255 w 2928285"/>
              <a:gd name="connsiteY1337" fmla="*/ 217109 h 2903740"/>
              <a:gd name="connsiteX1338" fmla="*/ 1677773 w 2928285"/>
              <a:gd name="connsiteY1338" fmla="*/ 217109 h 2903740"/>
              <a:gd name="connsiteX1339" fmla="*/ 1729685 w 2928285"/>
              <a:gd name="connsiteY1339" fmla="*/ 239778 h 2903740"/>
              <a:gd name="connsiteX1340" fmla="*/ 1742734 w 2928285"/>
              <a:gd name="connsiteY1340" fmla="*/ 247208 h 2903740"/>
              <a:gd name="connsiteX1341" fmla="*/ 1694156 w 2928285"/>
              <a:gd name="connsiteY1341" fmla="*/ 242350 h 2903740"/>
              <a:gd name="connsiteX1342" fmla="*/ 1660533 w 2928285"/>
              <a:gd name="connsiteY1342" fmla="*/ 239397 h 2903740"/>
              <a:gd name="connsiteX1343" fmla="*/ 1643769 w 2928285"/>
              <a:gd name="connsiteY1343" fmla="*/ 236445 h 2903740"/>
              <a:gd name="connsiteX1344" fmla="*/ 1660533 w 2928285"/>
              <a:gd name="connsiteY1344" fmla="*/ 239397 h 2903740"/>
              <a:gd name="connsiteX1345" fmla="*/ 1694156 w 2928285"/>
              <a:gd name="connsiteY1345" fmla="*/ 247970 h 2903740"/>
              <a:gd name="connsiteX1346" fmla="*/ 1740257 w 2928285"/>
              <a:gd name="connsiteY1346" fmla="*/ 257495 h 2903740"/>
              <a:gd name="connsiteX1347" fmla="*/ 1740257 w 2928285"/>
              <a:gd name="connsiteY1347" fmla="*/ 257495 h 2903740"/>
              <a:gd name="connsiteX1348" fmla="*/ 1791407 w 2928285"/>
              <a:gd name="connsiteY1348" fmla="*/ 282165 h 2903740"/>
              <a:gd name="connsiteX1349" fmla="*/ 1967238 w 2928285"/>
              <a:gd name="connsiteY1349" fmla="*/ 2475296 h 2903740"/>
              <a:gd name="connsiteX1350" fmla="*/ 1930091 w 2928285"/>
              <a:gd name="connsiteY1350" fmla="*/ 2489774 h 2903740"/>
              <a:gd name="connsiteX1351" fmla="*/ 1940949 w 2928285"/>
              <a:gd name="connsiteY1351" fmla="*/ 2482916 h 2903740"/>
              <a:gd name="connsiteX1352" fmla="*/ 1960570 w 2928285"/>
              <a:gd name="connsiteY1352" fmla="*/ 2463104 h 2903740"/>
              <a:gd name="connsiteX1353" fmla="*/ 1959713 w 2928285"/>
              <a:gd name="connsiteY1353" fmla="*/ 2461580 h 2903740"/>
              <a:gd name="connsiteX1354" fmla="*/ 1977525 w 2928285"/>
              <a:gd name="connsiteY1354" fmla="*/ 2452055 h 2903740"/>
              <a:gd name="connsiteX1355" fmla="*/ 2006957 w 2928285"/>
              <a:gd name="connsiteY1355" fmla="*/ 2439482 h 2903740"/>
              <a:gd name="connsiteX1356" fmla="*/ 2023150 w 2928285"/>
              <a:gd name="connsiteY1356" fmla="*/ 2437768 h 2903740"/>
              <a:gd name="connsiteX1357" fmla="*/ 2035056 w 2928285"/>
              <a:gd name="connsiteY1357" fmla="*/ 2437768 h 2903740"/>
              <a:gd name="connsiteX1358" fmla="*/ 1966857 w 2928285"/>
              <a:gd name="connsiteY1358" fmla="*/ 2474915 h 2903740"/>
              <a:gd name="connsiteX1359" fmla="*/ 2129163 w 2928285"/>
              <a:gd name="connsiteY1359" fmla="*/ 418944 h 2903740"/>
              <a:gd name="connsiteX1360" fmla="*/ 2108113 w 2928285"/>
              <a:gd name="connsiteY1360" fmla="*/ 405132 h 2903740"/>
              <a:gd name="connsiteX1361" fmla="*/ 2072585 w 2928285"/>
              <a:gd name="connsiteY1361" fmla="*/ 380367 h 2903740"/>
              <a:gd name="connsiteX1362" fmla="*/ 2053535 w 2928285"/>
              <a:gd name="connsiteY1362" fmla="*/ 365794 h 2903740"/>
              <a:gd name="connsiteX1363" fmla="*/ 2072585 w 2928285"/>
              <a:gd name="connsiteY1363" fmla="*/ 375319 h 2903740"/>
              <a:gd name="connsiteX1364" fmla="*/ 2084777 w 2928285"/>
              <a:gd name="connsiteY1364" fmla="*/ 382463 h 2903740"/>
              <a:gd name="connsiteX1365" fmla="*/ 2096397 w 2928285"/>
              <a:gd name="connsiteY1365" fmla="*/ 389892 h 2903740"/>
              <a:gd name="connsiteX1366" fmla="*/ 2119162 w 2928285"/>
              <a:gd name="connsiteY1366" fmla="*/ 405894 h 2903740"/>
              <a:gd name="connsiteX1367" fmla="*/ 2131639 w 2928285"/>
              <a:gd name="connsiteY1367" fmla="*/ 415419 h 2903740"/>
              <a:gd name="connsiteX1368" fmla="*/ 2149737 w 2928285"/>
              <a:gd name="connsiteY1368" fmla="*/ 429326 h 2903740"/>
              <a:gd name="connsiteX1369" fmla="*/ 2151261 w 2928285"/>
              <a:gd name="connsiteY1369" fmla="*/ 434088 h 2903740"/>
              <a:gd name="connsiteX1370" fmla="*/ 2249654 w 2928285"/>
              <a:gd name="connsiteY1370" fmla="*/ 445899 h 2903740"/>
              <a:gd name="connsiteX1371" fmla="*/ 2251464 w 2928285"/>
              <a:gd name="connsiteY1371" fmla="*/ 443137 h 2903740"/>
              <a:gd name="connsiteX1372" fmla="*/ 2252321 w 2928285"/>
              <a:gd name="connsiteY1372" fmla="*/ 442470 h 2903740"/>
              <a:gd name="connsiteX1373" fmla="*/ 2287278 w 2928285"/>
              <a:gd name="connsiteY1373" fmla="*/ 469712 h 2903740"/>
              <a:gd name="connsiteX1374" fmla="*/ 2305852 w 2928285"/>
              <a:gd name="connsiteY1374" fmla="*/ 487619 h 2903740"/>
              <a:gd name="connsiteX1375" fmla="*/ 2307090 w 2928285"/>
              <a:gd name="connsiteY1375" fmla="*/ 491810 h 2903740"/>
              <a:gd name="connsiteX1376" fmla="*/ 2294041 w 2928285"/>
              <a:gd name="connsiteY1376" fmla="*/ 484095 h 2903740"/>
              <a:gd name="connsiteX1377" fmla="*/ 2249654 w 2928285"/>
              <a:gd name="connsiteY1377" fmla="*/ 445899 h 2903740"/>
              <a:gd name="connsiteX1378" fmla="*/ 2335379 w 2928285"/>
              <a:gd name="connsiteY1378" fmla="*/ 2201929 h 2903740"/>
              <a:gd name="connsiteX1379" fmla="*/ 2311186 w 2928285"/>
              <a:gd name="connsiteY1379" fmla="*/ 2228694 h 2903740"/>
              <a:gd name="connsiteX1380" fmla="*/ 2298803 w 2928285"/>
              <a:gd name="connsiteY1380" fmla="*/ 2242696 h 2903740"/>
              <a:gd name="connsiteX1381" fmla="*/ 2286326 w 2928285"/>
              <a:gd name="connsiteY1381" fmla="*/ 2255840 h 2903740"/>
              <a:gd name="connsiteX1382" fmla="*/ 2255464 w 2928285"/>
              <a:gd name="connsiteY1382" fmla="*/ 2284415 h 2903740"/>
              <a:gd name="connsiteX1383" fmla="*/ 2273943 w 2928285"/>
              <a:gd name="connsiteY1383" fmla="*/ 2259840 h 2903740"/>
              <a:gd name="connsiteX1384" fmla="*/ 2294231 w 2928285"/>
              <a:gd name="connsiteY1384" fmla="*/ 2238409 h 2903740"/>
              <a:gd name="connsiteX1385" fmla="*/ 2319758 w 2928285"/>
              <a:gd name="connsiteY1385" fmla="*/ 2210501 h 2903740"/>
              <a:gd name="connsiteX1386" fmla="*/ 2343666 w 2928285"/>
              <a:gd name="connsiteY1386" fmla="*/ 2190498 h 2903740"/>
              <a:gd name="connsiteX1387" fmla="*/ 2335379 w 2928285"/>
              <a:gd name="connsiteY1387" fmla="*/ 2201929 h 2903740"/>
              <a:gd name="connsiteX1388" fmla="*/ 2405197 w 2928285"/>
              <a:gd name="connsiteY1388" fmla="*/ 2106679 h 2903740"/>
              <a:gd name="connsiteX1389" fmla="*/ 2391196 w 2928285"/>
              <a:gd name="connsiteY1389" fmla="*/ 2124681 h 2903740"/>
              <a:gd name="connsiteX1390" fmla="*/ 2399673 w 2928285"/>
              <a:gd name="connsiteY1390" fmla="*/ 2109155 h 2903740"/>
              <a:gd name="connsiteX1391" fmla="*/ 2415294 w 2928285"/>
              <a:gd name="connsiteY1391" fmla="*/ 2090676 h 2903740"/>
              <a:gd name="connsiteX1392" fmla="*/ 2405388 w 2928285"/>
              <a:gd name="connsiteY1392" fmla="*/ 2107059 h 2903740"/>
              <a:gd name="connsiteX1393" fmla="*/ 2495304 w 2928285"/>
              <a:gd name="connsiteY1393" fmla="*/ 2039527 h 2903740"/>
              <a:gd name="connsiteX1394" fmla="*/ 2465586 w 2928285"/>
              <a:gd name="connsiteY1394" fmla="*/ 2083533 h 2903740"/>
              <a:gd name="connsiteX1395" fmla="*/ 2457776 w 2928285"/>
              <a:gd name="connsiteY1395" fmla="*/ 2086771 h 2903740"/>
              <a:gd name="connsiteX1396" fmla="*/ 2466729 w 2928285"/>
              <a:gd name="connsiteY1396" fmla="*/ 2077246 h 2903740"/>
              <a:gd name="connsiteX1397" fmla="*/ 2481207 w 2928285"/>
              <a:gd name="connsiteY1397" fmla="*/ 2055339 h 2903740"/>
              <a:gd name="connsiteX1398" fmla="*/ 2496066 w 2928285"/>
              <a:gd name="connsiteY1398" fmla="*/ 2032669 h 2903740"/>
              <a:gd name="connsiteX1399" fmla="*/ 2507496 w 2928285"/>
              <a:gd name="connsiteY1399" fmla="*/ 2014572 h 2903740"/>
              <a:gd name="connsiteX1400" fmla="*/ 2523593 w 2928285"/>
              <a:gd name="connsiteY1400" fmla="*/ 1993140 h 2903740"/>
              <a:gd name="connsiteX1401" fmla="*/ 2495495 w 2928285"/>
              <a:gd name="connsiteY1401" fmla="*/ 2039908 h 2903740"/>
              <a:gd name="connsiteX1402" fmla="*/ 2686757 w 2928285"/>
              <a:gd name="connsiteY1402" fmla="*/ 1654622 h 2903740"/>
              <a:gd name="connsiteX1403" fmla="*/ 2683423 w 2928285"/>
              <a:gd name="connsiteY1403" fmla="*/ 1671291 h 2903740"/>
              <a:gd name="connsiteX1404" fmla="*/ 2675898 w 2928285"/>
              <a:gd name="connsiteY1404" fmla="*/ 1694722 h 2903740"/>
              <a:gd name="connsiteX1405" fmla="*/ 2682756 w 2928285"/>
              <a:gd name="connsiteY1405" fmla="*/ 1660623 h 2903740"/>
              <a:gd name="connsiteX1406" fmla="*/ 2689233 w 2928285"/>
              <a:gd name="connsiteY1406" fmla="*/ 1637191 h 2903740"/>
              <a:gd name="connsiteX1407" fmla="*/ 2686947 w 2928285"/>
              <a:gd name="connsiteY1407" fmla="*/ 1655003 h 2903740"/>
              <a:gd name="connsiteX1408" fmla="*/ 2705140 w 2928285"/>
              <a:gd name="connsiteY1408" fmla="*/ 1189802 h 2903740"/>
              <a:gd name="connsiteX1409" fmla="*/ 2687233 w 2928285"/>
              <a:gd name="connsiteY1409" fmla="*/ 1120270 h 2903740"/>
              <a:gd name="connsiteX1410" fmla="*/ 2626082 w 2928285"/>
              <a:gd name="connsiteY1410" fmla="*/ 946343 h 2903740"/>
              <a:gd name="connsiteX1411" fmla="*/ 2587982 w 2928285"/>
              <a:gd name="connsiteY1411" fmla="*/ 866714 h 2903740"/>
              <a:gd name="connsiteX1412" fmla="*/ 2585220 w 2928285"/>
              <a:gd name="connsiteY1412" fmla="*/ 857189 h 2903740"/>
              <a:gd name="connsiteX1413" fmla="*/ 2592840 w 2928285"/>
              <a:gd name="connsiteY1413" fmla="*/ 869381 h 2903740"/>
              <a:gd name="connsiteX1414" fmla="*/ 2611890 w 2928285"/>
              <a:gd name="connsiteY1414" fmla="*/ 902909 h 2903740"/>
              <a:gd name="connsiteX1415" fmla="*/ 2618081 w 2928285"/>
              <a:gd name="connsiteY1415" fmla="*/ 916720 h 2903740"/>
              <a:gd name="connsiteX1416" fmla="*/ 2623606 w 2928285"/>
              <a:gd name="connsiteY1416" fmla="*/ 930722 h 2903740"/>
              <a:gd name="connsiteX1417" fmla="*/ 2634560 w 2928285"/>
              <a:gd name="connsiteY1417" fmla="*/ 958821 h 2903740"/>
              <a:gd name="connsiteX1418" fmla="*/ 2639132 w 2928285"/>
              <a:gd name="connsiteY1418" fmla="*/ 956439 h 2903740"/>
              <a:gd name="connsiteX1419" fmla="*/ 2634560 w 2928285"/>
              <a:gd name="connsiteY1419" fmla="*/ 943390 h 2903740"/>
              <a:gd name="connsiteX1420" fmla="*/ 2634560 w 2928285"/>
              <a:gd name="connsiteY1420" fmla="*/ 938723 h 2903740"/>
              <a:gd name="connsiteX1421" fmla="*/ 2634560 w 2928285"/>
              <a:gd name="connsiteY1421" fmla="*/ 943390 h 2903740"/>
              <a:gd name="connsiteX1422" fmla="*/ 2619796 w 2928285"/>
              <a:gd name="connsiteY1422" fmla="*/ 907671 h 2903740"/>
              <a:gd name="connsiteX1423" fmla="*/ 2606651 w 2928285"/>
              <a:gd name="connsiteY1423" fmla="*/ 875477 h 2903740"/>
              <a:gd name="connsiteX1424" fmla="*/ 2606651 w 2928285"/>
              <a:gd name="connsiteY1424" fmla="*/ 870810 h 2903740"/>
              <a:gd name="connsiteX1425" fmla="*/ 2610080 w 2928285"/>
              <a:gd name="connsiteY1425" fmla="*/ 867095 h 2903740"/>
              <a:gd name="connsiteX1426" fmla="*/ 2604651 w 2928285"/>
              <a:gd name="connsiteY1426" fmla="*/ 854712 h 2903740"/>
              <a:gd name="connsiteX1427" fmla="*/ 2591602 w 2928285"/>
              <a:gd name="connsiteY1427" fmla="*/ 830900 h 2903740"/>
              <a:gd name="connsiteX1428" fmla="*/ 2578362 w 2928285"/>
              <a:gd name="connsiteY1428" fmla="*/ 804611 h 2903740"/>
              <a:gd name="connsiteX1429" fmla="*/ 2563979 w 2928285"/>
              <a:gd name="connsiteY1429" fmla="*/ 778893 h 2903740"/>
              <a:gd name="connsiteX1430" fmla="*/ 2566170 w 2928285"/>
              <a:gd name="connsiteY1430" fmla="*/ 776322 h 2903740"/>
              <a:gd name="connsiteX1431" fmla="*/ 2578648 w 2928285"/>
              <a:gd name="connsiteY1431" fmla="*/ 791943 h 2903740"/>
              <a:gd name="connsiteX1432" fmla="*/ 2567504 w 2928285"/>
              <a:gd name="connsiteY1432" fmla="*/ 759272 h 2903740"/>
              <a:gd name="connsiteX1433" fmla="*/ 2585315 w 2928285"/>
              <a:gd name="connsiteY1433" fmla="*/ 788799 h 2903740"/>
              <a:gd name="connsiteX1434" fmla="*/ 2599888 w 2928285"/>
              <a:gd name="connsiteY1434" fmla="*/ 812898 h 2903740"/>
              <a:gd name="connsiteX1435" fmla="*/ 2599888 w 2928285"/>
              <a:gd name="connsiteY1435" fmla="*/ 812898 h 2903740"/>
              <a:gd name="connsiteX1436" fmla="*/ 2593412 w 2928285"/>
              <a:gd name="connsiteY1436" fmla="*/ 796419 h 2903740"/>
              <a:gd name="connsiteX1437" fmla="*/ 2578457 w 2928285"/>
              <a:gd name="connsiteY1437" fmla="*/ 769845 h 2903740"/>
              <a:gd name="connsiteX1438" fmla="*/ 2572171 w 2928285"/>
              <a:gd name="connsiteY1438" fmla="*/ 758605 h 2903740"/>
              <a:gd name="connsiteX1439" fmla="*/ 2571218 w 2928285"/>
              <a:gd name="connsiteY1439" fmla="*/ 754890 h 2903740"/>
              <a:gd name="connsiteX1440" fmla="*/ 2600746 w 2928285"/>
              <a:gd name="connsiteY1440" fmla="*/ 780703 h 2903740"/>
              <a:gd name="connsiteX1441" fmla="*/ 2605889 w 2928285"/>
              <a:gd name="connsiteY1441" fmla="*/ 789561 h 2903740"/>
              <a:gd name="connsiteX1442" fmla="*/ 2612557 w 2928285"/>
              <a:gd name="connsiteY1442" fmla="*/ 804230 h 2903740"/>
              <a:gd name="connsiteX1443" fmla="*/ 2633417 w 2928285"/>
              <a:gd name="connsiteY1443" fmla="*/ 844616 h 2903740"/>
              <a:gd name="connsiteX1444" fmla="*/ 2658277 w 2928285"/>
              <a:gd name="connsiteY1444" fmla="*/ 901766 h 2903740"/>
              <a:gd name="connsiteX1445" fmla="*/ 2663801 w 2928285"/>
              <a:gd name="connsiteY1445" fmla="*/ 937485 h 2903740"/>
              <a:gd name="connsiteX1446" fmla="*/ 2662372 w 2928285"/>
              <a:gd name="connsiteY1446" fmla="*/ 946343 h 2903740"/>
              <a:gd name="connsiteX1447" fmla="*/ 2669326 w 2928285"/>
              <a:gd name="connsiteY1447" fmla="*/ 964631 h 2903740"/>
              <a:gd name="connsiteX1448" fmla="*/ 2674088 w 2928285"/>
              <a:gd name="connsiteY1448" fmla="*/ 980252 h 2903740"/>
              <a:gd name="connsiteX1449" fmla="*/ 2680756 w 2928285"/>
              <a:gd name="connsiteY1449" fmla="*/ 1004255 h 2903740"/>
              <a:gd name="connsiteX1450" fmla="*/ 2685518 w 2928285"/>
              <a:gd name="connsiteY1450" fmla="*/ 1032830 h 2903740"/>
              <a:gd name="connsiteX1451" fmla="*/ 2684947 w 2928285"/>
              <a:gd name="connsiteY1451" fmla="*/ 1035402 h 2903740"/>
              <a:gd name="connsiteX1452" fmla="*/ 2686566 w 2928285"/>
              <a:gd name="connsiteY1452" fmla="*/ 1068358 h 2903740"/>
              <a:gd name="connsiteX1453" fmla="*/ 2691138 w 2928285"/>
              <a:gd name="connsiteY1453" fmla="*/ 1085789 h 2903740"/>
              <a:gd name="connsiteX1454" fmla="*/ 2693805 w 2928285"/>
              <a:gd name="connsiteY1454" fmla="*/ 1099314 h 2903740"/>
              <a:gd name="connsiteX1455" fmla="*/ 2690662 w 2928285"/>
              <a:gd name="connsiteY1455" fmla="*/ 1096266 h 2903740"/>
              <a:gd name="connsiteX1456" fmla="*/ 2691519 w 2928285"/>
              <a:gd name="connsiteY1456" fmla="*/ 1109411 h 2903740"/>
              <a:gd name="connsiteX1457" fmla="*/ 2701616 w 2928285"/>
              <a:gd name="connsiteY1457" fmla="*/ 1158179 h 2903740"/>
              <a:gd name="connsiteX1458" fmla="*/ 2705330 w 2928285"/>
              <a:gd name="connsiteY1458" fmla="*/ 1189802 h 2903740"/>
              <a:gd name="connsiteX1459" fmla="*/ 2708759 w 2928285"/>
              <a:gd name="connsiteY1459" fmla="*/ 1534893 h 2903740"/>
              <a:gd name="connsiteX1460" fmla="*/ 2714284 w 2928285"/>
              <a:gd name="connsiteY1460" fmla="*/ 1506318 h 2903740"/>
              <a:gd name="connsiteX1461" fmla="*/ 2708950 w 2928285"/>
              <a:gd name="connsiteY1461" fmla="*/ 1535274 h 2903740"/>
              <a:gd name="connsiteX1462" fmla="*/ 2798770 w 2928285"/>
              <a:gd name="connsiteY1462" fmla="*/ 1404591 h 2903740"/>
              <a:gd name="connsiteX1463" fmla="*/ 2796770 w 2928285"/>
              <a:gd name="connsiteY1463" fmla="*/ 1376682 h 2903740"/>
              <a:gd name="connsiteX1464" fmla="*/ 2800009 w 2928285"/>
              <a:gd name="connsiteY1464" fmla="*/ 1377254 h 2903740"/>
              <a:gd name="connsiteX1465" fmla="*/ 2798961 w 2928285"/>
              <a:gd name="connsiteY1465" fmla="*/ 1404972 h 2903740"/>
              <a:gd name="connsiteX1466" fmla="*/ 2806867 w 2928285"/>
              <a:gd name="connsiteY1466" fmla="*/ 1364395 h 2903740"/>
              <a:gd name="connsiteX1467" fmla="*/ 2801057 w 2928285"/>
              <a:gd name="connsiteY1467" fmla="*/ 1376587 h 2903740"/>
              <a:gd name="connsiteX1468" fmla="*/ 2801057 w 2928285"/>
              <a:gd name="connsiteY1468" fmla="*/ 1338487 h 2903740"/>
              <a:gd name="connsiteX1469" fmla="*/ 2800485 w 2928285"/>
              <a:gd name="connsiteY1469" fmla="*/ 1309912 h 2903740"/>
              <a:gd name="connsiteX1470" fmla="*/ 2806962 w 2928285"/>
              <a:gd name="connsiteY1470" fmla="*/ 1328962 h 2903740"/>
              <a:gd name="connsiteX1471" fmla="*/ 2807057 w 2928285"/>
              <a:gd name="connsiteY1471" fmla="*/ 1364776 h 2903740"/>
              <a:gd name="connsiteX1472" fmla="*/ 1342112 w 2928285"/>
              <a:gd name="connsiteY1472" fmla="*/ 2850295 h 2903740"/>
              <a:gd name="connsiteX1473" fmla="*/ 1372402 w 2928285"/>
              <a:gd name="connsiteY1473" fmla="*/ 2851152 h 2903740"/>
              <a:gd name="connsiteX1474" fmla="*/ 1387546 w 2928285"/>
              <a:gd name="connsiteY1474" fmla="*/ 2851628 h 2903740"/>
              <a:gd name="connsiteX1475" fmla="*/ 1402596 w 2928285"/>
              <a:gd name="connsiteY1475" fmla="*/ 2851628 h 2903740"/>
              <a:gd name="connsiteX1476" fmla="*/ 1462889 w 2928285"/>
              <a:gd name="connsiteY1476" fmla="*/ 2850295 h 2903740"/>
              <a:gd name="connsiteX1477" fmla="*/ 1481939 w 2928285"/>
              <a:gd name="connsiteY1477" fmla="*/ 2851057 h 2903740"/>
              <a:gd name="connsiteX1478" fmla="*/ 1463556 w 2928285"/>
              <a:gd name="connsiteY1478" fmla="*/ 2853915 h 2903740"/>
              <a:gd name="connsiteX1479" fmla="*/ 1439648 w 2928285"/>
              <a:gd name="connsiteY1479" fmla="*/ 2855439 h 2903740"/>
              <a:gd name="connsiteX1480" fmla="*/ 1409073 w 2928285"/>
              <a:gd name="connsiteY1480" fmla="*/ 2856391 h 2903740"/>
              <a:gd name="connsiteX1481" fmla="*/ 1390976 w 2928285"/>
              <a:gd name="connsiteY1481" fmla="*/ 2856391 h 2903740"/>
              <a:gd name="connsiteX1482" fmla="*/ 1370878 w 2928285"/>
              <a:gd name="connsiteY1482" fmla="*/ 2855534 h 2903740"/>
              <a:gd name="connsiteX1483" fmla="*/ 1323253 w 2928285"/>
              <a:gd name="connsiteY1483" fmla="*/ 2851438 h 2903740"/>
              <a:gd name="connsiteX1484" fmla="*/ 1342303 w 2928285"/>
              <a:gd name="connsiteY1484" fmla="*/ 2850200 h 290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2928285" h="2903740">
                <a:moveTo>
                  <a:pt x="1291344" y="2897349"/>
                </a:moveTo>
                <a:cubicBezTo>
                  <a:pt x="1293725" y="2896206"/>
                  <a:pt x="1312299" y="2898206"/>
                  <a:pt x="1333254" y="2899063"/>
                </a:cubicBezTo>
                <a:cubicBezTo>
                  <a:pt x="1350018" y="2900111"/>
                  <a:pt x="1366877" y="2900682"/>
                  <a:pt x="1383070" y="2901921"/>
                </a:cubicBezTo>
                <a:cubicBezTo>
                  <a:pt x="1417617" y="2904187"/>
                  <a:pt x="1452278" y="2903997"/>
                  <a:pt x="1486797" y="2901349"/>
                </a:cubicBezTo>
                <a:cubicBezTo>
                  <a:pt x="1506514" y="2899253"/>
                  <a:pt x="1514134" y="2896777"/>
                  <a:pt x="1517182" y="2894110"/>
                </a:cubicBezTo>
                <a:cubicBezTo>
                  <a:pt x="1498132" y="2894110"/>
                  <a:pt x="1479082" y="2894682"/>
                  <a:pt x="1460032" y="2894586"/>
                </a:cubicBezTo>
                <a:lnTo>
                  <a:pt x="1402882" y="2892300"/>
                </a:lnTo>
                <a:cubicBezTo>
                  <a:pt x="1383832" y="2892300"/>
                  <a:pt x="1364782" y="2889538"/>
                  <a:pt x="1345732" y="2888014"/>
                </a:cubicBezTo>
                <a:cubicBezTo>
                  <a:pt x="1326682" y="2886490"/>
                  <a:pt x="1307632" y="2884776"/>
                  <a:pt x="1289153" y="2881728"/>
                </a:cubicBezTo>
                <a:lnTo>
                  <a:pt x="1244671" y="2875441"/>
                </a:lnTo>
                <a:cubicBezTo>
                  <a:pt x="1229908" y="2873441"/>
                  <a:pt x="1215335" y="2870012"/>
                  <a:pt x="1200571" y="2867345"/>
                </a:cubicBezTo>
                <a:lnTo>
                  <a:pt x="1200571" y="2864392"/>
                </a:lnTo>
                <a:lnTo>
                  <a:pt x="1200571" y="2864392"/>
                </a:lnTo>
                <a:lnTo>
                  <a:pt x="1200571" y="2867345"/>
                </a:lnTo>
                <a:lnTo>
                  <a:pt x="1184664" y="2865344"/>
                </a:lnTo>
                <a:lnTo>
                  <a:pt x="1179997" y="2864583"/>
                </a:lnTo>
                <a:cubicBezTo>
                  <a:pt x="1175996" y="2862773"/>
                  <a:pt x="1164280" y="2860487"/>
                  <a:pt x="1150279" y="2856582"/>
                </a:cubicBezTo>
                <a:lnTo>
                  <a:pt x="1116370" y="2849152"/>
                </a:lnTo>
                <a:lnTo>
                  <a:pt x="1095034" y="2844199"/>
                </a:lnTo>
                <a:cubicBezTo>
                  <a:pt x="1087890" y="2842580"/>
                  <a:pt x="1080937" y="2840294"/>
                  <a:pt x="1073888" y="2838389"/>
                </a:cubicBezTo>
                <a:lnTo>
                  <a:pt x="1031693" y="2826388"/>
                </a:lnTo>
                <a:cubicBezTo>
                  <a:pt x="1020358" y="2823435"/>
                  <a:pt x="1009309" y="2819244"/>
                  <a:pt x="998164" y="2815529"/>
                </a:cubicBezTo>
                <a:lnTo>
                  <a:pt x="962065" y="2802480"/>
                </a:lnTo>
                <a:cubicBezTo>
                  <a:pt x="957455" y="2801108"/>
                  <a:pt x="952959" y="2799355"/>
                  <a:pt x="948634" y="2797241"/>
                </a:cubicBezTo>
                <a:lnTo>
                  <a:pt x="897104" y="2775810"/>
                </a:lnTo>
                <a:cubicBezTo>
                  <a:pt x="898343" y="2775810"/>
                  <a:pt x="897104" y="2774571"/>
                  <a:pt x="885388" y="2770285"/>
                </a:cubicBezTo>
                <a:cubicBezTo>
                  <a:pt x="817361" y="2739739"/>
                  <a:pt x="751705" y="2704144"/>
                  <a:pt x="688983" y="2663796"/>
                </a:cubicBezTo>
                <a:cubicBezTo>
                  <a:pt x="678791" y="2655604"/>
                  <a:pt x="682601" y="2657604"/>
                  <a:pt x="704318" y="2670749"/>
                </a:cubicBezTo>
                <a:cubicBezTo>
                  <a:pt x="803131" y="2728928"/>
                  <a:pt x="907305" y="2777477"/>
                  <a:pt x="1015405" y="2815720"/>
                </a:cubicBezTo>
                <a:cubicBezTo>
                  <a:pt x="1027692" y="2820196"/>
                  <a:pt x="1040360" y="2823530"/>
                  <a:pt x="1052838" y="2827435"/>
                </a:cubicBezTo>
                <a:lnTo>
                  <a:pt x="1079222" y="2834579"/>
                </a:lnTo>
                <a:lnTo>
                  <a:pt x="1092271" y="2838198"/>
                </a:lnTo>
                <a:lnTo>
                  <a:pt x="1105226" y="2841342"/>
                </a:lnTo>
                <a:cubicBezTo>
                  <a:pt x="1122494" y="2845466"/>
                  <a:pt x="1139296" y="2849695"/>
                  <a:pt x="1155613" y="2854010"/>
                </a:cubicBezTo>
                <a:lnTo>
                  <a:pt x="1161804" y="2855248"/>
                </a:lnTo>
                <a:cubicBezTo>
                  <a:pt x="1163804" y="2855819"/>
                  <a:pt x="1165900" y="2856201"/>
                  <a:pt x="1167900" y="2856677"/>
                </a:cubicBezTo>
                <a:cubicBezTo>
                  <a:pt x="1216096" y="2864011"/>
                  <a:pt x="1195903" y="2859058"/>
                  <a:pt x="1172567" y="2853153"/>
                </a:cubicBezTo>
                <a:cubicBezTo>
                  <a:pt x="1155327" y="2848581"/>
                  <a:pt x="1130848" y="2842009"/>
                  <a:pt x="1107035" y="2836103"/>
                </a:cubicBezTo>
                <a:cubicBezTo>
                  <a:pt x="1095034" y="2833341"/>
                  <a:pt x="1083604" y="2829531"/>
                  <a:pt x="1073317" y="2826578"/>
                </a:cubicBezTo>
                <a:cubicBezTo>
                  <a:pt x="1063030" y="2823625"/>
                  <a:pt x="1054267" y="2820101"/>
                  <a:pt x="1047218" y="2817053"/>
                </a:cubicBezTo>
                <a:cubicBezTo>
                  <a:pt x="1062001" y="2818987"/>
                  <a:pt x="1076631" y="2821873"/>
                  <a:pt x="1091033" y="2825721"/>
                </a:cubicBezTo>
                <a:cubicBezTo>
                  <a:pt x="1110083" y="2830102"/>
                  <a:pt x="1134086" y="2835246"/>
                  <a:pt x="1159423" y="2840960"/>
                </a:cubicBezTo>
                <a:cubicBezTo>
                  <a:pt x="1181521" y="2845818"/>
                  <a:pt x="1200952" y="2848581"/>
                  <a:pt x="1217335" y="2851152"/>
                </a:cubicBezTo>
                <a:cubicBezTo>
                  <a:pt x="1225526" y="2852295"/>
                  <a:pt x="1233051" y="2853343"/>
                  <a:pt x="1239719" y="2854105"/>
                </a:cubicBezTo>
                <a:cubicBezTo>
                  <a:pt x="1246386" y="2854867"/>
                  <a:pt x="1252482" y="2854772"/>
                  <a:pt x="1257816" y="2854772"/>
                </a:cubicBezTo>
                <a:lnTo>
                  <a:pt x="1326301" y="2864297"/>
                </a:lnTo>
                <a:lnTo>
                  <a:pt x="1362115" y="2867154"/>
                </a:lnTo>
                <a:cubicBezTo>
                  <a:pt x="1374021" y="2868012"/>
                  <a:pt x="1385927" y="2869441"/>
                  <a:pt x="1397929" y="2869535"/>
                </a:cubicBezTo>
                <a:lnTo>
                  <a:pt x="1464604" y="2870869"/>
                </a:lnTo>
                <a:cubicBezTo>
                  <a:pt x="1476215" y="2871631"/>
                  <a:pt x="1487854" y="2871631"/>
                  <a:pt x="1499465" y="2870869"/>
                </a:cubicBezTo>
                <a:lnTo>
                  <a:pt x="1533184" y="2870869"/>
                </a:lnTo>
                <a:cubicBezTo>
                  <a:pt x="1544423" y="2870869"/>
                  <a:pt x="1555663" y="2869821"/>
                  <a:pt x="1567093" y="2869250"/>
                </a:cubicBezTo>
                <a:cubicBezTo>
                  <a:pt x="1589953" y="2867916"/>
                  <a:pt x="1613479" y="2866964"/>
                  <a:pt x="1637863" y="2863345"/>
                </a:cubicBezTo>
                <a:lnTo>
                  <a:pt x="1671868" y="2859439"/>
                </a:lnTo>
                <a:cubicBezTo>
                  <a:pt x="1677487" y="2858677"/>
                  <a:pt x="1683202" y="2858201"/>
                  <a:pt x="1688822" y="2857344"/>
                </a:cubicBezTo>
                <a:lnTo>
                  <a:pt x="1705682" y="2854486"/>
                </a:lnTo>
                <a:lnTo>
                  <a:pt x="1686632" y="2855153"/>
                </a:lnTo>
                <a:cubicBezTo>
                  <a:pt x="1699681" y="2852486"/>
                  <a:pt x="1710253" y="2849533"/>
                  <a:pt x="1721493" y="2846580"/>
                </a:cubicBezTo>
                <a:cubicBezTo>
                  <a:pt x="1710253" y="2849533"/>
                  <a:pt x="1699681" y="2852486"/>
                  <a:pt x="1686632" y="2855153"/>
                </a:cubicBezTo>
                <a:lnTo>
                  <a:pt x="1640054" y="2859534"/>
                </a:lnTo>
                <a:cubicBezTo>
                  <a:pt x="1640816" y="2859534"/>
                  <a:pt x="1639292" y="2859534"/>
                  <a:pt x="1635482" y="2859534"/>
                </a:cubicBezTo>
                <a:cubicBezTo>
                  <a:pt x="1631672" y="2859534"/>
                  <a:pt x="1624910" y="2857725"/>
                  <a:pt x="1624719" y="2856201"/>
                </a:cubicBezTo>
                <a:cubicBezTo>
                  <a:pt x="1624528" y="2854676"/>
                  <a:pt x="1638530" y="2851438"/>
                  <a:pt x="1666915" y="2848866"/>
                </a:cubicBezTo>
                <a:lnTo>
                  <a:pt x="1685965" y="2846961"/>
                </a:lnTo>
                <a:lnTo>
                  <a:pt x="1705015" y="2843913"/>
                </a:lnTo>
                <a:lnTo>
                  <a:pt x="1744067" y="2837246"/>
                </a:lnTo>
                <a:cubicBezTo>
                  <a:pt x="1757212" y="2835246"/>
                  <a:pt x="1770166" y="2831912"/>
                  <a:pt x="1783215" y="2829054"/>
                </a:cubicBezTo>
                <a:lnTo>
                  <a:pt x="1821315" y="2820482"/>
                </a:lnTo>
                <a:cubicBezTo>
                  <a:pt x="1843032" y="2814862"/>
                  <a:pt x="1864749" y="2808194"/>
                  <a:pt x="1885037" y="2802194"/>
                </a:cubicBezTo>
                <a:cubicBezTo>
                  <a:pt x="1895134" y="2799336"/>
                  <a:pt x="1904659" y="2795717"/>
                  <a:pt x="1913612" y="2792669"/>
                </a:cubicBezTo>
                <a:cubicBezTo>
                  <a:pt x="1922566" y="2789621"/>
                  <a:pt x="1930757" y="2786002"/>
                  <a:pt x="1938092" y="2783144"/>
                </a:cubicBezTo>
                <a:cubicBezTo>
                  <a:pt x="2019816" y="2755521"/>
                  <a:pt x="2096302" y="2721232"/>
                  <a:pt x="2147642" y="2699324"/>
                </a:cubicBezTo>
                <a:lnTo>
                  <a:pt x="2161929" y="2691990"/>
                </a:lnTo>
                <a:lnTo>
                  <a:pt x="2174407" y="2684941"/>
                </a:lnTo>
                <a:lnTo>
                  <a:pt x="2195647" y="2673416"/>
                </a:lnTo>
                <a:cubicBezTo>
                  <a:pt x="2208411" y="2666558"/>
                  <a:pt x="2218793" y="2661891"/>
                  <a:pt x="2227937" y="2657033"/>
                </a:cubicBezTo>
                <a:cubicBezTo>
                  <a:pt x="2246035" y="2647508"/>
                  <a:pt x="2260703" y="2640555"/>
                  <a:pt x="2284420" y="2626743"/>
                </a:cubicBezTo>
                <a:lnTo>
                  <a:pt x="2318615" y="2608932"/>
                </a:lnTo>
                <a:cubicBezTo>
                  <a:pt x="2327902" y="2602388"/>
                  <a:pt x="2337989" y="2597045"/>
                  <a:pt x="2348619" y="2593025"/>
                </a:cubicBezTo>
                <a:lnTo>
                  <a:pt x="2348619" y="2593025"/>
                </a:lnTo>
                <a:lnTo>
                  <a:pt x="2348619" y="2593025"/>
                </a:lnTo>
                <a:cubicBezTo>
                  <a:pt x="2360144" y="2584071"/>
                  <a:pt x="2369860" y="2576737"/>
                  <a:pt x="2377194" y="2572261"/>
                </a:cubicBezTo>
                <a:cubicBezTo>
                  <a:pt x="2390720" y="2561783"/>
                  <a:pt x="2402435" y="2553211"/>
                  <a:pt x="2411675" y="2545971"/>
                </a:cubicBezTo>
                <a:cubicBezTo>
                  <a:pt x="2420914" y="2538732"/>
                  <a:pt x="2428343" y="2532732"/>
                  <a:pt x="2434154" y="2528636"/>
                </a:cubicBezTo>
                <a:cubicBezTo>
                  <a:pt x="2445774" y="2520254"/>
                  <a:pt x="2450727" y="2518159"/>
                  <a:pt x="2450155" y="2521397"/>
                </a:cubicBezTo>
                <a:cubicBezTo>
                  <a:pt x="2463014" y="2511110"/>
                  <a:pt x="2475206" y="2499966"/>
                  <a:pt x="2487398" y="2488917"/>
                </a:cubicBezTo>
                <a:cubicBezTo>
                  <a:pt x="2495780" y="2481963"/>
                  <a:pt x="2498352" y="2480439"/>
                  <a:pt x="2498638" y="2481202"/>
                </a:cubicBezTo>
                <a:cubicBezTo>
                  <a:pt x="2999700" y="1980720"/>
                  <a:pt x="3070766" y="1193374"/>
                  <a:pt x="2667421" y="611253"/>
                </a:cubicBezTo>
                <a:cubicBezTo>
                  <a:pt x="2665897" y="609729"/>
                  <a:pt x="2664182" y="607920"/>
                  <a:pt x="2662087" y="605443"/>
                </a:cubicBezTo>
                <a:cubicBezTo>
                  <a:pt x="2656181" y="595918"/>
                  <a:pt x="2649514" y="587536"/>
                  <a:pt x="2643037" y="578582"/>
                </a:cubicBezTo>
                <a:lnTo>
                  <a:pt x="2643608" y="578582"/>
                </a:lnTo>
                <a:cubicBezTo>
                  <a:pt x="2567227" y="474798"/>
                  <a:pt x="2477569" y="381482"/>
                  <a:pt x="2376908" y="301024"/>
                </a:cubicBezTo>
                <a:cubicBezTo>
                  <a:pt x="2388234" y="311711"/>
                  <a:pt x="2398978" y="322998"/>
                  <a:pt x="2409103" y="334838"/>
                </a:cubicBezTo>
                <a:lnTo>
                  <a:pt x="2424819" y="349506"/>
                </a:lnTo>
                <a:cubicBezTo>
                  <a:pt x="2429010" y="353888"/>
                  <a:pt x="2432344" y="357412"/>
                  <a:pt x="2434916" y="360365"/>
                </a:cubicBezTo>
                <a:cubicBezTo>
                  <a:pt x="2438297" y="363765"/>
                  <a:pt x="2441240" y="367575"/>
                  <a:pt x="2443679" y="371699"/>
                </a:cubicBezTo>
                <a:cubicBezTo>
                  <a:pt x="2445488" y="375605"/>
                  <a:pt x="2441012" y="373700"/>
                  <a:pt x="2439202" y="374367"/>
                </a:cubicBezTo>
                <a:lnTo>
                  <a:pt x="2437106" y="375414"/>
                </a:lnTo>
                <a:lnTo>
                  <a:pt x="2428820" y="394464"/>
                </a:lnTo>
                <a:cubicBezTo>
                  <a:pt x="2436344" y="401894"/>
                  <a:pt x="2444536" y="409799"/>
                  <a:pt x="2452918" y="417705"/>
                </a:cubicBezTo>
                <a:lnTo>
                  <a:pt x="2476921" y="442756"/>
                </a:lnTo>
                <a:cubicBezTo>
                  <a:pt x="2484827" y="451043"/>
                  <a:pt x="2492351" y="459044"/>
                  <a:pt x="2499019" y="466569"/>
                </a:cubicBezTo>
                <a:cubicBezTo>
                  <a:pt x="2505686" y="474093"/>
                  <a:pt x="2510925" y="481523"/>
                  <a:pt x="2515116" y="487809"/>
                </a:cubicBezTo>
                <a:lnTo>
                  <a:pt x="2536928" y="513051"/>
                </a:lnTo>
                <a:cubicBezTo>
                  <a:pt x="2544262" y="521337"/>
                  <a:pt x="2550739" y="530386"/>
                  <a:pt x="2557788" y="538959"/>
                </a:cubicBezTo>
                <a:cubicBezTo>
                  <a:pt x="2562836" y="550579"/>
                  <a:pt x="2570837" y="565819"/>
                  <a:pt x="2549311" y="543531"/>
                </a:cubicBezTo>
                <a:cubicBezTo>
                  <a:pt x="2559598" y="557247"/>
                  <a:pt x="2570075" y="569724"/>
                  <a:pt x="2579600" y="582488"/>
                </a:cubicBezTo>
                <a:lnTo>
                  <a:pt x="2607604" y="620588"/>
                </a:lnTo>
                <a:lnTo>
                  <a:pt x="2607604" y="620588"/>
                </a:lnTo>
                <a:lnTo>
                  <a:pt x="2610557" y="621255"/>
                </a:lnTo>
                <a:cubicBezTo>
                  <a:pt x="2602079" y="603919"/>
                  <a:pt x="2620082" y="622969"/>
                  <a:pt x="2607889" y="600585"/>
                </a:cubicBezTo>
                <a:cubicBezTo>
                  <a:pt x="2614595" y="607186"/>
                  <a:pt x="2620596" y="614463"/>
                  <a:pt x="2625796" y="622302"/>
                </a:cubicBezTo>
                <a:cubicBezTo>
                  <a:pt x="2630454" y="630160"/>
                  <a:pt x="2636017" y="637447"/>
                  <a:pt x="2642370" y="644019"/>
                </a:cubicBezTo>
                <a:cubicBezTo>
                  <a:pt x="2651895" y="657545"/>
                  <a:pt x="2661420" y="670689"/>
                  <a:pt x="2670945" y="684596"/>
                </a:cubicBezTo>
                <a:lnTo>
                  <a:pt x="2697901" y="726220"/>
                </a:lnTo>
                <a:cubicBezTo>
                  <a:pt x="2703139" y="734602"/>
                  <a:pt x="2707426" y="743460"/>
                  <a:pt x="2712284" y="752223"/>
                </a:cubicBezTo>
                <a:lnTo>
                  <a:pt x="2721046" y="766701"/>
                </a:lnTo>
                <a:cubicBezTo>
                  <a:pt x="2726952" y="778131"/>
                  <a:pt x="2733905" y="790704"/>
                  <a:pt x="2738954" y="800801"/>
                </a:cubicBezTo>
                <a:cubicBezTo>
                  <a:pt x="2751050" y="825375"/>
                  <a:pt x="2760194" y="843759"/>
                  <a:pt x="2767529" y="857951"/>
                </a:cubicBezTo>
                <a:cubicBezTo>
                  <a:pt x="2774863" y="872143"/>
                  <a:pt x="2778196" y="883192"/>
                  <a:pt x="2781435" y="891860"/>
                </a:cubicBezTo>
                <a:cubicBezTo>
                  <a:pt x="2787074" y="906662"/>
                  <a:pt x="2790817" y="922121"/>
                  <a:pt x="2792579" y="937865"/>
                </a:cubicBezTo>
                <a:lnTo>
                  <a:pt x="2785626" y="937865"/>
                </a:lnTo>
                <a:cubicBezTo>
                  <a:pt x="2788198" y="951867"/>
                  <a:pt x="2794675" y="972441"/>
                  <a:pt x="2801819" y="995492"/>
                </a:cubicBezTo>
                <a:cubicBezTo>
                  <a:pt x="2808962" y="1018542"/>
                  <a:pt x="2816106" y="1044260"/>
                  <a:pt x="2821535" y="1067596"/>
                </a:cubicBezTo>
                <a:lnTo>
                  <a:pt x="2828965" y="1099886"/>
                </a:lnTo>
                <a:lnTo>
                  <a:pt x="2830679" y="1113602"/>
                </a:lnTo>
                <a:cubicBezTo>
                  <a:pt x="2832203" y="1119507"/>
                  <a:pt x="2833537" y="1125508"/>
                  <a:pt x="2834585" y="1131509"/>
                </a:cubicBezTo>
                <a:lnTo>
                  <a:pt x="2836489" y="1148749"/>
                </a:lnTo>
                <a:cubicBezTo>
                  <a:pt x="2828012" y="1120174"/>
                  <a:pt x="2831346" y="1153893"/>
                  <a:pt x="2830584" y="1166085"/>
                </a:cubicBezTo>
                <a:lnTo>
                  <a:pt x="2830584" y="1165228"/>
                </a:lnTo>
                <a:cubicBezTo>
                  <a:pt x="2824297" y="1129890"/>
                  <a:pt x="2823059" y="1132080"/>
                  <a:pt x="2821630" y="1133223"/>
                </a:cubicBezTo>
                <a:cubicBezTo>
                  <a:pt x="2818011" y="1117412"/>
                  <a:pt x="2814296" y="1110173"/>
                  <a:pt x="2809153" y="1087503"/>
                </a:cubicBezTo>
                <a:cubicBezTo>
                  <a:pt x="2808372" y="1086208"/>
                  <a:pt x="2807734" y="1084836"/>
                  <a:pt x="2807248" y="1083408"/>
                </a:cubicBezTo>
                <a:lnTo>
                  <a:pt x="2800390" y="1067787"/>
                </a:lnTo>
                <a:cubicBezTo>
                  <a:pt x="2791503" y="1050441"/>
                  <a:pt x="2784540" y="1032163"/>
                  <a:pt x="2779625" y="1013304"/>
                </a:cubicBezTo>
                <a:lnTo>
                  <a:pt x="2779625" y="1013304"/>
                </a:lnTo>
                <a:lnTo>
                  <a:pt x="2773815" y="1004540"/>
                </a:lnTo>
                <a:cubicBezTo>
                  <a:pt x="2764290" y="987967"/>
                  <a:pt x="2760670" y="993777"/>
                  <a:pt x="2758861" y="1003112"/>
                </a:cubicBezTo>
                <a:lnTo>
                  <a:pt x="2760861" y="1017304"/>
                </a:lnTo>
                <a:cubicBezTo>
                  <a:pt x="2782426" y="1099143"/>
                  <a:pt x="2796828" y="1182706"/>
                  <a:pt x="2803914" y="1267049"/>
                </a:cubicBezTo>
                <a:cubicBezTo>
                  <a:pt x="2800866" y="1254762"/>
                  <a:pt x="2796485" y="1216472"/>
                  <a:pt x="2794389" y="1217139"/>
                </a:cubicBezTo>
                <a:cubicBezTo>
                  <a:pt x="2794389" y="1233998"/>
                  <a:pt x="2794389" y="1250000"/>
                  <a:pt x="2794389" y="1262001"/>
                </a:cubicBezTo>
                <a:cubicBezTo>
                  <a:pt x="2794389" y="1274003"/>
                  <a:pt x="2791627" y="1282195"/>
                  <a:pt x="2789531" y="1283242"/>
                </a:cubicBezTo>
                <a:cubicBezTo>
                  <a:pt x="2791055" y="1294101"/>
                  <a:pt x="2792675" y="1304769"/>
                  <a:pt x="2794294" y="1317246"/>
                </a:cubicBezTo>
                <a:cubicBezTo>
                  <a:pt x="2795056" y="1323438"/>
                  <a:pt x="2795818" y="1330105"/>
                  <a:pt x="2796485" y="1337439"/>
                </a:cubicBezTo>
                <a:cubicBezTo>
                  <a:pt x="2797151" y="1344774"/>
                  <a:pt x="2797151" y="1352774"/>
                  <a:pt x="2797342" y="1361728"/>
                </a:cubicBezTo>
                <a:cubicBezTo>
                  <a:pt x="2792960" y="1339249"/>
                  <a:pt x="2789150" y="1346298"/>
                  <a:pt x="2785150" y="1345440"/>
                </a:cubicBezTo>
                <a:cubicBezTo>
                  <a:pt x="2784483" y="1329820"/>
                  <a:pt x="2782769" y="1310579"/>
                  <a:pt x="2781721" y="1293243"/>
                </a:cubicBezTo>
                <a:cubicBezTo>
                  <a:pt x="2781054" y="1284576"/>
                  <a:pt x="2780387" y="1276384"/>
                  <a:pt x="2779435" y="1269336"/>
                </a:cubicBezTo>
                <a:cubicBezTo>
                  <a:pt x="2778644" y="1263697"/>
                  <a:pt x="2777301" y="1258144"/>
                  <a:pt x="2775434" y="1252762"/>
                </a:cubicBezTo>
                <a:cubicBezTo>
                  <a:pt x="2774101" y="1238379"/>
                  <a:pt x="2772767" y="1223616"/>
                  <a:pt x="2771338" y="1208852"/>
                </a:cubicBezTo>
                <a:cubicBezTo>
                  <a:pt x="2769910" y="1194088"/>
                  <a:pt x="2767052" y="1179039"/>
                  <a:pt x="2765052" y="1164275"/>
                </a:cubicBezTo>
                <a:lnTo>
                  <a:pt x="2761909" y="1142463"/>
                </a:lnTo>
                <a:cubicBezTo>
                  <a:pt x="2760956" y="1135224"/>
                  <a:pt x="2759337" y="1128270"/>
                  <a:pt x="2758099" y="1121317"/>
                </a:cubicBezTo>
                <a:cubicBezTo>
                  <a:pt x="2755527" y="1107601"/>
                  <a:pt x="2753146" y="1094361"/>
                  <a:pt x="2751145" y="1082074"/>
                </a:cubicBezTo>
                <a:cubicBezTo>
                  <a:pt x="2749050" y="1071501"/>
                  <a:pt x="2745621" y="1061214"/>
                  <a:pt x="2742859" y="1050737"/>
                </a:cubicBezTo>
                <a:lnTo>
                  <a:pt x="2734572" y="1022162"/>
                </a:lnTo>
                <a:cubicBezTo>
                  <a:pt x="2730476" y="1009398"/>
                  <a:pt x="2725047" y="997682"/>
                  <a:pt x="2721904" y="987110"/>
                </a:cubicBezTo>
                <a:cubicBezTo>
                  <a:pt x="2718732" y="978337"/>
                  <a:pt x="2716437" y="969279"/>
                  <a:pt x="2715046" y="960059"/>
                </a:cubicBezTo>
                <a:cubicBezTo>
                  <a:pt x="2715036" y="959392"/>
                  <a:pt x="2715208" y="958735"/>
                  <a:pt x="2715522" y="958154"/>
                </a:cubicBezTo>
                <a:lnTo>
                  <a:pt x="2721999" y="959964"/>
                </a:lnTo>
                <a:lnTo>
                  <a:pt x="2715522" y="958154"/>
                </a:lnTo>
                <a:cubicBezTo>
                  <a:pt x="2712855" y="949867"/>
                  <a:pt x="2709712" y="941961"/>
                  <a:pt x="2706569" y="934151"/>
                </a:cubicBezTo>
                <a:cubicBezTo>
                  <a:pt x="2703425" y="926340"/>
                  <a:pt x="2700568" y="918530"/>
                  <a:pt x="2697520" y="910815"/>
                </a:cubicBezTo>
                <a:cubicBezTo>
                  <a:pt x="2694472" y="903099"/>
                  <a:pt x="2691710" y="895574"/>
                  <a:pt x="2688852" y="888050"/>
                </a:cubicBezTo>
                <a:lnTo>
                  <a:pt x="2678279" y="865952"/>
                </a:lnTo>
                <a:cubicBezTo>
                  <a:pt x="2671897" y="851569"/>
                  <a:pt x="2666278" y="837377"/>
                  <a:pt x="2659896" y="823470"/>
                </a:cubicBezTo>
                <a:lnTo>
                  <a:pt x="2640846" y="782894"/>
                </a:lnTo>
                <a:cubicBezTo>
                  <a:pt x="2634750" y="769368"/>
                  <a:pt x="2627511" y="756700"/>
                  <a:pt x="2620748" y="743746"/>
                </a:cubicBezTo>
                <a:cubicBezTo>
                  <a:pt x="2613986" y="730792"/>
                  <a:pt x="2607604" y="717838"/>
                  <a:pt x="2600079" y="705646"/>
                </a:cubicBezTo>
                <a:cubicBezTo>
                  <a:pt x="2585220" y="680690"/>
                  <a:pt x="2570837" y="655354"/>
                  <a:pt x="2553787" y="630970"/>
                </a:cubicBezTo>
                <a:lnTo>
                  <a:pt x="2542167" y="613349"/>
                </a:lnTo>
                <a:cubicBezTo>
                  <a:pt x="2538357" y="607443"/>
                  <a:pt x="2534357" y="601633"/>
                  <a:pt x="2530070" y="596013"/>
                </a:cubicBezTo>
                <a:cubicBezTo>
                  <a:pt x="2521498" y="584488"/>
                  <a:pt x="2512544" y="572677"/>
                  <a:pt x="2502257" y="559723"/>
                </a:cubicBezTo>
                <a:cubicBezTo>
                  <a:pt x="2462443" y="517337"/>
                  <a:pt x="2416532" y="464473"/>
                  <a:pt x="2368907" y="420848"/>
                </a:cubicBezTo>
                <a:cubicBezTo>
                  <a:pt x="2337665" y="392273"/>
                  <a:pt x="2335570" y="387225"/>
                  <a:pt x="2338713" y="386178"/>
                </a:cubicBezTo>
                <a:cubicBezTo>
                  <a:pt x="2338256" y="385454"/>
                  <a:pt x="2337875" y="384692"/>
                  <a:pt x="2337570" y="383892"/>
                </a:cubicBezTo>
                <a:cubicBezTo>
                  <a:pt x="2330521" y="377319"/>
                  <a:pt x="2323663" y="370556"/>
                  <a:pt x="2316425" y="364175"/>
                </a:cubicBezTo>
                <a:lnTo>
                  <a:pt x="2291374" y="344553"/>
                </a:lnTo>
                <a:cubicBezTo>
                  <a:pt x="2290612" y="345125"/>
                  <a:pt x="2287373" y="343601"/>
                  <a:pt x="2276896" y="335886"/>
                </a:cubicBezTo>
                <a:lnTo>
                  <a:pt x="2274419" y="336648"/>
                </a:lnTo>
                <a:cubicBezTo>
                  <a:pt x="2281372" y="342553"/>
                  <a:pt x="2287373" y="348173"/>
                  <a:pt x="2280229" y="343220"/>
                </a:cubicBezTo>
                <a:cubicBezTo>
                  <a:pt x="2273086" y="338267"/>
                  <a:pt x="2269180" y="335219"/>
                  <a:pt x="2264132" y="331218"/>
                </a:cubicBezTo>
                <a:cubicBezTo>
                  <a:pt x="2259084" y="327218"/>
                  <a:pt x="2254607" y="323598"/>
                  <a:pt x="2250130" y="320074"/>
                </a:cubicBezTo>
                <a:cubicBezTo>
                  <a:pt x="2225842" y="302739"/>
                  <a:pt x="2210126" y="290261"/>
                  <a:pt x="2198410" y="281974"/>
                </a:cubicBezTo>
                <a:cubicBezTo>
                  <a:pt x="2189952" y="275640"/>
                  <a:pt x="2181932" y="268734"/>
                  <a:pt x="2174407" y="261305"/>
                </a:cubicBezTo>
                <a:cubicBezTo>
                  <a:pt x="2160310" y="251780"/>
                  <a:pt x="2152976" y="246731"/>
                  <a:pt x="2150404" y="244064"/>
                </a:cubicBezTo>
                <a:cubicBezTo>
                  <a:pt x="2147832" y="241398"/>
                  <a:pt x="2149451" y="241302"/>
                  <a:pt x="2152404" y="241779"/>
                </a:cubicBezTo>
                <a:cubicBezTo>
                  <a:pt x="2165929" y="249018"/>
                  <a:pt x="2179169" y="258257"/>
                  <a:pt x="2189552" y="264353"/>
                </a:cubicBezTo>
                <a:cubicBezTo>
                  <a:pt x="2199934" y="270449"/>
                  <a:pt x="2206792" y="273878"/>
                  <a:pt x="2206316" y="271878"/>
                </a:cubicBezTo>
                <a:cubicBezTo>
                  <a:pt x="2205839" y="269877"/>
                  <a:pt x="2225366" y="280450"/>
                  <a:pt x="2236510" y="286737"/>
                </a:cubicBezTo>
                <a:cubicBezTo>
                  <a:pt x="2244416" y="289880"/>
                  <a:pt x="2236510" y="282069"/>
                  <a:pt x="2229937" y="274735"/>
                </a:cubicBezTo>
                <a:cubicBezTo>
                  <a:pt x="2223365" y="267401"/>
                  <a:pt x="2216317" y="261210"/>
                  <a:pt x="2227556" y="265781"/>
                </a:cubicBezTo>
                <a:lnTo>
                  <a:pt x="2229080" y="265781"/>
                </a:lnTo>
                <a:lnTo>
                  <a:pt x="2214031" y="257304"/>
                </a:lnTo>
                <a:lnTo>
                  <a:pt x="2203744" y="250446"/>
                </a:lnTo>
                <a:lnTo>
                  <a:pt x="2189170" y="238731"/>
                </a:lnTo>
                <a:lnTo>
                  <a:pt x="2189742" y="237873"/>
                </a:lnTo>
                <a:lnTo>
                  <a:pt x="2175264" y="228348"/>
                </a:lnTo>
                <a:lnTo>
                  <a:pt x="2161834" y="220633"/>
                </a:lnTo>
                <a:lnTo>
                  <a:pt x="2134307" y="204822"/>
                </a:lnTo>
                <a:cubicBezTo>
                  <a:pt x="2128687" y="201678"/>
                  <a:pt x="2122877" y="198345"/>
                  <a:pt x="2116971" y="195297"/>
                </a:cubicBezTo>
                <a:lnTo>
                  <a:pt x="2099159" y="186438"/>
                </a:lnTo>
                <a:lnTo>
                  <a:pt x="2116971" y="195297"/>
                </a:lnTo>
                <a:cubicBezTo>
                  <a:pt x="2122877" y="198440"/>
                  <a:pt x="2128687" y="201773"/>
                  <a:pt x="2134307" y="204822"/>
                </a:cubicBezTo>
                <a:lnTo>
                  <a:pt x="2118876" y="198440"/>
                </a:lnTo>
                <a:cubicBezTo>
                  <a:pt x="2113637" y="196344"/>
                  <a:pt x="2108303" y="194535"/>
                  <a:pt x="2102969" y="192630"/>
                </a:cubicBezTo>
                <a:lnTo>
                  <a:pt x="2073918" y="179009"/>
                </a:lnTo>
                <a:cubicBezTo>
                  <a:pt x="2058583" y="173198"/>
                  <a:pt x="2042771" y="168531"/>
                  <a:pt x="2027055" y="163864"/>
                </a:cubicBezTo>
                <a:lnTo>
                  <a:pt x="1994956" y="148814"/>
                </a:lnTo>
                <a:cubicBezTo>
                  <a:pt x="1990774" y="147243"/>
                  <a:pt x="1986726" y="145328"/>
                  <a:pt x="1982859" y="143099"/>
                </a:cubicBezTo>
                <a:cubicBezTo>
                  <a:pt x="1981335" y="141766"/>
                  <a:pt x="1993051" y="144243"/>
                  <a:pt x="2015625" y="151577"/>
                </a:cubicBezTo>
                <a:cubicBezTo>
                  <a:pt x="2014768" y="149481"/>
                  <a:pt x="2023150" y="151577"/>
                  <a:pt x="2002861" y="141004"/>
                </a:cubicBezTo>
                <a:cubicBezTo>
                  <a:pt x="1988145" y="135222"/>
                  <a:pt x="1973134" y="130203"/>
                  <a:pt x="1957903" y="125955"/>
                </a:cubicBezTo>
                <a:lnTo>
                  <a:pt x="1912184" y="111953"/>
                </a:lnTo>
                <a:cubicBezTo>
                  <a:pt x="1898658" y="108143"/>
                  <a:pt x="1885228" y="104047"/>
                  <a:pt x="1871988" y="99665"/>
                </a:cubicBezTo>
                <a:cubicBezTo>
                  <a:pt x="1858748" y="95284"/>
                  <a:pt x="1845318" y="91664"/>
                  <a:pt x="1832174" y="86997"/>
                </a:cubicBezTo>
                <a:lnTo>
                  <a:pt x="1832935" y="83854"/>
                </a:lnTo>
                <a:cubicBezTo>
                  <a:pt x="1798169" y="70995"/>
                  <a:pt x="1829126" y="76710"/>
                  <a:pt x="1835221" y="75472"/>
                </a:cubicBezTo>
                <a:cubicBezTo>
                  <a:pt x="1846747" y="77853"/>
                  <a:pt x="1857853" y="81930"/>
                  <a:pt x="1868178" y="87569"/>
                </a:cubicBezTo>
                <a:cubicBezTo>
                  <a:pt x="1877122" y="92950"/>
                  <a:pt x="1886723" y="97151"/>
                  <a:pt x="1896753" y="100047"/>
                </a:cubicBezTo>
                <a:lnTo>
                  <a:pt x="1893514" y="100047"/>
                </a:lnTo>
                <a:lnTo>
                  <a:pt x="1896753" y="100047"/>
                </a:lnTo>
                <a:lnTo>
                  <a:pt x="1920946" y="106905"/>
                </a:lnTo>
                <a:cubicBezTo>
                  <a:pt x="1929043" y="109095"/>
                  <a:pt x="1937234" y="111381"/>
                  <a:pt x="1945711" y="114524"/>
                </a:cubicBezTo>
                <a:cubicBezTo>
                  <a:pt x="1962571" y="120525"/>
                  <a:pt x="1981430" y="127098"/>
                  <a:pt x="2004195" y="137099"/>
                </a:cubicBezTo>
                <a:lnTo>
                  <a:pt x="2004195" y="137099"/>
                </a:lnTo>
                <a:lnTo>
                  <a:pt x="2048677" y="156149"/>
                </a:lnTo>
                <a:lnTo>
                  <a:pt x="2048677" y="156149"/>
                </a:lnTo>
                <a:cubicBezTo>
                  <a:pt x="2052392" y="157292"/>
                  <a:pt x="2056049" y="158625"/>
                  <a:pt x="2059630" y="160149"/>
                </a:cubicBezTo>
                <a:cubicBezTo>
                  <a:pt x="2064107" y="162054"/>
                  <a:pt x="2069155" y="164626"/>
                  <a:pt x="2075061" y="167579"/>
                </a:cubicBezTo>
                <a:cubicBezTo>
                  <a:pt x="2091635" y="174151"/>
                  <a:pt x="2085158" y="167579"/>
                  <a:pt x="2115828" y="182343"/>
                </a:cubicBezTo>
                <a:cubicBezTo>
                  <a:pt x="2132116" y="187867"/>
                  <a:pt x="2148022" y="194820"/>
                  <a:pt x="2164215" y="201393"/>
                </a:cubicBezTo>
                <a:lnTo>
                  <a:pt x="2188218" y="210918"/>
                </a:lnTo>
                <a:lnTo>
                  <a:pt x="2211078" y="221109"/>
                </a:lnTo>
                <a:cubicBezTo>
                  <a:pt x="2218888" y="224538"/>
                  <a:pt x="2219746" y="223967"/>
                  <a:pt x="2213936" y="219585"/>
                </a:cubicBezTo>
                <a:cubicBezTo>
                  <a:pt x="2211078" y="217490"/>
                  <a:pt x="2206506" y="214347"/>
                  <a:pt x="2200410" y="210060"/>
                </a:cubicBezTo>
                <a:lnTo>
                  <a:pt x="2189933" y="203488"/>
                </a:lnTo>
                <a:lnTo>
                  <a:pt x="2176693" y="196059"/>
                </a:lnTo>
                <a:cubicBezTo>
                  <a:pt x="2166692" y="191296"/>
                  <a:pt x="2156500" y="186534"/>
                  <a:pt x="2146689" y="181199"/>
                </a:cubicBezTo>
                <a:cubicBezTo>
                  <a:pt x="2141736" y="178532"/>
                  <a:pt x="2136878" y="175675"/>
                  <a:pt x="2132116" y="172627"/>
                </a:cubicBezTo>
                <a:cubicBezTo>
                  <a:pt x="2127258" y="169674"/>
                  <a:pt x="2122591" y="166626"/>
                  <a:pt x="2117828" y="163102"/>
                </a:cubicBezTo>
                <a:cubicBezTo>
                  <a:pt x="2104074" y="153958"/>
                  <a:pt x="2089720" y="145757"/>
                  <a:pt x="2074870" y="138528"/>
                </a:cubicBezTo>
                <a:cubicBezTo>
                  <a:pt x="2061154" y="133003"/>
                  <a:pt x="2049534" y="129003"/>
                  <a:pt x="2036199" y="123954"/>
                </a:cubicBezTo>
                <a:cubicBezTo>
                  <a:pt x="2022864" y="118906"/>
                  <a:pt x="2007624" y="112524"/>
                  <a:pt x="1985526" y="104333"/>
                </a:cubicBezTo>
                <a:cubicBezTo>
                  <a:pt x="1974763" y="101571"/>
                  <a:pt x="1963237" y="98427"/>
                  <a:pt x="1947426" y="93474"/>
                </a:cubicBezTo>
                <a:cubicBezTo>
                  <a:pt x="1931614" y="88521"/>
                  <a:pt x="1912279" y="82997"/>
                  <a:pt x="1885799" y="73853"/>
                </a:cubicBezTo>
                <a:lnTo>
                  <a:pt x="1885799" y="73853"/>
                </a:lnTo>
                <a:cubicBezTo>
                  <a:pt x="1866749" y="68805"/>
                  <a:pt x="1848652" y="64328"/>
                  <a:pt x="1830459" y="58137"/>
                </a:cubicBezTo>
                <a:cubicBezTo>
                  <a:pt x="1812276" y="52269"/>
                  <a:pt x="1793769" y="47469"/>
                  <a:pt x="1775024" y="43754"/>
                </a:cubicBezTo>
                <a:lnTo>
                  <a:pt x="1742829" y="37563"/>
                </a:lnTo>
                <a:lnTo>
                  <a:pt x="1710253" y="32895"/>
                </a:lnTo>
                <a:cubicBezTo>
                  <a:pt x="1691203" y="28419"/>
                  <a:pt x="1714826" y="31467"/>
                  <a:pt x="1711492" y="29752"/>
                </a:cubicBezTo>
                <a:cubicBezTo>
                  <a:pt x="1725589" y="31657"/>
                  <a:pt x="1736543" y="32610"/>
                  <a:pt x="1745496" y="33467"/>
                </a:cubicBezTo>
                <a:cubicBezTo>
                  <a:pt x="1754450" y="34324"/>
                  <a:pt x="1761498" y="35277"/>
                  <a:pt x="1767785" y="35657"/>
                </a:cubicBezTo>
                <a:cubicBezTo>
                  <a:pt x="1799598" y="42611"/>
                  <a:pt x="1795121" y="39848"/>
                  <a:pt x="1794264" y="38229"/>
                </a:cubicBezTo>
                <a:cubicBezTo>
                  <a:pt x="1802170" y="40039"/>
                  <a:pt x="1810171" y="41754"/>
                  <a:pt x="1817981" y="43849"/>
                </a:cubicBezTo>
                <a:cubicBezTo>
                  <a:pt x="1810171" y="41754"/>
                  <a:pt x="1802170" y="40039"/>
                  <a:pt x="1794359" y="38229"/>
                </a:cubicBezTo>
                <a:lnTo>
                  <a:pt x="1744734" y="25752"/>
                </a:lnTo>
                <a:lnTo>
                  <a:pt x="1728542" y="22989"/>
                </a:lnTo>
                <a:cubicBezTo>
                  <a:pt x="1701014" y="18703"/>
                  <a:pt x="1673487" y="14036"/>
                  <a:pt x="1645674" y="11750"/>
                </a:cubicBezTo>
                <a:cubicBezTo>
                  <a:pt x="1631491" y="12645"/>
                  <a:pt x="1617261" y="12102"/>
                  <a:pt x="1603193" y="10131"/>
                </a:cubicBezTo>
                <a:cubicBezTo>
                  <a:pt x="1582809" y="8988"/>
                  <a:pt x="1558330" y="7178"/>
                  <a:pt x="1536518" y="5654"/>
                </a:cubicBezTo>
                <a:cubicBezTo>
                  <a:pt x="1495179" y="4511"/>
                  <a:pt x="1453745" y="2415"/>
                  <a:pt x="1446506" y="-252"/>
                </a:cubicBezTo>
                <a:cubicBezTo>
                  <a:pt x="1396500" y="2034"/>
                  <a:pt x="1347065" y="5844"/>
                  <a:pt x="1290201" y="12321"/>
                </a:cubicBezTo>
                <a:cubicBezTo>
                  <a:pt x="1216877" y="19865"/>
                  <a:pt x="1144745" y="36334"/>
                  <a:pt x="1075412" y="61375"/>
                </a:cubicBezTo>
                <a:cubicBezTo>
                  <a:pt x="1041313" y="72900"/>
                  <a:pt x="1027787" y="81759"/>
                  <a:pt x="995402" y="94808"/>
                </a:cubicBezTo>
                <a:cubicBezTo>
                  <a:pt x="987677" y="97322"/>
                  <a:pt x="980191" y="100513"/>
                  <a:pt x="973018" y="104333"/>
                </a:cubicBezTo>
                <a:cubicBezTo>
                  <a:pt x="970104" y="106057"/>
                  <a:pt x="967313" y="107971"/>
                  <a:pt x="964636" y="110048"/>
                </a:cubicBezTo>
                <a:cubicBezTo>
                  <a:pt x="959874" y="113572"/>
                  <a:pt x="953111" y="117668"/>
                  <a:pt x="922250" y="129860"/>
                </a:cubicBezTo>
                <a:lnTo>
                  <a:pt x="934537" y="119192"/>
                </a:lnTo>
                <a:lnTo>
                  <a:pt x="922250" y="129860"/>
                </a:lnTo>
                <a:lnTo>
                  <a:pt x="922917" y="133098"/>
                </a:lnTo>
                <a:cubicBezTo>
                  <a:pt x="935966" y="128907"/>
                  <a:pt x="945777" y="126526"/>
                  <a:pt x="958826" y="122335"/>
                </a:cubicBezTo>
                <a:cubicBezTo>
                  <a:pt x="971876" y="118144"/>
                  <a:pt x="987973" y="112143"/>
                  <a:pt x="1014547" y="103285"/>
                </a:cubicBezTo>
                <a:cubicBezTo>
                  <a:pt x="1028263" y="99951"/>
                  <a:pt x="1044266" y="95284"/>
                  <a:pt x="1057219" y="92617"/>
                </a:cubicBezTo>
                <a:cubicBezTo>
                  <a:pt x="1064849" y="90207"/>
                  <a:pt x="1072888" y="89397"/>
                  <a:pt x="1080842" y="90236"/>
                </a:cubicBezTo>
                <a:cubicBezTo>
                  <a:pt x="1097796" y="86235"/>
                  <a:pt x="1095605" y="88140"/>
                  <a:pt x="1096558" y="89093"/>
                </a:cubicBezTo>
                <a:cubicBezTo>
                  <a:pt x="1083794" y="93379"/>
                  <a:pt x="1071031" y="97284"/>
                  <a:pt x="1057982" y="100999"/>
                </a:cubicBezTo>
                <a:cubicBezTo>
                  <a:pt x="1044932" y="104714"/>
                  <a:pt x="1032359" y="109286"/>
                  <a:pt x="1019215" y="113001"/>
                </a:cubicBezTo>
                <a:cubicBezTo>
                  <a:pt x="984829" y="128907"/>
                  <a:pt x="1041408" y="109476"/>
                  <a:pt x="1064839" y="103476"/>
                </a:cubicBezTo>
                <a:cubicBezTo>
                  <a:pt x="1086595" y="99056"/>
                  <a:pt x="1107778" y="92189"/>
                  <a:pt x="1127990" y="82997"/>
                </a:cubicBezTo>
                <a:cubicBezTo>
                  <a:pt x="1147040" y="78520"/>
                  <a:pt x="1165328" y="74424"/>
                  <a:pt x="1183616" y="70424"/>
                </a:cubicBezTo>
                <a:cubicBezTo>
                  <a:pt x="1201904" y="66423"/>
                  <a:pt x="1220383" y="64328"/>
                  <a:pt x="1238576" y="60899"/>
                </a:cubicBezTo>
                <a:lnTo>
                  <a:pt x="1255911" y="64995"/>
                </a:lnTo>
                <a:lnTo>
                  <a:pt x="1311346" y="58232"/>
                </a:lnTo>
                <a:cubicBezTo>
                  <a:pt x="1320871" y="56898"/>
                  <a:pt x="1329920" y="56231"/>
                  <a:pt x="1339160" y="55660"/>
                </a:cubicBezTo>
                <a:lnTo>
                  <a:pt x="1367068" y="53660"/>
                </a:lnTo>
                <a:cubicBezTo>
                  <a:pt x="1378021" y="52326"/>
                  <a:pt x="1389356" y="50136"/>
                  <a:pt x="1399929" y="49373"/>
                </a:cubicBezTo>
                <a:cubicBezTo>
                  <a:pt x="1415912" y="47859"/>
                  <a:pt x="1431981" y="47288"/>
                  <a:pt x="1448030" y="47659"/>
                </a:cubicBezTo>
                <a:cubicBezTo>
                  <a:pt x="1468604" y="48516"/>
                  <a:pt x="1445363" y="49945"/>
                  <a:pt x="1430695" y="50802"/>
                </a:cubicBezTo>
                <a:cubicBezTo>
                  <a:pt x="1403453" y="52422"/>
                  <a:pt x="1396310" y="54136"/>
                  <a:pt x="1398977" y="55946"/>
                </a:cubicBezTo>
                <a:lnTo>
                  <a:pt x="1398977" y="55946"/>
                </a:lnTo>
                <a:cubicBezTo>
                  <a:pt x="1421360" y="55946"/>
                  <a:pt x="1442982" y="55946"/>
                  <a:pt x="1462508" y="55089"/>
                </a:cubicBezTo>
                <a:cubicBezTo>
                  <a:pt x="1482035" y="54231"/>
                  <a:pt x="1499656" y="55089"/>
                  <a:pt x="1514134" y="53850"/>
                </a:cubicBezTo>
                <a:cubicBezTo>
                  <a:pt x="1519468" y="53850"/>
                  <a:pt x="1526230" y="52993"/>
                  <a:pt x="1533755" y="53088"/>
                </a:cubicBezTo>
                <a:lnTo>
                  <a:pt x="1557949" y="54231"/>
                </a:lnTo>
                <a:cubicBezTo>
                  <a:pt x="1574903" y="55279"/>
                  <a:pt x="1592715" y="55851"/>
                  <a:pt x="1606812" y="56898"/>
                </a:cubicBezTo>
                <a:cubicBezTo>
                  <a:pt x="1662343" y="64137"/>
                  <a:pt x="1651008" y="65566"/>
                  <a:pt x="1652437" y="68043"/>
                </a:cubicBezTo>
                <a:cubicBezTo>
                  <a:pt x="1602811" y="63471"/>
                  <a:pt x="1633387" y="69757"/>
                  <a:pt x="1639197" y="72805"/>
                </a:cubicBezTo>
                <a:lnTo>
                  <a:pt x="1652722" y="74615"/>
                </a:lnTo>
                <a:cubicBezTo>
                  <a:pt x="1664048" y="75472"/>
                  <a:pt x="1675220" y="77777"/>
                  <a:pt x="1685965" y="81473"/>
                </a:cubicBezTo>
                <a:lnTo>
                  <a:pt x="1685965" y="81473"/>
                </a:lnTo>
                <a:lnTo>
                  <a:pt x="1729685" y="90045"/>
                </a:lnTo>
                <a:cubicBezTo>
                  <a:pt x="1765022" y="97856"/>
                  <a:pt x="1759879" y="98618"/>
                  <a:pt x="1758926" y="99570"/>
                </a:cubicBezTo>
                <a:lnTo>
                  <a:pt x="1788263" y="107667"/>
                </a:lnTo>
                <a:cubicBezTo>
                  <a:pt x="1799884" y="110714"/>
                  <a:pt x="1811314" y="115096"/>
                  <a:pt x="1823315" y="118715"/>
                </a:cubicBezTo>
                <a:lnTo>
                  <a:pt x="1860082" y="130431"/>
                </a:lnTo>
                <a:lnTo>
                  <a:pt x="1898182" y="144052"/>
                </a:lnTo>
                <a:lnTo>
                  <a:pt x="1917803" y="151005"/>
                </a:lnTo>
                <a:cubicBezTo>
                  <a:pt x="1924376" y="153482"/>
                  <a:pt x="1930948" y="156339"/>
                  <a:pt x="1937615" y="159006"/>
                </a:cubicBezTo>
                <a:lnTo>
                  <a:pt x="1972286" y="173294"/>
                </a:lnTo>
                <a:cubicBezTo>
                  <a:pt x="1983430" y="177675"/>
                  <a:pt x="1993336" y="182819"/>
                  <a:pt x="2002004" y="187391"/>
                </a:cubicBezTo>
                <a:cubicBezTo>
                  <a:pt x="2019149" y="196249"/>
                  <a:pt x="2030008" y="202726"/>
                  <a:pt x="2028103" y="204440"/>
                </a:cubicBezTo>
                <a:cubicBezTo>
                  <a:pt x="2035542" y="207793"/>
                  <a:pt x="2042790" y="211546"/>
                  <a:pt x="2049820" y="215680"/>
                </a:cubicBezTo>
                <a:cubicBezTo>
                  <a:pt x="2055249" y="218823"/>
                  <a:pt x="2059345" y="221300"/>
                  <a:pt x="2062869" y="223586"/>
                </a:cubicBezTo>
                <a:cubicBezTo>
                  <a:pt x="2069727" y="228063"/>
                  <a:pt x="2073823" y="231396"/>
                  <a:pt x="2081157" y="236064"/>
                </a:cubicBezTo>
                <a:cubicBezTo>
                  <a:pt x="2090110" y="240826"/>
                  <a:pt x="2099731" y="247017"/>
                  <a:pt x="2106208" y="251304"/>
                </a:cubicBezTo>
                <a:cubicBezTo>
                  <a:pt x="2112685" y="255590"/>
                  <a:pt x="2115733" y="258257"/>
                  <a:pt x="2111161" y="256828"/>
                </a:cubicBezTo>
                <a:cubicBezTo>
                  <a:pt x="2103445" y="252351"/>
                  <a:pt x="2095730" y="247779"/>
                  <a:pt x="2087920" y="243493"/>
                </a:cubicBezTo>
                <a:cubicBezTo>
                  <a:pt x="2095730" y="247779"/>
                  <a:pt x="2103445" y="252351"/>
                  <a:pt x="2111161" y="256923"/>
                </a:cubicBezTo>
                <a:cubicBezTo>
                  <a:pt x="2116876" y="264734"/>
                  <a:pt x="2143451" y="280450"/>
                  <a:pt x="2173264" y="300834"/>
                </a:cubicBezTo>
                <a:lnTo>
                  <a:pt x="2196505" y="316073"/>
                </a:lnTo>
                <a:lnTo>
                  <a:pt x="2219270" y="332552"/>
                </a:lnTo>
                <a:cubicBezTo>
                  <a:pt x="2234224" y="343410"/>
                  <a:pt x="2248607" y="353602"/>
                  <a:pt x="2259560" y="363508"/>
                </a:cubicBezTo>
                <a:cubicBezTo>
                  <a:pt x="2272419" y="374938"/>
                  <a:pt x="2294612" y="390654"/>
                  <a:pt x="2311186" y="406085"/>
                </a:cubicBezTo>
                <a:lnTo>
                  <a:pt x="2315282" y="419991"/>
                </a:lnTo>
                <a:cubicBezTo>
                  <a:pt x="2332331" y="435041"/>
                  <a:pt x="2367002" y="466473"/>
                  <a:pt x="2364335" y="468378"/>
                </a:cubicBezTo>
                <a:cubicBezTo>
                  <a:pt x="2355925" y="463549"/>
                  <a:pt x="2348333" y="457406"/>
                  <a:pt x="2341856" y="450186"/>
                </a:cubicBezTo>
                <a:cubicBezTo>
                  <a:pt x="2336237" y="444661"/>
                  <a:pt x="2329760" y="439232"/>
                  <a:pt x="2323663" y="434088"/>
                </a:cubicBezTo>
                <a:cubicBezTo>
                  <a:pt x="2317568" y="428945"/>
                  <a:pt x="2311853" y="424563"/>
                  <a:pt x="2307471" y="420944"/>
                </a:cubicBezTo>
                <a:lnTo>
                  <a:pt x="2316996" y="432183"/>
                </a:lnTo>
                <a:cubicBezTo>
                  <a:pt x="2331255" y="443880"/>
                  <a:pt x="2344628" y="456615"/>
                  <a:pt x="2357001" y="470283"/>
                </a:cubicBezTo>
                <a:cubicBezTo>
                  <a:pt x="2353953" y="467902"/>
                  <a:pt x="2351000" y="465616"/>
                  <a:pt x="2348143" y="463235"/>
                </a:cubicBezTo>
                <a:cubicBezTo>
                  <a:pt x="2340428" y="456186"/>
                  <a:pt x="2333665" y="449138"/>
                  <a:pt x="2327854" y="444185"/>
                </a:cubicBezTo>
                <a:cubicBezTo>
                  <a:pt x="2333665" y="449423"/>
                  <a:pt x="2340523" y="456472"/>
                  <a:pt x="2348143" y="463235"/>
                </a:cubicBezTo>
                <a:lnTo>
                  <a:pt x="2332427" y="452757"/>
                </a:lnTo>
                <a:lnTo>
                  <a:pt x="2347952" y="468950"/>
                </a:lnTo>
                <a:cubicBezTo>
                  <a:pt x="2360811" y="485333"/>
                  <a:pt x="2368336" y="496191"/>
                  <a:pt x="2387481" y="520480"/>
                </a:cubicBezTo>
                <a:cubicBezTo>
                  <a:pt x="2378909" y="512765"/>
                  <a:pt x="2370717" y="504669"/>
                  <a:pt x="2361859" y="497239"/>
                </a:cubicBezTo>
                <a:cubicBezTo>
                  <a:pt x="2337284" y="475236"/>
                  <a:pt x="2324711" y="465616"/>
                  <a:pt x="2326521" y="470950"/>
                </a:cubicBezTo>
                <a:cubicBezTo>
                  <a:pt x="2316139" y="462473"/>
                  <a:pt x="2307471" y="457806"/>
                  <a:pt x="2296898" y="450281"/>
                </a:cubicBezTo>
                <a:cubicBezTo>
                  <a:pt x="2291564" y="446661"/>
                  <a:pt x="2285659" y="442375"/>
                  <a:pt x="2278420" y="436851"/>
                </a:cubicBezTo>
                <a:lnTo>
                  <a:pt x="2266704" y="427326"/>
                </a:lnTo>
                <a:lnTo>
                  <a:pt x="2251940" y="416467"/>
                </a:lnTo>
                <a:lnTo>
                  <a:pt x="2251940" y="417324"/>
                </a:lnTo>
                <a:cubicBezTo>
                  <a:pt x="2248588" y="413962"/>
                  <a:pt x="2244692" y="411190"/>
                  <a:pt x="2240415" y="409133"/>
                </a:cubicBezTo>
                <a:lnTo>
                  <a:pt x="2226509" y="399608"/>
                </a:lnTo>
                <a:lnTo>
                  <a:pt x="2216984" y="392655"/>
                </a:lnTo>
                <a:lnTo>
                  <a:pt x="2207459" y="386273"/>
                </a:lnTo>
                <a:lnTo>
                  <a:pt x="2188409" y="373414"/>
                </a:lnTo>
                <a:cubicBezTo>
                  <a:pt x="2187837" y="375033"/>
                  <a:pt x="2194600" y="381320"/>
                  <a:pt x="2212793" y="394750"/>
                </a:cubicBezTo>
                <a:cubicBezTo>
                  <a:pt x="2212602" y="395236"/>
                  <a:pt x="2212602" y="395788"/>
                  <a:pt x="2212793" y="396274"/>
                </a:cubicBezTo>
                <a:cubicBezTo>
                  <a:pt x="2212602" y="395788"/>
                  <a:pt x="2212602" y="395236"/>
                  <a:pt x="2212793" y="394750"/>
                </a:cubicBezTo>
                <a:cubicBezTo>
                  <a:pt x="2216793" y="397703"/>
                  <a:pt x="2220603" y="400751"/>
                  <a:pt x="2224413" y="403608"/>
                </a:cubicBezTo>
                <a:cubicBezTo>
                  <a:pt x="2244701" y="420087"/>
                  <a:pt x="2260894" y="429993"/>
                  <a:pt x="2278229" y="445042"/>
                </a:cubicBezTo>
                <a:cubicBezTo>
                  <a:pt x="2292136" y="456853"/>
                  <a:pt x="2310138" y="470950"/>
                  <a:pt x="2313377" y="477332"/>
                </a:cubicBezTo>
                <a:cubicBezTo>
                  <a:pt x="2314805" y="479808"/>
                  <a:pt x="2311757" y="477332"/>
                  <a:pt x="2306900" y="473427"/>
                </a:cubicBezTo>
                <a:cubicBezTo>
                  <a:pt x="2302042" y="469521"/>
                  <a:pt x="2294803" y="463902"/>
                  <a:pt x="2288802" y="458758"/>
                </a:cubicBezTo>
                <a:cubicBezTo>
                  <a:pt x="2278039" y="449995"/>
                  <a:pt x="2267466" y="440565"/>
                  <a:pt x="2256322" y="431707"/>
                </a:cubicBezTo>
                <a:lnTo>
                  <a:pt x="2222508" y="405704"/>
                </a:lnTo>
                <a:lnTo>
                  <a:pt x="2219365" y="403227"/>
                </a:lnTo>
                <a:lnTo>
                  <a:pt x="2219365" y="403227"/>
                </a:lnTo>
                <a:cubicBezTo>
                  <a:pt x="2211554" y="397512"/>
                  <a:pt x="2203172" y="392750"/>
                  <a:pt x="2195076" y="387511"/>
                </a:cubicBezTo>
                <a:cubicBezTo>
                  <a:pt x="2182770" y="380967"/>
                  <a:pt x="2170987" y="373490"/>
                  <a:pt x="2159834" y="365127"/>
                </a:cubicBezTo>
                <a:cubicBezTo>
                  <a:pt x="2134592" y="351030"/>
                  <a:pt x="2113066" y="339410"/>
                  <a:pt x="2118114" y="346077"/>
                </a:cubicBezTo>
                <a:cubicBezTo>
                  <a:pt x="2119076" y="346925"/>
                  <a:pt x="2119972" y="347849"/>
                  <a:pt x="2120781" y="348840"/>
                </a:cubicBezTo>
                <a:lnTo>
                  <a:pt x="2130306" y="355031"/>
                </a:lnTo>
                <a:cubicBezTo>
                  <a:pt x="2138117" y="359317"/>
                  <a:pt x="2146403" y="364556"/>
                  <a:pt x="2155071" y="369890"/>
                </a:cubicBezTo>
                <a:cubicBezTo>
                  <a:pt x="2163739" y="375224"/>
                  <a:pt x="2171835" y="381796"/>
                  <a:pt x="2180122" y="387606"/>
                </a:cubicBezTo>
                <a:lnTo>
                  <a:pt x="2179074" y="389511"/>
                </a:lnTo>
                <a:cubicBezTo>
                  <a:pt x="2175074" y="387511"/>
                  <a:pt x="2170025" y="384558"/>
                  <a:pt x="2163739" y="380558"/>
                </a:cubicBezTo>
                <a:cubicBezTo>
                  <a:pt x="2157452" y="376557"/>
                  <a:pt x="2149928" y="371604"/>
                  <a:pt x="2140879" y="365889"/>
                </a:cubicBezTo>
                <a:lnTo>
                  <a:pt x="2118495" y="351792"/>
                </a:lnTo>
                <a:lnTo>
                  <a:pt x="2116685" y="351792"/>
                </a:lnTo>
                <a:cubicBezTo>
                  <a:pt x="2115352" y="353316"/>
                  <a:pt x="2113542" y="354459"/>
                  <a:pt x="2112780" y="356364"/>
                </a:cubicBezTo>
                <a:cubicBezTo>
                  <a:pt x="2112018" y="358269"/>
                  <a:pt x="2107160" y="356364"/>
                  <a:pt x="2096587" y="351126"/>
                </a:cubicBezTo>
                <a:cubicBezTo>
                  <a:pt x="2086015" y="345887"/>
                  <a:pt x="2069727" y="337410"/>
                  <a:pt x="2047058" y="324265"/>
                </a:cubicBezTo>
                <a:lnTo>
                  <a:pt x="2022197" y="307215"/>
                </a:lnTo>
                <a:cubicBezTo>
                  <a:pt x="2012339" y="302034"/>
                  <a:pt x="2002804" y="296281"/>
                  <a:pt x="1993622" y="289975"/>
                </a:cubicBezTo>
                <a:cubicBezTo>
                  <a:pt x="1944130" y="264572"/>
                  <a:pt x="1892409" y="243760"/>
                  <a:pt x="1839127" y="227777"/>
                </a:cubicBezTo>
                <a:lnTo>
                  <a:pt x="1839127" y="227777"/>
                </a:lnTo>
                <a:cubicBezTo>
                  <a:pt x="1836022" y="226834"/>
                  <a:pt x="1832831" y="226196"/>
                  <a:pt x="1829602" y="225872"/>
                </a:cubicBezTo>
                <a:cubicBezTo>
                  <a:pt x="1830554" y="229777"/>
                  <a:pt x="1831030" y="231777"/>
                  <a:pt x="1818934" y="229491"/>
                </a:cubicBezTo>
                <a:cubicBezTo>
                  <a:pt x="1812933" y="228348"/>
                  <a:pt x="1803694" y="226062"/>
                  <a:pt x="1789787" y="222443"/>
                </a:cubicBezTo>
                <a:cubicBezTo>
                  <a:pt x="1782834" y="220728"/>
                  <a:pt x="1774833" y="218156"/>
                  <a:pt x="1765308" y="216156"/>
                </a:cubicBezTo>
                <a:lnTo>
                  <a:pt x="1732161" y="209013"/>
                </a:lnTo>
                <a:cubicBezTo>
                  <a:pt x="1720921" y="206631"/>
                  <a:pt x="1709682" y="203964"/>
                  <a:pt x="1698347" y="202440"/>
                </a:cubicBezTo>
                <a:lnTo>
                  <a:pt x="1697776" y="200535"/>
                </a:lnTo>
                <a:cubicBezTo>
                  <a:pt x="1701976" y="199935"/>
                  <a:pt x="1706244" y="199935"/>
                  <a:pt x="1710444" y="200535"/>
                </a:cubicBezTo>
                <a:cubicBezTo>
                  <a:pt x="1716635" y="201202"/>
                  <a:pt x="1724351" y="202536"/>
                  <a:pt x="1732637" y="203869"/>
                </a:cubicBezTo>
                <a:cubicBezTo>
                  <a:pt x="1749020" y="206727"/>
                  <a:pt x="1767403" y="209489"/>
                  <a:pt x="1777976" y="211108"/>
                </a:cubicBezTo>
                <a:lnTo>
                  <a:pt x="1775785" y="208060"/>
                </a:lnTo>
                <a:cubicBezTo>
                  <a:pt x="1771785" y="205107"/>
                  <a:pt x="1767689" y="202726"/>
                  <a:pt x="1763689" y="199964"/>
                </a:cubicBezTo>
                <a:lnTo>
                  <a:pt x="1729494" y="189581"/>
                </a:lnTo>
                <a:cubicBezTo>
                  <a:pt x="1718731" y="185390"/>
                  <a:pt x="1753402" y="192344"/>
                  <a:pt x="1737876" y="187010"/>
                </a:cubicBezTo>
                <a:lnTo>
                  <a:pt x="1728922" y="181771"/>
                </a:lnTo>
                <a:lnTo>
                  <a:pt x="1728922" y="181771"/>
                </a:lnTo>
                <a:cubicBezTo>
                  <a:pt x="1724541" y="180723"/>
                  <a:pt x="1719397" y="179104"/>
                  <a:pt x="1713016" y="178056"/>
                </a:cubicBezTo>
                <a:lnTo>
                  <a:pt x="1695299" y="175008"/>
                </a:lnTo>
                <a:cubicBezTo>
                  <a:pt x="1684345" y="173008"/>
                  <a:pt x="1676249" y="171103"/>
                  <a:pt x="1678916" y="169960"/>
                </a:cubicBezTo>
                <a:cubicBezTo>
                  <a:pt x="1684060" y="167769"/>
                  <a:pt x="1675202" y="165102"/>
                  <a:pt x="1659866" y="162054"/>
                </a:cubicBezTo>
                <a:cubicBezTo>
                  <a:pt x="1644531" y="159006"/>
                  <a:pt x="1621766" y="157673"/>
                  <a:pt x="1599287" y="155292"/>
                </a:cubicBezTo>
                <a:cubicBezTo>
                  <a:pt x="1574618" y="147481"/>
                  <a:pt x="1617861" y="149672"/>
                  <a:pt x="1646912" y="149862"/>
                </a:cubicBezTo>
                <a:cubicBezTo>
                  <a:pt x="1656152" y="149919"/>
                  <a:pt x="1665372" y="150558"/>
                  <a:pt x="1674535" y="151767"/>
                </a:cubicBezTo>
                <a:lnTo>
                  <a:pt x="1705682" y="155006"/>
                </a:lnTo>
                <a:cubicBezTo>
                  <a:pt x="1705015" y="153291"/>
                  <a:pt x="1702062" y="151386"/>
                  <a:pt x="1675583" y="146338"/>
                </a:cubicBezTo>
                <a:lnTo>
                  <a:pt x="1658819" y="143671"/>
                </a:lnTo>
                <a:lnTo>
                  <a:pt x="1643197" y="142052"/>
                </a:lnTo>
                <a:lnTo>
                  <a:pt x="1615099" y="139671"/>
                </a:lnTo>
                <a:cubicBezTo>
                  <a:pt x="1606526" y="139099"/>
                  <a:pt x="1598620" y="138337"/>
                  <a:pt x="1591286" y="138337"/>
                </a:cubicBezTo>
                <a:cubicBezTo>
                  <a:pt x="1583952" y="138337"/>
                  <a:pt x="1577380" y="138337"/>
                  <a:pt x="1571379" y="138813"/>
                </a:cubicBezTo>
                <a:lnTo>
                  <a:pt x="1571379" y="138813"/>
                </a:lnTo>
                <a:cubicBezTo>
                  <a:pt x="1567378" y="141004"/>
                  <a:pt x="1542328" y="138147"/>
                  <a:pt x="1520706" y="137575"/>
                </a:cubicBezTo>
                <a:cubicBezTo>
                  <a:pt x="1503742" y="136413"/>
                  <a:pt x="1486702" y="137280"/>
                  <a:pt x="1469938" y="140147"/>
                </a:cubicBezTo>
                <a:cubicBezTo>
                  <a:pt x="1460022" y="143614"/>
                  <a:pt x="1449773" y="146071"/>
                  <a:pt x="1439362" y="147481"/>
                </a:cubicBezTo>
                <a:cubicBezTo>
                  <a:pt x="1431266" y="148719"/>
                  <a:pt x="1421075" y="149957"/>
                  <a:pt x="1408120" y="151005"/>
                </a:cubicBezTo>
                <a:cubicBezTo>
                  <a:pt x="1401548" y="151005"/>
                  <a:pt x="1394404" y="152148"/>
                  <a:pt x="1386403" y="153196"/>
                </a:cubicBezTo>
                <a:lnTo>
                  <a:pt x="1359734" y="155958"/>
                </a:lnTo>
                <a:lnTo>
                  <a:pt x="1338683" y="157578"/>
                </a:lnTo>
                <a:cubicBezTo>
                  <a:pt x="1331635" y="158054"/>
                  <a:pt x="1324682" y="159197"/>
                  <a:pt x="1317728" y="160054"/>
                </a:cubicBezTo>
                <a:lnTo>
                  <a:pt x="1302774" y="162912"/>
                </a:lnTo>
                <a:cubicBezTo>
                  <a:pt x="1287915" y="165007"/>
                  <a:pt x="1273056" y="166436"/>
                  <a:pt x="1258292" y="169579"/>
                </a:cubicBezTo>
                <a:lnTo>
                  <a:pt x="1256006" y="167388"/>
                </a:lnTo>
                <a:cubicBezTo>
                  <a:pt x="1243548" y="167245"/>
                  <a:pt x="1231108" y="168293"/>
                  <a:pt x="1218859" y="170531"/>
                </a:cubicBezTo>
                <a:cubicBezTo>
                  <a:pt x="1209677" y="171837"/>
                  <a:pt x="1200580" y="173684"/>
                  <a:pt x="1191617" y="176056"/>
                </a:cubicBezTo>
                <a:lnTo>
                  <a:pt x="1159804" y="183962"/>
                </a:lnTo>
                <a:cubicBezTo>
                  <a:pt x="1148088" y="189010"/>
                  <a:pt x="1146183" y="191772"/>
                  <a:pt x="1169329" y="188439"/>
                </a:cubicBezTo>
                <a:cubicBezTo>
                  <a:pt x="1151612" y="194154"/>
                  <a:pt x="1148850" y="196725"/>
                  <a:pt x="1147707" y="199106"/>
                </a:cubicBezTo>
                <a:cubicBezTo>
                  <a:pt x="1146564" y="201488"/>
                  <a:pt x="1147135" y="203298"/>
                  <a:pt x="1136468" y="208155"/>
                </a:cubicBezTo>
                <a:lnTo>
                  <a:pt x="1131610" y="213680"/>
                </a:lnTo>
                <a:cubicBezTo>
                  <a:pt x="1139630" y="212241"/>
                  <a:pt x="1147755" y="211451"/>
                  <a:pt x="1155899" y="211298"/>
                </a:cubicBezTo>
                <a:cubicBezTo>
                  <a:pt x="1159623" y="211280"/>
                  <a:pt x="1163309" y="211994"/>
                  <a:pt x="1166757" y="213394"/>
                </a:cubicBezTo>
                <a:cubicBezTo>
                  <a:pt x="1171138" y="215585"/>
                  <a:pt x="1171138" y="218728"/>
                  <a:pt x="1176282" y="220633"/>
                </a:cubicBezTo>
                <a:cubicBezTo>
                  <a:pt x="1181426" y="222538"/>
                  <a:pt x="1184283" y="225300"/>
                  <a:pt x="1211715" y="221586"/>
                </a:cubicBezTo>
                <a:lnTo>
                  <a:pt x="1209143" y="224538"/>
                </a:lnTo>
                <a:cubicBezTo>
                  <a:pt x="1213820" y="223224"/>
                  <a:pt x="1218687" y="222767"/>
                  <a:pt x="1223526" y="223205"/>
                </a:cubicBezTo>
                <a:cubicBezTo>
                  <a:pt x="1224669" y="223681"/>
                  <a:pt x="1222669" y="224634"/>
                  <a:pt x="1219240" y="226157"/>
                </a:cubicBezTo>
                <a:cubicBezTo>
                  <a:pt x="1212001" y="229491"/>
                  <a:pt x="1214572" y="229110"/>
                  <a:pt x="1236385" y="226157"/>
                </a:cubicBezTo>
                <a:lnTo>
                  <a:pt x="1236861" y="228158"/>
                </a:lnTo>
                <a:cubicBezTo>
                  <a:pt x="1219335" y="231111"/>
                  <a:pt x="1211810" y="234159"/>
                  <a:pt x="1211525" y="235492"/>
                </a:cubicBezTo>
                <a:lnTo>
                  <a:pt x="1184093" y="241779"/>
                </a:lnTo>
                <a:cubicBezTo>
                  <a:pt x="1176472" y="243207"/>
                  <a:pt x="1168757" y="244446"/>
                  <a:pt x="1161233" y="246065"/>
                </a:cubicBezTo>
                <a:lnTo>
                  <a:pt x="1138563" y="251494"/>
                </a:lnTo>
                <a:cubicBezTo>
                  <a:pt x="1123418" y="255209"/>
                  <a:pt x="1108083" y="258066"/>
                  <a:pt x="1093224" y="262829"/>
                </a:cubicBezTo>
                <a:lnTo>
                  <a:pt x="1048266" y="275783"/>
                </a:lnTo>
                <a:lnTo>
                  <a:pt x="1003975" y="291023"/>
                </a:lnTo>
                <a:cubicBezTo>
                  <a:pt x="995688" y="293976"/>
                  <a:pt x="987782" y="297595"/>
                  <a:pt x="979781" y="301215"/>
                </a:cubicBezTo>
                <a:cubicBezTo>
                  <a:pt x="963875" y="308168"/>
                  <a:pt x="948634" y="314740"/>
                  <a:pt x="964922" y="305501"/>
                </a:cubicBezTo>
                <a:lnTo>
                  <a:pt x="963684" y="303786"/>
                </a:lnTo>
                <a:lnTo>
                  <a:pt x="937967" y="312835"/>
                </a:lnTo>
                <a:cubicBezTo>
                  <a:pt x="922441" y="320836"/>
                  <a:pt x="904819" y="330552"/>
                  <a:pt x="890341" y="337981"/>
                </a:cubicBezTo>
                <a:cubicBezTo>
                  <a:pt x="875863" y="345411"/>
                  <a:pt x="864338" y="351888"/>
                  <a:pt x="860338" y="351126"/>
                </a:cubicBezTo>
                <a:cubicBezTo>
                  <a:pt x="850813" y="356269"/>
                  <a:pt x="841288" y="360651"/>
                  <a:pt x="831286" y="366556"/>
                </a:cubicBezTo>
                <a:cubicBezTo>
                  <a:pt x="821285" y="372462"/>
                  <a:pt x="811760" y="378843"/>
                  <a:pt x="800902" y="386273"/>
                </a:cubicBezTo>
                <a:cubicBezTo>
                  <a:pt x="800426" y="388559"/>
                  <a:pt x="797187" y="391321"/>
                  <a:pt x="778232" y="404656"/>
                </a:cubicBezTo>
                <a:lnTo>
                  <a:pt x="756801" y="425802"/>
                </a:lnTo>
                <a:cubicBezTo>
                  <a:pt x="724987" y="443423"/>
                  <a:pt x="676696" y="480665"/>
                  <a:pt x="675172" y="475427"/>
                </a:cubicBezTo>
                <a:lnTo>
                  <a:pt x="647644" y="498858"/>
                </a:lnTo>
                <a:cubicBezTo>
                  <a:pt x="636786" y="508383"/>
                  <a:pt x="626785" y="518575"/>
                  <a:pt x="616212" y="528386"/>
                </a:cubicBezTo>
                <a:lnTo>
                  <a:pt x="600115" y="542102"/>
                </a:lnTo>
                <a:lnTo>
                  <a:pt x="585256" y="557723"/>
                </a:lnTo>
                <a:cubicBezTo>
                  <a:pt x="584113" y="561628"/>
                  <a:pt x="589732" y="557723"/>
                  <a:pt x="598114" y="550770"/>
                </a:cubicBezTo>
                <a:cubicBezTo>
                  <a:pt x="606497" y="543816"/>
                  <a:pt x="618688" y="534291"/>
                  <a:pt x="629261" y="525528"/>
                </a:cubicBezTo>
                <a:lnTo>
                  <a:pt x="646692" y="511050"/>
                </a:lnTo>
                <a:cubicBezTo>
                  <a:pt x="651835" y="506859"/>
                  <a:pt x="655550" y="504859"/>
                  <a:pt x="653645" y="507717"/>
                </a:cubicBezTo>
                <a:cubicBezTo>
                  <a:pt x="641463" y="521871"/>
                  <a:pt x="628423" y="535263"/>
                  <a:pt x="614593" y="547817"/>
                </a:cubicBezTo>
                <a:lnTo>
                  <a:pt x="612402" y="553151"/>
                </a:lnTo>
                <a:lnTo>
                  <a:pt x="618688" y="550007"/>
                </a:lnTo>
                <a:cubicBezTo>
                  <a:pt x="633357" y="537815"/>
                  <a:pt x="647263" y="525052"/>
                  <a:pt x="662408" y="513241"/>
                </a:cubicBezTo>
                <a:lnTo>
                  <a:pt x="684125" y="496001"/>
                </a:lnTo>
                <a:lnTo>
                  <a:pt x="684125" y="496001"/>
                </a:lnTo>
                <a:cubicBezTo>
                  <a:pt x="697603" y="483752"/>
                  <a:pt x="711957" y="472522"/>
                  <a:pt x="727083" y="462378"/>
                </a:cubicBezTo>
                <a:cubicBezTo>
                  <a:pt x="736608" y="455710"/>
                  <a:pt x="742132" y="453424"/>
                  <a:pt x="742799" y="455234"/>
                </a:cubicBezTo>
                <a:lnTo>
                  <a:pt x="720797" y="472665"/>
                </a:lnTo>
                <a:cubicBezTo>
                  <a:pt x="714319" y="477522"/>
                  <a:pt x="708605" y="481713"/>
                  <a:pt x="703556" y="485809"/>
                </a:cubicBezTo>
                <a:cubicBezTo>
                  <a:pt x="698508" y="489905"/>
                  <a:pt x="694031" y="493905"/>
                  <a:pt x="690697" y="497430"/>
                </a:cubicBezTo>
                <a:cubicBezTo>
                  <a:pt x="683077" y="504478"/>
                  <a:pt x="677267" y="510384"/>
                  <a:pt x="671647" y="515813"/>
                </a:cubicBezTo>
                <a:cubicBezTo>
                  <a:pt x="660789" y="526576"/>
                  <a:pt x="653359" y="537054"/>
                  <a:pt x="637643" y="552484"/>
                </a:cubicBezTo>
                <a:cubicBezTo>
                  <a:pt x="636576" y="555513"/>
                  <a:pt x="634814" y="558256"/>
                  <a:pt x="632500" y="560485"/>
                </a:cubicBezTo>
                <a:lnTo>
                  <a:pt x="620022" y="574773"/>
                </a:lnTo>
                <a:cubicBezTo>
                  <a:pt x="610497" y="586203"/>
                  <a:pt x="596876" y="599823"/>
                  <a:pt x="584780" y="613444"/>
                </a:cubicBezTo>
                <a:cubicBezTo>
                  <a:pt x="576731" y="625350"/>
                  <a:pt x="567815" y="636657"/>
                  <a:pt x="558109" y="647258"/>
                </a:cubicBezTo>
                <a:cubicBezTo>
                  <a:pt x="552871" y="653259"/>
                  <a:pt x="548584" y="659545"/>
                  <a:pt x="543631" y="665736"/>
                </a:cubicBezTo>
                <a:lnTo>
                  <a:pt x="530201" y="683834"/>
                </a:lnTo>
                <a:cubicBezTo>
                  <a:pt x="525915" y="689739"/>
                  <a:pt x="521629" y="695454"/>
                  <a:pt x="517723" y="701074"/>
                </a:cubicBezTo>
                <a:cubicBezTo>
                  <a:pt x="513818" y="706694"/>
                  <a:pt x="510675" y="712409"/>
                  <a:pt x="507246" y="717933"/>
                </a:cubicBezTo>
                <a:cubicBezTo>
                  <a:pt x="509532" y="716505"/>
                  <a:pt x="510294" y="717457"/>
                  <a:pt x="513818" y="714028"/>
                </a:cubicBezTo>
                <a:cubicBezTo>
                  <a:pt x="516695" y="711056"/>
                  <a:pt x="519333" y="707875"/>
                  <a:pt x="521724" y="704503"/>
                </a:cubicBezTo>
                <a:cubicBezTo>
                  <a:pt x="525534" y="699836"/>
                  <a:pt x="531249" y="693359"/>
                  <a:pt x="537916" y="684215"/>
                </a:cubicBezTo>
                <a:lnTo>
                  <a:pt x="557633" y="660498"/>
                </a:lnTo>
                <a:lnTo>
                  <a:pt x="578493" y="637733"/>
                </a:lnTo>
                <a:cubicBezTo>
                  <a:pt x="585446" y="630208"/>
                  <a:pt x="592114" y="622398"/>
                  <a:pt x="599353" y="615159"/>
                </a:cubicBezTo>
                <a:lnTo>
                  <a:pt x="621260" y="593537"/>
                </a:lnTo>
                <a:lnTo>
                  <a:pt x="633643" y="583345"/>
                </a:lnTo>
                <a:cubicBezTo>
                  <a:pt x="646406" y="570486"/>
                  <a:pt x="659836" y="558294"/>
                  <a:pt x="672790" y="545245"/>
                </a:cubicBezTo>
                <a:cubicBezTo>
                  <a:pt x="687173" y="536292"/>
                  <a:pt x="726607" y="499620"/>
                  <a:pt x="744133" y="490476"/>
                </a:cubicBezTo>
                <a:cubicBezTo>
                  <a:pt x="748705" y="487905"/>
                  <a:pt x="759944" y="479713"/>
                  <a:pt x="755848" y="484190"/>
                </a:cubicBezTo>
                <a:cubicBezTo>
                  <a:pt x="747257" y="492219"/>
                  <a:pt x="738046" y="499582"/>
                  <a:pt x="728321" y="506193"/>
                </a:cubicBezTo>
                <a:cubicBezTo>
                  <a:pt x="711367" y="519337"/>
                  <a:pt x="694412" y="533148"/>
                  <a:pt x="678124" y="546293"/>
                </a:cubicBezTo>
                <a:cubicBezTo>
                  <a:pt x="661837" y="559437"/>
                  <a:pt x="647168" y="572677"/>
                  <a:pt x="633928" y="584393"/>
                </a:cubicBezTo>
                <a:cubicBezTo>
                  <a:pt x="621355" y="597823"/>
                  <a:pt x="608211" y="610872"/>
                  <a:pt x="595828" y="624588"/>
                </a:cubicBezTo>
                <a:cubicBezTo>
                  <a:pt x="583446" y="638304"/>
                  <a:pt x="571444" y="652306"/>
                  <a:pt x="559729" y="666594"/>
                </a:cubicBezTo>
                <a:lnTo>
                  <a:pt x="552204" y="676119"/>
                </a:lnTo>
                <a:lnTo>
                  <a:pt x="549347" y="680405"/>
                </a:lnTo>
                <a:cubicBezTo>
                  <a:pt x="537726" y="697264"/>
                  <a:pt x="552871" y="684405"/>
                  <a:pt x="527439" y="715552"/>
                </a:cubicBezTo>
                <a:cubicBezTo>
                  <a:pt x="514009" y="733078"/>
                  <a:pt x="513151" y="727935"/>
                  <a:pt x="525248" y="707170"/>
                </a:cubicBezTo>
                <a:lnTo>
                  <a:pt x="506198" y="730030"/>
                </a:lnTo>
                <a:cubicBezTo>
                  <a:pt x="456001" y="799944"/>
                  <a:pt x="420473" y="863380"/>
                  <a:pt x="394184" y="905099"/>
                </a:cubicBezTo>
                <a:cubicBezTo>
                  <a:pt x="384659" y="925959"/>
                  <a:pt x="375134" y="946533"/>
                  <a:pt x="366847" y="968060"/>
                </a:cubicBezTo>
                <a:lnTo>
                  <a:pt x="359323" y="987777"/>
                </a:lnTo>
                <a:cubicBezTo>
                  <a:pt x="356751" y="994349"/>
                  <a:pt x="354274" y="1000921"/>
                  <a:pt x="352274" y="1007684"/>
                </a:cubicBezTo>
                <a:cubicBezTo>
                  <a:pt x="347893" y="1019304"/>
                  <a:pt x="343797" y="1029972"/>
                  <a:pt x="339987" y="1039402"/>
                </a:cubicBezTo>
                <a:cubicBezTo>
                  <a:pt x="337987" y="1044069"/>
                  <a:pt x="336177" y="1048927"/>
                  <a:pt x="334462" y="1052737"/>
                </a:cubicBezTo>
                <a:lnTo>
                  <a:pt x="330176" y="1064167"/>
                </a:lnTo>
                <a:cubicBezTo>
                  <a:pt x="324747" y="1077978"/>
                  <a:pt x="320651" y="1085694"/>
                  <a:pt x="318460" y="1085027"/>
                </a:cubicBezTo>
                <a:cubicBezTo>
                  <a:pt x="329509" y="1048260"/>
                  <a:pt x="331700" y="1036354"/>
                  <a:pt x="335986" y="1018352"/>
                </a:cubicBezTo>
                <a:cubicBezTo>
                  <a:pt x="334177" y="1017780"/>
                  <a:pt x="327795" y="1030639"/>
                  <a:pt x="320365" y="1052832"/>
                </a:cubicBezTo>
                <a:cubicBezTo>
                  <a:pt x="315517" y="1070920"/>
                  <a:pt x="309659" y="1088732"/>
                  <a:pt x="302839" y="1106172"/>
                </a:cubicBezTo>
                <a:cubicBezTo>
                  <a:pt x="301401" y="1111583"/>
                  <a:pt x="298648" y="1116555"/>
                  <a:pt x="294838" y="1120650"/>
                </a:cubicBezTo>
                <a:lnTo>
                  <a:pt x="290933" y="1123603"/>
                </a:lnTo>
                <a:lnTo>
                  <a:pt x="290933" y="1123603"/>
                </a:lnTo>
                <a:lnTo>
                  <a:pt x="281408" y="1163799"/>
                </a:lnTo>
                <a:cubicBezTo>
                  <a:pt x="278265" y="1182849"/>
                  <a:pt x="275122" y="1201899"/>
                  <a:pt x="271883" y="1220949"/>
                </a:cubicBezTo>
                <a:cubicBezTo>
                  <a:pt x="268645" y="1239999"/>
                  <a:pt x="267692" y="1259049"/>
                  <a:pt x="264644" y="1279242"/>
                </a:cubicBezTo>
                <a:lnTo>
                  <a:pt x="259215" y="1273431"/>
                </a:lnTo>
                <a:lnTo>
                  <a:pt x="264644" y="1279242"/>
                </a:lnTo>
                <a:cubicBezTo>
                  <a:pt x="262453" y="1311817"/>
                  <a:pt x="263787" y="1319532"/>
                  <a:pt x="265692" y="1321628"/>
                </a:cubicBezTo>
                <a:cubicBezTo>
                  <a:pt x="265482" y="1336106"/>
                  <a:pt x="264044" y="1350536"/>
                  <a:pt x="261406" y="1364776"/>
                </a:cubicBezTo>
                <a:cubicBezTo>
                  <a:pt x="261406" y="1378111"/>
                  <a:pt x="260739" y="1391446"/>
                  <a:pt x="260453" y="1404781"/>
                </a:cubicBezTo>
                <a:lnTo>
                  <a:pt x="256072" y="1409163"/>
                </a:lnTo>
                <a:lnTo>
                  <a:pt x="256072" y="1409163"/>
                </a:lnTo>
                <a:lnTo>
                  <a:pt x="260453" y="1404781"/>
                </a:lnTo>
                <a:cubicBezTo>
                  <a:pt x="262072" y="1413544"/>
                  <a:pt x="263882" y="1420497"/>
                  <a:pt x="265311" y="1432499"/>
                </a:cubicBezTo>
                <a:cubicBezTo>
                  <a:pt x="266740" y="1444500"/>
                  <a:pt x="266930" y="1461074"/>
                  <a:pt x="269216" y="1490220"/>
                </a:cubicBezTo>
                <a:lnTo>
                  <a:pt x="270264" y="1503079"/>
                </a:lnTo>
                <a:cubicBezTo>
                  <a:pt x="270264" y="1513461"/>
                  <a:pt x="270740" y="1521653"/>
                  <a:pt x="270931" y="1528320"/>
                </a:cubicBezTo>
                <a:cubicBezTo>
                  <a:pt x="270931" y="1521653"/>
                  <a:pt x="270931" y="1513461"/>
                  <a:pt x="270264" y="1503079"/>
                </a:cubicBezTo>
                <a:lnTo>
                  <a:pt x="272264" y="1503079"/>
                </a:lnTo>
                <a:cubicBezTo>
                  <a:pt x="272264" y="1492602"/>
                  <a:pt x="271788" y="1482505"/>
                  <a:pt x="271597" y="1471647"/>
                </a:cubicBezTo>
                <a:cubicBezTo>
                  <a:pt x="271407" y="1460788"/>
                  <a:pt x="271597" y="1448596"/>
                  <a:pt x="270835" y="1433547"/>
                </a:cubicBezTo>
                <a:cubicBezTo>
                  <a:pt x="269273" y="1423269"/>
                  <a:pt x="268578" y="1412887"/>
                  <a:pt x="268740" y="1402495"/>
                </a:cubicBezTo>
                <a:cubicBezTo>
                  <a:pt x="268816" y="1397990"/>
                  <a:pt x="269816" y="1393542"/>
                  <a:pt x="271693" y="1389446"/>
                </a:cubicBezTo>
                <a:cubicBezTo>
                  <a:pt x="272512" y="1375206"/>
                  <a:pt x="272512" y="1360918"/>
                  <a:pt x="271693" y="1346679"/>
                </a:cubicBezTo>
                <a:cubicBezTo>
                  <a:pt x="271169" y="1333334"/>
                  <a:pt x="271521" y="1319970"/>
                  <a:pt x="272740" y="1306674"/>
                </a:cubicBezTo>
                <a:lnTo>
                  <a:pt x="278170" y="1306674"/>
                </a:lnTo>
                <a:cubicBezTo>
                  <a:pt x="275693" y="1348965"/>
                  <a:pt x="279217" y="1338392"/>
                  <a:pt x="281408" y="1333344"/>
                </a:cubicBezTo>
                <a:cubicBezTo>
                  <a:pt x="284456" y="1325914"/>
                  <a:pt x="285790" y="1328772"/>
                  <a:pt x="285790" y="1340583"/>
                </a:cubicBezTo>
                <a:cubicBezTo>
                  <a:pt x="285790" y="1352394"/>
                  <a:pt x="285790" y="1373539"/>
                  <a:pt x="284647" y="1402686"/>
                </a:cubicBezTo>
                <a:cubicBezTo>
                  <a:pt x="284647" y="1411734"/>
                  <a:pt x="284647" y="1421069"/>
                  <a:pt x="285218" y="1430308"/>
                </a:cubicBezTo>
                <a:lnTo>
                  <a:pt x="285218" y="1430308"/>
                </a:lnTo>
                <a:cubicBezTo>
                  <a:pt x="286266" y="1430880"/>
                  <a:pt x="286647" y="1426593"/>
                  <a:pt x="286742" y="1419831"/>
                </a:cubicBezTo>
                <a:cubicBezTo>
                  <a:pt x="286837" y="1413068"/>
                  <a:pt x="286742" y="1403638"/>
                  <a:pt x="286742" y="1393923"/>
                </a:cubicBezTo>
                <a:cubicBezTo>
                  <a:pt x="287218" y="1374873"/>
                  <a:pt x="288076" y="1363252"/>
                  <a:pt x="289600" y="1364586"/>
                </a:cubicBezTo>
                <a:lnTo>
                  <a:pt x="289600" y="1364586"/>
                </a:lnTo>
                <a:cubicBezTo>
                  <a:pt x="291886" y="1369539"/>
                  <a:pt x="293600" y="1360680"/>
                  <a:pt x="295029" y="1345536"/>
                </a:cubicBezTo>
                <a:cubicBezTo>
                  <a:pt x="296458" y="1330391"/>
                  <a:pt x="299791" y="1308674"/>
                  <a:pt x="302077" y="1287814"/>
                </a:cubicBezTo>
                <a:cubicBezTo>
                  <a:pt x="302077" y="1290576"/>
                  <a:pt x="302077" y="1293529"/>
                  <a:pt x="302077" y="1296387"/>
                </a:cubicBezTo>
                <a:cubicBezTo>
                  <a:pt x="302077" y="1293529"/>
                  <a:pt x="302077" y="1290576"/>
                  <a:pt x="302077" y="1287909"/>
                </a:cubicBezTo>
                <a:lnTo>
                  <a:pt x="304649" y="1297434"/>
                </a:lnTo>
                <a:cubicBezTo>
                  <a:pt x="303163" y="1311255"/>
                  <a:pt x="302401" y="1325152"/>
                  <a:pt x="302363" y="1339059"/>
                </a:cubicBezTo>
                <a:cubicBezTo>
                  <a:pt x="302401" y="1325152"/>
                  <a:pt x="303163" y="1311255"/>
                  <a:pt x="304649" y="1297434"/>
                </a:cubicBezTo>
                <a:cubicBezTo>
                  <a:pt x="305411" y="1292386"/>
                  <a:pt x="305792" y="1287338"/>
                  <a:pt x="307030" y="1282290"/>
                </a:cubicBezTo>
                <a:lnTo>
                  <a:pt x="309697" y="1278003"/>
                </a:lnTo>
                <a:cubicBezTo>
                  <a:pt x="309697" y="1280194"/>
                  <a:pt x="310840" y="1277051"/>
                  <a:pt x="312079" y="1269240"/>
                </a:cubicBezTo>
                <a:lnTo>
                  <a:pt x="314651" y="1265430"/>
                </a:lnTo>
                <a:lnTo>
                  <a:pt x="311984" y="1287909"/>
                </a:lnTo>
                <a:lnTo>
                  <a:pt x="310459" y="1310484"/>
                </a:lnTo>
                <a:lnTo>
                  <a:pt x="309126" y="1313055"/>
                </a:lnTo>
                <a:cubicBezTo>
                  <a:pt x="307792" y="1328200"/>
                  <a:pt x="305697" y="1340392"/>
                  <a:pt x="304649" y="1351155"/>
                </a:cubicBezTo>
                <a:cubicBezTo>
                  <a:pt x="303601" y="1361919"/>
                  <a:pt x="302459" y="1371158"/>
                  <a:pt x="301315" y="1380302"/>
                </a:cubicBezTo>
                <a:cubicBezTo>
                  <a:pt x="300172" y="1389446"/>
                  <a:pt x="300172" y="1396875"/>
                  <a:pt x="299696" y="1404591"/>
                </a:cubicBezTo>
                <a:cubicBezTo>
                  <a:pt x="299220" y="1412306"/>
                  <a:pt x="299220" y="1419449"/>
                  <a:pt x="299030" y="1426403"/>
                </a:cubicBezTo>
                <a:cubicBezTo>
                  <a:pt x="298553" y="1440214"/>
                  <a:pt x="297791" y="1452597"/>
                  <a:pt x="296934" y="1464503"/>
                </a:cubicBezTo>
                <a:cubicBezTo>
                  <a:pt x="296362" y="1451644"/>
                  <a:pt x="296077" y="1440214"/>
                  <a:pt x="295981" y="1429451"/>
                </a:cubicBezTo>
                <a:cubicBezTo>
                  <a:pt x="295981" y="1440214"/>
                  <a:pt x="295981" y="1451739"/>
                  <a:pt x="296934" y="1464503"/>
                </a:cubicBezTo>
                <a:cubicBezTo>
                  <a:pt x="297658" y="1473856"/>
                  <a:pt x="297658" y="1483248"/>
                  <a:pt x="296934" y="1492602"/>
                </a:cubicBezTo>
                <a:cubicBezTo>
                  <a:pt x="296934" y="1507080"/>
                  <a:pt x="295124" y="1505556"/>
                  <a:pt x="293981" y="1508699"/>
                </a:cubicBezTo>
                <a:cubicBezTo>
                  <a:pt x="292743" y="1502136"/>
                  <a:pt x="290733" y="1495735"/>
                  <a:pt x="287980" y="1489649"/>
                </a:cubicBezTo>
                <a:cubicBezTo>
                  <a:pt x="290714" y="1495745"/>
                  <a:pt x="292733" y="1502136"/>
                  <a:pt x="293981" y="1508699"/>
                </a:cubicBezTo>
                <a:cubicBezTo>
                  <a:pt x="293981" y="1515938"/>
                  <a:pt x="293981" y="1522510"/>
                  <a:pt x="293981" y="1528606"/>
                </a:cubicBezTo>
                <a:cubicBezTo>
                  <a:pt x="293981" y="1534702"/>
                  <a:pt x="293981" y="1540322"/>
                  <a:pt x="293981" y="1545465"/>
                </a:cubicBezTo>
                <a:cubicBezTo>
                  <a:pt x="293981" y="1555848"/>
                  <a:pt x="293981" y="1564515"/>
                  <a:pt x="293314" y="1572897"/>
                </a:cubicBezTo>
                <a:cubicBezTo>
                  <a:pt x="294267" y="1583565"/>
                  <a:pt x="295886" y="1594519"/>
                  <a:pt x="297505" y="1605282"/>
                </a:cubicBezTo>
                <a:cubicBezTo>
                  <a:pt x="299001" y="1615570"/>
                  <a:pt x="301039" y="1625780"/>
                  <a:pt x="303601" y="1635858"/>
                </a:cubicBezTo>
                <a:cubicBezTo>
                  <a:pt x="304316" y="1640944"/>
                  <a:pt x="306316" y="1645764"/>
                  <a:pt x="309412" y="1649859"/>
                </a:cubicBezTo>
                <a:cubicBezTo>
                  <a:pt x="310650" y="1650526"/>
                  <a:pt x="311031" y="1647573"/>
                  <a:pt x="310840" y="1641763"/>
                </a:cubicBezTo>
                <a:cubicBezTo>
                  <a:pt x="310840" y="1626428"/>
                  <a:pt x="306364" y="1580613"/>
                  <a:pt x="316079" y="1624332"/>
                </a:cubicBezTo>
                <a:cubicBezTo>
                  <a:pt x="319508" y="1644240"/>
                  <a:pt x="335129" y="1716058"/>
                  <a:pt x="336844" y="1735775"/>
                </a:cubicBezTo>
                <a:cubicBezTo>
                  <a:pt x="336844" y="1737108"/>
                  <a:pt x="338082" y="1742061"/>
                  <a:pt x="338749" y="1745300"/>
                </a:cubicBezTo>
                <a:lnTo>
                  <a:pt x="337606" y="1749110"/>
                </a:lnTo>
                <a:lnTo>
                  <a:pt x="330843" y="1753111"/>
                </a:lnTo>
                <a:lnTo>
                  <a:pt x="328271" y="1754349"/>
                </a:lnTo>
                <a:cubicBezTo>
                  <a:pt x="326471" y="1752158"/>
                  <a:pt x="324842" y="1749834"/>
                  <a:pt x="323413" y="1747395"/>
                </a:cubicBezTo>
                <a:cubicBezTo>
                  <a:pt x="324909" y="1749834"/>
                  <a:pt x="326528" y="1752186"/>
                  <a:pt x="328271" y="1754444"/>
                </a:cubicBezTo>
                <a:cubicBezTo>
                  <a:pt x="333129" y="1771208"/>
                  <a:pt x="338558" y="1787781"/>
                  <a:pt x="343606" y="1804450"/>
                </a:cubicBezTo>
                <a:lnTo>
                  <a:pt x="346273" y="1813975"/>
                </a:lnTo>
                <a:cubicBezTo>
                  <a:pt x="347226" y="1816737"/>
                  <a:pt x="348083" y="1819404"/>
                  <a:pt x="349036" y="1821976"/>
                </a:cubicBezTo>
                <a:lnTo>
                  <a:pt x="353417" y="1835978"/>
                </a:lnTo>
                <a:cubicBezTo>
                  <a:pt x="355989" y="1844741"/>
                  <a:pt x="358465" y="1853028"/>
                  <a:pt x="361228" y="1862076"/>
                </a:cubicBezTo>
                <a:cubicBezTo>
                  <a:pt x="372372" y="1890651"/>
                  <a:pt x="366371" y="1883317"/>
                  <a:pt x="377515" y="1910273"/>
                </a:cubicBezTo>
                <a:lnTo>
                  <a:pt x="381611" y="1924561"/>
                </a:lnTo>
                <a:cubicBezTo>
                  <a:pt x="395232" y="1951421"/>
                  <a:pt x="397994" y="1960470"/>
                  <a:pt x="397232" y="1962661"/>
                </a:cubicBezTo>
                <a:cubicBezTo>
                  <a:pt x="396470" y="1964851"/>
                  <a:pt x="386945" y="1948468"/>
                  <a:pt x="375991" y="1927418"/>
                </a:cubicBezTo>
                <a:lnTo>
                  <a:pt x="368181" y="1915036"/>
                </a:lnTo>
                <a:lnTo>
                  <a:pt x="364085" y="1917036"/>
                </a:lnTo>
                <a:lnTo>
                  <a:pt x="364085" y="1917036"/>
                </a:lnTo>
                <a:cubicBezTo>
                  <a:pt x="370276" y="1931609"/>
                  <a:pt x="377992" y="1945611"/>
                  <a:pt x="384850" y="1958374"/>
                </a:cubicBezTo>
                <a:cubicBezTo>
                  <a:pt x="391108" y="1970623"/>
                  <a:pt x="398042" y="1982520"/>
                  <a:pt x="405614" y="1993998"/>
                </a:cubicBezTo>
                <a:cubicBezTo>
                  <a:pt x="417330" y="2011238"/>
                  <a:pt x="427998" y="2030478"/>
                  <a:pt x="440761" y="2049243"/>
                </a:cubicBezTo>
                <a:cubicBezTo>
                  <a:pt x="446857" y="2058768"/>
                  <a:pt x="452953" y="2068293"/>
                  <a:pt x="459240" y="2078294"/>
                </a:cubicBezTo>
                <a:cubicBezTo>
                  <a:pt x="465526" y="2088295"/>
                  <a:pt x="472384" y="2097344"/>
                  <a:pt x="478957" y="2106869"/>
                </a:cubicBezTo>
                <a:cubicBezTo>
                  <a:pt x="485529" y="2116394"/>
                  <a:pt x="490196" y="2123252"/>
                  <a:pt x="493339" y="2128586"/>
                </a:cubicBezTo>
                <a:cubicBezTo>
                  <a:pt x="496483" y="2133920"/>
                  <a:pt x="497911" y="2136111"/>
                  <a:pt x="495244" y="2134206"/>
                </a:cubicBezTo>
                <a:cubicBezTo>
                  <a:pt x="485900" y="2124014"/>
                  <a:pt x="477604" y="2112908"/>
                  <a:pt x="470480" y="2101059"/>
                </a:cubicBezTo>
                <a:cubicBezTo>
                  <a:pt x="465431" y="2093534"/>
                  <a:pt x="459621" y="2085819"/>
                  <a:pt x="454573" y="2077627"/>
                </a:cubicBezTo>
                <a:lnTo>
                  <a:pt x="439904" y="2053815"/>
                </a:lnTo>
                <a:cubicBezTo>
                  <a:pt x="435046" y="2046099"/>
                  <a:pt x="430379" y="2039051"/>
                  <a:pt x="425902" y="2032860"/>
                </a:cubicBezTo>
                <a:cubicBezTo>
                  <a:pt x="422635" y="2027478"/>
                  <a:pt x="419006" y="2022325"/>
                  <a:pt x="415044" y="2017429"/>
                </a:cubicBezTo>
                <a:cubicBezTo>
                  <a:pt x="408472" y="2009619"/>
                  <a:pt x="405519" y="2008761"/>
                  <a:pt x="407329" y="2014857"/>
                </a:cubicBezTo>
                <a:cubicBezTo>
                  <a:pt x="408776" y="2019753"/>
                  <a:pt x="410596" y="2024525"/>
                  <a:pt x="412758" y="2029145"/>
                </a:cubicBezTo>
                <a:cubicBezTo>
                  <a:pt x="414187" y="2032383"/>
                  <a:pt x="415806" y="2036098"/>
                  <a:pt x="417806" y="2040194"/>
                </a:cubicBezTo>
                <a:lnTo>
                  <a:pt x="425140" y="2053434"/>
                </a:lnTo>
                <a:cubicBezTo>
                  <a:pt x="445219" y="2080370"/>
                  <a:pt x="463602" y="2108517"/>
                  <a:pt x="480195" y="2137730"/>
                </a:cubicBezTo>
                <a:cubicBezTo>
                  <a:pt x="493911" y="2155828"/>
                  <a:pt x="504769" y="2168591"/>
                  <a:pt x="514676" y="2179735"/>
                </a:cubicBezTo>
                <a:cubicBezTo>
                  <a:pt x="524581" y="2190880"/>
                  <a:pt x="534487" y="2199833"/>
                  <a:pt x="545155" y="2211263"/>
                </a:cubicBezTo>
                <a:cubicBezTo>
                  <a:pt x="559252" y="2226884"/>
                  <a:pt x="573730" y="2239838"/>
                  <a:pt x="587161" y="2254030"/>
                </a:cubicBezTo>
                <a:cubicBezTo>
                  <a:pt x="600591" y="2268222"/>
                  <a:pt x="614402" y="2281462"/>
                  <a:pt x="628213" y="2296702"/>
                </a:cubicBezTo>
                <a:lnTo>
                  <a:pt x="611735" y="2284034"/>
                </a:lnTo>
                <a:lnTo>
                  <a:pt x="628213" y="2296702"/>
                </a:lnTo>
                <a:lnTo>
                  <a:pt x="680506" y="2341565"/>
                </a:lnTo>
                <a:cubicBezTo>
                  <a:pt x="684411" y="2344422"/>
                  <a:pt x="688221" y="2347185"/>
                  <a:pt x="692222" y="2349661"/>
                </a:cubicBezTo>
                <a:cubicBezTo>
                  <a:pt x="712662" y="2366273"/>
                  <a:pt x="733960" y="2381780"/>
                  <a:pt x="756039" y="2396143"/>
                </a:cubicBezTo>
                <a:lnTo>
                  <a:pt x="779947" y="2412621"/>
                </a:lnTo>
                <a:cubicBezTo>
                  <a:pt x="787948" y="2418051"/>
                  <a:pt x="796139" y="2423003"/>
                  <a:pt x="803855" y="2428147"/>
                </a:cubicBezTo>
                <a:cubicBezTo>
                  <a:pt x="819476" y="2438339"/>
                  <a:pt x="833858" y="2448626"/>
                  <a:pt x="846812" y="2456722"/>
                </a:cubicBezTo>
                <a:cubicBezTo>
                  <a:pt x="880912" y="2477868"/>
                  <a:pt x="878626" y="2479392"/>
                  <a:pt x="869958" y="2477582"/>
                </a:cubicBezTo>
                <a:cubicBezTo>
                  <a:pt x="864614" y="2476848"/>
                  <a:pt x="859204" y="2476848"/>
                  <a:pt x="853861" y="2477582"/>
                </a:cubicBezTo>
                <a:cubicBezTo>
                  <a:pt x="841869" y="2472515"/>
                  <a:pt x="830201" y="2466723"/>
                  <a:pt x="818904" y="2460246"/>
                </a:cubicBezTo>
                <a:cubicBezTo>
                  <a:pt x="805664" y="2452341"/>
                  <a:pt x="790329" y="2442911"/>
                  <a:pt x="775280" y="2433005"/>
                </a:cubicBezTo>
                <a:cubicBezTo>
                  <a:pt x="760230" y="2423099"/>
                  <a:pt x="733846" y="2404430"/>
                  <a:pt x="734417" y="2406240"/>
                </a:cubicBezTo>
                <a:cubicBezTo>
                  <a:pt x="738037" y="2415765"/>
                  <a:pt x="680220" y="2373950"/>
                  <a:pt x="655645" y="2356233"/>
                </a:cubicBezTo>
                <a:cubicBezTo>
                  <a:pt x="641510" y="2346089"/>
                  <a:pt x="626813" y="2336745"/>
                  <a:pt x="611640" y="2328230"/>
                </a:cubicBezTo>
                <a:lnTo>
                  <a:pt x="611640" y="2328230"/>
                </a:lnTo>
                <a:lnTo>
                  <a:pt x="611640" y="2328230"/>
                </a:lnTo>
                <a:lnTo>
                  <a:pt x="611640" y="2328230"/>
                </a:lnTo>
                <a:lnTo>
                  <a:pt x="602115" y="2318705"/>
                </a:lnTo>
                <a:lnTo>
                  <a:pt x="602115" y="2318705"/>
                </a:lnTo>
                <a:lnTo>
                  <a:pt x="585351" y="2306322"/>
                </a:lnTo>
                <a:lnTo>
                  <a:pt x="578112" y="2302417"/>
                </a:lnTo>
                <a:cubicBezTo>
                  <a:pt x="573159" y="2298226"/>
                  <a:pt x="568587" y="2293845"/>
                  <a:pt x="564015" y="2289273"/>
                </a:cubicBezTo>
                <a:lnTo>
                  <a:pt x="564777" y="2293464"/>
                </a:lnTo>
                <a:cubicBezTo>
                  <a:pt x="568111" y="2299083"/>
                  <a:pt x="571826" y="2304417"/>
                  <a:pt x="575445" y="2309847"/>
                </a:cubicBezTo>
                <a:lnTo>
                  <a:pt x="575445" y="2309371"/>
                </a:lnTo>
                <a:lnTo>
                  <a:pt x="575445" y="2309847"/>
                </a:lnTo>
                <a:cubicBezTo>
                  <a:pt x="586494" y="2320772"/>
                  <a:pt x="597229" y="2331116"/>
                  <a:pt x="607639" y="2340898"/>
                </a:cubicBezTo>
                <a:cubicBezTo>
                  <a:pt x="618307" y="2350423"/>
                  <a:pt x="628976" y="2358615"/>
                  <a:pt x="638881" y="2366235"/>
                </a:cubicBezTo>
                <a:cubicBezTo>
                  <a:pt x="639167" y="2366130"/>
                  <a:pt x="639405" y="2365930"/>
                  <a:pt x="639548" y="2365663"/>
                </a:cubicBezTo>
                <a:lnTo>
                  <a:pt x="639548" y="2365663"/>
                </a:lnTo>
                <a:lnTo>
                  <a:pt x="656788" y="2380141"/>
                </a:lnTo>
                <a:cubicBezTo>
                  <a:pt x="662789" y="2384809"/>
                  <a:pt x="668980" y="2389666"/>
                  <a:pt x="674791" y="2393762"/>
                </a:cubicBezTo>
                <a:cubicBezTo>
                  <a:pt x="684211" y="2401058"/>
                  <a:pt x="694003" y="2407859"/>
                  <a:pt x="704128" y="2414145"/>
                </a:cubicBezTo>
                <a:cubicBezTo>
                  <a:pt x="710605" y="2419098"/>
                  <a:pt x="717368" y="2423670"/>
                  <a:pt x="724035" y="2428243"/>
                </a:cubicBezTo>
                <a:lnTo>
                  <a:pt x="756325" y="2451198"/>
                </a:lnTo>
                <a:lnTo>
                  <a:pt x="789662" y="2472534"/>
                </a:lnTo>
                <a:cubicBezTo>
                  <a:pt x="807379" y="2484440"/>
                  <a:pt x="824047" y="2493679"/>
                  <a:pt x="836335" y="2501109"/>
                </a:cubicBezTo>
                <a:cubicBezTo>
                  <a:pt x="844698" y="2505671"/>
                  <a:pt x="852337" y="2511453"/>
                  <a:pt x="859004" y="2518253"/>
                </a:cubicBezTo>
                <a:cubicBezTo>
                  <a:pt x="839954" y="2506824"/>
                  <a:pt x="823000" y="2497489"/>
                  <a:pt x="806331" y="2488631"/>
                </a:cubicBezTo>
                <a:cubicBezTo>
                  <a:pt x="789662" y="2479773"/>
                  <a:pt x="774327" y="2469581"/>
                  <a:pt x="757277" y="2459008"/>
                </a:cubicBezTo>
                <a:cubicBezTo>
                  <a:pt x="740227" y="2448436"/>
                  <a:pt x="725083" y="2437291"/>
                  <a:pt x="708795" y="2426528"/>
                </a:cubicBezTo>
                <a:cubicBezTo>
                  <a:pt x="700318" y="2421575"/>
                  <a:pt x="692507" y="2415670"/>
                  <a:pt x="684316" y="2410240"/>
                </a:cubicBezTo>
                <a:lnTo>
                  <a:pt x="682220" y="2416717"/>
                </a:lnTo>
                <a:lnTo>
                  <a:pt x="690316" y="2427004"/>
                </a:lnTo>
                <a:cubicBezTo>
                  <a:pt x="697365" y="2433862"/>
                  <a:pt x="705176" y="2439672"/>
                  <a:pt x="712605" y="2446054"/>
                </a:cubicBezTo>
                <a:cubicBezTo>
                  <a:pt x="723844" y="2453960"/>
                  <a:pt x="733941" y="2461389"/>
                  <a:pt x="742609" y="2468057"/>
                </a:cubicBezTo>
                <a:cubicBezTo>
                  <a:pt x="751276" y="2474725"/>
                  <a:pt x="759277" y="2479868"/>
                  <a:pt x="765183" y="2484726"/>
                </a:cubicBezTo>
                <a:cubicBezTo>
                  <a:pt x="779185" y="2495298"/>
                  <a:pt x="767755" y="2489584"/>
                  <a:pt x="762135" y="2487488"/>
                </a:cubicBezTo>
                <a:cubicBezTo>
                  <a:pt x="750705" y="2483297"/>
                  <a:pt x="766040" y="2494536"/>
                  <a:pt x="795377" y="2512919"/>
                </a:cubicBezTo>
                <a:cubicBezTo>
                  <a:pt x="808617" y="2519778"/>
                  <a:pt x="822047" y="2526350"/>
                  <a:pt x="837668" y="2536160"/>
                </a:cubicBezTo>
                <a:cubicBezTo>
                  <a:pt x="845764" y="2541400"/>
                  <a:pt x="854051" y="2545685"/>
                  <a:pt x="861957" y="2550067"/>
                </a:cubicBezTo>
                <a:lnTo>
                  <a:pt x="885007" y="2562259"/>
                </a:lnTo>
                <a:cubicBezTo>
                  <a:pt x="898866" y="2569622"/>
                  <a:pt x="913116" y="2576232"/>
                  <a:pt x="927680" y="2582071"/>
                </a:cubicBezTo>
                <a:cubicBezTo>
                  <a:pt x="941205" y="2587691"/>
                  <a:pt x="953778" y="2593216"/>
                  <a:pt x="965779" y="2597216"/>
                </a:cubicBezTo>
                <a:cubicBezTo>
                  <a:pt x="977781" y="2601216"/>
                  <a:pt x="989878" y="2604931"/>
                  <a:pt x="1001212" y="2608169"/>
                </a:cubicBezTo>
                <a:cubicBezTo>
                  <a:pt x="1003975" y="2606455"/>
                  <a:pt x="1008642" y="2605407"/>
                  <a:pt x="969780" y="2588453"/>
                </a:cubicBezTo>
                <a:cubicBezTo>
                  <a:pt x="949301" y="2578928"/>
                  <a:pt x="924251" y="2565784"/>
                  <a:pt x="944348" y="2573022"/>
                </a:cubicBezTo>
                <a:cubicBezTo>
                  <a:pt x="964446" y="2580261"/>
                  <a:pt x="988163" y="2590739"/>
                  <a:pt x="1005403" y="2599502"/>
                </a:cubicBezTo>
                <a:cubicBezTo>
                  <a:pt x="1011880" y="2602645"/>
                  <a:pt x="1023501" y="2607789"/>
                  <a:pt x="1033121" y="2611218"/>
                </a:cubicBezTo>
                <a:lnTo>
                  <a:pt x="1061696" y="2625220"/>
                </a:lnTo>
                <a:cubicBezTo>
                  <a:pt x="1078746" y="2631316"/>
                  <a:pt x="1095129" y="2635888"/>
                  <a:pt x="1111036" y="2640745"/>
                </a:cubicBezTo>
                <a:cubicBezTo>
                  <a:pt x="1126943" y="2645603"/>
                  <a:pt x="1142659" y="2650937"/>
                  <a:pt x="1159327" y="2654557"/>
                </a:cubicBezTo>
                <a:lnTo>
                  <a:pt x="1197427" y="2663129"/>
                </a:lnTo>
                <a:cubicBezTo>
                  <a:pt x="1210096" y="2665986"/>
                  <a:pt x="1223145" y="2667796"/>
                  <a:pt x="1235527" y="2670177"/>
                </a:cubicBezTo>
                <a:cubicBezTo>
                  <a:pt x="1247910" y="2672559"/>
                  <a:pt x="1261054" y="2674940"/>
                  <a:pt x="1273627" y="2676369"/>
                </a:cubicBezTo>
                <a:lnTo>
                  <a:pt x="1311727" y="2680464"/>
                </a:lnTo>
                <a:lnTo>
                  <a:pt x="1311727" y="2680464"/>
                </a:lnTo>
                <a:cubicBezTo>
                  <a:pt x="1322205" y="2681798"/>
                  <a:pt x="1332587" y="2683226"/>
                  <a:pt x="1343160" y="2683703"/>
                </a:cubicBezTo>
                <a:cubicBezTo>
                  <a:pt x="1390213" y="2687989"/>
                  <a:pt x="1366210" y="2688942"/>
                  <a:pt x="1373354" y="2691418"/>
                </a:cubicBezTo>
                <a:lnTo>
                  <a:pt x="1372116" y="2692466"/>
                </a:lnTo>
                <a:lnTo>
                  <a:pt x="1388309" y="2694847"/>
                </a:lnTo>
                <a:cubicBezTo>
                  <a:pt x="1383051" y="2695686"/>
                  <a:pt x="1377726" y="2696000"/>
                  <a:pt x="1372402" y="2695800"/>
                </a:cubicBezTo>
                <a:cubicBezTo>
                  <a:pt x="1377726" y="2696000"/>
                  <a:pt x="1383051" y="2695686"/>
                  <a:pt x="1388309" y="2694847"/>
                </a:cubicBezTo>
                <a:cubicBezTo>
                  <a:pt x="1393643" y="2694847"/>
                  <a:pt x="1398977" y="2694847"/>
                  <a:pt x="1404310" y="2694847"/>
                </a:cubicBezTo>
                <a:lnTo>
                  <a:pt x="1460794" y="2696276"/>
                </a:lnTo>
                <a:lnTo>
                  <a:pt x="1517182" y="2695038"/>
                </a:lnTo>
                <a:cubicBezTo>
                  <a:pt x="1527850" y="2695038"/>
                  <a:pt x="1538232" y="2694085"/>
                  <a:pt x="1546709" y="2693800"/>
                </a:cubicBezTo>
                <a:cubicBezTo>
                  <a:pt x="1552853" y="2693275"/>
                  <a:pt x="1559044" y="2693275"/>
                  <a:pt x="1565188" y="2693800"/>
                </a:cubicBezTo>
                <a:cubicBezTo>
                  <a:pt x="1571951" y="2694847"/>
                  <a:pt x="1553091" y="2696943"/>
                  <a:pt x="1536613" y="2698562"/>
                </a:cubicBezTo>
                <a:cubicBezTo>
                  <a:pt x="1488226" y="2701610"/>
                  <a:pt x="1489559" y="2703610"/>
                  <a:pt x="1492321" y="2706468"/>
                </a:cubicBezTo>
                <a:cubicBezTo>
                  <a:pt x="1461651" y="2709706"/>
                  <a:pt x="1499751" y="2709897"/>
                  <a:pt x="1511943" y="2711325"/>
                </a:cubicBezTo>
                <a:cubicBezTo>
                  <a:pt x="1518896" y="2711325"/>
                  <a:pt x="1525945" y="2711325"/>
                  <a:pt x="1532898" y="2711325"/>
                </a:cubicBezTo>
                <a:cubicBezTo>
                  <a:pt x="1530421" y="2711801"/>
                  <a:pt x="1530326" y="2712183"/>
                  <a:pt x="1532898" y="2712278"/>
                </a:cubicBezTo>
                <a:cubicBezTo>
                  <a:pt x="1521468" y="2714754"/>
                  <a:pt x="1499370" y="2716850"/>
                  <a:pt x="1512800" y="2718850"/>
                </a:cubicBezTo>
                <a:cubicBezTo>
                  <a:pt x="1525564" y="2718850"/>
                  <a:pt x="1527564" y="2719707"/>
                  <a:pt x="1528802" y="2720470"/>
                </a:cubicBezTo>
                <a:lnTo>
                  <a:pt x="1526611" y="2722946"/>
                </a:lnTo>
                <a:lnTo>
                  <a:pt x="1528897" y="2720470"/>
                </a:lnTo>
                <a:cubicBezTo>
                  <a:pt x="1563950" y="2718374"/>
                  <a:pt x="1574046" y="2716183"/>
                  <a:pt x="1573379" y="2714088"/>
                </a:cubicBezTo>
                <a:cubicBezTo>
                  <a:pt x="1572712" y="2711992"/>
                  <a:pt x="1573379" y="2710563"/>
                  <a:pt x="1574141" y="2708753"/>
                </a:cubicBezTo>
                <a:cubicBezTo>
                  <a:pt x="1582904" y="2708087"/>
                  <a:pt x="1591762" y="2707706"/>
                  <a:pt x="1600526" y="2706754"/>
                </a:cubicBezTo>
                <a:lnTo>
                  <a:pt x="1626719" y="2703515"/>
                </a:lnTo>
                <a:cubicBezTo>
                  <a:pt x="1644150" y="2701324"/>
                  <a:pt x="1661581" y="2699895"/>
                  <a:pt x="1678250" y="2696752"/>
                </a:cubicBezTo>
                <a:cubicBezTo>
                  <a:pt x="1694918" y="2693609"/>
                  <a:pt x="1711492" y="2691418"/>
                  <a:pt x="1727303" y="2689132"/>
                </a:cubicBezTo>
                <a:cubicBezTo>
                  <a:pt x="1743115" y="2686846"/>
                  <a:pt x="1757974" y="2683226"/>
                  <a:pt x="1772166" y="2680845"/>
                </a:cubicBezTo>
                <a:lnTo>
                  <a:pt x="1791216" y="2677226"/>
                </a:lnTo>
                <a:lnTo>
                  <a:pt x="1809694" y="2672654"/>
                </a:lnTo>
                <a:lnTo>
                  <a:pt x="1846842" y="2663129"/>
                </a:lnTo>
                <a:cubicBezTo>
                  <a:pt x="1900563" y="2644079"/>
                  <a:pt x="1867797" y="2652366"/>
                  <a:pt x="1862272" y="2652175"/>
                </a:cubicBezTo>
                <a:cubicBezTo>
                  <a:pt x="1860301" y="2652718"/>
                  <a:pt x="1858301" y="2653128"/>
                  <a:pt x="1856272" y="2653413"/>
                </a:cubicBezTo>
                <a:cubicBezTo>
                  <a:pt x="1848633" y="2655528"/>
                  <a:pt x="1840870" y="2657147"/>
                  <a:pt x="1833031" y="2658271"/>
                </a:cubicBezTo>
                <a:cubicBezTo>
                  <a:pt x="1837984" y="2651318"/>
                  <a:pt x="1809313" y="2654938"/>
                  <a:pt x="1782358" y="2657319"/>
                </a:cubicBezTo>
                <a:cubicBezTo>
                  <a:pt x="1790835" y="2654080"/>
                  <a:pt x="1799122" y="2650270"/>
                  <a:pt x="1807504" y="2646746"/>
                </a:cubicBezTo>
                <a:lnTo>
                  <a:pt x="1787025" y="2649604"/>
                </a:lnTo>
                <a:cubicBezTo>
                  <a:pt x="1772842" y="2653347"/>
                  <a:pt x="1758431" y="2656147"/>
                  <a:pt x="1743877" y="2657986"/>
                </a:cubicBezTo>
                <a:cubicBezTo>
                  <a:pt x="1737590" y="2656900"/>
                  <a:pt x="1731199" y="2656509"/>
                  <a:pt x="1724827" y="2656843"/>
                </a:cubicBezTo>
                <a:cubicBezTo>
                  <a:pt x="1715873" y="2656843"/>
                  <a:pt x="1703395" y="2656843"/>
                  <a:pt x="1684727" y="2659224"/>
                </a:cubicBezTo>
                <a:cubicBezTo>
                  <a:pt x="1667772" y="2660843"/>
                  <a:pt x="1687012" y="2656652"/>
                  <a:pt x="1706634" y="2653032"/>
                </a:cubicBezTo>
                <a:cubicBezTo>
                  <a:pt x="1714664" y="2651937"/>
                  <a:pt x="1722550" y="2649984"/>
                  <a:pt x="1730161" y="2647222"/>
                </a:cubicBezTo>
                <a:cubicBezTo>
                  <a:pt x="1732828" y="2645984"/>
                  <a:pt x="1731685" y="2645508"/>
                  <a:pt x="1730161" y="2644936"/>
                </a:cubicBezTo>
                <a:lnTo>
                  <a:pt x="1717874" y="2647603"/>
                </a:lnTo>
                <a:lnTo>
                  <a:pt x="1705396" y="2649604"/>
                </a:lnTo>
                <a:lnTo>
                  <a:pt x="1680535" y="2653699"/>
                </a:lnTo>
                <a:lnTo>
                  <a:pt x="1655675" y="2657795"/>
                </a:lnTo>
                <a:lnTo>
                  <a:pt x="1630625" y="2660652"/>
                </a:lnTo>
                <a:cubicBezTo>
                  <a:pt x="1558701" y="2670806"/>
                  <a:pt x="1485930" y="2673492"/>
                  <a:pt x="1413454" y="2668654"/>
                </a:cubicBezTo>
                <a:lnTo>
                  <a:pt x="1398024" y="2668082"/>
                </a:lnTo>
                <a:lnTo>
                  <a:pt x="1383260" y="2666844"/>
                </a:lnTo>
                <a:lnTo>
                  <a:pt x="1355638" y="2664843"/>
                </a:lnTo>
                <a:cubicBezTo>
                  <a:pt x="1346779" y="2664176"/>
                  <a:pt x="1338017" y="2663986"/>
                  <a:pt x="1329539" y="2663224"/>
                </a:cubicBezTo>
                <a:cubicBezTo>
                  <a:pt x="1321062" y="2662462"/>
                  <a:pt x="1312489" y="2661700"/>
                  <a:pt x="1303917" y="2661128"/>
                </a:cubicBezTo>
                <a:cubicBezTo>
                  <a:pt x="1286162" y="2660138"/>
                  <a:pt x="1268475" y="2658100"/>
                  <a:pt x="1250958" y="2655033"/>
                </a:cubicBezTo>
                <a:lnTo>
                  <a:pt x="1222954" y="2649889"/>
                </a:lnTo>
                <a:cubicBezTo>
                  <a:pt x="1213325" y="2648279"/>
                  <a:pt x="1203781" y="2646155"/>
                  <a:pt x="1194379" y="2643507"/>
                </a:cubicBezTo>
                <a:cubicBezTo>
                  <a:pt x="1183711" y="2641221"/>
                  <a:pt x="1173805" y="2638840"/>
                  <a:pt x="1164280" y="2636459"/>
                </a:cubicBezTo>
                <a:cubicBezTo>
                  <a:pt x="1154755" y="2634078"/>
                  <a:pt x="1145230" y="2631982"/>
                  <a:pt x="1136563" y="2628839"/>
                </a:cubicBezTo>
                <a:lnTo>
                  <a:pt x="1139706" y="2625220"/>
                </a:lnTo>
                <a:cubicBezTo>
                  <a:pt x="1125409" y="2619400"/>
                  <a:pt x="1110740" y="2614532"/>
                  <a:pt x="1095796" y="2610646"/>
                </a:cubicBezTo>
                <a:cubicBezTo>
                  <a:pt x="1087795" y="2608265"/>
                  <a:pt x="1080365" y="2604931"/>
                  <a:pt x="1072269" y="2602169"/>
                </a:cubicBezTo>
                <a:cubicBezTo>
                  <a:pt x="1056267" y="2596645"/>
                  <a:pt x="1043694" y="2592644"/>
                  <a:pt x="1034931" y="2588929"/>
                </a:cubicBezTo>
                <a:cubicBezTo>
                  <a:pt x="1028902" y="2586729"/>
                  <a:pt x="1023072" y="2584015"/>
                  <a:pt x="1017500" y="2580833"/>
                </a:cubicBezTo>
                <a:cubicBezTo>
                  <a:pt x="1011785" y="2577309"/>
                  <a:pt x="1017024" y="2577690"/>
                  <a:pt x="1029216" y="2580833"/>
                </a:cubicBezTo>
                <a:cubicBezTo>
                  <a:pt x="1036074" y="2582643"/>
                  <a:pt x="1043027" y="2584071"/>
                  <a:pt x="1049885" y="2585691"/>
                </a:cubicBezTo>
                <a:cubicBezTo>
                  <a:pt x="1075127" y="2593692"/>
                  <a:pt x="1068935" y="2589882"/>
                  <a:pt x="1075127" y="2590548"/>
                </a:cubicBezTo>
                <a:cubicBezTo>
                  <a:pt x="1073793" y="2589510"/>
                  <a:pt x="1072317" y="2588682"/>
                  <a:pt x="1070745" y="2588072"/>
                </a:cubicBezTo>
                <a:cubicBezTo>
                  <a:pt x="1074936" y="2587596"/>
                  <a:pt x="1079127" y="2587120"/>
                  <a:pt x="1071697" y="2582738"/>
                </a:cubicBezTo>
                <a:cubicBezTo>
                  <a:pt x="1058839" y="2578451"/>
                  <a:pt x="1045789" y="2574356"/>
                  <a:pt x="1032931" y="2569879"/>
                </a:cubicBezTo>
                <a:lnTo>
                  <a:pt x="1016548" y="2563021"/>
                </a:lnTo>
                <a:cubicBezTo>
                  <a:pt x="1022891" y="2563488"/>
                  <a:pt x="1029111" y="2565031"/>
                  <a:pt x="1034931" y="2567593"/>
                </a:cubicBezTo>
                <a:cubicBezTo>
                  <a:pt x="1044456" y="2570355"/>
                  <a:pt x="1055505" y="2573404"/>
                  <a:pt x="1060268" y="2574070"/>
                </a:cubicBezTo>
                <a:cubicBezTo>
                  <a:pt x="1075069" y="2579766"/>
                  <a:pt x="1090376" y="2584043"/>
                  <a:pt x="1105987" y="2586834"/>
                </a:cubicBezTo>
                <a:lnTo>
                  <a:pt x="1099415" y="2582929"/>
                </a:lnTo>
                <a:cubicBezTo>
                  <a:pt x="1094843" y="2581309"/>
                  <a:pt x="1090462" y="2579118"/>
                  <a:pt x="1085985" y="2577213"/>
                </a:cubicBezTo>
                <a:cubicBezTo>
                  <a:pt x="1091510" y="2577785"/>
                  <a:pt x="1097034" y="2578357"/>
                  <a:pt x="1102749" y="2578451"/>
                </a:cubicBezTo>
                <a:cubicBezTo>
                  <a:pt x="1093224" y="2575403"/>
                  <a:pt x="1083699" y="2570832"/>
                  <a:pt x="1073602" y="2567688"/>
                </a:cubicBezTo>
                <a:cubicBezTo>
                  <a:pt x="969970" y="2531113"/>
                  <a:pt x="971304" y="2527684"/>
                  <a:pt x="972923" y="2520063"/>
                </a:cubicBezTo>
                <a:lnTo>
                  <a:pt x="987116" y="2525493"/>
                </a:lnTo>
                <a:lnTo>
                  <a:pt x="1001689" y="2530160"/>
                </a:lnTo>
                <a:cubicBezTo>
                  <a:pt x="1018262" y="2536446"/>
                  <a:pt x="1028454" y="2539685"/>
                  <a:pt x="1027978" y="2537970"/>
                </a:cubicBezTo>
                <a:lnTo>
                  <a:pt x="1039979" y="2542638"/>
                </a:lnTo>
                <a:cubicBezTo>
                  <a:pt x="1081794" y="2558735"/>
                  <a:pt x="1090843" y="2565117"/>
                  <a:pt x="1097129" y="2570165"/>
                </a:cubicBezTo>
                <a:cubicBezTo>
                  <a:pt x="1091224" y="2565117"/>
                  <a:pt x="1082175" y="2558735"/>
                  <a:pt x="1039979" y="2542638"/>
                </a:cubicBezTo>
                <a:cubicBezTo>
                  <a:pt x="1044266" y="2543209"/>
                  <a:pt x="1048742" y="2543400"/>
                  <a:pt x="1053219" y="2543686"/>
                </a:cubicBezTo>
                <a:cubicBezTo>
                  <a:pt x="1067764" y="2548514"/>
                  <a:pt x="1081985" y="2553401"/>
                  <a:pt x="1095891" y="2558354"/>
                </a:cubicBezTo>
                <a:cubicBezTo>
                  <a:pt x="1106369" y="2561973"/>
                  <a:pt x="1116941" y="2565021"/>
                  <a:pt x="1127419" y="2567879"/>
                </a:cubicBezTo>
                <a:cubicBezTo>
                  <a:pt x="1116941" y="2564735"/>
                  <a:pt x="1106369" y="2561688"/>
                  <a:pt x="1095891" y="2558354"/>
                </a:cubicBezTo>
                <a:cubicBezTo>
                  <a:pt x="1081985" y="2553401"/>
                  <a:pt x="1067764" y="2548514"/>
                  <a:pt x="1053219" y="2543686"/>
                </a:cubicBezTo>
                <a:cubicBezTo>
                  <a:pt x="1051504" y="2540257"/>
                  <a:pt x="1063887" y="2541780"/>
                  <a:pt x="1085699" y="2547019"/>
                </a:cubicBezTo>
                <a:cubicBezTo>
                  <a:pt x="1092462" y="2548924"/>
                  <a:pt x="1099225" y="2551115"/>
                  <a:pt x="1105987" y="2553020"/>
                </a:cubicBezTo>
                <a:lnTo>
                  <a:pt x="1126561" y="2557973"/>
                </a:lnTo>
                <a:cubicBezTo>
                  <a:pt x="1140373" y="2561878"/>
                  <a:pt x="1153994" y="2566450"/>
                  <a:pt x="1167995" y="2569784"/>
                </a:cubicBezTo>
                <a:lnTo>
                  <a:pt x="1195332" y="2575880"/>
                </a:lnTo>
                <a:cubicBezTo>
                  <a:pt x="1208381" y="2579023"/>
                  <a:pt x="1221430" y="2582452"/>
                  <a:pt x="1234670" y="2584643"/>
                </a:cubicBezTo>
                <a:lnTo>
                  <a:pt x="1234670" y="2588739"/>
                </a:lnTo>
                <a:cubicBezTo>
                  <a:pt x="1207714" y="2585977"/>
                  <a:pt x="1221050" y="2590644"/>
                  <a:pt x="1223812" y="2593310"/>
                </a:cubicBezTo>
                <a:lnTo>
                  <a:pt x="1274961" y="2602835"/>
                </a:lnTo>
                <a:cubicBezTo>
                  <a:pt x="1291439" y="2605407"/>
                  <a:pt x="1306775" y="2607789"/>
                  <a:pt x="1318871" y="2610646"/>
                </a:cubicBezTo>
                <a:cubicBezTo>
                  <a:pt x="1337921" y="2613503"/>
                  <a:pt x="1357447" y="2614170"/>
                  <a:pt x="1376688" y="2615790"/>
                </a:cubicBezTo>
                <a:cubicBezTo>
                  <a:pt x="1386213" y="2616457"/>
                  <a:pt x="1395738" y="2617694"/>
                  <a:pt x="1405263" y="2617885"/>
                </a:cubicBezTo>
                <a:lnTo>
                  <a:pt x="1433838" y="2619123"/>
                </a:lnTo>
                <a:cubicBezTo>
                  <a:pt x="1447459" y="2619123"/>
                  <a:pt x="1457746" y="2619981"/>
                  <a:pt x="1466223" y="2620076"/>
                </a:cubicBezTo>
                <a:cubicBezTo>
                  <a:pt x="1474700" y="2620171"/>
                  <a:pt x="1481177" y="2620552"/>
                  <a:pt x="1487083" y="2621029"/>
                </a:cubicBezTo>
                <a:cubicBezTo>
                  <a:pt x="1498894" y="2621885"/>
                  <a:pt x="1508133" y="2623124"/>
                  <a:pt x="1525183" y="2623410"/>
                </a:cubicBezTo>
                <a:cubicBezTo>
                  <a:pt x="1542233" y="2623695"/>
                  <a:pt x="1554901" y="2622076"/>
                  <a:pt x="1568141" y="2621791"/>
                </a:cubicBezTo>
                <a:lnTo>
                  <a:pt x="1587191" y="2621791"/>
                </a:lnTo>
                <a:lnTo>
                  <a:pt x="1606241" y="2620457"/>
                </a:lnTo>
                <a:cubicBezTo>
                  <a:pt x="1618909" y="2619600"/>
                  <a:pt x="1631958" y="2618743"/>
                  <a:pt x="1646245" y="2617504"/>
                </a:cubicBezTo>
                <a:cubicBezTo>
                  <a:pt x="1660533" y="2616266"/>
                  <a:pt x="1675868" y="2613218"/>
                  <a:pt x="1693870" y="2610265"/>
                </a:cubicBezTo>
                <a:cubicBezTo>
                  <a:pt x="1698347" y="2609027"/>
                  <a:pt x="1703395" y="2607789"/>
                  <a:pt x="1708539" y="2606550"/>
                </a:cubicBezTo>
                <a:lnTo>
                  <a:pt x="1725398" y="2601883"/>
                </a:lnTo>
                <a:cubicBezTo>
                  <a:pt x="1737209" y="2598740"/>
                  <a:pt x="1750354" y="2595597"/>
                  <a:pt x="1764260" y="2592358"/>
                </a:cubicBezTo>
                <a:cubicBezTo>
                  <a:pt x="1774547" y="2588834"/>
                  <a:pt x="1762546" y="2590168"/>
                  <a:pt x="1755497" y="2590358"/>
                </a:cubicBezTo>
                <a:cubicBezTo>
                  <a:pt x="1751973" y="2590358"/>
                  <a:pt x="1749782" y="2590358"/>
                  <a:pt x="1752163" y="2589119"/>
                </a:cubicBezTo>
                <a:cubicBezTo>
                  <a:pt x="1754611" y="2588100"/>
                  <a:pt x="1757126" y="2587243"/>
                  <a:pt x="1759688" y="2586548"/>
                </a:cubicBezTo>
                <a:cubicBezTo>
                  <a:pt x="1763689" y="2585405"/>
                  <a:pt x="1769213" y="2583785"/>
                  <a:pt x="1776643" y="2581309"/>
                </a:cubicBezTo>
                <a:lnTo>
                  <a:pt x="1767118" y="2578261"/>
                </a:lnTo>
                <a:cubicBezTo>
                  <a:pt x="1736828" y="2584357"/>
                  <a:pt x="1734637" y="2582547"/>
                  <a:pt x="1734923" y="2580357"/>
                </a:cubicBezTo>
                <a:cubicBezTo>
                  <a:pt x="1703872" y="2584548"/>
                  <a:pt x="1731589" y="2575309"/>
                  <a:pt x="1739400" y="2570832"/>
                </a:cubicBezTo>
                <a:cubicBezTo>
                  <a:pt x="1747334" y="2567955"/>
                  <a:pt x="1755450" y="2565602"/>
                  <a:pt x="1763689" y="2563783"/>
                </a:cubicBezTo>
                <a:cubicBezTo>
                  <a:pt x="1771118" y="2561250"/>
                  <a:pt x="1778776" y="2559431"/>
                  <a:pt x="1786549" y="2558354"/>
                </a:cubicBezTo>
                <a:cubicBezTo>
                  <a:pt x="1800484" y="2558011"/>
                  <a:pt x="1814343" y="2556153"/>
                  <a:pt x="1827887" y="2552829"/>
                </a:cubicBezTo>
                <a:cubicBezTo>
                  <a:pt x="1844746" y="2549115"/>
                  <a:pt x="1859605" y="2546257"/>
                  <a:pt x="1856462" y="2550067"/>
                </a:cubicBezTo>
                <a:cubicBezTo>
                  <a:pt x="1865987" y="2546734"/>
                  <a:pt x="1875512" y="2544066"/>
                  <a:pt x="1884275" y="2540542"/>
                </a:cubicBezTo>
                <a:cubicBezTo>
                  <a:pt x="1900372" y="2531684"/>
                  <a:pt x="1884275" y="2535399"/>
                  <a:pt x="1883704" y="2533208"/>
                </a:cubicBezTo>
                <a:cubicBezTo>
                  <a:pt x="1883132" y="2531017"/>
                  <a:pt x="1879989" y="2531493"/>
                  <a:pt x="1873131" y="2532636"/>
                </a:cubicBezTo>
                <a:cubicBezTo>
                  <a:pt x="1861025" y="2534589"/>
                  <a:pt x="1849061" y="2537323"/>
                  <a:pt x="1837317" y="2540828"/>
                </a:cubicBezTo>
                <a:cubicBezTo>
                  <a:pt x="1829126" y="2543114"/>
                  <a:pt x="1823029" y="2544447"/>
                  <a:pt x="1817791" y="2545400"/>
                </a:cubicBezTo>
                <a:cubicBezTo>
                  <a:pt x="1812552" y="2546352"/>
                  <a:pt x="1808266" y="2546352"/>
                  <a:pt x="1803027" y="2546924"/>
                </a:cubicBezTo>
                <a:cubicBezTo>
                  <a:pt x="1796455" y="2547591"/>
                  <a:pt x="1794931" y="2546924"/>
                  <a:pt x="1798550" y="2545209"/>
                </a:cubicBezTo>
                <a:cubicBezTo>
                  <a:pt x="1802170" y="2543495"/>
                  <a:pt x="1811314" y="2540638"/>
                  <a:pt x="1825506" y="2535113"/>
                </a:cubicBezTo>
                <a:cubicBezTo>
                  <a:pt x="1841727" y="2528074"/>
                  <a:pt x="1858786" y="2523169"/>
                  <a:pt x="1876274" y="2520540"/>
                </a:cubicBezTo>
                <a:cubicBezTo>
                  <a:pt x="1887437" y="2519654"/>
                  <a:pt x="1898410" y="2517149"/>
                  <a:pt x="1908850" y="2513110"/>
                </a:cubicBezTo>
                <a:cubicBezTo>
                  <a:pt x="1917108" y="2510157"/>
                  <a:pt x="1925185" y="2506729"/>
                  <a:pt x="1933043" y="2502823"/>
                </a:cubicBezTo>
                <a:cubicBezTo>
                  <a:pt x="1942568" y="2498060"/>
                  <a:pt x="1953903" y="2492250"/>
                  <a:pt x="1967619" y="2485011"/>
                </a:cubicBezTo>
                <a:cubicBezTo>
                  <a:pt x="1981335" y="2477772"/>
                  <a:pt x="1993241" y="2469581"/>
                  <a:pt x="2009624" y="2463009"/>
                </a:cubicBezTo>
                <a:cubicBezTo>
                  <a:pt x="2028674" y="2455293"/>
                  <a:pt x="2004481" y="2468247"/>
                  <a:pt x="1994860" y="2474343"/>
                </a:cubicBezTo>
                <a:cubicBezTo>
                  <a:pt x="1981526" y="2482725"/>
                  <a:pt x="1975810" y="2487774"/>
                  <a:pt x="1995718" y="2478534"/>
                </a:cubicBezTo>
                <a:cubicBezTo>
                  <a:pt x="2009586" y="2473124"/>
                  <a:pt x="2022578" y="2465714"/>
                  <a:pt x="2034294" y="2456532"/>
                </a:cubicBezTo>
                <a:cubicBezTo>
                  <a:pt x="2046695" y="2446769"/>
                  <a:pt x="2060307" y="2438644"/>
                  <a:pt x="2074775" y="2432338"/>
                </a:cubicBezTo>
                <a:cubicBezTo>
                  <a:pt x="2083062" y="2428814"/>
                  <a:pt x="2091349" y="2423861"/>
                  <a:pt x="2099350" y="2419765"/>
                </a:cubicBezTo>
                <a:cubicBezTo>
                  <a:pt x="2107351" y="2415670"/>
                  <a:pt x="2114685" y="2411669"/>
                  <a:pt x="2120495" y="2409002"/>
                </a:cubicBezTo>
                <a:cubicBezTo>
                  <a:pt x="2132020" y="2403573"/>
                  <a:pt x="2137069" y="2402620"/>
                  <a:pt x="2126591" y="2412241"/>
                </a:cubicBezTo>
                <a:cubicBezTo>
                  <a:pt x="2121924" y="2416526"/>
                  <a:pt x="2124496" y="2416432"/>
                  <a:pt x="2123829" y="2418432"/>
                </a:cubicBezTo>
                <a:lnTo>
                  <a:pt x="2138688" y="2411193"/>
                </a:lnTo>
                <a:cubicBezTo>
                  <a:pt x="2143546" y="2408716"/>
                  <a:pt x="2148213" y="2405954"/>
                  <a:pt x="2153166" y="2403287"/>
                </a:cubicBezTo>
                <a:cubicBezTo>
                  <a:pt x="2167549" y="2392809"/>
                  <a:pt x="2181265" y="2384999"/>
                  <a:pt x="2194600" y="2375474"/>
                </a:cubicBezTo>
                <a:cubicBezTo>
                  <a:pt x="2209345" y="2365044"/>
                  <a:pt x="2223441" y="2353719"/>
                  <a:pt x="2236795" y="2341565"/>
                </a:cubicBezTo>
                <a:lnTo>
                  <a:pt x="2232033" y="2341565"/>
                </a:lnTo>
                <a:lnTo>
                  <a:pt x="2227270" y="2338422"/>
                </a:lnTo>
                <a:cubicBezTo>
                  <a:pt x="2224794" y="2338422"/>
                  <a:pt x="2224794" y="2336803"/>
                  <a:pt x="2246892" y="2317371"/>
                </a:cubicBezTo>
                <a:cubicBezTo>
                  <a:pt x="2250416" y="2313562"/>
                  <a:pt x="2255464" y="2308894"/>
                  <a:pt x="2261084" y="2303846"/>
                </a:cubicBezTo>
                <a:cubicBezTo>
                  <a:pt x="2266704" y="2298798"/>
                  <a:pt x="2272705" y="2293654"/>
                  <a:pt x="2277753" y="2288415"/>
                </a:cubicBezTo>
                <a:cubicBezTo>
                  <a:pt x="2325378" y="2236790"/>
                  <a:pt x="2278801" y="2272223"/>
                  <a:pt x="2297755" y="2247172"/>
                </a:cubicBezTo>
                <a:cubicBezTo>
                  <a:pt x="2316805" y="2226884"/>
                  <a:pt x="2344237" y="2195737"/>
                  <a:pt x="2353191" y="2188879"/>
                </a:cubicBezTo>
                <a:cubicBezTo>
                  <a:pt x="2370622" y="2177068"/>
                  <a:pt x="2404054" y="2142492"/>
                  <a:pt x="2441297" y="2090676"/>
                </a:cubicBezTo>
                <a:cubicBezTo>
                  <a:pt x="2450251" y="2078580"/>
                  <a:pt x="2449870" y="2081628"/>
                  <a:pt x="2451299" y="2081151"/>
                </a:cubicBezTo>
                <a:lnTo>
                  <a:pt x="2451299" y="2081628"/>
                </a:lnTo>
                <a:cubicBezTo>
                  <a:pt x="2419390" y="2126490"/>
                  <a:pt x="2404817" y="2145921"/>
                  <a:pt x="2413199" y="2142016"/>
                </a:cubicBezTo>
                <a:cubicBezTo>
                  <a:pt x="2415294" y="2140968"/>
                  <a:pt x="2414913" y="2143255"/>
                  <a:pt x="2415675" y="2144016"/>
                </a:cubicBezTo>
                <a:cubicBezTo>
                  <a:pt x="2421009" y="2138397"/>
                  <a:pt x="2425771" y="2133348"/>
                  <a:pt x="2430058" y="2128681"/>
                </a:cubicBezTo>
                <a:lnTo>
                  <a:pt x="2440440" y="2117156"/>
                </a:lnTo>
                <a:cubicBezTo>
                  <a:pt x="2443612" y="2113232"/>
                  <a:pt x="2447365" y="2109822"/>
                  <a:pt x="2451584" y="2107059"/>
                </a:cubicBezTo>
                <a:cubicBezTo>
                  <a:pt x="2454537" y="2106107"/>
                  <a:pt x="2449394" y="2117346"/>
                  <a:pt x="2434344" y="2139730"/>
                </a:cubicBezTo>
                <a:cubicBezTo>
                  <a:pt x="2444821" y="2127253"/>
                  <a:pt x="2453394" y="2114298"/>
                  <a:pt x="2462919" y="2102297"/>
                </a:cubicBezTo>
                <a:cubicBezTo>
                  <a:pt x="2467301" y="2096296"/>
                  <a:pt x="2471777" y="2090391"/>
                  <a:pt x="2475683" y="2084485"/>
                </a:cubicBezTo>
                <a:cubicBezTo>
                  <a:pt x="2479588" y="2078580"/>
                  <a:pt x="2483207" y="2072674"/>
                  <a:pt x="2486732" y="2066959"/>
                </a:cubicBezTo>
                <a:cubicBezTo>
                  <a:pt x="2493780" y="2055529"/>
                  <a:pt x="2500257" y="2044766"/>
                  <a:pt x="2505782" y="2034574"/>
                </a:cubicBezTo>
                <a:cubicBezTo>
                  <a:pt x="2511306" y="2024382"/>
                  <a:pt x="2515307" y="2014381"/>
                  <a:pt x="2518926" y="2005523"/>
                </a:cubicBezTo>
                <a:cubicBezTo>
                  <a:pt x="2524451" y="2002475"/>
                  <a:pt x="2536357" y="1987902"/>
                  <a:pt x="2549596" y="1965137"/>
                </a:cubicBezTo>
                <a:cubicBezTo>
                  <a:pt x="2553121" y="1959422"/>
                  <a:pt x="2556645" y="1953326"/>
                  <a:pt x="2560455" y="1947039"/>
                </a:cubicBezTo>
                <a:cubicBezTo>
                  <a:pt x="2564265" y="1940753"/>
                  <a:pt x="2568266" y="1933799"/>
                  <a:pt x="2571790" y="1926465"/>
                </a:cubicBezTo>
                <a:cubicBezTo>
                  <a:pt x="2579124" y="1911892"/>
                  <a:pt x="2587125" y="1896176"/>
                  <a:pt x="2595031" y="1879793"/>
                </a:cubicBezTo>
                <a:lnTo>
                  <a:pt x="2609699" y="1841217"/>
                </a:lnTo>
                <a:cubicBezTo>
                  <a:pt x="2609699" y="1839883"/>
                  <a:pt x="2610842" y="1836930"/>
                  <a:pt x="2612080" y="1832835"/>
                </a:cubicBezTo>
                <a:cubicBezTo>
                  <a:pt x="2613319" y="1828739"/>
                  <a:pt x="2615033" y="1823310"/>
                  <a:pt x="2616653" y="1817214"/>
                </a:cubicBezTo>
                <a:cubicBezTo>
                  <a:pt x="2619986" y="1804831"/>
                  <a:pt x="2624463" y="1789210"/>
                  <a:pt x="2629226" y="1773113"/>
                </a:cubicBezTo>
                <a:cubicBezTo>
                  <a:pt x="2633988" y="1757016"/>
                  <a:pt x="2637322" y="1740252"/>
                  <a:pt x="2641132" y="1726155"/>
                </a:cubicBezTo>
                <a:cubicBezTo>
                  <a:pt x="2642846" y="1719106"/>
                  <a:pt x="2644751" y="1712724"/>
                  <a:pt x="2645989" y="1707105"/>
                </a:cubicBezTo>
                <a:cubicBezTo>
                  <a:pt x="2647228" y="1701485"/>
                  <a:pt x="2648180" y="1697580"/>
                  <a:pt x="2649037" y="1694055"/>
                </a:cubicBezTo>
                <a:cubicBezTo>
                  <a:pt x="2650419" y="1688121"/>
                  <a:pt x="2652229" y="1682292"/>
                  <a:pt x="2654467" y="1676624"/>
                </a:cubicBezTo>
                <a:cubicBezTo>
                  <a:pt x="2658372" y="1676624"/>
                  <a:pt x="2662563" y="1674720"/>
                  <a:pt x="2664944" y="1680530"/>
                </a:cubicBezTo>
                <a:cubicBezTo>
                  <a:pt x="2664716" y="1686788"/>
                  <a:pt x="2663725" y="1692989"/>
                  <a:pt x="2661992" y="1699008"/>
                </a:cubicBezTo>
                <a:cubicBezTo>
                  <a:pt x="2660944" y="1703676"/>
                  <a:pt x="2659896" y="1708533"/>
                  <a:pt x="2658562" y="1714058"/>
                </a:cubicBezTo>
                <a:cubicBezTo>
                  <a:pt x="2657229" y="1719582"/>
                  <a:pt x="2655705" y="1724154"/>
                  <a:pt x="2654371" y="1728631"/>
                </a:cubicBezTo>
                <a:lnTo>
                  <a:pt x="2650943" y="1745014"/>
                </a:lnTo>
                <a:lnTo>
                  <a:pt x="2647609" y="1764064"/>
                </a:lnTo>
                <a:cubicBezTo>
                  <a:pt x="2636941" y="1792639"/>
                  <a:pt x="2629226" y="1815880"/>
                  <a:pt x="2621987" y="1836835"/>
                </a:cubicBezTo>
                <a:cubicBezTo>
                  <a:pt x="2629226" y="1815880"/>
                  <a:pt x="2636941" y="1792353"/>
                  <a:pt x="2647609" y="1764159"/>
                </a:cubicBezTo>
                <a:lnTo>
                  <a:pt x="2651990" y="1768065"/>
                </a:lnTo>
                <a:cubicBezTo>
                  <a:pt x="2658629" y="1753034"/>
                  <a:pt x="2664230" y="1737566"/>
                  <a:pt x="2668754" y="1721773"/>
                </a:cubicBezTo>
                <a:cubicBezTo>
                  <a:pt x="2669897" y="1724154"/>
                  <a:pt x="2666563" y="1741299"/>
                  <a:pt x="2670183" y="1735394"/>
                </a:cubicBezTo>
                <a:cubicBezTo>
                  <a:pt x="2668564" y="1741109"/>
                  <a:pt x="2667040" y="1746633"/>
                  <a:pt x="2665516" y="1752158"/>
                </a:cubicBezTo>
                <a:cubicBezTo>
                  <a:pt x="2667040" y="1746633"/>
                  <a:pt x="2668564" y="1741109"/>
                  <a:pt x="2670183" y="1735394"/>
                </a:cubicBezTo>
                <a:cubicBezTo>
                  <a:pt x="2671802" y="1729679"/>
                  <a:pt x="2673803" y="1725202"/>
                  <a:pt x="2675517" y="1720154"/>
                </a:cubicBezTo>
                <a:cubicBezTo>
                  <a:pt x="2678946" y="1707009"/>
                  <a:pt x="2681804" y="1693674"/>
                  <a:pt x="2685042" y="1680530"/>
                </a:cubicBezTo>
                <a:cubicBezTo>
                  <a:pt x="2687328" y="1670338"/>
                  <a:pt x="2690281" y="1659670"/>
                  <a:pt x="2691900" y="1649383"/>
                </a:cubicBezTo>
                <a:cubicBezTo>
                  <a:pt x="2693519" y="1639096"/>
                  <a:pt x="2695805" y="1629476"/>
                  <a:pt x="2697901" y="1621665"/>
                </a:cubicBezTo>
                <a:cubicBezTo>
                  <a:pt x="2698072" y="1624332"/>
                  <a:pt x="2698072" y="1626999"/>
                  <a:pt x="2697901" y="1629666"/>
                </a:cubicBezTo>
                <a:cubicBezTo>
                  <a:pt x="2698072" y="1626999"/>
                  <a:pt x="2698072" y="1624332"/>
                  <a:pt x="2697901" y="1621665"/>
                </a:cubicBezTo>
                <a:cubicBezTo>
                  <a:pt x="2700377" y="1609378"/>
                  <a:pt x="2703044" y="1598710"/>
                  <a:pt x="2704473" y="1589471"/>
                </a:cubicBezTo>
                <a:cubicBezTo>
                  <a:pt x="2705902" y="1580232"/>
                  <a:pt x="2707426" y="1572612"/>
                  <a:pt x="2708569" y="1566516"/>
                </a:cubicBezTo>
                <a:cubicBezTo>
                  <a:pt x="2710855" y="1554514"/>
                  <a:pt x="2712474" y="1548799"/>
                  <a:pt x="2713331" y="1549561"/>
                </a:cubicBezTo>
                <a:cubicBezTo>
                  <a:pt x="2714693" y="1556819"/>
                  <a:pt x="2714951" y="1564230"/>
                  <a:pt x="2714093" y="1571564"/>
                </a:cubicBezTo>
                <a:cubicBezTo>
                  <a:pt x="2714093" y="1578517"/>
                  <a:pt x="2713617" y="1587090"/>
                  <a:pt x="2713045" y="1597377"/>
                </a:cubicBezTo>
                <a:cubicBezTo>
                  <a:pt x="2712474" y="1607664"/>
                  <a:pt x="2710664" y="1619474"/>
                  <a:pt x="2709236" y="1632905"/>
                </a:cubicBezTo>
                <a:lnTo>
                  <a:pt x="2711045" y="1633667"/>
                </a:lnTo>
                <a:cubicBezTo>
                  <a:pt x="2712284" y="1629476"/>
                  <a:pt x="2713427" y="1625285"/>
                  <a:pt x="2714570" y="1621189"/>
                </a:cubicBezTo>
                <a:cubicBezTo>
                  <a:pt x="2714570" y="1637477"/>
                  <a:pt x="2719237" y="1624904"/>
                  <a:pt x="2723618" y="1615188"/>
                </a:cubicBezTo>
                <a:cubicBezTo>
                  <a:pt x="2719237" y="1624713"/>
                  <a:pt x="2714093" y="1637477"/>
                  <a:pt x="2714570" y="1621094"/>
                </a:cubicBezTo>
                <a:cubicBezTo>
                  <a:pt x="2726095" y="1532416"/>
                  <a:pt x="2723333" y="1467170"/>
                  <a:pt x="2712855" y="1504698"/>
                </a:cubicBezTo>
                <a:cubicBezTo>
                  <a:pt x="2715141" y="1483362"/>
                  <a:pt x="2717808" y="1472599"/>
                  <a:pt x="2719427" y="1461931"/>
                </a:cubicBezTo>
                <a:cubicBezTo>
                  <a:pt x="2721046" y="1451263"/>
                  <a:pt x="2722761" y="1440976"/>
                  <a:pt x="2724285" y="1420783"/>
                </a:cubicBezTo>
                <a:cubicBezTo>
                  <a:pt x="2725237" y="1406591"/>
                  <a:pt x="2727238" y="1414687"/>
                  <a:pt x="2728000" y="1428689"/>
                </a:cubicBezTo>
                <a:cubicBezTo>
                  <a:pt x="2729333" y="1456121"/>
                  <a:pt x="2729619" y="1516319"/>
                  <a:pt x="2732953" y="1416878"/>
                </a:cubicBezTo>
                <a:cubicBezTo>
                  <a:pt x="2734001" y="1388303"/>
                  <a:pt x="2736477" y="1410782"/>
                  <a:pt x="2737144" y="1426403"/>
                </a:cubicBezTo>
                <a:cubicBezTo>
                  <a:pt x="2737715" y="1438976"/>
                  <a:pt x="2738192" y="1451644"/>
                  <a:pt x="2738763" y="1464503"/>
                </a:cubicBezTo>
                <a:cubicBezTo>
                  <a:pt x="2739335" y="1477362"/>
                  <a:pt x="2738763" y="1490316"/>
                  <a:pt x="2738763" y="1503365"/>
                </a:cubicBezTo>
                <a:cubicBezTo>
                  <a:pt x="2738763" y="1516414"/>
                  <a:pt x="2738763" y="1529749"/>
                  <a:pt x="2737811" y="1542894"/>
                </a:cubicBezTo>
                <a:cubicBezTo>
                  <a:pt x="2736858" y="1556038"/>
                  <a:pt x="2736001" y="1569183"/>
                  <a:pt x="2735144" y="1582327"/>
                </a:cubicBezTo>
                <a:cubicBezTo>
                  <a:pt x="2736287" y="1583661"/>
                  <a:pt x="2737239" y="1585089"/>
                  <a:pt x="2740096" y="1570326"/>
                </a:cubicBezTo>
                <a:cubicBezTo>
                  <a:pt x="2744859" y="1535274"/>
                  <a:pt x="2746859" y="1527558"/>
                  <a:pt x="2745240" y="1554895"/>
                </a:cubicBezTo>
                <a:lnTo>
                  <a:pt x="2745240" y="1568897"/>
                </a:lnTo>
                <a:cubicBezTo>
                  <a:pt x="2742954" y="1581565"/>
                  <a:pt x="2741620" y="1593757"/>
                  <a:pt x="2739525" y="1606140"/>
                </a:cubicBezTo>
                <a:cubicBezTo>
                  <a:pt x="2741620" y="1593757"/>
                  <a:pt x="2742954" y="1581565"/>
                  <a:pt x="2745240" y="1568897"/>
                </a:cubicBezTo>
                <a:cubicBezTo>
                  <a:pt x="2748955" y="1564896"/>
                  <a:pt x="2749812" y="1574517"/>
                  <a:pt x="2748574" y="1595281"/>
                </a:cubicBezTo>
                <a:cubicBezTo>
                  <a:pt x="2748002" y="1605663"/>
                  <a:pt x="2745621" y="1618617"/>
                  <a:pt x="2743240" y="1634238"/>
                </a:cubicBezTo>
                <a:cubicBezTo>
                  <a:pt x="2740859" y="1649859"/>
                  <a:pt x="2738001" y="1667862"/>
                  <a:pt x="2732858" y="1687674"/>
                </a:cubicBezTo>
                <a:cubicBezTo>
                  <a:pt x="2728266" y="1702485"/>
                  <a:pt x="2725085" y="1717696"/>
                  <a:pt x="2723333" y="1733108"/>
                </a:cubicBezTo>
                <a:cubicBezTo>
                  <a:pt x="2724380" y="1738918"/>
                  <a:pt x="2730191" y="1715868"/>
                  <a:pt x="2735715" y="1691388"/>
                </a:cubicBezTo>
                <a:lnTo>
                  <a:pt x="2736287" y="1688626"/>
                </a:lnTo>
                <a:cubicBezTo>
                  <a:pt x="2738192" y="1687578"/>
                  <a:pt x="2736763" y="1698151"/>
                  <a:pt x="2734382" y="1711391"/>
                </a:cubicBezTo>
                <a:cubicBezTo>
                  <a:pt x="2733048" y="1718154"/>
                  <a:pt x="2731714" y="1725869"/>
                  <a:pt x="2730000" y="1733394"/>
                </a:cubicBezTo>
                <a:cubicBezTo>
                  <a:pt x="2728286" y="1740918"/>
                  <a:pt x="2726571" y="1748157"/>
                  <a:pt x="2725047" y="1754539"/>
                </a:cubicBezTo>
                <a:lnTo>
                  <a:pt x="2716379" y="1792639"/>
                </a:lnTo>
                <a:cubicBezTo>
                  <a:pt x="2712664" y="1804545"/>
                  <a:pt x="2708474" y="1816356"/>
                  <a:pt x="2704568" y="1828167"/>
                </a:cubicBezTo>
                <a:cubicBezTo>
                  <a:pt x="2699806" y="1842645"/>
                  <a:pt x="2695043" y="1857219"/>
                  <a:pt x="2689614" y="1871316"/>
                </a:cubicBezTo>
                <a:cubicBezTo>
                  <a:pt x="2684661" y="1883698"/>
                  <a:pt x="2680089" y="1895795"/>
                  <a:pt x="2675231" y="1907987"/>
                </a:cubicBezTo>
                <a:cubicBezTo>
                  <a:pt x="2670374" y="1920179"/>
                  <a:pt x="2665039" y="1931799"/>
                  <a:pt x="2660087" y="1943706"/>
                </a:cubicBezTo>
                <a:cubicBezTo>
                  <a:pt x="2655134" y="1955612"/>
                  <a:pt x="2649990" y="1967518"/>
                  <a:pt x="2644275" y="1979234"/>
                </a:cubicBezTo>
                <a:cubicBezTo>
                  <a:pt x="2638560" y="1990949"/>
                  <a:pt x="2632369" y="2002665"/>
                  <a:pt x="2626082" y="2014476"/>
                </a:cubicBezTo>
                <a:cubicBezTo>
                  <a:pt x="2619320" y="2027811"/>
                  <a:pt x="2616557" y="2033526"/>
                  <a:pt x="2614462" y="2039146"/>
                </a:cubicBezTo>
                <a:cubicBezTo>
                  <a:pt x="2611662" y="2045928"/>
                  <a:pt x="2608480" y="2052538"/>
                  <a:pt x="2604937" y="2058958"/>
                </a:cubicBezTo>
                <a:lnTo>
                  <a:pt x="2607128" y="2057529"/>
                </a:lnTo>
                <a:cubicBezTo>
                  <a:pt x="2601412" y="2068197"/>
                  <a:pt x="2595602" y="2079246"/>
                  <a:pt x="2589316" y="2090295"/>
                </a:cubicBezTo>
                <a:lnTo>
                  <a:pt x="2569028" y="2123252"/>
                </a:lnTo>
                <a:cubicBezTo>
                  <a:pt x="2555597" y="2145636"/>
                  <a:pt x="2539405" y="2166591"/>
                  <a:pt x="2524736" y="2188117"/>
                </a:cubicBezTo>
                <a:cubicBezTo>
                  <a:pt x="2527308" y="2181926"/>
                  <a:pt x="2515211" y="2194689"/>
                  <a:pt x="2518640" y="2188117"/>
                </a:cubicBezTo>
                <a:cubicBezTo>
                  <a:pt x="2515497" y="2194594"/>
                  <a:pt x="2527308" y="2181831"/>
                  <a:pt x="2524736" y="2188117"/>
                </a:cubicBezTo>
                <a:cubicBezTo>
                  <a:pt x="2517783" y="2199642"/>
                  <a:pt x="2508258" y="2211549"/>
                  <a:pt x="2498638" y="2224312"/>
                </a:cubicBezTo>
                <a:lnTo>
                  <a:pt x="2483684" y="2243362"/>
                </a:lnTo>
                <a:cubicBezTo>
                  <a:pt x="2478540" y="2249744"/>
                  <a:pt x="2472920" y="2255935"/>
                  <a:pt x="2467586" y="2262412"/>
                </a:cubicBezTo>
                <a:lnTo>
                  <a:pt x="2442726" y="2292035"/>
                </a:lnTo>
                <a:cubicBezTo>
                  <a:pt x="2434154" y="2301560"/>
                  <a:pt x="2425200" y="2311085"/>
                  <a:pt x="2416532" y="2320610"/>
                </a:cubicBezTo>
                <a:lnTo>
                  <a:pt x="2417961" y="2323467"/>
                </a:lnTo>
                <a:cubicBezTo>
                  <a:pt x="2445584" y="2299560"/>
                  <a:pt x="2397101" y="2354519"/>
                  <a:pt x="2413579" y="2342517"/>
                </a:cubicBezTo>
                <a:lnTo>
                  <a:pt x="2425581" y="2331373"/>
                </a:lnTo>
                <a:lnTo>
                  <a:pt x="2436154" y="2320420"/>
                </a:lnTo>
                <a:cubicBezTo>
                  <a:pt x="2436154" y="2322039"/>
                  <a:pt x="2439583" y="2319848"/>
                  <a:pt x="2445012" y="2315371"/>
                </a:cubicBezTo>
                <a:cubicBezTo>
                  <a:pt x="2447679" y="2313180"/>
                  <a:pt x="2450822" y="2310418"/>
                  <a:pt x="2454537" y="2307275"/>
                </a:cubicBezTo>
                <a:cubicBezTo>
                  <a:pt x="2458252" y="2304132"/>
                  <a:pt x="2461395" y="2300417"/>
                  <a:pt x="2465014" y="2296607"/>
                </a:cubicBezTo>
                <a:cubicBezTo>
                  <a:pt x="2479683" y="2281557"/>
                  <a:pt x="2496161" y="2264413"/>
                  <a:pt x="2503114" y="2258507"/>
                </a:cubicBezTo>
                <a:cubicBezTo>
                  <a:pt x="2515869" y="2246658"/>
                  <a:pt x="2527775" y="2233932"/>
                  <a:pt x="2538738" y="2220407"/>
                </a:cubicBezTo>
                <a:cubicBezTo>
                  <a:pt x="2545977" y="2212215"/>
                  <a:pt x="2552835" y="2202214"/>
                  <a:pt x="2560645" y="2191832"/>
                </a:cubicBezTo>
                <a:cubicBezTo>
                  <a:pt x="2568456" y="2181450"/>
                  <a:pt x="2577029" y="2169258"/>
                  <a:pt x="2585696" y="2156018"/>
                </a:cubicBezTo>
                <a:lnTo>
                  <a:pt x="2583887" y="2155065"/>
                </a:lnTo>
                <a:cubicBezTo>
                  <a:pt x="2533118" y="2224312"/>
                  <a:pt x="2559121" y="2180307"/>
                  <a:pt x="2559026" y="2175068"/>
                </a:cubicBezTo>
                <a:lnTo>
                  <a:pt x="2574362" y="2155351"/>
                </a:lnTo>
                <a:lnTo>
                  <a:pt x="2588839" y="2134968"/>
                </a:lnTo>
                <a:lnTo>
                  <a:pt x="2596555" y="2123157"/>
                </a:lnTo>
                <a:cubicBezTo>
                  <a:pt x="2602841" y="2116680"/>
                  <a:pt x="2616081" y="2098963"/>
                  <a:pt x="2617224" y="2100678"/>
                </a:cubicBezTo>
                <a:cubicBezTo>
                  <a:pt x="2624082" y="2089248"/>
                  <a:pt x="2631512" y="2078389"/>
                  <a:pt x="2638560" y="2067149"/>
                </a:cubicBezTo>
                <a:cubicBezTo>
                  <a:pt x="2641989" y="2061530"/>
                  <a:pt x="2645418" y="2055720"/>
                  <a:pt x="2648657" y="2049719"/>
                </a:cubicBezTo>
                <a:cubicBezTo>
                  <a:pt x="2651714" y="2043537"/>
                  <a:pt x="2654381" y="2037175"/>
                  <a:pt x="2656658" y="2030669"/>
                </a:cubicBezTo>
                <a:lnTo>
                  <a:pt x="2674755" y="1994855"/>
                </a:lnTo>
                <a:cubicBezTo>
                  <a:pt x="2680756" y="1982853"/>
                  <a:pt x="2685804" y="1970471"/>
                  <a:pt x="2691424" y="1958279"/>
                </a:cubicBezTo>
                <a:lnTo>
                  <a:pt x="2691424" y="1959422"/>
                </a:lnTo>
                <a:cubicBezTo>
                  <a:pt x="2697805" y="1944849"/>
                  <a:pt x="2704663" y="1930847"/>
                  <a:pt x="2709997" y="1915321"/>
                </a:cubicBezTo>
                <a:cubicBezTo>
                  <a:pt x="2716960" y="1899271"/>
                  <a:pt x="2722780" y="1882755"/>
                  <a:pt x="2727428" y="1865886"/>
                </a:cubicBezTo>
                <a:lnTo>
                  <a:pt x="2729333" y="1860362"/>
                </a:lnTo>
                <a:lnTo>
                  <a:pt x="2730953" y="1855123"/>
                </a:lnTo>
                <a:lnTo>
                  <a:pt x="2746954" y="1809594"/>
                </a:lnTo>
                <a:cubicBezTo>
                  <a:pt x="2750574" y="1798830"/>
                  <a:pt x="2752384" y="1792163"/>
                  <a:pt x="2753622" y="1789591"/>
                </a:cubicBezTo>
                <a:cubicBezTo>
                  <a:pt x="2754860" y="1787020"/>
                  <a:pt x="2754765" y="1788258"/>
                  <a:pt x="2754098" y="1793020"/>
                </a:cubicBezTo>
                <a:cubicBezTo>
                  <a:pt x="2752946" y="1801040"/>
                  <a:pt x="2751355" y="1808984"/>
                  <a:pt x="2749336" y="1816833"/>
                </a:cubicBezTo>
                <a:cubicBezTo>
                  <a:pt x="2744192" y="1833406"/>
                  <a:pt x="2739049" y="1849694"/>
                  <a:pt x="2733810" y="1866172"/>
                </a:cubicBezTo>
                <a:cubicBezTo>
                  <a:pt x="2728571" y="1882650"/>
                  <a:pt x="2721618" y="1898938"/>
                  <a:pt x="2714760" y="1916274"/>
                </a:cubicBezTo>
                <a:cubicBezTo>
                  <a:pt x="2712950" y="1921703"/>
                  <a:pt x="2711045" y="1927513"/>
                  <a:pt x="2708950" y="1933323"/>
                </a:cubicBezTo>
                <a:cubicBezTo>
                  <a:pt x="2706854" y="1939134"/>
                  <a:pt x="2703997" y="1945230"/>
                  <a:pt x="2701520" y="1951326"/>
                </a:cubicBezTo>
                <a:cubicBezTo>
                  <a:pt x="2696091" y="1963803"/>
                  <a:pt x="2690471" y="1976853"/>
                  <a:pt x="2684756" y="1990283"/>
                </a:cubicBezTo>
                <a:cubicBezTo>
                  <a:pt x="2646123" y="2072455"/>
                  <a:pt x="2599241" y="2150484"/>
                  <a:pt x="2544834" y="2223169"/>
                </a:cubicBezTo>
                <a:cubicBezTo>
                  <a:pt x="2529213" y="2243172"/>
                  <a:pt x="2517116" y="2259745"/>
                  <a:pt x="2508544" y="2271556"/>
                </a:cubicBezTo>
                <a:cubicBezTo>
                  <a:pt x="2499971" y="2283367"/>
                  <a:pt x="2495018" y="2290606"/>
                  <a:pt x="2495590" y="2292606"/>
                </a:cubicBezTo>
                <a:lnTo>
                  <a:pt x="2495590" y="2292606"/>
                </a:lnTo>
                <a:cubicBezTo>
                  <a:pt x="2501210" y="2287368"/>
                  <a:pt x="2506448" y="2282605"/>
                  <a:pt x="2513211" y="2275938"/>
                </a:cubicBezTo>
                <a:cubicBezTo>
                  <a:pt x="2519974" y="2269270"/>
                  <a:pt x="2527213" y="2260031"/>
                  <a:pt x="2537976" y="2246505"/>
                </a:cubicBezTo>
                <a:lnTo>
                  <a:pt x="2538929" y="2248220"/>
                </a:lnTo>
                <a:cubicBezTo>
                  <a:pt x="2545787" y="2240505"/>
                  <a:pt x="2556740" y="2228217"/>
                  <a:pt x="2565313" y="2216597"/>
                </a:cubicBezTo>
                <a:cubicBezTo>
                  <a:pt x="2570809" y="2208567"/>
                  <a:pt x="2577200" y="2201186"/>
                  <a:pt x="2584363" y="2194594"/>
                </a:cubicBezTo>
                <a:lnTo>
                  <a:pt x="2598650" y="2175544"/>
                </a:lnTo>
                <a:cubicBezTo>
                  <a:pt x="2603413" y="2169353"/>
                  <a:pt x="2607509" y="2162971"/>
                  <a:pt x="2611890" y="2156494"/>
                </a:cubicBezTo>
                <a:lnTo>
                  <a:pt x="2637036" y="2120871"/>
                </a:lnTo>
                <a:cubicBezTo>
                  <a:pt x="2651895" y="2098487"/>
                  <a:pt x="2665611" y="2077532"/>
                  <a:pt x="2678755" y="2057815"/>
                </a:cubicBezTo>
                <a:cubicBezTo>
                  <a:pt x="2699234" y="2019715"/>
                  <a:pt x="2697805" y="2028002"/>
                  <a:pt x="2704949" y="2018667"/>
                </a:cubicBezTo>
                <a:lnTo>
                  <a:pt x="2698853" y="2033145"/>
                </a:lnTo>
                <a:cubicBezTo>
                  <a:pt x="2693614" y="2044290"/>
                  <a:pt x="2688566" y="2055053"/>
                  <a:pt x="2683423" y="2065816"/>
                </a:cubicBezTo>
                <a:lnTo>
                  <a:pt x="2666849" y="2097439"/>
                </a:lnTo>
                <a:cubicBezTo>
                  <a:pt x="2660944" y="2108012"/>
                  <a:pt x="2655324" y="2119251"/>
                  <a:pt x="2648276" y="2130586"/>
                </a:cubicBezTo>
                <a:cubicBezTo>
                  <a:pt x="2641227" y="2141921"/>
                  <a:pt x="2633417" y="2153637"/>
                  <a:pt x="2624844" y="2166305"/>
                </a:cubicBezTo>
                <a:cubicBezTo>
                  <a:pt x="2616271" y="2178973"/>
                  <a:pt x="2608080" y="2192404"/>
                  <a:pt x="2599317" y="2205167"/>
                </a:cubicBezTo>
                <a:cubicBezTo>
                  <a:pt x="2590554" y="2217930"/>
                  <a:pt x="2582172" y="2230884"/>
                  <a:pt x="2572837" y="2243267"/>
                </a:cubicBezTo>
                <a:lnTo>
                  <a:pt x="2542834" y="2281938"/>
                </a:lnTo>
                <a:cubicBezTo>
                  <a:pt x="2538071" y="2288511"/>
                  <a:pt x="2532833" y="2294702"/>
                  <a:pt x="2527594" y="2300988"/>
                </a:cubicBezTo>
                <a:lnTo>
                  <a:pt x="2511878" y="2319562"/>
                </a:lnTo>
                <a:lnTo>
                  <a:pt x="2496066" y="2338612"/>
                </a:lnTo>
                <a:cubicBezTo>
                  <a:pt x="2490732" y="2344804"/>
                  <a:pt x="2484922" y="2350518"/>
                  <a:pt x="2479302" y="2356519"/>
                </a:cubicBezTo>
                <a:cubicBezTo>
                  <a:pt x="2467967" y="2368425"/>
                  <a:pt x="2456633" y="2380522"/>
                  <a:pt x="2444536" y="2392238"/>
                </a:cubicBezTo>
                <a:cubicBezTo>
                  <a:pt x="2444536" y="2392238"/>
                  <a:pt x="2444536" y="2393285"/>
                  <a:pt x="2443012" y="2395095"/>
                </a:cubicBezTo>
                <a:cubicBezTo>
                  <a:pt x="2448517" y="2389676"/>
                  <a:pt x="2454975" y="2385313"/>
                  <a:pt x="2462062" y="2382237"/>
                </a:cubicBezTo>
                <a:cubicBezTo>
                  <a:pt x="2475378" y="2370769"/>
                  <a:pt x="2487922" y="2358424"/>
                  <a:pt x="2499590" y="2345280"/>
                </a:cubicBezTo>
                <a:cubicBezTo>
                  <a:pt x="2512449" y="2330230"/>
                  <a:pt x="2525594" y="2314228"/>
                  <a:pt x="2537690" y="2300607"/>
                </a:cubicBezTo>
                <a:cubicBezTo>
                  <a:pt x="2537690" y="2299750"/>
                  <a:pt x="2538547" y="2298988"/>
                  <a:pt x="2538929" y="2298131"/>
                </a:cubicBezTo>
                <a:cubicBezTo>
                  <a:pt x="2545787" y="2290225"/>
                  <a:pt x="2552073" y="2281843"/>
                  <a:pt x="2558645" y="2273747"/>
                </a:cubicBezTo>
                <a:lnTo>
                  <a:pt x="2576838" y="2250411"/>
                </a:lnTo>
                <a:cubicBezTo>
                  <a:pt x="2582267" y="2243648"/>
                  <a:pt x="2587220" y="2236504"/>
                  <a:pt x="2592078" y="2229361"/>
                </a:cubicBezTo>
                <a:lnTo>
                  <a:pt x="2606937" y="2207929"/>
                </a:lnTo>
                <a:lnTo>
                  <a:pt x="2605413" y="2209453"/>
                </a:lnTo>
                <a:cubicBezTo>
                  <a:pt x="2629130" y="2177354"/>
                  <a:pt x="2626368" y="2183926"/>
                  <a:pt x="2629321" y="2183259"/>
                </a:cubicBezTo>
                <a:cubicBezTo>
                  <a:pt x="2626273" y="2189260"/>
                  <a:pt x="2622844" y="2194975"/>
                  <a:pt x="2619796" y="2200786"/>
                </a:cubicBezTo>
                <a:cubicBezTo>
                  <a:pt x="2610271" y="2214787"/>
                  <a:pt x="2599888" y="2229361"/>
                  <a:pt x="2593030" y="2239457"/>
                </a:cubicBezTo>
                <a:cubicBezTo>
                  <a:pt x="2586172" y="2249554"/>
                  <a:pt x="2581886" y="2256030"/>
                  <a:pt x="2585029" y="2254888"/>
                </a:cubicBezTo>
                <a:cubicBezTo>
                  <a:pt x="2598745" y="2237266"/>
                  <a:pt x="2611128" y="2218692"/>
                  <a:pt x="2624272" y="2200595"/>
                </a:cubicBezTo>
                <a:cubicBezTo>
                  <a:pt x="2627035" y="2196785"/>
                  <a:pt x="2629987" y="2192975"/>
                  <a:pt x="2632464" y="2188879"/>
                </a:cubicBezTo>
                <a:cubicBezTo>
                  <a:pt x="2636360" y="2184603"/>
                  <a:pt x="2639570" y="2179754"/>
                  <a:pt x="2641989" y="2174496"/>
                </a:cubicBezTo>
                <a:lnTo>
                  <a:pt x="2659039" y="2146969"/>
                </a:lnTo>
                <a:lnTo>
                  <a:pt x="2666659" y="2133920"/>
                </a:lnTo>
                <a:cubicBezTo>
                  <a:pt x="2668945" y="2129538"/>
                  <a:pt x="2671231" y="2125252"/>
                  <a:pt x="2673517" y="2121061"/>
                </a:cubicBezTo>
                <a:lnTo>
                  <a:pt x="2686947" y="2096677"/>
                </a:lnTo>
                <a:cubicBezTo>
                  <a:pt x="2691424" y="2088867"/>
                  <a:pt x="2695805" y="2081342"/>
                  <a:pt x="2699996" y="2073912"/>
                </a:cubicBezTo>
                <a:lnTo>
                  <a:pt x="2711807" y="2051910"/>
                </a:lnTo>
                <a:cubicBezTo>
                  <a:pt x="2719522" y="2037527"/>
                  <a:pt x="2727619" y="2024001"/>
                  <a:pt x="2734762" y="2010190"/>
                </a:cubicBezTo>
                <a:lnTo>
                  <a:pt x="2755813" y="1968471"/>
                </a:lnTo>
                <a:lnTo>
                  <a:pt x="2755813" y="1968471"/>
                </a:lnTo>
                <a:cubicBezTo>
                  <a:pt x="2764480" y="1952469"/>
                  <a:pt x="2770481" y="1938372"/>
                  <a:pt x="2776006" y="1927989"/>
                </a:cubicBezTo>
                <a:cubicBezTo>
                  <a:pt x="2779444" y="1920693"/>
                  <a:pt x="2783626" y="1913768"/>
                  <a:pt x="2788484" y="1907320"/>
                </a:cubicBezTo>
                <a:lnTo>
                  <a:pt x="2788484" y="1907320"/>
                </a:lnTo>
                <a:cubicBezTo>
                  <a:pt x="2790579" y="1901796"/>
                  <a:pt x="2792675" y="1896652"/>
                  <a:pt x="2794579" y="1891795"/>
                </a:cubicBezTo>
                <a:lnTo>
                  <a:pt x="2799437" y="1878174"/>
                </a:lnTo>
                <a:cubicBezTo>
                  <a:pt x="2802485" y="1869887"/>
                  <a:pt x="2805057" y="1863029"/>
                  <a:pt x="2807248" y="1857790"/>
                </a:cubicBezTo>
                <a:cubicBezTo>
                  <a:pt x="2811534" y="1847408"/>
                  <a:pt x="2814011" y="1843598"/>
                  <a:pt x="2814392" y="1847598"/>
                </a:cubicBezTo>
                <a:cubicBezTo>
                  <a:pt x="2810848" y="1858066"/>
                  <a:pt x="2807981" y="1868763"/>
                  <a:pt x="2805819" y="1879603"/>
                </a:cubicBezTo>
                <a:cubicBezTo>
                  <a:pt x="2803781" y="1890670"/>
                  <a:pt x="2800590" y="1901491"/>
                  <a:pt x="2796294" y="1911892"/>
                </a:cubicBezTo>
                <a:lnTo>
                  <a:pt x="2796294" y="1911892"/>
                </a:lnTo>
                <a:cubicBezTo>
                  <a:pt x="2794446" y="1922570"/>
                  <a:pt x="2791246" y="1932980"/>
                  <a:pt x="2786769" y="1942848"/>
                </a:cubicBezTo>
                <a:cubicBezTo>
                  <a:pt x="2784102" y="1950468"/>
                  <a:pt x="2781721" y="1958184"/>
                  <a:pt x="2778768" y="1965708"/>
                </a:cubicBezTo>
                <a:lnTo>
                  <a:pt x="2769243" y="1988283"/>
                </a:lnTo>
                <a:lnTo>
                  <a:pt x="2761909" y="2009238"/>
                </a:lnTo>
                <a:lnTo>
                  <a:pt x="2764480" y="2011619"/>
                </a:lnTo>
                <a:lnTo>
                  <a:pt x="2781911" y="1981901"/>
                </a:lnTo>
                <a:cubicBezTo>
                  <a:pt x="2789722" y="1964946"/>
                  <a:pt x="2794484" y="1953326"/>
                  <a:pt x="2797913" y="1947706"/>
                </a:cubicBezTo>
                <a:lnTo>
                  <a:pt x="2797913" y="1946849"/>
                </a:lnTo>
                <a:cubicBezTo>
                  <a:pt x="2820583" y="1897414"/>
                  <a:pt x="2830298" y="1869792"/>
                  <a:pt x="2835251" y="1861695"/>
                </a:cubicBezTo>
                <a:cubicBezTo>
                  <a:pt x="2840204" y="1853599"/>
                  <a:pt x="2838680" y="1864172"/>
                  <a:pt x="2834013" y="1889223"/>
                </a:cubicBezTo>
                <a:cubicBezTo>
                  <a:pt x="2830775" y="1908273"/>
                  <a:pt x="2825536" y="1927323"/>
                  <a:pt x="2824488" y="1938753"/>
                </a:cubicBezTo>
                <a:cubicBezTo>
                  <a:pt x="2823440" y="1950183"/>
                  <a:pt x="2825060" y="1952945"/>
                  <a:pt x="2834013" y="1939324"/>
                </a:cubicBezTo>
                <a:cubicBezTo>
                  <a:pt x="2833918" y="1950211"/>
                  <a:pt x="2831946" y="1961003"/>
                  <a:pt x="2828203" y="1971233"/>
                </a:cubicBezTo>
                <a:cubicBezTo>
                  <a:pt x="2817820" y="1997236"/>
                  <a:pt x="2806200" y="2021144"/>
                  <a:pt x="2795627" y="2044004"/>
                </a:cubicBezTo>
                <a:cubicBezTo>
                  <a:pt x="2785054" y="2066864"/>
                  <a:pt x="2772482" y="2086962"/>
                  <a:pt x="2761433" y="2106202"/>
                </a:cubicBezTo>
                <a:cubicBezTo>
                  <a:pt x="2741716" y="2138016"/>
                  <a:pt x="2720856" y="2172877"/>
                  <a:pt x="2697996" y="2204976"/>
                </a:cubicBezTo>
                <a:cubicBezTo>
                  <a:pt x="2692376" y="2213073"/>
                  <a:pt x="2686947" y="2221074"/>
                  <a:pt x="2681327" y="2228884"/>
                </a:cubicBezTo>
                <a:lnTo>
                  <a:pt x="2664087" y="2251268"/>
                </a:lnTo>
                <a:lnTo>
                  <a:pt x="2647513" y="2272413"/>
                </a:lnTo>
                <a:cubicBezTo>
                  <a:pt x="2642275" y="2279271"/>
                  <a:pt x="2636941" y="2285748"/>
                  <a:pt x="2631512" y="2291463"/>
                </a:cubicBezTo>
                <a:cubicBezTo>
                  <a:pt x="2621987" y="2304417"/>
                  <a:pt x="2613795" y="2313657"/>
                  <a:pt x="2606270" y="2322420"/>
                </a:cubicBezTo>
                <a:lnTo>
                  <a:pt x="2595126" y="2335374"/>
                </a:lnTo>
                <a:lnTo>
                  <a:pt x="2582553" y="2349090"/>
                </a:lnTo>
                <a:cubicBezTo>
                  <a:pt x="2582553" y="2343470"/>
                  <a:pt x="2546453" y="2379379"/>
                  <a:pt x="2548358" y="2370807"/>
                </a:cubicBezTo>
                <a:cubicBezTo>
                  <a:pt x="2544177" y="2375969"/>
                  <a:pt x="2539272" y="2380494"/>
                  <a:pt x="2533785" y="2384237"/>
                </a:cubicBezTo>
                <a:cubicBezTo>
                  <a:pt x="2531689" y="2385380"/>
                  <a:pt x="2531499" y="2384237"/>
                  <a:pt x="2529880" y="2384999"/>
                </a:cubicBezTo>
                <a:lnTo>
                  <a:pt x="2538452" y="2375474"/>
                </a:lnTo>
                <a:lnTo>
                  <a:pt x="2529880" y="2384999"/>
                </a:lnTo>
                <a:lnTo>
                  <a:pt x="2529880" y="2384999"/>
                </a:lnTo>
                <a:cubicBezTo>
                  <a:pt x="2509877" y="2405287"/>
                  <a:pt x="2496733" y="2417479"/>
                  <a:pt x="2482255" y="2430529"/>
                </a:cubicBezTo>
                <a:lnTo>
                  <a:pt x="2466538" y="2444340"/>
                </a:lnTo>
                <a:lnTo>
                  <a:pt x="2466538" y="2444340"/>
                </a:lnTo>
                <a:cubicBezTo>
                  <a:pt x="2455023" y="2455760"/>
                  <a:pt x="2442907" y="2466571"/>
                  <a:pt x="2430248" y="2476725"/>
                </a:cubicBezTo>
                <a:cubicBezTo>
                  <a:pt x="2413761" y="2491736"/>
                  <a:pt x="2396425" y="2505795"/>
                  <a:pt x="2378337" y="2518825"/>
                </a:cubicBezTo>
                <a:cubicBezTo>
                  <a:pt x="2365478" y="2527302"/>
                  <a:pt x="2354525" y="2534065"/>
                  <a:pt x="2336046" y="2547400"/>
                </a:cubicBezTo>
                <a:cubicBezTo>
                  <a:pt x="2331379" y="2551115"/>
                  <a:pt x="2326521" y="2555020"/>
                  <a:pt x="2321949" y="2558545"/>
                </a:cubicBezTo>
                <a:cubicBezTo>
                  <a:pt x="2309471" y="2566164"/>
                  <a:pt x="2294993" y="2576452"/>
                  <a:pt x="2279753" y="2587786"/>
                </a:cubicBezTo>
                <a:lnTo>
                  <a:pt x="2266133" y="2597311"/>
                </a:lnTo>
                <a:lnTo>
                  <a:pt x="2252036" y="2606265"/>
                </a:lnTo>
                <a:cubicBezTo>
                  <a:pt x="2236891" y="2615790"/>
                  <a:pt x="2222603" y="2624457"/>
                  <a:pt x="2208030" y="2633316"/>
                </a:cubicBezTo>
                <a:cubicBezTo>
                  <a:pt x="2193457" y="2642174"/>
                  <a:pt x="2177550" y="2650080"/>
                  <a:pt x="2160405" y="2660176"/>
                </a:cubicBezTo>
                <a:cubicBezTo>
                  <a:pt x="2151385" y="2665968"/>
                  <a:pt x="2141812" y="2670854"/>
                  <a:pt x="2131830" y="2674750"/>
                </a:cubicBezTo>
                <a:cubicBezTo>
                  <a:pt x="2128115" y="2675893"/>
                  <a:pt x="2128877" y="2674750"/>
                  <a:pt x="2129163" y="2673511"/>
                </a:cubicBezTo>
                <a:lnTo>
                  <a:pt x="2119638" y="2675797"/>
                </a:lnTo>
                <a:lnTo>
                  <a:pt x="2116304" y="2675702"/>
                </a:lnTo>
                <a:cubicBezTo>
                  <a:pt x="2097273" y="2688075"/>
                  <a:pt x="2077376" y="2699057"/>
                  <a:pt x="2056773" y="2708563"/>
                </a:cubicBezTo>
                <a:lnTo>
                  <a:pt x="2026007" y="2723327"/>
                </a:lnTo>
                <a:cubicBezTo>
                  <a:pt x="2012815" y="2730271"/>
                  <a:pt x="1999242" y="2736433"/>
                  <a:pt x="1985335" y="2741805"/>
                </a:cubicBezTo>
                <a:lnTo>
                  <a:pt x="1960094" y="2751902"/>
                </a:lnTo>
                <a:cubicBezTo>
                  <a:pt x="1951712" y="2755141"/>
                  <a:pt x="1943235" y="2757807"/>
                  <a:pt x="1935615" y="2760569"/>
                </a:cubicBezTo>
                <a:cubicBezTo>
                  <a:pt x="1880275" y="2779619"/>
                  <a:pt x="1909707" y="2766094"/>
                  <a:pt x="1893038" y="2770094"/>
                </a:cubicBezTo>
                <a:cubicBezTo>
                  <a:pt x="1881608" y="2772762"/>
                  <a:pt x="1868559" y="2775238"/>
                  <a:pt x="1856272" y="2777810"/>
                </a:cubicBezTo>
                <a:lnTo>
                  <a:pt x="1820267" y="2786382"/>
                </a:lnTo>
                <a:cubicBezTo>
                  <a:pt x="1757021" y="2797717"/>
                  <a:pt x="1749592" y="2799908"/>
                  <a:pt x="1728446" y="2809814"/>
                </a:cubicBezTo>
                <a:lnTo>
                  <a:pt x="1737971" y="2809814"/>
                </a:lnTo>
                <a:lnTo>
                  <a:pt x="1751211" y="2807528"/>
                </a:lnTo>
                <a:lnTo>
                  <a:pt x="1764736" y="2804480"/>
                </a:lnTo>
                <a:lnTo>
                  <a:pt x="1790740" y="2798860"/>
                </a:lnTo>
                <a:cubicBezTo>
                  <a:pt x="1801884" y="2796136"/>
                  <a:pt x="1813219" y="2794221"/>
                  <a:pt x="1824649" y="2793145"/>
                </a:cubicBezTo>
                <a:cubicBezTo>
                  <a:pt x="1830840" y="2793145"/>
                  <a:pt x="1804075" y="2801337"/>
                  <a:pt x="1771976" y="2808671"/>
                </a:cubicBezTo>
                <a:cubicBezTo>
                  <a:pt x="1750916" y="2815062"/>
                  <a:pt x="1729427" y="2819968"/>
                  <a:pt x="1707682" y="2823339"/>
                </a:cubicBezTo>
                <a:cubicBezTo>
                  <a:pt x="1684060" y="2828102"/>
                  <a:pt x="1658628" y="2830579"/>
                  <a:pt x="1634339" y="2833627"/>
                </a:cubicBezTo>
                <a:lnTo>
                  <a:pt x="1634339" y="2833627"/>
                </a:lnTo>
                <a:lnTo>
                  <a:pt x="1615766" y="2837055"/>
                </a:lnTo>
                <a:lnTo>
                  <a:pt x="1543280" y="2843342"/>
                </a:lnTo>
                <a:cubicBezTo>
                  <a:pt x="1519087" y="2844961"/>
                  <a:pt x="1494798" y="2845151"/>
                  <a:pt x="1471176" y="2844771"/>
                </a:cubicBezTo>
                <a:cubicBezTo>
                  <a:pt x="1466413" y="2843723"/>
                  <a:pt x="1461651" y="2842675"/>
                  <a:pt x="1456793" y="2841246"/>
                </a:cubicBezTo>
                <a:lnTo>
                  <a:pt x="1397262" y="2838389"/>
                </a:lnTo>
                <a:cubicBezTo>
                  <a:pt x="1380022" y="2838389"/>
                  <a:pt x="1362972" y="2836579"/>
                  <a:pt x="1346113" y="2835626"/>
                </a:cubicBezTo>
                <a:lnTo>
                  <a:pt x="1320871" y="2833817"/>
                </a:lnTo>
                <a:cubicBezTo>
                  <a:pt x="1312489" y="2833245"/>
                  <a:pt x="1304203" y="2831912"/>
                  <a:pt x="1295916" y="2830959"/>
                </a:cubicBezTo>
                <a:cubicBezTo>
                  <a:pt x="1279409" y="2828740"/>
                  <a:pt x="1263026" y="2826454"/>
                  <a:pt x="1246767" y="2824102"/>
                </a:cubicBezTo>
                <a:cubicBezTo>
                  <a:pt x="1230575" y="2821149"/>
                  <a:pt x="1214668" y="2817719"/>
                  <a:pt x="1199142" y="2814577"/>
                </a:cubicBezTo>
                <a:lnTo>
                  <a:pt x="1177139" y="2809909"/>
                </a:lnTo>
                <a:cubicBezTo>
                  <a:pt x="1169614" y="2808290"/>
                  <a:pt x="1161899" y="2806195"/>
                  <a:pt x="1154089" y="2804385"/>
                </a:cubicBezTo>
                <a:lnTo>
                  <a:pt x="1106464" y="2792859"/>
                </a:lnTo>
                <a:lnTo>
                  <a:pt x="1058839" y="2779048"/>
                </a:lnTo>
                <a:cubicBezTo>
                  <a:pt x="1051219" y="2776762"/>
                  <a:pt x="1043694" y="2774476"/>
                  <a:pt x="1036360" y="2772095"/>
                </a:cubicBezTo>
                <a:lnTo>
                  <a:pt x="1015500" y="2764284"/>
                </a:lnTo>
                <a:lnTo>
                  <a:pt x="978352" y="2751711"/>
                </a:lnTo>
                <a:cubicBezTo>
                  <a:pt x="965970" y="2747711"/>
                  <a:pt x="954350" y="2742186"/>
                  <a:pt x="943110" y="2738091"/>
                </a:cubicBezTo>
                <a:cubicBezTo>
                  <a:pt x="931870" y="2733995"/>
                  <a:pt x="921679" y="2729232"/>
                  <a:pt x="912439" y="2725041"/>
                </a:cubicBezTo>
                <a:cubicBezTo>
                  <a:pt x="904467" y="2721365"/>
                  <a:pt x="896771" y="2717126"/>
                  <a:pt x="889389" y="2712373"/>
                </a:cubicBezTo>
                <a:cubicBezTo>
                  <a:pt x="879007" y="2705611"/>
                  <a:pt x="854909" y="2696371"/>
                  <a:pt x="836239" y="2687513"/>
                </a:cubicBezTo>
                <a:lnTo>
                  <a:pt x="787281" y="2664082"/>
                </a:lnTo>
                <a:cubicBezTo>
                  <a:pt x="771088" y="2655890"/>
                  <a:pt x="755372" y="2646936"/>
                  <a:pt x="739656" y="2638459"/>
                </a:cubicBezTo>
                <a:cubicBezTo>
                  <a:pt x="723940" y="2629982"/>
                  <a:pt x="708414" y="2621409"/>
                  <a:pt x="692031" y="2611504"/>
                </a:cubicBezTo>
                <a:lnTo>
                  <a:pt x="666694" y="2595978"/>
                </a:lnTo>
                <a:cubicBezTo>
                  <a:pt x="658027" y="2590644"/>
                  <a:pt x="649549" y="2584452"/>
                  <a:pt x="640691" y="2578357"/>
                </a:cubicBezTo>
                <a:cubicBezTo>
                  <a:pt x="610002" y="2558011"/>
                  <a:pt x="580636" y="2535742"/>
                  <a:pt x="552776" y="2511682"/>
                </a:cubicBezTo>
                <a:cubicBezTo>
                  <a:pt x="540488" y="2500632"/>
                  <a:pt x="528868" y="2489678"/>
                  <a:pt x="517342" y="2478820"/>
                </a:cubicBezTo>
                <a:cubicBezTo>
                  <a:pt x="511532" y="2473391"/>
                  <a:pt x="505722" y="2468057"/>
                  <a:pt x="500102" y="2462532"/>
                </a:cubicBezTo>
                <a:lnTo>
                  <a:pt x="483338" y="2445388"/>
                </a:lnTo>
                <a:cubicBezTo>
                  <a:pt x="458383" y="2420241"/>
                  <a:pt x="405709" y="2366044"/>
                  <a:pt x="404090" y="2356805"/>
                </a:cubicBezTo>
                <a:cubicBezTo>
                  <a:pt x="391517" y="2341279"/>
                  <a:pt x="391327" y="2339279"/>
                  <a:pt x="391231" y="2337279"/>
                </a:cubicBezTo>
                <a:cubicBezTo>
                  <a:pt x="383040" y="2325372"/>
                  <a:pt x="374563" y="2313847"/>
                  <a:pt x="366752" y="2301846"/>
                </a:cubicBezTo>
                <a:cubicBezTo>
                  <a:pt x="336653" y="2263746"/>
                  <a:pt x="324842" y="2246124"/>
                  <a:pt x="351322" y="2275557"/>
                </a:cubicBezTo>
                <a:cubicBezTo>
                  <a:pt x="361990" y="2287272"/>
                  <a:pt x="370372" y="2296702"/>
                  <a:pt x="376753" y="2302131"/>
                </a:cubicBezTo>
                <a:cubicBezTo>
                  <a:pt x="383135" y="2307561"/>
                  <a:pt x="386278" y="2308894"/>
                  <a:pt x="384564" y="2304989"/>
                </a:cubicBezTo>
                <a:cubicBezTo>
                  <a:pt x="382849" y="2301084"/>
                  <a:pt x="380182" y="2295464"/>
                  <a:pt x="378277" y="2289939"/>
                </a:cubicBezTo>
                <a:lnTo>
                  <a:pt x="378277" y="2289939"/>
                </a:lnTo>
                <a:cubicBezTo>
                  <a:pt x="380182" y="2295083"/>
                  <a:pt x="382278" y="2300131"/>
                  <a:pt x="384564" y="2304989"/>
                </a:cubicBezTo>
                <a:cubicBezTo>
                  <a:pt x="357037" y="2269365"/>
                  <a:pt x="334748" y="2242029"/>
                  <a:pt x="315127" y="2215645"/>
                </a:cubicBezTo>
                <a:cubicBezTo>
                  <a:pt x="295505" y="2189260"/>
                  <a:pt x="277027" y="2164590"/>
                  <a:pt x="257977" y="2135254"/>
                </a:cubicBezTo>
                <a:cubicBezTo>
                  <a:pt x="245118" y="2119470"/>
                  <a:pt x="233888" y="2102430"/>
                  <a:pt x="224449" y="2084390"/>
                </a:cubicBezTo>
                <a:cubicBezTo>
                  <a:pt x="209399" y="2055815"/>
                  <a:pt x="217210" y="2065340"/>
                  <a:pt x="214162" y="2056291"/>
                </a:cubicBezTo>
                <a:cubicBezTo>
                  <a:pt x="212695" y="2051900"/>
                  <a:pt x="211704" y="2047366"/>
                  <a:pt x="211209" y="2042766"/>
                </a:cubicBezTo>
                <a:lnTo>
                  <a:pt x="212447" y="2044290"/>
                </a:lnTo>
                <a:lnTo>
                  <a:pt x="202160" y="2023335"/>
                </a:lnTo>
                <a:cubicBezTo>
                  <a:pt x="196350" y="2018191"/>
                  <a:pt x="186349" y="1994760"/>
                  <a:pt x="175204" y="1969233"/>
                </a:cubicBezTo>
                <a:cubicBezTo>
                  <a:pt x="167680" y="1954278"/>
                  <a:pt x="161107" y="1936848"/>
                  <a:pt x="154535" y="1920941"/>
                </a:cubicBezTo>
                <a:cubicBezTo>
                  <a:pt x="147963" y="1905034"/>
                  <a:pt x="141391" y="1890937"/>
                  <a:pt x="137104" y="1881222"/>
                </a:cubicBezTo>
                <a:cubicBezTo>
                  <a:pt x="128151" y="1865220"/>
                  <a:pt x="123579" y="1857123"/>
                  <a:pt x="125579" y="1866648"/>
                </a:cubicBezTo>
                <a:cubicBezTo>
                  <a:pt x="126627" y="1871411"/>
                  <a:pt x="129008" y="1880650"/>
                  <a:pt x="133866" y="1895223"/>
                </a:cubicBezTo>
                <a:cubicBezTo>
                  <a:pt x="138724" y="1909797"/>
                  <a:pt x="146534" y="1929799"/>
                  <a:pt x="156345" y="1956469"/>
                </a:cubicBezTo>
                <a:cubicBezTo>
                  <a:pt x="139067" y="1922550"/>
                  <a:pt x="124912" y="1887127"/>
                  <a:pt x="114054" y="1850646"/>
                </a:cubicBezTo>
                <a:cubicBezTo>
                  <a:pt x="107101" y="1829406"/>
                  <a:pt x="102434" y="1810451"/>
                  <a:pt x="98052" y="1794068"/>
                </a:cubicBezTo>
                <a:cubicBezTo>
                  <a:pt x="93670" y="1777685"/>
                  <a:pt x="89384" y="1763874"/>
                  <a:pt x="86812" y="1751777"/>
                </a:cubicBezTo>
                <a:cubicBezTo>
                  <a:pt x="81193" y="1727869"/>
                  <a:pt x="77287" y="1712439"/>
                  <a:pt x="73954" y="1702818"/>
                </a:cubicBezTo>
                <a:cubicBezTo>
                  <a:pt x="67477" y="1683768"/>
                  <a:pt x="65381" y="1687293"/>
                  <a:pt x="61952" y="1692436"/>
                </a:cubicBezTo>
                <a:cubicBezTo>
                  <a:pt x="60904" y="1696132"/>
                  <a:pt x="60295" y="1699932"/>
                  <a:pt x="60142" y="1703771"/>
                </a:cubicBezTo>
                <a:cubicBezTo>
                  <a:pt x="59114" y="1698828"/>
                  <a:pt x="57418" y="1694055"/>
                  <a:pt x="55094" y="1689579"/>
                </a:cubicBezTo>
                <a:cubicBezTo>
                  <a:pt x="54142" y="1688721"/>
                  <a:pt x="53570" y="1690055"/>
                  <a:pt x="52522" y="1688531"/>
                </a:cubicBezTo>
                <a:cubicBezTo>
                  <a:pt x="42997" y="1648240"/>
                  <a:pt x="35473" y="1619761"/>
                  <a:pt x="31186" y="1606425"/>
                </a:cubicBezTo>
                <a:cubicBezTo>
                  <a:pt x="28224" y="1596910"/>
                  <a:pt x="26052" y="1587156"/>
                  <a:pt x="24709" y="1577279"/>
                </a:cubicBezTo>
                <a:cubicBezTo>
                  <a:pt x="23566" y="1570516"/>
                  <a:pt x="22423" y="1562801"/>
                  <a:pt x="21185" y="1554324"/>
                </a:cubicBezTo>
                <a:cubicBezTo>
                  <a:pt x="19947" y="1545846"/>
                  <a:pt x="19661" y="1536417"/>
                  <a:pt x="18899" y="1526320"/>
                </a:cubicBezTo>
                <a:cubicBezTo>
                  <a:pt x="13937" y="1509813"/>
                  <a:pt x="11279" y="1492697"/>
                  <a:pt x="10993" y="1475457"/>
                </a:cubicBezTo>
                <a:cubicBezTo>
                  <a:pt x="7945" y="1480505"/>
                  <a:pt x="5469" y="1456407"/>
                  <a:pt x="3850" y="1406210"/>
                </a:cubicBezTo>
                <a:cubicBezTo>
                  <a:pt x="4897" y="1385731"/>
                  <a:pt x="5755" y="1365348"/>
                  <a:pt x="6898" y="1344774"/>
                </a:cubicBezTo>
                <a:cubicBezTo>
                  <a:pt x="5755" y="1365348"/>
                  <a:pt x="4897" y="1385731"/>
                  <a:pt x="3850" y="1406210"/>
                </a:cubicBezTo>
                <a:cubicBezTo>
                  <a:pt x="2211" y="1395047"/>
                  <a:pt x="1830" y="1383740"/>
                  <a:pt x="2707" y="1372491"/>
                </a:cubicBezTo>
                <a:cubicBezTo>
                  <a:pt x="3469" y="1358013"/>
                  <a:pt x="4231" y="1344583"/>
                  <a:pt x="4897" y="1332105"/>
                </a:cubicBezTo>
                <a:cubicBezTo>
                  <a:pt x="5564" y="1319628"/>
                  <a:pt x="6898" y="1307626"/>
                  <a:pt x="7755" y="1296387"/>
                </a:cubicBezTo>
                <a:cubicBezTo>
                  <a:pt x="8422" y="1288290"/>
                  <a:pt x="8898" y="1280575"/>
                  <a:pt x="9374" y="1272955"/>
                </a:cubicBezTo>
                <a:cubicBezTo>
                  <a:pt x="2926" y="1329591"/>
                  <a:pt x="-256" y="1386550"/>
                  <a:pt x="-151" y="1443548"/>
                </a:cubicBezTo>
                <a:cubicBezTo>
                  <a:pt x="-151" y="1468570"/>
                  <a:pt x="449" y="1493525"/>
                  <a:pt x="1659" y="1518414"/>
                </a:cubicBezTo>
                <a:cubicBezTo>
                  <a:pt x="2345" y="1521319"/>
                  <a:pt x="3202" y="1524186"/>
                  <a:pt x="4231" y="1526987"/>
                </a:cubicBezTo>
                <a:cubicBezTo>
                  <a:pt x="5278" y="1536988"/>
                  <a:pt x="6040" y="1546894"/>
                  <a:pt x="7279" y="1556895"/>
                </a:cubicBezTo>
                <a:lnTo>
                  <a:pt x="11565" y="1586613"/>
                </a:lnTo>
                <a:cubicBezTo>
                  <a:pt x="14613" y="1606330"/>
                  <a:pt x="16899" y="1626237"/>
                  <a:pt x="21090" y="1645764"/>
                </a:cubicBezTo>
                <a:cubicBezTo>
                  <a:pt x="25281" y="1665290"/>
                  <a:pt x="30139" y="1683006"/>
                  <a:pt x="34901" y="1702342"/>
                </a:cubicBezTo>
                <a:cubicBezTo>
                  <a:pt x="39664" y="1721678"/>
                  <a:pt x="46236" y="1742823"/>
                  <a:pt x="52046" y="1764826"/>
                </a:cubicBezTo>
                <a:lnTo>
                  <a:pt x="73287" y="1833787"/>
                </a:lnTo>
                <a:cubicBezTo>
                  <a:pt x="81478" y="1857790"/>
                  <a:pt x="90270" y="1883193"/>
                  <a:pt x="99671" y="1909987"/>
                </a:cubicBezTo>
                <a:cubicBezTo>
                  <a:pt x="95004" y="1899986"/>
                  <a:pt x="90813" y="1889699"/>
                  <a:pt x="86431" y="1879412"/>
                </a:cubicBezTo>
                <a:cubicBezTo>
                  <a:pt x="90813" y="1889699"/>
                  <a:pt x="95004" y="1899986"/>
                  <a:pt x="99671" y="1909987"/>
                </a:cubicBezTo>
                <a:lnTo>
                  <a:pt x="107101" y="1925799"/>
                </a:lnTo>
                <a:lnTo>
                  <a:pt x="119769" y="1957422"/>
                </a:lnTo>
                <a:cubicBezTo>
                  <a:pt x="122245" y="1963327"/>
                  <a:pt x="124436" y="1969423"/>
                  <a:pt x="127294" y="1975233"/>
                </a:cubicBezTo>
                <a:lnTo>
                  <a:pt x="130913" y="1982853"/>
                </a:lnTo>
                <a:lnTo>
                  <a:pt x="130913" y="1982853"/>
                </a:lnTo>
                <a:cubicBezTo>
                  <a:pt x="136152" y="1993426"/>
                  <a:pt x="141486" y="2003904"/>
                  <a:pt x="146725" y="2014476"/>
                </a:cubicBezTo>
                <a:cubicBezTo>
                  <a:pt x="151963" y="2025049"/>
                  <a:pt x="157107" y="2035527"/>
                  <a:pt x="163012" y="2045528"/>
                </a:cubicBezTo>
                <a:lnTo>
                  <a:pt x="188063" y="2088867"/>
                </a:lnTo>
                <a:cubicBezTo>
                  <a:pt x="196731" y="2103916"/>
                  <a:pt x="207113" y="2120013"/>
                  <a:pt x="217591" y="2140588"/>
                </a:cubicBezTo>
                <a:cubicBezTo>
                  <a:pt x="223439" y="2150493"/>
                  <a:pt x="228497" y="2160847"/>
                  <a:pt x="232735" y="2171544"/>
                </a:cubicBezTo>
                <a:cubicBezTo>
                  <a:pt x="233688" y="2175354"/>
                  <a:pt x="231592" y="2174782"/>
                  <a:pt x="230735" y="2175830"/>
                </a:cubicBezTo>
                <a:lnTo>
                  <a:pt x="252928" y="2219073"/>
                </a:lnTo>
                <a:cubicBezTo>
                  <a:pt x="283789" y="2262222"/>
                  <a:pt x="294553" y="2271937"/>
                  <a:pt x="324080" y="2307465"/>
                </a:cubicBezTo>
                <a:cubicBezTo>
                  <a:pt x="342368" y="2328325"/>
                  <a:pt x="362180" y="2348613"/>
                  <a:pt x="381992" y="2370997"/>
                </a:cubicBezTo>
                <a:cubicBezTo>
                  <a:pt x="391517" y="2382427"/>
                  <a:pt x="402471" y="2393095"/>
                  <a:pt x="412853" y="2404811"/>
                </a:cubicBezTo>
                <a:lnTo>
                  <a:pt x="428569" y="2422623"/>
                </a:lnTo>
                <a:cubicBezTo>
                  <a:pt x="433808" y="2428719"/>
                  <a:pt x="439142" y="2434815"/>
                  <a:pt x="444857" y="2440816"/>
                </a:cubicBezTo>
                <a:cubicBezTo>
                  <a:pt x="459040" y="2454113"/>
                  <a:pt x="472432" y="2468238"/>
                  <a:pt x="484957" y="2483107"/>
                </a:cubicBezTo>
                <a:cubicBezTo>
                  <a:pt x="490577" y="2489774"/>
                  <a:pt x="490196" y="2491584"/>
                  <a:pt x="490672" y="2494155"/>
                </a:cubicBezTo>
                <a:lnTo>
                  <a:pt x="510294" y="2513205"/>
                </a:lnTo>
                <a:cubicBezTo>
                  <a:pt x="508484" y="2516254"/>
                  <a:pt x="477909" y="2490441"/>
                  <a:pt x="453144" y="2464914"/>
                </a:cubicBezTo>
                <a:lnTo>
                  <a:pt x="432284" y="2444435"/>
                </a:lnTo>
                <a:cubicBezTo>
                  <a:pt x="425902" y="2438434"/>
                  <a:pt x="420664" y="2432528"/>
                  <a:pt x="415806" y="2427861"/>
                </a:cubicBezTo>
                <a:cubicBezTo>
                  <a:pt x="409453" y="2420975"/>
                  <a:pt x="402366" y="2414812"/>
                  <a:pt x="394660" y="2409478"/>
                </a:cubicBezTo>
                <a:cubicBezTo>
                  <a:pt x="386469" y="2402810"/>
                  <a:pt x="377801" y="2396429"/>
                  <a:pt x="369991" y="2389285"/>
                </a:cubicBezTo>
                <a:lnTo>
                  <a:pt x="336082" y="2351185"/>
                </a:lnTo>
                <a:cubicBezTo>
                  <a:pt x="328652" y="2342898"/>
                  <a:pt x="321889" y="2334040"/>
                  <a:pt x="315031" y="2325277"/>
                </a:cubicBezTo>
                <a:lnTo>
                  <a:pt x="294362" y="2299083"/>
                </a:lnTo>
                <a:cubicBezTo>
                  <a:pt x="285599" y="2291749"/>
                  <a:pt x="265787" y="2265079"/>
                  <a:pt x="266740" y="2271366"/>
                </a:cubicBezTo>
                <a:cubicBezTo>
                  <a:pt x="267692" y="2277652"/>
                  <a:pt x="261596" y="2271366"/>
                  <a:pt x="249690" y="2257459"/>
                </a:cubicBezTo>
                <a:cubicBezTo>
                  <a:pt x="243975" y="2250315"/>
                  <a:pt x="236260" y="2241457"/>
                  <a:pt x="228449" y="2230313"/>
                </a:cubicBezTo>
                <a:lnTo>
                  <a:pt x="227306" y="2228789"/>
                </a:lnTo>
                <a:cubicBezTo>
                  <a:pt x="463393" y="2600997"/>
                  <a:pt x="854566" y="2847085"/>
                  <a:pt x="1292296" y="2898777"/>
                </a:cubicBezTo>
                <a:cubicBezTo>
                  <a:pt x="1292296" y="2898777"/>
                  <a:pt x="1290868" y="2897539"/>
                  <a:pt x="1291344" y="2897349"/>
                </a:cubicBezTo>
                <a:close/>
                <a:moveTo>
                  <a:pt x="1805218" y="63852"/>
                </a:moveTo>
                <a:cubicBezTo>
                  <a:pt x="1772357" y="58041"/>
                  <a:pt x="1740257" y="47849"/>
                  <a:pt x="1707110" y="42992"/>
                </a:cubicBezTo>
                <a:cubicBezTo>
                  <a:pt x="1681012" y="37848"/>
                  <a:pt x="1657580" y="34705"/>
                  <a:pt x="1649960" y="32419"/>
                </a:cubicBezTo>
                <a:cubicBezTo>
                  <a:pt x="1657390" y="34705"/>
                  <a:pt x="1680821" y="37848"/>
                  <a:pt x="1707110" y="42992"/>
                </a:cubicBezTo>
                <a:lnTo>
                  <a:pt x="1707110" y="44992"/>
                </a:lnTo>
                <a:cubicBezTo>
                  <a:pt x="1707968" y="46706"/>
                  <a:pt x="1697585" y="45468"/>
                  <a:pt x="1675297" y="41658"/>
                </a:cubicBezTo>
                <a:cubicBezTo>
                  <a:pt x="1675297" y="41658"/>
                  <a:pt x="1676344" y="41658"/>
                  <a:pt x="1677869" y="41658"/>
                </a:cubicBezTo>
                <a:cubicBezTo>
                  <a:pt x="1676344" y="41658"/>
                  <a:pt x="1675487" y="41658"/>
                  <a:pt x="1675297" y="41658"/>
                </a:cubicBezTo>
                <a:cubicBezTo>
                  <a:pt x="1664629" y="40801"/>
                  <a:pt x="1653961" y="40325"/>
                  <a:pt x="1643293" y="39753"/>
                </a:cubicBezTo>
                <a:lnTo>
                  <a:pt x="1612241" y="35943"/>
                </a:lnTo>
                <a:cubicBezTo>
                  <a:pt x="1596049" y="33848"/>
                  <a:pt x="1579761" y="33181"/>
                  <a:pt x="1563569" y="31752"/>
                </a:cubicBezTo>
                <a:cubicBezTo>
                  <a:pt x="1558778" y="32952"/>
                  <a:pt x="1553824" y="33400"/>
                  <a:pt x="1548900" y="33086"/>
                </a:cubicBezTo>
                <a:lnTo>
                  <a:pt x="1535279" y="33086"/>
                </a:lnTo>
                <a:lnTo>
                  <a:pt x="1519944" y="33086"/>
                </a:lnTo>
                <a:cubicBezTo>
                  <a:pt x="1471081" y="33943"/>
                  <a:pt x="1480415" y="36229"/>
                  <a:pt x="1513848" y="39372"/>
                </a:cubicBezTo>
                <a:cubicBezTo>
                  <a:pt x="1521087" y="39944"/>
                  <a:pt x="1529278" y="39944"/>
                  <a:pt x="1537565" y="40706"/>
                </a:cubicBezTo>
                <a:lnTo>
                  <a:pt x="1562044" y="42992"/>
                </a:lnTo>
                <a:cubicBezTo>
                  <a:pt x="1573513" y="43649"/>
                  <a:pt x="1584886" y="45335"/>
                  <a:pt x="1596049" y="48040"/>
                </a:cubicBezTo>
                <a:cubicBezTo>
                  <a:pt x="1575856" y="48516"/>
                  <a:pt x="1522325" y="42039"/>
                  <a:pt x="1512229" y="45849"/>
                </a:cubicBezTo>
                <a:cubicBezTo>
                  <a:pt x="1494798" y="45373"/>
                  <a:pt x="1476415" y="45087"/>
                  <a:pt x="1464604" y="43563"/>
                </a:cubicBezTo>
                <a:cubicBezTo>
                  <a:pt x="1441363" y="44230"/>
                  <a:pt x="1418027" y="45468"/>
                  <a:pt x="1395071" y="45945"/>
                </a:cubicBezTo>
                <a:cubicBezTo>
                  <a:pt x="1378784" y="46802"/>
                  <a:pt x="1351637" y="48421"/>
                  <a:pt x="1359638" y="45945"/>
                </a:cubicBezTo>
                <a:cubicBezTo>
                  <a:pt x="1392309" y="37467"/>
                  <a:pt x="1393738" y="29181"/>
                  <a:pt x="1480034" y="24323"/>
                </a:cubicBezTo>
                <a:lnTo>
                  <a:pt x="1480034" y="24323"/>
                </a:lnTo>
                <a:lnTo>
                  <a:pt x="1530326" y="22418"/>
                </a:lnTo>
                <a:lnTo>
                  <a:pt x="1527374" y="14607"/>
                </a:lnTo>
                <a:cubicBezTo>
                  <a:pt x="1541509" y="14569"/>
                  <a:pt x="1555634" y="15398"/>
                  <a:pt x="1569664" y="17084"/>
                </a:cubicBezTo>
                <a:lnTo>
                  <a:pt x="1611670" y="21084"/>
                </a:lnTo>
                <a:lnTo>
                  <a:pt x="1614337" y="20608"/>
                </a:lnTo>
                <a:cubicBezTo>
                  <a:pt x="1635959" y="23180"/>
                  <a:pt x="1643483" y="24989"/>
                  <a:pt x="1645388" y="26514"/>
                </a:cubicBezTo>
                <a:lnTo>
                  <a:pt x="1647960" y="29943"/>
                </a:lnTo>
                <a:cubicBezTo>
                  <a:pt x="1672630" y="32990"/>
                  <a:pt x="1695585" y="37372"/>
                  <a:pt x="1719207" y="41087"/>
                </a:cubicBezTo>
                <a:cubicBezTo>
                  <a:pt x="1742829" y="44802"/>
                  <a:pt x="1765499" y="49755"/>
                  <a:pt x="1789311" y="55374"/>
                </a:cubicBezTo>
                <a:lnTo>
                  <a:pt x="1805313" y="61375"/>
                </a:lnTo>
                <a:close/>
                <a:moveTo>
                  <a:pt x="322937" y="1187802"/>
                </a:moveTo>
                <a:lnTo>
                  <a:pt x="312555" y="1225902"/>
                </a:lnTo>
                <a:cubicBezTo>
                  <a:pt x="305316" y="1242189"/>
                  <a:pt x="312555" y="1202565"/>
                  <a:pt x="318365" y="1169514"/>
                </a:cubicBezTo>
                <a:cubicBezTo>
                  <a:pt x="320842" y="1168942"/>
                  <a:pt x="320556" y="1179801"/>
                  <a:pt x="327223" y="1159989"/>
                </a:cubicBezTo>
                <a:cubicBezTo>
                  <a:pt x="325604" y="1169037"/>
                  <a:pt x="324080" y="1178467"/>
                  <a:pt x="322937" y="1187802"/>
                </a:cubicBezTo>
                <a:close/>
                <a:moveTo>
                  <a:pt x="345702" y="1690055"/>
                </a:moveTo>
                <a:cubicBezTo>
                  <a:pt x="341711" y="1676872"/>
                  <a:pt x="339158" y="1663299"/>
                  <a:pt x="338082" y="1649574"/>
                </a:cubicBezTo>
                <a:cubicBezTo>
                  <a:pt x="337130" y="1637286"/>
                  <a:pt x="335605" y="1609569"/>
                  <a:pt x="341987" y="1633095"/>
                </a:cubicBezTo>
                <a:cubicBezTo>
                  <a:pt x="345616" y="1644249"/>
                  <a:pt x="348455" y="1655641"/>
                  <a:pt x="350464" y="1667195"/>
                </a:cubicBezTo>
                <a:cubicBezTo>
                  <a:pt x="352560" y="1677863"/>
                  <a:pt x="353322" y="1688436"/>
                  <a:pt x="356275" y="1699008"/>
                </a:cubicBezTo>
                <a:lnTo>
                  <a:pt x="358370" y="1710153"/>
                </a:lnTo>
                <a:cubicBezTo>
                  <a:pt x="358265" y="1710753"/>
                  <a:pt x="358265" y="1711362"/>
                  <a:pt x="358370" y="1711962"/>
                </a:cubicBezTo>
                <a:cubicBezTo>
                  <a:pt x="361704" y="1733584"/>
                  <a:pt x="353417" y="1713010"/>
                  <a:pt x="345702" y="1690055"/>
                </a:cubicBezTo>
                <a:close/>
                <a:moveTo>
                  <a:pt x="364752" y="1101696"/>
                </a:moveTo>
                <a:cubicBezTo>
                  <a:pt x="363571" y="1108877"/>
                  <a:pt x="361790" y="1115955"/>
                  <a:pt x="359418" y="1122841"/>
                </a:cubicBezTo>
                <a:cubicBezTo>
                  <a:pt x="350560" y="1156560"/>
                  <a:pt x="349893" y="1148654"/>
                  <a:pt x="346655" y="1151988"/>
                </a:cubicBezTo>
                <a:lnTo>
                  <a:pt x="353036" y="1124651"/>
                </a:lnTo>
                <a:cubicBezTo>
                  <a:pt x="357132" y="1114459"/>
                  <a:pt x="365609" y="1091504"/>
                  <a:pt x="364847" y="1101696"/>
                </a:cubicBezTo>
                <a:close/>
                <a:moveTo>
                  <a:pt x="1555377" y="158721"/>
                </a:moveTo>
                <a:lnTo>
                  <a:pt x="1582904" y="161102"/>
                </a:lnTo>
                <a:lnTo>
                  <a:pt x="1538613" y="159864"/>
                </a:lnTo>
                <a:cubicBezTo>
                  <a:pt x="1526135" y="158530"/>
                  <a:pt x="1513277" y="158816"/>
                  <a:pt x="1500513" y="158339"/>
                </a:cubicBezTo>
                <a:lnTo>
                  <a:pt x="1463175" y="157292"/>
                </a:lnTo>
                <a:cubicBezTo>
                  <a:pt x="1442267" y="157930"/>
                  <a:pt x="1421351" y="157425"/>
                  <a:pt x="1400501" y="155768"/>
                </a:cubicBezTo>
                <a:cubicBezTo>
                  <a:pt x="1452412" y="153387"/>
                  <a:pt x="1506704" y="151005"/>
                  <a:pt x="1554996" y="158339"/>
                </a:cubicBezTo>
                <a:close/>
                <a:moveTo>
                  <a:pt x="1353066" y="223300"/>
                </a:moveTo>
                <a:cubicBezTo>
                  <a:pt x="1343446" y="223748"/>
                  <a:pt x="1333883" y="225053"/>
                  <a:pt x="1324491" y="227205"/>
                </a:cubicBezTo>
                <a:lnTo>
                  <a:pt x="1283914" y="232349"/>
                </a:lnTo>
                <a:cubicBezTo>
                  <a:pt x="1294011" y="228729"/>
                  <a:pt x="1253530" y="232349"/>
                  <a:pt x="1289439" y="225491"/>
                </a:cubicBezTo>
                <a:cubicBezTo>
                  <a:pt x="1308489" y="222443"/>
                  <a:pt x="1326015" y="220347"/>
                  <a:pt x="1341445" y="218919"/>
                </a:cubicBezTo>
                <a:cubicBezTo>
                  <a:pt x="1356876" y="217490"/>
                  <a:pt x="1370020" y="218919"/>
                  <a:pt x="1381927" y="218919"/>
                </a:cubicBezTo>
                <a:cubicBezTo>
                  <a:pt x="1372307" y="221052"/>
                  <a:pt x="1362524" y="222395"/>
                  <a:pt x="1352685" y="222919"/>
                </a:cubicBezTo>
                <a:close/>
                <a:moveTo>
                  <a:pt x="1768356" y="276449"/>
                </a:moveTo>
                <a:cubicBezTo>
                  <a:pt x="1761079" y="274516"/>
                  <a:pt x="1753707" y="272992"/>
                  <a:pt x="1746258" y="271878"/>
                </a:cubicBezTo>
                <a:cubicBezTo>
                  <a:pt x="1732256" y="269496"/>
                  <a:pt x="1719874" y="267687"/>
                  <a:pt x="1710063" y="266734"/>
                </a:cubicBezTo>
                <a:lnTo>
                  <a:pt x="1698824" y="264353"/>
                </a:lnTo>
                <a:lnTo>
                  <a:pt x="1689299" y="262924"/>
                </a:lnTo>
                <a:cubicBezTo>
                  <a:pt x="1683869" y="261972"/>
                  <a:pt x="1679774" y="261305"/>
                  <a:pt x="1676916" y="260638"/>
                </a:cubicBezTo>
                <a:cubicBezTo>
                  <a:pt x="1671010" y="259400"/>
                  <a:pt x="1669391" y="258638"/>
                  <a:pt x="1669391" y="258066"/>
                </a:cubicBezTo>
                <a:cubicBezTo>
                  <a:pt x="1669391" y="257495"/>
                  <a:pt x="1676154" y="256638"/>
                  <a:pt x="1669391" y="254732"/>
                </a:cubicBezTo>
                <a:lnTo>
                  <a:pt x="1671677" y="251875"/>
                </a:lnTo>
                <a:cubicBezTo>
                  <a:pt x="1681678" y="251875"/>
                  <a:pt x="1691394" y="252447"/>
                  <a:pt x="1660057" y="246255"/>
                </a:cubicBezTo>
                <a:cubicBezTo>
                  <a:pt x="1660057" y="246255"/>
                  <a:pt x="1660057" y="245684"/>
                  <a:pt x="1659390" y="245303"/>
                </a:cubicBezTo>
                <a:lnTo>
                  <a:pt x="1645007" y="241588"/>
                </a:lnTo>
                <a:cubicBezTo>
                  <a:pt x="1635482" y="240255"/>
                  <a:pt x="1626624" y="239302"/>
                  <a:pt x="1617385" y="238159"/>
                </a:cubicBezTo>
                <a:lnTo>
                  <a:pt x="1603002" y="236159"/>
                </a:lnTo>
                <a:cubicBezTo>
                  <a:pt x="1594715" y="235302"/>
                  <a:pt x="1586524" y="233873"/>
                  <a:pt x="1578142" y="233492"/>
                </a:cubicBezTo>
                <a:cubicBezTo>
                  <a:pt x="1574427" y="235206"/>
                  <a:pt x="1573760" y="237302"/>
                  <a:pt x="1547757" y="236540"/>
                </a:cubicBezTo>
                <a:cubicBezTo>
                  <a:pt x="1519944" y="232920"/>
                  <a:pt x="1516705" y="231587"/>
                  <a:pt x="1519182" y="229777"/>
                </a:cubicBezTo>
                <a:cubicBezTo>
                  <a:pt x="1521659" y="227967"/>
                  <a:pt x="1528707" y="226443"/>
                  <a:pt x="1521944" y="224634"/>
                </a:cubicBezTo>
                <a:lnTo>
                  <a:pt x="1518325" y="224634"/>
                </a:lnTo>
                <a:lnTo>
                  <a:pt x="1522325" y="219299"/>
                </a:lnTo>
                <a:cubicBezTo>
                  <a:pt x="1555377" y="218252"/>
                  <a:pt x="1522802" y="212727"/>
                  <a:pt x="1491941" y="211870"/>
                </a:cubicBezTo>
                <a:cubicBezTo>
                  <a:pt x="1480606" y="211394"/>
                  <a:pt x="1469747" y="210537"/>
                  <a:pt x="1459460" y="210346"/>
                </a:cubicBezTo>
                <a:lnTo>
                  <a:pt x="1430028" y="210346"/>
                </a:lnTo>
                <a:lnTo>
                  <a:pt x="1403072" y="209584"/>
                </a:lnTo>
                <a:lnTo>
                  <a:pt x="1378402" y="209584"/>
                </a:lnTo>
                <a:cubicBezTo>
                  <a:pt x="1367601" y="210203"/>
                  <a:pt x="1356771" y="209917"/>
                  <a:pt x="1346018" y="208727"/>
                </a:cubicBezTo>
                <a:cubicBezTo>
                  <a:pt x="1332778" y="208727"/>
                  <a:pt x="1334778" y="207870"/>
                  <a:pt x="1333349" y="206727"/>
                </a:cubicBezTo>
                <a:lnTo>
                  <a:pt x="1333349" y="204250"/>
                </a:lnTo>
                <a:cubicBezTo>
                  <a:pt x="1345160" y="202345"/>
                  <a:pt x="1357067" y="201583"/>
                  <a:pt x="1368973" y="200154"/>
                </a:cubicBezTo>
                <a:cubicBezTo>
                  <a:pt x="1380879" y="198726"/>
                  <a:pt x="1392785" y="197392"/>
                  <a:pt x="1404692" y="196535"/>
                </a:cubicBezTo>
                <a:cubicBezTo>
                  <a:pt x="1424656" y="194392"/>
                  <a:pt x="1444716" y="193239"/>
                  <a:pt x="1464794" y="193106"/>
                </a:cubicBezTo>
                <a:cubicBezTo>
                  <a:pt x="1466794" y="190915"/>
                  <a:pt x="1461842" y="189105"/>
                  <a:pt x="1427361" y="189867"/>
                </a:cubicBezTo>
                <a:cubicBezTo>
                  <a:pt x="1410883" y="189867"/>
                  <a:pt x="1397452" y="189867"/>
                  <a:pt x="1385260" y="190439"/>
                </a:cubicBezTo>
                <a:lnTo>
                  <a:pt x="1350113" y="191010"/>
                </a:lnTo>
                <a:cubicBezTo>
                  <a:pt x="1374307" y="189296"/>
                  <a:pt x="1397738" y="186819"/>
                  <a:pt x="1421646" y="187200"/>
                </a:cubicBezTo>
                <a:lnTo>
                  <a:pt x="1457365" y="186629"/>
                </a:lnTo>
                <a:cubicBezTo>
                  <a:pt x="1469366" y="186629"/>
                  <a:pt x="1481368" y="187105"/>
                  <a:pt x="1493560" y="187105"/>
                </a:cubicBezTo>
                <a:cubicBezTo>
                  <a:pt x="1522135" y="185772"/>
                  <a:pt x="1563759" y="192725"/>
                  <a:pt x="1583380" y="190439"/>
                </a:cubicBezTo>
                <a:cubicBezTo>
                  <a:pt x="1596525" y="191772"/>
                  <a:pt x="1609765" y="193963"/>
                  <a:pt x="1623004" y="195582"/>
                </a:cubicBezTo>
                <a:cubicBezTo>
                  <a:pt x="1636244" y="197202"/>
                  <a:pt x="1649294" y="198726"/>
                  <a:pt x="1661104" y="201583"/>
                </a:cubicBezTo>
                <a:cubicBezTo>
                  <a:pt x="1682507" y="205203"/>
                  <a:pt x="1703615" y="210394"/>
                  <a:pt x="1724255" y="217109"/>
                </a:cubicBezTo>
                <a:cubicBezTo>
                  <a:pt x="1710539" y="217109"/>
                  <a:pt x="1716730" y="221395"/>
                  <a:pt x="1677773" y="217109"/>
                </a:cubicBezTo>
                <a:cubicBezTo>
                  <a:pt x="1677773" y="221681"/>
                  <a:pt x="1709492" y="230444"/>
                  <a:pt x="1729685" y="239778"/>
                </a:cubicBezTo>
                <a:lnTo>
                  <a:pt x="1742734" y="247208"/>
                </a:lnTo>
                <a:cubicBezTo>
                  <a:pt x="1727303" y="245874"/>
                  <a:pt x="1720160" y="245970"/>
                  <a:pt x="1694156" y="242350"/>
                </a:cubicBezTo>
                <a:lnTo>
                  <a:pt x="1660533" y="239397"/>
                </a:lnTo>
                <a:lnTo>
                  <a:pt x="1643769" y="236445"/>
                </a:lnTo>
                <a:lnTo>
                  <a:pt x="1660533" y="239397"/>
                </a:lnTo>
                <a:cubicBezTo>
                  <a:pt x="1671353" y="243607"/>
                  <a:pt x="1682641" y="246493"/>
                  <a:pt x="1694156" y="247970"/>
                </a:cubicBezTo>
                <a:cubicBezTo>
                  <a:pt x="1709110" y="250637"/>
                  <a:pt x="1725970" y="254542"/>
                  <a:pt x="1740257" y="257495"/>
                </a:cubicBezTo>
                <a:lnTo>
                  <a:pt x="1740257" y="257495"/>
                </a:lnTo>
                <a:cubicBezTo>
                  <a:pt x="1757783" y="264639"/>
                  <a:pt x="1774547" y="273878"/>
                  <a:pt x="1791407" y="282165"/>
                </a:cubicBezTo>
                <a:close/>
                <a:moveTo>
                  <a:pt x="1967238" y="2475296"/>
                </a:moveTo>
                <a:cubicBezTo>
                  <a:pt x="1955551" y="2481735"/>
                  <a:pt x="1943054" y="2486602"/>
                  <a:pt x="1930091" y="2489774"/>
                </a:cubicBezTo>
                <a:cubicBezTo>
                  <a:pt x="1933834" y="2487698"/>
                  <a:pt x="1937463" y="2485411"/>
                  <a:pt x="1940949" y="2482916"/>
                </a:cubicBezTo>
                <a:cubicBezTo>
                  <a:pt x="1948474" y="2475868"/>
                  <a:pt x="1979049" y="2459104"/>
                  <a:pt x="1960570" y="2463104"/>
                </a:cubicBezTo>
                <a:cubicBezTo>
                  <a:pt x="1957903" y="2463675"/>
                  <a:pt x="1957237" y="2463104"/>
                  <a:pt x="1959713" y="2461580"/>
                </a:cubicBezTo>
                <a:cubicBezTo>
                  <a:pt x="1962190" y="2460056"/>
                  <a:pt x="1967905" y="2457103"/>
                  <a:pt x="1977525" y="2452055"/>
                </a:cubicBezTo>
                <a:cubicBezTo>
                  <a:pt x="1986707" y="2446521"/>
                  <a:pt x="1996613" y="2442282"/>
                  <a:pt x="2006957" y="2439482"/>
                </a:cubicBezTo>
                <a:cubicBezTo>
                  <a:pt x="2011910" y="2439482"/>
                  <a:pt x="2017911" y="2438339"/>
                  <a:pt x="2023150" y="2437768"/>
                </a:cubicBezTo>
                <a:cubicBezTo>
                  <a:pt x="2027065" y="2436862"/>
                  <a:pt x="2031141" y="2436862"/>
                  <a:pt x="2035056" y="2437768"/>
                </a:cubicBezTo>
                <a:cubicBezTo>
                  <a:pt x="2040866" y="2439863"/>
                  <a:pt x="1989050" y="2463104"/>
                  <a:pt x="1966857" y="2474915"/>
                </a:cubicBezTo>
                <a:close/>
                <a:moveTo>
                  <a:pt x="2129163" y="418944"/>
                </a:moveTo>
                <a:lnTo>
                  <a:pt x="2108113" y="405132"/>
                </a:lnTo>
                <a:cubicBezTo>
                  <a:pt x="2094492" y="396274"/>
                  <a:pt x="2082776" y="387225"/>
                  <a:pt x="2072585" y="380367"/>
                </a:cubicBezTo>
                <a:cubicBezTo>
                  <a:pt x="2064774" y="374843"/>
                  <a:pt x="2047058" y="363889"/>
                  <a:pt x="2053535" y="365794"/>
                </a:cubicBezTo>
                <a:cubicBezTo>
                  <a:pt x="2060135" y="368432"/>
                  <a:pt x="2066508" y="371623"/>
                  <a:pt x="2072585" y="375319"/>
                </a:cubicBezTo>
                <a:lnTo>
                  <a:pt x="2084777" y="382463"/>
                </a:lnTo>
                <a:lnTo>
                  <a:pt x="2096397" y="389892"/>
                </a:lnTo>
                <a:lnTo>
                  <a:pt x="2119162" y="405894"/>
                </a:lnTo>
                <a:cubicBezTo>
                  <a:pt x="2122305" y="408656"/>
                  <a:pt x="2126496" y="411895"/>
                  <a:pt x="2131639" y="415419"/>
                </a:cubicBezTo>
                <a:cubicBezTo>
                  <a:pt x="2136783" y="418944"/>
                  <a:pt x="2142688" y="424087"/>
                  <a:pt x="2149737" y="429326"/>
                </a:cubicBezTo>
                <a:lnTo>
                  <a:pt x="2151261" y="434088"/>
                </a:lnTo>
                <a:close/>
                <a:moveTo>
                  <a:pt x="2249654" y="445899"/>
                </a:moveTo>
                <a:lnTo>
                  <a:pt x="2251464" y="443137"/>
                </a:lnTo>
                <a:lnTo>
                  <a:pt x="2252321" y="442470"/>
                </a:lnTo>
                <a:cubicBezTo>
                  <a:pt x="2264132" y="451329"/>
                  <a:pt x="2275562" y="460663"/>
                  <a:pt x="2287278" y="469712"/>
                </a:cubicBezTo>
                <a:cubicBezTo>
                  <a:pt x="2294031" y="475075"/>
                  <a:pt x="2300251" y="481066"/>
                  <a:pt x="2305852" y="487619"/>
                </a:cubicBezTo>
                <a:cubicBezTo>
                  <a:pt x="2308138" y="490667"/>
                  <a:pt x="2307662" y="491238"/>
                  <a:pt x="2307090" y="491810"/>
                </a:cubicBezTo>
                <a:cubicBezTo>
                  <a:pt x="2294612" y="480856"/>
                  <a:pt x="2294993" y="483523"/>
                  <a:pt x="2294041" y="484095"/>
                </a:cubicBezTo>
                <a:cubicBezTo>
                  <a:pt x="2279182" y="471426"/>
                  <a:pt x="2264609" y="458472"/>
                  <a:pt x="2249654" y="445899"/>
                </a:cubicBezTo>
                <a:close/>
                <a:moveTo>
                  <a:pt x="2335379" y="2201929"/>
                </a:moveTo>
                <a:cubicBezTo>
                  <a:pt x="2329855" y="2208215"/>
                  <a:pt x="2321854" y="2217073"/>
                  <a:pt x="2311186" y="2228694"/>
                </a:cubicBezTo>
                <a:cubicBezTo>
                  <a:pt x="2306709" y="2233456"/>
                  <a:pt x="2302804" y="2238219"/>
                  <a:pt x="2298803" y="2242696"/>
                </a:cubicBezTo>
                <a:lnTo>
                  <a:pt x="2286326" y="2255840"/>
                </a:lnTo>
                <a:cubicBezTo>
                  <a:pt x="2276753" y="2266117"/>
                  <a:pt x="2266437" y="2275662"/>
                  <a:pt x="2255464" y="2284415"/>
                </a:cubicBezTo>
                <a:cubicBezTo>
                  <a:pt x="2260256" y="2275280"/>
                  <a:pt x="2266495" y="2266975"/>
                  <a:pt x="2273943" y="2259840"/>
                </a:cubicBezTo>
                <a:cubicBezTo>
                  <a:pt x="2279591" y="2253487"/>
                  <a:pt x="2286354" y="2246344"/>
                  <a:pt x="2294231" y="2238409"/>
                </a:cubicBezTo>
                <a:cubicBezTo>
                  <a:pt x="2301851" y="2230027"/>
                  <a:pt x="2310329" y="2220597"/>
                  <a:pt x="2319758" y="2210501"/>
                </a:cubicBezTo>
                <a:cubicBezTo>
                  <a:pt x="2336618" y="2195451"/>
                  <a:pt x="2344428" y="2187736"/>
                  <a:pt x="2343666" y="2190498"/>
                </a:cubicBezTo>
                <a:cubicBezTo>
                  <a:pt x="2341380" y="2194632"/>
                  <a:pt x="2338599" y="2198471"/>
                  <a:pt x="2335379" y="2201929"/>
                </a:cubicBezTo>
                <a:close/>
                <a:moveTo>
                  <a:pt x="2405197" y="2106679"/>
                </a:moveTo>
                <a:cubicBezTo>
                  <a:pt x="2400911" y="2112489"/>
                  <a:pt x="2395672" y="2118585"/>
                  <a:pt x="2391196" y="2124681"/>
                </a:cubicBezTo>
                <a:cubicBezTo>
                  <a:pt x="2391196" y="2122680"/>
                  <a:pt x="2387005" y="2125729"/>
                  <a:pt x="2399673" y="2109155"/>
                </a:cubicBezTo>
                <a:cubicBezTo>
                  <a:pt x="2409960" y="2094867"/>
                  <a:pt x="2413008" y="2091820"/>
                  <a:pt x="2415294" y="2090676"/>
                </a:cubicBezTo>
                <a:cubicBezTo>
                  <a:pt x="2412284" y="2096306"/>
                  <a:pt x="2408979" y="2101773"/>
                  <a:pt x="2405388" y="2107059"/>
                </a:cubicBezTo>
                <a:close/>
                <a:moveTo>
                  <a:pt x="2495304" y="2039527"/>
                </a:moveTo>
                <a:cubicBezTo>
                  <a:pt x="2485112" y="2054577"/>
                  <a:pt x="2475397" y="2069626"/>
                  <a:pt x="2465586" y="2083533"/>
                </a:cubicBezTo>
                <a:cubicBezTo>
                  <a:pt x="2447203" y="2107726"/>
                  <a:pt x="2430153" y="2128967"/>
                  <a:pt x="2457776" y="2086771"/>
                </a:cubicBezTo>
                <a:cubicBezTo>
                  <a:pt x="2461319" y="2084171"/>
                  <a:pt x="2464357" y="2080942"/>
                  <a:pt x="2466729" y="2077246"/>
                </a:cubicBezTo>
                <a:cubicBezTo>
                  <a:pt x="2470729" y="2071626"/>
                  <a:pt x="2475683" y="2064006"/>
                  <a:pt x="2481207" y="2055339"/>
                </a:cubicBezTo>
                <a:cubicBezTo>
                  <a:pt x="2486732" y="2046671"/>
                  <a:pt x="2491589" y="2039337"/>
                  <a:pt x="2496066" y="2032669"/>
                </a:cubicBezTo>
                <a:cubicBezTo>
                  <a:pt x="2500543" y="2026002"/>
                  <a:pt x="2504067" y="2019715"/>
                  <a:pt x="2507496" y="2014572"/>
                </a:cubicBezTo>
                <a:cubicBezTo>
                  <a:pt x="2512192" y="2006952"/>
                  <a:pt x="2517583" y="1999770"/>
                  <a:pt x="2523593" y="1993140"/>
                </a:cubicBezTo>
                <a:cubicBezTo>
                  <a:pt x="2514259" y="2008952"/>
                  <a:pt x="2505401" y="2024763"/>
                  <a:pt x="2495495" y="2039908"/>
                </a:cubicBezTo>
                <a:close/>
                <a:moveTo>
                  <a:pt x="2686757" y="1654622"/>
                </a:moveTo>
                <a:cubicBezTo>
                  <a:pt x="2685899" y="1660432"/>
                  <a:pt x="2684566" y="1666052"/>
                  <a:pt x="2683423" y="1671291"/>
                </a:cubicBezTo>
                <a:cubicBezTo>
                  <a:pt x="2682032" y="1679416"/>
                  <a:pt x="2679498" y="1687302"/>
                  <a:pt x="2675898" y="1694722"/>
                </a:cubicBezTo>
                <a:cubicBezTo>
                  <a:pt x="2678184" y="1683387"/>
                  <a:pt x="2680375" y="1671100"/>
                  <a:pt x="2682756" y="1660623"/>
                </a:cubicBezTo>
                <a:cubicBezTo>
                  <a:pt x="2683889" y="1652565"/>
                  <a:pt x="2686071" y="1644687"/>
                  <a:pt x="2689233" y="1637191"/>
                </a:cubicBezTo>
                <a:cubicBezTo>
                  <a:pt x="2688662" y="1643192"/>
                  <a:pt x="2687804" y="1649193"/>
                  <a:pt x="2686947" y="1655003"/>
                </a:cubicBezTo>
                <a:close/>
                <a:moveTo>
                  <a:pt x="2705140" y="1189802"/>
                </a:moveTo>
                <a:cubicBezTo>
                  <a:pt x="2703425" y="1193993"/>
                  <a:pt x="2694281" y="1144844"/>
                  <a:pt x="2687233" y="1120270"/>
                </a:cubicBezTo>
                <a:cubicBezTo>
                  <a:pt x="2669326" y="1051023"/>
                  <a:pt x="2655419" y="1028639"/>
                  <a:pt x="2626082" y="946343"/>
                </a:cubicBezTo>
                <a:cubicBezTo>
                  <a:pt x="2613890" y="916148"/>
                  <a:pt x="2598269" y="895098"/>
                  <a:pt x="2587982" y="866714"/>
                </a:cubicBezTo>
                <a:cubicBezTo>
                  <a:pt x="2584649" y="858237"/>
                  <a:pt x="2583887" y="855855"/>
                  <a:pt x="2585220" y="857189"/>
                </a:cubicBezTo>
                <a:cubicBezTo>
                  <a:pt x="2588192" y="860970"/>
                  <a:pt x="2590745" y="865057"/>
                  <a:pt x="2592840" y="869381"/>
                </a:cubicBezTo>
                <a:cubicBezTo>
                  <a:pt x="2599603" y="881859"/>
                  <a:pt x="2608747" y="899480"/>
                  <a:pt x="2611890" y="902909"/>
                </a:cubicBezTo>
                <a:lnTo>
                  <a:pt x="2618081" y="916720"/>
                </a:lnTo>
                <a:lnTo>
                  <a:pt x="2623606" y="930722"/>
                </a:lnTo>
                <a:lnTo>
                  <a:pt x="2634560" y="958821"/>
                </a:lnTo>
                <a:lnTo>
                  <a:pt x="2639132" y="956439"/>
                </a:lnTo>
                <a:lnTo>
                  <a:pt x="2634560" y="943390"/>
                </a:lnTo>
                <a:cubicBezTo>
                  <a:pt x="2633607" y="939771"/>
                  <a:pt x="2633702" y="938532"/>
                  <a:pt x="2634560" y="938723"/>
                </a:cubicBezTo>
                <a:cubicBezTo>
                  <a:pt x="2635417" y="938913"/>
                  <a:pt x="2633797" y="939675"/>
                  <a:pt x="2634560" y="943390"/>
                </a:cubicBezTo>
                <a:cubicBezTo>
                  <a:pt x="2629321" y="931198"/>
                  <a:pt x="2625035" y="918911"/>
                  <a:pt x="2619796" y="907671"/>
                </a:cubicBezTo>
                <a:cubicBezTo>
                  <a:pt x="2614557" y="896432"/>
                  <a:pt x="2610271" y="885573"/>
                  <a:pt x="2606651" y="875477"/>
                </a:cubicBezTo>
                <a:lnTo>
                  <a:pt x="2606651" y="870810"/>
                </a:lnTo>
                <a:cubicBezTo>
                  <a:pt x="2610080" y="871667"/>
                  <a:pt x="2611795" y="872143"/>
                  <a:pt x="2610080" y="867095"/>
                </a:cubicBezTo>
                <a:cubicBezTo>
                  <a:pt x="2608537" y="862856"/>
                  <a:pt x="2606718" y="858722"/>
                  <a:pt x="2604651" y="854712"/>
                </a:cubicBezTo>
                <a:cubicBezTo>
                  <a:pt x="2601603" y="848997"/>
                  <a:pt x="2597317" y="841282"/>
                  <a:pt x="2591602" y="830900"/>
                </a:cubicBezTo>
                <a:lnTo>
                  <a:pt x="2578362" y="804611"/>
                </a:lnTo>
                <a:cubicBezTo>
                  <a:pt x="2573885" y="795848"/>
                  <a:pt x="2568837" y="787466"/>
                  <a:pt x="2563979" y="778893"/>
                </a:cubicBezTo>
                <a:lnTo>
                  <a:pt x="2566170" y="776322"/>
                </a:lnTo>
                <a:cubicBezTo>
                  <a:pt x="2575695" y="792133"/>
                  <a:pt x="2575695" y="789657"/>
                  <a:pt x="2578648" y="791943"/>
                </a:cubicBezTo>
                <a:cubicBezTo>
                  <a:pt x="2582839" y="793943"/>
                  <a:pt x="2561217" y="753843"/>
                  <a:pt x="2567504" y="759272"/>
                </a:cubicBezTo>
                <a:cubicBezTo>
                  <a:pt x="2573885" y="770035"/>
                  <a:pt x="2579791" y="779941"/>
                  <a:pt x="2585315" y="788799"/>
                </a:cubicBezTo>
                <a:cubicBezTo>
                  <a:pt x="2590840" y="797657"/>
                  <a:pt x="2595317" y="805944"/>
                  <a:pt x="2599888" y="812898"/>
                </a:cubicBezTo>
                <a:lnTo>
                  <a:pt x="2599888" y="812898"/>
                </a:lnTo>
                <a:cubicBezTo>
                  <a:pt x="2598393" y="807164"/>
                  <a:pt x="2596222" y="801639"/>
                  <a:pt x="2593412" y="796419"/>
                </a:cubicBezTo>
                <a:cubicBezTo>
                  <a:pt x="2589697" y="788704"/>
                  <a:pt x="2583887" y="779560"/>
                  <a:pt x="2578457" y="769845"/>
                </a:cubicBezTo>
                <a:cubicBezTo>
                  <a:pt x="2576457" y="766130"/>
                  <a:pt x="2574362" y="762415"/>
                  <a:pt x="2572171" y="758605"/>
                </a:cubicBezTo>
                <a:lnTo>
                  <a:pt x="2571218" y="754890"/>
                </a:lnTo>
                <a:cubicBezTo>
                  <a:pt x="2611604" y="818422"/>
                  <a:pt x="2589125" y="768892"/>
                  <a:pt x="2600746" y="780703"/>
                </a:cubicBezTo>
                <a:cubicBezTo>
                  <a:pt x="2602555" y="783751"/>
                  <a:pt x="2604365" y="786704"/>
                  <a:pt x="2605889" y="789561"/>
                </a:cubicBezTo>
                <a:lnTo>
                  <a:pt x="2612557" y="804230"/>
                </a:lnTo>
                <a:lnTo>
                  <a:pt x="2633417" y="844616"/>
                </a:lnTo>
                <a:lnTo>
                  <a:pt x="2658277" y="901766"/>
                </a:lnTo>
                <a:cubicBezTo>
                  <a:pt x="2682089" y="965964"/>
                  <a:pt x="2680375" y="969203"/>
                  <a:pt x="2663801" y="937485"/>
                </a:cubicBezTo>
                <a:lnTo>
                  <a:pt x="2662372" y="946343"/>
                </a:lnTo>
                <a:cubicBezTo>
                  <a:pt x="2664944" y="953010"/>
                  <a:pt x="2667326" y="959011"/>
                  <a:pt x="2669326" y="964631"/>
                </a:cubicBezTo>
                <a:lnTo>
                  <a:pt x="2674088" y="980252"/>
                </a:lnTo>
                <a:cubicBezTo>
                  <a:pt x="2676946" y="989777"/>
                  <a:pt x="2679137" y="997682"/>
                  <a:pt x="2680756" y="1004255"/>
                </a:cubicBezTo>
                <a:cubicBezTo>
                  <a:pt x="2683394" y="1013570"/>
                  <a:pt x="2684994" y="1023162"/>
                  <a:pt x="2685518" y="1032830"/>
                </a:cubicBezTo>
                <a:lnTo>
                  <a:pt x="2684947" y="1035402"/>
                </a:lnTo>
                <a:cubicBezTo>
                  <a:pt x="2696282" y="1081503"/>
                  <a:pt x="2685518" y="1055785"/>
                  <a:pt x="2686566" y="1068358"/>
                </a:cubicBezTo>
                <a:cubicBezTo>
                  <a:pt x="2688090" y="1074359"/>
                  <a:pt x="2689709" y="1080360"/>
                  <a:pt x="2691138" y="1085789"/>
                </a:cubicBezTo>
                <a:cubicBezTo>
                  <a:pt x="2692567" y="1091218"/>
                  <a:pt x="2693234" y="1095981"/>
                  <a:pt x="2693805" y="1099314"/>
                </a:cubicBezTo>
                <a:cubicBezTo>
                  <a:pt x="2694853" y="1105982"/>
                  <a:pt x="2694377" y="1106934"/>
                  <a:pt x="2690662" y="1096266"/>
                </a:cubicBezTo>
                <a:lnTo>
                  <a:pt x="2691519" y="1109411"/>
                </a:lnTo>
                <a:cubicBezTo>
                  <a:pt x="2694091" y="1123317"/>
                  <a:pt x="2699044" y="1142082"/>
                  <a:pt x="2701616" y="1158179"/>
                </a:cubicBezTo>
                <a:cubicBezTo>
                  <a:pt x="2703911" y="1168571"/>
                  <a:pt x="2705159" y="1179162"/>
                  <a:pt x="2705330" y="1189802"/>
                </a:cubicBezTo>
                <a:close/>
                <a:moveTo>
                  <a:pt x="2708759" y="1534893"/>
                </a:moveTo>
                <a:cubicBezTo>
                  <a:pt x="2711236" y="1506318"/>
                  <a:pt x="2712760" y="1505556"/>
                  <a:pt x="2714284" y="1506318"/>
                </a:cubicBezTo>
                <a:cubicBezTo>
                  <a:pt x="2712379" y="1525939"/>
                  <a:pt x="2710664" y="1535750"/>
                  <a:pt x="2708950" y="1535274"/>
                </a:cubicBezTo>
                <a:close/>
                <a:moveTo>
                  <a:pt x="2798770" y="1404591"/>
                </a:moveTo>
                <a:cubicBezTo>
                  <a:pt x="2797399" y="1395351"/>
                  <a:pt x="2796732" y="1386027"/>
                  <a:pt x="2796770" y="1376682"/>
                </a:cubicBezTo>
                <a:lnTo>
                  <a:pt x="2800009" y="1377254"/>
                </a:lnTo>
                <a:cubicBezTo>
                  <a:pt x="2800390" y="1393256"/>
                  <a:pt x="2800485" y="1407829"/>
                  <a:pt x="2798961" y="1404972"/>
                </a:cubicBezTo>
                <a:close/>
                <a:moveTo>
                  <a:pt x="2806867" y="1364395"/>
                </a:moveTo>
                <a:cubicBezTo>
                  <a:pt x="2803247" y="1331915"/>
                  <a:pt x="2803247" y="1382302"/>
                  <a:pt x="2801057" y="1376587"/>
                </a:cubicBezTo>
                <a:cubicBezTo>
                  <a:pt x="2801057" y="1363443"/>
                  <a:pt x="2801057" y="1350203"/>
                  <a:pt x="2801057" y="1338487"/>
                </a:cubicBezTo>
                <a:cubicBezTo>
                  <a:pt x="2801057" y="1326771"/>
                  <a:pt x="2800295" y="1316770"/>
                  <a:pt x="2800485" y="1309912"/>
                </a:cubicBezTo>
                <a:cubicBezTo>
                  <a:pt x="2800485" y="1296958"/>
                  <a:pt x="2802200" y="1298101"/>
                  <a:pt x="2806962" y="1328962"/>
                </a:cubicBezTo>
                <a:cubicBezTo>
                  <a:pt x="2808010" y="1344202"/>
                  <a:pt x="2808772" y="1381349"/>
                  <a:pt x="2807057" y="1364776"/>
                </a:cubicBezTo>
                <a:close/>
                <a:moveTo>
                  <a:pt x="1342112" y="2850295"/>
                </a:moveTo>
                <a:lnTo>
                  <a:pt x="1372402" y="2851152"/>
                </a:lnTo>
                <a:lnTo>
                  <a:pt x="1387546" y="2851628"/>
                </a:lnTo>
                <a:lnTo>
                  <a:pt x="1402596" y="2851628"/>
                </a:lnTo>
                <a:lnTo>
                  <a:pt x="1462889" y="2850295"/>
                </a:lnTo>
                <a:lnTo>
                  <a:pt x="1481939" y="2851057"/>
                </a:lnTo>
                <a:cubicBezTo>
                  <a:pt x="1476605" y="2852010"/>
                  <a:pt x="1470604" y="2852962"/>
                  <a:pt x="1463556" y="2853915"/>
                </a:cubicBezTo>
                <a:cubicBezTo>
                  <a:pt x="1456508" y="2854867"/>
                  <a:pt x="1448697" y="2855058"/>
                  <a:pt x="1439648" y="2855439"/>
                </a:cubicBezTo>
                <a:cubicBezTo>
                  <a:pt x="1430600" y="2855819"/>
                  <a:pt x="1420598" y="2856201"/>
                  <a:pt x="1409073" y="2856391"/>
                </a:cubicBezTo>
                <a:lnTo>
                  <a:pt x="1390976" y="2856391"/>
                </a:lnTo>
                <a:cubicBezTo>
                  <a:pt x="1384594" y="2856391"/>
                  <a:pt x="1377926" y="2855819"/>
                  <a:pt x="1370878" y="2855534"/>
                </a:cubicBezTo>
                <a:cubicBezTo>
                  <a:pt x="1355447" y="2854676"/>
                  <a:pt x="1333921" y="2853248"/>
                  <a:pt x="1323253" y="2851438"/>
                </a:cubicBezTo>
                <a:cubicBezTo>
                  <a:pt x="1310299" y="2849057"/>
                  <a:pt x="1328587" y="2849819"/>
                  <a:pt x="1342303" y="2850200"/>
                </a:cubicBez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normAutofit/>
          </a:bodyPr>
          <a:lstStyle/>
          <a:p>
            <a:pPr lvl="0" algn="ctr">
              <a:buClrTx/>
              <a:buSzTx/>
              <a:buFontTx/>
            </a:pPr>
            <a:r>
              <a:rPr lang="en-US" sz="2000" b="1">
                <a:solidFill>
                  <a:srgbClr val="FFFFFF"/>
                </a:solidFill>
                <a:latin typeface="+mn-ea"/>
                <a:cs typeface="+mn-ea"/>
                <a:sym typeface="+mn-ea"/>
              </a:rPr>
              <a:t>03</a:t>
            </a:r>
            <a:endParaRPr lang="en-US" sz="2000" b="1">
              <a:solidFill>
                <a:srgbClr val="FFFFFF"/>
              </a:solidFill>
              <a:latin typeface="+mn-ea"/>
              <a:cs typeface="+mn-ea"/>
              <a:sym typeface="+mn-ea"/>
            </a:endParaRPr>
          </a:p>
        </p:txBody>
      </p:sp>
      <p:sp>
        <p:nvSpPr>
          <p:cNvPr id="2" name="任意多边形: 形状 3085"/>
          <p:cNvSpPr/>
          <p:nvPr>
            <p:custDataLst>
              <p:tags r:id="rId3"/>
            </p:custDataLst>
          </p:nvPr>
        </p:nvSpPr>
        <p:spPr>
          <a:xfrm>
            <a:off x="7890495" y="1642537"/>
            <a:ext cx="685428" cy="680068"/>
          </a:xfrm>
          <a:custGeom>
            <a:avLst/>
            <a:gdLst>
              <a:gd name="connsiteX0" fmla="*/ 1291344 w 2928285"/>
              <a:gd name="connsiteY0" fmla="*/ 2897349 h 2903740"/>
              <a:gd name="connsiteX1" fmla="*/ 1333254 w 2928285"/>
              <a:gd name="connsiteY1" fmla="*/ 2899063 h 2903740"/>
              <a:gd name="connsiteX2" fmla="*/ 1383070 w 2928285"/>
              <a:gd name="connsiteY2" fmla="*/ 2901921 h 2903740"/>
              <a:gd name="connsiteX3" fmla="*/ 1486797 w 2928285"/>
              <a:gd name="connsiteY3" fmla="*/ 2901349 h 2903740"/>
              <a:gd name="connsiteX4" fmla="*/ 1517182 w 2928285"/>
              <a:gd name="connsiteY4" fmla="*/ 2894110 h 2903740"/>
              <a:gd name="connsiteX5" fmla="*/ 1460032 w 2928285"/>
              <a:gd name="connsiteY5" fmla="*/ 2894586 h 2903740"/>
              <a:gd name="connsiteX6" fmla="*/ 1402882 w 2928285"/>
              <a:gd name="connsiteY6" fmla="*/ 2892300 h 2903740"/>
              <a:gd name="connsiteX7" fmla="*/ 1345732 w 2928285"/>
              <a:gd name="connsiteY7" fmla="*/ 2888014 h 2903740"/>
              <a:gd name="connsiteX8" fmla="*/ 1289153 w 2928285"/>
              <a:gd name="connsiteY8" fmla="*/ 2881728 h 2903740"/>
              <a:gd name="connsiteX9" fmla="*/ 1244671 w 2928285"/>
              <a:gd name="connsiteY9" fmla="*/ 2875441 h 2903740"/>
              <a:gd name="connsiteX10" fmla="*/ 1200571 w 2928285"/>
              <a:gd name="connsiteY10" fmla="*/ 2867345 h 2903740"/>
              <a:gd name="connsiteX11" fmla="*/ 1200571 w 2928285"/>
              <a:gd name="connsiteY11" fmla="*/ 2864392 h 2903740"/>
              <a:gd name="connsiteX12" fmla="*/ 1200571 w 2928285"/>
              <a:gd name="connsiteY12" fmla="*/ 2864392 h 2903740"/>
              <a:gd name="connsiteX13" fmla="*/ 1200571 w 2928285"/>
              <a:gd name="connsiteY13" fmla="*/ 2867345 h 2903740"/>
              <a:gd name="connsiteX14" fmla="*/ 1184664 w 2928285"/>
              <a:gd name="connsiteY14" fmla="*/ 2865344 h 2903740"/>
              <a:gd name="connsiteX15" fmla="*/ 1179997 w 2928285"/>
              <a:gd name="connsiteY15" fmla="*/ 2864583 h 2903740"/>
              <a:gd name="connsiteX16" fmla="*/ 1150279 w 2928285"/>
              <a:gd name="connsiteY16" fmla="*/ 2856582 h 2903740"/>
              <a:gd name="connsiteX17" fmla="*/ 1116370 w 2928285"/>
              <a:gd name="connsiteY17" fmla="*/ 2849152 h 2903740"/>
              <a:gd name="connsiteX18" fmla="*/ 1095034 w 2928285"/>
              <a:gd name="connsiteY18" fmla="*/ 2844199 h 2903740"/>
              <a:gd name="connsiteX19" fmla="*/ 1073888 w 2928285"/>
              <a:gd name="connsiteY19" fmla="*/ 2838389 h 2903740"/>
              <a:gd name="connsiteX20" fmla="*/ 1031693 w 2928285"/>
              <a:gd name="connsiteY20" fmla="*/ 2826388 h 2903740"/>
              <a:gd name="connsiteX21" fmla="*/ 998164 w 2928285"/>
              <a:gd name="connsiteY21" fmla="*/ 2815529 h 2903740"/>
              <a:gd name="connsiteX22" fmla="*/ 962065 w 2928285"/>
              <a:gd name="connsiteY22" fmla="*/ 2802480 h 2903740"/>
              <a:gd name="connsiteX23" fmla="*/ 948634 w 2928285"/>
              <a:gd name="connsiteY23" fmla="*/ 2797241 h 2903740"/>
              <a:gd name="connsiteX24" fmla="*/ 897104 w 2928285"/>
              <a:gd name="connsiteY24" fmla="*/ 2775810 h 2903740"/>
              <a:gd name="connsiteX25" fmla="*/ 885388 w 2928285"/>
              <a:gd name="connsiteY25" fmla="*/ 2770285 h 2903740"/>
              <a:gd name="connsiteX26" fmla="*/ 688983 w 2928285"/>
              <a:gd name="connsiteY26" fmla="*/ 2663796 h 2903740"/>
              <a:gd name="connsiteX27" fmla="*/ 704318 w 2928285"/>
              <a:gd name="connsiteY27" fmla="*/ 2670749 h 2903740"/>
              <a:gd name="connsiteX28" fmla="*/ 1015405 w 2928285"/>
              <a:gd name="connsiteY28" fmla="*/ 2815720 h 2903740"/>
              <a:gd name="connsiteX29" fmla="*/ 1052838 w 2928285"/>
              <a:gd name="connsiteY29" fmla="*/ 2827435 h 2903740"/>
              <a:gd name="connsiteX30" fmla="*/ 1079222 w 2928285"/>
              <a:gd name="connsiteY30" fmla="*/ 2834579 h 2903740"/>
              <a:gd name="connsiteX31" fmla="*/ 1092271 w 2928285"/>
              <a:gd name="connsiteY31" fmla="*/ 2838198 h 2903740"/>
              <a:gd name="connsiteX32" fmla="*/ 1105226 w 2928285"/>
              <a:gd name="connsiteY32" fmla="*/ 2841342 h 2903740"/>
              <a:gd name="connsiteX33" fmla="*/ 1155613 w 2928285"/>
              <a:gd name="connsiteY33" fmla="*/ 2854010 h 2903740"/>
              <a:gd name="connsiteX34" fmla="*/ 1161804 w 2928285"/>
              <a:gd name="connsiteY34" fmla="*/ 2855248 h 2903740"/>
              <a:gd name="connsiteX35" fmla="*/ 1167900 w 2928285"/>
              <a:gd name="connsiteY35" fmla="*/ 2856677 h 2903740"/>
              <a:gd name="connsiteX36" fmla="*/ 1172567 w 2928285"/>
              <a:gd name="connsiteY36" fmla="*/ 2853153 h 2903740"/>
              <a:gd name="connsiteX37" fmla="*/ 1107035 w 2928285"/>
              <a:gd name="connsiteY37" fmla="*/ 2836103 h 2903740"/>
              <a:gd name="connsiteX38" fmla="*/ 1073317 w 2928285"/>
              <a:gd name="connsiteY38" fmla="*/ 2826578 h 2903740"/>
              <a:gd name="connsiteX39" fmla="*/ 1047218 w 2928285"/>
              <a:gd name="connsiteY39" fmla="*/ 2817053 h 2903740"/>
              <a:gd name="connsiteX40" fmla="*/ 1091033 w 2928285"/>
              <a:gd name="connsiteY40" fmla="*/ 2825721 h 2903740"/>
              <a:gd name="connsiteX41" fmla="*/ 1159423 w 2928285"/>
              <a:gd name="connsiteY41" fmla="*/ 2840960 h 2903740"/>
              <a:gd name="connsiteX42" fmla="*/ 1217335 w 2928285"/>
              <a:gd name="connsiteY42" fmla="*/ 2851152 h 2903740"/>
              <a:gd name="connsiteX43" fmla="*/ 1239719 w 2928285"/>
              <a:gd name="connsiteY43" fmla="*/ 2854105 h 2903740"/>
              <a:gd name="connsiteX44" fmla="*/ 1257816 w 2928285"/>
              <a:gd name="connsiteY44" fmla="*/ 2854772 h 2903740"/>
              <a:gd name="connsiteX45" fmla="*/ 1326301 w 2928285"/>
              <a:gd name="connsiteY45" fmla="*/ 2864297 h 2903740"/>
              <a:gd name="connsiteX46" fmla="*/ 1362115 w 2928285"/>
              <a:gd name="connsiteY46" fmla="*/ 2867154 h 2903740"/>
              <a:gd name="connsiteX47" fmla="*/ 1397929 w 2928285"/>
              <a:gd name="connsiteY47" fmla="*/ 2869535 h 2903740"/>
              <a:gd name="connsiteX48" fmla="*/ 1464604 w 2928285"/>
              <a:gd name="connsiteY48" fmla="*/ 2870869 h 2903740"/>
              <a:gd name="connsiteX49" fmla="*/ 1499465 w 2928285"/>
              <a:gd name="connsiteY49" fmla="*/ 2870869 h 2903740"/>
              <a:gd name="connsiteX50" fmla="*/ 1533184 w 2928285"/>
              <a:gd name="connsiteY50" fmla="*/ 2870869 h 2903740"/>
              <a:gd name="connsiteX51" fmla="*/ 1567093 w 2928285"/>
              <a:gd name="connsiteY51" fmla="*/ 2869250 h 2903740"/>
              <a:gd name="connsiteX52" fmla="*/ 1637863 w 2928285"/>
              <a:gd name="connsiteY52" fmla="*/ 2863345 h 2903740"/>
              <a:gd name="connsiteX53" fmla="*/ 1671868 w 2928285"/>
              <a:gd name="connsiteY53" fmla="*/ 2859439 h 2903740"/>
              <a:gd name="connsiteX54" fmla="*/ 1688822 w 2928285"/>
              <a:gd name="connsiteY54" fmla="*/ 2857344 h 2903740"/>
              <a:gd name="connsiteX55" fmla="*/ 1705682 w 2928285"/>
              <a:gd name="connsiteY55" fmla="*/ 2854486 h 2903740"/>
              <a:gd name="connsiteX56" fmla="*/ 1686632 w 2928285"/>
              <a:gd name="connsiteY56" fmla="*/ 2855153 h 2903740"/>
              <a:gd name="connsiteX57" fmla="*/ 1721493 w 2928285"/>
              <a:gd name="connsiteY57" fmla="*/ 2846580 h 2903740"/>
              <a:gd name="connsiteX58" fmla="*/ 1686632 w 2928285"/>
              <a:gd name="connsiteY58" fmla="*/ 2855153 h 2903740"/>
              <a:gd name="connsiteX59" fmla="*/ 1640054 w 2928285"/>
              <a:gd name="connsiteY59" fmla="*/ 2859534 h 2903740"/>
              <a:gd name="connsiteX60" fmla="*/ 1635482 w 2928285"/>
              <a:gd name="connsiteY60" fmla="*/ 2859534 h 2903740"/>
              <a:gd name="connsiteX61" fmla="*/ 1624719 w 2928285"/>
              <a:gd name="connsiteY61" fmla="*/ 2856201 h 2903740"/>
              <a:gd name="connsiteX62" fmla="*/ 1666915 w 2928285"/>
              <a:gd name="connsiteY62" fmla="*/ 2848866 h 2903740"/>
              <a:gd name="connsiteX63" fmla="*/ 1685965 w 2928285"/>
              <a:gd name="connsiteY63" fmla="*/ 2846961 h 2903740"/>
              <a:gd name="connsiteX64" fmla="*/ 1705015 w 2928285"/>
              <a:gd name="connsiteY64" fmla="*/ 2843913 h 2903740"/>
              <a:gd name="connsiteX65" fmla="*/ 1744067 w 2928285"/>
              <a:gd name="connsiteY65" fmla="*/ 2837246 h 2903740"/>
              <a:gd name="connsiteX66" fmla="*/ 1783215 w 2928285"/>
              <a:gd name="connsiteY66" fmla="*/ 2829054 h 2903740"/>
              <a:gd name="connsiteX67" fmla="*/ 1821315 w 2928285"/>
              <a:gd name="connsiteY67" fmla="*/ 2820482 h 2903740"/>
              <a:gd name="connsiteX68" fmla="*/ 1885037 w 2928285"/>
              <a:gd name="connsiteY68" fmla="*/ 2802194 h 2903740"/>
              <a:gd name="connsiteX69" fmla="*/ 1913612 w 2928285"/>
              <a:gd name="connsiteY69" fmla="*/ 2792669 h 2903740"/>
              <a:gd name="connsiteX70" fmla="*/ 1938092 w 2928285"/>
              <a:gd name="connsiteY70" fmla="*/ 2783144 h 2903740"/>
              <a:gd name="connsiteX71" fmla="*/ 2147642 w 2928285"/>
              <a:gd name="connsiteY71" fmla="*/ 2699324 h 2903740"/>
              <a:gd name="connsiteX72" fmla="*/ 2161929 w 2928285"/>
              <a:gd name="connsiteY72" fmla="*/ 2691990 h 2903740"/>
              <a:gd name="connsiteX73" fmla="*/ 2174407 w 2928285"/>
              <a:gd name="connsiteY73" fmla="*/ 2684941 h 2903740"/>
              <a:gd name="connsiteX74" fmla="*/ 2195647 w 2928285"/>
              <a:gd name="connsiteY74" fmla="*/ 2673416 h 2903740"/>
              <a:gd name="connsiteX75" fmla="*/ 2227937 w 2928285"/>
              <a:gd name="connsiteY75" fmla="*/ 2657033 h 2903740"/>
              <a:gd name="connsiteX76" fmla="*/ 2284420 w 2928285"/>
              <a:gd name="connsiteY76" fmla="*/ 2626743 h 2903740"/>
              <a:gd name="connsiteX77" fmla="*/ 2318615 w 2928285"/>
              <a:gd name="connsiteY77" fmla="*/ 2608932 h 2903740"/>
              <a:gd name="connsiteX78" fmla="*/ 2348619 w 2928285"/>
              <a:gd name="connsiteY78" fmla="*/ 2593025 h 2903740"/>
              <a:gd name="connsiteX79" fmla="*/ 2348619 w 2928285"/>
              <a:gd name="connsiteY79" fmla="*/ 2593025 h 2903740"/>
              <a:gd name="connsiteX80" fmla="*/ 2348619 w 2928285"/>
              <a:gd name="connsiteY80" fmla="*/ 2593025 h 2903740"/>
              <a:gd name="connsiteX81" fmla="*/ 2377194 w 2928285"/>
              <a:gd name="connsiteY81" fmla="*/ 2572261 h 2903740"/>
              <a:gd name="connsiteX82" fmla="*/ 2411675 w 2928285"/>
              <a:gd name="connsiteY82" fmla="*/ 2545971 h 2903740"/>
              <a:gd name="connsiteX83" fmla="*/ 2434154 w 2928285"/>
              <a:gd name="connsiteY83" fmla="*/ 2528636 h 2903740"/>
              <a:gd name="connsiteX84" fmla="*/ 2450155 w 2928285"/>
              <a:gd name="connsiteY84" fmla="*/ 2521397 h 2903740"/>
              <a:gd name="connsiteX85" fmla="*/ 2487398 w 2928285"/>
              <a:gd name="connsiteY85" fmla="*/ 2488917 h 2903740"/>
              <a:gd name="connsiteX86" fmla="*/ 2498638 w 2928285"/>
              <a:gd name="connsiteY86" fmla="*/ 2481202 h 2903740"/>
              <a:gd name="connsiteX87" fmla="*/ 2667421 w 2928285"/>
              <a:gd name="connsiteY87" fmla="*/ 611253 h 2903740"/>
              <a:gd name="connsiteX88" fmla="*/ 2662087 w 2928285"/>
              <a:gd name="connsiteY88" fmla="*/ 605443 h 2903740"/>
              <a:gd name="connsiteX89" fmla="*/ 2643037 w 2928285"/>
              <a:gd name="connsiteY89" fmla="*/ 578582 h 2903740"/>
              <a:gd name="connsiteX90" fmla="*/ 2643608 w 2928285"/>
              <a:gd name="connsiteY90" fmla="*/ 578582 h 2903740"/>
              <a:gd name="connsiteX91" fmla="*/ 2376908 w 2928285"/>
              <a:gd name="connsiteY91" fmla="*/ 301024 h 2903740"/>
              <a:gd name="connsiteX92" fmla="*/ 2409103 w 2928285"/>
              <a:gd name="connsiteY92" fmla="*/ 334838 h 2903740"/>
              <a:gd name="connsiteX93" fmla="*/ 2424819 w 2928285"/>
              <a:gd name="connsiteY93" fmla="*/ 349506 h 2903740"/>
              <a:gd name="connsiteX94" fmla="*/ 2434916 w 2928285"/>
              <a:gd name="connsiteY94" fmla="*/ 360365 h 2903740"/>
              <a:gd name="connsiteX95" fmla="*/ 2443679 w 2928285"/>
              <a:gd name="connsiteY95" fmla="*/ 371699 h 2903740"/>
              <a:gd name="connsiteX96" fmla="*/ 2439202 w 2928285"/>
              <a:gd name="connsiteY96" fmla="*/ 374367 h 2903740"/>
              <a:gd name="connsiteX97" fmla="*/ 2437106 w 2928285"/>
              <a:gd name="connsiteY97" fmla="*/ 375414 h 2903740"/>
              <a:gd name="connsiteX98" fmla="*/ 2428820 w 2928285"/>
              <a:gd name="connsiteY98" fmla="*/ 394464 h 2903740"/>
              <a:gd name="connsiteX99" fmla="*/ 2452918 w 2928285"/>
              <a:gd name="connsiteY99" fmla="*/ 417705 h 2903740"/>
              <a:gd name="connsiteX100" fmla="*/ 2476921 w 2928285"/>
              <a:gd name="connsiteY100" fmla="*/ 442756 h 2903740"/>
              <a:gd name="connsiteX101" fmla="*/ 2499019 w 2928285"/>
              <a:gd name="connsiteY101" fmla="*/ 466569 h 2903740"/>
              <a:gd name="connsiteX102" fmla="*/ 2515116 w 2928285"/>
              <a:gd name="connsiteY102" fmla="*/ 487809 h 2903740"/>
              <a:gd name="connsiteX103" fmla="*/ 2536928 w 2928285"/>
              <a:gd name="connsiteY103" fmla="*/ 513051 h 2903740"/>
              <a:gd name="connsiteX104" fmla="*/ 2557788 w 2928285"/>
              <a:gd name="connsiteY104" fmla="*/ 538959 h 2903740"/>
              <a:gd name="connsiteX105" fmla="*/ 2549311 w 2928285"/>
              <a:gd name="connsiteY105" fmla="*/ 543531 h 2903740"/>
              <a:gd name="connsiteX106" fmla="*/ 2579600 w 2928285"/>
              <a:gd name="connsiteY106" fmla="*/ 582488 h 2903740"/>
              <a:gd name="connsiteX107" fmla="*/ 2607604 w 2928285"/>
              <a:gd name="connsiteY107" fmla="*/ 620588 h 2903740"/>
              <a:gd name="connsiteX108" fmla="*/ 2607604 w 2928285"/>
              <a:gd name="connsiteY108" fmla="*/ 620588 h 2903740"/>
              <a:gd name="connsiteX109" fmla="*/ 2610557 w 2928285"/>
              <a:gd name="connsiteY109" fmla="*/ 621255 h 2903740"/>
              <a:gd name="connsiteX110" fmla="*/ 2607889 w 2928285"/>
              <a:gd name="connsiteY110" fmla="*/ 600585 h 2903740"/>
              <a:gd name="connsiteX111" fmla="*/ 2625796 w 2928285"/>
              <a:gd name="connsiteY111" fmla="*/ 622302 h 2903740"/>
              <a:gd name="connsiteX112" fmla="*/ 2642370 w 2928285"/>
              <a:gd name="connsiteY112" fmla="*/ 644019 h 2903740"/>
              <a:gd name="connsiteX113" fmla="*/ 2670945 w 2928285"/>
              <a:gd name="connsiteY113" fmla="*/ 684596 h 2903740"/>
              <a:gd name="connsiteX114" fmla="*/ 2697901 w 2928285"/>
              <a:gd name="connsiteY114" fmla="*/ 726220 h 2903740"/>
              <a:gd name="connsiteX115" fmla="*/ 2712284 w 2928285"/>
              <a:gd name="connsiteY115" fmla="*/ 752223 h 2903740"/>
              <a:gd name="connsiteX116" fmla="*/ 2721046 w 2928285"/>
              <a:gd name="connsiteY116" fmla="*/ 766701 h 2903740"/>
              <a:gd name="connsiteX117" fmla="*/ 2738954 w 2928285"/>
              <a:gd name="connsiteY117" fmla="*/ 800801 h 2903740"/>
              <a:gd name="connsiteX118" fmla="*/ 2767529 w 2928285"/>
              <a:gd name="connsiteY118" fmla="*/ 857951 h 2903740"/>
              <a:gd name="connsiteX119" fmla="*/ 2781435 w 2928285"/>
              <a:gd name="connsiteY119" fmla="*/ 891860 h 2903740"/>
              <a:gd name="connsiteX120" fmla="*/ 2792579 w 2928285"/>
              <a:gd name="connsiteY120" fmla="*/ 937865 h 2903740"/>
              <a:gd name="connsiteX121" fmla="*/ 2785626 w 2928285"/>
              <a:gd name="connsiteY121" fmla="*/ 937865 h 2903740"/>
              <a:gd name="connsiteX122" fmla="*/ 2801819 w 2928285"/>
              <a:gd name="connsiteY122" fmla="*/ 995492 h 2903740"/>
              <a:gd name="connsiteX123" fmla="*/ 2821535 w 2928285"/>
              <a:gd name="connsiteY123" fmla="*/ 1067596 h 2903740"/>
              <a:gd name="connsiteX124" fmla="*/ 2828965 w 2928285"/>
              <a:gd name="connsiteY124" fmla="*/ 1099886 h 2903740"/>
              <a:gd name="connsiteX125" fmla="*/ 2830679 w 2928285"/>
              <a:gd name="connsiteY125" fmla="*/ 1113602 h 2903740"/>
              <a:gd name="connsiteX126" fmla="*/ 2834585 w 2928285"/>
              <a:gd name="connsiteY126" fmla="*/ 1131509 h 2903740"/>
              <a:gd name="connsiteX127" fmla="*/ 2836489 w 2928285"/>
              <a:gd name="connsiteY127" fmla="*/ 1148749 h 2903740"/>
              <a:gd name="connsiteX128" fmla="*/ 2830584 w 2928285"/>
              <a:gd name="connsiteY128" fmla="*/ 1166085 h 2903740"/>
              <a:gd name="connsiteX129" fmla="*/ 2830584 w 2928285"/>
              <a:gd name="connsiteY129" fmla="*/ 1165228 h 2903740"/>
              <a:gd name="connsiteX130" fmla="*/ 2821630 w 2928285"/>
              <a:gd name="connsiteY130" fmla="*/ 1133223 h 2903740"/>
              <a:gd name="connsiteX131" fmla="*/ 2809153 w 2928285"/>
              <a:gd name="connsiteY131" fmla="*/ 1087503 h 2903740"/>
              <a:gd name="connsiteX132" fmla="*/ 2807248 w 2928285"/>
              <a:gd name="connsiteY132" fmla="*/ 1083408 h 2903740"/>
              <a:gd name="connsiteX133" fmla="*/ 2800390 w 2928285"/>
              <a:gd name="connsiteY133" fmla="*/ 1067787 h 2903740"/>
              <a:gd name="connsiteX134" fmla="*/ 2779625 w 2928285"/>
              <a:gd name="connsiteY134" fmla="*/ 1013304 h 2903740"/>
              <a:gd name="connsiteX135" fmla="*/ 2779625 w 2928285"/>
              <a:gd name="connsiteY135" fmla="*/ 1013304 h 2903740"/>
              <a:gd name="connsiteX136" fmla="*/ 2773815 w 2928285"/>
              <a:gd name="connsiteY136" fmla="*/ 1004540 h 2903740"/>
              <a:gd name="connsiteX137" fmla="*/ 2758861 w 2928285"/>
              <a:gd name="connsiteY137" fmla="*/ 1003112 h 2903740"/>
              <a:gd name="connsiteX138" fmla="*/ 2760861 w 2928285"/>
              <a:gd name="connsiteY138" fmla="*/ 1017304 h 2903740"/>
              <a:gd name="connsiteX139" fmla="*/ 2803914 w 2928285"/>
              <a:gd name="connsiteY139" fmla="*/ 1267049 h 2903740"/>
              <a:gd name="connsiteX140" fmla="*/ 2794389 w 2928285"/>
              <a:gd name="connsiteY140" fmla="*/ 1217139 h 2903740"/>
              <a:gd name="connsiteX141" fmla="*/ 2794389 w 2928285"/>
              <a:gd name="connsiteY141" fmla="*/ 1262001 h 2903740"/>
              <a:gd name="connsiteX142" fmla="*/ 2789531 w 2928285"/>
              <a:gd name="connsiteY142" fmla="*/ 1283242 h 2903740"/>
              <a:gd name="connsiteX143" fmla="*/ 2794294 w 2928285"/>
              <a:gd name="connsiteY143" fmla="*/ 1317246 h 2903740"/>
              <a:gd name="connsiteX144" fmla="*/ 2796485 w 2928285"/>
              <a:gd name="connsiteY144" fmla="*/ 1337439 h 2903740"/>
              <a:gd name="connsiteX145" fmla="*/ 2797342 w 2928285"/>
              <a:gd name="connsiteY145" fmla="*/ 1361728 h 2903740"/>
              <a:gd name="connsiteX146" fmla="*/ 2785150 w 2928285"/>
              <a:gd name="connsiteY146" fmla="*/ 1345440 h 2903740"/>
              <a:gd name="connsiteX147" fmla="*/ 2781721 w 2928285"/>
              <a:gd name="connsiteY147" fmla="*/ 1293243 h 2903740"/>
              <a:gd name="connsiteX148" fmla="*/ 2779435 w 2928285"/>
              <a:gd name="connsiteY148" fmla="*/ 1269336 h 2903740"/>
              <a:gd name="connsiteX149" fmla="*/ 2775434 w 2928285"/>
              <a:gd name="connsiteY149" fmla="*/ 1252762 h 2903740"/>
              <a:gd name="connsiteX150" fmla="*/ 2771338 w 2928285"/>
              <a:gd name="connsiteY150" fmla="*/ 1208852 h 2903740"/>
              <a:gd name="connsiteX151" fmla="*/ 2765052 w 2928285"/>
              <a:gd name="connsiteY151" fmla="*/ 1164275 h 2903740"/>
              <a:gd name="connsiteX152" fmla="*/ 2761909 w 2928285"/>
              <a:gd name="connsiteY152" fmla="*/ 1142463 h 2903740"/>
              <a:gd name="connsiteX153" fmla="*/ 2758099 w 2928285"/>
              <a:gd name="connsiteY153" fmla="*/ 1121317 h 2903740"/>
              <a:gd name="connsiteX154" fmla="*/ 2751145 w 2928285"/>
              <a:gd name="connsiteY154" fmla="*/ 1082074 h 2903740"/>
              <a:gd name="connsiteX155" fmla="*/ 2742859 w 2928285"/>
              <a:gd name="connsiteY155" fmla="*/ 1050737 h 2903740"/>
              <a:gd name="connsiteX156" fmla="*/ 2734572 w 2928285"/>
              <a:gd name="connsiteY156" fmla="*/ 1022162 h 2903740"/>
              <a:gd name="connsiteX157" fmla="*/ 2721904 w 2928285"/>
              <a:gd name="connsiteY157" fmla="*/ 987110 h 2903740"/>
              <a:gd name="connsiteX158" fmla="*/ 2715046 w 2928285"/>
              <a:gd name="connsiteY158" fmla="*/ 960059 h 2903740"/>
              <a:gd name="connsiteX159" fmla="*/ 2715522 w 2928285"/>
              <a:gd name="connsiteY159" fmla="*/ 958154 h 2903740"/>
              <a:gd name="connsiteX160" fmla="*/ 2721999 w 2928285"/>
              <a:gd name="connsiteY160" fmla="*/ 959964 h 2903740"/>
              <a:gd name="connsiteX161" fmla="*/ 2715522 w 2928285"/>
              <a:gd name="connsiteY161" fmla="*/ 958154 h 2903740"/>
              <a:gd name="connsiteX162" fmla="*/ 2706569 w 2928285"/>
              <a:gd name="connsiteY162" fmla="*/ 934151 h 2903740"/>
              <a:gd name="connsiteX163" fmla="*/ 2697520 w 2928285"/>
              <a:gd name="connsiteY163" fmla="*/ 910815 h 2903740"/>
              <a:gd name="connsiteX164" fmla="*/ 2688852 w 2928285"/>
              <a:gd name="connsiteY164" fmla="*/ 888050 h 2903740"/>
              <a:gd name="connsiteX165" fmla="*/ 2678279 w 2928285"/>
              <a:gd name="connsiteY165" fmla="*/ 865952 h 2903740"/>
              <a:gd name="connsiteX166" fmla="*/ 2659896 w 2928285"/>
              <a:gd name="connsiteY166" fmla="*/ 823470 h 2903740"/>
              <a:gd name="connsiteX167" fmla="*/ 2640846 w 2928285"/>
              <a:gd name="connsiteY167" fmla="*/ 782894 h 2903740"/>
              <a:gd name="connsiteX168" fmla="*/ 2620748 w 2928285"/>
              <a:gd name="connsiteY168" fmla="*/ 743746 h 2903740"/>
              <a:gd name="connsiteX169" fmla="*/ 2600079 w 2928285"/>
              <a:gd name="connsiteY169" fmla="*/ 705646 h 2903740"/>
              <a:gd name="connsiteX170" fmla="*/ 2553787 w 2928285"/>
              <a:gd name="connsiteY170" fmla="*/ 630970 h 2903740"/>
              <a:gd name="connsiteX171" fmla="*/ 2542167 w 2928285"/>
              <a:gd name="connsiteY171" fmla="*/ 613349 h 2903740"/>
              <a:gd name="connsiteX172" fmla="*/ 2530070 w 2928285"/>
              <a:gd name="connsiteY172" fmla="*/ 596013 h 2903740"/>
              <a:gd name="connsiteX173" fmla="*/ 2502257 w 2928285"/>
              <a:gd name="connsiteY173" fmla="*/ 559723 h 2903740"/>
              <a:gd name="connsiteX174" fmla="*/ 2368907 w 2928285"/>
              <a:gd name="connsiteY174" fmla="*/ 420848 h 2903740"/>
              <a:gd name="connsiteX175" fmla="*/ 2338713 w 2928285"/>
              <a:gd name="connsiteY175" fmla="*/ 386178 h 2903740"/>
              <a:gd name="connsiteX176" fmla="*/ 2337570 w 2928285"/>
              <a:gd name="connsiteY176" fmla="*/ 383892 h 2903740"/>
              <a:gd name="connsiteX177" fmla="*/ 2316425 w 2928285"/>
              <a:gd name="connsiteY177" fmla="*/ 364175 h 2903740"/>
              <a:gd name="connsiteX178" fmla="*/ 2291374 w 2928285"/>
              <a:gd name="connsiteY178" fmla="*/ 344553 h 2903740"/>
              <a:gd name="connsiteX179" fmla="*/ 2276896 w 2928285"/>
              <a:gd name="connsiteY179" fmla="*/ 335886 h 2903740"/>
              <a:gd name="connsiteX180" fmla="*/ 2274419 w 2928285"/>
              <a:gd name="connsiteY180" fmla="*/ 336648 h 2903740"/>
              <a:gd name="connsiteX181" fmla="*/ 2280229 w 2928285"/>
              <a:gd name="connsiteY181" fmla="*/ 343220 h 2903740"/>
              <a:gd name="connsiteX182" fmla="*/ 2264132 w 2928285"/>
              <a:gd name="connsiteY182" fmla="*/ 331218 h 2903740"/>
              <a:gd name="connsiteX183" fmla="*/ 2250130 w 2928285"/>
              <a:gd name="connsiteY183" fmla="*/ 320074 h 2903740"/>
              <a:gd name="connsiteX184" fmla="*/ 2198410 w 2928285"/>
              <a:gd name="connsiteY184" fmla="*/ 281974 h 2903740"/>
              <a:gd name="connsiteX185" fmla="*/ 2174407 w 2928285"/>
              <a:gd name="connsiteY185" fmla="*/ 261305 h 2903740"/>
              <a:gd name="connsiteX186" fmla="*/ 2150404 w 2928285"/>
              <a:gd name="connsiteY186" fmla="*/ 244064 h 2903740"/>
              <a:gd name="connsiteX187" fmla="*/ 2152404 w 2928285"/>
              <a:gd name="connsiteY187" fmla="*/ 241779 h 2903740"/>
              <a:gd name="connsiteX188" fmla="*/ 2189552 w 2928285"/>
              <a:gd name="connsiteY188" fmla="*/ 264353 h 2903740"/>
              <a:gd name="connsiteX189" fmla="*/ 2206316 w 2928285"/>
              <a:gd name="connsiteY189" fmla="*/ 271878 h 2903740"/>
              <a:gd name="connsiteX190" fmla="*/ 2236510 w 2928285"/>
              <a:gd name="connsiteY190" fmla="*/ 286737 h 2903740"/>
              <a:gd name="connsiteX191" fmla="*/ 2229937 w 2928285"/>
              <a:gd name="connsiteY191" fmla="*/ 274735 h 2903740"/>
              <a:gd name="connsiteX192" fmla="*/ 2227556 w 2928285"/>
              <a:gd name="connsiteY192" fmla="*/ 265781 h 2903740"/>
              <a:gd name="connsiteX193" fmla="*/ 2229080 w 2928285"/>
              <a:gd name="connsiteY193" fmla="*/ 265781 h 2903740"/>
              <a:gd name="connsiteX194" fmla="*/ 2214031 w 2928285"/>
              <a:gd name="connsiteY194" fmla="*/ 257304 h 2903740"/>
              <a:gd name="connsiteX195" fmla="*/ 2203744 w 2928285"/>
              <a:gd name="connsiteY195" fmla="*/ 250446 h 2903740"/>
              <a:gd name="connsiteX196" fmla="*/ 2189170 w 2928285"/>
              <a:gd name="connsiteY196" fmla="*/ 238731 h 2903740"/>
              <a:gd name="connsiteX197" fmla="*/ 2189742 w 2928285"/>
              <a:gd name="connsiteY197" fmla="*/ 237873 h 2903740"/>
              <a:gd name="connsiteX198" fmla="*/ 2175264 w 2928285"/>
              <a:gd name="connsiteY198" fmla="*/ 228348 h 2903740"/>
              <a:gd name="connsiteX199" fmla="*/ 2161834 w 2928285"/>
              <a:gd name="connsiteY199" fmla="*/ 220633 h 2903740"/>
              <a:gd name="connsiteX200" fmla="*/ 2134307 w 2928285"/>
              <a:gd name="connsiteY200" fmla="*/ 204822 h 2903740"/>
              <a:gd name="connsiteX201" fmla="*/ 2116971 w 2928285"/>
              <a:gd name="connsiteY201" fmla="*/ 195297 h 2903740"/>
              <a:gd name="connsiteX202" fmla="*/ 2099159 w 2928285"/>
              <a:gd name="connsiteY202" fmla="*/ 186438 h 2903740"/>
              <a:gd name="connsiteX203" fmla="*/ 2116971 w 2928285"/>
              <a:gd name="connsiteY203" fmla="*/ 195297 h 2903740"/>
              <a:gd name="connsiteX204" fmla="*/ 2134307 w 2928285"/>
              <a:gd name="connsiteY204" fmla="*/ 204822 h 2903740"/>
              <a:gd name="connsiteX205" fmla="*/ 2118876 w 2928285"/>
              <a:gd name="connsiteY205" fmla="*/ 198440 h 2903740"/>
              <a:gd name="connsiteX206" fmla="*/ 2102969 w 2928285"/>
              <a:gd name="connsiteY206" fmla="*/ 192630 h 2903740"/>
              <a:gd name="connsiteX207" fmla="*/ 2073918 w 2928285"/>
              <a:gd name="connsiteY207" fmla="*/ 179009 h 2903740"/>
              <a:gd name="connsiteX208" fmla="*/ 2027055 w 2928285"/>
              <a:gd name="connsiteY208" fmla="*/ 163864 h 2903740"/>
              <a:gd name="connsiteX209" fmla="*/ 1994956 w 2928285"/>
              <a:gd name="connsiteY209" fmla="*/ 148814 h 2903740"/>
              <a:gd name="connsiteX210" fmla="*/ 1982859 w 2928285"/>
              <a:gd name="connsiteY210" fmla="*/ 143099 h 2903740"/>
              <a:gd name="connsiteX211" fmla="*/ 2015625 w 2928285"/>
              <a:gd name="connsiteY211" fmla="*/ 151577 h 2903740"/>
              <a:gd name="connsiteX212" fmla="*/ 2002861 w 2928285"/>
              <a:gd name="connsiteY212" fmla="*/ 141004 h 2903740"/>
              <a:gd name="connsiteX213" fmla="*/ 1957903 w 2928285"/>
              <a:gd name="connsiteY213" fmla="*/ 125955 h 2903740"/>
              <a:gd name="connsiteX214" fmla="*/ 1912184 w 2928285"/>
              <a:gd name="connsiteY214" fmla="*/ 111953 h 2903740"/>
              <a:gd name="connsiteX215" fmla="*/ 1871988 w 2928285"/>
              <a:gd name="connsiteY215" fmla="*/ 99665 h 2903740"/>
              <a:gd name="connsiteX216" fmla="*/ 1832174 w 2928285"/>
              <a:gd name="connsiteY216" fmla="*/ 86997 h 2903740"/>
              <a:gd name="connsiteX217" fmla="*/ 1832935 w 2928285"/>
              <a:gd name="connsiteY217" fmla="*/ 83854 h 2903740"/>
              <a:gd name="connsiteX218" fmla="*/ 1835221 w 2928285"/>
              <a:gd name="connsiteY218" fmla="*/ 75472 h 2903740"/>
              <a:gd name="connsiteX219" fmla="*/ 1868178 w 2928285"/>
              <a:gd name="connsiteY219" fmla="*/ 87569 h 2903740"/>
              <a:gd name="connsiteX220" fmla="*/ 1896753 w 2928285"/>
              <a:gd name="connsiteY220" fmla="*/ 100047 h 2903740"/>
              <a:gd name="connsiteX221" fmla="*/ 1893514 w 2928285"/>
              <a:gd name="connsiteY221" fmla="*/ 100047 h 2903740"/>
              <a:gd name="connsiteX222" fmla="*/ 1896753 w 2928285"/>
              <a:gd name="connsiteY222" fmla="*/ 100047 h 2903740"/>
              <a:gd name="connsiteX223" fmla="*/ 1920946 w 2928285"/>
              <a:gd name="connsiteY223" fmla="*/ 106905 h 2903740"/>
              <a:gd name="connsiteX224" fmla="*/ 1945711 w 2928285"/>
              <a:gd name="connsiteY224" fmla="*/ 114524 h 2903740"/>
              <a:gd name="connsiteX225" fmla="*/ 2004195 w 2928285"/>
              <a:gd name="connsiteY225" fmla="*/ 137099 h 2903740"/>
              <a:gd name="connsiteX226" fmla="*/ 2004195 w 2928285"/>
              <a:gd name="connsiteY226" fmla="*/ 137099 h 2903740"/>
              <a:gd name="connsiteX227" fmla="*/ 2048677 w 2928285"/>
              <a:gd name="connsiteY227" fmla="*/ 156149 h 2903740"/>
              <a:gd name="connsiteX228" fmla="*/ 2048677 w 2928285"/>
              <a:gd name="connsiteY228" fmla="*/ 156149 h 2903740"/>
              <a:gd name="connsiteX229" fmla="*/ 2059630 w 2928285"/>
              <a:gd name="connsiteY229" fmla="*/ 160149 h 2903740"/>
              <a:gd name="connsiteX230" fmla="*/ 2075061 w 2928285"/>
              <a:gd name="connsiteY230" fmla="*/ 167579 h 2903740"/>
              <a:gd name="connsiteX231" fmla="*/ 2115828 w 2928285"/>
              <a:gd name="connsiteY231" fmla="*/ 182343 h 2903740"/>
              <a:gd name="connsiteX232" fmla="*/ 2164215 w 2928285"/>
              <a:gd name="connsiteY232" fmla="*/ 201393 h 2903740"/>
              <a:gd name="connsiteX233" fmla="*/ 2188218 w 2928285"/>
              <a:gd name="connsiteY233" fmla="*/ 210918 h 2903740"/>
              <a:gd name="connsiteX234" fmla="*/ 2211078 w 2928285"/>
              <a:gd name="connsiteY234" fmla="*/ 221109 h 2903740"/>
              <a:gd name="connsiteX235" fmla="*/ 2213936 w 2928285"/>
              <a:gd name="connsiteY235" fmla="*/ 219585 h 2903740"/>
              <a:gd name="connsiteX236" fmla="*/ 2200410 w 2928285"/>
              <a:gd name="connsiteY236" fmla="*/ 210060 h 2903740"/>
              <a:gd name="connsiteX237" fmla="*/ 2189933 w 2928285"/>
              <a:gd name="connsiteY237" fmla="*/ 203488 h 2903740"/>
              <a:gd name="connsiteX238" fmla="*/ 2176693 w 2928285"/>
              <a:gd name="connsiteY238" fmla="*/ 196059 h 2903740"/>
              <a:gd name="connsiteX239" fmla="*/ 2146689 w 2928285"/>
              <a:gd name="connsiteY239" fmla="*/ 181199 h 2903740"/>
              <a:gd name="connsiteX240" fmla="*/ 2132116 w 2928285"/>
              <a:gd name="connsiteY240" fmla="*/ 172627 h 2903740"/>
              <a:gd name="connsiteX241" fmla="*/ 2117828 w 2928285"/>
              <a:gd name="connsiteY241" fmla="*/ 163102 h 2903740"/>
              <a:gd name="connsiteX242" fmla="*/ 2074870 w 2928285"/>
              <a:gd name="connsiteY242" fmla="*/ 138528 h 2903740"/>
              <a:gd name="connsiteX243" fmla="*/ 2036199 w 2928285"/>
              <a:gd name="connsiteY243" fmla="*/ 123954 h 2903740"/>
              <a:gd name="connsiteX244" fmla="*/ 1985526 w 2928285"/>
              <a:gd name="connsiteY244" fmla="*/ 104333 h 2903740"/>
              <a:gd name="connsiteX245" fmla="*/ 1947426 w 2928285"/>
              <a:gd name="connsiteY245" fmla="*/ 93474 h 2903740"/>
              <a:gd name="connsiteX246" fmla="*/ 1885799 w 2928285"/>
              <a:gd name="connsiteY246" fmla="*/ 73853 h 2903740"/>
              <a:gd name="connsiteX247" fmla="*/ 1885799 w 2928285"/>
              <a:gd name="connsiteY247" fmla="*/ 73853 h 2903740"/>
              <a:gd name="connsiteX248" fmla="*/ 1830459 w 2928285"/>
              <a:gd name="connsiteY248" fmla="*/ 58137 h 2903740"/>
              <a:gd name="connsiteX249" fmla="*/ 1775024 w 2928285"/>
              <a:gd name="connsiteY249" fmla="*/ 43754 h 2903740"/>
              <a:gd name="connsiteX250" fmla="*/ 1742829 w 2928285"/>
              <a:gd name="connsiteY250" fmla="*/ 37563 h 2903740"/>
              <a:gd name="connsiteX251" fmla="*/ 1710253 w 2928285"/>
              <a:gd name="connsiteY251" fmla="*/ 32895 h 2903740"/>
              <a:gd name="connsiteX252" fmla="*/ 1711492 w 2928285"/>
              <a:gd name="connsiteY252" fmla="*/ 29752 h 2903740"/>
              <a:gd name="connsiteX253" fmla="*/ 1745496 w 2928285"/>
              <a:gd name="connsiteY253" fmla="*/ 33467 h 2903740"/>
              <a:gd name="connsiteX254" fmla="*/ 1767785 w 2928285"/>
              <a:gd name="connsiteY254" fmla="*/ 35657 h 2903740"/>
              <a:gd name="connsiteX255" fmla="*/ 1794264 w 2928285"/>
              <a:gd name="connsiteY255" fmla="*/ 38229 h 2903740"/>
              <a:gd name="connsiteX256" fmla="*/ 1817981 w 2928285"/>
              <a:gd name="connsiteY256" fmla="*/ 43849 h 2903740"/>
              <a:gd name="connsiteX257" fmla="*/ 1794359 w 2928285"/>
              <a:gd name="connsiteY257" fmla="*/ 38229 h 2903740"/>
              <a:gd name="connsiteX258" fmla="*/ 1744734 w 2928285"/>
              <a:gd name="connsiteY258" fmla="*/ 25752 h 2903740"/>
              <a:gd name="connsiteX259" fmla="*/ 1728542 w 2928285"/>
              <a:gd name="connsiteY259" fmla="*/ 22989 h 2903740"/>
              <a:gd name="connsiteX260" fmla="*/ 1645674 w 2928285"/>
              <a:gd name="connsiteY260" fmla="*/ 11750 h 2903740"/>
              <a:gd name="connsiteX261" fmla="*/ 1603193 w 2928285"/>
              <a:gd name="connsiteY261" fmla="*/ 10131 h 2903740"/>
              <a:gd name="connsiteX262" fmla="*/ 1536518 w 2928285"/>
              <a:gd name="connsiteY262" fmla="*/ 5654 h 2903740"/>
              <a:gd name="connsiteX263" fmla="*/ 1446506 w 2928285"/>
              <a:gd name="connsiteY263" fmla="*/ -252 h 2903740"/>
              <a:gd name="connsiteX264" fmla="*/ 1290201 w 2928285"/>
              <a:gd name="connsiteY264" fmla="*/ 12321 h 2903740"/>
              <a:gd name="connsiteX265" fmla="*/ 1075412 w 2928285"/>
              <a:gd name="connsiteY265" fmla="*/ 61375 h 2903740"/>
              <a:gd name="connsiteX266" fmla="*/ 995402 w 2928285"/>
              <a:gd name="connsiteY266" fmla="*/ 94808 h 2903740"/>
              <a:gd name="connsiteX267" fmla="*/ 973018 w 2928285"/>
              <a:gd name="connsiteY267" fmla="*/ 104333 h 2903740"/>
              <a:gd name="connsiteX268" fmla="*/ 964636 w 2928285"/>
              <a:gd name="connsiteY268" fmla="*/ 110048 h 2903740"/>
              <a:gd name="connsiteX269" fmla="*/ 922250 w 2928285"/>
              <a:gd name="connsiteY269" fmla="*/ 129860 h 2903740"/>
              <a:gd name="connsiteX270" fmla="*/ 934537 w 2928285"/>
              <a:gd name="connsiteY270" fmla="*/ 119192 h 2903740"/>
              <a:gd name="connsiteX271" fmla="*/ 922250 w 2928285"/>
              <a:gd name="connsiteY271" fmla="*/ 129860 h 2903740"/>
              <a:gd name="connsiteX272" fmla="*/ 922917 w 2928285"/>
              <a:gd name="connsiteY272" fmla="*/ 133098 h 2903740"/>
              <a:gd name="connsiteX273" fmla="*/ 958826 w 2928285"/>
              <a:gd name="connsiteY273" fmla="*/ 122335 h 2903740"/>
              <a:gd name="connsiteX274" fmla="*/ 1014547 w 2928285"/>
              <a:gd name="connsiteY274" fmla="*/ 103285 h 2903740"/>
              <a:gd name="connsiteX275" fmla="*/ 1057219 w 2928285"/>
              <a:gd name="connsiteY275" fmla="*/ 92617 h 2903740"/>
              <a:gd name="connsiteX276" fmla="*/ 1080842 w 2928285"/>
              <a:gd name="connsiteY276" fmla="*/ 90236 h 2903740"/>
              <a:gd name="connsiteX277" fmla="*/ 1096558 w 2928285"/>
              <a:gd name="connsiteY277" fmla="*/ 89093 h 2903740"/>
              <a:gd name="connsiteX278" fmla="*/ 1057982 w 2928285"/>
              <a:gd name="connsiteY278" fmla="*/ 100999 h 2903740"/>
              <a:gd name="connsiteX279" fmla="*/ 1019215 w 2928285"/>
              <a:gd name="connsiteY279" fmla="*/ 113001 h 2903740"/>
              <a:gd name="connsiteX280" fmla="*/ 1064839 w 2928285"/>
              <a:gd name="connsiteY280" fmla="*/ 103476 h 2903740"/>
              <a:gd name="connsiteX281" fmla="*/ 1127990 w 2928285"/>
              <a:gd name="connsiteY281" fmla="*/ 82997 h 2903740"/>
              <a:gd name="connsiteX282" fmla="*/ 1183616 w 2928285"/>
              <a:gd name="connsiteY282" fmla="*/ 70424 h 2903740"/>
              <a:gd name="connsiteX283" fmla="*/ 1238576 w 2928285"/>
              <a:gd name="connsiteY283" fmla="*/ 60899 h 2903740"/>
              <a:gd name="connsiteX284" fmla="*/ 1255911 w 2928285"/>
              <a:gd name="connsiteY284" fmla="*/ 64995 h 2903740"/>
              <a:gd name="connsiteX285" fmla="*/ 1311346 w 2928285"/>
              <a:gd name="connsiteY285" fmla="*/ 58232 h 2903740"/>
              <a:gd name="connsiteX286" fmla="*/ 1339160 w 2928285"/>
              <a:gd name="connsiteY286" fmla="*/ 55660 h 2903740"/>
              <a:gd name="connsiteX287" fmla="*/ 1367068 w 2928285"/>
              <a:gd name="connsiteY287" fmla="*/ 53660 h 2903740"/>
              <a:gd name="connsiteX288" fmla="*/ 1399929 w 2928285"/>
              <a:gd name="connsiteY288" fmla="*/ 49373 h 2903740"/>
              <a:gd name="connsiteX289" fmla="*/ 1448030 w 2928285"/>
              <a:gd name="connsiteY289" fmla="*/ 47659 h 2903740"/>
              <a:gd name="connsiteX290" fmla="*/ 1430695 w 2928285"/>
              <a:gd name="connsiteY290" fmla="*/ 50802 h 2903740"/>
              <a:gd name="connsiteX291" fmla="*/ 1398977 w 2928285"/>
              <a:gd name="connsiteY291" fmla="*/ 55946 h 2903740"/>
              <a:gd name="connsiteX292" fmla="*/ 1398977 w 2928285"/>
              <a:gd name="connsiteY292" fmla="*/ 55946 h 2903740"/>
              <a:gd name="connsiteX293" fmla="*/ 1462508 w 2928285"/>
              <a:gd name="connsiteY293" fmla="*/ 55089 h 2903740"/>
              <a:gd name="connsiteX294" fmla="*/ 1514134 w 2928285"/>
              <a:gd name="connsiteY294" fmla="*/ 53850 h 2903740"/>
              <a:gd name="connsiteX295" fmla="*/ 1533755 w 2928285"/>
              <a:gd name="connsiteY295" fmla="*/ 53088 h 2903740"/>
              <a:gd name="connsiteX296" fmla="*/ 1557949 w 2928285"/>
              <a:gd name="connsiteY296" fmla="*/ 54231 h 2903740"/>
              <a:gd name="connsiteX297" fmla="*/ 1606812 w 2928285"/>
              <a:gd name="connsiteY297" fmla="*/ 56898 h 2903740"/>
              <a:gd name="connsiteX298" fmla="*/ 1652437 w 2928285"/>
              <a:gd name="connsiteY298" fmla="*/ 68043 h 2903740"/>
              <a:gd name="connsiteX299" fmla="*/ 1639197 w 2928285"/>
              <a:gd name="connsiteY299" fmla="*/ 72805 h 2903740"/>
              <a:gd name="connsiteX300" fmla="*/ 1652722 w 2928285"/>
              <a:gd name="connsiteY300" fmla="*/ 74615 h 2903740"/>
              <a:gd name="connsiteX301" fmla="*/ 1685965 w 2928285"/>
              <a:gd name="connsiteY301" fmla="*/ 81473 h 2903740"/>
              <a:gd name="connsiteX302" fmla="*/ 1685965 w 2928285"/>
              <a:gd name="connsiteY302" fmla="*/ 81473 h 2903740"/>
              <a:gd name="connsiteX303" fmla="*/ 1729685 w 2928285"/>
              <a:gd name="connsiteY303" fmla="*/ 90045 h 2903740"/>
              <a:gd name="connsiteX304" fmla="*/ 1758926 w 2928285"/>
              <a:gd name="connsiteY304" fmla="*/ 99570 h 2903740"/>
              <a:gd name="connsiteX305" fmla="*/ 1788263 w 2928285"/>
              <a:gd name="connsiteY305" fmla="*/ 107667 h 2903740"/>
              <a:gd name="connsiteX306" fmla="*/ 1823315 w 2928285"/>
              <a:gd name="connsiteY306" fmla="*/ 118715 h 2903740"/>
              <a:gd name="connsiteX307" fmla="*/ 1860082 w 2928285"/>
              <a:gd name="connsiteY307" fmla="*/ 130431 h 2903740"/>
              <a:gd name="connsiteX308" fmla="*/ 1898182 w 2928285"/>
              <a:gd name="connsiteY308" fmla="*/ 144052 h 2903740"/>
              <a:gd name="connsiteX309" fmla="*/ 1917803 w 2928285"/>
              <a:gd name="connsiteY309" fmla="*/ 151005 h 2903740"/>
              <a:gd name="connsiteX310" fmla="*/ 1937615 w 2928285"/>
              <a:gd name="connsiteY310" fmla="*/ 159006 h 2903740"/>
              <a:gd name="connsiteX311" fmla="*/ 1972286 w 2928285"/>
              <a:gd name="connsiteY311" fmla="*/ 173294 h 2903740"/>
              <a:gd name="connsiteX312" fmla="*/ 2002004 w 2928285"/>
              <a:gd name="connsiteY312" fmla="*/ 187391 h 2903740"/>
              <a:gd name="connsiteX313" fmla="*/ 2028103 w 2928285"/>
              <a:gd name="connsiteY313" fmla="*/ 204440 h 2903740"/>
              <a:gd name="connsiteX314" fmla="*/ 2049820 w 2928285"/>
              <a:gd name="connsiteY314" fmla="*/ 215680 h 2903740"/>
              <a:gd name="connsiteX315" fmla="*/ 2062869 w 2928285"/>
              <a:gd name="connsiteY315" fmla="*/ 223586 h 2903740"/>
              <a:gd name="connsiteX316" fmla="*/ 2081157 w 2928285"/>
              <a:gd name="connsiteY316" fmla="*/ 236064 h 2903740"/>
              <a:gd name="connsiteX317" fmla="*/ 2106208 w 2928285"/>
              <a:gd name="connsiteY317" fmla="*/ 251304 h 2903740"/>
              <a:gd name="connsiteX318" fmla="*/ 2111161 w 2928285"/>
              <a:gd name="connsiteY318" fmla="*/ 256828 h 2903740"/>
              <a:gd name="connsiteX319" fmla="*/ 2087920 w 2928285"/>
              <a:gd name="connsiteY319" fmla="*/ 243493 h 2903740"/>
              <a:gd name="connsiteX320" fmla="*/ 2111161 w 2928285"/>
              <a:gd name="connsiteY320" fmla="*/ 256923 h 2903740"/>
              <a:gd name="connsiteX321" fmla="*/ 2173264 w 2928285"/>
              <a:gd name="connsiteY321" fmla="*/ 300834 h 2903740"/>
              <a:gd name="connsiteX322" fmla="*/ 2196505 w 2928285"/>
              <a:gd name="connsiteY322" fmla="*/ 316073 h 2903740"/>
              <a:gd name="connsiteX323" fmla="*/ 2219270 w 2928285"/>
              <a:gd name="connsiteY323" fmla="*/ 332552 h 2903740"/>
              <a:gd name="connsiteX324" fmla="*/ 2259560 w 2928285"/>
              <a:gd name="connsiteY324" fmla="*/ 363508 h 2903740"/>
              <a:gd name="connsiteX325" fmla="*/ 2311186 w 2928285"/>
              <a:gd name="connsiteY325" fmla="*/ 406085 h 2903740"/>
              <a:gd name="connsiteX326" fmla="*/ 2315282 w 2928285"/>
              <a:gd name="connsiteY326" fmla="*/ 419991 h 2903740"/>
              <a:gd name="connsiteX327" fmla="*/ 2364335 w 2928285"/>
              <a:gd name="connsiteY327" fmla="*/ 468378 h 2903740"/>
              <a:gd name="connsiteX328" fmla="*/ 2341856 w 2928285"/>
              <a:gd name="connsiteY328" fmla="*/ 450186 h 2903740"/>
              <a:gd name="connsiteX329" fmla="*/ 2323663 w 2928285"/>
              <a:gd name="connsiteY329" fmla="*/ 434088 h 2903740"/>
              <a:gd name="connsiteX330" fmla="*/ 2307471 w 2928285"/>
              <a:gd name="connsiteY330" fmla="*/ 420944 h 2903740"/>
              <a:gd name="connsiteX331" fmla="*/ 2316996 w 2928285"/>
              <a:gd name="connsiteY331" fmla="*/ 432183 h 2903740"/>
              <a:gd name="connsiteX332" fmla="*/ 2357001 w 2928285"/>
              <a:gd name="connsiteY332" fmla="*/ 470283 h 2903740"/>
              <a:gd name="connsiteX333" fmla="*/ 2348143 w 2928285"/>
              <a:gd name="connsiteY333" fmla="*/ 463235 h 2903740"/>
              <a:gd name="connsiteX334" fmla="*/ 2327854 w 2928285"/>
              <a:gd name="connsiteY334" fmla="*/ 444185 h 2903740"/>
              <a:gd name="connsiteX335" fmla="*/ 2348143 w 2928285"/>
              <a:gd name="connsiteY335" fmla="*/ 463235 h 2903740"/>
              <a:gd name="connsiteX336" fmla="*/ 2332427 w 2928285"/>
              <a:gd name="connsiteY336" fmla="*/ 452757 h 2903740"/>
              <a:gd name="connsiteX337" fmla="*/ 2347952 w 2928285"/>
              <a:gd name="connsiteY337" fmla="*/ 468950 h 2903740"/>
              <a:gd name="connsiteX338" fmla="*/ 2387481 w 2928285"/>
              <a:gd name="connsiteY338" fmla="*/ 520480 h 2903740"/>
              <a:gd name="connsiteX339" fmla="*/ 2361859 w 2928285"/>
              <a:gd name="connsiteY339" fmla="*/ 497239 h 2903740"/>
              <a:gd name="connsiteX340" fmla="*/ 2326521 w 2928285"/>
              <a:gd name="connsiteY340" fmla="*/ 470950 h 2903740"/>
              <a:gd name="connsiteX341" fmla="*/ 2296898 w 2928285"/>
              <a:gd name="connsiteY341" fmla="*/ 450281 h 2903740"/>
              <a:gd name="connsiteX342" fmla="*/ 2278420 w 2928285"/>
              <a:gd name="connsiteY342" fmla="*/ 436851 h 2903740"/>
              <a:gd name="connsiteX343" fmla="*/ 2266704 w 2928285"/>
              <a:gd name="connsiteY343" fmla="*/ 427326 h 2903740"/>
              <a:gd name="connsiteX344" fmla="*/ 2251940 w 2928285"/>
              <a:gd name="connsiteY344" fmla="*/ 416467 h 2903740"/>
              <a:gd name="connsiteX345" fmla="*/ 2251940 w 2928285"/>
              <a:gd name="connsiteY345" fmla="*/ 417324 h 2903740"/>
              <a:gd name="connsiteX346" fmla="*/ 2240415 w 2928285"/>
              <a:gd name="connsiteY346" fmla="*/ 409133 h 2903740"/>
              <a:gd name="connsiteX347" fmla="*/ 2226509 w 2928285"/>
              <a:gd name="connsiteY347" fmla="*/ 399608 h 2903740"/>
              <a:gd name="connsiteX348" fmla="*/ 2216984 w 2928285"/>
              <a:gd name="connsiteY348" fmla="*/ 392655 h 2903740"/>
              <a:gd name="connsiteX349" fmla="*/ 2207459 w 2928285"/>
              <a:gd name="connsiteY349" fmla="*/ 386273 h 2903740"/>
              <a:gd name="connsiteX350" fmla="*/ 2188409 w 2928285"/>
              <a:gd name="connsiteY350" fmla="*/ 373414 h 2903740"/>
              <a:gd name="connsiteX351" fmla="*/ 2212793 w 2928285"/>
              <a:gd name="connsiteY351" fmla="*/ 394750 h 2903740"/>
              <a:gd name="connsiteX352" fmla="*/ 2212793 w 2928285"/>
              <a:gd name="connsiteY352" fmla="*/ 396274 h 2903740"/>
              <a:gd name="connsiteX353" fmla="*/ 2212793 w 2928285"/>
              <a:gd name="connsiteY353" fmla="*/ 394750 h 2903740"/>
              <a:gd name="connsiteX354" fmla="*/ 2224413 w 2928285"/>
              <a:gd name="connsiteY354" fmla="*/ 403608 h 2903740"/>
              <a:gd name="connsiteX355" fmla="*/ 2278229 w 2928285"/>
              <a:gd name="connsiteY355" fmla="*/ 445042 h 2903740"/>
              <a:gd name="connsiteX356" fmla="*/ 2313377 w 2928285"/>
              <a:gd name="connsiteY356" fmla="*/ 477332 h 2903740"/>
              <a:gd name="connsiteX357" fmla="*/ 2306900 w 2928285"/>
              <a:gd name="connsiteY357" fmla="*/ 473427 h 2903740"/>
              <a:gd name="connsiteX358" fmla="*/ 2288802 w 2928285"/>
              <a:gd name="connsiteY358" fmla="*/ 458758 h 2903740"/>
              <a:gd name="connsiteX359" fmla="*/ 2256322 w 2928285"/>
              <a:gd name="connsiteY359" fmla="*/ 431707 h 2903740"/>
              <a:gd name="connsiteX360" fmla="*/ 2222508 w 2928285"/>
              <a:gd name="connsiteY360" fmla="*/ 405704 h 2903740"/>
              <a:gd name="connsiteX361" fmla="*/ 2219365 w 2928285"/>
              <a:gd name="connsiteY361" fmla="*/ 403227 h 2903740"/>
              <a:gd name="connsiteX362" fmla="*/ 2219365 w 2928285"/>
              <a:gd name="connsiteY362" fmla="*/ 403227 h 2903740"/>
              <a:gd name="connsiteX363" fmla="*/ 2195076 w 2928285"/>
              <a:gd name="connsiteY363" fmla="*/ 387511 h 2903740"/>
              <a:gd name="connsiteX364" fmla="*/ 2159834 w 2928285"/>
              <a:gd name="connsiteY364" fmla="*/ 365127 h 2903740"/>
              <a:gd name="connsiteX365" fmla="*/ 2118114 w 2928285"/>
              <a:gd name="connsiteY365" fmla="*/ 346077 h 2903740"/>
              <a:gd name="connsiteX366" fmla="*/ 2120781 w 2928285"/>
              <a:gd name="connsiteY366" fmla="*/ 348840 h 2903740"/>
              <a:gd name="connsiteX367" fmla="*/ 2130306 w 2928285"/>
              <a:gd name="connsiteY367" fmla="*/ 355031 h 2903740"/>
              <a:gd name="connsiteX368" fmla="*/ 2155071 w 2928285"/>
              <a:gd name="connsiteY368" fmla="*/ 369890 h 2903740"/>
              <a:gd name="connsiteX369" fmla="*/ 2180122 w 2928285"/>
              <a:gd name="connsiteY369" fmla="*/ 387606 h 2903740"/>
              <a:gd name="connsiteX370" fmla="*/ 2179074 w 2928285"/>
              <a:gd name="connsiteY370" fmla="*/ 389511 h 2903740"/>
              <a:gd name="connsiteX371" fmla="*/ 2163739 w 2928285"/>
              <a:gd name="connsiteY371" fmla="*/ 380558 h 2903740"/>
              <a:gd name="connsiteX372" fmla="*/ 2140879 w 2928285"/>
              <a:gd name="connsiteY372" fmla="*/ 365889 h 2903740"/>
              <a:gd name="connsiteX373" fmla="*/ 2118495 w 2928285"/>
              <a:gd name="connsiteY373" fmla="*/ 351792 h 2903740"/>
              <a:gd name="connsiteX374" fmla="*/ 2116685 w 2928285"/>
              <a:gd name="connsiteY374" fmla="*/ 351792 h 2903740"/>
              <a:gd name="connsiteX375" fmla="*/ 2112780 w 2928285"/>
              <a:gd name="connsiteY375" fmla="*/ 356364 h 2903740"/>
              <a:gd name="connsiteX376" fmla="*/ 2096587 w 2928285"/>
              <a:gd name="connsiteY376" fmla="*/ 351126 h 2903740"/>
              <a:gd name="connsiteX377" fmla="*/ 2047058 w 2928285"/>
              <a:gd name="connsiteY377" fmla="*/ 324265 h 2903740"/>
              <a:gd name="connsiteX378" fmla="*/ 2022197 w 2928285"/>
              <a:gd name="connsiteY378" fmla="*/ 307215 h 2903740"/>
              <a:gd name="connsiteX379" fmla="*/ 1993622 w 2928285"/>
              <a:gd name="connsiteY379" fmla="*/ 289975 h 2903740"/>
              <a:gd name="connsiteX380" fmla="*/ 1839127 w 2928285"/>
              <a:gd name="connsiteY380" fmla="*/ 227777 h 2903740"/>
              <a:gd name="connsiteX381" fmla="*/ 1839127 w 2928285"/>
              <a:gd name="connsiteY381" fmla="*/ 227777 h 2903740"/>
              <a:gd name="connsiteX382" fmla="*/ 1829602 w 2928285"/>
              <a:gd name="connsiteY382" fmla="*/ 225872 h 2903740"/>
              <a:gd name="connsiteX383" fmla="*/ 1818934 w 2928285"/>
              <a:gd name="connsiteY383" fmla="*/ 229491 h 2903740"/>
              <a:gd name="connsiteX384" fmla="*/ 1789787 w 2928285"/>
              <a:gd name="connsiteY384" fmla="*/ 222443 h 2903740"/>
              <a:gd name="connsiteX385" fmla="*/ 1765308 w 2928285"/>
              <a:gd name="connsiteY385" fmla="*/ 216156 h 2903740"/>
              <a:gd name="connsiteX386" fmla="*/ 1732161 w 2928285"/>
              <a:gd name="connsiteY386" fmla="*/ 209013 h 2903740"/>
              <a:gd name="connsiteX387" fmla="*/ 1698347 w 2928285"/>
              <a:gd name="connsiteY387" fmla="*/ 202440 h 2903740"/>
              <a:gd name="connsiteX388" fmla="*/ 1697776 w 2928285"/>
              <a:gd name="connsiteY388" fmla="*/ 200535 h 2903740"/>
              <a:gd name="connsiteX389" fmla="*/ 1710444 w 2928285"/>
              <a:gd name="connsiteY389" fmla="*/ 200535 h 2903740"/>
              <a:gd name="connsiteX390" fmla="*/ 1732637 w 2928285"/>
              <a:gd name="connsiteY390" fmla="*/ 203869 h 2903740"/>
              <a:gd name="connsiteX391" fmla="*/ 1777976 w 2928285"/>
              <a:gd name="connsiteY391" fmla="*/ 211108 h 2903740"/>
              <a:gd name="connsiteX392" fmla="*/ 1775785 w 2928285"/>
              <a:gd name="connsiteY392" fmla="*/ 208060 h 2903740"/>
              <a:gd name="connsiteX393" fmla="*/ 1763689 w 2928285"/>
              <a:gd name="connsiteY393" fmla="*/ 199964 h 2903740"/>
              <a:gd name="connsiteX394" fmla="*/ 1729494 w 2928285"/>
              <a:gd name="connsiteY394" fmla="*/ 189581 h 2903740"/>
              <a:gd name="connsiteX395" fmla="*/ 1737876 w 2928285"/>
              <a:gd name="connsiteY395" fmla="*/ 187010 h 2903740"/>
              <a:gd name="connsiteX396" fmla="*/ 1728922 w 2928285"/>
              <a:gd name="connsiteY396" fmla="*/ 181771 h 2903740"/>
              <a:gd name="connsiteX397" fmla="*/ 1728922 w 2928285"/>
              <a:gd name="connsiteY397" fmla="*/ 181771 h 2903740"/>
              <a:gd name="connsiteX398" fmla="*/ 1713016 w 2928285"/>
              <a:gd name="connsiteY398" fmla="*/ 178056 h 2903740"/>
              <a:gd name="connsiteX399" fmla="*/ 1695299 w 2928285"/>
              <a:gd name="connsiteY399" fmla="*/ 175008 h 2903740"/>
              <a:gd name="connsiteX400" fmla="*/ 1678916 w 2928285"/>
              <a:gd name="connsiteY400" fmla="*/ 169960 h 2903740"/>
              <a:gd name="connsiteX401" fmla="*/ 1659866 w 2928285"/>
              <a:gd name="connsiteY401" fmla="*/ 162054 h 2903740"/>
              <a:gd name="connsiteX402" fmla="*/ 1599287 w 2928285"/>
              <a:gd name="connsiteY402" fmla="*/ 155292 h 2903740"/>
              <a:gd name="connsiteX403" fmla="*/ 1646912 w 2928285"/>
              <a:gd name="connsiteY403" fmla="*/ 149862 h 2903740"/>
              <a:gd name="connsiteX404" fmla="*/ 1674535 w 2928285"/>
              <a:gd name="connsiteY404" fmla="*/ 151767 h 2903740"/>
              <a:gd name="connsiteX405" fmla="*/ 1705682 w 2928285"/>
              <a:gd name="connsiteY405" fmla="*/ 155006 h 2903740"/>
              <a:gd name="connsiteX406" fmla="*/ 1675583 w 2928285"/>
              <a:gd name="connsiteY406" fmla="*/ 146338 h 2903740"/>
              <a:gd name="connsiteX407" fmla="*/ 1658819 w 2928285"/>
              <a:gd name="connsiteY407" fmla="*/ 143671 h 2903740"/>
              <a:gd name="connsiteX408" fmla="*/ 1643197 w 2928285"/>
              <a:gd name="connsiteY408" fmla="*/ 142052 h 2903740"/>
              <a:gd name="connsiteX409" fmla="*/ 1615099 w 2928285"/>
              <a:gd name="connsiteY409" fmla="*/ 139671 h 2903740"/>
              <a:gd name="connsiteX410" fmla="*/ 1591286 w 2928285"/>
              <a:gd name="connsiteY410" fmla="*/ 138337 h 2903740"/>
              <a:gd name="connsiteX411" fmla="*/ 1571379 w 2928285"/>
              <a:gd name="connsiteY411" fmla="*/ 138813 h 2903740"/>
              <a:gd name="connsiteX412" fmla="*/ 1571379 w 2928285"/>
              <a:gd name="connsiteY412" fmla="*/ 138813 h 2903740"/>
              <a:gd name="connsiteX413" fmla="*/ 1520706 w 2928285"/>
              <a:gd name="connsiteY413" fmla="*/ 137575 h 2903740"/>
              <a:gd name="connsiteX414" fmla="*/ 1469938 w 2928285"/>
              <a:gd name="connsiteY414" fmla="*/ 140147 h 2903740"/>
              <a:gd name="connsiteX415" fmla="*/ 1439362 w 2928285"/>
              <a:gd name="connsiteY415" fmla="*/ 147481 h 2903740"/>
              <a:gd name="connsiteX416" fmla="*/ 1408120 w 2928285"/>
              <a:gd name="connsiteY416" fmla="*/ 151005 h 2903740"/>
              <a:gd name="connsiteX417" fmla="*/ 1386403 w 2928285"/>
              <a:gd name="connsiteY417" fmla="*/ 153196 h 2903740"/>
              <a:gd name="connsiteX418" fmla="*/ 1359734 w 2928285"/>
              <a:gd name="connsiteY418" fmla="*/ 155958 h 2903740"/>
              <a:gd name="connsiteX419" fmla="*/ 1338683 w 2928285"/>
              <a:gd name="connsiteY419" fmla="*/ 157578 h 2903740"/>
              <a:gd name="connsiteX420" fmla="*/ 1317728 w 2928285"/>
              <a:gd name="connsiteY420" fmla="*/ 160054 h 2903740"/>
              <a:gd name="connsiteX421" fmla="*/ 1302774 w 2928285"/>
              <a:gd name="connsiteY421" fmla="*/ 162912 h 2903740"/>
              <a:gd name="connsiteX422" fmla="*/ 1258292 w 2928285"/>
              <a:gd name="connsiteY422" fmla="*/ 169579 h 2903740"/>
              <a:gd name="connsiteX423" fmla="*/ 1256006 w 2928285"/>
              <a:gd name="connsiteY423" fmla="*/ 167388 h 2903740"/>
              <a:gd name="connsiteX424" fmla="*/ 1218859 w 2928285"/>
              <a:gd name="connsiteY424" fmla="*/ 170531 h 2903740"/>
              <a:gd name="connsiteX425" fmla="*/ 1191617 w 2928285"/>
              <a:gd name="connsiteY425" fmla="*/ 176056 h 2903740"/>
              <a:gd name="connsiteX426" fmla="*/ 1159804 w 2928285"/>
              <a:gd name="connsiteY426" fmla="*/ 183962 h 2903740"/>
              <a:gd name="connsiteX427" fmla="*/ 1169329 w 2928285"/>
              <a:gd name="connsiteY427" fmla="*/ 188439 h 2903740"/>
              <a:gd name="connsiteX428" fmla="*/ 1147707 w 2928285"/>
              <a:gd name="connsiteY428" fmla="*/ 199106 h 2903740"/>
              <a:gd name="connsiteX429" fmla="*/ 1136468 w 2928285"/>
              <a:gd name="connsiteY429" fmla="*/ 208155 h 2903740"/>
              <a:gd name="connsiteX430" fmla="*/ 1131610 w 2928285"/>
              <a:gd name="connsiteY430" fmla="*/ 213680 h 2903740"/>
              <a:gd name="connsiteX431" fmla="*/ 1155899 w 2928285"/>
              <a:gd name="connsiteY431" fmla="*/ 211298 h 2903740"/>
              <a:gd name="connsiteX432" fmla="*/ 1166757 w 2928285"/>
              <a:gd name="connsiteY432" fmla="*/ 213394 h 2903740"/>
              <a:gd name="connsiteX433" fmla="*/ 1176282 w 2928285"/>
              <a:gd name="connsiteY433" fmla="*/ 220633 h 2903740"/>
              <a:gd name="connsiteX434" fmla="*/ 1211715 w 2928285"/>
              <a:gd name="connsiteY434" fmla="*/ 221586 h 2903740"/>
              <a:gd name="connsiteX435" fmla="*/ 1209143 w 2928285"/>
              <a:gd name="connsiteY435" fmla="*/ 224538 h 2903740"/>
              <a:gd name="connsiteX436" fmla="*/ 1223526 w 2928285"/>
              <a:gd name="connsiteY436" fmla="*/ 223205 h 2903740"/>
              <a:gd name="connsiteX437" fmla="*/ 1219240 w 2928285"/>
              <a:gd name="connsiteY437" fmla="*/ 226157 h 2903740"/>
              <a:gd name="connsiteX438" fmla="*/ 1236385 w 2928285"/>
              <a:gd name="connsiteY438" fmla="*/ 226157 h 2903740"/>
              <a:gd name="connsiteX439" fmla="*/ 1236861 w 2928285"/>
              <a:gd name="connsiteY439" fmla="*/ 228158 h 2903740"/>
              <a:gd name="connsiteX440" fmla="*/ 1211525 w 2928285"/>
              <a:gd name="connsiteY440" fmla="*/ 235492 h 2903740"/>
              <a:gd name="connsiteX441" fmla="*/ 1184093 w 2928285"/>
              <a:gd name="connsiteY441" fmla="*/ 241779 h 2903740"/>
              <a:gd name="connsiteX442" fmla="*/ 1161233 w 2928285"/>
              <a:gd name="connsiteY442" fmla="*/ 246065 h 2903740"/>
              <a:gd name="connsiteX443" fmla="*/ 1138563 w 2928285"/>
              <a:gd name="connsiteY443" fmla="*/ 251494 h 2903740"/>
              <a:gd name="connsiteX444" fmla="*/ 1093224 w 2928285"/>
              <a:gd name="connsiteY444" fmla="*/ 262829 h 2903740"/>
              <a:gd name="connsiteX445" fmla="*/ 1048266 w 2928285"/>
              <a:gd name="connsiteY445" fmla="*/ 275783 h 2903740"/>
              <a:gd name="connsiteX446" fmla="*/ 1003975 w 2928285"/>
              <a:gd name="connsiteY446" fmla="*/ 291023 h 2903740"/>
              <a:gd name="connsiteX447" fmla="*/ 979781 w 2928285"/>
              <a:gd name="connsiteY447" fmla="*/ 301215 h 2903740"/>
              <a:gd name="connsiteX448" fmla="*/ 964922 w 2928285"/>
              <a:gd name="connsiteY448" fmla="*/ 305501 h 2903740"/>
              <a:gd name="connsiteX449" fmla="*/ 963684 w 2928285"/>
              <a:gd name="connsiteY449" fmla="*/ 303786 h 2903740"/>
              <a:gd name="connsiteX450" fmla="*/ 937967 w 2928285"/>
              <a:gd name="connsiteY450" fmla="*/ 312835 h 2903740"/>
              <a:gd name="connsiteX451" fmla="*/ 890341 w 2928285"/>
              <a:gd name="connsiteY451" fmla="*/ 337981 h 2903740"/>
              <a:gd name="connsiteX452" fmla="*/ 860338 w 2928285"/>
              <a:gd name="connsiteY452" fmla="*/ 351126 h 2903740"/>
              <a:gd name="connsiteX453" fmla="*/ 831286 w 2928285"/>
              <a:gd name="connsiteY453" fmla="*/ 366556 h 2903740"/>
              <a:gd name="connsiteX454" fmla="*/ 800902 w 2928285"/>
              <a:gd name="connsiteY454" fmla="*/ 386273 h 2903740"/>
              <a:gd name="connsiteX455" fmla="*/ 778232 w 2928285"/>
              <a:gd name="connsiteY455" fmla="*/ 404656 h 2903740"/>
              <a:gd name="connsiteX456" fmla="*/ 756801 w 2928285"/>
              <a:gd name="connsiteY456" fmla="*/ 425802 h 2903740"/>
              <a:gd name="connsiteX457" fmla="*/ 675172 w 2928285"/>
              <a:gd name="connsiteY457" fmla="*/ 475427 h 2903740"/>
              <a:gd name="connsiteX458" fmla="*/ 647644 w 2928285"/>
              <a:gd name="connsiteY458" fmla="*/ 498858 h 2903740"/>
              <a:gd name="connsiteX459" fmla="*/ 616212 w 2928285"/>
              <a:gd name="connsiteY459" fmla="*/ 528386 h 2903740"/>
              <a:gd name="connsiteX460" fmla="*/ 600115 w 2928285"/>
              <a:gd name="connsiteY460" fmla="*/ 542102 h 2903740"/>
              <a:gd name="connsiteX461" fmla="*/ 585256 w 2928285"/>
              <a:gd name="connsiteY461" fmla="*/ 557723 h 2903740"/>
              <a:gd name="connsiteX462" fmla="*/ 598114 w 2928285"/>
              <a:gd name="connsiteY462" fmla="*/ 550770 h 2903740"/>
              <a:gd name="connsiteX463" fmla="*/ 629261 w 2928285"/>
              <a:gd name="connsiteY463" fmla="*/ 525528 h 2903740"/>
              <a:gd name="connsiteX464" fmla="*/ 646692 w 2928285"/>
              <a:gd name="connsiteY464" fmla="*/ 511050 h 2903740"/>
              <a:gd name="connsiteX465" fmla="*/ 653645 w 2928285"/>
              <a:gd name="connsiteY465" fmla="*/ 507717 h 2903740"/>
              <a:gd name="connsiteX466" fmla="*/ 614593 w 2928285"/>
              <a:gd name="connsiteY466" fmla="*/ 547817 h 2903740"/>
              <a:gd name="connsiteX467" fmla="*/ 612402 w 2928285"/>
              <a:gd name="connsiteY467" fmla="*/ 553151 h 2903740"/>
              <a:gd name="connsiteX468" fmla="*/ 618688 w 2928285"/>
              <a:gd name="connsiteY468" fmla="*/ 550007 h 2903740"/>
              <a:gd name="connsiteX469" fmla="*/ 662408 w 2928285"/>
              <a:gd name="connsiteY469" fmla="*/ 513241 h 2903740"/>
              <a:gd name="connsiteX470" fmla="*/ 684125 w 2928285"/>
              <a:gd name="connsiteY470" fmla="*/ 496001 h 2903740"/>
              <a:gd name="connsiteX471" fmla="*/ 684125 w 2928285"/>
              <a:gd name="connsiteY471" fmla="*/ 496001 h 2903740"/>
              <a:gd name="connsiteX472" fmla="*/ 727083 w 2928285"/>
              <a:gd name="connsiteY472" fmla="*/ 462378 h 2903740"/>
              <a:gd name="connsiteX473" fmla="*/ 742799 w 2928285"/>
              <a:gd name="connsiteY473" fmla="*/ 455234 h 2903740"/>
              <a:gd name="connsiteX474" fmla="*/ 720797 w 2928285"/>
              <a:gd name="connsiteY474" fmla="*/ 472665 h 2903740"/>
              <a:gd name="connsiteX475" fmla="*/ 703556 w 2928285"/>
              <a:gd name="connsiteY475" fmla="*/ 485809 h 2903740"/>
              <a:gd name="connsiteX476" fmla="*/ 690697 w 2928285"/>
              <a:gd name="connsiteY476" fmla="*/ 497430 h 2903740"/>
              <a:gd name="connsiteX477" fmla="*/ 671647 w 2928285"/>
              <a:gd name="connsiteY477" fmla="*/ 515813 h 2903740"/>
              <a:gd name="connsiteX478" fmla="*/ 637643 w 2928285"/>
              <a:gd name="connsiteY478" fmla="*/ 552484 h 2903740"/>
              <a:gd name="connsiteX479" fmla="*/ 632500 w 2928285"/>
              <a:gd name="connsiteY479" fmla="*/ 560485 h 2903740"/>
              <a:gd name="connsiteX480" fmla="*/ 620022 w 2928285"/>
              <a:gd name="connsiteY480" fmla="*/ 574773 h 2903740"/>
              <a:gd name="connsiteX481" fmla="*/ 584780 w 2928285"/>
              <a:gd name="connsiteY481" fmla="*/ 613444 h 2903740"/>
              <a:gd name="connsiteX482" fmla="*/ 558109 w 2928285"/>
              <a:gd name="connsiteY482" fmla="*/ 647258 h 2903740"/>
              <a:gd name="connsiteX483" fmla="*/ 543631 w 2928285"/>
              <a:gd name="connsiteY483" fmla="*/ 665736 h 2903740"/>
              <a:gd name="connsiteX484" fmla="*/ 530201 w 2928285"/>
              <a:gd name="connsiteY484" fmla="*/ 683834 h 2903740"/>
              <a:gd name="connsiteX485" fmla="*/ 517723 w 2928285"/>
              <a:gd name="connsiteY485" fmla="*/ 701074 h 2903740"/>
              <a:gd name="connsiteX486" fmla="*/ 507246 w 2928285"/>
              <a:gd name="connsiteY486" fmla="*/ 717933 h 2903740"/>
              <a:gd name="connsiteX487" fmla="*/ 513818 w 2928285"/>
              <a:gd name="connsiteY487" fmla="*/ 714028 h 2903740"/>
              <a:gd name="connsiteX488" fmla="*/ 521724 w 2928285"/>
              <a:gd name="connsiteY488" fmla="*/ 704503 h 2903740"/>
              <a:gd name="connsiteX489" fmla="*/ 537916 w 2928285"/>
              <a:gd name="connsiteY489" fmla="*/ 684215 h 2903740"/>
              <a:gd name="connsiteX490" fmla="*/ 557633 w 2928285"/>
              <a:gd name="connsiteY490" fmla="*/ 660498 h 2903740"/>
              <a:gd name="connsiteX491" fmla="*/ 578493 w 2928285"/>
              <a:gd name="connsiteY491" fmla="*/ 637733 h 2903740"/>
              <a:gd name="connsiteX492" fmla="*/ 599353 w 2928285"/>
              <a:gd name="connsiteY492" fmla="*/ 615159 h 2903740"/>
              <a:gd name="connsiteX493" fmla="*/ 621260 w 2928285"/>
              <a:gd name="connsiteY493" fmla="*/ 593537 h 2903740"/>
              <a:gd name="connsiteX494" fmla="*/ 633643 w 2928285"/>
              <a:gd name="connsiteY494" fmla="*/ 583345 h 2903740"/>
              <a:gd name="connsiteX495" fmla="*/ 672790 w 2928285"/>
              <a:gd name="connsiteY495" fmla="*/ 545245 h 2903740"/>
              <a:gd name="connsiteX496" fmla="*/ 744133 w 2928285"/>
              <a:gd name="connsiteY496" fmla="*/ 490476 h 2903740"/>
              <a:gd name="connsiteX497" fmla="*/ 755848 w 2928285"/>
              <a:gd name="connsiteY497" fmla="*/ 484190 h 2903740"/>
              <a:gd name="connsiteX498" fmla="*/ 728321 w 2928285"/>
              <a:gd name="connsiteY498" fmla="*/ 506193 h 2903740"/>
              <a:gd name="connsiteX499" fmla="*/ 678124 w 2928285"/>
              <a:gd name="connsiteY499" fmla="*/ 546293 h 2903740"/>
              <a:gd name="connsiteX500" fmla="*/ 633928 w 2928285"/>
              <a:gd name="connsiteY500" fmla="*/ 584393 h 2903740"/>
              <a:gd name="connsiteX501" fmla="*/ 595828 w 2928285"/>
              <a:gd name="connsiteY501" fmla="*/ 624588 h 2903740"/>
              <a:gd name="connsiteX502" fmla="*/ 559729 w 2928285"/>
              <a:gd name="connsiteY502" fmla="*/ 666594 h 2903740"/>
              <a:gd name="connsiteX503" fmla="*/ 552204 w 2928285"/>
              <a:gd name="connsiteY503" fmla="*/ 676119 h 2903740"/>
              <a:gd name="connsiteX504" fmla="*/ 549347 w 2928285"/>
              <a:gd name="connsiteY504" fmla="*/ 680405 h 2903740"/>
              <a:gd name="connsiteX505" fmla="*/ 527439 w 2928285"/>
              <a:gd name="connsiteY505" fmla="*/ 715552 h 2903740"/>
              <a:gd name="connsiteX506" fmla="*/ 525248 w 2928285"/>
              <a:gd name="connsiteY506" fmla="*/ 707170 h 2903740"/>
              <a:gd name="connsiteX507" fmla="*/ 506198 w 2928285"/>
              <a:gd name="connsiteY507" fmla="*/ 730030 h 2903740"/>
              <a:gd name="connsiteX508" fmla="*/ 394184 w 2928285"/>
              <a:gd name="connsiteY508" fmla="*/ 905099 h 2903740"/>
              <a:gd name="connsiteX509" fmla="*/ 366847 w 2928285"/>
              <a:gd name="connsiteY509" fmla="*/ 968060 h 2903740"/>
              <a:gd name="connsiteX510" fmla="*/ 359323 w 2928285"/>
              <a:gd name="connsiteY510" fmla="*/ 987777 h 2903740"/>
              <a:gd name="connsiteX511" fmla="*/ 352274 w 2928285"/>
              <a:gd name="connsiteY511" fmla="*/ 1007684 h 2903740"/>
              <a:gd name="connsiteX512" fmla="*/ 339987 w 2928285"/>
              <a:gd name="connsiteY512" fmla="*/ 1039402 h 2903740"/>
              <a:gd name="connsiteX513" fmla="*/ 334462 w 2928285"/>
              <a:gd name="connsiteY513" fmla="*/ 1052737 h 2903740"/>
              <a:gd name="connsiteX514" fmla="*/ 330176 w 2928285"/>
              <a:gd name="connsiteY514" fmla="*/ 1064167 h 2903740"/>
              <a:gd name="connsiteX515" fmla="*/ 318460 w 2928285"/>
              <a:gd name="connsiteY515" fmla="*/ 1085027 h 2903740"/>
              <a:gd name="connsiteX516" fmla="*/ 335986 w 2928285"/>
              <a:gd name="connsiteY516" fmla="*/ 1018352 h 2903740"/>
              <a:gd name="connsiteX517" fmla="*/ 320365 w 2928285"/>
              <a:gd name="connsiteY517" fmla="*/ 1052832 h 2903740"/>
              <a:gd name="connsiteX518" fmla="*/ 302839 w 2928285"/>
              <a:gd name="connsiteY518" fmla="*/ 1106172 h 2903740"/>
              <a:gd name="connsiteX519" fmla="*/ 294838 w 2928285"/>
              <a:gd name="connsiteY519" fmla="*/ 1120650 h 2903740"/>
              <a:gd name="connsiteX520" fmla="*/ 290933 w 2928285"/>
              <a:gd name="connsiteY520" fmla="*/ 1123603 h 2903740"/>
              <a:gd name="connsiteX521" fmla="*/ 290933 w 2928285"/>
              <a:gd name="connsiteY521" fmla="*/ 1123603 h 2903740"/>
              <a:gd name="connsiteX522" fmla="*/ 281408 w 2928285"/>
              <a:gd name="connsiteY522" fmla="*/ 1163799 h 2903740"/>
              <a:gd name="connsiteX523" fmla="*/ 271883 w 2928285"/>
              <a:gd name="connsiteY523" fmla="*/ 1220949 h 2903740"/>
              <a:gd name="connsiteX524" fmla="*/ 264644 w 2928285"/>
              <a:gd name="connsiteY524" fmla="*/ 1279242 h 2903740"/>
              <a:gd name="connsiteX525" fmla="*/ 259215 w 2928285"/>
              <a:gd name="connsiteY525" fmla="*/ 1273431 h 2903740"/>
              <a:gd name="connsiteX526" fmla="*/ 264644 w 2928285"/>
              <a:gd name="connsiteY526" fmla="*/ 1279242 h 2903740"/>
              <a:gd name="connsiteX527" fmla="*/ 265692 w 2928285"/>
              <a:gd name="connsiteY527" fmla="*/ 1321628 h 2903740"/>
              <a:gd name="connsiteX528" fmla="*/ 261406 w 2928285"/>
              <a:gd name="connsiteY528" fmla="*/ 1364776 h 2903740"/>
              <a:gd name="connsiteX529" fmla="*/ 260453 w 2928285"/>
              <a:gd name="connsiteY529" fmla="*/ 1404781 h 2903740"/>
              <a:gd name="connsiteX530" fmla="*/ 256072 w 2928285"/>
              <a:gd name="connsiteY530" fmla="*/ 1409163 h 2903740"/>
              <a:gd name="connsiteX531" fmla="*/ 256072 w 2928285"/>
              <a:gd name="connsiteY531" fmla="*/ 1409163 h 2903740"/>
              <a:gd name="connsiteX532" fmla="*/ 260453 w 2928285"/>
              <a:gd name="connsiteY532" fmla="*/ 1404781 h 2903740"/>
              <a:gd name="connsiteX533" fmla="*/ 265311 w 2928285"/>
              <a:gd name="connsiteY533" fmla="*/ 1432499 h 2903740"/>
              <a:gd name="connsiteX534" fmla="*/ 269216 w 2928285"/>
              <a:gd name="connsiteY534" fmla="*/ 1490220 h 2903740"/>
              <a:gd name="connsiteX535" fmla="*/ 270264 w 2928285"/>
              <a:gd name="connsiteY535" fmla="*/ 1503079 h 2903740"/>
              <a:gd name="connsiteX536" fmla="*/ 270931 w 2928285"/>
              <a:gd name="connsiteY536" fmla="*/ 1528320 h 2903740"/>
              <a:gd name="connsiteX537" fmla="*/ 270264 w 2928285"/>
              <a:gd name="connsiteY537" fmla="*/ 1503079 h 2903740"/>
              <a:gd name="connsiteX538" fmla="*/ 272264 w 2928285"/>
              <a:gd name="connsiteY538" fmla="*/ 1503079 h 2903740"/>
              <a:gd name="connsiteX539" fmla="*/ 271597 w 2928285"/>
              <a:gd name="connsiteY539" fmla="*/ 1471647 h 2903740"/>
              <a:gd name="connsiteX540" fmla="*/ 270835 w 2928285"/>
              <a:gd name="connsiteY540" fmla="*/ 1433547 h 2903740"/>
              <a:gd name="connsiteX541" fmla="*/ 268740 w 2928285"/>
              <a:gd name="connsiteY541" fmla="*/ 1402495 h 2903740"/>
              <a:gd name="connsiteX542" fmla="*/ 271693 w 2928285"/>
              <a:gd name="connsiteY542" fmla="*/ 1389446 h 2903740"/>
              <a:gd name="connsiteX543" fmla="*/ 271693 w 2928285"/>
              <a:gd name="connsiteY543" fmla="*/ 1346679 h 2903740"/>
              <a:gd name="connsiteX544" fmla="*/ 272740 w 2928285"/>
              <a:gd name="connsiteY544" fmla="*/ 1306674 h 2903740"/>
              <a:gd name="connsiteX545" fmla="*/ 278170 w 2928285"/>
              <a:gd name="connsiteY545" fmla="*/ 1306674 h 2903740"/>
              <a:gd name="connsiteX546" fmla="*/ 281408 w 2928285"/>
              <a:gd name="connsiteY546" fmla="*/ 1333344 h 2903740"/>
              <a:gd name="connsiteX547" fmla="*/ 285790 w 2928285"/>
              <a:gd name="connsiteY547" fmla="*/ 1340583 h 2903740"/>
              <a:gd name="connsiteX548" fmla="*/ 284647 w 2928285"/>
              <a:gd name="connsiteY548" fmla="*/ 1402686 h 2903740"/>
              <a:gd name="connsiteX549" fmla="*/ 285218 w 2928285"/>
              <a:gd name="connsiteY549" fmla="*/ 1430308 h 2903740"/>
              <a:gd name="connsiteX550" fmla="*/ 285218 w 2928285"/>
              <a:gd name="connsiteY550" fmla="*/ 1430308 h 2903740"/>
              <a:gd name="connsiteX551" fmla="*/ 286742 w 2928285"/>
              <a:gd name="connsiteY551" fmla="*/ 1419831 h 2903740"/>
              <a:gd name="connsiteX552" fmla="*/ 286742 w 2928285"/>
              <a:gd name="connsiteY552" fmla="*/ 1393923 h 2903740"/>
              <a:gd name="connsiteX553" fmla="*/ 289600 w 2928285"/>
              <a:gd name="connsiteY553" fmla="*/ 1364586 h 2903740"/>
              <a:gd name="connsiteX554" fmla="*/ 289600 w 2928285"/>
              <a:gd name="connsiteY554" fmla="*/ 1364586 h 2903740"/>
              <a:gd name="connsiteX555" fmla="*/ 295029 w 2928285"/>
              <a:gd name="connsiteY555" fmla="*/ 1345536 h 2903740"/>
              <a:gd name="connsiteX556" fmla="*/ 302077 w 2928285"/>
              <a:gd name="connsiteY556" fmla="*/ 1287814 h 2903740"/>
              <a:gd name="connsiteX557" fmla="*/ 302077 w 2928285"/>
              <a:gd name="connsiteY557" fmla="*/ 1296387 h 2903740"/>
              <a:gd name="connsiteX558" fmla="*/ 302077 w 2928285"/>
              <a:gd name="connsiteY558" fmla="*/ 1287909 h 2903740"/>
              <a:gd name="connsiteX559" fmla="*/ 304649 w 2928285"/>
              <a:gd name="connsiteY559" fmla="*/ 1297434 h 2903740"/>
              <a:gd name="connsiteX560" fmla="*/ 302363 w 2928285"/>
              <a:gd name="connsiteY560" fmla="*/ 1339059 h 2903740"/>
              <a:gd name="connsiteX561" fmla="*/ 304649 w 2928285"/>
              <a:gd name="connsiteY561" fmla="*/ 1297434 h 2903740"/>
              <a:gd name="connsiteX562" fmla="*/ 307030 w 2928285"/>
              <a:gd name="connsiteY562" fmla="*/ 1282290 h 2903740"/>
              <a:gd name="connsiteX563" fmla="*/ 309697 w 2928285"/>
              <a:gd name="connsiteY563" fmla="*/ 1278003 h 2903740"/>
              <a:gd name="connsiteX564" fmla="*/ 312079 w 2928285"/>
              <a:gd name="connsiteY564" fmla="*/ 1269240 h 2903740"/>
              <a:gd name="connsiteX565" fmla="*/ 314651 w 2928285"/>
              <a:gd name="connsiteY565" fmla="*/ 1265430 h 2903740"/>
              <a:gd name="connsiteX566" fmla="*/ 311984 w 2928285"/>
              <a:gd name="connsiteY566" fmla="*/ 1287909 h 2903740"/>
              <a:gd name="connsiteX567" fmla="*/ 310459 w 2928285"/>
              <a:gd name="connsiteY567" fmla="*/ 1310484 h 2903740"/>
              <a:gd name="connsiteX568" fmla="*/ 309126 w 2928285"/>
              <a:gd name="connsiteY568" fmla="*/ 1313055 h 2903740"/>
              <a:gd name="connsiteX569" fmla="*/ 304649 w 2928285"/>
              <a:gd name="connsiteY569" fmla="*/ 1351155 h 2903740"/>
              <a:gd name="connsiteX570" fmla="*/ 301315 w 2928285"/>
              <a:gd name="connsiteY570" fmla="*/ 1380302 h 2903740"/>
              <a:gd name="connsiteX571" fmla="*/ 299696 w 2928285"/>
              <a:gd name="connsiteY571" fmla="*/ 1404591 h 2903740"/>
              <a:gd name="connsiteX572" fmla="*/ 299030 w 2928285"/>
              <a:gd name="connsiteY572" fmla="*/ 1426403 h 2903740"/>
              <a:gd name="connsiteX573" fmla="*/ 296934 w 2928285"/>
              <a:gd name="connsiteY573" fmla="*/ 1464503 h 2903740"/>
              <a:gd name="connsiteX574" fmla="*/ 295981 w 2928285"/>
              <a:gd name="connsiteY574" fmla="*/ 1429451 h 2903740"/>
              <a:gd name="connsiteX575" fmla="*/ 296934 w 2928285"/>
              <a:gd name="connsiteY575" fmla="*/ 1464503 h 2903740"/>
              <a:gd name="connsiteX576" fmla="*/ 296934 w 2928285"/>
              <a:gd name="connsiteY576" fmla="*/ 1492602 h 2903740"/>
              <a:gd name="connsiteX577" fmla="*/ 293981 w 2928285"/>
              <a:gd name="connsiteY577" fmla="*/ 1508699 h 2903740"/>
              <a:gd name="connsiteX578" fmla="*/ 287980 w 2928285"/>
              <a:gd name="connsiteY578" fmla="*/ 1489649 h 2903740"/>
              <a:gd name="connsiteX579" fmla="*/ 293981 w 2928285"/>
              <a:gd name="connsiteY579" fmla="*/ 1508699 h 2903740"/>
              <a:gd name="connsiteX580" fmla="*/ 293981 w 2928285"/>
              <a:gd name="connsiteY580" fmla="*/ 1528606 h 2903740"/>
              <a:gd name="connsiteX581" fmla="*/ 293981 w 2928285"/>
              <a:gd name="connsiteY581" fmla="*/ 1545465 h 2903740"/>
              <a:gd name="connsiteX582" fmla="*/ 293314 w 2928285"/>
              <a:gd name="connsiteY582" fmla="*/ 1572897 h 2903740"/>
              <a:gd name="connsiteX583" fmla="*/ 297505 w 2928285"/>
              <a:gd name="connsiteY583" fmla="*/ 1605282 h 2903740"/>
              <a:gd name="connsiteX584" fmla="*/ 303601 w 2928285"/>
              <a:gd name="connsiteY584" fmla="*/ 1635858 h 2903740"/>
              <a:gd name="connsiteX585" fmla="*/ 309412 w 2928285"/>
              <a:gd name="connsiteY585" fmla="*/ 1649859 h 2903740"/>
              <a:gd name="connsiteX586" fmla="*/ 310840 w 2928285"/>
              <a:gd name="connsiteY586" fmla="*/ 1641763 h 2903740"/>
              <a:gd name="connsiteX587" fmla="*/ 316079 w 2928285"/>
              <a:gd name="connsiteY587" fmla="*/ 1624332 h 2903740"/>
              <a:gd name="connsiteX588" fmla="*/ 336844 w 2928285"/>
              <a:gd name="connsiteY588" fmla="*/ 1735775 h 2903740"/>
              <a:gd name="connsiteX589" fmla="*/ 338749 w 2928285"/>
              <a:gd name="connsiteY589" fmla="*/ 1745300 h 2903740"/>
              <a:gd name="connsiteX590" fmla="*/ 337606 w 2928285"/>
              <a:gd name="connsiteY590" fmla="*/ 1749110 h 2903740"/>
              <a:gd name="connsiteX591" fmla="*/ 330843 w 2928285"/>
              <a:gd name="connsiteY591" fmla="*/ 1753111 h 2903740"/>
              <a:gd name="connsiteX592" fmla="*/ 328271 w 2928285"/>
              <a:gd name="connsiteY592" fmla="*/ 1754349 h 2903740"/>
              <a:gd name="connsiteX593" fmla="*/ 323413 w 2928285"/>
              <a:gd name="connsiteY593" fmla="*/ 1747395 h 2903740"/>
              <a:gd name="connsiteX594" fmla="*/ 328271 w 2928285"/>
              <a:gd name="connsiteY594" fmla="*/ 1754444 h 2903740"/>
              <a:gd name="connsiteX595" fmla="*/ 343606 w 2928285"/>
              <a:gd name="connsiteY595" fmla="*/ 1804450 h 2903740"/>
              <a:gd name="connsiteX596" fmla="*/ 346273 w 2928285"/>
              <a:gd name="connsiteY596" fmla="*/ 1813975 h 2903740"/>
              <a:gd name="connsiteX597" fmla="*/ 349036 w 2928285"/>
              <a:gd name="connsiteY597" fmla="*/ 1821976 h 2903740"/>
              <a:gd name="connsiteX598" fmla="*/ 353417 w 2928285"/>
              <a:gd name="connsiteY598" fmla="*/ 1835978 h 2903740"/>
              <a:gd name="connsiteX599" fmla="*/ 361228 w 2928285"/>
              <a:gd name="connsiteY599" fmla="*/ 1862076 h 2903740"/>
              <a:gd name="connsiteX600" fmla="*/ 377515 w 2928285"/>
              <a:gd name="connsiteY600" fmla="*/ 1910273 h 2903740"/>
              <a:gd name="connsiteX601" fmla="*/ 381611 w 2928285"/>
              <a:gd name="connsiteY601" fmla="*/ 1924561 h 2903740"/>
              <a:gd name="connsiteX602" fmla="*/ 397232 w 2928285"/>
              <a:gd name="connsiteY602" fmla="*/ 1962661 h 2903740"/>
              <a:gd name="connsiteX603" fmla="*/ 375991 w 2928285"/>
              <a:gd name="connsiteY603" fmla="*/ 1927418 h 2903740"/>
              <a:gd name="connsiteX604" fmla="*/ 368181 w 2928285"/>
              <a:gd name="connsiteY604" fmla="*/ 1915036 h 2903740"/>
              <a:gd name="connsiteX605" fmla="*/ 364085 w 2928285"/>
              <a:gd name="connsiteY605" fmla="*/ 1917036 h 2903740"/>
              <a:gd name="connsiteX606" fmla="*/ 364085 w 2928285"/>
              <a:gd name="connsiteY606" fmla="*/ 1917036 h 2903740"/>
              <a:gd name="connsiteX607" fmla="*/ 384850 w 2928285"/>
              <a:gd name="connsiteY607" fmla="*/ 1958374 h 2903740"/>
              <a:gd name="connsiteX608" fmla="*/ 405614 w 2928285"/>
              <a:gd name="connsiteY608" fmla="*/ 1993998 h 2903740"/>
              <a:gd name="connsiteX609" fmla="*/ 440761 w 2928285"/>
              <a:gd name="connsiteY609" fmla="*/ 2049243 h 2903740"/>
              <a:gd name="connsiteX610" fmla="*/ 459240 w 2928285"/>
              <a:gd name="connsiteY610" fmla="*/ 2078294 h 2903740"/>
              <a:gd name="connsiteX611" fmla="*/ 478957 w 2928285"/>
              <a:gd name="connsiteY611" fmla="*/ 2106869 h 2903740"/>
              <a:gd name="connsiteX612" fmla="*/ 493339 w 2928285"/>
              <a:gd name="connsiteY612" fmla="*/ 2128586 h 2903740"/>
              <a:gd name="connsiteX613" fmla="*/ 495244 w 2928285"/>
              <a:gd name="connsiteY613" fmla="*/ 2134206 h 2903740"/>
              <a:gd name="connsiteX614" fmla="*/ 470480 w 2928285"/>
              <a:gd name="connsiteY614" fmla="*/ 2101059 h 2903740"/>
              <a:gd name="connsiteX615" fmla="*/ 454573 w 2928285"/>
              <a:gd name="connsiteY615" fmla="*/ 2077627 h 2903740"/>
              <a:gd name="connsiteX616" fmla="*/ 439904 w 2928285"/>
              <a:gd name="connsiteY616" fmla="*/ 2053815 h 2903740"/>
              <a:gd name="connsiteX617" fmla="*/ 425902 w 2928285"/>
              <a:gd name="connsiteY617" fmla="*/ 2032860 h 2903740"/>
              <a:gd name="connsiteX618" fmla="*/ 415044 w 2928285"/>
              <a:gd name="connsiteY618" fmla="*/ 2017429 h 2903740"/>
              <a:gd name="connsiteX619" fmla="*/ 407329 w 2928285"/>
              <a:gd name="connsiteY619" fmla="*/ 2014857 h 2903740"/>
              <a:gd name="connsiteX620" fmla="*/ 412758 w 2928285"/>
              <a:gd name="connsiteY620" fmla="*/ 2029145 h 2903740"/>
              <a:gd name="connsiteX621" fmla="*/ 417806 w 2928285"/>
              <a:gd name="connsiteY621" fmla="*/ 2040194 h 2903740"/>
              <a:gd name="connsiteX622" fmla="*/ 425140 w 2928285"/>
              <a:gd name="connsiteY622" fmla="*/ 2053434 h 2903740"/>
              <a:gd name="connsiteX623" fmla="*/ 480195 w 2928285"/>
              <a:gd name="connsiteY623" fmla="*/ 2137730 h 2903740"/>
              <a:gd name="connsiteX624" fmla="*/ 514676 w 2928285"/>
              <a:gd name="connsiteY624" fmla="*/ 2179735 h 2903740"/>
              <a:gd name="connsiteX625" fmla="*/ 545155 w 2928285"/>
              <a:gd name="connsiteY625" fmla="*/ 2211263 h 2903740"/>
              <a:gd name="connsiteX626" fmla="*/ 587161 w 2928285"/>
              <a:gd name="connsiteY626" fmla="*/ 2254030 h 2903740"/>
              <a:gd name="connsiteX627" fmla="*/ 628213 w 2928285"/>
              <a:gd name="connsiteY627" fmla="*/ 2296702 h 2903740"/>
              <a:gd name="connsiteX628" fmla="*/ 611735 w 2928285"/>
              <a:gd name="connsiteY628" fmla="*/ 2284034 h 2903740"/>
              <a:gd name="connsiteX629" fmla="*/ 628213 w 2928285"/>
              <a:gd name="connsiteY629" fmla="*/ 2296702 h 2903740"/>
              <a:gd name="connsiteX630" fmla="*/ 680506 w 2928285"/>
              <a:gd name="connsiteY630" fmla="*/ 2341565 h 2903740"/>
              <a:gd name="connsiteX631" fmla="*/ 692222 w 2928285"/>
              <a:gd name="connsiteY631" fmla="*/ 2349661 h 2903740"/>
              <a:gd name="connsiteX632" fmla="*/ 756039 w 2928285"/>
              <a:gd name="connsiteY632" fmla="*/ 2396143 h 2903740"/>
              <a:gd name="connsiteX633" fmla="*/ 779947 w 2928285"/>
              <a:gd name="connsiteY633" fmla="*/ 2412621 h 2903740"/>
              <a:gd name="connsiteX634" fmla="*/ 803855 w 2928285"/>
              <a:gd name="connsiteY634" fmla="*/ 2428147 h 2903740"/>
              <a:gd name="connsiteX635" fmla="*/ 846812 w 2928285"/>
              <a:gd name="connsiteY635" fmla="*/ 2456722 h 2903740"/>
              <a:gd name="connsiteX636" fmla="*/ 869958 w 2928285"/>
              <a:gd name="connsiteY636" fmla="*/ 2477582 h 2903740"/>
              <a:gd name="connsiteX637" fmla="*/ 853861 w 2928285"/>
              <a:gd name="connsiteY637" fmla="*/ 2477582 h 2903740"/>
              <a:gd name="connsiteX638" fmla="*/ 818904 w 2928285"/>
              <a:gd name="connsiteY638" fmla="*/ 2460246 h 2903740"/>
              <a:gd name="connsiteX639" fmla="*/ 775280 w 2928285"/>
              <a:gd name="connsiteY639" fmla="*/ 2433005 h 2903740"/>
              <a:gd name="connsiteX640" fmla="*/ 734417 w 2928285"/>
              <a:gd name="connsiteY640" fmla="*/ 2406240 h 2903740"/>
              <a:gd name="connsiteX641" fmla="*/ 655645 w 2928285"/>
              <a:gd name="connsiteY641" fmla="*/ 2356233 h 2903740"/>
              <a:gd name="connsiteX642" fmla="*/ 611640 w 2928285"/>
              <a:gd name="connsiteY642" fmla="*/ 2328230 h 2903740"/>
              <a:gd name="connsiteX643" fmla="*/ 611640 w 2928285"/>
              <a:gd name="connsiteY643" fmla="*/ 2328230 h 2903740"/>
              <a:gd name="connsiteX644" fmla="*/ 611640 w 2928285"/>
              <a:gd name="connsiteY644" fmla="*/ 2328230 h 2903740"/>
              <a:gd name="connsiteX645" fmla="*/ 611640 w 2928285"/>
              <a:gd name="connsiteY645" fmla="*/ 2328230 h 2903740"/>
              <a:gd name="connsiteX646" fmla="*/ 602115 w 2928285"/>
              <a:gd name="connsiteY646" fmla="*/ 2318705 h 2903740"/>
              <a:gd name="connsiteX647" fmla="*/ 602115 w 2928285"/>
              <a:gd name="connsiteY647" fmla="*/ 2318705 h 2903740"/>
              <a:gd name="connsiteX648" fmla="*/ 585351 w 2928285"/>
              <a:gd name="connsiteY648" fmla="*/ 2306322 h 2903740"/>
              <a:gd name="connsiteX649" fmla="*/ 578112 w 2928285"/>
              <a:gd name="connsiteY649" fmla="*/ 2302417 h 2903740"/>
              <a:gd name="connsiteX650" fmla="*/ 564015 w 2928285"/>
              <a:gd name="connsiteY650" fmla="*/ 2289273 h 2903740"/>
              <a:gd name="connsiteX651" fmla="*/ 564777 w 2928285"/>
              <a:gd name="connsiteY651" fmla="*/ 2293464 h 2903740"/>
              <a:gd name="connsiteX652" fmla="*/ 575445 w 2928285"/>
              <a:gd name="connsiteY652" fmla="*/ 2309847 h 2903740"/>
              <a:gd name="connsiteX653" fmla="*/ 575445 w 2928285"/>
              <a:gd name="connsiteY653" fmla="*/ 2309371 h 2903740"/>
              <a:gd name="connsiteX654" fmla="*/ 575445 w 2928285"/>
              <a:gd name="connsiteY654" fmla="*/ 2309847 h 2903740"/>
              <a:gd name="connsiteX655" fmla="*/ 607639 w 2928285"/>
              <a:gd name="connsiteY655" fmla="*/ 2340898 h 2903740"/>
              <a:gd name="connsiteX656" fmla="*/ 638881 w 2928285"/>
              <a:gd name="connsiteY656" fmla="*/ 2366235 h 2903740"/>
              <a:gd name="connsiteX657" fmla="*/ 639548 w 2928285"/>
              <a:gd name="connsiteY657" fmla="*/ 2365663 h 2903740"/>
              <a:gd name="connsiteX658" fmla="*/ 639548 w 2928285"/>
              <a:gd name="connsiteY658" fmla="*/ 2365663 h 2903740"/>
              <a:gd name="connsiteX659" fmla="*/ 656788 w 2928285"/>
              <a:gd name="connsiteY659" fmla="*/ 2380141 h 2903740"/>
              <a:gd name="connsiteX660" fmla="*/ 674791 w 2928285"/>
              <a:gd name="connsiteY660" fmla="*/ 2393762 h 2903740"/>
              <a:gd name="connsiteX661" fmla="*/ 704128 w 2928285"/>
              <a:gd name="connsiteY661" fmla="*/ 2414145 h 2903740"/>
              <a:gd name="connsiteX662" fmla="*/ 724035 w 2928285"/>
              <a:gd name="connsiteY662" fmla="*/ 2428243 h 2903740"/>
              <a:gd name="connsiteX663" fmla="*/ 756325 w 2928285"/>
              <a:gd name="connsiteY663" fmla="*/ 2451198 h 2903740"/>
              <a:gd name="connsiteX664" fmla="*/ 789662 w 2928285"/>
              <a:gd name="connsiteY664" fmla="*/ 2472534 h 2903740"/>
              <a:gd name="connsiteX665" fmla="*/ 836335 w 2928285"/>
              <a:gd name="connsiteY665" fmla="*/ 2501109 h 2903740"/>
              <a:gd name="connsiteX666" fmla="*/ 859004 w 2928285"/>
              <a:gd name="connsiteY666" fmla="*/ 2518253 h 2903740"/>
              <a:gd name="connsiteX667" fmla="*/ 806331 w 2928285"/>
              <a:gd name="connsiteY667" fmla="*/ 2488631 h 2903740"/>
              <a:gd name="connsiteX668" fmla="*/ 757277 w 2928285"/>
              <a:gd name="connsiteY668" fmla="*/ 2459008 h 2903740"/>
              <a:gd name="connsiteX669" fmla="*/ 708795 w 2928285"/>
              <a:gd name="connsiteY669" fmla="*/ 2426528 h 2903740"/>
              <a:gd name="connsiteX670" fmla="*/ 684316 w 2928285"/>
              <a:gd name="connsiteY670" fmla="*/ 2410240 h 2903740"/>
              <a:gd name="connsiteX671" fmla="*/ 682220 w 2928285"/>
              <a:gd name="connsiteY671" fmla="*/ 2416717 h 2903740"/>
              <a:gd name="connsiteX672" fmla="*/ 690316 w 2928285"/>
              <a:gd name="connsiteY672" fmla="*/ 2427004 h 2903740"/>
              <a:gd name="connsiteX673" fmla="*/ 712605 w 2928285"/>
              <a:gd name="connsiteY673" fmla="*/ 2446054 h 2903740"/>
              <a:gd name="connsiteX674" fmla="*/ 742609 w 2928285"/>
              <a:gd name="connsiteY674" fmla="*/ 2468057 h 2903740"/>
              <a:gd name="connsiteX675" fmla="*/ 765183 w 2928285"/>
              <a:gd name="connsiteY675" fmla="*/ 2484726 h 2903740"/>
              <a:gd name="connsiteX676" fmla="*/ 762135 w 2928285"/>
              <a:gd name="connsiteY676" fmla="*/ 2487488 h 2903740"/>
              <a:gd name="connsiteX677" fmla="*/ 795377 w 2928285"/>
              <a:gd name="connsiteY677" fmla="*/ 2512919 h 2903740"/>
              <a:gd name="connsiteX678" fmla="*/ 837668 w 2928285"/>
              <a:gd name="connsiteY678" fmla="*/ 2536160 h 2903740"/>
              <a:gd name="connsiteX679" fmla="*/ 861957 w 2928285"/>
              <a:gd name="connsiteY679" fmla="*/ 2550067 h 2903740"/>
              <a:gd name="connsiteX680" fmla="*/ 885007 w 2928285"/>
              <a:gd name="connsiteY680" fmla="*/ 2562259 h 2903740"/>
              <a:gd name="connsiteX681" fmla="*/ 927680 w 2928285"/>
              <a:gd name="connsiteY681" fmla="*/ 2582071 h 2903740"/>
              <a:gd name="connsiteX682" fmla="*/ 965779 w 2928285"/>
              <a:gd name="connsiteY682" fmla="*/ 2597216 h 2903740"/>
              <a:gd name="connsiteX683" fmla="*/ 1001212 w 2928285"/>
              <a:gd name="connsiteY683" fmla="*/ 2608169 h 2903740"/>
              <a:gd name="connsiteX684" fmla="*/ 969780 w 2928285"/>
              <a:gd name="connsiteY684" fmla="*/ 2588453 h 2903740"/>
              <a:gd name="connsiteX685" fmla="*/ 944348 w 2928285"/>
              <a:gd name="connsiteY685" fmla="*/ 2573022 h 2903740"/>
              <a:gd name="connsiteX686" fmla="*/ 1005403 w 2928285"/>
              <a:gd name="connsiteY686" fmla="*/ 2599502 h 2903740"/>
              <a:gd name="connsiteX687" fmla="*/ 1033121 w 2928285"/>
              <a:gd name="connsiteY687" fmla="*/ 2611218 h 2903740"/>
              <a:gd name="connsiteX688" fmla="*/ 1061696 w 2928285"/>
              <a:gd name="connsiteY688" fmla="*/ 2625220 h 2903740"/>
              <a:gd name="connsiteX689" fmla="*/ 1111036 w 2928285"/>
              <a:gd name="connsiteY689" fmla="*/ 2640745 h 2903740"/>
              <a:gd name="connsiteX690" fmla="*/ 1159327 w 2928285"/>
              <a:gd name="connsiteY690" fmla="*/ 2654557 h 2903740"/>
              <a:gd name="connsiteX691" fmla="*/ 1197427 w 2928285"/>
              <a:gd name="connsiteY691" fmla="*/ 2663129 h 2903740"/>
              <a:gd name="connsiteX692" fmla="*/ 1235527 w 2928285"/>
              <a:gd name="connsiteY692" fmla="*/ 2670177 h 2903740"/>
              <a:gd name="connsiteX693" fmla="*/ 1273627 w 2928285"/>
              <a:gd name="connsiteY693" fmla="*/ 2676369 h 2903740"/>
              <a:gd name="connsiteX694" fmla="*/ 1311727 w 2928285"/>
              <a:gd name="connsiteY694" fmla="*/ 2680464 h 2903740"/>
              <a:gd name="connsiteX695" fmla="*/ 1311727 w 2928285"/>
              <a:gd name="connsiteY695" fmla="*/ 2680464 h 2903740"/>
              <a:gd name="connsiteX696" fmla="*/ 1343160 w 2928285"/>
              <a:gd name="connsiteY696" fmla="*/ 2683703 h 2903740"/>
              <a:gd name="connsiteX697" fmla="*/ 1373354 w 2928285"/>
              <a:gd name="connsiteY697" fmla="*/ 2691418 h 2903740"/>
              <a:gd name="connsiteX698" fmla="*/ 1372116 w 2928285"/>
              <a:gd name="connsiteY698" fmla="*/ 2692466 h 2903740"/>
              <a:gd name="connsiteX699" fmla="*/ 1388309 w 2928285"/>
              <a:gd name="connsiteY699" fmla="*/ 2694847 h 2903740"/>
              <a:gd name="connsiteX700" fmla="*/ 1372402 w 2928285"/>
              <a:gd name="connsiteY700" fmla="*/ 2695800 h 2903740"/>
              <a:gd name="connsiteX701" fmla="*/ 1388309 w 2928285"/>
              <a:gd name="connsiteY701" fmla="*/ 2694847 h 2903740"/>
              <a:gd name="connsiteX702" fmla="*/ 1404310 w 2928285"/>
              <a:gd name="connsiteY702" fmla="*/ 2694847 h 2903740"/>
              <a:gd name="connsiteX703" fmla="*/ 1460794 w 2928285"/>
              <a:gd name="connsiteY703" fmla="*/ 2696276 h 2903740"/>
              <a:gd name="connsiteX704" fmla="*/ 1517182 w 2928285"/>
              <a:gd name="connsiteY704" fmla="*/ 2695038 h 2903740"/>
              <a:gd name="connsiteX705" fmla="*/ 1546709 w 2928285"/>
              <a:gd name="connsiteY705" fmla="*/ 2693800 h 2903740"/>
              <a:gd name="connsiteX706" fmla="*/ 1565188 w 2928285"/>
              <a:gd name="connsiteY706" fmla="*/ 2693800 h 2903740"/>
              <a:gd name="connsiteX707" fmla="*/ 1536613 w 2928285"/>
              <a:gd name="connsiteY707" fmla="*/ 2698562 h 2903740"/>
              <a:gd name="connsiteX708" fmla="*/ 1492321 w 2928285"/>
              <a:gd name="connsiteY708" fmla="*/ 2706468 h 2903740"/>
              <a:gd name="connsiteX709" fmla="*/ 1511943 w 2928285"/>
              <a:gd name="connsiteY709" fmla="*/ 2711325 h 2903740"/>
              <a:gd name="connsiteX710" fmla="*/ 1532898 w 2928285"/>
              <a:gd name="connsiteY710" fmla="*/ 2711325 h 2903740"/>
              <a:gd name="connsiteX711" fmla="*/ 1532898 w 2928285"/>
              <a:gd name="connsiteY711" fmla="*/ 2712278 h 2903740"/>
              <a:gd name="connsiteX712" fmla="*/ 1512800 w 2928285"/>
              <a:gd name="connsiteY712" fmla="*/ 2718850 h 2903740"/>
              <a:gd name="connsiteX713" fmla="*/ 1528802 w 2928285"/>
              <a:gd name="connsiteY713" fmla="*/ 2720470 h 2903740"/>
              <a:gd name="connsiteX714" fmla="*/ 1526611 w 2928285"/>
              <a:gd name="connsiteY714" fmla="*/ 2722946 h 2903740"/>
              <a:gd name="connsiteX715" fmla="*/ 1528897 w 2928285"/>
              <a:gd name="connsiteY715" fmla="*/ 2720470 h 2903740"/>
              <a:gd name="connsiteX716" fmla="*/ 1573379 w 2928285"/>
              <a:gd name="connsiteY716" fmla="*/ 2714088 h 2903740"/>
              <a:gd name="connsiteX717" fmla="*/ 1574141 w 2928285"/>
              <a:gd name="connsiteY717" fmla="*/ 2708753 h 2903740"/>
              <a:gd name="connsiteX718" fmla="*/ 1600526 w 2928285"/>
              <a:gd name="connsiteY718" fmla="*/ 2706754 h 2903740"/>
              <a:gd name="connsiteX719" fmla="*/ 1626719 w 2928285"/>
              <a:gd name="connsiteY719" fmla="*/ 2703515 h 2903740"/>
              <a:gd name="connsiteX720" fmla="*/ 1678250 w 2928285"/>
              <a:gd name="connsiteY720" fmla="*/ 2696752 h 2903740"/>
              <a:gd name="connsiteX721" fmla="*/ 1727303 w 2928285"/>
              <a:gd name="connsiteY721" fmla="*/ 2689132 h 2903740"/>
              <a:gd name="connsiteX722" fmla="*/ 1772166 w 2928285"/>
              <a:gd name="connsiteY722" fmla="*/ 2680845 h 2903740"/>
              <a:gd name="connsiteX723" fmla="*/ 1791216 w 2928285"/>
              <a:gd name="connsiteY723" fmla="*/ 2677226 h 2903740"/>
              <a:gd name="connsiteX724" fmla="*/ 1809694 w 2928285"/>
              <a:gd name="connsiteY724" fmla="*/ 2672654 h 2903740"/>
              <a:gd name="connsiteX725" fmla="*/ 1846842 w 2928285"/>
              <a:gd name="connsiteY725" fmla="*/ 2663129 h 2903740"/>
              <a:gd name="connsiteX726" fmla="*/ 1862272 w 2928285"/>
              <a:gd name="connsiteY726" fmla="*/ 2652175 h 2903740"/>
              <a:gd name="connsiteX727" fmla="*/ 1856272 w 2928285"/>
              <a:gd name="connsiteY727" fmla="*/ 2653413 h 2903740"/>
              <a:gd name="connsiteX728" fmla="*/ 1833031 w 2928285"/>
              <a:gd name="connsiteY728" fmla="*/ 2658271 h 2903740"/>
              <a:gd name="connsiteX729" fmla="*/ 1782358 w 2928285"/>
              <a:gd name="connsiteY729" fmla="*/ 2657319 h 2903740"/>
              <a:gd name="connsiteX730" fmla="*/ 1807504 w 2928285"/>
              <a:gd name="connsiteY730" fmla="*/ 2646746 h 2903740"/>
              <a:gd name="connsiteX731" fmla="*/ 1787025 w 2928285"/>
              <a:gd name="connsiteY731" fmla="*/ 2649604 h 2903740"/>
              <a:gd name="connsiteX732" fmla="*/ 1743877 w 2928285"/>
              <a:gd name="connsiteY732" fmla="*/ 2657986 h 2903740"/>
              <a:gd name="connsiteX733" fmla="*/ 1724827 w 2928285"/>
              <a:gd name="connsiteY733" fmla="*/ 2656843 h 2903740"/>
              <a:gd name="connsiteX734" fmla="*/ 1684727 w 2928285"/>
              <a:gd name="connsiteY734" fmla="*/ 2659224 h 2903740"/>
              <a:gd name="connsiteX735" fmla="*/ 1706634 w 2928285"/>
              <a:gd name="connsiteY735" fmla="*/ 2653032 h 2903740"/>
              <a:gd name="connsiteX736" fmla="*/ 1730161 w 2928285"/>
              <a:gd name="connsiteY736" fmla="*/ 2647222 h 2903740"/>
              <a:gd name="connsiteX737" fmla="*/ 1730161 w 2928285"/>
              <a:gd name="connsiteY737" fmla="*/ 2644936 h 2903740"/>
              <a:gd name="connsiteX738" fmla="*/ 1717874 w 2928285"/>
              <a:gd name="connsiteY738" fmla="*/ 2647603 h 2903740"/>
              <a:gd name="connsiteX739" fmla="*/ 1705396 w 2928285"/>
              <a:gd name="connsiteY739" fmla="*/ 2649604 h 2903740"/>
              <a:gd name="connsiteX740" fmla="*/ 1680535 w 2928285"/>
              <a:gd name="connsiteY740" fmla="*/ 2653699 h 2903740"/>
              <a:gd name="connsiteX741" fmla="*/ 1655675 w 2928285"/>
              <a:gd name="connsiteY741" fmla="*/ 2657795 h 2903740"/>
              <a:gd name="connsiteX742" fmla="*/ 1630625 w 2928285"/>
              <a:gd name="connsiteY742" fmla="*/ 2660652 h 2903740"/>
              <a:gd name="connsiteX743" fmla="*/ 1413454 w 2928285"/>
              <a:gd name="connsiteY743" fmla="*/ 2668654 h 2903740"/>
              <a:gd name="connsiteX744" fmla="*/ 1398024 w 2928285"/>
              <a:gd name="connsiteY744" fmla="*/ 2668082 h 2903740"/>
              <a:gd name="connsiteX745" fmla="*/ 1383260 w 2928285"/>
              <a:gd name="connsiteY745" fmla="*/ 2666844 h 2903740"/>
              <a:gd name="connsiteX746" fmla="*/ 1355638 w 2928285"/>
              <a:gd name="connsiteY746" fmla="*/ 2664843 h 2903740"/>
              <a:gd name="connsiteX747" fmla="*/ 1329539 w 2928285"/>
              <a:gd name="connsiteY747" fmla="*/ 2663224 h 2903740"/>
              <a:gd name="connsiteX748" fmla="*/ 1303917 w 2928285"/>
              <a:gd name="connsiteY748" fmla="*/ 2661128 h 2903740"/>
              <a:gd name="connsiteX749" fmla="*/ 1250958 w 2928285"/>
              <a:gd name="connsiteY749" fmla="*/ 2655033 h 2903740"/>
              <a:gd name="connsiteX750" fmla="*/ 1222954 w 2928285"/>
              <a:gd name="connsiteY750" fmla="*/ 2649889 h 2903740"/>
              <a:gd name="connsiteX751" fmla="*/ 1194379 w 2928285"/>
              <a:gd name="connsiteY751" fmla="*/ 2643507 h 2903740"/>
              <a:gd name="connsiteX752" fmla="*/ 1164280 w 2928285"/>
              <a:gd name="connsiteY752" fmla="*/ 2636459 h 2903740"/>
              <a:gd name="connsiteX753" fmla="*/ 1136563 w 2928285"/>
              <a:gd name="connsiteY753" fmla="*/ 2628839 h 2903740"/>
              <a:gd name="connsiteX754" fmla="*/ 1139706 w 2928285"/>
              <a:gd name="connsiteY754" fmla="*/ 2625220 h 2903740"/>
              <a:gd name="connsiteX755" fmla="*/ 1095796 w 2928285"/>
              <a:gd name="connsiteY755" fmla="*/ 2610646 h 2903740"/>
              <a:gd name="connsiteX756" fmla="*/ 1072269 w 2928285"/>
              <a:gd name="connsiteY756" fmla="*/ 2602169 h 2903740"/>
              <a:gd name="connsiteX757" fmla="*/ 1034931 w 2928285"/>
              <a:gd name="connsiteY757" fmla="*/ 2588929 h 2903740"/>
              <a:gd name="connsiteX758" fmla="*/ 1017500 w 2928285"/>
              <a:gd name="connsiteY758" fmla="*/ 2580833 h 2903740"/>
              <a:gd name="connsiteX759" fmla="*/ 1029216 w 2928285"/>
              <a:gd name="connsiteY759" fmla="*/ 2580833 h 2903740"/>
              <a:gd name="connsiteX760" fmla="*/ 1049885 w 2928285"/>
              <a:gd name="connsiteY760" fmla="*/ 2585691 h 2903740"/>
              <a:gd name="connsiteX761" fmla="*/ 1075127 w 2928285"/>
              <a:gd name="connsiteY761" fmla="*/ 2590548 h 2903740"/>
              <a:gd name="connsiteX762" fmla="*/ 1070745 w 2928285"/>
              <a:gd name="connsiteY762" fmla="*/ 2588072 h 2903740"/>
              <a:gd name="connsiteX763" fmla="*/ 1071697 w 2928285"/>
              <a:gd name="connsiteY763" fmla="*/ 2582738 h 2903740"/>
              <a:gd name="connsiteX764" fmla="*/ 1032931 w 2928285"/>
              <a:gd name="connsiteY764" fmla="*/ 2569879 h 2903740"/>
              <a:gd name="connsiteX765" fmla="*/ 1016548 w 2928285"/>
              <a:gd name="connsiteY765" fmla="*/ 2563021 h 2903740"/>
              <a:gd name="connsiteX766" fmla="*/ 1034931 w 2928285"/>
              <a:gd name="connsiteY766" fmla="*/ 2567593 h 2903740"/>
              <a:gd name="connsiteX767" fmla="*/ 1060268 w 2928285"/>
              <a:gd name="connsiteY767" fmla="*/ 2574070 h 2903740"/>
              <a:gd name="connsiteX768" fmla="*/ 1105987 w 2928285"/>
              <a:gd name="connsiteY768" fmla="*/ 2586834 h 2903740"/>
              <a:gd name="connsiteX769" fmla="*/ 1099415 w 2928285"/>
              <a:gd name="connsiteY769" fmla="*/ 2582929 h 2903740"/>
              <a:gd name="connsiteX770" fmla="*/ 1085985 w 2928285"/>
              <a:gd name="connsiteY770" fmla="*/ 2577213 h 2903740"/>
              <a:gd name="connsiteX771" fmla="*/ 1102749 w 2928285"/>
              <a:gd name="connsiteY771" fmla="*/ 2578451 h 2903740"/>
              <a:gd name="connsiteX772" fmla="*/ 1073602 w 2928285"/>
              <a:gd name="connsiteY772" fmla="*/ 2567688 h 2903740"/>
              <a:gd name="connsiteX773" fmla="*/ 972923 w 2928285"/>
              <a:gd name="connsiteY773" fmla="*/ 2520063 h 2903740"/>
              <a:gd name="connsiteX774" fmla="*/ 987116 w 2928285"/>
              <a:gd name="connsiteY774" fmla="*/ 2525493 h 2903740"/>
              <a:gd name="connsiteX775" fmla="*/ 1001689 w 2928285"/>
              <a:gd name="connsiteY775" fmla="*/ 2530160 h 2903740"/>
              <a:gd name="connsiteX776" fmla="*/ 1027978 w 2928285"/>
              <a:gd name="connsiteY776" fmla="*/ 2537970 h 2903740"/>
              <a:gd name="connsiteX777" fmla="*/ 1039979 w 2928285"/>
              <a:gd name="connsiteY777" fmla="*/ 2542638 h 2903740"/>
              <a:gd name="connsiteX778" fmla="*/ 1097129 w 2928285"/>
              <a:gd name="connsiteY778" fmla="*/ 2570165 h 2903740"/>
              <a:gd name="connsiteX779" fmla="*/ 1039979 w 2928285"/>
              <a:gd name="connsiteY779" fmla="*/ 2542638 h 2903740"/>
              <a:gd name="connsiteX780" fmla="*/ 1053219 w 2928285"/>
              <a:gd name="connsiteY780" fmla="*/ 2543686 h 2903740"/>
              <a:gd name="connsiteX781" fmla="*/ 1095891 w 2928285"/>
              <a:gd name="connsiteY781" fmla="*/ 2558354 h 2903740"/>
              <a:gd name="connsiteX782" fmla="*/ 1127419 w 2928285"/>
              <a:gd name="connsiteY782" fmla="*/ 2567879 h 2903740"/>
              <a:gd name="connsiteX783" fmla="*/ 1095891 w 2928285"/>
              <a:gd name="connsiteY783" fmla="*/ 2558354 h 2903740"/>
              <a:gd name="connsiteX784" fmla="*/ 1053219 w 2928285"/>
              <a:gd name="connsiteY784" fmla="*/ 2543686 h 2903740"/>
              <a:gd name="connsiteX785" fmla="*/ 1085699 w 2928285"/>
              <a:gd name="connsiteY785" fmla="*/ 2547019 h 2903740"/>
              <a:gd name="connsiteX786" fmla="*/ 1105987 w 2928285"/>
              <a:gd name="connsiteY786" fmla="*/ 2553020 h 2903740"/>
              <a:gd name="connsiteX787" fmla="*/ 1126561 w 2928285"/>
              <a:gd name="connsiteY787" fmla="*/ 2557973 h 2903740"/>
              <a:gd name="connsiteX788" fmla="*/ 1167995 w 2928285"/>
              <a:gd name="connsiteY788" fmla="*/ 2569784 h 2903740"/>
              <a:gd name="connsiteX789" fmla="*/ 1195332 w 2928285"/>
              <a:gd name="connsiteY789" fmla="*/ 2575880 h 2903740"/>
              <a:gd name="connsiteX790" fmla="*/ 1234670 w 2928285"/>
              <a:gd name="connsiteY790" fmla="*/ 2584643 h 2903740"/>
              <a:gd name="connsiteX791" fmla="*/ 1234670 w 2928285"/>
              <a:gd name="connsiteY791" fmla="*/ 2588739 h 2903740"/>
              <a:gd name="connsiteX792" fmla="*/ 1223812 w 2928285"/>
              <a:gd name="connsiteY792" fmla="*/ 2593310 h 2903740"/>
              <a:gd name="connsiteX793" fmla="*/ 1274961 w 2928285"/>
              <a:gd name="connsiteY793" fmla="*/ 2602835 h 2903740"/>
              <a:gd name="connsiteX794" fmla="*/ 1318871 w 2928285"/>
              <a:gd name="connsiteY794" fmla="*/ 2610646 h 2903740"/>
              <a:gd name="connsiteX795" fmla="*/ 1376688 w 2928285"/>
              <a:gd name="connsiteY795" fmla="*/ 2615790 h 2903740"/>
              <a:gd name="connsiteX796" fmla="*/ 1405263 w 2928285"/>
              <a:gd name="connsiteY796" fmla="*/ 2617885 h 2903740"/>
              <a:gd name="connsiteX797" fmla="*/ 1433838 w 2928285"/>
              <a:gd name="connsiteY797" fmla="*/ 2619123 h 2903740"/>
              <a:gd name="connsiteX798" fmla="*/ 1466223 w 2928285"/>
              <a:gd name="connsiteY798" fmla="*/ 2620076 h 2903740"/>
              <a:gd name="connsiteX799" fmla="*/ 1487083 w 2928285"/>
              <a:gd name="connsiteY799" fmla="*/ 2621029 h 2903740"/>
              <a:gd name="connsiteX800" fmla="*/ 1525183 w 2928285"/>
              <a:gd name="connsiteY800" fmla="*/ 2623410 h 2903740"/>
              <a:gd name="connsiteX801" fmla="*/ 1568141 w 2928285"/>
              <a:gd name="connsiteY801" fmla="*/ 2621791 h 2903740"/>
              <a:gd name="connsiteX802" fmla="*/ 1587191 w 2928285"/>
              <a:gd name="connsiteY802" fmla="*/ 2621791 h 2903740"/>
              <a:gd name="connsiteX803" fmla="*/ 1606241 w 2928285"/>
              <a:gd name="connsiteY803" fmla="*/ 2620457 h 2903740"/>
              <a:gd name="connsiteX804" fmla="*/ 1646245 w 2928285"/>
              <a:gd name="connsiteY804" fmla="*/ 2617504 h 2903740"/>
              <a:gd name="connsiteX805" fmla="*/ 1693870 w 2928285"/>
              <a:gd name="connsiteY805" fmla="*/ 2610265 h 2903740"/>
              <a:gd name="connsiteX806" fmla="*/ 1708539 w 2928285"/>
              <a:gd name="connsiteY806" fmla="*/ 2606550 h 2903740"/>
              <a:gd name="connsiteX807" fmla="*/ 1725398 w 2928285"/>
              <a:gd name="connsiteY807" fmla="*/ 2601883 h 2903740"/>
              <a:gd name="connsiteX808" fmla="*/ 1764260 w 2928285"/>
              <a:gd name="connsiteY808" fmla="*/ 2592358 h 2903740"/>
              <a:gd name="connsiteX809" fmla="*/ 1755497 w 2928285"/>
              <a:gd name="connsiteY809" fmla="*/ 2590358 h 2903740"/>
              <a:gd name="connsiteX810" fmla="*/ 1752163 w 2928285"/>
              <a:gd name="connsiteY810" fmla="*/ 2589119 h 2903740"/>
              <a:gd name="connsiteX811" fmla="*/ 1759688 w 2928285"/>
              <a:gd name="connsiteY811" fmla="*/ 2586548 h 2903740"/>
              <a:gd name="connsiteX812" fmla="*/ 1776643 w 2928285"/>
              <a:gd name="connsiteY812" fmla="*/ 2581309 h 2903740"/>
              <a:gd name="connsiteX813" fmla="*/ 1767118 w 2928285"/>
              <a:gd name="connsiteY813" fmla="*/ 2578261 h 2903740"/>
              <a:gd name="connsiteX814" fmla="*/ 1734923 w 2928285"/>
              <a:gd name="connsiteY814" fmla="*/ 2580357 h 2903740"/>
              <a:gd name="connsiteX815" fmla="*/ 1739400 w 2928285"/>
              <a:gd name="connsiteY815" fmla="*/ 2570832 h 2903740"/>
              <a:gd name="connsiteX816" fmla="*/ 1763689 w 2928285"/>
              <a:gd name="connsiteY816" fmla="*/ 2563783 h 2903740"/>
              <a:gd name="connsiteX817" fmla="*/ 1786549 w 2928285"/>
              <a:gd name="connsiteY817" fmla="*/ 2558354 h 2903740"/>
              <a:gd name="connsiteX818" fmla="*/ 1827887 w 2928285"/>
              <a:gd name="connsiteY818" fmla="*/ 2552829 h 2903740"/>
              <a:gd name="connsiteX819" fmla="*/ 1856462 w 2928285"/>
              <a:gd name="connsiteY819" fmla="*/ 2550067 h 2903740"/>
              <a:gd name="connsiteX820" fmla="*/ 1884275 w 2928285"/>
              <a:gd name="connsiteY820" fmla="*/ 2540542 h 2903740"/>
              <a:gd name="connsiteX821" fmla="*/ 1883704 w 2928285"/>
              <a:gd name="connsiteY821" fmla="*/ 2533208 h 2903740"/>
              <a:gd name="connsiteX822" fmla="*/ 1873131 w 2928285"/>
              <a:gd name="connsiteY822" fmla="*/ 2532636 h 2903740"/>
              <a:gd name="connsiteX823" fmla="*/ 1837317 w 2928285"/>
              <a:gd name="connsiteY823" fmla="*/ 2540828 h 2903740"/>
              <a:gd name="connsiteX824" fmla="*/ 1817791 w 2928285"/>
              <a:gd name="connsiteY824" fmla="*/ 2545400 h 2903740"/>
              <a:gd name="connsiteX825" fmla="*/ 1803027 w 2928285"/>
              <a:gd name="connsiteY825" fmla="*/ 2546924 h 2903740"/>
              <a:gd name="connsiteX826" fmla="*/ 1798550 w 2928285"/>
              <a:gd name="connsiteY826" fmla="*/ 2545209 h 2903740"/>
              <a:gd name="connsiteX827" fmla="*/ 1825506 w 2928285"/>
              <a:gd name="connsiteY827" fmla="*/ 2535113 h 2903740"/>
              <a:gd name="connsiteX828" fmla="*/ 1876274 w 2928285"/>
              <a:gd name="connsiteY828" fmla="*/ 2520540 h 2903740"/>
              <a:gd name="connsiteX829" fmla="*/ 1908850 w 2928285"/>
              <a:gd name="connsiteY829" fmla="*/ 2513110 h 2903740"/>
              <a:gd name="connsiteX830" fmla="*/ 1933043 w 2928285"/>
              <a:gd name="connsiteY830" fmla="*/ 2502823 h 2903740"/>
              <a:gd name="connsiteX831" fmla="*/ 1967619 w 2928285"/>
              <a:gd name="connsiteY831" fmla="*/ 2485011 h 2903740"/>
              <a:gd name="connsiteX832" fmla="*/ 2009624 w 2928285"/>
              <a:gd name="connsiteY832" fmla="*/ 2463009 h 2903740"/>
              <a:gd name="connsiteX833" fmla="*/ 1994860 w 2928285"/>
              <a:gd name="connsiteY833" fmla="*/ 2474343 h 2903740"/>
              <a:gd name="connsiteX834" fmla="*/ 1995718 w 2928285"/>
              <a:gd name="connsiteY834" fmla="*/ 2478534 h 2903740"/>
              <a:gd name="connsiteX835" fmla="*/ 2034294 w 2928285"/>
              <a:gd name="connsiteY835" fmla="*/ 2456532 h 2903740"/>
              <a:gd name="connsiteX836" fmla="*/ 2074775 w 2928285"/>
              <a:gd name="connsiteY836" fmla="*/ 2432338 h 2903740"/>
              <a:gd name="connsiteX837" fmla="*/ 2099350 w 2928285"/>
              <a:gd name="connsiteY837" fmla="*/ 2419765 h 2903740"/>
              <a:gd name="connsiteX838" fmla="*/ 2120495 w 2928285"/>
              <a:gd name="connsiteY838" fmla="*/ 2409002 h 2903740"/>
              <a:gd name="connsiteX839" fmla="*/ 2126591 w 2928285"/>
              <a:gd name="connsiteY839" fmla="*/ 2412241 h 2903740"/>
              <a:gd name="connsiteX840" fmla="*/ 2123829 w 2928285"/>
              <a:gd name="connsiteY840" fmla="*/ 2418432 h 2903740"/>
              <a:gd name="connsiteX841" fmla="*/ 2138688 w 2928285"/>
              <a:gd name="connsiteY841" fmla="*/ 2411193 h 2903740"/>
              <a:gd name="connsiteX842" fmla="*/ 2153166 w 2928285"/>
              <a:gd name="connsiteY842" fmla="*/ 2403287 h 2903740"/>
              <a:gd name="connsiteX843" fmla="*/ 2194600 w 2928285"/>
              <a:gd name="connsiteY843" fmla="*/ 2375474 h 2903740"/>
              <a:gd name="connsiteX844" fmla="*/ 2236795 w 2928285"/>
              <a:gd name="connsiteY844" fmla="*/ 2341565 h 2903740"/>
              <a:gd name="connsiteX845" fmla="*/ 2232033 w 2928285"/>
              <a:gd name="connsiteY845" fmla="*/ 2341565 h 2903740"/>
              <a:gd name="connsiteX846" fmla="*/ 2227270 w 2928285"/>
              <a:gd name="connsiteY846" fmla="*/ 2338422 h 2903740"/>
              <a:gd name="connsiteX847" fmla="*/ 2246892 w 2928285"/>
              <a:gd name="connsiteY847" fmla="*/ 2317371 h 2903740"/>
              <a:gd name="connsiteX848" fmla="*/ 2261084 w 2928285"/>
              <a:gd name="connsiteY848" fmla="*/ 2303846 h 2903740"/>
              <a:gd name="connsiteX849" fmla="*/ 2277753 w 2928285"/>
              <a:gd name="connsiteY849" fmla="*/ 2288415 h 2903740"/>
              <a:gd name="connsiteX850" fmla="*/ 2297755 w 2928285"/>
              <a:gd name="connsiteY850" fmla="*/ 2247172 h 2903740"/>
              <a:gd name="connsiteX851" fmla="*/ 2353191 w 2928285"/>
              <a:gd name="connsiteY851" fmla="*/ 2188879 h 2903740"/>
              <a:gd name="connsiteX852" fmla="*/ 2441297 w 2928285"/>
              <a:gd name="connsiteY852" fmla="*/ 2090676 h 2903740"/>
              <a:gd name="connsiteX853" fmla="*/ 2451299 w 2928285"/>
              <a:gd name="connsiteY853" fmla="*/ 2081151 h 2903740"/>
              <a:gd name="connsiteX854" fmla="*/ 2451299 w 2928285"/>
              <a:gd name="connsiteY854" fmla="*/ 2081628 h 2903740"/>
              <a:gd name="connsiteX855" fmla="*/ 2413199 w 2928285"/>
              <a:gd name="connsiteY855" fmla="*/ 2142016 h 2903740"/>
              <a:gd name="connsiteX856" fmla="*/ 2415675 w 2928285"/>
              <a:gd name="connsiteY856" fmla="*/ 2144016 h 2903740"/>
              <a:gd name="connsiteX857" fmla="*/ 2430058 w 2928285"/>
              <a:gd name="connsiteY857" fmla="*/ 2128681 h 2903740"/>
              <a:gd name="connsiteX858" fmla="*/ 2440440 w 2928285"/>
              <a:gd name="connsiteY858" fmla="*/ 2117156 h 2903740"/>
              <a:gd name="connsiteX859" fmla="*/ 2451584 w 2928285"/>
              <a:gd name="connsiteY859" fmla="*/ 2107059 h 2903740"/>
              <a:gd name="connsiteX860" fmla="*/ 2434344 w 2928285"/>
              <a:gd name="connsiteY860" fmla="*/ 2139730 h 2903740"/>
              <a:gd name="connsiteX861" fmla="*/ 2462919 w 2928285"/>
              <a:gd name="connsiteY861" fmla="*/ 2102297 h 2903740"/>
              <a:gd name="connsiteX862" fmla="*/ 2475683 w 2928285"/>
              <a:gd name="connsiteY862" fmla="*/ 2084485 h 2903740"/>
              <a:gd name="connsiteX863" fmla="*/ 2486732 w 2928285"/>
              <a:gd name="connsiteY863" fmla="*/ 2066959 h 2903740"/>
              <a:gd name="connsiteX864" fmla="*/ 2505782 w 2928285"/>
              <a:gd name="connsiteY864" fmla="*/ 2034574 h 2903740"/>
              <a:gd name="connsiteX865" fmla="*/ 2518926 w 2928285"/>
              <a:gd name="connsiteY865" fmla="*/ 2005523 h 2903740"/>
              <a:gd name="connsiteX866" fmla="*/ 2549596 w 2928285"/>
              <a:gd name="connsiteY866" fmla="*/ 1965137 h 2903740"/>
              <a:gd name="connsiteX867" fmla="*/ 2560455 w 2928285"/>
              <a:gd name="connsiteY867" fmla="*/ 1947039 h 2903740"/>
              <a:gd name="connsiteX868" fmla="*/ 2571790 w 2928285"/>
              <a:gd name="connsiteY868" fmla="*/ 1926465 h 2903740"/>
              <a:gd name="connsiteX869" fmla="*/ 2595031 w 2928285"/>
              <a:gd name="connsiteY869" fmla="*/ 1879793 h 2903740"/>
              <a:gd name="connsiteX870" fmla="*/ 2609699 w 2928285"/>
              <a:gd name="connsiteY870" fmla="*/ 1841217 h 2903740"/>
              <a:gd name="connsiteX871" fmla="*/ 2612080 w 2928285"/>
              <a:gd name="connsiteY871" fmla="*/ 1832835 h 2903740"/>
              <a:gd name="connsiteX872" fmla="*/ 2616653 w 2928285"/>
              <a:gd name="connsiteY872" fmla="*/ 1817214 h 2903740"/>
              <a:gd name="connsiteX873" fmla="*/ 2629226 w 2928285"/>
              <a:gd name="connsiteY873" fmla="*/ 1773113 h 2903740"/>
              <a:gd name="connsiteX874" fmla="*/ 2641132 w 2928285"/>
              <a:gd name="connsiteY874" fmla="*/ 1726155 h 2903740"/>
              <a:gd name="connsiteX875" fmla="*/ 2645989 w 2928285"/>
              <a:gd name="connsiteY875" fmla="*/ 1707105 h 2903740"/>
              <a:gd name="connsiteX876" fmla="*/ 2649037 w 2928285"/>
              <a:gd name="connsiteY876" fmla="*/ 1694055 h 2903740"/>
              <a:gd name="connsiteX877" fmla="*/ 2654467 w 2928285"/>
              <a:gd name="connsiteY877" fmla="*/ 1676624 h 2903740"/>
              <a:gd name="connsiteX878" fmla="*/ 2664944 w 2928285"/>
              <a:gd name="connsiteY878" fmla="*/ 1680530 h 2903740"/>
              <a:gd name="connsiteX879" fmla="*/ 2661992 w 2928285"/>
              <a:gd name="connsiteY879" fmla="*/ 1699008 h 2903740"/>
              <a:gd name="connsiteX880" fmla="*/ 2658562 w 2928285"/>
              <a:gd name="connsiteY880" fmla="*/ 1714058 h 2903740"/>
              <a:gd name="connsiteX881" fmla="*/ 2654371 w 2928285"/>
              <a:gd name="connsiteY881" fmla="*/ 1728631 h 2903740"/>
              <a:gd name="connsiteX882" fmla="*/ 2650943 w 2928285"/>
              <a:gd name="connsiteY882" fmla="*/ 1745014 h 2903740"/>
              <a:gd name="connsiteX883" fmla="*/ 2647609 w 2928285"/>
              <a:gd name="connsiteY883" fmla="*/ 1764064 h 2903740"/>
              <a:gd name="connsiteX884" fmla="*/ 2621987 w 2928285"/>
              <a:gd name="connsiteY884" fmla="*/ 1836835 h 2903740"/>
              <a:gd name="connsiteX885" fmla="*/ 2647609 w 2928285"/>
              <a:gd name="connsiteY885" fmla="*/ 1764159 h 2903740"/>
              <a:gd name="connsiteX886" fmla="*/ 2651990 w 2928285"/>
              <a:gd name="connsiteY886" fmla="*/ 1768065 h 2903740"/>
              <a:gd name="connsiteX887" fmla="*/ 2668754 w 2928285"/>
              <a:gd name="connsiteY887" fmla="*/ 1721773 h 2903740"/>
              <a:gd name="connsiteX888" fmla="*/ 2670183 w 2928285"/>
              <a:gd name="connsiteY888" fmla="*/ 1735394 h 2903740"/>
              <a:gd name="connsiteX889" fmla="*/ 2665516 w 2928285"/>
              <a:gd name="connsiteY889" fmla="*/ 1752158 h 2903740"/>
              <a:gd name="connsiteX890" fmla="*/ 2670183 w 2928285"/>
              <a:gd name="connsiteY890" fmla="*/ 1735394 h 2903740"/>
              <a:gd name="connsiteX891" fmla="*/ 2675517 w 2928285"/>
              <a:gd name="connsiteY891" fmla="*/ 1720154 h 2903740"/>
              <a:gd name="connsiteX892" fmla="*/ 2685042 w 2928285"/>
              <a:gd name="connsiteY892" fmla="*/ 1680530 h 2903740"/>
              <a:gd name="connsiteX893" fmla="*/ 2691900 w 2928285"/>
              <a:gd name="connsiteY893" fmla="*/ 1649383 h 2903740"/>
              <a:gd name="connsiteX894" fmla="*/ 2697901 w 2928285"/>
              <a:gd name="connsiteY894" fmla="*/ 1621665 h 2903740"/>
              <a:gd name="connsiteX895" fmla="*/ 2697901 w 2928285"/>
              <a:gd name="connsiteY895" fmla="*/ 1629666 h 2903740"/>
              <a:gd name="connsiteX896" fmla="*/ 2697901 w 2928285"/>
              <a:gd name="connsiteY896" fmla="*/ 1621665 h 2903740"/>
              <a:gd name="connsiteX897" fmla="*/ 2704473 w 2928285"/>
              <a:gd name="connsiteY897" fmla="*/ 1589471 h 2903740"/>
              <a:gd name="connsiteX898" fmla="*/ 2708569 w 2928285"/>
              <a:gd name="connsiteY898" fmla="*/ 1566516 h 2903740"/>
              <a:gd name="connsiteX899" fmla="*/ 2713331 w 2928285"/>
              <a:gd name="connsiteY899" fmla="*/ 1549561 h 2903740"/>
              <a:gd name="connsiteX900" fmla="*/ 2714093 w 2928285"/>
              <a:gd name="connsiteY900" fmla="*/ 1571564 h 2903740"/>
              <a:gd name="connsiteX901" fmla="*/ 2713045 w 2928285"/>
              <a:gd name="connsiteY901" fmla="*/ 1597377 h 2903740"/>
              <a:gd name="connsiteX902" fmla="*/ 2709236 w 2928285"/>
              <a:gd name="connsiteY902" fmla="*/ 1632905 h 2903740"/>
              <a:gd name="connsiteX903" fmla="*/ 2711045 w 2928285"/>
              <a:gd name="connsiteY903" fmla="*/ 1633667 h 2903740"/>
              <a:gd name="connsiteX904" fmla="*/ 2714570 w 2928285"/>
              <a:gd name="connsiteY904" fmla="*/ 1621189 h 2903740"/>
              <a:gd name="connsiteX905" fmla="*/ 2723618 w 2928285"/>
              <a:gd name="connsiteY905" fmla="*/ 1615188 h 2903740"/>
              <a:gd name="connsiteX906" fmla="*/ 2714570 w 2928285"/>
              <a:gd name="connsiteY906" fmla="*/ 1621094 h 2903740"/>
              <a:gd name="connsiteX907" fmla="*/ 2712855 w 2928285"/>
              <a:gd name="connsiteY907" fmla="*/ 1504698 h 2903740"/>
              <a:gd name="connsiteX908" fmla="*/ 2719427 w 2928285"/>
              <a:gd name="connsiteY908" fmla="*/ 1461931 h 2903740"/>
              <a:gd name="connsiteX909" fmla="*/ 2724285 w 2928285"/>
              <a:gd name="connsiteY909" fmla="*/ 1420783 h 2903740"/>
              <a:gd name="connsiteX910" fmla="*/ 2728000 w 2928285"/>
              <a:gd name="connsiteY910" fmla="*/ 1428689 h 2903740"/>
              <a:gd name="connsiteX911" fmla="*/ 2732953 w 2928285"/>
              <a:gd name="connsiteY911" fmla="*/ 1416878 h 2903740"/>
              <a:gd name="connsiteX912" fmla="*/ 2737144 w 2928285"/>
              <a:gd name="connsiteY912" fmla="*/ 1426403 h 2903740"/>
              <a:gd name="connsiteX913" fmla="*/ 2738763 w 2928285"/>
              <a:gd name="connsiteY913" fmla="*/ 1464503 h 2903740"/>
              <a:gd name="connsiteX914" fmla="*/ 2738763 w 2928285"/>
              <a:gd name="connsiteY914" fmla="*/ 1503365 h 2903740"/>
              <a:gd name="connsiteX915" fmla="*/ 2737811 w 2928285"/>
              <a:gd name="connsiteY915" fmla="*/ 1542894 h 2903740"/>
              <a:gd name="connsiteX916" fmla="*/ 2735144 w 2928285"/>
              <a:gd name="connsiteY916" fmla="*/ 1582327 h 2903740"/>
              <a:gd name="connsiteX917" fmla="*/ 2740096 w 2928285"/>
              <a:gd name="connsiteY917" fmla="*/ 1570326 h 2903740"/>
              <a:gd name="connsiteX918" fmla="*/ 2745240 w 2928285"/>
              <a:gd name="connsiteY918" fmla="*/ 1554895 h 2903740"/>
              <a:gd name="connsiteX919" fmla="*/ 2745240 w 2928285"/>
              <a:gd name="connsiteY919" fmla="*/ 1568897 h 2903740"/>
              <a:gd name="connsiteX920" fmla="*/ 2739525 w 2928285"/>
              <a:gd name="connsiteY920" fmla="*/ 1606140 h 2903740"/>
              <a:gd name="connsiteX921" fmla="*/ 2745240 w 2928285"/>
              <a:gd name="connsiteY921" fmla="*/ 1568897 h 2903740"/>
              <a:gd name="connsiteX922" fmla="*/ 2748574 w 2928285"/>
              <a:gd name="connsiteY922" fmla="*/ 1595281 h 2903740"/>
              <a:gd name="connsiteX923" fmla="*/ 2743240 w 2928285"/>
              <a:gd name="connsiteY923" fmla="*/ 1634238 h 2903740"/>
              <a:gd name="connsiteX924" fmla="*/ 2732858 w 2928285"/>
              <a:gd name="connsiteY924" fmla="*/ 1687674 h 2903740"/>
              <a:gd name="connsiteX925" fmla="*/ 2723333 w 2928285"/>
              <a:gd name="connsiteY925" fmla="*/ 1733108 h 2903740"/>
              <a:gd name="connsiteX926" fmla="*/ 2735715 w 2928285"/>
              <a:gd name="connsiteY926" fmla="*/ 1691388 h 2903740"/>
              <a:gd name="connsiteX927" fmla="*/ 2736287 w 2928285"/>
              <a:gd name="connsiteY927" fmla="*/ 1688626 h 2903740"/>
              <a:gd name="connsiteX928" fmla="*/ 2734382 w 2928285"/>
              <a:gd name="connsiteY928" fmla="*/ 1711391 h 2903740"/>
              <a:gd name="connsiteX929" fmla="*/ 2730000 w 2928285"/>
              <a:gd name="connsiteY929" fmla="*/ 1733394 h 2903740"/>
              <a:gd name="connsiteX930" fmla="*/ 2725047 w 2928285"/>
              <a:gd name="connsiteY930" fmla="*/ 1754539 h 2903740"/>
              <a:gd name="connsiteX931" fmla="*/ 2716379 w 2928285"/>
              <a:gd name="connsiteY931" fmla="*/ 1792639 h 2903740"/>
              <a:gd name="connsiteX932" fmla="*/ 2704568 w 2928285"/>
              <a:gd name="connsiteY932" fmla="*/ 1828167 h 2903740"/>
              <a:gd name="connsiteX933" fmla="*/ 2689614 w 2928285"/>
              <a:gd name="connsiteY933" fmla="*/ 1871316 h 2903740"/>
              <a:gd name="connsiteX934" fmla="*/ 2675231 w 2928285"/>
              <a:gd name="connsiteY934" fmla="*/ 1907987 h 2903740"/>
              <a:gd name="connsiteX935" fmla="*/ 2660087 w 2928285"/>
              <a:gd name="connsiteY935" fmla="*/ 1943706 h 2903740"/>
              <a:gd name="connsiteX936" fmla="*/ 2644275 w 2928285"/>
              <a:gd name="connsiteY936" fmla="*/ 1979234 h 2903740"/>
              <a:gd name="connsiteX937" fmla="*/ 2626082 w 2928285"/>
              <a:gd name="connsiteY937" fmla="*/ 2014476 h 2903740"/>
              <a:gd name="connsiteX938" fmla="*/ 2614462 w 2928285"/>
              <a:gd name="connsiteY938" fmla="*/ 2039146 h 2903740"/>
              <a:gd name="connsiteX939" fmla="*/ 2604937 w 2928285"/>
              <a:gd name="connsiteY939" fmla="*/ 2058958 h 2903740"/>
              <a:gd name="connsiteX940" fmla="*/ 2607128 w 2928285"/>
              <a:gd name="connsiteY940" fmla="*/ 2057529 h 2903740"/>
              <a:gd name="connsiteX941" fmla="*/ 2589316 w 2928285"/>
              <a:gd name="connsiteY941" fmla="*/ 2090295 h 2903740"/>
              <a:gd name="connsiteX942" fmla="*/ 2569028 w 2928285"/>
              <a:gd name="connsiteY942" fmla="*/ 2123252 h 2903740"/>
              <a:gd name="connsiteX943" fmla="*/ 2524736 w 2928285"/>
              <a:gd name="connsiteY943" fmla="*/ 2188117 h 2903740"/>
              <a:gd name="connsiteX944" fmla="*/ 2518640 w 2928285"/>
              <a:gd name="connsiteY944" fmla="*/ 2188117 h 2903740"/>
              <a:gd name="connsiteX945" fmla="*/ 2524736 w 2928285"/>
              <a:gd name="connsiteY945" fmla="*/ 2188117 h 2903740"/>
              <a:gd name="connsiteX946" fmla="*/ 2498638 w 2928285"/>
              <a:gd name="connsiteY946" fmla="*/ 2224312 h 2903740"/>
              <a:gd name="connsiteX947" fmla="*/ 2483684 w 2928285"/>
              <a:gd name="connsiteY947" fmla="*/ 2243362 h 2903740"/>
              <a:gd name="connsiteX948" fmla="*/ 2467586 w 2928285"/>
              <a:gd name="connsiteY948" fmla="*/ 2262412 h 2903740"/>
              <a:gd name="connsiteX949" fmla="*/ 2442726 w 2928285"/>
              <a:gd name="connsiteY949" fmla="*/ 2292035 h 2903740"/>
              <a:gd name="connsiteX950" fmla="*/ 2416532 w 2928285"/>
              <a:gd name="connsiteY950" fmla="*/ 2320610 h 2903740"/>
              <a:gd name="connsiteX951" fmla="*/ 2417961 w 2928285"/>
              <a:gd name="connsiteY951" fmla="*/ 2323467 h 2903740"/>
              <a:gd name="connsiteX952" fmla="*/ 2413579 w 2928285"/>
              <a:gd name="connsiteY952" fmla="*/ 2342517 h 2903740"/>
              <a:gd name="connsiteX953" fmla="*/ 2425581 w 2928285"/>
              <a:gd name="connsiteY953" fmla="*/ 2331373 h 2903740"/>
              <a:gd name="connsiteX954" fmla="*/ 2436154 w 2928285"/>
              <a:gd name="connsiteY954" fmla="*/ 2320420 h 2903740"/>
              <a:gd name="connsiteX955" fmla="*/ 2445012 w 2928285"/>
              <a:gd name="connsiteY955" fmla="*/ 2315371 h 2903740"/>
              <a:gd name="connsiteX956" fmla="*/ 2454537 w 2928285"/>
              <a:gd name="connsiteY956" fmla="*/ 2307275 h 2903740"/>
              <a:gd name="connsiteX957" fmla="*/ 2465014 w 2928285"/>
              <a:gd name="connsiteY957" fmla="*/ 2296607 h 2903740"/>
              <a:gd name="connsiteX958" fmla="*/ 2503114 w 2928285"/>
              <a:gd name="connsiteY958" fmla="*/ 2258507 h 2903740"/>
              <a:gd name="connsiteX959" fmla="*/ 2538738 w 2928285"/>
              <a:gd name="connsiteY959" fmla="*/ 2220407 h 2903740"/>
              <a:gd name="connsiteX960" fmla="*/ 2560645 w 2928285"/>
              <a:gd name="connsiteY960" fmla="*/ 2191832 h 2903740"/>
              <a:gd name="connsiteX961" fmla="*/ 2585696 w 2928285"/>
              <a:gd name="connsiteY961" fmla="*/ 2156018 h 2903740"/>
              <a:gd name="connsiteX962" fmla="*/ 2583887 w 2928285"/>
              <a:gd name="connsiteY962" fmla="*/ 2155065 h 2903740"/>
              <a:gd name="connsiteX963" fmla="*/ 2559026 w 2928285"/>
              <a:gd name="connsiteY963" fmla="*/ 2175068 h 2903740"/>
              <a:gd name="connsiteX964" fmla="*/ 2574362 w 2928285"/>
              <a:gd name="connsiteY964" fmla="*/ 2155351 h 2903740"/>
              <a:gd name="connsiteX965" fmla="*/ 2588839 w 2928285"/>
              <a:gd name="connsiteY965" fmla="*/ 2134968 h 2903740"/>
              <a:gd name="connsiteX966" fmla="*/ 2596555 w 2928285"/>
              <a:gd name="connsiteY966" fmla="*/ 2123157 h 2903740"/>
              <a:gd name="connsiteX967" fmla="*/ 2617224 w 2928285"/>
              <a:gd name="connsiteY967" fmla="*/ 2100678 h 2903740"/>
              <a:gd name="connsiteX968" fmla="*/ 2638560 w 2928285"/>
              <a:gd name="connsiteY968" fmla="*/ 2067149 h 2903740"/>
              <a:gd name="connsiteX969" fmla="*/ 2648657 w 2928285"/>
              <a:gd name="connsiteY969" fmla="*/ 2049719 h 2903740"/>
              <a:gd name="connsiteX970" fmla="*/ 2656658 w 2928285"/>
              <a:gd name="connsiteY970" fmla="*/ 2030669 h 2903740"/>
              <a:gd name="connsiteX971" fmla="*/ 2674755 w 2928285"/>
              <a:gd name="connsiteY971" fmla="*/ 1994855 h 2903740"/>
              <a:gd name="connsiteX972" fmla="*/ 2691424 w 2928285"/>
              <a:gd name="connsiteY972" fmla="*/ 1958279 h 2903740"/>
              <a:gd name="connsiteX973" fmla="*/ 2691424 w 2928285"/>
              <a:gd name="connsiteY973" fmla="*/ 1959422 h 2903740"/>
              <a:gd name="connsiteX974" fmla="*/ 2709997 w 2928285"/>
              <a:gd name="connsiteY974" fmla="*/ 1915321 h 2903740"/>
              <a:gd name="connsiteX975" fmla="*/ 2727428 w 2928285"/>
              <a:gd name="connsiteY975" fmla="*/ 1865886 h 2903740"/>
              <a:gd name="connsiteX976" fmla="*/ 2729333 w 2928285"/>
              <a:gd name="connsiteY976" fmla="*/ 1860362 h 2903740"/>
              <a:gd name="connsiteX977" fmla="*/ 2730953 w 2928285"/>
              <a:gd name="connsiteY977" fmla="*/ 1855123 h 2903740"/>
              <a:gd name="connsiteX978" fmla="*/ 2746954 w 2928285"/>
              <a:gd name="connsiteY978" fmla="*/ 1809594 h 2903740"/>
              <a:gd name="connsiteX979" fmla="*/ 2753622 w 2928285"/>
              <a:gd name="connsiteY979" fmla="*/ 1789591 h 2903740"/>
              <a:gd name="connsiteX980" fmla="*/ 2754098 w 2928285"/>
              <a:gd name="connsiteY980" fmla="*/ 1793020 h 2903740"/>
              <a:gd name="connsiteX981" fmla="*/ 2749336 w 2928285"/>
              <a:gd name="connsiteY981" fmla="*/ 1816833 h 2903740"/>
              <a:gd name="connsiteX982" fmla="*/ 2733810 w 2928285"/>
              <a:gd name="connsiteY982" fmla="*/ 1866172 h 2903740"/>
              <a:gd name="connsiteX983" fmla="*/ 2714760 w 2928285"/>
              <a:gd name="connsiteY983" fmla="*/ 1916274 h 2903740"/>
              <a:gd name="connsiteX984" fmla="*/ 2708950 w 2928285"/>
              <a:gd name="connsiteY984" fmla="*/ 1933323 h 2903740"/>
              <a:gd name="connsiteX985" fmla="*/ 2701520 w 2928285"/>
              <a:gd name="connsiteY985" fmla="*/ 1951326 h 2903740"/>
              <a:gd name="connsiteX986" fmla="*/ 2684756 w 2928285"/>
              <a:gd name="connsiteY986" fmla="*/ 1990283 h 2903740"/>
              <a:gd name="connsiteX987" fmla="*/ 2544834 w 2928285"/>
              <a:gd name="connsiteY987" fmla="*/ 2223169 h 2903740"/>
              <a:gd name="connsiteX988" fmla="*/ 2508544 w 2928285"/>
              <a:gd name="connsiteY988" fmla="*/ 2271556 h 2903740"/>
              <a:gd name="connsiteX989" fmla="*/ 2495590 w 2928285"/>
              <a:gd name="connsiteY989" fmla="*/ 2292606 h 2903740"/>
              <a:gd name="connsiteX990" fmla="*/ 2495590 w 2928285"/>
              <a:gd name="connsiteY990" fmla="*/ 2292606 h 2903740"/>
              <a:gd name="connsiteX991" fmla="*/ 2513211 w 2928285"/>
              <a:gd name="connsiteY991" fmla="*/ 2275938 h 2903740"/>
              <a:gd name="connsiteX992" fmla="*/ 2537976 w 2928285"/>
              <a:gd name="connsiteY992" fmla="*/ 2246505 h 2903740"/>
              <a:gd name="connsiteX993" fmla="*/ 2538929 w 2928285"/>
              <a:gd name="connsiteY993" fmla="*/ 2248220 h 2903740"/>
              <a:gd name="connsiteX994" fmla="*/ 2565313 w 2928285"/>
              <a:gd name="connsiteY994" fmla="*/ 2216597 h 2903740"/>
              <a:gd name="connsiteX995" fmla="*/ 2584363 w 2928285"/>
              <a:gd name="connsiteY995" fmla="*/ 2194594 h 2903740"/>
              <a:gd name="connsiteX996" fmla="*/ 2598650 w 2928285"/>
              <a:gd name="connsiteY996" fmla="*/ 2175544 h 2903740"/>
              <a:gd name="connsiteX997" fmla="*/ 2611890 w 2928285"/>
              <a:gd name="connsiteY997" fmla="*/ 2156494 h 2903740"/>
              <a:gd name="connsiteX998" fmla="*/ 2637036 w 2928285"/>
              <a:gd name="connsiteY998" fmla="*/ 2120871 h 2903740"/>
              <a:gd name="connsiteX999" fmla="*/ 2678755 w 2928285"/>
              <a:gd name="connsiteY999" fmla="*/ 2057815 h 2903740"/>
              <a:gd name="connsiteX1000" fmla="*/ 2704949 w 2928285"/>
              <a:gd name="connsiteY1000" fmla="*/ 2018667 h 2903740"/>
              <a:gd name="connsiteX1001" fmla="*/ 2698853 w 2928285"/>
              <a:gd name="connsiteY1001" fmla="*/ 2033145 h 2903740"/>
              <a:gd name="connsiteX1002" fmla="*/ 2683423 w 2928285"/>
              <a:gd name="connsiteY1002" fmla="*/ 2065816 h 2903740"/>
              <a:gd name="connsiteX1003" fmla="*/ 2666849 w 2928285"/>
              <a:gd name="connsiteY1003" fmla="*/ 2097439 h 2903740"/>
              <a:gd name="connsiteX1004" fmla="*/ 2648276 w 2928285"/>
              <a:gd name="connsiteY1004" fmla="*/ 2130586 h 2903740"/>
              <a:gd name="connsiteX1005" fmla="*/ 2624844 w 2928285"/>
              <a:gd name="connsiteY1005" fmla="*/ 2166305 h 2903740"/>
              <a:gd name="connsiteX1006" fmla="*/ 2599317 w 2928285"/>
              <a:gd name="connsiteY1006" fmla="*/ 2205167 h 2903740"/>
              <a:gd name="connsiteX1007" fmla="*/ 2572837 w 2928285"/>
              <a:gd name="connsiteY1007" fmla="*/ 2243267 h 2903740"/>
              <a:gd name="connsiteX1008" fmla="*/ 2542834 w 2928285"/>
              <a:gd name="connsiteY1008" fmla="*/ 2281938 h 2903740"/>
              <a:gd name="connsiteX1009" fmla="*/ 2527594 w 2928285"/>
              <a:gd name="connsiteY1009" fmla="*/ 2300988 h 2903740"/>
              <a:gd name="connsiteX1010" fmla="*/ 2511878 w 2928285"/>
              <a:gd name="connsiteY1010" fmla="*/ 2319562 h 2903740"/>
              <a:gd name="connsiteX1011" fmla="*/ 2496066 w 2928285"/>
              <a:gd name="connsiteY1011" fmla="*/ 2338612 h 2903740"/>
              <a:gd name="connsiteX1012" fmla="*/ 2479302 w 2928285"/>
              <a:gd name="connsiteY1012" fmla="*/ 2356519 h 2903740"/>
              <a:gd name="connsiteX1013" fmla="*/ 2444536 w 2928285"/>
              <a:gd name="connsiteY1013" fmla="*/ 2392238 h 2903740"/>
              <a:gd name="connsiteX1014" fmla="*/ 2443012 w 2928285"/>
              <a:gd name="connsiteY1014" fmla="*/ 2395095 h 2903740"/>
              <a:gd name="connsiteX1015" fmla="*/ 2462062 w 2928285"/>
              <a:gd name="connsiteY1015" fmla="*/ 2382237 h 2903740"/>
              <a:gd name="connsiteX1016" fmla="*/ 2499590 w 2928285"/>
              <a:gd name="connsiteY1016" fmla="*/ 2345280 h 2903740"/>
              <a:gd name="connsiteX1017" fmla="*/ 2537690 w 2928285"/>
              <a:gd name="connsiteY1017" fmla="*/ 2300607 h 2903740"/>
              <a:gd name="connsiteX1018" fmla="*/ 2538929 w 2928285"/>
              <a:gd name="connsiteY1018" fmla="*/ 2298131 h 2903740"/>
              <a:gd name="connsiteX1019" fmla="*/ 2558645 w 2928285"/>
              <a:gd name="connsiteY1019" fmla="*/ 2273747 h 2903740"/>
              <a:gd name="connsiteX1020" fmla="*/ 2576838 w 2928285"/>
              <a:gd name="connsiteY1020" fmla="*/ 2250411 h 2903740"/>
              <a:gd name="connsiteX1021" fmla="*/ 2592078 w 2928285"/>
              <a:gd name="connsiteY1021" fmla="*/ 2229361 h 2903740"/>
              <a:gd name="connsiteX1022" fmla="*/ 2606937 w 2928285"/>
              <a:gd name="connsiteY1022" fmla="*/ 2207929 h 2903740"/>
              <a:gd name="connsiteX1023" fmla="*/ 2605413 w 2928285"/>
              <a:gd name="connsiteY1023" fmla="*/ 2209453 h 2903740"/>
              <a:gd name="connsiteX1024" fmla="*/ 2629321 w 2928285"/>
              <a:gd name="connsiteY1024" fmla="*/ 2183259 h 2903740"/>
              <a:gd name="connsiteX1025" fmla="*/ 2619796 w 2928285"/>
              <a:gd name="connsiteY1025" fmla="*/ 2200786 h 2903740"/>
              <a:gd name="connsiteX1026" fmla="*/ 2593030 w 2928285"/>
              <a:gd name="connsiteY1026" fmla="*/ 2239457 h 2903740"/>
              <a:gd name="connsiteX1027" fmla="*/ 2585029 w 2928285"/>
              <a:gd name="connsiteY1027" fmla="*/ 2254888 h 2903740"/>
              <a:gd name="connsiteX1028" fmla="*/ 2624272 w 2928285"/>
              <a:gd name="connsiteY1028" fmla="*/ 2200595 h 2903740"/>
              <a:gd name="connsiteX1029" fmla="*/ 2632464 w 2928285"/>
              <a:gd name="connsiteY1029" fmla="*/ 2188879 h 2903740"/>
              <a:gd name="connsiteX1030" fmla="*/ 2641989 w 2928285"/>
              <a:gd name="connsiteY1030" fmla="*/ 2174496 h 2903740"/>
              <a:gd name="connsiteX1031" fmla="*/ 2659039 w 2928285"/>
              <a:gd name="connsiteY1031" fmla="*/ 2146969 h 2903740"/>
              <a:gd name="connsiteX1032" fmla="*/ 2666659 w 2928285"/>
              <a:gd name="connsiteY1032" fmla="*/ 2133920 h 2903740"/>
              <a:gd name="connsiteX1033" fmla="*/ 2673517 w 2928285"/>
              <a:gd name="connsiteY1033" fmla="*/ 2121061 h 2903740"/>
              <a:gd name="connsiteX1034" fmla="*/ 2686947 w 2928285"/>
              <a:gd name="connsiteY1034" fmla="*/ 2096677 h 2903740"/>
              <a:gd name="connsiteX1035" fmla="*/ 2699996 w 2928285"/>
              <a:gd name="connsiteY1035" fmla="*/ 2073912 h 2903740"/>
              <a:gd name="connsiteX1036" fmla="*/ 2711807 w 2928285"/>
              <a:gd name="connsiteY1036" fmla="*/ 2051910 h 2903740"/>
              <a:gd name="connsiteX1037" fmla="*/ 2734762 w 2928285"/>
              <a:gd name="connsiteY1037" fmla="*/ 2010190 h 2903740"/>
              <a:gd name="connsiteX1038" fmla="*/ 2755813 w 2928285"/>
              <a:gd name="connsiteY1038" fmla="*/ 1968471 h 2903740"/>
              <a:gd name="connsiteX1039" fmla="*/ 2755813 w 2928285"/>
              <a:gd name="connsiteY1039" fmla="*/ 1968471 h 2903740"/>
              <a:gd name="connsiteX1040" fmla="*/ 2776006 w 2928285"/>
              <a:gd name="connsiteY1040" fmla="*/ 1927989 h 2903740"/>
              <a:gd name="connsiteX1041" fmla="*/ 2788484 w 2928285"/>
              <a:gd name="connsiteY1041" fmla="*/ 1907320 h 2903740"/>
              <a:gd name="connsiteX1042" fmla="*/ 2788484 w 2928285"/>
              <a:gd name="connsiteY1042" fmla="*/ 1907320 h 2903740"/>
              <a:gd name="connsiteX1043" fmla="*/ 2794579 w 2928285"/>
              <a:gd name="connsiteY1043" fmla="*/ 1891795 h 2903740"/>
              <a:gd name="connsiteX1044" fmla="*/ 2799437 w 2928285"/>
              <a:gd name="connsiteY1044" fmla="*/ 1878174 h 2903740"/>
              <a:gd name="connsiteX1045" fmla="*/ 2807248 w 2928285"/>
              <a:gd name="connsiteY1045" fmla="*/ 1857790 h 2903740"/>
              <a:gd name="connsiteX1046" fmla="*/ 2814392 w 2928285"/>
              <a:gd name="connsiteY1046" fmla="*/ 1847598 h 2903740"/>
              <a:gd name="connsiteX1047" fmla="*/ 2805819 w 2928285"/>
              <a:gd name="connsiteY1047" fmla="*/ 1879603 h 2903740"/>
              <a:gd name="connsiteX1048" fmla="*/ 2796294 w 2928285"/>
              <a:gd name="connsiteY1048" fmla="*/ 1911892 h 2903740"/>
              <a:gd name="connsiteX1049" fmla="*/ 2796294 w 2928285"/>
              <a:gd name="connsiteY1049" fmla="*/ 1911892 h 2903740"/>
              <a:gd name="connsiteX1050" fmla="*/ 2786769 w 2928285"/>
              <a:gd name="connsiteY1050" fmla="*/ 1942848 h 2903740"/>
              <a:gd name="connsiteX1051" fmla="*/ 2778768 w 2928285"/>
              <a:gd name="connsiteY1051" fmla="*/ 1965708 h 2903740"/>
              <a:gd name="connsiteX1052" fmla="*/ 2769243 w 2928285"/>
              <a:gd name="connsiteY1052" fmla="*/ 1988283 h 2903740"/>
              <a:gd name="connsiteX1053" fmla="*/ 2761909 w 2928285"/>
              <a:gd name="connsiteY1053" fmla="*/ 2009238 h 2903740"/>
              <a:gd name="connsiteX1054" fmla="*/ 2764480 w 2928285"/>
              <a:gd name="connsiteY1054" fmla="*/ 2011619 h 2903740"/>
              <a:gd name="connsiteX1055" fmla="*/ 2781911 w 2928285"/>
              <a:gd name="connsiteY1055" fmla="*/ 1981901 h 2903740"/>
              <a:gd name="connsiteX1056" fmla="*/ 2797913 w 2928285"/>
              <a:gd name="connsiteY1056" fmla="*/ 1947706 h 2903740"/>
              <a:gd name="connsiteX1057" fmla="*/ 2797913 w 2928285"/>
              <a:gd name="connsiteY1057" fmla="*/ 1946849 h 2903740"/>
              <a:gd name="connsiteX1058" fmla="*/ 2835251 w 2928285"/>
              <a:gd name="connsiteY1058" fmla="*/ 1861695 h 2903740"/>
              <a:gd name="connsiteX1059" fmla="*/ 2834013 w 2928285"/>
              <a:gd name="connsiteY1059" fmla="*/ 1889223 h 2903740"/>
              <a:gd name="connsiteX1060" fmla="*/ 2824488 w 2928285"/>
              <a:gd name="connsiteY1060" fmla="*/ 1938753 h 2903740"/>
              <a:gd name="connsiteX1061" fmla="*/ 2834013 w 2928285"/>
              <a:gd name="connsiteY1061" fmla="*/ 1939324 h 2903740"/>
              <a:gd name="connsiteX1062" fmla="*/ 2828203 w 2928285"/>
              <a:gd name="connsiteY1062" fmla="*/ 1971233 h 2903740"/>
              <a:gd name="connsiteX1063" fmla="*/ 2795627 w 2928285"/>
              <a:gd name="connsiteY1063" fmla="*/ 2044004 h 2903740"/>
              <a:gd name="connsiteX1064" fmla="*/ 2761433 w 2928285"/>
              <a:gd name="connsiteY1064" fmla="*/ 2106202 h 2903740"/>
              <a:gd name="connsiteX1065" fmla="*/ 2697996 w 2928285"/>
              <a:gd name="connsiteY1065" fmla="*/ 2204976 h 2903740"/>
              <a:gd name="connsiteX1066" fmla="*/ 2681327 w 2928285"/>
              <a:gd name="connsiteY1066" fmla="*/ 2228884 h 2903740"/>
              <a:gd name="connsiteX1067" fmla="*/ 2664087 w 2928285"/>
              <a:gd name="connsiteY1067" fmla="*/ 2251268 h 2903740"/>
              <a:gd name="connsiteX1068" fmla="*/ 2647513 w 2928285"/>
              <a:gd name="connsiteY1068" fmla="*/ 2272413 h 2903740"/>
              <a:gd name="connsiteX1069" fmla="*/ 2631512 w 2928285"/>
              <a:gd name="connsiteY1069" fmla="*/ 2291463 h 2903740"/>
              <a:gd name="connsiteX1070" fmla="*/ 2606270 w 2928285"/>
              <a:gd name="connsiteY1070" fmla="*/ 2322420 h 2903740"/>
              <a:gd name="connsiteX1071" fmla="*/ 2595126 w 2928285"/>
              <a:gd name="connsiteY1071" fmla="*/ 2335374 h 2903740"/>
              <a:gd name="connsiteX1072" fmla="*/ 2582553 w 2928285"/>
              <a:gd name="connsiteY1072" fmla="*/ 2349090 h 2903740"/>
              <a:gd name="connsiteX1073" fmla="*/ 2548358 w 2928285"/>
              <a:gd name="connsiteY1073" fmla="*/ 2370807 h 2903740"/>
              <a:gd name="connsiteX1074" fmla="*/ 2533785 w 2928285"/>
              <a:gd name="connsiteY1074" fmla="*/ 2384237 h 2903740"/>
              <a:gd name="connsiteX1075" fmla="*/ 2529880 w 2928285"/>
              <a:gd name="connsiteY1075" fmla="*/ 2384999 h 2903740"/>
              <a:gd name="connsiteX1076" fmla="*/ 2538452 w 2928285"/>
              <a:gd name="connsiteY1076" fmla="*/ 2375474 h 2903740"/>
              <a:gd name="connsiteX1077" fmla="*/ 2529880 w 2928285"/>
              <a:gd name="connsiteY1077" fmla="*/ 2384999 h 2903740"/>
              <a:gd name="connsiteX1078" fmla="*/ 2529880 w 2928285"/>
              <a:gd name="connsiteY1078" fmla="*/ 2384999 h 2903740"/>
              <a:gd name="connsiteX1079" fmla="*/ 2482255 w 2928285"/>
              <a:gd name="connsiteY1079" fmla="*/ 2430529 h 2903740"/>
              <a:gd name="connsiteX1080" fmla="*/ 2466538 w 2928285"/>
              <a:gd name="connsiteY1080" fmla="*/ 2444340 h 2903740"/>
              <a:gd name="connsiteX1081" fmla="*/ 2466538 w 2928285"/>
              <a:gd name="connsiteY1081" fmla="*/ 2444340 h 2903740"/>
              <a:gd name="connsiteX1082" fmla="*/ 2430248 w 2928285"/>
              <a:gd name="connsiteY1082" fmla="*/ 2476725 h 2903740"/>
              <a:gd name="connsiteX1083" fmla="*/ 2378337 w 2928285"/>
              <a:gd name="connsiteY1083" fmla="*/ 2518825 h 2903740"/>
              <a:gd name="connsiteX1084" fmla="*/ 2336046 w 2928285"/>
              <a:gd name="connsiteY1084" fmla="*/ 2547400 h 2903740"/>
              <a:gd name="connsiteX1085" fmla="*/ 2321949 w 2928285"/>
              <a:gd name="connsiteY1085" fmla="*/ 2558545 h 2903740"/>
              <a:gd name="connsiteX1086" fmla="*/ 2279753 w 2928285"/>
              <a:gd name="connsiteY1086" fmla="*/ 2587786 h 2903740"/>
              <a:gd name="connsiteX1087" fmla="*/ 2266133 w 2928285"/>
              <a:gd name="connsiteY1087" fmla="*/ 2597311 h 2903740"/>
              <a:gd name="connsiteX1088" fmla="*/ 2252036 w 2928285"/>
              <a:gd name="connsiteY1088" fmla="*/ 2606265 h 2903740"/>
              <a:gd name="connsiteX1089" fmla="*/ 2208030 w 2928285"/>
              <a:gd name="connsiteY1089" fmla="*/ 2633316 h 2903740"/>
              <a:gd name="connsiteX1090" fmla="*/ 2160405 w 2928285"/>
              <a:gd name="connsiteY1090" fmla="*/ 2660176 h 2903740"/>
              <a:gd name="connsiteX1091" fmla="*/ 2131830 w 2928285"/>
              <a:gd name="connsiteY1091" fmla="*/ 2674750 h 2903740"/>
              <a:gd name="connsiteX1092" fmla="*/ 2129163 w 2928285"/>
              <a:gd name="connsiteY1092" fmla="*/ 2673511 h 2903740"/>
              <a:gd name="connsiteX1093" fmla="*/ 2119638 w 2928285"/>
              <a:gd name="connsiteY1093" fmla="*/ 2675797 h 2903740"/>
              <a:gd name="connsiteX1094" fmla="*/ 2116304 w 2928285"/>
              <a:gd name="connsiteY1094" fmla="*/ 2675702 h 2903740"/>
              <a:gd name="connsiteX1095" fmla="*/ 2056773 w 2928285"/>
              <a:gd name="connsiteY1095" fmla="*/ 2708563 h 2903740"/>
              <a:gd name="connsiteX1096" fmla="*/ 2026007 w 2928285"/>
              <a:gd name="connsiteY1096" fmla="*/ 2723327 h 2903740"/>
              <a:gd name="connsiteX1097" fmla="*/ 1985335 w 2928285"/>
              <a:gd name="connsiteY1097" fmla="*/ 2741805 h 2903740"/>
              <a:gd name="connsiteX1098" fmla="*/ 1960094 w 2928285"/>
              <a:gd name="connsiteY1098" fmla="*/ 2751902 h 2903740"/>
              <a:gd name="connsiteX1099" fmla="*/ 1935615 w 2928285"/>
              <a:gd name="connsiteY1099" fmla="*/ 2760569 h 2903740"/>
              <a:gd name="connsiteX1100" fmla="*/ 1893038 w 2928285"/>
              <a:gd name="connsiteY1100" fmla="*/ 2770094 h 2903740"/>
              <a:gd name="connsiteX1101" fmla="*/ 1856272 w 2928285"/>
              <a:gd name="connsiteY1101" fmla="*/ 2777810 h 2903740"/>
              <a:gd name="connsiteX1102" fmla="*/ 1820267 w 2928285"/>
              <a:gd name="connsiteY1102" fmla="*/ 2786382 h 2903740"/>
              <a:gd name="connsiteX1103" fmla="*/ 1728446 w 2928285"/>
              <a:gd name="connsiteY1103" fmla="*/ 2809814 h 2903740"/>
              <a:gd name="connsiteX1104" fmla="*/ 1737971 w 2928285"/>
              <a:gd name="connsiteY1104" fmla="*/ 2809814 h 2903740"/>
              <a:gd name="connsiteX1105" fmla="*/ 1751211 w 2928285"/>
              <a:gd name="connsiteY1105" fmla="*/ 2807528 h 2903740"/>
              <a:gd name="connsiteX1106" fmla="*/ 1764736 w 2928285"/>
              <a:gd name="connsiteY1106" fmla="*/ 2804480 h 2903740"/>
              <a:gd name="connsiteX1107" fmla="*/ 1790740 w 2928285"/>
              <a:gd name="connsiteY1107" fmla="*/ 2798860 h 2903740"/>
              <a:gd name="connsiteX1108" fmla="*/ 1824649 w 2928285"/>
              <a:gd name="connsiteY1108" fmla="*/ 2793145 h 2903740"/>
              <a:gd name="connsiteX1109" fmla="*/ 1771976 w 2928285"/>
              <a:gd name="connsiteY1109" fmla="*/ 2808671 h 2903740"/>
              <a:gd name="connsiteX1110" fmla="*/ 1707682 w 2928285"/>
              <a:gd name="connsiteY1110" fmla="*/ 2823339 h 2903740"/>
              <a:gd name="connsiteX1111" fmla="*/ 1634339 w 2928285"/>
              <a:gd name="connsiteY1111" fmla="*/ 2833627 h 2903740"/>
              <a:gd name="connsiteX1112" fmla="*/ 1634339 w 2928285"/>
              <a:gd name="connsiteY1112" fmla="*/ 2833627 h 2903740"/>
              <a:gd name="connsiteX1113" fmla="*/ 1615766 w 2928285"/>
              <a:gd name="connsiteY1113" fmla="*/ 2837055 h 2903740"/>
              <a:gd name="connsiteX1114" fmla="*/ 1543280 w 2928285"/>
              <a:gd name="connsiteY1114" fmla="*/ 2843342 h 2903740"/>
              <a:gd name="connsiteX1115" fmla="*/ 1471176 w 2928285"/>
              <a:gd name="connsiteY1115" fmla="*/ 2844771 h 2903740"/>
              <a:gd name="connsiteX1116" fmla="*/ 1456793 w 2928285"/>
              <a:gd name="connsiteY1116" fmla="*/ 2841246 h 2903740"/>
              <a:gd name="connsiteX1117" fmla="*/ 1397262 w 2928285"/>
              <a:gd name="connsiteY1117" fmla="*/ 2838389 h 2903740"/>
              <a:gd name="connsiteX1118" fmla="*/ 1346113 w 2928285"/>
              <a:gd name="connsiteY1118" fmla="*/ 2835626 h 2903740"/>
              <a:gd name="connsiteX1119" fmla="*/ 1320871 w 2928285"/>
              <a:gd name="connsiteY1119" fmla="*/ 2833817 h 2903740"/>
              <a:gd name="connsiteX1120" fmla="*/ 1295916 w 2928285"/>
              <a:gd name="connsiteY1120" fmla="*/ 2830959 h 2903740"/>
              <a:gd name="connsiteX1121" fmla="*/ 1246767 w 2928285"/>
              <a:gd name="connsiteY1121" fmla="*/ 2824102 h 2903740"/>
              <a:gd name="connsiteX1122" fmla="*/ 1199142 w 2928285"/>
              <a:gd name="connsiteY1122" fmla="*/ 2814577 h 2903740"/>
              <a:gd name="connsiteX1123" fmla="*/ 1177139 w 2928285"/>
              <a:gd name="connsiteY1123" fmla="*/ 2809909 h 2903740"/>
              <a:gd name="connsiteX1124" fmla="*/ 1154089 w 2928285"/>
              <a:gd name="connsiteY1124" fmla="*/ 2804385 h 2903740"/>
              <a:gd name="connsiteX1125" fmla="*/ 1106464 w 2928285"/>
              <a:gd name="connsiteY1125" fmla="*/ 2792859 h 2903740"/>
              <a:gd name="connsiteX1126" fmla="*/ 1058839 w 2928285"/>
              <a:gd name="connsiteY1126" fmla="*/ 2779048 h 2903740"/>
              <a:gd name="connsiteX1127" fmla="*/ 1036360 w 2928285"/>
              <a:gd name="connsiteY1127" fmla="*/ 2772095 h 2903740"/>
              <a:gd name="connsiteX1128" fmla="*/ 1015500 w 2928285"/>
              <a:gd name="connsiteY1128" fmla="*/ 2764284 h 2903740"/>
              <a:gd name="connsiteX1129" fmla="*/ 978352 w 2928285"/>
              <a:gd name="connsiteY1129" fmla="*/ 2751711 h 2903740"/>
              <a:gd name="connsiteX1130" fmla="*/ 943110 w 2928285"/>
              <a:gd name="connsiteY1130" fmla="*/ 2738091 h 2903740"/>
              <a:gd name="connsiteX1131" fmla="*/ 912439 w 2928285"/>
              <a:gd name="connsiteY1131" fmla="*/ 2725041 h 2903740"/>
              <a:gd name="connsiteX1132" fmla="*/ 889389 w 2928285"/>
              <a:gd name="connsiteY1132" fmla="*/ 2712373 h 2903740"/>
              <a:gd name="connsiteX1133" fmla="*/ 836239 w 2928285"/>
              <a:gd name="connsiteY1133" fmla="*/ 2687513 h 2903740"/>
              <a:gd name="connsiteX1134" fmla="*/ 787281 w 2928285"/>
              <a:gd name="connsiteY1134" fmla="*/ 2664082 h 2903740"/>
              <a:gd name="connsiteX1135" fmla="*/ 739656 w 2928285"/>
              <a:gd name="connsiteY1135" fmla="*/ 2638459 h 2903740"/>
              <a:gd name="connsiteX1136" fmla="*/ 692031 w 2928285"/>
              <a:gd name="connsiteY1136" fmla="*/ 2611504 h 2903740"/>
              <a:gd name="connsiteX1137" fmla="*/ 666694 w 2928285"/>
              <a:gd name="connsiteY1137" fmla="*/ 2595978 h 2903740"/>
              <a:gd name="connsiteX1138" fmla="*/ 640691 w 2928285"/>
              <a:gd name="connsiteY1138" fmla="*/ 2578357 h 2903740"/>
              <a:gd name="connsiteX1139" fmla="*/ 552776 w 2928285"/>
              <a:gd name="connsiteY1139" fmla="*/ 2511682 h 2903740"/>
              <a:gd name="connsiteX1140" fmla="*/ 517342 w 2928285"/>
              <a:gd name="connsiteY1140" fmla="*/ 2478820 h 2903740"/>
              <a:gd name="connsiteX1141" fmla="*/ 500102 w 2928285"/>
              <a:gd name="connsiteY1141" fmla="*/ 2462532 h 2903740"/>
              <a:gd name="connsiteX1142" fmla="*/ 483338 w 2928285"/>
              <a:gd name="connsiteY1142" fmla="*/ 2445388 h 2903740"/>
              <a:gd name="connsiteX1143" fmla="*/ 404090 w 2928285"/>
              <a:gd name="connsiteY1143" fmla="*/ 2356805 h 2903740"/>
              <a:gd name="connsiteX1144" fmla="*/ 391231 w 2928285"/>
              <a:gd name="connsiteY1144" fmla="*/ 2337279 h 2903740"/>
              <a:gd name="connsiteX1145" fmla="*/ 366752 w 2928285"/>
              <a:gd name="connsiteY1145" fmla="*/ 2301846 h 2903740"/>
              <a:gd name="connsiteX1146" fmla="*/ 351322 w 2928285"/>
              <a:gd name="connsiteY1146" fmla="*/ 2275557 h 2903740"/>
              <a:gd name="connsiteX1147" fmla="*/ 376753 w 2928285"/>
              <a:gd name="connsiteY1147" fmla="*/ 2302131 h 2903740"/>
              <a:gd name="connsiteX1148" fmla="*/ 384564 w 2928285"/>
              <a:gd name="connsiteY1148" fmla="*/ 2304989 h 2903740"/>
              <a:gd name="connsiteX1149" fmla="*/ 378277 w 2928285"/>
              <a:gd name="connsiteY1149" fmla="*/ 2289939 h 2903740"/>
              <a:gd name="connsiteX1150" fmla="*/ 378277 w 2928285"/>
              <a:gd name="connsiteY1150" fmla="*/ 2289939 h 2903740"/>
              <a:gd name="connsiteX1151" fmla="*/ 384564 w 2928285"/>
              <a:gd name="connsiteY1151" fmla="*/ 2304989 h 2903740"/>
              <a:gd name="connsiteX1152" fmla="*/ 315127 w 2928285"/>
              <a:gd name="connsiteY1152" fmla="*/ 2215645 h 2903740"/>
              <a:gd name="connsiteX1153" fmla="*/ 257977 w 2928285"/>
              <a:gd name="connsiteY1153" fmla="*/ 2135254 h 2903740"/>
              <a:gd name="connsiteX1154" fmla="*/ 224449 w 2928285"/>
              <a:gd name="connsiteY1154" fmla="*/ 2084390 h 2903740"/>
              <a:gd name="connsiteX1155" fmla="*/ 214162 w 2928285"/>
              <a:gd name="connsiteY1155" fmla="*/ 2056291 h 2903740"/>
              <a:gd name="connsiteX1156" fmla="*/ 211209 w 2928285"/>
              <a:gd name="connsiteY1156" fmla="*/ 2042766 h 2903740"/>
              <a:gd name="connsiteX1157" fmla="*/ 212447 w 2928285"/>
              <a:gd name="connsiteY1157" fmla="*/ 2044290 h 2903740"/>
              <a:gd name="connsiteX1158" fmla="*/ 202160 w 2928285"/>
              <a:gd name="connsiteY1158" fmla="*/ 2023335 h 2903740"/>
              <a:gd name="connsiteX1159" fmla="*/ 175204 w 2928285"/>
              <a:gd name="connsiteY1159" fmla="*/ 1969233 h 2903740"/>
              <a:gd name="connsiteX1160" fmla="*/ 154535 w 2928285"/>
              <a:gd name="connsiteY1160" fmla="*/ 1920941 h 2903740"/>
              <a:gd name="connsiteX1161" fmla="*/ 137104 w 2928285"/>
              <a:gd name="connsiteY1161" fmla="*/ 1881222 h 2903740"/>
              <a:gd name="connsiteX1162" fmla="*/ 125579 w 2928285"/>
              <a:gd name="connsiteY1162" fmla="*/ 1866648 h 2903740"/>
              <a:gd name="connsiteX1163" fmla="*/ 133866 w 2928285"/>
              <a:gd name="connsiteY1163" fmla="*/ 1895223 h 2903740"/>
              <a:gd name="connsiteX1164" fmla="*/ 156345 w 2928285"/>
              <a:gd name="connsiteY1164" fmla="*/ 1956469 h 2903740"/>
              <a:gd name="connsiteX1165" fmla="*/ 114054 w 2928285"/>
              <a:gd name="connsiteY1165" fmla="*/ 1850646 h 2903740"/>
              <a:gd name="connsiteX1166" fmla="*/ 98052 w 2928285"/>
              <a:gd name="connsiteY1166" fmla="*/ 1794068 h 2903740"/>
              <a:gd name="connsiteX1167" fmla="*/ 86812 w 2928285"/>
              <a:gd name="connsiteY1167" fmla="*/ 1751777 h 2903740"/>
              <a:gd name="connsiteX1168" fmla="*/ 73954 w 2928285"/>
              <a:gd name="connsiteY1168" fmla="*/ 1702818 h 2903740"/>
              <a:gd name="connsiteX1169" fmla="*/ 61952 w 2928285"/>
              <a:gd name="connsiteY1169" fmla="*/ 1692436 h 2903740"/>
              <a:gd name="connsiteX1170" fmla="*/ 60142 w 2928285"/>
              <a:gd name="connsiteY1170" fmla="*/ 1703771 h 2903740"/>
              <a:gd name="connsiteX1171" fmla="*/ 55094 w 2928285"/>
              <a:gd name="connsiteY1171" fmla="*/ 1689579 h 2903740"/>
              <a:gd name="connsiteX1172" fmla="*/ 52522 w 2928285"/>
              <a:gd name="connsiteY1172" fmla="*/ 1688531 h 2903740"/>
              <a:gd name="connsiteX1173" fmla="*/ 31186 w 2928285"/>
              <a:gd name="connsiteY1173" fmla="*/ 1606425 h 2903740"/>
              <a:gd name="connsiteX1174" fmla="*/ 24709 w 2928285"/>
              <a:gd name="connsiteY1174" fmla="*/ 1577279 h 2903740"/>
              <a:gd name="connsiteX1175" fmla="*/ 21185 w 2928285"/>
              <a:gd name="connsiteY1175" fmla="*/ 1554324 h 2903740"/>
              <a:gd name="connsiteX1176" fmla="*/ 18899 w 2928285"/>
              <a:gd name="connsiteY1176" fmla="*/ 1526320 h 2903740"/>
              <a:gd name="connsiteX1177" fmla="*/ 10993 w 2928285"/>
              <a:gd name="connsiteY1177" fmla="*/ 1475457 h 2903740"/>
              <a:gd name="connsiteX1178" fmla="*/ 3850 w 2928285"/>
              <a:gd name="connsiteY1178" fmla="*/ 1406210 h 2903740"/>
              <a:gd name="connsiteX1179" fmla="*/ 6898 w 2928285"/>
              <a:gd name="connsiteY1179" fmla="*/ 1344774 h 2903740"/>
              <a:gd name="connsiteX1180" fmla="*/ 3850 w 2928285"/>
              <a:gd name="connsiteY1180" fmla="*/ 1406210 h 2903740"/>
              <a:gd name="connsiteX1181" fmla="*/ 2707 w 2928285"/>
              <a:gd name="connsiteY1181" fmla="*/ 1372491 h 2903740"/>
              <a:gd name="connsiteX1182" fmla="*/ 4897 w 2928285"/>
              <a:gd name="connsiteY1182" fmla="*/ 1332105 h 2903740"/>
              <a:gd name="connsiteX1183" fmla="*/ 7755 w 2928285"/>
              <a:gd name="connsiteY1183" fmla="*/ 1296387 h 2903740"/>
              <a:gd name="connsiteX1184" fmla="*/ 9374 w 2928285"/>
              <a:gd name="connsiteY1184" fmla="*/ 1272955 h 2903740"/>
              <a:gd name="connsiteX1185" fmla="*/ -151 w 2928285"/>
              <a:gd name="connsiteY1185" fmla="*/ 1443548 h 2903740"/>
              <a:gd name="connsiteX1186" fmla="*/ 1659 w 2928285"/>
              <a:gd name="connsiteY1186" fmla="*/ 1518414 h 2903740"/>
              <a:gd name="connsiteX1187" fmla="*/ 4231 w 2928285"/>
              <a:gd name="connsiteY1187" fmla="*/ 1526987 h 2903740"/>
              <a:gd name="connsiteX1188" fmla="*/ 7279 w 2928285"/>
              <a:gd name="connsiteY1188" fmla="*/ 1556895 h 2903740"/>
              <a:gd name="connsiteX1189" fmla="*/ 11565 w 2928285"/>
              <a:gd name="connsiteY1189" fmla="*/ 1586613 h 2903740"/>
              <a:gd name="connsiteX1190" fmla="*/ 21090 w 2928285"/>
              <a:gd name="connsiteY1190" fmla="*/ 1645764 h 2903740"/>
              <a:gd name="connsiteX1191" fmla="*/ 34901 w 2928285"/>
              <a:gd name="connsiteY1191" fmla="*/ 1702342 h 2903740"/>
              <a:gd name="connsiteX1192" fmla="*/ 52046 w 2928285"/>
              <a:gd name="connsiteY1192" fmla="*/ 1764826 h 2903740"/>
              <a:gd name="connsiteX1193" fmla="*/ 73287 w 2928285"/>
              <a:gd name="connsiteY1193" fmla="*/ 1833787 h 2903740"/>
              <a:gd name="connsiteX1194" fmla="*/ 99671 w 2928285"/>
              <a:gd name="connsiteY1194" fmla="*/ 1909987 h 2903740"/>
              <a:gd name="connsiteX1195" fmla="*/ 86431 w 2928285"/>
              <a:gd name="connsiteY1195" fmla="*/ 1879412 h 2903740"/>
              <a:gd name="connsiteX1196" fmla="*/ 99671 w 2928285"/>
              <a:gd name="connsiteY1196" fmla="*/ 1909987 h 2903740"/>
              <a:gd name="connsiteX1197" fmla="*/ 107101 w 2928285"/>
              <a:gd name="connsiteY1197" fmla="*/ 1925799 h 2903740"/>
              <a:gd name="connsiteX1198" fmla="*/ 119769 w 2928285"/>
              <a:gd name="connsiteY1198" fmla="*/ 1957422 h 2903740"/>
              <a:gd name="connsiteX1199" fmla="*/ 127294 w 2928285"/>
              <a:gd name="connsiteY1199" fmla="*/ 1975233 h 2903740"/>
              <a:gd name="connsiteX1200" fmla="*/ 130913 w 2928285"/>
              <a:gd name="connsiteY1200" fmla="*/ 1982853 h 2903740"/>
              <a:gd name="connsiteX1201" fmla="*/ 130913 w 2928285"/>
              <a:gd name="connsiteY1201" fmla="*/ 1982853 h 2903740"/>
              <a:gd name="connsiteX1202" fmla="*/ 146725 w 2928285"/>
              <a:gd name="connsiteY1202" fmla="*/ 2014476 h 2903740"/>
              <a:gd name="connsiteX1203" fmla="*/ 163012 w 2928285"/>
              <a:gd name="connsiteY1203" fmla="*/ 2045528 h 2903740"/>
              <a:gd name="connsiteX1204" fmla="*/ 188063 w 2928285"/>
              <a:gd name="connsiteY1204" fmla="*/ 2088867 h 2903740"/>
              <a:gd name="connsiteX1205" fmla="*/ 217591 w 2928285"/>
              <a:gd name="connsiteY1205" fmla="*/ 2140588 h 2903740"/>
              <a:gd name="connsiteX1206" fmla="*/ 232735 w 2928285"/>
              <a:gd name="connsiteY1206" fmla="*/ 2171544 h 2903740"/>
              <a:gd name="connsiteX1207" fmla="*/ 230735 w 2928285"/>
              <a:gd name="connsiteY1207" fmla="*/ 2175830 h 2903740"/>
              <a:gd name="connsiteX1208" fmla="*/ 252928 w 2928285"/>
              <a:gd name="connsiteY1208" fmla="*/ 2219073 h 2903740"/>
              <a:gd name="connsiteX1209" fmla="*/ 324080 w 2928285"/>
              <a:gd name="connsiteY1209" fmla="*/ 2307465 h 2903740"/>
              <a:gd name="connsiteX1210" fmla="*/ 381992 w 2928285"/>
              <a:gd name="connsiteY1210" fmla="*/ 2370997 h 2903740"/>
              <a:gd name="connsiteX1211" fmla="*/ 412853 w 2928285"/>
              <a:gd name="connsiteY1211" fmla="*/ 2404811 h 2903740"/>
              <a:gd name="connsiteX1212" fmla="*/ 428569 w 2928285"/>
              <a:gd name="connsiteY1212" fmla="*/ 2422623 h 2903740"/>
              <a:gd name="connsiteX1213" fmla="*/ 444857 w 2928285"/>
              <a:gd name="connsiteY1213" fmla="*/ 2440816 h 2903740"/>
              <a:gd name="connsiteX1214" fmla="*/ 484957 w 2928285"/>
              <a:gd name="connsiteY1214" fmla="*/ 2483107 h 2903740"/>
              <a:gd name="connsiteX1215" fmla="*/ 490672 w 2928285"/>
              <a:gd name="connsiteY1215" fmla="*/ 2494155 h 2903740"/>
              <a:gd name="connsiteX1216" fmla="*/ 510294 w 2928285"/>
              <a:gd name="connsiteY1216" fmla="*/ 2513205 h 2903740"/>
              <a:gd name="connsiteX1217" fmla="*/ 453144 w 2928285"/>
              <a:gd name="connsiteY1217" fmla="*/ 2464914 h 2903740"/>
              <a:gd name="connsiteX1218" fmla="*/ 432284 w 2928285"/>
              <a:gd name="connsiteY1218" fmla="*/ 2444435 h 2903740"/>
              <a:gd name="connsiteX1219" fmla="*/ 415806 w 2928285"/>
              <a:gd name="connsiteY1219" fmla="*/ 2427861 h 2903740"/>
              <a:gd name="connsiteX1220" fmla="*/ 394660 w 2928285"/>
              <a:gd name="connsiteY1220" fmla="*/ 2409478 h 2903740"/>
              <a:gd name="connsiteX1221" fmla="*/ 369991 w 2928285"/>
              <a:gd name="connsiteY1221" fmla="*/ 2389285 h 2903740"/>
              <a:gd name="connsiteX1222" fmla="*/ 336082 w 2928285"/>
              <a:gd name="connsiteY1222" fmla="*/ 2351185 h 2903740"/>
              <a:gd name="connsiteX1223" fmla="*/ 315031 w 2928285"/>
              <a:gd name="connsiteY1223" fmla="*/ 2325277 h 2903740"/>
              <a:gd name="connsiteX1224" fmla="*/ 294362 w 2928285"/>
              <a:gd name="connsiteY1224" fmla="*/ 2299083 h 2903740"/>
              <a:gd name="connsiteX1225" fmla="*/ 266740 w 2928285"/>
              <a:gd name="connsiteY1225" fmla="*/ 2271366 h 2903740"/>
              <a:gd name="connsiteX1226" fmla="*/ 249690 w 2928285"/>
              <a:gd name="connsiteY1226" fmla="*/ 2257459 h 2903740"/>
              <a:gd name="connsiteX1227" fmla="*/ 228449 w 2928285"/>
              <a:gd name="connsiteY1227" fmla="*/ 2230313 h 2903740"/>
              <a:gd name="connsiteX1228" fmla="*/ 227306 w 2928285"/>
              <a:gd name="connsiteY1228" fmla="*/ 2228789 h 2903740"/>
              <a:gd name="connsiteX1229" fmla="*/ 1292296 w 2928285"/>
              <a:gd name="connsiteY1229" fmla="*/ 2898777 h 2903740"/>
              <a:gd name="connsiteX1230" fmla="*/ 1291344 w 2928285"/>
              <a:gd name="connsiteY1230" fmla="*/ 2897349 h 2903740"/>
              <a:gd name="connsiteX1231" fmla="*/ 1805218 w 2928285"/>
              <a:gd name="connsiteY1231" fmla="*/ 63852 h 2903740"/>
              <a:gd name="connsiteX1232" fmla="*/ 1707110 w 2928285"/>
              <a:gd name="connsiteY1232" fmla="*/ 42992 h 2903740"/>
              <a:gd name="connsiteX1233" fmla="*/ 1649960 w 2928285"/>
              <a:gd name="connsiteY1233" fmla="*/ 32419 h 2903740"/>
              <a:gd name="connsiteX1234" fmla="*/ 1707110 w 2928285"/>
              <a:gd name="connsiteY1234" fmla="*/ 42992 h 2903740"/>
              <a:gd name="connsiteX1235" fmla="*/ 1707110 w 2928285"/>
              <a:gd name="connsiteY1235" fmla="*/ 44992 h 2903740"/>
              <a:gd name="connsiteX1236" fmla="*/ 1675297 w 2928285"/>
              <a:gd name="connsiteY1236" fmla="*/ 41658 h 2903740"/>
              <a:gd name="connsiteX1237" fmla="*/ 1677869 w 2928285"/>
              <a:gd name="connsiteY1237" fmla="*/ 41658 h 2903740"/>
              <a:gd name="connsiteX1238" fmla="*/ 1675297 w 2928285"/>
              <a:gd name="connsiteY1238" fmla="*/ 41658 h 2903740"/>
              <a:gd name="connsiteX1239" fmla="*/ 1643293 w 2928285"/>
              <a:gd name="connsiteY1239" fmla="*/ 39753 h 2903740"/>
              <a:gd name="connsiteX1240" fmla="*/ 1612241 w 2928285"/>
              <a:gd name="connsiteY1240" fmla="*/ 35943 h 2903740"/>
              <a:gd name="connsiteX1241" fmla="*/ 1563569 w 2928285"/>
              <a:gd name="connsiteY1241" fmla="*/ 31752 h 2903740"/>
              <a:gd name="connsiteX1242" fmla="*/ 1548900 w 2928285"/>
              <a:gd name="connsiteY1242" fmla="*/ 33086 h 2903740"/>
              <a:gd name="connsiteX1243" fmla="*/ 1535279 w 2928285"/>
              <a:gd name="connsiteY1243" fmla="*/ 33086 h 2903740"/>
              <a:gd name="connsiteX1244" fmla="*/ 1519944 w 2928285"/>
              <a:gd name="connsiteY1244" fmla="*/ 33086 h 2903740"/>
              <a:gd name="connsiteX1245" fmla="*/ 1513848 w 2928285"/>
              <a:gd name="connsiteY1245" fmla="*/ 39372 h 2903740"/>
              <a:gd name="connsiteX1246" fmla="*/ 1537565 w 2928285"/>
              <a:gd name="connsiteY1246" fmla="*/ 40706 h 2903740"/>
              <a:gd name="connsiteX1247" fmla="*/ 1562044 w 2928285"/>
              <a:gd name="connsiteY1247" fmla="*/ 42992 h 2903740"/>
              <a:gd name="connsiteX1248" fmla="*/ 1596049 w 2928285"/>
              <a:gd name="connsiteY1248" fmla="*/ 48040 h 2903740"/>
              <a:gd name="connsiteX1249" fmla="*/ 1512229 w 2928285"/>
              <a:gd name="connsiteY1249" fmla="*/ 45849 h 2903740"/>
              <a:gd name="connsiteX1250" fmla="*/ 1464604 w 2928285"/>
              <a:gd name="connsiteY1250" fmla="*/ 43563 h 2903740"/>
              <a:gd name="connsiteX1251" fmla="*/ 1395071 w 2928285"/>
              <a:gd name="connsiteY1251" fmla="*/ 45945 h 2903740"/>
              <a:gd name="connsiteX1252" fmla="*/ 1359638 w 2928285"/>
              <a:gd name="connsiteY1252" fmla="*/ 45945 h 2903740"/>
              <a:gd name="connsiteX1253" fmla="*/ 1480034 w 2928285"/>
              <a:gd name="connsiteY1253" fmla="*/ 24323 h 2903740"/>
              <a:gd name="connsiteX1254" fmla="*/ 1480034 w 2928285"/>
              <a:gd name="connsiteY1254" fmla="*/ 24323 h 2903740"/>
              <a:gd name="connsiteX1255" fmla="*/ 1530326 w 2928285"/>
              <a:gd name="connsiteY1255" fmla="*/ 22418 h 2903740"/>
              <a:gd name="connsiteX1256" fmla="*/ 1527374 w 2928285"/>
              <a:gd name="connsiteY1256" fmla="*/ 14607 h 2903740"/>
              <a:gd name="connsiteX1257" fmla="*/ 1569664 w 2928285"/>
              <a:gd name="connsiteY1257" fmla="*/ 17084 h 2903740"/>
              <a:gd name="connsiteX1258" fmla="*/ 1611670 w 2928285"/>
              <a:gd name="connsiteY1258" fmla="*/ 21084 h 2903740"/>
              <a:gd name="connsiteX1259" fmla="*/ 1614337 w 2928285"/>
              <a:gd name="connsiteY1259" fmla="*/ 20608 h 2903740"/>
              <a:gd name="connsiteX1260" fmla="*/ 1645388 w 2928285"/>
              <a:gd name="connsiteY1260" fmla="*/ 26514 h 2903740"/>
              <a:gd name="connsiteX1261" fmla="*/ 1647960 w 2928285"/>
              <a:gd name="connsiteY1261" fmla="*/ 29943 h 2903740"/>
              <a:gd name="connsiteX1262" fmla="*/ 1719207 w 2928285"/>
              <a:gd name="connsiteY1262" fmla="*/ 41087 h 2903740"/>
              <a:gd name="connsiteX1263" fmla="*/ 1789311 w 2928285"/>
              <a:gd name="connsiteY1263" fmla="*/ 55374 h 2903740"/>
              <a:gd name="connsiteX1264" fmla="*/ 1805313 w 2928285"/>
              <a:gd name="connsiteY1264" fmla="*/ 61375 h 2903740"/>
              <a:gd name="connsiteX1265" fmla="*/ 322937 w 2928285"/>
              <a:gd name="connsiteY1265" fmla="*/ 1187802 h 2903740"/>
              <a:gd name="connsiteX1266" fmla="*/ 312555 w 2928285"/>
              <a:gd name="connsiteY1266" fmla="*/ 1225902 h 2903740"/>
              <a:gd name="connsiteX1267" fmla="*/ 318365 w 2928285"/>
              <a:gd name="connsiteY1267" fmla="*/ 1169514 h 2903740"/>
              <a:gd name="connsiteX1268" fmla="*/ 327223 w 2928285"/>
              <a:gd name="connsiteY1268" fmla="*/ 1159989 h 2903740"/>
              <a:gd name="connsiteX1269" fmla="*/ 322937 w 2928285"/>
              <a:gd name="connsiteY1269" fmla="*/ 1187802 h 2903740"/>
              <a:gd name="connsiteX1270" fmla="*/ 345702 w 2928285"/>
              <a:gd name="connsiteY1270" fmla="*/ 1690055 h 2903740"/>
              <a:gd name="connsiteX1271" fmla="*/ 338082 w 2928285"/>
              <a:gd name="connsiteY1271" fmla="*/ 1649574 h 2903740"/>
              <a:gd name="connsiteX1272" fmla="*/ 341987 w 2928285"/>
              <a:gd name="connsiteY1272" fmla="*/ 1633095 h 2903740"/>
              <a:gd name="connsiteX1273" fmla="*/ 350464 w 2928285"/>
              <a:gd name="connsiteY1273" fmla="*/ 1667195 h 2903740"/>
              <a:gd name="connsiteX1274" fmla="*/ 356275 w 2928285"/>
              <a:gd name="connsiteY1274" fmla="*/ 1699008 h 2903740"/>
              <a:gd name="connsiteX1275" fmla="*/ 358370 w 2928285"/>
              <a:gd name="connsiteY1275" fmla="*/ 1710153 h 2903740"/>
              <a:gd name="connsiteX1276" fmla="*/ 358370 w 2928285"/>
              <a:gd name="connsiteY1276" fmla="*/ 1711962 h 2903740"/>
              <a:gd name="connsiteX1277" fmla="*/ 345702 w 2928285"/>
              <a:gd name="connsiteY1277" fmla="*/ 1690055 h 2903740"/>
              <a:gd name="connsiteX1278" fmla="*/ 364752 w 2928285"/>
              <a:gd name="connsiteY1278" fmla="*/ 1101696 h 2903740"/>
              <a:gd name="connsiteX1279" fmla="*/ 359418 w 2928285"/>
              <a:gd name="connsiteY1279" fmla="*/ 1122841 h 2903740"/>
              <a:gd name="connsiteX1280" fmla="*/ 346655 w 2928285"/>
              <a:gd name="connsiteY1280" fmla="*/ 1151988 h 2903740"/>
              <a:gd name="connsiteX1281" fmla="*/ 353036 w 2928285"/>
              <a:gd name="connsiteY1281" fmla="*/ 1124651 h 2903740"/>
              <a:gd name="connsiteX1282" fmla="*/ 364847 w 2928285"/>
              <a:gd name="connsiteY1282" fmla="*/ 1101696 h 2903740"/>
              <a:gd name="connsiteX1283" fmla="*/ 1555377 w 2928285"/>
              <a:gd name="connsiteY1283" fmla="*/ 158721 h 2903740"/>
              <a:gd name="connsiteX1284" fmla="*/ 1582904 w 2928285"/>
              <a:gd name="connsiteY1284" fmla="*/ 161102 h 2903740"/>
              <a:gd name="connsiteX1285" fmla="*/ 1538613 w 2928285"/>
              <a:gd name="connsiteY1285" fmla="*/ 159864 h 2903740"/>
              <a:gd name="connsiteX1286" fmla="*/ 1500513 w 2928285"/>
              <a:gd name="connsiteY1286" fmla="*/ 158339 h 2903740"/>
              <a:gd name="connsiteX1287" fmla="*/ 1463175 w 2928285"/>
              <a:gd name="connsiteY1287" fmla="*/ 157292 h 2903740"/>
              <a:gd name="connsiteX1288" fmla="*/ 1400501 w 2928285"/>
              <a:gd name="connsiteY1288" fmla="*/ 155768 h 2903740"/>
              <a:gd name="connsiteX1289" fmla="*/ 1554996 w 2928285"/>
              <a:gd name="connsiteY1289" fmla="*/ 158339 h 2903740"/>
              <a:gd name="connsiteX1290" fmla="*/ 1353066 w 2928285"/>
              <a:gd name="connsiteY1290" fmla="*/ 223300 h 2903740"/>
              <a:gd name="connsiteX1291" fmla="*/ 1324491 w 2928285"/>
              <a:gd name="connsiteY1291" fmla="*/ 227205 h 2903740"/>
              <a:gd name="connsiteX1292" fmla="*/ 1283914 w 2928285"/>
              <a:gd name="connsiteY1292" fmla="*/ 232349 h 2903740"/>
              <a:gd name="connsiteX1293" fmla="*/ 1289439 w 2928285"/>
              <a:gd name="connsiteY1293" fmla="*/ 225491 h 2903740"/>
              <a:gd name="connsiteX1294" fmla="*/ 1341445 w 2928285"/>
              <a:gd name="connsiteY1294" fmla="*/ 218919 h 2903740"/>
              <a:gd name="connsiteX1295" fmla="*/ 1381927 w 2928285"/>
              <a:gd name="connsiteY1295" fmla="*/ 218919 h 2903740"/>
              <a:gd name="connsiteX1296" fmla="*/ 1352685 w 2928285"/>
              <a:gd name="connsiteY1296" fmla="*/ 222919 h 2903740"/>
              <a:gd name="connsiteX1297" fmla="*/ 1768356 w 2928285"/>
              <a:gd name="connsiteY1297" fmla="*/ 276449 h 2903740"/>
              <a:gd name="connsiteX1298" fmla="*/ 1746258 w 2928285"/>
              <a:gd name="connsiteY1298" fmla="*/ 271878 h 2903740"/>
              <a:gd name="connsiteX1299" fmla="*/ 1710063 w 2928285"/>
              <a:gd name="connsiteY1299" fmla="*/ 266734 h 2903740"/>
              <a:gd name="connsiteX1300" fmla="*/ 1698824 w 2928285"/>
              <a:gd name="connsiteY1300" fmla="*/ 264353 h 2903740"/>
              <a:gd name="connsiteX1301" fmla="*/ 1689299 w 2928285"/>
              <a:gd name="connsiteY1301" fmla="*/ 262924 h 2903740"/>
              <a:gd name="connsiteX1302" fmla="*/ 1676916 w 2928285"/>
              <a:gd name="connsiteY1302" fmla="*/ 260638 h 2903740"/>
              <a:gd name="connsiteX1303" fmla="*/ 1669391 w 2928285"/>
              <a:gd name="connsiteY1303" fmla="*/ 258066 h 2903740"/>
              <a:gd name="connsiteX1304" fmla="*/ 1669391 w 2928285"/>
              <a:gd name="connsiteY1304" fmla="*/ 254732 h 2903740"/>
              <a:gd name="connsiteX1305" fmla="*/ 1671677 w 2928285"/>
              <a:gd name="connsiteY1305" fmla="*/ 251875 h 2903740"/>
              <a:gd name="connsiteX1306" fmla="*/ 1660057 w 2928285"/>
              <a:gd name="connsiteY1306" fmla="*/ 246255 h 2903740"/>
              <a:gd name="connsiteX1307" fmla="*/ 1659390 w 2928285"/>
              <a:gd name="connsiteY1307" fmla="*/ 245303 h 2903740"/>
              <a:gd name="connsiteX1308" fmla="*/ 1645007 w 2928285"/>
              <a:gd name="connsiteY1308" fmla="*/ 241588 h 2903740"/>
              <a:gd name="connsiteX1309" fmla="*/ 1617385 w 2928285"/>
              <a:gd name="connsiteY1309" fmla="*/ 238159 h 2903740"/>
              <a:gd name="connsiteX1310" fmla="*/ 1603002 w 2928285"/>
              <a:gd name="connsiteY1310" fmla="*/ 236159 h 2903740"/>
              <a:gd name="connsiteX1311" fmla="*/ 1578142 w 2928285"/>
              <a:gd name="connsiteY1311" fmla="*/ 233492 h 2903740"/>
              <a:gd name="connsiteX1312" fmla="*/ 1547757 w 2928285"/>
              <a:gd name="connsiteY1312" fmla="*/ 236540 h 2903740"/>
              <a:gd name="connsiteX1313" fmla="*/ 1519182 w 2928285"/>
              <a:gd name="connsiteY1313" fmla="*/ 229777 h 2903740"/>
              <a:gd name="connsiteX1314" fmla="*/ 1521944 w 2928285"/>
              <a:gd name="connsiteY1314" fmla="*/ 224634 h 2903740"/>
              <a:gd name="connsiteX1315" fmla="*/ 1518325 w 2928285"/>
              <a:gd name="connsiteY1315" fmla="*/ 224634 h 2903740"/>
              <a:gd name="connsiteX1316" fmla="*/ 1522325 w 2928285"/>
              <a:gd name="connsiteY1316" fmla="*/ 219299 h 2903740"/>
              <a:gd name="connsiteX1317" fmla="*/ 1491941 w 2928285"/>
              <a:gd name="connsiteY1317" fmla="*/ 211870 h 2903740"/>
              <a:gd name="connsiteX1318" fmla="*/ 1459460 w 2928285"/>
              <a:gd name="connsiteY1318" fmla="*/ 210346 h 2903740"/>
              <a:gd name="connsiteX1319" fmla="*/ 1430028 w 2928285"/>
              <a:gd name="connsiteY1319" fmla="*/ 210346 h 2903740"/>
              <a:gd name="connsiteX1320" fmla="*/ 1403072 w 2928285"/>
              <a:gd name="connsiteY1320" fmla="*/ 209584 h 2903740"/>
              <a:gd name="connsiteX1321" fmla="*/ 1378402 w 2928285"/>
              <a:gd name="connsiteY1321" fmla="*/ 209584 h 2903740"/>
              <a:gd name="connsiteX1322" fmla="*/ 1346018 w 2928285"/>
              <a:gd name="connsiteY1322" fmla="*/ 208727 h 2903740"/>
              <a:gd name="connsiteX1323" fmla="*/ 1333349 w 2928285"/>
              <a:gd name="connsiteY1323" fmla="*/ 206727 h 2903740"/>
              <a:gd name="connsiteX1324" fmla="*/ 1333349 w 2928285"/>
              <a:gd name="connsiteY1324" fmla="*/ 204250 h 2903740"/>
              <a:gd name="connsiteX1325" fmla="*/ 1368973 w 2928285"/>
              <a:gd name="connsiteY1325" fmla="*/ 200154 h 2903740"/>
              <a:gd name="connsiteX1326" fmla="*/ 1404692 w 2928285"/>
              <a:gd name="connsiteY1326" fmla="*/ 196535 h 2903740"/>
              <a:gd name="connsiteX1327" fmla="*/ 1464794 w 2928285"/>
              <a:gd name="connsiteY1327" fmla="*/ 193106 h 2903740"/>
              <a:gd name="connsiteX1328" fmla="*/ 1427361 w 2928285"/>
              <a:gd name="connsiteY1328" fmla="*/ 189867 h 2903740"/>
              <a:gd name="connsiteX1329" fmla="*/ 1385260 w 2928285"/>
              <a:gd name="connsiteY1329" fmla="*/ 190439 h 2903740"/>
              <a:gd name="connsiteX1330" fmla="*/ 1350113 w 2928285"/>
              <a:gd name="connsiteY1330" fmla="*/ 191010 h 2903740"/>
              <a:gd name="connsiteX1331" fmla="*/ 1421646 w 2928285"/>
              <a:gd name="connsiteY1331" fmla="*/ 187200 h 2903740"/>
              <a:gd name="connsiteX1332" fmla="*/ 1457365 w 2928285"/>
              <a:gd name="connsiteY1332" fmla="*/ 186629 h 2903740"/>
              <a:gd name="connsiteX1333" fmla="*/ 1493560 w 2928285"/>
              <a:gd name="connsiteY1333" fmla="*/ 187105 h 2903740"/>
              <a:gd name="connsiteX1334" fmla="*/ 1583380 w 2928285"/>
              <a:gd name="connsiteY1334" fmla="*/ 190439 h 2903740"/>
              <a:gd name="connsiteX1335" fmla="*/ 1623004 w 2928285"/>
              <a:gd name="connsiteY1335" fmla="*/ 195582 h 2903740"/>
              <a:gd name="connsiteX1336" fmla="*/ 1661104 w 2928285"/>
              <a:gd name="connsiteY1336" fmla="*/ 201583 h 2903740"/>
              <a:gd name="connsiteX1337" fmla="*/ 1724255 w 2928285"/>
              <a:gd name="connsiteY1337" fmla="*/ 217109 h 2903740"/>
              <a:gd name="connsiteX1338" fmla="*/ 1677773 w 2928285"/>
              <a:gd name="connsiteY1338" fmla="*/ 217109 h 2903740"/>
              <a:gd name="connsiteX1339" fmla="*/ 1729685 w 2928285"/>
              <a:gd name="connsiteY1339" fmla="*/ 239778 h 2903740"/>
              <a:gd name="connsiteX1340" fmla="*/ 1742734 w 2928285"/>
              <a:gd name="connsiteY1340" fmla="*/ 247208 h 2903740"/>
              <a:gd name="connsiteX1341" fmla="*/ 1694156 w 2928285"/>
              <a:gd name="connsiteY1341" fmla="*/ 242350 h 2903740"/>
              <a:gd name="connsiteX1342" fmla="*/ 1660533 w 2928285"/>
              <a:gd name="connsiteY1342" fmla="*/ 239397 h 2903740"/>
              <a:gd name="connsiteX1343" fmla="*/ 1643769 w 2928285"/>
              <a:gd name="connsiteY1343" fmla="*/ 236445 h 2903740"/>
              <a:gd name="connsiteX1344" fmla="*/ 1660533 w 2928285"/>
              <a:gd name="connsiteY1344" fmla="*/ 239397 h 2903740"/>
              <a:gd name="connsiteX1345" fmla="*/ 1694156 w 2928285"/>
              <a:gd name="connsiteY1345" fmla="*/ 247970 h 2903740"/>
              <a:gd name="connsiteX1346" fmla="*/ 1740257 w 2928285"/>
              <a:gd name="connsiteY1346" fmla="*/ 257495 h 2903740"/>
              <a:gd name="connsiteX1347" fmla="*/ 1740257 w 2928285"/>
              <a:gd name="connsiteY1347" fmla="*/ 257495 h 2903740"/>
              <a:gd name="connsiteX1348" fmla="*/ 1791407 w 2928285"/>
              <a:gd name="connsiteY1348" fmla="*/ 282165 h 2903740"/>
              <a:gd name="connsiteX1349" fmla="*/ 1967238 w 2928285"/>
              <a:gd name="connsiteY1349" fmla="*/ 2475296 h 2903740"/>
              <a:gd name="connsiteX1350" fmla="*/ 1930091 w 2928285"/>
              <a:gd name="connsiteY1350" fmla="*/ 2489774 h 2903740"/>
              <a:gd name="connsiteX1351" fmla="*/ 1940949 w 2928285"/>
              <a:gd name="connsiteY1351" fmla="*/ 2482916 h 2903740"/>
              <a:gd name="connsiteX1352" fmla="*/ 1960570 w 2928285"/>
              <a:gd name="connsiteY1352" fmla="*/ 2463104 h 2903740"/>
              <a:gd name="connsiteX1353" fmla="*/ 1959713 w 2928285"/>
              <a:gd name="connsiteY1353" fmla="*/ 2461580 h 2903740"/>
              <a:gd name="connsiteX1354" fmla="*/ 1977525 w 2928285"/>
              <a:gd name="connsiteY1354" fmla="*/ 2452055 h 2903740"/>
              <a:gd name="connsiteX1355" fmla="*/ 2006957 w 2928285"/>
              <a:gd name="connsiteY1355" fmla="*/ 2439482 h 2903740"/>
              <a:gd name="connsiteX1356" fmla="*/ 2023150 w 2928285"/>
              <a:gd name="connsiteY1356" fmla="*/ 2437768 h 2903740"/>
              <a:gd name="connsiteX1357" fmla="*/ 2035056 w 2928285"/>
              <a:gd name="connsiteY1357" fmla="*/ 2437768 h 2903740"/>
              <a:gd name="connsiteX1358" fmla="*/ 1966857 w 2928285"/>
              <a:gd name="connsiteY1358" fmla="*/ 2474915 h 2903740"/>
              <a:gd name="connsiteX1359" fmla="*/ 2129163 w 2928285"/>
              <a:gd name="connsiteY1359" fmla="*/ 418944 h 2903740"/>
              <a:gd name="connsiteX1360" fmla="*/ 2108113 w 2928285"/>
              <a:gd name="connsiteY1360" fmla="*/ 405132 h 2903740"/>
              <a:gd name="connsiteX1361" fmla="*/ 2072585 w 2928285"/>
              <a:gd name="connsiteY1361" fmla="*/ 380367 h 2903740"/>
              <a:gd name="connsiteX1362" fmla="*/ 2053535 w 2928285"/>
              <a:gd name="connsiteY1362" fmla="*/ 365794 h 2903740"/>
              <a:gd name="connsiteX1363" fmla="*/ 2072585 w 2928285"/>
              <a:gd name="connsiteY1363" fmla="*/ 375319 h 2903740"/>
              <a:gd name="connsiteX1364" fmla="*/ 2084777 w 2928285"/>
              <a:gd name="connsiteY1364" fmla="*/ 382463 h 2903740"/>
              <a:gd name="connsiteX1365" fmla="*/ 2096397 w 2928285"/>
              <a:gd name="connsiteY1365" fmla="*/ 389892 h 2903740"/>
              <a:gd name="connsiteX1366" fmla="*/ 2119162 w 2928285"/>
              <a:gd name="connsiteY1366" fmla="*/ 405894 h 2903740"/>
              <a:gd name="connsiteX1367" fmla="*/ 2131639 w 2928285"/>
              <a:gd name="connsiteY1367" fmla="*/ 415419 h 2903740"/>
              <a:gd name="connsiteX1368" fmla="*/ 2149737 w 2928285"/>
              <a:gd name="connsiteY1368" fmla="*/ 429326 h 2903740"/>
              <a:gd name="connsiteX1369" fmla="*/ 2151261 w 2928285"/>
              <a:gd name="connsiteY1369" fmla="*/ 434088 h 2903740"/>
              <a:gd name="connsiteX1370" fmla="*/ 2249654 w 2928285"/>
              <a:gd name="connsiteY1370" fmla="*/ 445899 h 2903740"/>
              <a:gd name="connsiteX1371" fmla="*/ 2251464 w 2928285"/>
              <a:gd name="connsiteY1371" fmla="*/ 443137 h 2903740"/>
              <a:gd name="connsiteX1372" fmla="*/ 2252321 w 2928285"/>
              <a:gd name="connsiteY1372" fmla="*/ 442470 h 2903740"/>
              <a:gd name="connsiteX1373" fmla="*/ 2287278 w 2928285"/>
              <a:gd name="connsiteY1373" fmla="*/ 469712 h 2903740"/>
              <a:gd name="connsiteX1374" fmla="*/ 2305852 w 2928285"/>
              <a:gd name="connsiteY1374" fmla="*/ 487619 h 2903740"/>
              <a:gd name="connsiteX1375" fmla="*/ 2307090 w 2928285"/>
              <a:gd name="connsiteY1375" fmla="*/ 491810 h 2903740"/>
              <a:gd name="connsiteX1376" fmla="*/ 2294041 w 2928285"/>
              <a:gd name="connsiteY1376" fmla="*/ 484095 h 2903740"/>
              <a:gd name="connsiteX1377" fmla="*/ 2249654 w 2928285"/>
              <a:gd name="connsiteY1377" fmla="*/ 445899 h 2903740"/>
              <a:gd name="connsiteX1378" fmla="*/ 2335379 w 2928285"/>
              <a:gd name="connsiteY1378" fmla="*/ 2201929 h 2903740"/>
              <a:gd name="connsiteX1379" fmla="*/ 2311186 w 2928285"/>
              <a:gd name="connsiteY1379" fmla="*/ 2228694 h 2903740"/>
              <a:gd name="connsiteX1380" fmla="*/ 2298803 w 2928285"/>
              <a:gd name="connsiteY1380" fmla="*/ 2242696 h 2903740"/>
              <a:gd name="connsiteX1381" fmla="*/ 2286326 w 2928285"/>
              <a:gd name="connsiteY1381" fmla="*/ 2255840 h 2903740"/>
              <a:gd name="connsiteX1382" fmla="*/ 2255464 w 2928285"/>
              <a:gd name="connsiteY1382" fmla="*/ 2284415 h 2903740"/>
              <a:gd name="connsiteX1383" fmla="*/ 2273943 w 2928285"/>
              <a:gd name="connsiteY1383" fmla="*/ 2259840 h 2903740"/>
              <a:gd name="connsiteX1384" fmla="*/ 2294231 w 2928285"/>
              <a:gd name="connsiteY1384" fmla="*/ 2238409 h 2903740"/>
              <a:gd name="connsiteX1385" fmla="*/ 2319758 w 2928285"/>
              <a:gd name="connsiteY1385" fmla="*/ 2210501 h 2903740"/>
              <a:gd name="connsiteX1386" fmla="*/ 2343666 w 2928285"/>
              <a:gd name="connsiteY1386" fmla="*/ 2190498 h 2903740"/>
              <a:gd name="connsiteX1387" fmla="*/ 2335379 w 2928285"/>
              <a:gd name="connsiteY1387" fmla="*/ 2201929 h 2903740"/>
              <a:gd name="connsiteX1388" fmla="*/ 2405197 w 2928285"/>
              <a:gd name="connsiteY1388" fmla="*/ 2106679 h 2903740"/>
              <a:gd name="connsiteX1389" fmla="*/ 2391196 w 2928285"/>
              <a:gd name="connsiteY1389" fmla="*/ 2124681 h 2903740"/>
              <a:gd name="connsiteX1390" fmla="*/ 2399673 w 2928285"/>
              <a:gd name="connsiteY1390" fmla="*/ 2109155 h 2903740"/>
              <a:gd name="connsiteX1391" fmla="*/ 2415294 w 2928285"/>
              <a:gd name="connsiteY1391" fmla="*/ 2090676 h 2903740"/>
              <a:gd name="connsiteX1392" fmla="*/ 2405388 w 2928285"/>
              <a:gd name="connsiteY1392" fmla="*/ 2107059 h 2903740"/>
              <a:gd name="connsiteX1393" fmla="*/ 2495304 w 2928285"/>
              <a:gd name="connsiteY1393" fmla="*/ 2039527 h 2903740"/>
              <a:gd name="connsiteX1394" fmla="*/ 2465586 w 2928285"/>
              <a:gd name="connsiteY1394" fmla="*/ 2083533 h 2903740"/>
              <a:gd name="connsiteX1395" fmla="*/ 2457776 w 2928285"/>
              <a:gd name="connsiteY1395" fmla="*/ 2086771 h 2903740"/>
              <a:gd name="connsiteX1396" fmla="*/ 2466729 w 2928285"/>
              <a:gd name="connsiteY1396" fmla="*/ 2077246 h 2903740"/>
              <a:gd name="connsiteX1397" fmla="*/ 2481207 w 2928285"/>
              <a:gd name="connsiteY1397" fmla="*/ 2055339 h 2903740"/>
              <a:gd name="connsiteX1398" fmla="*/ 2496066 w 2928285"/>
              <a:gd name="connsiteY1398" fmla="*/ 2032669 h 2903740"/>
              <a:gd name="connsiteX1399" fmla="*/ 2507496 w 2928285"/>
              <a:gd name="connsiteY1399" fmla="*/ 2014572 h 2903740"/>
              <a:gd name="connsiteX1400" fmla="*/ 2523593 w 2928285"/>
              <a:gd name="connsiteY1400" fmla="*/ 1993140 h 2903740"/>
              <a:gd name="connsiteX1401" fmla="*/ 2495495 w 2928285"/>
              <a:gd name="connsiteY1401" fmla="*/ 2039908 h 2903740"/>
              <a:gd name="connsiteX1402" fmla="*/ 2686757 w 2928285"/>
              <a:gd name="connsiteY1402" fmla="*/ 1654622 h 2903740"/>
              <a:gd name="connsiteX1403" fmla="*/ 2683423 w 2928285"/>
              <a:gd name="connsiteY1403" fmla="*/ 1671291 h 2903740"/>
              <a:gd name="connsiteX1404" fmla="*/ 2675898 w 2928285"/>
              <a:gd name="connsiteY1404" fmla="*/ 1694722 h 2903740"/>
              <a:gd name="connsiteX1405" fmla="*/ 2682756 w 2928285"/>
              <a:gd name="connsiteY1405" fmla="*/ 1660623 h 2903740"/>
              <a:gd name="connsiteX1406" fmla="*/ 2689233 w 2928285"/>
              <a:gd name="connsiteY1406" fmla="*/ 1637191 h 2903740"/>
              <a:gd name="connsiteX1407" fmla="*/ 2686947 w 2928285"/>
              <a:gd name="connsiteY1407" fmla="*/ 1655003 h 2903740"/>
              <a:gd name="connsiteX1408" fmla="*/ 2705140 w 2928285"/>
              <a:gd name="connsiteY1408" fmla="*/ 1189802 h 2903740"/>
              <a:gd name="connsiteX1409" fmla="*/ 2687233 w 2928285"/>
              <a:gd name="connsiteY1409" fmla="*/ 1120270 h 2903740"/>
              <a:gd name="connsiteX1410" fmla="*/ 2626082 w 2928285"/>
              <a:gd name="connsiteY1410" fmla="*/ 946343 h 2903740"/>
              <a:gd name="connsiteX1411" fmla="*/ 2587982 w 2928285"/>
              <a:gd name="connsiteY1411" fmla="*/ 866714 h 2903740"/>
              <a:gd name="connsiteX1412" fmla="*/ 2585220 w 2928285"/>
              <a:gd name="connsiteY1412" fmla="*/ 857189 h 2903740"/>
              <a:gd name="connsiteX1413" fmla="*/ 2592840 w 2928285"/>
              <a:gd name="connsiteY1413" fmla="*/ 869381 h 2903740"/>
              <a:gd name="connsiteX1414" fmla="*/ 2611890 w 2928285"/>
              <a:gd name="connsiteY1414" fmla="*/ 902909 h 2903740"/>
              <a:gd name="connsiteX1415" fmla="*/ 2618081 w 2928285"/>
              <a:gd name="connsiteY1415" fmla="*/ 916720 h 2903740"/>
              <a:gd name="connsiteX1416" fmla="*/ 2623606 w 2928285"/>
              <a:gd name="connsiteY1416" fmla="*/ 930722 h 2903740"/>
              <a:gd name="connsiteX1417" fmla="*/ 2634560 w 2928285"/>
              <a:gd name="connsiteY1417" fmla="*/ 958821 h 2903740"/>
              <a:gd name="connsiteX1418" fmla="*/ 2639132 w 2928285"/>
              <a:gd name="connsiteY1418" fmla="*/ 956439 h 2903740"/>
              <a:gd name="connsiteX1419" fmla="*/ 2634560 w 2928285"/>
              <a:gd name="connsiteY1419" fmla="*/ 943390 h 2903740"/>
              <a:gd name="connsiteX1420" fmla="*/ 2634560 w 2928285"/>
              <a:gd name="connsiteY1420" fmla="*/ 938723 h 2903740"/>
              <a:gd name="connsiteX1421" fmla="*/ 2634560 w 2928285"/>
              <a:gd name="connsiteY1421" fmla="*/ 943390 h 2903740"/>
              <a:gd name="connsiteX1422" fmla="*/ 2619796 w 2928285"/>
              <a:gd name="connsiteY1422" fmla="*/ 907671 h 2903740"/>
              <a:gd name="connsiteX1423" fmla="*/ 2606651 w 2928285"/>
              <a:gd name="connsiteY1423" fmla="*/ 875477 h 2903740"/>
              <a:gd name="connsiteX1424" fmla="*/ 2606651 w 2928285"/>
              <a:gd name="connsiteY1424" fmla="*/ 870810 h 2903740"/>
              <a:gd name="connsiteX1425" fmla="*/ 2610080 w 2928285"/>
              <a:gd name="connsiteY1425" fmla="*/ 867095 h 2903740"/>
              <a:gd name="connsiteX1426" fmla="*/ 2604651 w 2928285"/>
              <a:gd name="connsiteY1426" fmla="*/ 854712 h 2903740"/>
              <a:gd name="connsiteX1427" fmla="*/ 2591602 w 2928285"/>
              <a:gd name="connsiteY1427" fmla="*/ 830900 h 2903740"/>
              <a:gd name="connsiteX1428" fmla="*/ 2578362 w 2928285"/>
              <a:gd name="connsiteY1428" fmla="*/ 804611 h 2903740"/>
              <a:gd name="connsiteX1429" fmla="*/ 2563979 w 2928285"/>
              <a:gd name="connsiteY1429" fmla="*/ 778893 h 2903740"/>
              <a:gd name="connsiteX1430" fmla="*/ 2566170 w 2928285"/>
              <a:gd name="connsiteY1430" fmla="*/ 776322 h 2903740"/>
              <a:gd name="connsiteX1431" fmla="*/ 2578648 w 2928285"/>
              <a:gd name="connsiteY1431" fmla="*/ 791943 h 2903740"/>
              <a:gd name="connsiteX1432" fmla="*/ 2567504 w 2928285"/>
              <a:gd name="connsiteY1432" fmla="*/ 759272 h 2903740"/>
              <a:gd name="connsiteX1433" fmla="*/ 2585315 w 2928285"/>
              <a:gd name="connsiteY1433" fmla="*/ 788799 h 2903740"/>
              <a:gd name="connsiteX1434" fmla="*/ 2599888 w 2928285"/>
              <a:gd name="connsiteY1434" fmla="*/ 812898 h 2903740"/>
              <a:gd name="connsiteX1435" fmla="*/ 2599888 w 2928285"/>
              <a:gd name="connsiteY1435" fmla="*/ 812898 h 2903740"/>
              <a:gd name="connsiteX1436" fmla="*/ 2593412 w 2928285"/>
              <a:gd name="connsiteY1436" fmla="*/ 796419 h 2903740"/>
              <a:gd name="connsiteX1437" fmla="*/ 2578457 w 2928285"/>
              <a:gd name="connsiteY1437" fmla="*/ 769845 h 2903740"/>
              <a:gd name="connsiteX1438" fmla="*/ 2572171 w 2928285"/>
              <a:gd name="connsiteY1438" fmla="*/ 758605 h 2903740"/>
              <a:gd name="connsiteX1439" fmla="*/ 2571218 w 2928285"/>
              <a:gd name="connsiteY1439" fmla="*/ 754890 h 2903740"/>
              <a:gd name="connsiteX1440" fmla="*/ 2600746 w 2928285"/>
              <a:gd name="connsiteY1440" fmla="*/ 780703 h 2903740"/>
              <a:gd name="connsiteX1441" fmla="*/ 2605889 w 2928285"/>
              <a:gd name="connsiteY1441" fmla="*/ 789561 h 2903740"/>
              <a:gd name="connsiteX1442" fmla="*/ 2612557 w 2928285"/>
              <a:gd name="connsiteY1442" fmla="*/ 804230 h 2903740"/>
              <a:gd name="connsiteX1443" fmla="*/ 2633417 w 2928285"/>
              <a:gd name="connsiteY1443" fmla="*/ 844616 h 2903740"/>
              <a:gd name="connsiteX1444" fmla="*/ 2658277 w 2928285"/>
              <a:gd name="connsiteY1444" fmla="*/ 901766 h 2903740"/>
              <a:gd name="connsiteX1445" fmla="*/ 2663801 w 2928285"/>
              <a:gd name="connsiteY1445" fmla="*/ 937485 h 2903740"/>
              <a:gd name="connsiteX1446" fmla="*/ 2662372 w 2928285"/>
              <a:gd name="connsiteY1446" fmla="*/ 946343 h 2903740"/>
              <a:gd name="connsiteX1447" fmla="*/ 2669326 w 2928285"/>
              <a:gd name="connsiteY1447" fmla="*/ 964631 h 2903740"/>
              <a:gd name="connsiteX1448" fmla="*/ 2674088 w 2928285"/>
              <a:gd name="connsiteY1448" fmla="*/ 980252 h 2903740"/>
              <a:gd name="connsiteX1449" fmla="*/ 2680756 w 2928285"/>
              <a:gd name="connsiteY1449" fmla="*/ 1004255 h 2903740"/>
              <a:gd name="connsiteX1450" fmla="*/ 2685518 w 2928285"/>
              <a:gd name="connsiteY1450" fmla="*/ 1032830 h 2903740"/>
              <a:gd name="connsiteX1451" fmla="*/ 2684947 w 2928285"/>
              <a:gd name="connsiteY1451" fmla="*/ 1035402 h 2903740"/>
              <a:gd name="connsiteX1452" fmla="*/ 2686566 w 2928285"/>
              <a:gd name="connsiteY1452" fmla="*/ 1068358 h 2903740"/>
              <a:gd name="connsiteX1453" fmla="*/ 2691138 w 2928285"/>
              <a:gd name="connsiteY1453" fmla="*/ 1085789 h 2903740"/>
              <a:gd name="connsiteX1454" fmla="*/ 2693805 w 2928285"/>
              <a:gd name="connsiteY1454" fmla="*/ 1099314 h 2903740"/>
              <a:gd name="connsiteX1455" fmla="*/ 2690662 w 2928285"/>
              <a:gd name="connsiteY1455" fmla="*/ 1096266 h 2903740"/>
              <a:gd name="connsiteX1456" fmla="*/ 2691519 w 2928285"/>
              <a:gd name="connsiteY1456" fmla="*/ 1109411 h 2903740"/>
              <a:gd name="connsiteX1457" fmla="*/ 2701616 w 2928285"/>
              <a:gd name="connsiteY1457" fmla="*/ 1158179 h 2903740"/>
              <a:gd name="connsiteX1458" fmla="*/ 2705330 w 2928285"/>
              <a:gd name="connsiteY1458" fmla="*/ 1189802 h 2903740"/>
              <a:gd name="connsiteX1459" fmla="*/ 2708759 w 2928285"/>
              <a:gd name="connsiteY1459" fmla="*/ 1534893 h 2903740"/>
              <a:gd name="connsiteX1460" fmla="*/ 2714284 w 2928285"/>
              <a:gd name="connsiteY1460" fmla="*/ 1506318 h 2903740"/>
              <a:gd name="connsiteX1461" fmla="*/ 2708950 w 2928285"/>
              <a:gd name="connsiteY1461" fmla="*/ 1535274 h 2903740"/>
              <a:gd name="connsiteX1462" fmla="*/ 2798770 w 2928285"/>
              <a:gd name="connsiteY1462" fmla="*/ 1404591 h 2903740"/>
              <a:gd name="connsiteX1463" fmla="*/ 2796770 w 2928285"/>
              <a:gd name="connsiteY1463" fmla="*/ 1376682 h 2903740"/>
              <a:gd name="connsiteX1464" fmla="*/ 2800009 w 2928285"/>
              <a:gd name="connsiteY1464" fmla="*/ 1377254 h 2903740"/>
              <a:gd name="connsiteX1465" fmla="*/ 2798961 w 2928285"/>
              <a:gd name="connsiteY1465" fmla="*/ 1404972 h 2903740"/>
              <a:gd name="connsiteX1466" fmla="*/ 2806867 w 2928285"/>
              <a:gd name="connsiteY1466" fmla="*/ 1364395 h 2903740"/>
              <a:gd name="connsiteX1467" fmla="*/ 2801057 w 2928285"/>
              <a:gd name="connsiteY1467" fmla="*/ 1376587 h 2903740"/>
              <a:gd name="connsiteX1468" fmla="*/ 2801057 w 2928285"/>
              <a:gd name="connsiteY1468" fmla="*/ 1338487 h 2903740"/>
              <a:gd name="connsiteX1469" fmla="*/ 2800485 w 2928285"/>
              <a:gd name="connsiteY1469" fmla="*/ 1309912 h 2903740"/>
              <a:gd name="connsiteX1470" fmla="*/ 2806962 w 2928285"/>
              <a:gd name="connsiteY1470" fmla="*/ 1328962 h 2903740"/>
              <a:gd name="connsiteX1471" fmla="*/ 2807057 w 2928285"/>
              <a:gd name="connsiteY1471" fmla="*/ 1364776 h 2903740"/>
              <a:gd name="connsiteX1472" fmla="*/ 1342112 w 2928285"/>
              <a:gd name="connsiteY1472" fmla="*/ 2850295 h 2903740"/>
              <a:gd name="connsiteX1473" fmla="*/ 1372402 w 2928285"/>
              <a:gd name="connsiteY1473" fmla="*/ 2851152 h 2903740"/>
              <a:gd name="connsiteX1474" fmla="*/ 1387546 w 2928285"/>
              <a:gd name="connsiteY1474" fmla="*/ 2851628 h 2903740"/>
              <a:gd name="connsiteX1475" fmla="*/ 1402596 w 2928285"/>
              <a:gd name="connsiteY1475" fmla="*/ 2851628 h 2903740"/>
              <a:gd name="connsiteX1476" fmla="*/ 1462889 w 2928285"/>
              <a:gd name="connsiteY1476" fmla="*/ 2850295 h 2903740"/>
              <a:gd name="connsiteX1477" fmla="*/ 1481939 w 2928285"/>
              <a:gd name="connsiteY1477" fmla="*/ 2851057 h 2903740"/>
              <a:gd name="connsiteX1478" fmla="*/ 1463556 w 2928285"/>
              <a:gd name="connsiteY1478" fmla="*/ 2853915 h 2903740"/>
              <a:gd name="connsiteX1479" fmla="*/ 1439648 w 2928285"/>
              <a:gd name="connsiteY1479" fmla="*/ 2855439 h 2903740"/>
              <a:gd name="connsiteX1480" fmla="*/ 1409073 w 2928285"/>
              <a:gd name="connsiteY1480" fmla="*/ 2856391 h 2903740"/>
              <a:gd name="connsiteX1481" fmla="*/ 1390976 w 2928285"/>
              <a:gd name="connsiteY1481" fmla="*/ 2856391 h 2903740"/>
              <a:gd name="connsiteX1482" fmla="*/ 1370878 w 2928285"/>
              <a:gd name="connsiteY1482" fmla="*/ 2855534 h 2903740"/>
              <a:gd name="connsiteX1483" fmla="*/ 1323253 w 2928285"/>
              <a:gd name="connsiteY1483" fmla="*/ 2851438 h 2903740"/>
              <a:gd name="connsiteX1484" fmla="*/ 1342303 w 2928285"/>
              <a:gd name="connsiteY1484" fmla="*/ 2850200 h 290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2928285" h="2903740">
                <a:moveTo>
                  <a:pt x="1291344" y="2897349"/>
                </a:moveTo>
                <a:cubicBezTo>
                  <a:pt x="1293725" y="2896206"/>
                  <a:pt x="1312299" y="2898206"/>
                  <a:pt x="1333254" y="2899063"/>
                </a:cubicBezTo>
                <a:cubicBezTo>
                  <a:pt x="1350018" y="2900111"/>
                  <a:pt x="1366877" y="2900682"/>
                  <a:pt x="1383070" y="2901921"/>
                </a:cubicBezTo>
                <a:cubicBezTo>
                  <a:pt x="1417617" y="2904187"/>
                  <a:pt x="1452278" y="2903997"/>
                  <a:pt x="1486797" y="2901349"/>
                </a:cubicBezTo>
                <a:cubicBezTo>
                  <a:pt x="1506514" y="2899253"/>
                  <a:pt x="1514134" y="2896777"/>
                  <a:pt x="1517182" y="2894110"/>
                </a:cubicBezTo>
                <a:cubicBezTo>
                  <a:pt x="1498132" y="2894110"/>
                  <a:pt x="1479082" y="2894682"/>
                  <a:pt x="1460032" y="2894586"/>
                </a:cubicBezTo>
                <a:lnTo>
                  <a:pt x="1402882" y="2892300"/>
                </a:lnTo>
                <a:cubicBezTo>
                  <a:pt x="1383832" y="2892300"/>
                  <a:pt x="1364782" y="2889538"/>
                  <a:pt x="1345732" y="2888014"/>
                </a:cubicBezTo>
                <a:cubicBezTo>
                  <a:pt x="1326682" y="2886490"/>
                  <a:pt x="1307632" y="2884776"/>
                  <a:pt x="1289153" y="2881728"/>
                </a:cubicBezTo>
                <a:lnTo>
                  <a:pt x="1244671" y="2875441"/>
                </a:lnTo>
                <a:cubicBezTo>
                  <a:pt x="1229908" y="2873441"/>
                  <a:pt x="1215335" y="2870012"/>
                  <a:pt x="1200571" y="2867345"/>
                </a:cubicBezTo>
                <a:lnTo>
                  <a:pt x="1200571" y="2864392"/>
                </a:lnTo>
                <a:lnTo>
                  <a:pt x="1200571" y="2864392"/>
                </a:lnTo>
                <a:lnTo>
                  <a:pt x="1200571" y="2867345"/>
                </a:lnTo>
                <a:lnTo>
                  <a:pt x="1184664" y="2865344"/>
                </a:lnTo>
                <a:lnTo>
                  <a:pt x="1179997" y="2864583"/>
                </a:lnTo>
                <a:cubicBezTo>
                  <a:pt x="1175996" y="2862773"/>
                  <a:pt x="1164280" y="2860487"/>
                  <a:pt x="1150279" y="2856582"/>
                </a:cubicBezTo>
                <a:lnTo>
                  <a:pt x="1116370" y="2849152"/>
                </a:lnTo>
                <a:lnTo>
                  <a:pt x="1095034" y="2844199"/>
                </a:lnTo>
                <a:cubicBezTo>
                  <a:pt x="1087890" y="2842580"/>
                  <a:pt x="1080937" y="2840294"/>
                  <a:pt x="1073888" y="2838389"/>
                </a:cubicBezTo>
                <a:lnTo>
                  <a:pt x="1031693" y="2826388"/>
                </a:lnTo>
                <a:cubicBezTo>
                  <a:pt x="1020358" y="2823435"/>
                  <a:pt x="1009309" y="2819244"/>
                  <a:pt x="998164" y="2815529"/>
                </a:cubicBezTo>
                <a:lnTo>
                  <a:pt x="962065" y="2802480"/>
                </a:lnTo>
                <a:cubicBezTo>
                  <a:pt x="957455" y="2801108"/>
                  <a:pt x="952959" y="2799355"/>
                  <a:pt x="948634" y="2797241"/>
                </a:cubicBezTo>
                <a:lnTo>
                  <a:pt x="897104" y="2775810"/>
                </a:lnTo>
                <a:cubicBezTo>
                  <a:pt x="898343" y="2775810"/>
                  <a:pt x="897104" y="2774571"/>
                  <a:pt x="885388" y="2770285"/>
                </a:cubicBezTo>
                <a:cubicBezTo>
                  <a:pt x="817361" y="2739739"/>
                  <a:pt x="751705" y="2704144"/>
                  <a:pt x="688983" y="2663796"/>
                </a:cubicBezTo>
                <a:cubicBezTo>
                  <a:pt x="678791" y="2655604"/>
                  <a:pt x="682601" y="2657604"/>
                  <a:pt x="704318" y="2670749"/>
                </a:cubicBezTo>
                <a:cubicBezTo>
                  <a:pt x="803131" y="2728928"/>
                  <a:pt x="907305" y="2777477"/>
                  <a:pt x="1015405" y="2815720"/>
                </a:cubicBezTo>
                <a:cubicBezTo>
                  <a:pt x="1027692" y="2820196"/>
                  <a:pt x="1040360" y="2823530"/>
                  <a:pt x="1052838" y="2827435"/>
                </a:cubicBezTo>
                <a:lnTo>
                  <a:pt x="1079222" y="2834579"/>
                </a:lnTo>
                <a:lnTo>
                  <a:pt x="1092271" y="2838198"/>
                </a:lnTo>
                <a:lnTo>
                  <a:pt x="1105226" y="2841342"/>
                </a:lnTo>
                <a:cubicBezTo>
                  <a:pt x="1122494" y="2845466"/>
                  <a:pt x="1139296" y="2849695"/>
                  <a:pt x="1155613" y="2854010"/>
                </a:cubicBezTo>
                <a:lnTo>
                  <a:pt x="1161804" y="2855248"/>
                </a:lnTo>
                <a:cubicBezTo>
                  <a:pt x="1163804" y="2855819"/>
                  <a:pt x="1165900" y="2856201"/>
                  <a:pt x="1167900" y="2856677"/>
                </a:cubicBezTo>
                <a:cubicBezTo>
                  <a:pt x="1216096" y="2864011"/>
                  <a:pt x="1195903" y="2859058"/>
                  <a:pt x="1172567" y="2853153"/>
                </a:cubicBezTo>
                <a:cubicBezTo>
                  <a:pt x="1155327" y="2848581"/>
                  <a:pt x="1130848" y="2842009"/>
                  <a:pt x="1107035" y="2836103"/>
                </a:cubicBezTo>
                <a:cubicBezTo>
                  <a:pt x="1095034" y="2833341"/>
                  <a:pt x="1083604" y="2829531"/>
                  <a:pt x="1073317" y="2826578"/>
                </a:cubicBezTo>
                <a:cubicBezTo>
                  <a:pt x="1063030" y="2823625"/>
                  <a:pt x="1054267" y="2820101"/>
                  <a:pt x="1047218" y="2817053"/>
                </a:cubicBezTo>
                <a:cubicBezTo>
                  <a:pt x="1062001" y="2818987"/>
                  <a:pt x="1076631" y="2821873"/>
                  <a:pt x="1091033" y="2825721"/>
                </a:cubicBezTo>
                <a:cubicBezTo>
                  <a:pt x="1110083" y="2830102"/>
                  <a:pt x="1134086" y="2835246"/>
                  <a:pt x="1159423" y="2840960"/>
                </a:cubicBezTo>
                <a:cubicBezTo>
                  <a:pt x="1181521" y="2845818"/>
                  <a:pt x="1200952" y="2848581"/>
                  <a:pt x="1217335" y="2851152"/>
                </a:cubicBezTo>
                <a:cubicBezTo>
                  <a:pt x="1225526" y="2852295"/>
                  <a:pt x="1233051" y="2853343"/>
                  <a:pt x="1239719" y="2854105"/>
                </a:cubicBezTo>
                <a:cubicBezTo>
                  <a:pt x="1246386" y="2854867"/>
                  <a:pt x="1252482" y="2854772"/>
                  <a:pt x="1257816" y="2854772"/>
                </a:cubicBezTo>
                <a:lnTo>
                  <a:pt x="1326301" y="2864297"/>
                </a:lnTo>
                <a:lnTo>
                  <a:pt x="1362115" y="2867154"/>
                </a:lnTo>
                <a:cubicBezTo>
                  <a:pt x="1374021" y="2868012"/>
                  <a:pt x="1385927" y="2869441"/>
                  <a:pt x="1397929" y="2869535"/>
                </a:cubicBezTo>
                <a:lnTo>
                  <a:pt x="1464604" y="2870869"/>
                </a:lnTo>
                <a:cubicBezTo>
                  <a:pt x="1476215" y="2871631"/>
                  <a:pt x="1487854" y="2871631"/>
                  <a:pt x="1499465" y="2870869"/>
                </a:cubicBezTo>
                <a:lnTo>
                  <a:pt x="1533184" y="2870869"/>
                </a:lnTo>
                <a:cubicBezTo>
                  <a:pt x="1544423" y="2870869"/>
                  <a:pt x="1555663" y="2869821"/>
                  <a:pt x="1567093" y="2869250"/>
                </a:cubicBezTo>
                <a:cubicBezTo>
                  <a:pt x="1589953" y="2867916"/>
                  <a:pt x="1613479" y="2866964"/>
                  <a:pt x="1637863" y="2863345"/>
                </a:cubicBezTo>
                <a:lnTo>
                  <a:pt x="1671868" y="2859439"/>
                </a:lnTo>
                <a:cubicBezTo>
                  <a:pt x="1677487" y="2858677"/>
                  <a:pt x="1683202" y="2858201"/>
                  <a:pt x="1688822" y="2857344"/>
                </a:cubicBezTo>
                <a:lnTo>
                  <a:pt x="1705682" y="2854486"/>
                </a:lnTo>
                <a:lnTo>
                  <a:pt x="1686632" y="2855153"/>
                </a:lnTo>
                <a:cubicBezTo>
                  <a:pt x="1699681" y="2852486"/>
                  <a:pt x="1710253" y="2849533"/>
                  <a:pt x="1721493" y="2846580"/>
                </a:cubicBezTo>
                <a:cubicBezTo>
                  <a:pt x="1710253" y="2849533"/>
                  <a:pt x="1699681" y="2852486"/>
                  <a:pt x="1686632" y="2855153"/>
                </a:cubicBezTo>
                <a:lnTo>
                  <a:pt x="1640054" y="2859534"/>
                </a:lnTo>
                <a:cubicBezTo>
                  <a:pt x="1640816" y="2859534"/>
                  <a:pt x="1639292" y="2859534"/>
                  <a:pt x="1635482" y="2859534"/>
                </a:cubicBezTo>
                <a:cubicBezTo>
                  <a:pt x="1631672" y="2859534"/>
                  <a:pt x="1624910" y="2857725"/>
                  <a:pt x="1624719" y="2856201"/>
                </a:cubicBezTo>
                <a:cubicBezTo>
                  <a:pt x="1624528" y="2854676"/>
                  <a:pt x="1638530" y="2851438"/>
                  <a:pt x="1666915" y="2848866"/>
                </a:cubicBezTo>
                <a:lnTo>
                  <a:pt x="1685965" y="2846961"/>
                </a:lnTo>
                <a:lnTo>
                  <a:pt x="1705015" y="2843913"/>
                </a:lnTo>
                <a:lnTo>
                  <a:pt x="1744067" y="2837246"/>
                </a:lnTo>
                <a:cubicBezTo>
                  <a:pt x="1757212" y="2835246"/>
                  <a:pt x="1770166" y="2831912"/>
                  <a:pt x="1783215" y="2829054"/>
                </a:cubicBezTo>
                <a:lnTo>
                  <a:pt x="1821315" y="2820482"/>
                </a:lnTo>
                <a:cubicBezTo>
                  <a:pt x="1843032" y="2814862"/>
                  <a:pt x="1864749" y="2808194"/>
                  <a:pt x="1885037" y="2802194"/>
                </a:cubicBezTo>
                <a:cubicBezTo>
                  <a:pt x="1895134" y="2799336"/>
                  <a:pt x="1904659" y="2795717"/>
                  <a:pt x="1913612" y="2792669"/>
                </a:cubicBezTo>
                <a:cubicBezTo>
                  <a:pt x="1922566" y="2789621"/>
                  <a:pt x="1930757" y="2786002"/>
                  <a:pt x="1938092" y="2783144"/>
                </a:cubicBezTo>
                <a:cubicBezTo>
                  <a:pt x="2019816" y="2755521"/>
                  <a:pt x="2096302" y="2721232"/>
                  <a:pt x="2147642" y="2699324"/>
                </a:cubicBezTo>
                <a:lnTo>
                  <a:pt x="2161929" y="2691990"/>
                </a:lnTo>
                <a:lnTo>
                  <a:pt x="2174407" y="2684941"/>
                </a:lnTo>
                <a:lnTo>
                  <a:pt x="2195647" y="2673416"/>
                </a:lnTo>
                <a:cubicBezTo>
                  <a:pt x="2208411" y="2666558"/>
                  <a:pt x="2218793" y="2661891"/>
                  <a:pt x="2227937" y="2657033"/>
                </a:cubicBezTo>
                <a:cubicBezTo>
                  <a:pt x="2246035" y="2647508"/>
                  <a:pt x="2260703" y="2640555"/>
                  <a:pt x="2284420" y="2626743"/>
                </a:cubicBezTo>
                <a:lnTo>
                  <a:pt x="2318615" y="2608932"/>
                </a:lnTo>
                <a:cubicBezTo>
                  <a:pt x="2327902" y="2602388"/>
                  <a:pt x="2337989" y="2597045"/>
                  <a:pt x="2348619" y="2593025"/>
                </a:cubicBezTo>
                <a:lnTo>
                  <a:pt x="2348619" y="2593025"/>
                </a:lnTo>
                <a:lnTo>
                  <a:pt x="2348619" y="2593025"/>
                </a:lnTo>
                <a:cubicBezTo>
                  <a:pt x="2360144" y="2584071"/>
                  <a:pt x="2369860" y="2576737"/>
                  <a:pt x="2377194" y="2572261"/>
                </a:cubicBezTo>
                <a:cubicBezTo>
                  <a:pt x="2390720" y="2561783"/>
                  <a:pt x="2402435" y="2553211"/>
                  <a:pt x="2411675" y="2545971"/>
                </a:cubicBezTo>
                <a:cubicBezTo>
                  <a:pt x="2420914" y="2538732"/>
                  <a:pt x="2428343" y="2532732"/>
                  <a:pt x="2434154" y="2528636"/>
                </a:cubicBezTo>
                <a:cubicBezTo>
                  <a:pt x="2445774" y="2520254"/>
                  <a:pt x="2450727" y="2518159"/>
                  <a:pt x="2450155" y="2521397"/>
                </a:cubicBezTo>
                <a:cubicBezTo>
                  <a:pt x="2463014" y="2511110"/>
                  <a:pt x="2475206" y="2499966"/>
                  <a:pt x="2487398" y="2488917"/>
                </a:cubicBezTo>
                <a:cubicBezTo>
                  <a:pt x="2495780" y="2481963"/>
                  <a:pt x="2498352" y="2480439"/>
                  <a:pt x="2498638" y="2481202"/>
                </a:cubicBezTo>
                <a:cubicBezTo>
                  <a:pt x="2999700" y="1980720"/>
                  <a:pt x="3070766" y="1193374"/>
                  <a:pt x="2667421" y="611253"/>
                </a:cubicBezTo>
                <a:cubicBezTo>
                  <a:pt x="2665897" y="609729"/>
                  <a:pt x="2664182" y="607920"/>
                  <a:pt x="2662087" y="605443"/>
                </a:cubicBezTo>
                <a:cubicBezTo>
                  <a:pt x="2656181" y="595918"/>
                  <a:pt x="2649514" y="587536"/>
                  <a:pt x="2643037" y="578582"/>
                </a:cubicBezTo>
                <a:lnTo>
                  <a:pt x="2643608" y="578582"/>
                </a:lnTo>
                <a:cubicBezTo>
                  <a:pt x="2567227" y="474798"/>
                  <a:pt x="2477569" y="381482"/>
                  <a:pt x="2376908" y="301024"/>
                </a:cubicBezTo>
                <a:cubicBezTo>
                  <a:pt x="2388234" y="311711"/>
                  <a:pt x="2398978" y="322998"/>
                  <a:pt x="2409103" y="334838"/>
                </a:cubicBezTo>
                <a:lnTo>
                  <a:pt x="2424819" y="349506"/>
                </a:lnTo>
                <a:cubicBezTo>
                  <a:pt x="2429010" y="353888"/>
                  <a:pt x="2432344" y="357412"/>
                  <a:pt x="2434916" y="360365"/>
                </a:cubicBezTo>
                <a:cubicBezTo>
                  <a:pt x="2438297" y="363765"/>
                  <a:pt x="2441240" y="367575"/>
                  <a:pt x="2443679" y="371699"/>
                </a:cubicBezTo>
                <a:cubicBezTo>
                  <a:pt x="2445488" y="375605"/>
                  <a:pt x="2441012" y="373700"/>
                  <a:pt x="2439202" y="374367"/>
                </a:cubicBezTo>
                <a:lnTo>
                  <a:pt x="2437106" y="375414"/>
                </a:lnTo>
                <a:lnTo>
                  <a:pt x="2428820" y="394464"/>
                </a:lnTo>
                <a:cubicBezTo>
                  <a:pt x="2436344" y="401894"/>
                  <a:pt x="2444536" y="409799"/>
                  <a:pt x="2452918" y="417705"/>
                </a:cubicBezTo>
                <a:lnTo>
                  <a:pt x="2476921" y="442756"/>
                </a:lnTo>
                <a:cubicBezTo>
                  <a:pt x="2484827" y="451043"/>
                  <a:pt x="2492351" y="459044"/>
                  <a:pt x="2499019" y="466569"/>
                </a:cubicBezTo>
                <a:cubicBezTo>
                  <a:pt x="2505686" y="474093"/>
                  <a:pt x="2510925" y="481523"/>
                  <a:pt x="2515116" y="487809"/>
                </a:cubicBezTo>
                <a:lnTo>
                  <a:pt x="2536928" y="513051"/>
                </a:lnTo>
                <a:cubicBezTo>
                  <a:pt x="2544262" y="521337"/>
                  <a:pt x="2550739" y="530386"/>
                  <a:pt x="2557788" y="538959"/>
                </a:cubicBezTo>
                <a:cubicBezTo>
                  <a:pt x="2562836" y="550579"/>
                  <a:pt x="2570837" y="565819"/>
                  <a:pt x="2549311" y="543531"/>
                </a:cubicBezTo>
                <a:cubicBezTo>
                  <a:pt x="2559598" y="557247"/>
                  <a:pt x="2570075" y="569724"/>
                  <a:pt x="2579600" y="582488"/>
                </a:cubicBezTo>
                <a:lnTo>
                  <a:pt x="2607604" y="620588"/>
                </a:lnTo>
                <a:lnTo>
                  <a:pt x="2607604" y="620588"/>
                </a:lnTo>
                <a:lnTo>
                  <a:pt x="2610557" y="621255"/>
                </a:lnTo>
                <a:cubicBezTo>
                  <a:pt x="2602079" y="603919"/>
                  <a:pt x="2620082" y="622969"/>
                  <a:pt x="2607889" y="600585"/>
                </a:cubicBezTo>
                <a:cubicBezTo>
                  <a:pt x="2614595" y="607186"/>
                  <a:pt x="2620596" y="614463"/>
                  <a:pt x="2625796" y="622302"/>
                </a:cubicBezTo>
                <a:cubicBezTo>
                  <a:pt x="2630454" y="630160"/>
                  <a:pt x="2636017" y="637447"/>
                  <a:pt x="2642370" y="644019"/>
                </a:cubicBezTo>
                <a:cubicBezTo>
                  <a:pt x="2651895" y="657545"/>
                  <a:pt x="2661420" y="670689"/>
                  <a:pt x="2670945" y="684596"/>
                </a:cubicBezTo>
                <a:lnTo>
                  <a:pt x="2697901" y="726220"/>
                </a:lnTo>
                <a:cubicBezTo>
                  <a:pt x="2703139" y="734602"/>
                  <a:pt x="2707426" y="743460"/>
                  <a:pt x="2712284" y="752223"/>
                </a:cubicBezTo>
                <a:lnTo>
                  <a:pt x="2721046" y="766701"/>
                </a:lnTo>
                <a:cubicBezTo>
                  <a:pt x="2726952" y="778131"/>
                  <a:pt x="2733905" y="790704"/>
                  <a:pt x="2738954" y="800801"/>
                </a:cubicBezTo>
                <a:cubicBezTo>
                  <a:pt x="2751050" y="825375"/>
                  <a:pt x="2760194" y="843759"/>
                  <a:pt x="2767529" y="857951"/>
                </a:cubicBezTo>
                <a:cubicBezTo>
                  <a:pt x="2774863" y="872143"/>
                  <a:pt x="2778196" y="883192"/>
                  <a:pt x="2781435" y="891860"/>
                </a:cubicBezTo>
                <a:cubicBezTo>
                  <a:pt x="2787074" y="906662"/>
                  <a:pt x="2790817" y="922121"/>
                  <a:pt x="2792579" y="937865"/>
                </a:cubicBezTo>
                <a:lnTo>
                  <a:pt x="2785626" y="937865"/>
                </a:lnTo>
                <a:cubicBezTo>
                  <a:pt x="2788198" y="951867"/>
                  <a:pt x="2794675" y="972441"/>
                  <a:pt x="2801819" y="995492"/>
                </a:cubicBezTo>
                <a:cubicBezTo>
                  <a:pt x="2808962" y="1018542"/>
                  <a:pt x="2816106" y="1044260"/>
                  <a:pt x="2821535" y="1067596"/>
                </a:cubicBezTo>
                <a:lnTo>
                  <a:pt x="2828965" y="1099886"/>
                </a:lnTo>
                <a:lnTo>
                  <a:pt x="2830679" y="1113602"/>
                </a:lnTo>
                <a:cubicBezTo>
                  <a:pt x="2832203" y="1119507"/>
                  <a:pt x="2833537" y="1125508"/>
                  <a:pt x="2834585" y="1131509"/>
                </a:cubicBezTo>
                <a:lnTo>
                  <a:pt x="2836489" y="1148749"/>
                </a:lnTo>
                <a:cubicBezTo>
                  <a:pt x="2828012" y="1120174"/>
                  <a:pt x="2831346" y="1153893"/>
                  <a:pt x="2830584" y="1166085"/>
                </a:cubicBezTo>
                <a:lnTo>
                  <a:pt x="2830584" y="1165228"/>
                </a:lnTo>
                <a:cubicBezTo>
                  <a:pt x="2824297" y="1129890"/>
                  <a:pt x="2823059" y="1132080"/>
                  <a:pt x="2821630" y="1133223"/>
                </a:cubicBezTo>
                <a:cubicBezTo>
                  <a:pt x="2818011" y="1117412"/>
                  <a:pt x="2814296" y="1110173"/>
                  <a:pt x="2809153" y="1087503"/>
                </a:cubicBezTo>
                <a:cubicBezTo>
                  <a:pt x="2808372" y="1086208"/>
                  <a:pt x="2807734" y="1084836"/>
                  <a:pt x="2807248" y="1083408"/>
                </a:cubicBezTo>
                <a:lnTo>
                  <a:pt x="2800390" y="1067787"/>
                </a:lnTo>
                <a:cubicBezTo>
                  <a:pt x="2791503" y="1050441"/>
                  <a:pt x="2784540" y="1032163"/>
                  <a:pt x="2779625" y="1013304"/>
                </a:cubicBezTo>
                <a:lnTo>
                  <a:pt x="2779625" y="1013304"/>
                </a:lnTo>
                <a:lnTo>
                  <a:pt x="2773815" y="1004540"/>
                </a:lnTo>
                <a:cubicBezTo>
                  <a:pt x="2764290" y="987967"/>
                  <a:pt x="2760670" y="993777"/>
                  <a:pt x="2758861" y="1003112"/>
                </a:cubicBezTo>
                <a:lnTo>
                  <a:pt x="2760861" y="1017304"/>
                </a:lnTo>
                <a:cubicBezTo>
                  <a:pt x="2782426" y="1099143"/>
                  <a:pt x="2796828" y="1182706"/>
                  <a:pt x="2803914" y="1267049"/>
                </a:cubicBezTo>
                <a:cubicBezTo>
                  <a:pt x="2800866" y="1254762"/>
                  <a:pt x="2796485" y="1216472"/>
                  <a:pt x="2794389" y="1217139"/>
                </a:cubicBezTo>
                <a:cubicBezTo>
                  <a:pt x="2794389" y="1233998"/>
                  <a:pt x="2794389" y="1250000"/>
                  <a:pt x="2794389" y="1262001"/>
                </a:cubicBezTo>
                <a:cubicBezTo>
                  <a:pt x="2794389" y="1274003"/>
                  <a:pt x="2791627" y="1282195"/>
                  <a:pt x="2789531" y="1283242"/>
                </a:cubicBezTo>
                <a:cubicBezTo>
                  <a:pt x="2791055" y="1294101"/>
                  <a:pt x="2792675" y="1304769"/>
                  <a:pt x="2794294" y="1317246"/>
                </a:cubicBezTo>
                <a:cubicBezTo>
                  <a:pt x="2795056" y="1323438"/>
                  <a:pt x="2795818" y="1330105"/>
                  <a:pt x="2796485" y="1337439"/>
                </a:cubicBezTo>
                <a:cubicBezTo>
                  <a:pt x="2797151" y="1344774"/>
                  <a:pt x="2797151" y="1352774"/>
                  <a:pt x="2797342" y="1361728"/>
                </a:cubicBezTo>
                <a:cubicBezTo>
                  <a:pt x="2792960" y="1339249"/>
                  <a:pt x="2789150" y="1346298"/>
                  <a:pt x="2785150" y="1345440"/>
                </a:cubicBezTo>
                <a:cubicBezTo>
                  <a:pt x="2784483" y="1329820"/>
                  <a:pt x="2782769" y="1310579"/>
                  <a:pt x="2781721" y="1293243"/>
                </a:cubicBezTo>
                <a:cubicBezTo>
                  <a:pt x="2781054" y="1284576"/>
                  <a:pt x="2780387" y="1276384"/>
                  <a:pt x="2779435" y="1269336"/>
                </a:cubicBezTo>
                <a:cubicBezTo>
                  <a:pt x="2778644" y="1263697"/>
                  <a:pt x="2777301" y="1258144"/>
                  <a:pt x="2775434" y="1252762"/>
                </a:cubicBezTo>
                <a:cubicBezTo>
                  <a:pt x="2774101" y="1238379"/>
                  <a:pt x="2772767" y="1223616"/>
                  <a:pt x="2771338" y="1208852"/>
                </a:cubicBezTo>
                <a:cubicBezTo>
                  <a:pt x="2769910" y="1194088"/>
                  <a:pt x="2767052" y="1179039"/>
                  <a:pt x="2765052" y="1164275"/>
                </a:cubicBezTo>
                <a:lnTo>
                  <a:pt x="2761909" y="1142463"/>
                </a:lnTo>
                <a:cubicBezTo>
                  <a:pt x="2760956" y="1135224"/>
                  <a:pt x="2759337" y="1128270"/>
                  <a:pt x="2758099" y="1121317"/>
                </a:cubicBezTo>
                <a:cubicBezTo>
                  <a:pt x="2755527" y="1107601"/>
                  <a:pt x="2753146" y="1094361"/>
                  <a:pt x="2751145" y="1082074"/>
                </a:cubicBezTo>
                <a:cubicBezTo>
                  <a:pt x="2749050" y="1071501"/>
                  <a:pt x="2745621" y="1061214"/>
                  <a:pt x="2742859" y="1050737"/>
                </a:cubicBezTo>
                <a:lnTo>
                  <a:pt x="2734572" y="1022162"/>
                </a:lnTo>
                <a:cubicBezTo>
                  <a:pt x="2730476" y="1009398"/>
                  <a:pt x="2725047" y="997682"/>
                  <a:pt x="2721904" y="987110"/>
                </a:cubicBezTo>
                <a:cubicBezTo>
                  <a:pt x="2718732" y="978337"/>
                  <a:pt x="2716437" y="969279"/>
                  <a:pt x="2715046" y="960059"/>
                </a:cubicBezTo>
                <a:cubicBezTo>
                  <a:pt x="2715036" y="959392"/>
                  <a:pt x="2715208" y="958735"/>
                  <a:pt x="2715522" y="958154"/>
                </a:cubicBezTo>
                <a:lnTo>
                  <a:pt x="2721999" y="959964"/>
                </a:lnTo>
                <a:lnTo>
                  <a:pt x="2715522" y="958154"/>
                </a:lnTo>
                <a:cubicBezTo>
                  <a:pt x="2712855" y="949867"/>
                  <a:pt x="2709712" y="941961"/>
                  <a:pt x="2706569" y="934151"/>
                </a:cubicBezTo>
                <a:cubicBezTo>
                  <a:pt x="2703425" y="926340"/>
                  <a:pt x="2700568" y="918530"/>
                  <a:pt x="2697520" y="910815"/>
                </a:cubicBezTo>
                <a:cubicBezTo>
                  <a:pt x="2694472" y="903099"/>
                  <a:pt x="2691710" y="895574"/>
                  <a:pt x="2688852" y="888050"/>
                </a:cubicBezTo>
                <a:lnTo>
                  <a:pt x="2678279" y="865952"/>
                </a:lnTo>
                <a:cubicBezTo>
                  <a:pt x="2671897" y="851569"/>
                  <a:pt x="2666278" y="837377"/>
                  <a:pt x="2659896" y="823470"/>
                </a:cubicBezTo>
                <a:lnTo>
                  <a:pt x="2640846" y="782894"/>
                </a:lnTo>
                <a:cubicBezTo>
                  <a:pt x="2634750" y="769368"/>
                  <a:pt x="2627511" y="756700"/>
                  <a:pt x="2620748" y="743746"/>
                </a:cubicBezTo>
                <a:cubicBezTo>
                  <a:pt x="2613986" y="730792"/>
                  <a:pt x="2607604" y="717838"/>
                  <a:pt x="2600079" y="705646"/>
                </a:cubicBezTo>
                <a:cubicBezTo>
                  <a:pt x="2585220" y="680690"/>
                  <a:pt x="2570837" y="655354"/>
                  <a:pt x="2553787" y="630970"/>
                </a:cubicBezTo>
                <a:lnTo>
                  <a:pt x="2542167" y="613349"/>
                </a:lnTo>
                <a:cubicBezTo>
                  <a:pt x="2538357" y="607443"/>
                  <a:pt x="2534357" y="601633"/>
                  <a:pt x="2530070" y="596013"/>
                </a:cubicBezTo>
                <a:cubicBezTo>
                  <a:pt x="2521498" y="584488"/>
                  <a:pt x="2512544" y="572677"/>
                  <a:pt x="2502257" y="559723"/>
                </a:cubicBezTo>
                <a:cubicBezTo>
                  <a:pt x="2462443" y="517337"/>
                  <a:pt x="2416532" y="464473"/>
                  <a:pt x="2368907" y="420848"/>
                </a:cubicBezTo>
                <a:cubicBezTo>
                  <a:pt x="2337665" y="392273"/>
                  <a:pt x="2335570" y="387225"/>
                  <a:pt x="2338713" y="386178"/>
                </a:cubicBezTo>
                <a:cubicBezTo>
                  <a:pt x="2338256" y="385454"/>
                  <a:pt x="2337875" y="384692"/>
                  <a:pt x="2337570" y="383892"/>
                </a:cubicBezTo>
                <a:cubicBezTo>
                  <a:pt x="2330521" y="377319"/>
                  <a:pt x="2323663" y="370556"/>
                  <a:pt x="2316425" y="364175"/>
                </a:cubicBezTo>
                <a:lnTo>
                  <a:pt x="2291374" y="344553"/>
                </a:lnTo>
                <a:cubicBezTo>
                  <a:pt x="2290612" y="345125"/>
                  <a:pt x="2287373" y="343601"/>
                  <a:pt x="2276896" y="335886"/>
                </a:cubicBezTo>
                <a:lnTo>
                  <a:pt x="2274419" y="336648"/>
                </a:lnTo>
                <a:cubicBezTo>
                  <a:pt x="2281372" y="342553"/>
                  <a:pt x="2287373" y="348173"/>
                  <a:pt x="2280229" y="343220"/>
                </a:cubicBezTo>
                <a:cubicBezTo>
                  <a:pt x="2273086" y="338267"/>
                  <a:pt x="2269180" y="335219"/>
                  <a:pt x="2264132" y="331218"/>
                </a:cubicBezTo>
                <a:cubicBezTo>
                  <a:pt x="2259084" y="327218"/>
                  <a:pt x="2254607" y="323598"/>
                  <a:pt x="2250130" y="320074"/>
                </a:cubicBezTo>
                <a:cubicBezTo>
                  <a:pt x="2225842" y="302739"/>
                  <a:pt x="2210126" y="290261"/>
                  <a:pt x="2198410" y="281974"/>
                </a:cubicBezTo>
                <a:cubicBezTo>
                  <a:pt x="2189952" y="275640"/>
                  <a:pt x="2181932" y="268734"/>
                  <a:pt x="2174407" y="261305"/>
                </a:cubicBezTo>
                <a:cubicBezTo>
                  <a:pt x="2160310" y="251780"/>
                  <a:pt x="2152976" y="246731"/>
                  <a:pt x="2150404" y="244064"/>
                </a:cubicBezTo>
                <a:cubicBezTo>
                  <a:pt x="2147832" y="241398"/>
                  <a:pt x="2149451" y="241302"/>
                  <a:pt x="2152404" y="241779"/>
                </a:cubicBezTo>
                <a:cubicBezTo>
                  <a:pt x="2165929" y="249018"/>
                  <a:pt x="2179169" y="258257"/>
                  <a:pt x="2189552" y="264353"/>
                </a:cubicBezTo>
                <a:cubicBezTo>
                  <a:pt x="2199934" y="270449"/>
                  <a:pt x="2206792" y="273878"/>
                  <a:pt x="2206316" y="271878"/>
                </a:cubicBezTo>
                <a:cubicBezTo>
                  <a:pt x="2205839" y="269877"/>
                  <a:pt x="2225366" y="280450"/>
                  <a:pt x="2236510" y="286737"/>
                </a:cubicBezTo>
                <a:cubicBezTo>
                  <a:pt x="2244416" y="289880"/>
                  <a:pt x="2236510" y="282069"/>
                  <a:pt x="2229937" y="274735"/>
                </a:cubicBezTo>
                <a:cubicBezTo>
                  <a:pt x="2223365" y="267401"/>
                  <a:pt x="2216317" y="261210"/>
                  <a:pt x="2227556" y="265781"/>
                </a:cubicBezTo>
                <a:lnTo>
                  <a:pt x="2229080" y="265781"/>
                </a:lnTo>
                <a:lnTo>
                  <a:pt x="2214031" y="257304"/>
                </a:lnTo>
                <a:lnTo>
                  <a:pt x="2203744" y="250446"/>
                </a:lnTo>
                <a:lnTo>
                  <a:pt x="2189170" y="238731"/>
                </a:lnTo>
                <a:lnTo>
                  <a:pt x="2189742" y="237873"/>
                </a:lnTo>
                <a:lnTo>
                  <a:pt x="2175264" y="228348"/>
                </a:lnTo>
                <a:lnTo>
                  <a:pt x="2161834" y="220633"/>
                </a:lnTo>
                <a:lnTo>
                  <a:pt x="2134307" y="204822"/>
                </a:lnTo>
                <a:cubicBezTo>
                  <a:pt x="2128687" y="201678"/>
                  <a:pt x="2122877" y="198345"/>
                  <a:pt x="2116971" y="195297"/>
                </a:cubicBezTo>
                <a:lnTo>
                  <a:pt x="2099159" y="186438"/>
                </a:lnTo>
                <a:lnTo>
                  <a:pt x="2116971" y="195297"/>
                </a:lnTo>
                <a:cubicBezTo>
                  <a:pt x="2122877" y="198440"/>
                  <a:pt x="2128687" y="201773"/>
                  <a:pt x="2134307" y="204822"/>
                </a:cubicBezTo>
                <a:lnTo>
                  <a:pt x="2118876" y="198440"/>
                </a:lnTo>
                <a:cubicBezTo>
                  <a:pt x="2113637" y="196344"/>
                  <a:pt x="2108303" y="194535"/>
                  <a:pt x="2102969" y="192630"/>
                </a:cubicBezTo>
                <a:lnTo>
                  <a:pt x="2073918" y="179009"/>
                </a:lnTo>
                <a:cubicBezTo>
                  <a:pt x="2058583" y="173198"/>
                  <a:pt x="2042771" y="168531"/>
                  <a:pt x="2027055" y="163864"/>
                </a:cubicBezTo>
                <a:lnTo>
                  <a:pt x="1994956" y="148814"/>
                </a:lnTo>
                <a:cubicBezTo>
                  <a:pt x="1990774" y="147243"/>
                  <a:pt x="1986726" y="145328"/>
                  <a:pt x="1982859" y="143099"/>
                </a:cubicBezTo>
                <a:cubicBezTo>
                  <a:pt x="1981335" y="141766"/>
                  <a:pt x="1993051" y="144243"/>
                  <a:pt x="2015625" y="151577"/>
                </a:cubicBezTo>
                <a:cubicBezTo>
                  <a:pt x="2014768" y="149481"/>
                  <a:pt x="2023150" y="151577"/>
                  <a:pt x="2002861" y="141004"/>
                </a:cubicBezTo>
                <a:cubicBezTo>
                  <a:pt x="1988145" y="135222"/>
                  <a:pt x="1973134" y="130203"/>
                  <a:pt x="1957903" y="125955"/>
                </a:cubicBezTo>
                <a:lnTo>
                  <a:pt x="1912184" y="111953"/>
                </a:lnTo>
                <a:cubicBezTo>
                  <a:pt x="1898658" y="108143"/>
                  <a:pt x="1885228" y="104047"/>
                  <a:pt x="1871988" y="99665"/>
                </a:cubicBezTo>
                <a:cubicBezTo>
                  <a:pt x="1858748" y="95284"/>
                  <a:pt x="1845318" y="91664"/>
                  <a:pt x="1832174" y="86997"/>
                </a:cubicBezTo>
                <a:lnTo>
                  <a:pt x="1832935" y="83854"/>
                </a:lnTo>
                <a:cubicBezTo>
                  <a:pt x="1798169" y="70995"/>
                  <a:pt x="1829126" y="76710"/>
                  <a:pt x="1835221" y="75472"/>
                </a:cubicBezTo>
                <a:cubicBezTo>
                  <a:pt x="1846747" y="77853"/>
                  <a:pt x="1857853" y="81930"/>
                  <a:pt x="1868178" y="87569"/>
                </a:cubicBezTo>
                <a:cubicBezTo>
                  <a:pt x="1877122" y="92950"/>
                  <a:pt x="1886723" y="97151"/>
                  <a:pt x="1896753" y="100047"/>
                </a:cubicBezTo>
                <a:lnTo>
                  <a:pt x="1893514" y="100047"/>
                </a:lnTo>
                <a:lnTo>
                  <a:pt x="1896753" y="100047"/>
                </a:lnTo>
                <a:lnTo>
                  <a:pt x="1920946" y="106905"/>
                </a:lnTo>
                <a:cubicBezTo>
                  <a:pt x="1929043" y="109095"/>
                  <a:pt x="1937234" y="111381"/>
                  <a:pt x="1945711" y="114524"/>
                </a:cubicBezTo>
                <a:cubicBezTo>
                  <a:pt x="1962571" y="120525"/>
                  <a:pt x="1981430" y="127098"/>
                  <a:pt x="2004195" y="137099"/>
                </a:cubicBezTo>
                <a:lnTo>
                  <a:pt x="2004195" y="137099"/>
                </a:lnTo>
                <a:lnTo>
                  <a:pt x="2048677" y="156149"/>
                </a:lnTo>
                <a:lnTo>
                  <a:pt x="2048677" y="156149"/>
                </a:lnTo>
                <a:cubicBezTo>
                  <a:pt x="2052392" y="157292"/>
                  <a:pt x="2056049" y="158625"/>
                  <a:pt x="2059630" y="160149"/>
                </a:cubicBezTo>
                <a:cubicBezTo>
                  <a:pt x="2064107" y="162054"/>
                  <a:pt x="2069155" y="164626"/>
                  <a:pt x="2075061" y="167579"/>
                </a:cubicBezTo>
                <a:cubicBezTo>
                  <a:pt x="2091635" y="174151"/>
                  <a:pt x="2085158" y="167579"/>
                  <a:pt x="2115828" y="182343"/>
                </a:cubicBezTo>
                <a:cubicBezTo>
                  <a:pt x="2132116" y="187867"/>
                  <a:pt x="2148022" y="194820"/>
                  <a:pt x="2164215" y="201393"/>
                </a:cubicBezTo>
                <a:lnTo>
                  <a:pt x="2188218" y="210918"/>
                </a:lnTo>
                <a:lnTo>
                  <a:pt x="2211078" y="221109"/>
                </a:lnTo>
                <a:cubicBezTo>
                  <a:pt x="2218888" y="224538"/>
                  <a:pt x="2219746" y="223967"/>
                  <a:pt x="2213936" y="219585"/>
                </a:cubicBezTo>
                <a:cubicBezTo>
                  <a:pt x="2211078" y="217490"/>
                  <a:pt x="2206506" y="214347"/>
                  <a:pt x="2200410" y="210060"/>
                </a:cubicBezTo>
                <a:lnTo>
                  <a:pt x="2189933" y="203488"/>
                </a:lnTo>
                <a:lnTo>
                  <a:pt x="2176693" y="196059"/>
                </a:lnTo>
                <a:cubicBezTo>
                  <a:pt x="2166692" y="191296"/>
                  <a:pt x="2156500" y="186534"/>
                  <a:pt x="2146689" y="181199"/>
                </a:cubicBezTo>
                <a:cubicBezTo>
                  <a:pt x="2141736" y="178532"/>
                  <a:pt x="2136878" y="175675"/>
                  <a:pt x="2132116" y="172627"/>
                </a:cubicBezTo>
                <a:cubicBezTo>
                  <a:pt x="2127258" y="169674"/>
                  <a:pt x="2122591" y="166626"/>
                  <a:pt x="2117828" y="163102"/>
                </a:cubicBezTo>
                <a:cubicBezTo>
                  <a:pt x="2104074" y="153958"/>
                  <a:pt x="2089720" y="145757"/>
                  <a:pt x="2074870" y="138528"/>
                </a:cubicBezTo>
                <a:cubicBezTo>
                  <a:pt x="2061154" y="133003"/>
                  <a:pt x="2049534" y="129003"/>
                  <a:pt x="2036199" y="123954"/>
                </a:cubicBezTo>
                <a:cubicBezTo>
                  <a:pt x="2022864" y="118906"/>
                  <a:pt x="2007624" y="112524"/>
                  <a:pt x="1985526" y="104333"/>
                </a:cubicBezTo>
                <a:cubicBezTo>
                  <a:pt x="1974763" y="101571"/>
                  <a:pt x="1963237" y="98427"/>
                  <a:pt x="1947426" y="93474"/>
                </a:cubicBezTo>
                <a:cubicBezTo>
                  <a:pt x="1931614" y="88521"/>
                  <a:pt x="1912279" y="82997"/>
                  <a:pt x="1885799" y="73853"/>
                </a:cubicBezTo>
                <a:lnTo>
                  <a:pt x="1885799" y="73853"/>
                </a:lnTo>
                <a:cubicBezTo>
                  <a:pt x="1866749" y="68805"/>
                  <a:pt x="1848652" y="64328"/>
                  <a:pt x="1830459" y="58137"/>
                </a:cubicBezTo>
                <a:cubicBezTo>
                  <a:pt x="1812276" y="52269"/>
                  <a:pt x="1793769" y="47469"/>
                  <a:pt x="1775024" y="43754"/>
                </a:cubicBezTo>
                <a:lnTo>
                  <a:pt x="1742829" y="37563"/>
                </a:lnTo>
                <a:lnTo>
                  <a:pt x="1710253" y="32895"/>
                </a:lnTo>
                <a:cubicBezTo>
                  <a:pt x="1691203" y="28419"/>
                  <a:pt x="1714826" y="31467"/>
                  <a:pt x="1711492" y="29752"/>
                </a:cubicBezTo>
                <a:cubicBezTo>
                  <a:pt x="1725589" y="31657"/>
                  <a:pt x="1736543" y="32610"/>
                  <a:pt x="1745496" y="33467"/>
                </a:cubicBezTo>
                <a:cubicBezTo>
                  <a:pt x="1754450" y="34324"/>
                  <a:pt x="1761498" y="35277"/>
                  <a:pt x="1767785" y="35657"/>
                </a:cubicBezTo>
                <a:cubicBezTo>
                  <a:pt x="1799598" y="42611"/>
                  <a:pt x="1795121" y="39848"/>
                  <a:pt x="1794264" y="38229"/>
                </a:cubicBezTo>
                <a:cubicBezTo>
                  <a:pt x="1802170" y="40039"/>
                  <a:pt x="1810171" y="41754"/>
                  <a:pt x="1817981" y="43849"/>
                </a:cubicBezTo>
                <a:cubicBezTo>
                  <a:pt x="1810171" y="41754"/>
                  <a:pt x="1802170" y="40039"/>
                  <a:pt x="1794359" y="38229"/>
                </a:cubicBezTo>
                <a:lnTo>
                  <a:pt x="1744734" y="25752"/>
                </a:lnTo>
                <a:lnTo>
                  <a:pt x="1728542" y="22989"/>
                </a:lnTo>
                <a:cubicBezTo>
                  <a:pt x="1701014" y="18703"/>
                  <a:pt x="1673487" y="14036"/>
                  <a:pt x="1645674" y="11750"/>
                </a:cubicBezTo>
                <a:cubicBezTo>
                  <a:pt x="1631491" y="12645"/>
                  <a:pt x="1617261" y="12102"/>
                  <a:pt x="1603193" y="10131"/>
                </a:cubicBezTo>
                <a:cubicBezTo>
                  <a:pt x="1582809" y="8988"/>
                  <a:pt x="1558330" y="7178"/>
                  <a:pt x="1536518" y="5654"/>
                </a:cubicBezTo>
                <a:cubicBezTo>
                  <a:pt x="1495179" y="4511"/>
                  <a:pt x="1453745" y="2415"/>
                  <a:pt x="1446506" y="-252"/>
                </a:cubicBezTo>
                <a:cubicBezTo>
                  <a:pt x="1396500" y="2034"/>
                  <a:pt x="1347065" y="5844"/>
                  <a:pt x="1290201" y="12321"/>
                </a:cubicBezTo>
                <a:cubicBezTo>
                  <a:pt x="1216877" y="19865"/>
                  <a:pt x="1144745" y="36334"/>
                  <a:pt x="1075412" y="61375"/>
                </a:cubicBezTo>
                <a:cubicBezTo>
                  <a:pt x="1041313" y="72900"/>
                  <a:pt x="1027787" y="81759"/>
                  <a:pt x="995402" y="94808"/>
                </a:cubicBezTo>
                <a:cubicBezTo>
                  <a:pt x="987677" y="97322"/>
                  <a:pt x="980191" y="100513"/>
                  <a:pt x="973018" y="104333"/>
                </a:cubicBezTo>
                <a:cubicBezTo>
                  <a:pt x="970104" y="106057"/>
                  <a:pt x="967313" y="107971"/>
                  <a:pt x="964636" y="110048"/>
                </a:cubicBezTo>
                <a:cubicBezTo>
                  <a:pt x="959874" y="113572"/>
                  <a:pt x="953111" y="117668"/>
                  <a:pt x="922250" y="129860"/>
                </a:cubicBezTo>
                <a:lnTo>
                  <a:pt x="934537" y="119192"/>
                </a:lnTo>
                <a:lnTo>
                  <a:pt x="922250" y="129860"/>
                </a:lnTo>
                <a:lnTo>
                  <a:pt x="922917" y="133098"/>
                </a:lnTo>
                <a:cubicBezTo>
                  <a:pt x="935966" y="128907"/>
                  <a:pt x="945777" y="126526"/>
                  <a:pt x="958826" y="122335"/>
                </a:cubicBezTo>
                <a:cubicBezTo>
                  <a:pt x="971876" y="118144"/>
                  <a:pt x="987973" y="112143"/>
                  <a:pt x="1014547" y="103285"/>
                </a:cubicBezTo>
                <a:cubicBezTo>
                  <a:pt x="1028263" y="99951"/>
                  <a:pt x="1044266" y="95284"/>
                  <a:pt x="1057219" y="92617"/>
                </a:cubicBezTo>
                <a:cubicBezTo>
                  <a:pt x="1064849" y="90207"/>
                  <a:pt x="1072888" y="89397"/>
                  <a:pt x="1080842" y="90236"/>
                </a:cubicBezTo>
                <a:cubicBezTo>
                  <a:pt x="1097796" y="86235"/>
                  <a:pt x="1095605" y="88140"/>
                  <a:pt x="1096558" y="89093"/>
                </a:cubicBezTo>
                <a:cubicBezTo>
                  <a:pt x="1083794" y="93379"/>
                  <a:pt x="1071031" y="97284"/>
                  <a:pt x="1057982" y="100999"/>
                </a:cubicBezTo>
                <a:cubicBezTo>
                  <a:pt x="1044932" y="104714"/>
                  <a:pt x="1032359" y="109286"/>
                  <a:pt x="1019215" y="113001"/>
                </a:cubicBezTo>
                <a:cubicBezTo>
                  <a:pt x="984829" y="128907"/>
                  <a:pt x="1041408" y="109476"/>
                  <a:pt x="1064839" y="103476"/>
                </a:cubicBezTo>
                <a:cubicBezTo>
                  <a:pt x="1086595" y="99056"/>
                  <a:pt x="1107778" y="92189"/>
                  <a:pt x="1127990" y="82997"/>
                </a:cubicBezTo>
                <a:cubicBezTo>
                  <a:pt x="1147040" y="78520"/>
                  <a:pt x="1165328" y="74424"/>
                  <a:pt x="1183616" y="70424"/>
                </a:cubicBezTo>
                <a:cubicBezTo>
                  <a:pt x="1201904" y="66423"/>
                  <a:pt x="1220383" y="64328"/>
                  <a:pt x="1238576" y="60899"/>
                </a:cubicBezTo>
                <a:lnTo>
                  <a:pt x="1255911" y="64995"/>
                </a:lnTo>
                <a:lnTo>
                  <a:pt x="1311346" y="58232"/>
                </a:lnTo>
                <a:cubicBezTo>
                  <a:pt x="1320871" y="56898"/>
                  <a:pt x="1329920" y="56231"/>
                  <a:pt x="1339160" y="55660"/>
                </a:cubicBezTo>
                <a:lnTo>
                  <a:pt x="1367068" y="53660"/>
                </a:lnTo>
                <a:cubicBezTo>
                  <a:pt x="1378021" y="52326"/>
                  <a:pt x="1389356" y="50136"/>
                  <a:pt x="1399929" y="49373"/>
                </a:cubicBezTo>
                <a:cubicBezTo>
                  <a:pt x="1415912" y="47859"/>
                  <a:pt x="1431981" y="47288"/>
                  <a:pt x="1448030" y="47659"/>
                </a:cubicBezTo>
                <a:cubicBezTo>
                  <a:pt x="1468604" y="48516"/>
                  <a:pt x="1445363" y="49945"/>
                  <a:pt x="1430695" y="50802"/>
                </a:cubicBezTo>
                <a:cubicBezTo>
                  <a:pt x="1403453" y="52422"/>
                  <a:pt x="1396310" y="54136"/>
                  <a:pt x="1398977" y="55946"/>
                </a:cubicBezTo>
                <a:lnTo>
                  <a:pt x="1398977" y="55946"/>
                </a:lnTo>
                <a:cubicBezTo>
                  <a:pt x="1421360" y="55946"/>
                  <a:pt x="1442982" y="55946"/>
                  <a:pt x="1462508" y="55089"/>
                </a:cubicBezTo>
                <a:cubicBezTo>
                  <a:pt x="1482035" y="54231"/>
                  <a:pt x="1499656" y="55089"/>
                  <a:pt x="1514134" y="53850"/>
                </a:cubicBezTo>
                <a:cubicBezTo>
                  <a:pt x="1519468" y="53850"/>
                  <a:pt x="1526230" y="52993"/>
                  <a:pt x="1533755" y="53088"/>
                </a:cubicBezTo>
                <a:lnTo>
                  <a:pt x="1557949" y="54231"/>
                </a:lnTo>
                <a:cubicBezTo>
                  <a:pt x="1574903" y="55279"/>
                  <a:pt x="1592715" y="55851"/>
                  <a:pt x="1606812" y="56898"/>
                </a:cubicBezTo>
                <a:cubicBezTo>
                  <a:pt x="1662343" y="64137"/>
                  <a:pt x="1651008" y="65566"/>
                  <a:pt x="1652437" y="68043"/>
                </a:cubicBezTo>
                <a:cubicBezTo>
                  <a:pt x="1602811" y="63471"/>
                  <a:pt x="1633387" y="69757"/>
                  <a:pt x="1639197" y="72805"/>
                </a:cubicBezTo>
                <a:lnTo>
                  <a:pt x="1652722" y="74615"/>
                </a:lnTo>
                <a:cubicBezTo>
                  <a:pt x="1664048" y="75472"/>
                  <a:pt x="1675220" y="77777"/>
                  <a:pt x="1685965" y="81473"/>
                </a:cubicBezTo>
                <a:lnTo>
                  <a:pt x="1685965" y="81473"/>
                </a:lnTo>
                <a:lnTo>
                  <a:pt x="1729685" y="90045"/>
                </a:lnTo>
                <a:cubicBezTo>
                  <a:pt x="1765022" y="97856"/>
                  <a:pt x="1759879" y="98618"/>
                  <a:pt x="1758926" y="99570"/>
                </a:cubicBezTo>
                <a:lnTo>
                  <a:pt x="1788263" y="107667"/>
                </a:lnTo>
                <a:cubicBezTo>
                  <a:pt x="1799884" y="110714"/>
                  <a:pt x="1811314" y="115096"/>
                  <a:pt x="1823315" y="118715"/>
                </a:cubicBezTo>
                <a:lnTo>
                  <a:pt x="1860082" y="130431"/>
                </a:lnTo>
                <a:lnTo>
                  <a:pt x="1898182" y="144052"/>
                </a:lnTo>
                <a:lnTo>
                  <a:pt x="1917803" y="151005"/>
                </a:lnTo>
                <a:cubicBezTo>
                  <a:pt x="1924376" y="153482"/>
                  <a:pt x="1930948" y="156339"/>
                  <a:pt x="1937615" y="159006"/>
                </a:cubicBezTo>
                <a:lnTo>
                  <a:pt x="1972286" y="173294"/>
                </a:lnTo>
                <a:cubicBezTo>
                  <a:pt x="1983430" y="177675"/>
                  <a:pt x="1993336" y="182819"/>
                  <a:pt x="2002004" y="187391"/>
                </a:cubicBezTo>
                <a:cubicBezTo>
                  <a:pt x="2019149" y="196249"/>
                  <a:pt x="2030008" y="202726"/>
                  <a:pt x="2028103" y="204440"/>
                </a:cubicBezTo>
                <a:cubicBezTo>
                  <a:pt x="2035542" y="207793"/>
                  <a:pt x="2042790" y="211546"/>
                  <a:pt x="2049820" y="215680"/>
                </a:cubicBezTo>
                <a:cubicBezTo>
                  <a:pt x="2055249" y="218823"/>
                  <a:pt x="2059345" y="221300"/>
                  <a:pt x="2062869" y="223586"/>
                </a:cubicBezTo>
                <a:cubicBezTo>
                  <a:pt x="2069727" y="228063"/>
                  <a:pt x="2073823" y="231396"/>
                  <a:pt x="2081157" y="236064"/>
                </a:cubicBezTo>
                <a:cubicBezTo>
                  <a:pt x="2090110" y="240826"/>
                  <a:pt x="2099731" y="247017"/>
                  <a:pt x="2106208" y="251304"/>
                </a:cubicBezTo>
                <a:cubicBezTo>
                  <a:pt x="2112685" y="255590"/>
                  <a:pt x="2115733" y="258257"/>
                  <a:pt x="2111161" y="256828"/>
                </a:cubicBezTo>
                <a:cubicBezTo>
                  <a:pt x="2103445" y="252351"/>
                  <a:pt x="2095730" y="247779"/>
                  <a:pt x="2087920" y="243493"/>
                </a:cubicBezTo>
                <a:cubicBezTo>
                  <a:pt x="2095730" y="247779"/>
                  <a:pt x="2103445" y="252351"/>
                  <a:pt x="2111161" y="256923"/>
                </a:cubicBezTo>
                <a:cubicBezTo>
                  <a:pt x="2116876" y="264734"/>
                  <a:pt x="2143451" y="280450"/>
                  <a:pt x="2173264" y="300834"/>
                </a:cubicBezTo>
                <a:lnTo>
                  <a:pt x="2196505" y="316073"/>
                </a:lnTo>
                <a:lnTo>
                  <a:pt x="2219270" y="332552"/>
                </a:lnTo>
                <a:cubicBezTo>
                  <a:pt x="2234224" y="343410"/>
                  <a:pt x="2248607" y="353602"/>
                  <a:pt x="2259560" y="363508"/>
                </a:cubicBezTo>
                <a:cubicBezTo>
                  <a:pt x="2272419" y="374938"/>
                  <a:pt x="2294612" y="390654"/>
                  <a:pt x="2311186" y="406085"/>
                </a:cubicBezTo>
                <a:lnTo>
                  <a:pt x="2315282" y="419991"/>
                </a:lnTo>
                <a:cubicBezTo>
                  <a:pt x="2332331" y="435041"/>
                  <a:pt x="2367002" y="466473"/>
                  <a:pt x="2364335" y="468378"/>
                </a:cubicBezTo>
                <a:cubicBezTo>
                  <a:pt x="2355925" y="463549"/>
                  <a:pt x="2348333" y="457406"/>
                  <a:pt x="2341856" y="450186"/>
                </a:cubicBezTo>
                <a:cubicBezTo>
                  <a:pt x="2336237" y="444661"/>
                  <a:pt x="2329760" y="439232"/>
                  <a:pt x="2323663" y="434088"/>
                </a:cubicBezTo>
                <a:cubicBezTo>
                  <a:pt x="2317568" y="428945"/>
                  <a:pt x="2311853" y="424563"/>
                  <a:pt x="2307471" y="420944"/>
                </a:cubicBezTo>
                <a:lnTo>
                  <a:pt x="2316996" y="432183"/>
                </a:lnTo>
                <a:cubicBezTo>
                  <a:pt x="2331255" y="443880"/>
                  <a:pt x="2344628" y="456615"/>
                  <a:pt x="2357001" y="470283"/>
                </a:cubicBezTo>
                <a:cubicBezTo>
                  <a:pt x="2353953" y="467902"/>
                  <a:pt x="2351000" y="465616"/>
                  <a:pt x="2348143" y="463235"/>
                </a:cubicBezTo>
                <a:cubicBezTo>
                  <a:pt x="2340428" y="456186"/>
                  <a:pt x="2333665" y="449138"/>
                  <a:pt x="2327854" y="444185"/>
                </a:cubicBezTo>
                <a:cubicBezTo>
                  <a:pt x="2333665" y="449423"/>
                  <a:pt x="2340523" y="456472"/>
                  <a:pt x="2348143" y="463235"/>
                </a:cubicBezTo>
                <a:lnTo>
                  <a:pt x="2332427" y="452757"/>
                </a:lnTo>
                <a:lnTo>
                  <a:pt x="2347952" y="468950"/>
                </a:lnTo>
                <a:cubicBezTo>
                  <a:pt x="2360811" y="485333"/>
                  <a:pt x="2368336" y="496191"/>
                  <a:pt x="2387481" y="520480"/>
                </a:cubicBezTo>
                <a:cubicBezTo>
                  <a:pt x="2378909" y="512765"/>
                  <a:pt x="2370717" y="504669"/>
                  <a:pt x="2361859" y="497239"/>
                </a:cubicBezTo>
                <a:cubicBezTo>
                  <a:pt x="2337284" y="475236"/>
                  <a:pt x="2324711" y="465616"/>
                  <a:pt x="2326521" y="470950"/>
                </a:cubicBezTo>
                <a:cubicBezTo>
                  <a:pt x="2316139" y="462473"/>
                  <a:pt x="2307471" y="457806"/>
                  <a:pt x="2296898" y="450281"/>
                </a:cubicBezTo>
                <a:cubicBezTo>
                  <a:pt x="2291564" y="446661"/>
                  <a:pt x="2285659" y="442375"/>
                  <a:pt x="2278420" y="436851"/>
                </a:cubicBezTo>
                <a:lnTo>
                  <a:pt x="2266704" y="427326"/>
                </a:lnTo>
                <a:lnTo>
                  <a:pt x="2251940" y="416467"/>
                </a:lnTo>
                <a:lnTo>
                  <a:pt x="2251940" y="417324"/>
                </a:lnTo>
                <a:cubicBezTo>
                  <a:pt x="2248588" y="413962"/>
                  <a:pt x="2244692" y="411190"/>
                  <a:pt x="2240415" y="409133"/>
                </a:cubicBezTo>
                <a:lnTo>
                  <a:pt x="2226509" y="399608"/>
                </a:lnTo>
                <a:lnTo>
                  <a:pt x="2216984" y="392655"/>
                </a:lnTo>
                <a:lnTo>
                  <a:pt x="2207459" y="386273"/>
                </a:lnTo>
                <a:lnTo>
                  <a:pt x="2188409" y="373414"/>
                </a:lnTo>
                <a:cubicBezTo>
                  <a:pt x="2187837" y="375033"/>
                  <a:pt x="2194600" y="381320"/>
                  <a:pt x="2212793" y="394750"/>
                </a:cubicBezTo>
                <a:cubicBezTo>
                  <a:pt x="2212602" y="395236"/>
                  <a:pt x="2212602" y="395788"/>
                  <a:pt x="2212793" y="396274"/>
                </a:cubicBezTo>
                <a:cubicBezTo>
                  <a:pt x="2212602" y="395788"/>
                  <a:pt x="2212602" y="395236"/>
                  <a:pt x="2212793" y="394750"/>
                </a:cubicBezTo>
                <a:cubicBezTo>
                  <a:pt x="2216793" y="397703"/>
                  <a:pt x="2220603" y="400751"/>
                  <a:pt x="2224413" y="403608"/>
                </a:cubicBezTo>
                <a:cubicBezTo>
                  <a:pt x="2244701" y="420087"/>
                  <a:pt x="2260894" y="429993"/>
                  <a:pt x="2278229" y="445042"/>
                </a:cubicBezTo>
                <a:cubicBezTo>
                  <a:pt x="2292136" y="456853"/>
                  <a:pt x="2310138" y="470950"/>
                  <a:pt x="2313377" y="477332"/>
                </a:cubicBezTo>
                <a:cubicBezTo>
                  <a:pt x="2314805" y="479808"/>
                  <a:pt x="2311757" y="477332"/>
                  <a:pt x="2306900" y="473427"/>
                </a:cubicBezTo>
                <a:cubicBezTo>
                  <a:pt x="2302042" y="469521"/>
                  <a:pt x="2294803" y="463902"/>
                  <a:pt x="2288802" y="458758"/>
                </a:cubicBezTo>
                <a:cubicBezTo>
                  <a:pt x="2278039" y="449995"/>
                  <a:pt x="2267466" y="440565"/>
                  <a:pt x="2256322" y="431707"/>
                </a:cubicBezTo>
                <a:lnTo>
                  <a:pt x="2222508" y="405704"/>
                </a:lnTo>
                <a:lnTo>
                  <a:pt x="2219365" y="403227"/>
                </a:lnTo>
                <a:lnTo>
                  <a:pt x="2219365" y="403227"/>
                </a:lnTo>
                <a:cubicBezTo>
                  <a:pt x="2211554" y="397512"/>
                  <a:pt x="2203172" y="392750"/>
                  <a:pt x="2195076" y="387511"/>
                </a:cubicBezTo>
                <a:cubicBezTo>
                  <a:pt x="2182770" y="380967"/>
                  <a:pt x="2170987" y="373490"/>
                  <a:pt x="2159834" y="365127"/>
                </a:cubicBezTo>
                <a:cubicBezTo>
                  <a:pt x="2134592" y="351030"/>
                  <a:pt x="2113066" y="339410"/>
                  <a:pt x="2118114" y="346077"/>
                </a:cubicBezTo>
                <a:cubicBezTo>
                  <a:pt x="2119076" y="346925"/>
                  <a:pt x="2119972" y="347849"/>
                  <a:pt x="2120781" y="348840"/>
                </a:cubicBezTo>
                <a:lnTo>
                  <a:pt x="2130306" y="355031"/>
                </a:lnTo>
                <a:cubicBezTo>
                  <a:pt x="2138117" y="359317"/>
                  <a:pt x="2146403" y="364556"/>
                  <a:pt x="2155071" y="369890"/>
                </a:cubicBezTo>
                <a:cubicBezTo>
                  <a:pt x="2163739" y="375224"/>
                  <a:pt x="2171835" y="381796"/>
                  <a:pt x="2180122" y="387606"/>
                </a:cubicBezTo>
                <a:lnTo>
                  <a:pt x="2179074" y="389511"/>
                </a:lnTo>
                <a:cubicBezTo>
                  <a:pt x="2175074" y="387511"/>
                  <a:pt x="2170025" y="384558"/>
                  <a:pt x="2163739" y="380558"/>
                </a:cubicBezTo>
                <a:cubicBezTo>
                  <a:pt x="2157452" y="376557"/>
                  <a:pt x="2149928" y="371604"/>
                  <a:pt x="2140879" y="365889"/>
                </a:cubicBezTo>
                <a:lnTo>
                  <a:pt x="2118495" y="351792"/>
                </a:lnTo>
                <a:lnTo>
                  <a:pt x="2116685" y="351792"/>
                </a:lnTo>
                <a:cubicBezTo>
                  <a:pt x="2115352" y="353316"/>
                  <a:pt x="2113542" y="354459"/>
                  <a:pt x="2112780" y="356364"/>
                </a:cubicBezTo>
                <a:cubicBezTo>
                  <a:pt x="2112018" y="358269"/>
                  <a:pt x="2107160" y="356364"/>
                  <a:pt x="2096587" y="351126"/>
                </a:cubicBezTo>
                <a:cubicBezTo>
                  <a:pt x="2086015" y="345887"/>
                  <a:pt x="2069727" y="337410"/>
                  <a:pt x="2047058" y="324265"/>
                </a:cubicBezTo>
                <a:lnTo>
                  <a:pt x="2022197" y="307215"/>
                </a:lnTo>
                <a:cubicBezTo>
                  <a:pt x="2012339" y="302034"/>
                  <a:pt x="2002804" y="296281"/>
                  <a:pt x="1993622" y="289975"/>
                </a:cubicBezTo>
                <a:cubicBezTo>
                  <a:pt x="1944130" y="264572"/>
                  <a:pt x="1892409" y="243760"/>
                  <a:pt x="1839127" y="227777"/>
                </a:cubicBezTo>
                <a:lnTo>
                  <a:pt x="1839127" y="227777"/>
                </a:lnTo>
                <a:cubicBezTo>
                  <a:pt x="1836022" y="226834"/>
                  <a:pt x="1832831" y="226196"/>
                  <a:pt x="1829602" y="225872"/>
                </a:cubicBezTo>
                <a:cubicBezTo>
                  <a:pt x="1830554" y="229777"/>
                  <a:pt x="1831030" y="231777"/>
                  <a:pt x="1818934" y="229491"/>
                </a:cubicBezTo>
                <a:cubicBezTo>
                  <a:pt x="1812933" y="228348"/>
                  <a:pt x="1803694" y="226062"/>
                  <a:pt x="1789787" y="222443"/>
                </a:cubicBezTo>
                <a:cubicBezTo>
                  <a:pt x="1782834" y="220728"/>
                  <a:pt x="1774833" y="218156"/>
                  <a:pt x="1765308" y="216156"/>
                </a:cubicBezTo>
                <a:lnTo>
                  <a:pt x="1732161" y="209013"/>
                </a:lnTo>
                <a:cubicBezTo>
                  <a:pt x="1720921" y="206631"/>
                  <a:pt x="1709682" y="203964"/>
                  <a:pt x="1698347" y="202440"/>
                </a:cubicBezTo>
                <a:lnTo>
                  <a:pt x="1697776" y="200535"/>
                </a:lnTo>
                <a:cubicBezTo>
                  <a:pt x="1701976" y="199935"/>
                  <a:pt x="1706244" y="199935"/>
                  <a:pt x="1710444" y="200535"/>
                </a:cubicBezTo>
                <a:cubicBezTo>
                  <a:pt x="1716635" y="201202"/>
                  <a:pt x="1724351" y="202536"/>
                  <a:pt x="1732637" y="203869"/>
                </a:cubicBezTo>
                <a:cubicBezTo>
                  <a:pt x="1749020" y="206727"/>
                  <a:pt x="1767403" y="209489"/>
                  <a:pt x="1777976" y="211108"/>
                </a:cubicBezTo>
                <a:lnTo>
                  <a:pt x="1775785" y="208060"/>
                </a:lnTo>
                <a:cubicBezTo>
                  <a:pt x="1771785" y="205107"/>
                  <a:pt x="1767689" y="202726"/>
                  <a:pt x="1763689" y="199964"/>
                </a:cubicBezTo>
                <a:lnTo>
                  <a:pt x="1729494" y="189581"/>
                </a:lnTo>
                <a:cubicBezTo>
                  <a:pt x="1718731" y="185390"/>
                  <a:pt x="1753402" y="192344"/>
                  <a:pt x="1737876" y="187010"/>
                </a:cubicBezTo>
                <a:lnTo>
                  <a:pt x="1728922" y="181771"/>
                </a:lnTo>
                <a:lnTo>
                  <a:pt x="1728922" y="181771"/>
                </a:lnTo>
                <a:cubicBezTo>
                  <a:pt x="1724541" y="180723"/>
                  <a:pt x="1719397" y="179104"/>
                  <a:pt x="1713016" y="178056"/>
                </a:cubicBezTo>
                <a:lnTo>
                  <a:pt x="1695299" y="175008"/>
                </a:lnTo>
                <a:cubicBezTo>
                  <a:pt x="1684345" y="173008"/>
                  <a:pt x="1676249" y="171103"/>
                  <a:pt x="1678916" y="169960"/>
                </a:cubicBezTo>
                <a:cubicBezTo>
                  <a:pt x="1684060" y="167769"/>
                  <a:pt x="1675202" y="165102"/>
                  <a:pt x="1659866" y="162054"/>
                </a:cubicBezTo>
                <a:cubicBezTo>
                  <a:pt x="1644531" y="159006"/>
                  <a:pt x="1621766" y="157673"/>
                  <a:pt x="1599287" y="155292"/>
                </a:cubicBezTo>
                <a:cubicBezTo>
                  <a:pt x="1574618" y="147481"/>
                  <a:pt x="1617861" y="149672"/>
                  <a:pt x="1646912" y="149862"/>
                </a:cubicBezTo>
                <a:cubicBezTo>
                  <a:pt x="1656152" y="149919"/>
                  <a:pt x="1665372" y="150558"/>
                  <a:pt x="1674535" y="151767"/>
                </a:cubicBezTo>
                <a:lnTo>
                  <a:pt x="1705682" y="155006"/>
                </a:lnTo>
                <a:cubicBezTo>
                  <a:pt x="1705015" y="153291"/>
                  <a:pt x="1702062" y="151386"/>
                  <a:pt x="1675583" y="146338"/>
                </a:cubicBezTo>
                <a:lnTo>
                  <a:pt x="1658819" y="143671"/>
                </a:lnTo>
                <a:lnTo>
                  <a:pt x="1643197" y="142052"/>
                </a:lnTo>
                <a:lnTo>
                  <a:pt x="1615099" y="139671"/>
                </a:lnTo>
                <a:cubicBezTo>
                  <a:pt x="1606526" y="139099"/>
                  <a:pt x="1598620" y="138337"/>
                  <a:pt x="1591286" y="138337"/>
                </a:cubicBezTo>
                <a:cubicBezTo>
                  <a:pt x="1583952" y="138337"/>
                  <a:pt x="1577380" y="138337"/>
                  <a:pt x="1571379" y="138813"/>
                </a:cubicBezTo>
                <a:lnTo>
                  <a:pt x="1571379" y="138813"/>
                </a:lnTo>
                <a:cubicBezTo>
                  <a:pt x="1567378" y="141004"/>
                  <a:pt x="1542328" y="138147"/>
                  <a:pt x="1520706" y="137575"/>
                </a:cubicBezTo>
                <a:cubicBezTo>
                  <a:pt x="1503742" y="136413"/>
                  <a:pt x="1486702" y="137280"/>
                  <a:pt x="1469938" y="140147"/>
                </a:cubicBezTo>
                <a:cubicBezTo>
                  <a:pt x="1460022" y="143614"/>
                  <a:pt x="1449773" y="146071"/>
                  <a:pt x="1439362" y="147481"/>
                </a:cubicBezTo>
                <a:cubicBezTo>
                  <a:pt x="1431266" y="148719"/>
                  <a:pt x="1421075" y="149957"/>
                  <a:pt x="1408120" y="151005"/>
                </a:cubicBezTo>
                <a:cubicBezTo>
                  <a:pt x="1401548" y="151005"/>
                  <a:pt x="1394404" y="152148"/>
                  <a:pt x="1386403" y="153196"/>
                </a:cubicBezTo>
                <a:lnTo>
                  <a:pt x="1359734" y="155958"/>
                </a:lnTo>
                <a:lnTo>
                  <a:pt x="1338683" y="157578"/>
                </a:lnTo>
                <a:cubicBezTo>
                  <a:pt x="1331635" y="158054"/>
                  <a:pt x="1324682" y="159197"/>
                  <a:pt x="1317728" y="160054"/>
                </a:cubicBezTo>
                <a:lnTo>
                  <a:pt x="1302774" y="162912"/>
                </a:lnTo>
                <a:cubicBezTo>
                  <a:pt x="1287915" y="165007"/>
                  <a:pt x="1273056" y="166436"/>
                  <a:pt x="1258292" y="169579"/>
                </a:cubicBezTo>
                <a:lnTo>
                  <a:pt x="1256006" y="167388"/>
                </a:lnTo>
                <a:cubicBezTo>
                  <a:pt x="1243548" y="167245"/>
                  <a:pt x="1231108" y="168293"/>
                  <a:pt x="1218859" y="170531"/>
                </a:cubicBezTo>
                <a:cubicBezTo>
                  <a:pt x="1209677" y="171837"/>
                  <a:pt x="1200580" y="173684"/>
                  <a:pt x="1191617" y="176056"/>
                </a:cubicBezTo>
                <a:lnTo>
                  <a:pt x="1159804" y="183962"/>
                </a:lnTo>
                <a:cubicBezTo>
                  <a:pt x="1148088" y="189010"/>
                  <a:pt x="1146183" y="191772"/>
                  <a:pt x="1169329" y="188439"/>
                </a:cubicBezTo>
                <a:cubicBezTo>
                  <a:pt x="1151612" y="194154"/>
                  <a:pt x="1148850" y="196725"/>
                  <a:pt x="1147707" y="199106"/>
                </a:cubicBezTo>
                <a:cubicBezTo>
                  <a:pt x="1146564" y="201488"/>
                  <a:pt x="1147135" y="203298"/>
                  <a:pt x="1136468" y="208155"/>
                </a:cubicBezTo>
                <a:lnTo>
                  <a:pt x="1131610" y="213680"/>
                </a:lnTo>
                <a:cubicBezTo>
                  <a:pt x="1139630" y="212241"/>
                  <a:pt x="1147755" y="211451"/>
                  <a:pt x="1155899" y="211298"/>
                </a:cubicBezTo>
                <a:cubicBezTo>
                  <a:pt x="1159623" y="211280"/>
                  <a:pt x="1163309" y="211994"/>
                  <a:pt x="1166757" y="213394"/>
                </a:cubicBezTo>
                <a:cubicBezTo>
                  <a:pt x="1171138" y="215585"/>
                  <a:pt x="1171138" y="218728"/>
                  <a:pt x="1176282" y="220633"/>
                </a:cubicBezTo>
                <a:cubicBezTo>
                  <a:pt x="1181426" y="222538"/>
                  <a:pt x="1184283" y="225300"/>
                  <a:pt x="1211715" y="221586"/>
                </a:cubicBezTo>
                <a:lnTo>
                  <a:pt x="1209143" y="224538"/>
                </a:lnTo>
                <a:cubicBezTo>
                  <a:pt x="1213820" y="223224"/>
                  <a:pt x="1218687" y="222767"/>
                  <a:pt x="1223526" y="223205"/>
                </a:cubicBezTo>
                <a:cubicBezTo>
                  <a:pt x="1224669" y="223681"/>
                  <a:pt x="1222669" y="224634"/>
                  <a:pt x="1219240" y="226157"/>
                </a:cubicBezTo>
                <a:cubicBezTo>
                  <a:pt x="1212001" y="229491"/>
                  <a:pt x="1214572" y="229110"/>
                  <a:pt x="1236385" y="226157"/>
                </a:cubicBezTo>
                <a:lnTo>
                  <a:pt x="1236861" y="228158"/>
                </a:lnTo>
                <a:cubicBezTo>
                  <a:pt x="1219335" y="231111"/>
                  <a:pt x="1211810" y="234159"/>
                  <a:pt x="1211525" y="235492"/>
                </a:cubicBezTo>
                <a:lnTo>
                  <a:pt x="1184093" y="241779"/>
                </a:lnTo>
                <a:cubicBezTo>
                  <a:pt x="1176472" y="243207"/>
                  <a:pt x="1168757" y="244446"/>
                  <a:pt x="1161233" y="246065"/>
                </a:cubicBezTo>
                <a:lnTo>
                  <a:pt x="1138563" y="251494"/>
                </a:lnTo>
                <a:cubicBezTo>
                  <a:pt x="1123418" y="255209"/>
                  <a:pt x="1108083" y="258066"/>
                  <a:pt x="1093224" y="262829"/>
                </a:cubicBezTo>
                <a:lnTo>
                  <a:pt x="1048266" y="275783"/>
                </a:lnTo>
                <a:lnTo>
                  <a:pt x="1003975" y="291023"/>
                </a:lnTo>
                <a:cubicBezTo>
                  <a:pt x="995688" y="293976"/>
                  <a:pt x="987782" y="297595"/>
                  <a:pt x="979781" y="301215"/>
                </a:cubicBezTo>
                <a:cubicBezTo>
                  <a:pt x="963875" y="308168"/>
                  <a:pt x="948634" y="314740"/>
                  <a:pt x="964922" y="305501"/>
                </a:cubicBezTo>
                <a:lnTo>
                  <a:pt x="963684" y="303786"/>
                </a:lnTo>
                <a:lnTo>
                  <a:pt x="937967" y="312835"/>
                </a:lnTo>
                <a:cubicBezTo>
                  <a:pt x="922441" y="320836"/>
                  <a:pt x="904819" y="330552"/>
                  <a:pt x="890341" y="337981"/>
                </a:cubicBezTo>
                <a:cubicBezTo>
                  <a:pt x="875863" y="345411"/>
                  <a:pt x="864338" y="351888"/>
                  <a:pt x="860338" y="351126"/>
                </a:cubicBezTo>
                <a:cubicBezTo>
                  <a:pt x="850813" y="356269"/>
                  <a:pt x="841288" y="360651"/>
                  <a:pt x="831286" y="366556"/>
                </a:cubicBezTo>
                <a:cubicBezTo>
                  <a:pt x="821285" y="372462"/>
                  <a:pt x="811760" y="378843"/>
                  <a:pt x="800902" y="386273"/>
                </a:cubicBezTo>
                <a:cubicBezTo>
                  <a:pt x="800426" y="388559"/>
                  <a:pt x="797187" y="391321"/>
                  <a:pt x="778232" y="404656"/>
                </a:cubicBezTo>
                <a:lnTo>
                  <a:pt x="756801" y="425802"/>
                </a:lnTo>
                <a:cubicBezTo>
                  <a:pt x="724987" y="443423"/>
                  <a:pt x="676696" y="480665"/>
                  <a:pt x="675172" y="475427"/>
                </a:cubicBezTo>
                <a:lnTo>
                  <a:pt x="647644" y="498858"/>
                </a:lnTo>
                <a:cubicBezTo>
                  <a:pt x="636786" y="508383"/>
                  <a:pt x="626785" y="518575"/>
                  <a:pt x="616212" y="528386"/>
                </a:cubicBezTo>
                <a:lnTo>
                  <a:pt x="600115" y="542102"/>
                </a:lnTo>
                <a:lnTo>
                  <a:pt x="585256" y="557723"/>
                </a:lnTo>
                <a:cubicBezTo>
                  <a:pt x="584113" y="561628"/>
                  <a:pt x="589732" y="557723"/>
                  <a:pt x="598114" y="550770"/>
                </a:cubicBezTo>
                <a:cubicBezTo>
                  <a:pt x="606497" y="543816"/>
                  <a:pt x="618688" y="534291"/>
                  <a:pt x="629261" y="525528"/>
                </a:cubicBezTo>
                <a:lnTo>
                  <a:pt x="646692" y="511050"/>
                </a:lnTo>
                <a:cubicBezTo>
                  <a:pt x="651835" y="506859"/>
                  <a:pt x="655550" y="504859"/>
                  <a:pt x="653645" y="507717"/>
                </a:cubicBezTo>
                <a:cubicBezTo>
                  <a:pt x="641463" y="521871"/>
                  <a:pt x="628423" y="535263"/>
                  <a:pt x="614593" y="547817"/>
                </a:cubicBezTo>
                <a:lnTo>
                  <a:pt x="612402" y="553151"/>
                </a:lnTo>
                <a:lnTo>
                  <a:pt x="618688" y="550007"/>
                </a:lnTo>
                <a:cubicBezTo>
                  <a:pt x="633357" y="537815"/>
                  <a:pt x="647263" y="525052"/>
                  <a:pt x="662408" y="513241"/>
                </a:cubicBezTo>
                <a:lnTo>
                  <a:pt x="684125" y="496001"/>
                </a:lnTo>
                <a:lnTo>
                  <a:pt x="684125" y="496001"/>
                </a:lnTo>
                <a:cubicBezTo>
                  <a:pt x="697603" y="483752"/>
                  <a:pt x="711957" y="472522"/>
                  <a:pt x="727083" y="462378"/>
                </a:cubicBezTo>
                <a:cubicBezTo>
                  <a:pt x="736608" y="455710"/>
                  <a:pt x="742132" y="453424"/>
                  <a:pt x="742799" y="455234"/>
                </a:cubicBezTo>
                <a:lnTo>
                  <a:pt x="720797" y="472665"/>
                </a:lnTo>
                <a:cubicBezTo>
                  <a:pt x="714319" y="477522"/>
                  <a:pt x="708605" y="481713"/>
                  <a:pt x="703556" y="485809"/>
                </a:cubicBezTo>
                <a:cubicBezTo>
                  <a:pt x="698508" y="489905"/>
                  <a:pt x="694031" y="493905"/>
                  <a:pt x="690697" y="497430"/>
                </a:cubicBezTo>
                <a:cubicBezTo>
                  <a:pt x="683077" y="504478"/>
                  <a:pt x="677267" y="510384"/>
                  <a:pt x="671647" y="515813"/>
                </a:cubicBezTo>
                <a:cubicBezTo>
                  <a:pt x="660789" y="526576"/>
                  <a:pt x="653359" y="537054"/>
                  <a:pt x="637643" y="552484"/>
                </a:cubicBezTo>
                <a:cubicBezTo>
                  <a:pt x="636576" y="555513"/>
                  <a:pt x="634814" y="558256"/>
                  <a:pt x="632500" y="560485"/>
                </a:cubicBezTo>
                <a:lnTo>
                  <a:pt x="620022" y="574773"/>
                </a:lnTo>
                <a:cubicBezTo>
                  <a:pt x="610497" y="586203"/>
                  <a:pt x="596876" y="599823"/>
                  <a:pt x="584780" y="613444"/>
                </a:cubicBezTo>
                <a:cubicBezTo>
                  <a:pt x="576731" y="625350"/>
                  <a:pt x="567815" y="636657"/>
                  <a:pt x="558109" y="647258"/>
                </a:cubicBezTo>
                <a:cubicBezTo>
                  <a:pt x="552871" y="653259"/>
                  <a:pt x="548584" y="659545"/>
                  <a:pt x="543631" y="665736"/>
                </a:cubicBezTo>
                <a:lnTo>
                  <a:pt x="530201" y="683834"/>
                </a:lnTo>
                <a:cubicBezTo>
                  <a:pt x="525915" y="689739"/>
                  <a:pt x="521629" y="695454"/>
                  <a:pt x="517723" y="701074"/>
                </a:cubicBezTo>
                <a:cubicBezTo>
                  <a:pt x="513818" y="706694"/>
                  <a:pt x="510675" y="712409"/>
                  <a:pt x="507246" y="717933"/>
                </a:cubicBezTo>
                <a:cubicBezTo>
                  <a:pt x="509532" y="716505"/>
                  <a:pt x="510294" y="717457"/>
                  <a:pt x="513818" y="714028"/>
                </a:cubicBezTo>
                <a:cubicBezTo>
                  <a:pt x="516695" y="711056"/>
                  <a:pt x="519333" y="707875"/>
                  <a:pt x="521724" y="704503"/>
                </a:cubicBezTo>
                <a:cubicBezTo>
                  <a:pt x="525534" y="699836"/>
                  <a:pt x="531249" y="693359"/>
                  <a:pt x="537916" y="684215"/>
                </a:cubicBezTo>
                <a:lnTo>
                  <a:pt x="557633" y="660498"/>
                </a:lnTo>
                <a:lnTo>
                  <a:pt x="578493" y="637733"/>
                </a:lnTo>
                <a:cubicBezTo>
                  <a:pt x="585446" y="630208"/>
                  <a:pt x="592114" y="622398"/>
                  <a:pt x="599353" y="615159"/>
                </a:cubicBezTo>
                <a:lnTo>
                  <a:pt x="621260" y="593537"/>
                </a:lnTo>
                <a:lnTo>
                  <a:pt x="633643" y="583345"/>
                </a:lnTo>
                <a:cubicBezTo>
                  <a:pt x="646406" y="570486"/>
                  <a:pt x="659836" y="558294"/>
                  <a:pt x="672790" y="545245"/>
                </a:cubicBezTo>
                <a:cubicBezTo>
                  <a:pt x="687173" y="536292"/>
                  <a:pt x="726607" y="499620"/>
                  <a:pt x="744133" y="490476"/>
                </a:cubicBezTo>
                <a:cubicBezTo>
                  <a:pt x="748705" y="487905"/>
                  <a:pt x="759944" y="479713"/>
                  <a:pt x="755848" y="484190"/>
                </a:cubicBezTo>
                <a:cubicBezTo>
                  <a:pt x="747257" y="492219"/>
                  <a:pt x="738046" y="499582"/>
                  <a:pt x="728321" y="506193"/>
                </a:cubicBezTo>
                <a:cubicBezTo>
                  <a:pt x="711367" y="519337"/>
                  <a:pt x="694412" y="533148"/>
                  <a:pt x="678124" y="546293"/>
                </a:cubicBezTo>
                <a:cubicBezTo>
                  <a:pt x="661837" y="559437"/>
                  <a:pt x="647168" y="572677"/>
                  <a:pt x="633928" y="584393"/>
                </a:cubicBezTo>
                <a:cubicBezTo>
                  <a:pt x="621355" y="597823"/>
                  <a:pt x="608211" y="610872"/>
                  <a:pt x="595828" y="624588"/>
                </a:cubicBezTo>
                <a:cubicBezTo>
                  <a:pt x="583446" y="638304"/>
                  <a:pt x="571444" y="652306"/>
                  <a:pt x="559729" y="666594"/>
                </a:cubicBezTo>
                <a:lnTo>
                  <a:pt x="552204" y="676119"/>
                </a:lnTo>
                <a:lnTo>
                  <a:pt x="549347" y="680405"/>
                </a:lnTo>
                <a:cubicBezTo>
                  <a:pt x="537726" y="697264"/>
                  <a:pt x="552871" y="684405"/>
                  <a:pt x="527439" y="715552"/>
                </a:cubicBezTo>
                <a:cubicBezTo>
                  <a:pt x="514009" y="733078"/>
                  <a:pt x="513151" y="727935"/>
                  <a:pt x="525248" y="707170"/>
                </a:cubicBezTo>
                <a:lnTo>
                  <a:pt x="506198" y="730030"/>
                </a:lnTo>
                <a:cubicBezTo>
                  <a:pt x="456001" y="799944"/>
                  <a:pt x="420473" y="863380"/>
                  <a:pt x="394184" y="905099"/>
                </a:cubicBezTo>
                <a:cubicBezTo>
                  <a:pt x="384659" y="925959"/>
                  <a:pt x="375134" y="946533"/>
                  <a:pt x="366847" y="968060"/>
                </a:cubicBezTo>
                <a:lnTo>
                  <a:pt x="359323" y="987777"/>
                </a:lnTo>
                <a:cubicBezTo>
                  <a:pt x="356751" y="994349"/>
                  <a:pt x="354274" y="1000921"/>
                  <a:pt x="352274" y="1007684"/>
                </a:cubicBezTo>
                <a:cubicBezTo>
                  <a:pt x="347893" y="1019304"/>
                  <a:pt x="343797" y="1029972"/>
                  <a:pt x="339987" y="1039402"/>
                </a:cubicBezTo>
                <a:cubicBezTo>
                  <a:pt x="337987" y="1044069"/>
                  <a:pt x="336177" y="1048927"/>
                  <a:pt x="334462" y="1052737"/>
                </a:cubicBezTo>
                <a:lnTo>
                  <a:pt x="330176" y="1064167"/>
                </a:lnTo>
                <a:cubicBezTo>
                  <a:pt x="324747" y="1077978"/>
                  <a:pt x="320651" y="1085694"/>
                  <a:pt x="318460" y="1085027"/>
                </a:cubicBezTo>
                <a:cubicBezTo>
                  <a:pt x="329509" y="1048260"/>
                  <a:pt x="331700" y="1036354"/>
                  <a:pt x="335986" y="1018352"/>
                </a:cubicBezTo>
                <a:cubicBezTo>
                  <a:pt x="334177" y="1017780"/>
                  <a:pt x="327795" y="1030639"/>
                  <a:pt x="320365" y="1052832"/>
                </a:cubicBezTo>
                <a:cubicBezTo>
                  <a:pt x="315517" y="1070920"/>
                  <a:pt x="309659" y="1088732"/>
                  <a:pt x="302839" y="1106172"/>
                </a:cubicBezTo>
                <a:cubicBezTo>
                  <a:pt x="301401" y="1111583"/>
                  <a:pt x="298648" y="1116555"/>
                  <a:pt x="294838" y="1120650"/>
                </a:cubicBezTo>
                <a:lnTo>
                  <a:pt x="290933" y="1123603"/>
                </a:lnTo>
                <a:lnTo>
                  <a:pt x="290933" y="1123603"/>
                </a:lnTo>
                <a:lnTo>
                  <a:pt x="281408" y="1163799"/>
                </a:lnTo>
                <a:cubicBezTo>
                  <a:pt x="278265" y="1182849"/>
                  <a:pt x="275122" y="1201899"/>
                  <a:pt x="271883" y="1220949"/>
                </a:cubicBezTo>
                <a:cubicBezTo>
                  <a:pt x="268645" y="1239999"/>
                  <a:pt x="267692" y="1259049"/>
                  <a:pt x="264644" y="1279242"/>
                </a:cubicBezTo>
                <a:lnTo>
                  <a:pt x="259215" y="1273431"/>
                </a:lnTo>
                <a:lnTo>
                  <a:pt x="264644" y="1279242"/>
                </a:lnTo>
                <a:cubicBezTo>
                  <a:pt x="262453" y="1311817"/>
                  <a:pt x="263787" y="1319532"/>
                  <a:pt x="265692" y="1321628"/>
                </a:cubicBezTo>
                <a:cubicBezTo>
                  <a:pt x="265482" y="1336106"/>
                  <a:pt x="264044" y="1350536"/>
                  <a:pt x="261406" y="1364776"/>
                </a:cubicBezTo>
                <a:cubicBezTo>
                  <a:pt x="261406" y="1378111"/>
                  <a:pt x="260739" y="1391446"/>
                  <a:pt x="260453" y="1404781"/>
                </a:cubicBezTo>
                <a:lnTo>
                  <a:pt x="256072" y="1409163"/>
                </a:lnTo>
                <a:lnTo>
                  <a:pt x="256072" y="1409163"/>
                </a:lnTo>
                <a:lnTo>
                  <a:pt x="260453" y="1404781"/>
                </a:lnTo>
                <a:cubicBezTo>
                  <a:pt x="262072" y="1413544"/>
                  <a:pt x="263882" y="1420497"/>
                  <a:pt x="265311" y="1432499"/>
                </a:cubicBezTo>
                <a:cubicBezTo>
                  <a:pt x="266740" y="1444500"/>
                  <a:pt x="266930" y="1461074"/>
                  <a:pt x="269216" y="1490220"/>
                </a:cubicBezTo>
                <a:lnTo>
                  <a:pt x="270264" y="1503079"/>
                </a:lnTo>
                <a:cubicBezTo>
                  <a:pt x="270264" y="1513461"/>
                  <a:pt x="270740" y="1521653"/>
                  <a:pt x="270931" y="1528320"/>
                </a:cubicBezTo>
                <a:cubicBezTo>
                  <a:pt x="270931" y="1521653"/>
                  <a:pt x="270931" y="1513461"/>
                  <a:pt x="270264" y="1503079"/>
                </a:cubicBezTo>
                <a:lnTo>
                  <a:pt x="272264" y="1503079"/>
                </a:lnTo>
                <a:cubicBezTo>
                  <a:pt x="272264" y="1492602"/>
                  <a:pt x="271788" y="1482505"/>
                  <a:pt x="271597" y="1471647"/>
                </a:cubicBezTo>
                <a:cubicBezTo>
                  <a:pt x="271407" y="1460788"/>
                  <a:pt x="271597" y="1448596"/>
                  <a:pt x="270835" y="1433547"/>
                </a:cubicBezTo>
                <a:cubicBezTo>
                  <a:pt x="269273" y="1423269"/>
                  <a:pt x="268578" y="1412887"/>
                  <a:pt x="268740" y="1402495"/>
                </a:cubicBezTo>
                <a:cubicBezTo>
                  <a:pt x="268816" y="1397990"/>
                  <a:pt x="269816" y="1393542"/>
                  <a:pt x="271693" y="1389446"/>
                </a:cubicBezTo>
                <a:cubicBezTo>
                  <a:pt x="272512" y="1375206"/>
                  <a:pt x="272512" y="1360918"/>
                  <a:pt x="271693" y="1346679"/>
                </a:cubicBezTo>
                <a:cubicBezTo>
                  <a:pt x="271169" y="1333334"/>
                  <a:pt x="271521" y="1319970"/>
                  <a:pt x="272740" y="1306674"/>
                </a:cubicBezTo>
                <a:lnTo>
                  <a:pt x="278170" y="1306674"/>
                </a:lnTo>
                <a:cubicBezTo>
                  <a:pt x="275693" y="1348965"/>
                  <a:pt x="279217" y="1338392"/>
                  <a:pt x="281408" y="1333344"/>
                </a:cubicBezTo>
                <a:cubicBezTo>
                  <a:pt x="284456" y="1325914"/>
                  <a:pt x="285790" y="1328772"/>
                  <a:pt x="285790" y="1340583"/>
                </a:cubicBezTo>
                <a:cubicBezTo>
                  <a:pt x="285790" y="1352394"/>
                  <a:pt x="285790" y="1373539"/>
                  <a:pt x="284647" y="1402686"/>
                </a:cubicBezTo>
                <a:cubicBezTo>
                  <a:pt x="284647" y="1411734"/>
                  <a:pt x="284647" y="1421069"/>
                  <a:pt x="285218" y="1430308"/>
                </a:cubicBezTo>
                <a:lnTo>
                  <a:pt x="285218" y="1430308"/>
                </a:lnTo>
                <a:cubicBezTo>
                  <a:pt x="286266" y="1430880"/>
                  <a:pt x="286647" y="1426593"/>
                  <a:pt x="286742" y="1419831"/>
                </a:cubicBezTo>
                <a:cubicBezTo>
                  <a:pt x="286837" y="1413068"/>
                  <a:pt x="286742" y="1403638"/>
                  <a:pt x="286742" y="1393923"/>
                </a:cubicBezTo>
                <a:cubicBezTo>
                  <a:pt x="287218" y="1374873"/>
                  <a:pt x="288076" y="1363252"/>
                  <a:pt x="289600" y="1364586"/>
                </a:cubicBezTo>
                <a:lnTo>
                  <a:pt x="289600" y="1364586"/>
                </a:lnTo>
                <a:cubicBezTo>
                  <a:pt x="291886" y="1369539"/>
                  <a:pt x="293600" y="1360680"/>
                  <a:pt x="295029" y="1345536"/>
                </a:cubicBezTo>
                <a:cubicBezTo>
                  <a:pt x="296458" y="1330391"/>
                  <a:pt x="299791" y="1308674"/>
                  <a:pt x="302077" y="1287814"/>
                </a:cubicBezTo>
                <a:cubicBezTo>
                  <a:pt x="302077" y="1290576"/>
                  <a:pt x="302077" y="1293529"/>
                  <a:pt x="302077" y="1296387"/>
                </a:cubicBezTo>
                <a:cubicBezTo>
                  <a:pt x="302077" y="1293529"/>
                  <a:pt x="302077" y="1290576"/>
                  <a:pt x="302077" y="1287909"/>
                </a:cubicBezTo>
                <a:lnTo>
                  <a:pt x="304649" y="1297434"/>
                </a:lnTo>
                <a:cubicBezTo>
                  <a:pt x="303163" y="1311255"/>
                  <a:pt x="302401" y="1325152"/>
                  <a:pt x="302363" y="1339059"/>
                </a:cubicBezTo>
                <a:cubicBezTo>
                  <a:pt x="302401" y="1325152"/>
                  <a:pt x="303163" y="1311255"/>
                  <a:pt x="304649" y="1297434"/>
                </a:cubicBezTo>
                <a:cubicBezTo>
                  <a:pt x="305411" y="1292386"/>
                  <a:pt x="305792" y="1287338"/>
                  <a:pt x="307030" y="1282290"/>
                </a:cubicBezTo>
                <a:lnTo>
                  <a:pt x="309697" y="1278003"/>
                </a:lnTo>
                <a:cubicBezTo>
                  <a:pt x="309697" y="1280194"/>
                  <a:pt x="310840" y="1277051"/>
                  <a:pt x="312079" y="1269240"/>
                </a:cubicBezTo>
                <a:lnTo>
                  <a:pt x="314651" y="1265430"/>
                </a:lnTo>
                <a:lnTo>
                  <a:pt x="311984" y="1287909"/>
                </a:lnTo>
                <a:lnTo>
                  <a:pt x="310459" y="1310484"/>
                </a:lnTo>
                <a:lnTo>
                  <a:pt x="309126" y="1313055"/>
                </a:lnTo>
                <a:cubicBezTo>
                  <a:pt x="307792" y="1328200"/>
                  <a:pt x="305697" y="1340392"/>
                  <a:pt x="304649" y="1351155"/>
                </a:cubicBezTo>
                <a:cubicBezTo>
                  <a:pt x="303601" y="1361919"/>
                  <a:pt x="302459" y="1371158"/>
                  <a:pt x="301315" y="1380302"/>
                </a:cubicBezTo>
                <a:cubicBezTo>
                  <a:pt x="300172" y="1389446"/>
                  <a:pt x="300172" y="1396875"/>
                  <a:pt x="299696" y="1404591"/>
                </a:cubicBezTo>
                <a:cubicBezTo>
                  <a:pt x="299220" y="1412306"/>
                  <a:pt x="299220" y="1419449"/>
                  <a:pt x="299030" y="1426403"/>
                </a:cubicBezTo>
                <a:cubicBezTo>
                  <a:pt x="298553" y="1440214"/>
                  <a:pt x="297791" y="1452597"/>
                  <a:pt x="296934" y="1464503"/>
                </a:cubicBezTo>
                <a:cubicBezTo>
                  <a:pt x="296362" y="1451644"/>
                  <a:pt x="296077" y="1440214"/>
                  <a:pt x="295981" y="1429451"/>
                </a:cubicBezTo>
                <a:cubicBezTo>
                  <a:pt x="295981" y="1440214"/>
                  <a:pt x="295981" y="1451739"/>
                  <a:pt x="296934" y="1464503"/>
                </a:cubicBezTo>
                <a:cubicBezTo>
                  <a:pt x="297658" y="1473856"/>
                  <a:pt x="297658" y="1483248"/>
                  <a:pt x="296934" y="1492602"/>
                </a:cubicBezTo>
                <a:cubicBezTo>
                  <a:pt x="296934" y="1507080"/>
                  <a:pt x="295124" y="1505556"/>
                  <a:pt x="293981" y="1508699"/>
                </a:cubicBezTo>
                <a:cubicBezTo>
                  <a:pt x="292743" y="1502136"/>
                  <a:pt x="290733" y="1495735"/>
                  <a:pt x="287980" y="1489649"/>
                </a:cubicBezTo>
                <a:cubicBezTo>
                  <a:pt x="290714" y="1495745"/>
                  <a:pt x="292733" y="1502136"/>
                  <a:pt x="293981" y="1508699"/>
                </a:cubicBezTo>
                <a:cubicBezTo>
                  <a:pt x="293981" y="1515938"/>
                  <a:pt x="293981" y="1522510"/>
                  <a:pt x="293981" y="1528606"/>
                </a:cubicBezTo>
                <a:cubicBezTo>
                  <a:pt x="293981" y="1534702"/>
                  <a:pt x="293981" y="1540322"/>
                  <a:pt x="293981" y="1545465"/>
                </a:cubicBezTo>
                <a:cubicBezTo>
                  <a:pt x="293981" y="1555848"/>
                  <a:pt x="293981" y="1564515"/>
                  <a:pt x="293314" y="1572897"/>
                </a:cubicBezTo>
                <a:cubicBezTo>
                  <a:pt x="294267" y="1583565"/>
                  <a:pt x="295886" y="1594519"/>
                  <a:pt x="297505" y="1605282"/>
                </a:cubicBezTo>
                <a:cubicBezTo>
                  <a:pt x="299001" y="1615570"/>
                  <a:pt x="301039" y="1625780"/>
                  <a:pt x="303601" y="1635858"/>
                </a:cubicBezTo>
                <a:cubicBezTo>
                  <a:pt x="304316" y="1640944"/>
                  <a:pt x="306316" y="1645764"/>
                  <a:pt x="309412" y="1649859"/>
                </a:cubicBezTo>
                <a:cubicBezTo>
                  <a:pt x="310650" y="1650526"/>
                  <a:pt x="311031" y="1647573"/>
                  <a:pt x="310840" y="1641763"/>
                </a:cubicBezTo>
                <a:cubicBezTo>
                  <a:pt x="310840" y="1626428"/>
                  <a:pt x="306364" y="1580613"/>
                  <a:pt x="316079" y="1624332"/>
                </a:cubicBezTo>
                <a:cubicBezTo>
                  <a:pt x="319508" y="1644240"/>
                  <a:pt x="335129" y="1716058"/>
                  <a:pt x="336844" y="1735775"/>
                </a:cubicBezTo>
                <a:cubicBezTo>
                  <a:pt x="336844" y="1737108"/>
                  <a:pt x="338082" y="1742061"/>
                  <a:pt x="338749" y="1745300"/>
                </a:cubicBezTo>
                <a:lnTo>
                  <a:pt x="337606" y="1749110"/>
                </a:lnTo>
                <a:lnTo>
                  <a:pt x="330843" y="1753111"/>
                </a:lnTo>
                <a:lnTo>
                  <a:pt x="328271" y="1754349"/>
                </a:lnTo>
                <a:cubicBezTo>
                  <a:pt x="326471" y="1752158"/>
                  <a:pt x="324842" y="1749834"/>
                  <a:pt x="323413" y="1747395"/>
                </a:cubicBezTo>
                <a:cubicBezTo>
                  <a:pt x="324909" y="1749834"/>
                  <a:pt x="326528" y="1752186"/>
                  <a:pt x="328271" y="1754444"/>
                </a:cubicBezTo>
                <a:cubicBezTo>
                  <a:pt x="333129" y="1771208"/>
                  <a:pt x="338558" y="1787781"/>
                  <a:pt x="343606" y="1804450"/>
                </a:cubicBezTo>
                <a:lnTo>
                  <a:pt x="346273" y="1813975"/>
                </a:lnTo>
                <a:cubicBezTo>
                  <a:pt x="347226" y="1816737"/>
                  <a:pt x="348083" y="1819404"/>
                  <a:pt x="349036" y="1821976"/>
                </a:cubicBezTo>
                <a:lnTo>
                  <a:pt x="353417" y="1835978"/>
                </a:lnTo>
                <a:cubicBezTo>
                  <a:pt x="355989" y="1844741"/>
                  <a:pt x="358465" y="1853028"/>
                  <a:pt x="361228" y="1862076"/>
                </a:cubicBezTo>
                <a:cubicBezTo>
                  <a:pt x="372372" y="1890651"/>
                  <a:pt x="366371" y="1883317"/>
                  <a:pt x="377515" y="1910273"/>
                </a:cubicBezTo>
                <a:lnTo>
                  <a:pt x="381611" y="1924561"/>
                </a:lnTo>
                <a:cubicBezTo>
                  <a:pt x="395232" y="1951421"/>
                  <a:pt x="397994" y="1960470"/>
                  <a:pt x="397232" y="1962661"/>
                </a:cubicBezTo>
                <a:cubicBezTo>
                  <a:pt x="396470" y="1964851"/>
                  <a:pt x="386945" y="1948468"/>
                  <a:pt x="375991" y="1927418"/>
                </a:cubicBezTo>
                <a:lnTo>
                  <a:pt x="368181" y="1915036"/>
                </a:lnTo>
                <a:lnTo>
                  <a:pt x="364085" y="1917036"/>
                </a:lnTo>
                <a:lnTo>
                  <a:pt x="364085" y="1917036"/>
                </a:lnTo>
                <a:cubicBezTo>
                  <a:pt x="370276" y="1931609"/>
                  <a:pt x="377992" y="1945611"/>
                  <a:pt x="384850" y="1958374"/>
                </a:cubicBezTo>
                <a:cubicBezTo>
                  <a:pt x="391108" y="1970623"/>
                  <a:pt x="398042" y="1982520"/>
                  <a:pt x="405614" y="1993998"/>
                </a:cubicBezTo>
                <a:cubicBezTo>
                  <a:pt x="417330" y="2011238"/>
                  <a:pt x="427998" y="2030478"/>
                  <a:pt x="440761" y="2049243"/>
                </a:cubicBezTo>
                <a:cubicBezTo>
                  <a:pt x="446857" y="2058768"/>
                  <a:pt x="452953" y="2068293"/>
                  <a:pt x="459240" y="2078294"/>
                </a:cubicBezTo>
                <a:cubicBezTo>
                  <a:pt x="465526" y="2088295"/>
                  <a:pt x="472384" y="2097344"/>
                  <a:pt x="478957" y="2106869"/>
                </a:cubicBezTo>
                <a:cubicBezTo>
                  <a:pt x="485529" y="2116394"/>
                  <a:pt x="490196" y="2123252"/>
                  <a:pt x="493339" y="2128586"/>
                </a:cubicBezTo>
                <a:cubicBezTo>
                  <a:pt x="496483" y="2133920"/>
                  <a:pt x="497911" y="2136111"/>
                  <a:pt x="495244" y="2134206"/>
                </a:cubicBezTo>
                <a:cubicBezTo>
                  <a:pt x="485900" y="2124014"/>
                  <a:pt x="477604" y="2112908"/>
                  <a:pt x="470480" y="2101059"/>
                </a:cubicBezTo>
                <a:cubicBezTo>
                  <a:pt x="465431" y="2093534"/>
                  <a:pt x="459621" y="2085819"/>
                  <a:pt x="454573" y="2077627"/>
                </a:cubicBezTo>
                <a:lnTo>
                  <a:pt x="439904" y="2053815"/>
                </a:lnTo>
                <a:cubicBezTo>
                  <a:pt x="435046" y="2046099"/>
                  <a:pt x="430379" y="2039051"/>
                  <a:pt x="425902" y="2032860"/>
                </a:cubicBezTo>
                <a:cubicBezTo>
                  <a:pt x="422635" y="2027478"/>
                  <a:pt x="419006" y="2022325"/>
                  <a:pt x="415044" y="2017429"/>
                </a:cubicBezTo>
                <a:cubicBezTo>
                  <a:pt x="408472" y="2009619"/>
                  <a:pt x="405519" y="2008761"/>
                  <a:pt x="407329" y="2014857"/>
                </a:cubicBezTo>
                <a:cubicBezTo>
                  <a:pt x="408776" y="2019753"/>
                  <a:pt x="410596" y="2024525"/>
                  <a:pt x="412758" y="2029145"/>
                </a:cubicBezTo>
                <a:cubicBezTo>
                  <a:pt x="414187" y="2032383"/>
                  <a:pt x="415806" y="2036098"/>
                  <a:pt x="417806" y="2040194"/>
                </a:cubicBezTo>
                <a:lnTo>
                  <a:pt x="425140" y="2053434"/>
                </a:lnTo>
                <a:cubicBezTo>
                  <a:pt x="445219" y="2080370"/>
                  <a:pt x="463602" y="2108517"/>
                  <a:pt x="480195" y="2137730"/>
                </a:cubicBezTo>
                <a:cubicBezTo>
                  <a:pt x="493911" y="2155828"/>
                  <a:pt x="504769" y="2168591"/>
                  <a:pt x="514676" y="2179735"/>
                </a:cubicBezTo>
                <a:cubicBezTo>
                  <a:pt x="524581" y="2190880"/>
                  <a:pt x="534487" y="2199833"/>
                  <a:pt x="545155" y="2211263"/>
                </a:cubicBezTo>
                <a:cubicBezTo>
                  <a:pt x="559252" y="2226884"/>
                  <a:pt x="573730" y="2239838"/>
                  <a:pt x="587161" y="2254030"/>
                </a:cubicBezTo>
                <a:cubicBezTo>
                  <a:pt x="600591" y="2268222"/>
                  <a:pt x="614402" y="2281462"/>
                  <a:pt x="628213" y="2296702"/>
                </a:cubicBezTo>
                <a:lnTo>
                  <a:pt x="611735" y="2284034"/>
                </a:lnTo>
                <a:lnTo>
                  <a:pt x="628213" y="2296702"/>
                </a:lnTo>
                <a:lnTo>
                  <a:pt x="680506" y="2341565"/>
                </a:lnTo>
                <a:cubicBezTo>
                  <a:pt x="684411" y="2344422"/>
                  <a:pt x="688221" y="2347185"/>
                  <a:pt x="692222" y="2349661"/>
                </a:cubicBezTo>
                <a:cubicBezTo>
                  <a:pt x="712662" y="2366273"/>
                  <a:pt x="733960" y="2381780"/>
                  <a:pt x="756039" y="2396143"/>
                </a:cubicBezTo>
                <a:lnTo>
                  <a:pt x="779947" y="2412621"/>
                </a:lnTo>
                <a:cubicBezTo>
                  <a:pt x="787948" y="2418051"/>
                  <a:pt x="796139" y="2423003"/>
                  <a:pt x="803855" y="2428147"/>
                </a:cubicBezTo>
                <a:cubicBezTo>
                  <a:pt x="819476" y="2438339"/>
                  <a:pt x="833858" y="2448626"/>
                  <a:pt x="846812" y="2456722"/>
                </a:cubicBezTo>
                <a:cubicBezTo>
                  <a:pt x="880912" y="2477868"/>
                  <a:pt x="878626" y="2479392"/>
                  <a:pt x="869958" y="2477582"/>
                </a:cubicBezTo>
                <a:cubicBezTo>
                  <a:pt x="864614" y="2476848"/>
                  <a:pt x="859204" y="2476848"/>
                  <a:pt x="853861" y="2477582"/>
                </a:cubicBezTo>
                <a:cubicBezTo>
                  <a:pt x="841869" y="2472515"/>
                  <a:pt x="830201" y="2466723"/>
                  <a:pt x="818904" y="2460246"/>
                </a:cubicBezTo>
                <a:cubicBezTo>
                  <a:pt x="805664" y="2452341"/>
                  <a:pt x="790329" y="2442911"/>
                  <a:pt x="775280" y="2433005"/>
                </a:cubicBezTo>
                <a:cubicBezTo>
                  <a:pt x="760230" y="2423099"/>
                  <a:pt x="733846" y="2404430"/>
                  <a:pt x="734417" y="2406240"/>
                </a:cubicBezTo>
                <a:cubicBezTo>
                  <a:pt x="738037" y="2415765"/>
                  <a:pt x="680220" y="2373950"/>
                  <a:pt x="655645" y="2356233"/>
                </a:cubicBezTo>
                <a:cubicBezTo>
                  <a:pt x="641510" y="2346089"/>
                  <a:pt x="626813" y="2336745"/>
                  <a:pt x="611640" y="2328230"/>
                </a:cubicBezTo>
                <a:lnTo>
                  <a:pt x="611640" y="2328230"/>
                </a:lnTo>
                <a:lnTo>
                  <a:pt x="611640" y="2328230"/>
                </a:lnTo>
                <a:lnTo>
                  <a:pt x="611640" y="2328230"/>
                </a:lnTo>
                <a:lnTo>
                  <a:pt x="602115" y="2318705"/>
                </a:lnTo>
                <a:lnTo>
                  <a:pt x="602115" y="2318705"/>
                </a:lnTo>
                <a:lnTo>
                  <a:pt x="585351" y="2306322"/>
                </a:lnTo>
                <a:lnTo>
                  <a:pt x="578112" y="2302417"/>
                </a:lnTo>
                <a:cubicBezTo>
                  <a:pt x="573159" y="2298226"/>
                  <a:pt x="568587" y="2293845"/>
                  <a:pt x="564015" y="2289273"/>
                </a:cubicBezTo>
                <a:lnTo>
                  <a:pt x="564777" y="2293464"/>
                </a:lnTo>
                <a:cubicBezTo>
                  <a:pt x="568111" y="2299083"/>
                  <a:pt x="571826" y="2304417"/>
                  <a:pt x="575445" y="2309847"/>
                </a:cubicBezTo>
                <a:lnTo>
                  <a:pt x="575445" y="2309371"/>
                </a:lnTo>
                <a:lnTo>
                  <a:pt x="575445" y="2309847"/>
                </a:lnTo>
                <a:cubicBezTo>
                  <a:pt x="586494" y="2320772"/>
                  <a:pt x="597229" y="2331116"/>
                  <a:pt x="607639" y="2340898"/>
                </a:cubicBezTo>
                <a:cubicBezTo>
                  <a:pt x="618307" y="2350423"/>
                  <a:pt x="628976" y="2358615"/>
                  <a:pt x="638881" y="2366235"/>
                </a:cubicBezTo>
                <a:cubicBezTo>
                  <a:pt x="639167" y="2366130"/>
                  <a:pt x="639405" y="2365930"/>
                  <a:pt x="639548" y="2365663"/>
                </a:cubicBezTo>
                <a:lnTo>
                  <a:pt x="639548" y="2365663"/>
                </a:lnTo>
                <a:lnTo>
                  <a:pt x="656788" y="2380141"/>
                </a:lnTo>
                <a:cubicBezTo>
                  <a:pt x="662789" y="2384809"/>
                  <a:pt x="668980" y="2389666"/>
                  <a:pt x="674791" y="2393762"/>
                </a:cubicBezTo>
                <a:cubicBezTo>
                  <a:pt x="684211" y="2401058"/>
                  <a:pt x="694003" y="2407859"/>
                  <a:pt x="704128" y="2414145"/>
                </a:cubicBezTo>
                <a:cubicBezTo>
                  <a:pt x="710605" y="2419098"/>
                  <a:pt x="717368" y="2423670"/>
                  <a:pt x="724035" y="2428243"/>
                </a:cubicBezTo>
                <a:lnTo>
                  <a:pt x="756325" y="2451198"/>
                </a:lnTo>
                <a:lnTo>
                  <a:pt x="789662" y="2472534"/>
                </a:lnTo>
                <a:cubicBezTo>
                  <a:pt x="807379" y="2484440"/>
                  <a:pt x="824047" y="2493679"/>
                  <a:pt x="836335" y="2501109"/>
                </a:cubicBezTo>
                <a:cubicBezTo>
                  <a:pt x="844698" y="2505671"/>
                  <a:pt x="852337" y="2511453"/>
                  <a:pt x="859004" y="2518253"/>
                </a:cubicBezTo>
                <a:cubicBezTo>
                  <a:pt x="839954" y="2506824"/>
                  <a:pt x="823000" y="2497489"/>
                  <a:pt x="806331" y="2488631"/>
                </a:cubicBezTo>
                <a:cubicBezTo>
                  <a:pt x="789662" y="2479773"/>
                  <a:pt x="774327" y="2469581"/>
                  <a:pt x="757277" y="2459008"/>
                </a:cubicBezTo>
                <a:cubicBezTo>
                  <a:pt x="740227" y="2448436"/>
                  <a:pt x="725083" y="2437291"/>
                  <a:pt x="708795" y="2426528"/>
                </a:cubicBezTo>
                <a:cubicBezTo>
                  <a:pt x="700318" y="2421575"/>
                  <a:pt x="692507" y="2415670"/>
                  <a:pt x="684316" y="2410240"/>
                </a:cubicBezTo>
                <a:lnTo>
                  <a:pt x="682220" y="2416717"/>
                </a:lnTo>
                <a:lnTo>
                  <a:pt x="690316" y="2427004"/>
                </a:lnTo>
                <a:cubicBezTo>
                  <a:pt x="697365" y="2433862"/>
                  <a:pt x="705176" y="2439672"/>
                  <a:pt x="712605" y="2446054"/>
                </a:cubicBezTo>
                <a:cubicBezTo>
                  <a:pt x="723844" y="2453960"/>
                  <a:pt x="733941" y="2461389"/>
                  <a:pt x="742609" y="2468057"/>
                </a:cubicBezTo>
                <a:cubicBezTo>
                  <a:pt x="751276" y="2474725"/>
                  <a:pt x="759277" y="2479868"/>
                  <a:pt x="765183" y="2484726"/>
                </a:cubicBezTo>
                <a:cubicBezTo>
                  <a:pt x="779185" y="2495298"/>
                  <a:pt x="767755" y="2489584"/>
                  <a:pt x="762135" y="2487488"/>
                </a:cubicBezTo>
                <a:cubicBezTo>
                  <a:pt x="750705" y="2483297"/>
                  <a:pt x="766040" y="2494536"/>
                  <a:pt x="795377" y="2512919"/>
                </a:cubicBezTo>
                <a:cubicBezTo>
                  <a:pt x="808617" y="2519778"/>
                  <a:pt x="822047" y="2526350"/>
                  <a:pt x="837668" y="2536160"/>
                </a:cubicBezTo>
                <a:cubicBezTo>
                  <a:pt x="845764" y="2541400"/>
                  <a:pt x="854051" y="2545685"/>
                  <a:pt x="861957" y="2550067"/>
                </a:cubicBezTo>
                <a:lnTo>
                  <a:pt x="885007" y="2562259"/>
                </a:lnTo>
                <a:cubicBezTo>
                  <a:pt x="898866" y="2569622"/>
                  <a:pt x="913116" y="2576232"/>
                  <a:pt x="927680" y="2582071"/>
                </a:cubicBezTo>
                <a:cubicBezTo>
                  <a:pt x="941205" y="2587691"/>
                  <a:pt x="953778" y="2593216"/>
                  <a:pt x="965779" y="2597216"/>
                </a:cubicBezTo>
                <a:cubicBezTo>
                  <a:pt x="977781" y="2601216"/>
                  <a:pt x="989878" y="2604931"/>
                  <a:pt x="1001212" y="2608169"/>
                </a:cubicBezTo>
                <a:cubicBezTo>
                  <a:pt x="1003975" y="2606455"/>
                  <a:pt x="1008642" y="2605407"/>
                  <a:pt x="969780" y="2588453"/>
                </a:cubicBezTo>
                <a:cubicBezTo>
                  <a:pt x="949301" y="2578928"/>
                  <a:pt x="924251" y="2565784"/>
                  <a:pt x="944348" y="2573022"/>
                </a:cubicBezTo>
                <a:cubicBezTo>
                  <a:pt x="964446" y="2580261"/>
                  <a:pt x="988163" y="2590739"/>
                  <a:pt x="1005403" y="2599502"/>
                </a:cubicBezTo>
                <a:cubicBezTo>
                  <a:pt x="1011880" y="2602645"/>
                  <a:pt x="1023501" y="2607789"/>
                  <a:pt x="1033121" y="2611218"/>
                </a:cubicBezTo>
                <a:lnTo>
                  <a:pt x="1061696" y="2625220"/>
                </a:lnTo>
                <a:cubicBezTo>
                  <a:pt x="1078746" y="2631316"/>
                  <a:pt x="1095129" y="2635888"/>
                  <a:pt x="1111036" y="2640745"/>
                </a:cubicBezTo>
                <a:cubicBezTo>
                  <a:pt x="1126943" y="2645603"/>
                  <a:pt x="1142659" y="2650937"/>
                  <a:pt x="1159327" y="2654557"/>
                </a:cubicBezTo>
                <a:lnTo>
                  <a:pt x="1197427" y="2663129"/>
                </a:lnTo>
                <a:cubicBezTo>
                  <a:pt x="1210096" y="2665986"/>
                  <a:pt x="1223145" y="2667796"/>
                  <a:pt x="1235527" y="2670177"/>
                </a:cubicBezTo>
                <a:cubicBezTo>
                  <a:pt x="1247910" y="2672559"/>
                  <a:pt x="1261054" y="2674940"/>
                  <a:pt x="1273627" y="2676369"/>
                </a:cubicBezTo>
                <a:lnTo>
                  <a:pt x="1311727" y="2680464"/>
                </a:lnTo>
                <a:lnTo>
                  <a:pt x="1311727" y="2680464"/>
                </a:lnTo>
                <a:cubicBezTo>
                  <a:pt x="1322205" y="2681798"/>
                  <a:pt x="1332587" y="2683226"/>
                  <a:pt x="1343160" y="2683703"/>
                </a:cubicBezTo>
                <a:cubicBezTo>
                  <a:pt x="1390213" y="2687989"/>
                  <a:pt x="1366210" y="2688942"/>
                  <a:pt x="1373354" y="2691418"/>
                </a:cubicBezTo>
                <a:lnTo>
                  <a:pt x="1372116" y="2692466"/>
                </a:lnTo>
                <a:lnTo>
                  <a:pt x="1388309" y="2694847"/>
                </a:lnTo>
                <a:cubicBezTo>
                  <a:pt x="1383051" y="2695686"/>
                  <a:pt x="1377726" y="2696000"/>
                  <a:pt x="1372402" y="2695800"/>
                </a:cubicBezTo>
                <a:cubicBezTo>
                  <a:pt x="1377726" y="2696000"/>
                  <a:pt x="1383051" y="2695686"/>
                  <a:pt x="1388309" y="2694847"/>
                </a:cubicBezTo>
                <a:cubicBezTo>
                  <a:pt x="1393643" y="2694847"/>
                  <a:pt x="1398977" y="2694847"/>
                  <a:pt x="1404310" y="2694847"/>
                </a:cubicBezTo>
                <a:lnTo>
                  <a:pt x="1460794" y="2696276"/>
                </a:lnTo>
                <a:lnTo>
                  <a:pt x="1517182" y="2695038"/>
                </a:lnTo>
                <a:cubicBezTo>
                  <a:pt x="1527850" y="2695038"/>
                  <a:pt x="1538232" y="2694085"/>
                  <a:pt x="1546709" y="2693800"/>
                </a:cubicBezTo>
                <a:cubicBezTo>
                  <a:pt x="1552853" y="2693275"/>
                  <a:pt x="1559044" y="2693275"/>
                  <a:pt x="1565188" y="2693800"/>
                </a:cubicBezTo>
                <a:cubicBezTo>
                  <a:pt x="1571951" y="2694847"/>
                  <a:pt x="1553091" y="2696943"/>
                  <a:pt x="1536613" y="2698562"/>
                </a:cubicBezTo>
                <a:cubicBezTo>
                  <a:pt x="1488226" y="2701610"/>
                  <a:pt x="1489559" y="2703610"/>
                  <a:pt x="1492321" y="2706468"/>
                </a:cubicBezTo>
                <a:cubicBezTo>
                  <a:pt x="1461651" y="2709706"/>
                  <a:pt x="1499751" y="2709897"/>
                  <a:pt x="1511943" y="2711325"/>
                </a:cubicBezTo>
                <a:cubicBezTo>
                  <a:pt x="1518896" y="2711325"/>
                  <a:pt x="1525945" y="2711325"/>
                  <a:pt x="1532898" y="2711325"/>
                </a:cubicBezTo>
                <a:cubicBezTo>
                  <a:pt x="1530421" y="2711801"/>
                  <a:pt x="1530326" y="2712183"/>
                  <a:pt x="1532898" y="2712278"/>
                </a:cubicBezTo>
                <a:cubicBezTo>
                  <a:pt x="1521468" y="2714754"/>
                  <a:pt x="1499370" y="2716850"/>
                  <a:pt x="1512800" y="2718850"/>
                </a:cubicBezTo>
                <a:cubicBezTo>
                  <a:pt x="1525564" y="2718850"/>
                  <a:pt x="1527564" y="2719707"/>
                  <a:pt x="1528802" y="2720470"/>
                </a:cubicBezTo>
                <a:lnTo>
                  <a:pt x="1526611" y="2722946"/>
                </a:lnTo>
                <a:lnTo>
                  <a:pt x="1528897" y="2720470"/>
                </a:lnTo>
                <a:cubicBezTo>
                  <a:pt x="1563950" y="2718374"/>
                  <a:pt x="1574046" y="2716183"/>
                  <a:pt x="1573379" y="2714088"/>
                </a:cubicBezTo>
                <a:cubicBezTo>
                  <a:pt x="1572712" y="2711992"/>
                  <a:pt x="1573379" y="2710563"/>
                  <a:pt x="1574141" y="2708753"/>
                </a:cubicBezTo>
                <a:cubicBezTo>
                  <a:pt x="1582904" y="2708087"/>
                  <a:pt x="1591762" y="2707706"/>
                  <a:pt x="1600526" y="2706754"/>
                </a:cubicBezTo>
                <a:lnTo>
                  <a:pt x="1626719" y="2703515"/>
                </a:lnTo>
                <a:cubicBezTo>
                  <a:pt x="1644150" y="2701324"/>
                  <a:pt x="1661581" y="2699895"/>
                  <a:pt x="1678250" y="2696752"/>
                </a:cubicBezTo>
                <a:cubicBezTo>
                  <a:pt x="1694918" y="2693609"/>
                  <a:pt x="1711492" y="2691418"/>
                  <a:pt x="1727303" y="2689132"/>
                </a:cubicBezTo>
                <a:cubicBezTo>
                  <a:pt x="1743115" y="2686846"/>
                  <a:pt x="1757974" y="2683226"/>
                  <a:pt x="1772166" y="2680845"/>
                </a:cubicBezTo>
                <a:lnTo>
                  <a:pt x="1791216" y="2677226"/>
                </a:lnTo>
                <a:lnTo>
                  <a:pt x="1809694" y="2672654"/>
                </a:lnTo>
                <a:lnTo>
                  <a:pt x="1846842" y="2663129"/>
                </a:lnTo>
                <a:cubicBezTo>
                  <a:pt x="1900563" y="2644079"/>
                  <a:pt x="1867797" y="2652366"/>
                  <a:pt x="1862272" y="2652175"/>
                </a:cubicBezTo>
                <a:cubicBezTo>
                  <a:pt x="1860301" y="2652718"/>
                  <a:pt x="1858301" y="2653128"/>
                  <a:pt x="1856272" y="2653413"/>
                </a:cubicBezTo>
                <a:cubicBezTo>
                  <a:pt x="1848633" y="2655528"/>
                  <a:pt x="1840870" y="2657147"/>
                  <a:pt x="1833031" y="2658271"/>
                </a:cubicBezTo>
                <a:cubicBezTo>
                  <a:pt x="1837984" y="2651318"/>
                  <a:pt x="1809313" y="2654938"/>
                  <a:pt x="1782358" y="2657319"/>
                </a:cubicBezTo>
                <a:cubicBezTo>
                  <a:pt x="1790835" y="2654080"/>
                  <a:pt x="1799122" y="2650270"/>
                  <a:pt x="1807504" y="2646746"/>
                </a:cubicBezTo>
                <a:lnTo>
                  <a:pt x="1787025" y="2649604"/>
                </a:lnTo>
                <a:cubicBezTo>
                  <a:pt x="1772842" y="2653347"/>
                  <a:pt x="1758431" y="2656147"/>
                  <a:pt x="1743877" y="2657986"/>
                </a:cubicBezTo>
                <a:cubicBezTo>
                  <a:pt x="1737590" y="2656900"/>
                  <a:pt x="1731199" y="2656509"/>
                  <a:pt x="1724827" y="2656843"/>
                </a:cubicBezTo>
                <a:cubicBezTo>
                  <a:pt x="1715873" y="2656843"/>
                  <a:pt x="1703395" y="2656843"/>
                  <a:pt x="1684727" y="2659224"/>
                </a:cubicBezTo>
                <a:cubicBezTo>
                  <a:pt x="1667772" y="2660843"/>
                  <a:pt x="1687012" y="2656652"/>
                  <a:pt x="1706634" y="2653032"/>
                </a:cubicBezTo>
                <a:cubicBezTo>
                  <a:pt x="1714664" y="2651937"/>
                  <a:pt x="1722550" y="2649984"/>
                  <a:pt x="1730161" y="2647222"/>
                </a:cubicBezTo>
                <a:cubicBezTo>
                  <a:pt x="1732828" y="2645984"/>
                  <a:pt x="1731685" y="2645508"/>
                  <a:pt x="1730161" y="2644936"/>
                </a:cubicBezTo>
                <a:lnTo>
                  <a:pt x="1717874" y="2647603"/>
                </a:lnTo>
                <a:lnTo>
                  <a:pt x="1705396" y="2649604"/>
                </a:lnTo>
                <a:lnTo>
                  <a:pt x="1680535" y="2653699"/>
                </a:lnTo>
                <a:lnTo>
                  <a:pt x="1655675" y="2657795"/>
                </a:lnTo>
                <a:lnTo>
                  <a:pt x="1630625" y="2660652"/>
                </a:lnTo>
                <a:cubicBezTo>
                  <a:pt x="1558701" y="2670806"/>
                  <a:pt x="1485930" y="2673492"/>
                  <a:pt x="1413454" y="2668654"/>
                </a:cubicBezTo>
                <a:lnTo>
                  <a:pt x="1398024" y="2668082"/>
                </a:lnTo>
                <a:lnTo>
                  <a:pt x="1383260" y="2666844"/>
                </a:lnTo>
                <a:lnTo>
                  <a:pt x="1355638" y="2664843"/>
                </a:lnTo>
                <a:cubicBezTo>
                  <a:pt x="1346779" y="2664176"/>
                  <a:pt x="1338017" y="2663986"/>
                  <a:pt x="1329539" y="2663224"/>
                </a:cubicBezTo>
                <a:cubicBezTo>
                  <a:pt x="1321062" y="2662462"/>
                  <a:pt x="1312489" y="2661700"/>
                  <a:pt x="1303917" y="2661128"/>
                </a:cubicBezTo>
                <a:cubicBezTo>
                  <a:pt x="1286162" y="2660138"/>
                  <a:pt x="1268475" y="2658100"/>
                  <a:pt x="1250958" y="2655033"/>
                </a:cubicBezTo>
                <a:lnTo>
                  <a:pt x="1222954" y="2649889"/>
                </a:lnTo>
                <a:cubicBezTo>
                  <a:pt x="1213325" y="2648279"/>
                  <a:pt x="1203781" y="2646155"/>
                  <a:pt x="1194379" y="2643507"/>
                </a:cubicBezTo>
                <a:cubicBezTo>
                  <a:pt x="1183711" y="2641221"/>
                  <a:pt x="1173805" y="2638840"/>
                  <a:pt x="1164280" y="2636459"/>
                </a:cubicBezTo>
                <a:cubicBezTo>
                  <a:pt x="1154755" y="2634078"/>
                  <a:pt x="1145230" y="2631982"/>
                  <a:pt x="1136563" y="2628839"/>
                </a:cubicBezTo>
                <a:lnTo>
                  <a:pt x="1139706" y="2625220"/>
                </a:lnTo>
                <a:cubicBezTo>
                  <a:pt x="1125409" y="2619400"/>
                  <a:pt x="1110740" y="2614532"/>
                  <a:pt x="1095796" y="2610646"/>
                </a:cubicBezTo>
                <a:cubicBezTo>
                  <a:pt x="1087795" y="2608265"/>
                  <a:pt x="1080365" y="2604931"/>
                  <a:pt x="1072269" y="2602169"/>
                </a:cubicBezTo>
                <a:cubicBezTo>
                  <a:pt x="1056267" y="2596645"/>
                  <a:pt x="1043694" y="2592644"/>
                  <a:pt x="1034931" y="2588929"/>
                </a:cubicBezTo>
                <a:cubicBezTo>
                  <a:pt x="1028902" y="2586729"/>
                  <a:pt x="1023072" y="2584015"/>
                  <a:pt x="1017500" y="2580833"/>
                </a:cubicBezTo>
                <a:cubicBezTo>
                  <a:pt x="1011785" y="2577309"/>
                  <a:pt x="1017024" y="2577690"/>
                  <a:pt x="1029216" y="2580833"/>
                </a:cubicBezTo>
                <a:cubicBezTo>
                  <a:pt x="1036074" y="2582643"/>
                  <a:pt x="1043027" y="2584071"/>
                  <a:pt x="1049885" y="2585691"/>
                </a:cubicBezTo>
                <a:cubicBezTo>
                  <a:pt x="1075127" y="2593692"/>
                  <a:pt x="1068935" y="2589882"/>
                  <a:pt x="1075127" y="2590548"/>
                </a:cubicBezTo>
                <a:cubicBezTo>
                  <a:pt x="1073793" y="2589510"/>
                  <a:pt x="1072317" y="2588682"/>
                  <a:pt x="1070745" y="2588072"/>
                </a:cubicBezTo>
                <a:cubicBezTo>
                  <a:pt x="1074936" y="2587596"/>
                  <a:pt x="1079127" y="2587120"/>
                  <a:pt x="1071697" y="2582738"/>
                </a:cubicBezTo>
                <a:cubicBezTo>
                  <a:pt x="1058839" y="2578451"/>
                  <a:pt x="1045789" y="2574356"/>
                  <a:pt x="1032931" y="2569879"/>
                </a:cubicBezTo>
                <a:lnTo>
                  <a:pt x="1016548" y="2563021"/>
                </a:lnTo>
                <a:cubicBezTo>
                  <a:pt x="1022891" y="2563488"/>
                  <a:pt x="1029111" y="2565031"/>
                  <a:pt x="1034931" y="2567593"/>
                </a:cubicBezTo>
                <a:cubicBezTo>
                  <a:pt x="1044456" y="2570355"/>
                  <a:pt x="1055505" y="2573404"/>
                  <a:pt x="1060268" y="2574070"/>
                </a:cubicBezTo>
                <a:cubicBezTo>
                  <a:pt x="1075069" y="2579766"/>
                  <a:pt x="1090376" y="2584043"/>
                  <a:pt x="1105987" y="2586834"/>
                </a:cubicBezTo>
                <a:lnTo>
                  <a:pt x="1099415" y="2582929"/>
                </a:lnTo>
                <a:cubicBezTo>
                  <a:pt x="1094843" y="2581309"/>
                  <a:pt x="1090462" y="2579118"/>
                  <a:pt x="1085985" y="2577213"/>
                </a:cubicBezTo>
                <a:cubicBezTo>
                  <a:pt x="1091510" y="2577785"/>
                  <a:pt x="1097034" y="2578357"/>
                  <a:pt x="1102749" y="2578451"/>
                </a:cubicBezTo>
                <a:cubicBezTo>
                  <a:pt x="1093224" y="2575403"/>
                  <a:pt x="1083699" y="2570832"/>
                  <a:pt x="1073602" y="2567688"/>
                </a:cubicBezTo>
                <a:cubicBezTo>
                  <a:pt x="969970" y="2531113"/>
                  <a:pt x="971304" y="2527684"/>
                  <a:pt x="972923" y="2520063"/>
                </a:cubicBezTo>
                <a:lnTo>
                  <a:pt x="987116" y="2525493"/>
                </a:lnTo>
                <a:lnTo>
                  <a:pt x="1001689" y="2530160"/>
                </a:lnTo>
                <a:cubicBezTo>
                  <a:pt x="1018262" y="2536446"/>
                  <a:pt x="1028454" y="2539685"/>
                  <a:pt x="1027978" y="2537970"/>
                </a:cubicBezTo>
                <a:lnTo>
                  <a:pt x="1039979" y="2542638"/>
                </a:lnTo>
                <a:cubicBezTo>
                  <a:pt x="1081794" y="2558735"/>
                  <a:pt x="1090843" y="2565117"/>
                  <a:pt x="1097129" y="2570165"/>
                </a:cubicBezTo>
                <a:cubicBezTo>
                  <a:pt x="1091224" y="2565117"/>
                  <a:pt x="1082175" y="2558735"/>
                  <a:pt x="1039979" y="2542638"/>
                </a:cubicBezTo>
                <a:cubicBezTo>
                  <a:pt x="1044266" y="2543209"/>
                  <a:pt x="1048742" y="2543400"/>
                  <a:pt x="1053219" y="2543686"/>
                </a:cubicBezTo>
                <a:cubicBezTo>
                  <a:pt x="1067764" y="2548514"/>
                  <a:pt x="1081985" y="2553401"/>
                  <a:pt x="1095891" y="2558354"/>
                </a:cubicBezTo>
                <a:cubicBezTo>
                  <a:pt x="1106369" y="2561973"/>
                  <a:pt x="1116941" y="2565021"/>
                  <a:pt x="1127419" y="2567879"/>
                </a:cubicBezTo>
                <a:cubicBezTo>
                  <a:pt x="1116941" y="2564735"/>
                  <a:pt x="1106369" y="2561688"/>
                  <a:pt x="1095891" y="2558354"/>
                </a:cubicBezTo>
                <a:cubicBezTo>
                  <a:pt x="1081985" y="2553401"/>
                  <a:pt x="1067764" y="2548514"/>
                  <a:pt x="1053219" y="2543686"/>
                </a:cubicBezTo>
                <a:cubicBezTo>
                  <a:pt x="1051504" y="2540257"/>
                  <a:pt x="1063887" y="2541780"/>
                  <a:pt x="1085699" y="2547019"/>
                </a:cubicBezTo>
                <a:cubicBezTo>
                  <a:pt x="1092462" y="2548924"/>
                  <a:pt x="1099225" y="2551115"/>
                  <a:pt x="1105987" y="2553020"/>
                </a:cubicBezTo>
                <a:lnTo>
                  <a:pt x="1126561" y="2557973"/>
                </a:lnTo>
                <a:cubicBezTo>
                  <a:pt x="1140373" y="2561878"/>
                  <a:pt x="1153994" y="2566450"/>
                  <a:pt x="1167995" y="2569784"/>
                </a:cubicBezTo>
                <a:lnTo>
                  <a:pt x="1195332" y="2575880"/>
                </a:lnTo>
                <a:cubicBezTo>
                  <a:pt x="1208381" y="2579023"/>
                  <a:pt x="1221430" y="2582452"/>
                  <a:pt x="1234670" y="2584643"/>
                </a:cubicBezTo>
                <a:lnTo>
                  <a:pt x="1234670" y="2588739"/>
                </a:lnTo>
                <a:cubicBezTo>
                  <a:pt x="1207714" y="2585977"/>
                  <a:pt x="1221050" y="2590644"/>
                  <a:pt x="1223812" y="2593310"/>
                </a:cubicBezTo>
                <a:lnTo>
                  <a:pt x="1274961" y="2602835"/>
                </a:lnTo>
                <a:cubicBezTo>
                  <a:pt x="1291439" y="2605407"/>
                  <a:pt x="1306775" y="2607789"/>
                  <a:pt x="1318871" y="2610646"/>
                </a:cubicBezTo>
                <a:cubicBezTo>
                  <a:pt x="1337921" y="2613503"/>
                  <a:pt x="1357447" y="2614170"/>
                  <a:pt x="1376688" y="2615790"/>
                </a:cubicBezTo>
                <a:cubicBezTo>
                  <a:pt x="1386213" y="2616457"/>
                  <a:pt x="1395738" y="2617694"/>
                  <a:pt x="1405263" y="2617885"/>
                </a:cubicBezTo>
                <a:lnTo>
                  <a:pt x="1433838" y="2619123"/>
                </a:lnTo>
                <a:cubicBezTo>
                  <a:pt x="1447459" y="2619123"/>
                  <a:pt x="1457746" y="2619981"/>
                  <a:pt x="1466223" y="2620076"/>
                </a:cubicBezTo>
                <a:cubicBezTo>
                  <a:pt x="1474700" y="2620171"/>
                  <a:pt x="1481177" y="2620552"/>
                  <a:pt x="1487083" y="2621029"/>
                </a:cubicBezTo>
                <a:cubicBezTo>
                  <a:pt x="1498894" y="2621885"/>
                  <a:pt x="1508133" y="2623124"/>
                  <a:pt x="1525183" y="2623410"/>
                </a:cubicBezTo>
                <a:cubicBezTo>
                  <a:pt x="1542233" y="2623695"/>
                  <a:pt x="1554901" y="2622076"/>
                  <a:pt x="1568141" y="2621791"/>
                </a:cubicBezTo>
                <a:lnTo>
                  <a:pt x="1587191" y="2621791"/>
                </a:lnTo>
                <a:lnTo>
                  <a:pt x="1606241" y="2620457"/>
                </a:lnTo>
                <a:cubicBezTo>
                  <a:pt x="1618909" y="2619600"/>
                  <a:pt x="1631958" y="2618743"/>
                  <a:pt x="1646245" y="2617504"/>
                </a:cubicBezTo>
                <a:cubicBezTo>
                  <a:pt x="1660533" y="2616266"/>
                  <a:pt x="1675868" y="2613218"/>
                  <a:pt x="1693870" y="2610265"/>
                </a:cubicBezTo>
                <a:cubicBezTo>
                  <a:pt x="1698347" y="2609027"/>
                  <a:pt x="1703395" y="2607789"/>
                  <a:pt x="1708539" y="2606550"/>
                </a:cubicBezTo>
                <a:lnTo>
                  <a:pt x="1725398" y="2601883"/>
                </a:lnTo>
                <a:cubicBezTo>
                  <a:pt x="1737209" y="2598740"/>
                  <a:pt x="1750354" y="2595597"/>
                  <a:pt x="1764260" y="2592358"/>
                </a:cubicBezTo>
                <a:cubicBezTo>
                  <a:pt x="1774547" y="2588834"/>
                  <a:pt x="1762546" y="2590168"/>
                  <a:pt x="1755497" y="2590358"/>
                </a:cubicBezTo>
                <a:cubicBezTo>
                  <a:pt x="1751973" y="2590358"/>
                  <a:pt x="1749782" y="2590358"/>
                  <a:pt x="1752163" y="2589119"/>
                </a:cubicBezTo>
                <a:cubicBezTo>
                  <a:pt x="1754611" y="2588100"/>
                  <a:pt x="1757126" y="2587243"/>
                  <a:pt x="1759688" y="2586548"/>
                </a:cubicBezTo>
                <a:cubicBezTo>
                  <a:pt x="1763689" y="2585405"/>
                  <a:pt x="1769213" y="2583785"/>
                  <a:pt x="1776643" y="2581309"/>
                </a:cubicBezTo>
                <a:lnTo>
                  <a:pt x="1767118" y="2578261"/>
                </a:lnTo>
                <a:cubicBezTo>
                  <a:pt x="1736828" y="2584357"/>
                  <a:pt x="1734637" y="2582547"/>
                  <a:pt x="1734923" y="2580357"/>
                </a:cubicBezTo>
                <a:cubicBezTo>
                  <a:pt x="1703872" y="2584548"/>
                  <a:pt x="1731589" y="2575309"/>
                  <a:pt x="1739400" y="2570832"/>
                </a:cubicBezTo>
                <a:cubicBezTo>
                  <a:pt x="1747334" y="2567955"/>
                  <a:pt x="1755450" y="2565602"/>
                  <a:pt x="1763689" y="2563783"/>
                </a:cubicBezTo>
                <a:cubicBezTo>
                  <a:pt x="1771118" y="2561250"/>
                  <a:pt x="1778776" y="2559431"/>
                  <a:pt x="1786549" y="2558354"/>
                </a:cubicBezTo>
                <a:cubicBezTo>
                  <a:pt x="1800484" y="2558011"/>
                  <a:pt x="1814343" y="2556153"/>
                  <a:pt x="1827887" y="2552829"/>
                </a:cubicBezTo>
                <a:cubicBezTo>
                  <a:pt x="1844746" y="2549115"/>
                  <a:pt x="1859605" y="2546257"/>
                  <a:pt x="1856462" y="2550067"/>
                </a:cubicBezTo>
                <a:cubicBezTo>
                  <a:pt x="1865987" y="2546734"/>
                  <a:pt x="1875512" y="2544066"/>
                  <a:pt x="1884275" y="2540542"/>
                </a:cubicBezTo>
                <a:cubicBezTo>
                  <a:pt x="1900372" y="2531684"/>
                  <a:pt x="1884275" y="2535399"/>
                  <a:pt x="1883704" y="2533208"/>
                </a:cubicBezTo>
                <a:cubicBezTo>
                  <a:pt x="1883132" y="2531017"/>
                  <a:pt x="1879989" y="2531493"/>
                  <a:pt x="1873131" y="2532636"/>
                </a:cubicBezTo>
                <a:cubicBezTo>
                  <a:pt x="1861025" y="2534589"/>
                  <a:pt x="1849061" y="2537323"/>
                  <a:pt x="1837317" y="2540828"/>
                </a:cubicBezTo>
                <a:cubicBezTo>
                  <a:pt x="1829126" y="2543114"/>
                  <a:pt x="1823029" y="2544447"/>
                  <a:pt x="1817791" y="2545400"/>
                </a:cubicBezTo>
                <a:cubicBezTo>
                  <a:pt x="1812552" y="2546352"/>
                  <a:pt x="1808266" y="2546352"/>
                  <a:pt x="1803027" y="2546924"/>
                </a:cubicBezTo>
                <a:cubicBezTo>
                  <a:pt x="1796455" y="2547591"/>
                  <a:pt x="1794931" y="2546924"/>
                  <a:pt x="1798550" y="2545209"/>
                </a:cubicBezTo>
                <a:cubicBezTo>
                  <a:pt x="1802170" y="2543495"/>
                  <a:pt x="1811314" y="2540638"/>
                  <a:pt x="1825506" y="2535113"/>
                </a:cubicBezTo>
                <a:cubicBezTo>
                  <a:pt x="1841727" y="2528074"/>
                  <a:pt x="1858786" y="2523169"/>
                  <a:pt x="1876274" y="2520540"/>
                </a:cubicBezTo>
                <a:cubicBezTo>
                  <a:pt x="1887437" y="2519654"/>
                  <a:pt x="1898410" y="2517149"/>
                  <a:pt x="1908850" y="2513110"/>
                </a:cubicBezTo>
                <a:cubicBezTo>
                  <a:pt x="1917108" y="2510157"/>
                  <a:pt x="1925185" y="2506729"/>
                  <a:pt x="1933043" y="2502823"/>
                </a:cubicBezTo>
                <a:cubicBezTo>
                  <a:pt x="1942568" y="2498060"/>
                  <a:pt x="1953903" y="2492250"/>
                  <a:pt x="1967619" y="2485011"/>
                </a:cubicBezTo>
                <a:cubicBezTo>
                  <a:pt x="1981335" y="2477772"/>
                  <a:pt x="1993241" y="2469581"/>
                  <a:pt x="2009624" y="2463009"/>
                </a:cubicBezTo>
                <a:cubicBezTo>
                  <a:pt x="2028674" y="2455293"/>
                  <a:pt x="2004481" y="2468247"/>
                  <a:pt x="1994860" y="2474343"/>
                </a:cubicBezTo>
                <a:cubicBezTo>
                  <a:pt x="1981526" y="2482725"/>
                  <a:pt x="1975810" y="2487774"/>
                  <a:pt x="1995718" y="2478534"/>
                </a:cubicBezTo>
                <a:cubicBezTo>
                  <a:pt x="2009586" y="2473124"/>
                  <a:pt x="2022578" y="2465714"/>
                  <a:pt x="2034294" y="2456532"/>
                </a:cubicBezTo>
                <a:cubicBezTo>
                  <a:pt x="2046695" y="2446769"/>
                  <a:pt x="2060307" y="2438644"/>
                  <a:pt x="2074775" y="2432338"/>
                </a:cubicBezTo>
                <a:cubicBezTo>
                  <a:pt x="2083062" y="2428814"/>
                  <a:pt x="2091349" y="2423861"/>
                  <a:pt x="2099350" y="2419765"/>
                </a:cubicBezTo>
                <a:cubicBezTo>
                  <a:pt x="2107351" y="2415670"/>
                  <a:pt x="2114685" y="2411669"/>
                  <a:pt x="2120495" y="2409002"/>
                </a:cubicBezTo>
                <a:cubicBezTo>
                  <a:pt x="2132020" y="2403573"/>
                  <a:pt x="2137069" y="2402620"/>
                  <a:pt x="2126591" y="2412241"/>
                </a:cubicBezTo>
                <a:cubicBezTo>
                  <a:pt x="2121924" y="2416526"/>
                  <a:pt x="2124496" y="2416432"/>
                  <a:pt x="2123829" y="2418432"/>
                </a:cubicBezTo>
                <a:lnTo>
                  <a:pt x="2138688" y="2411193"/>
                </a:lnTo>
                <a:cubicBezTo>
                  <a:pt x="2143546" y="2408716"/>
                  <a:pt x="2148213" y="2405954"/>
                  <a:pt x="2153166" y="2403287"/>
                </a:cubicBezTo>
                <a:cubicBezTo>
                  <a:pt x="2167549" y="2392809"/>
                  <a:pt x="2181265" y="2384999"/>
                  <a:pt x="2194600" y="2375474"/>
                </a:cubicBezTo>
                <a:cubicBezTo>
                  <a:pt x="2209345" y="2365044"/>
                  <a:pt x="2223441" y="2353719"/>
                  <a:pt x="2236795" y="2341565"/>
                </a:cubicBezTo>
                <a:lnTo>
                  <a:pt x="2232033" y="2341565"/>
                </a:lnTo>
                <a:lnTo>
                  <a:pt x="2227270" y="2338422"/>
                </a:lnTo>
                <a:cubicBezTo>
                  <a:pt x="2224794" y="2338422"/>
                  <a:pt x="2224794" y="2336803"/>
                  <a:pt x="2246892" y="2317371"/>
                </a:cubicBezTo>
                <a:cubicBezTo>
                  <a:pt x="2250416" y="2313562"/>
                  <a:pt x="2255464" y="2308894"/>
                  <a:pt x="2261084" y="2303846"/>
                </a:cubicBezTo>
                <a:cubicBezTo>
                  <a:pt x="2266704" y="2298798"/>
                  <a:pt x="2272705" y="2293654"/>
                  <a:pt x="2277753" y="2288415"/>
                </a:cubicBezTo>
                <a:cubicBezTo>
                  <a:pt x="2325378" y="2236790"/>
                  <a:pt x="2278801" y="2272223"/>
                  <a:pt x="2297755" y="2247172"/>
                </a:cubicBezTo>
                <a:cubicBezTo>
                  <a:pt x="2316805" y="2226884"/>
                  <a:pt x="2344237" y="2195737"/>
                  <a:pt x="2353191" y="2188879"/>
                </a:cubicBezTo>
                <a:cubicBezTo>
                  <a:pt x="2370622" y="2177068"/>
                  <a:pt x="2404054" y="2142492"/>
                  <a:pt x="2441297" y="2090676"/>
                </a:cubicBezTo>
                <a:cubicBezTo>
                  <a:pt x="2450251" y="2078580"/>
                  <a:pt x="2449870" y="2081628"/>
                  <a:pt x="2451299" y="2081151"/>
                </a:cubicBezTo>
                <a:lnTo>
                  <a:pt x="2451299" y="2081628"/>
                </a:lnTo>
                <a:cubicBezTo>
                  <a:pt x="2419390" y="2126490"/>
                  <a:pt x="2404817" y="2145921"/>
                  <a:pt x="2413199" y="2142016"/>
                </a:cubicBezTo>
                <a:cubicBezTo>
                  <a:pt x="2415294" y="2140968"/>
                  <a:pt x="2414913" y="2143255"/>
                  <a:pt x="2415675" y="2144016"/>
                </a:cubicBezTo>
                <a:cubicBezTo>
                  <a:pt x="2421009" y="2138397"/>
                  <a:pt x="2425771" y="2133348"/>
                  <a:pt x="2430058" y="2128681"/>
                </a:cubicBezTo>
                <a:lnTo>
                  <a:pt x="2440440" y="2117156"/>
                </a:lnTo>
                <a:cubicBezTo>
                  <a:pt x="2443612" y="2113232"/>
                  <a:pt x="2447365" y="2109822"/>
                  <a:pt x="2451584" y="2107059"/>
                </a:cubicBezTo>
                <a:cubicBezTo>
                  <a:pt x="2454537" y="2106107"/>
                  <a:pt x="2449394" y="2117346"/>
                  <a:pt x="2434344" y="2139730"/>
                </a:cubicBezTo>
                <a:cubicBezTo>
                  <a:pt x="2444821" y="2127253"/>
                  <a:pt x="2453394" y="2114298"/>
                  <a:pt x="2462919" y="2102297"/>
                </a:cubicBezTo>
                <a:cubicBezTo>
                  <a:pt x="2467301" y="2096296"/>
                  <a:pt x="2471777" y="2090391"/>
                  <a:pt x="2475683" y="2084485"/>
                </a:cubicBezTo>
                <a:cubicBezTo>
                  <a:pt x="2479588" y="2078580"/>
                  <a:pt x="2483207" y="2072674"/>
                  <a:pt x="2486732" y="2066959"/>
                </a:cubicBezTo>
                <a:cubicBezTo>
                  <a:pt x="2493780" y="2055529"/>
                  <a:pt x="2500257" y="2044766"/>
                  <a:pt x="2505782" y="2034574"/>
                </a:cubicBezTo>
                <a:cubicBezTo>
                  <a:pt x="2511306" y="2024382"/>
                  <a:pt x="2515307" y="2014381"/>
                  <a:pt x="2518926" y="2005523"/>
                </a:cubicBezTo>
                <a:cubicBezTo>
                  <a:pt x="2524451" y="2002475"/>
                  <a:pt x="2536357" y="1987902"/>
                  <a:pt x="2549596" y="1965137"/>
                </a:cubicBezTo>
                <a:cubicBezTo>
                  <a:pt x="2553121" y="1959422"/>
                  <a:pt x="2556645" y="1953326"/>
                  <a:pt x="2560455" y="1947039"/>
                </a:cubicBezTo>
                <a:cubicBezTo>
                  <a:pt x="2564265" y="1940753"/>
                  <a:pt x="2568266" y="1933799"/>
                  <a:pt x="2571790" y="1926465"/>
                </a:cubicBezTo>
                <a:cubicBezTo>
                  <a:pt x="2579124" y="1911892"/>
                  <a:pt x="2587125" y="1896176"/>
                  <a:pt x="2595031" y="1879793"/>
                </a:cubicBezTo>
                <a:lnTo>
                  <a:pt x="2609699" y="1841217"/>
                </a:lnTo>
                <a:cubicBezTo>
                  <a:pt x="2609699" y="1839883"/>
                  <a:pt x="2610842" y="1836930"/>
                  <a:pt x="2612080" y="1832835"/>
                </a:cubicBezTo>
                <a:cubicBezTo>
                  <a:pt x="2613319" y="1828739"/>
                  <a:pt x="2615033" y="1823310"/>
                  <a:pt x="2616653" y="1817214"/>
                </a:cubicBezTo>
                <a:cubicBezTo>
                  <a:pt x="2619986" y="1804831"/>
                  <a:pt x="2624463" y="1789210"/>
                  <a:pt x="2629226" y="1773113"/>
                </a:cubicBezTo>
                <a:cubicBezTo>
                  <a:pt x="2633988" y="1757016"/>
                  <a:pt x="2637322" y="1740252"/>
                  <a:pt x="2641132" y="1726155"/>
                </a:cubicBezTo>
                <a:cubicBezTo>
                  <a:pt x="2642846" y="1719106"/>
                  <a:pt x="2644751" y="1712724"/>
                  <a:pt x="2645989" y="1707105"/>
                </a:cubicBezTo>
                <a:cubicBezTo>
                  <a:pt x="2647228" y="1701485"/>
                  <a:pt x="2648180" y="1697580"/>
                  <a:pt x="2649037" y="1694055"/>
                </a:cubicBezTo>
                <a:cubicBezTo>
                  <a:pt x="2650419" y="1688121"/>
                  <a:pt x="2652229" y="1682292"/>
                  <a:pt x="2654467" y="1676624"/>
                </a:cubicBezTo>
                <a:cubicBezTo>
                  <a:pt x="2658372" y="1676624"/>
                  <a:pt x="2662563" y="1674720"/>
                  <a:pt x="2664944" y="1680530"/>
                </a:cubicBezTo>
                <a:cubicBezTo>
                  <a:pt x="2664716" y="1686788"/>
                  <a:pt x="2663725" y="1692989"/>
                  <a:pt x="2661992" y="1699008"/>
                </a:cubicBezTo>
                <a:cubicBezTo>
                  <a:pt x="2660944" y="1703676"/>
                  <a:pt x="2659896" y="1708533"/>
                  <a:pt x="2658562" y="1714058"/>
                </a:cubicBezTo>
                <a:cubicBezTo>
                  <a:pt x="2657229" y="1719582"/>
                  <a:pt x="2655705" y="1724154"/>
                  <a:pt x="2654371" y="1728631"/>
                </a:cubicBezTo>
                <a:lnTo>
                  <a:pt x="2650943" y="1745014"/>
                </a:lnTo>
                <a:lnTo>
                  <a:pt x="2647609" y="1764064"/>
                </a:lnTo>
                <a:cubicBezTo>
                  <a:pt x="2636941" y="1792639"/>
                  <a:pt x="2629226" y="1815880"/>
                  <a:pt x="2621987" y="1836835"/>
                </a:cubicBezTo>
                <a:cubicBezTo>
                  <a:pt x="2629226" y="1815880"/>
                  <a:pt x="2636941" y="1792353"/>
                  <a:pt x="2647609" y="1764159"/>
                </a:cubicBezTo>
                <a:lnTo>
                  <a:pt x="2651990" y="1768065"/>
                </a:lnTo>
                <a:cubicBezTo>
                  <a:pt x="2658629" y="1753034"/>
                  <a:pt x="2664230" y="1737566"/>
                  <a:pt x="2668754" y="1721773"/>
                </a:cubicBezTo>
                <a:cubicBezTo>
                  <a:pt x="2669897" y="1724154"/>
                  <a:pt x="2666563" y="1741299"/>
                  <a:pt x="2670183" y="1735394"/>
                </a:cubicBezTo>
                <a:cubicBezTo>
                  <a:pt x="2668564" y="1741109"/>
                  <a:pt x="2667040" y="1746633"/>
                  <a:pt x="2665516" y="1752158"/>
                </a:cubicBezTo>
                <a:cubicBezTo>
                  <a:pt x="2667040" y="1746633"/>
                  <a:pt x="2668564" y="1741109"/>
                  <a:pt x="2670183" y="1735394"/>
                </a:cubicBezTo>
                <a:cubicBezTo>
                  <a:pt x="2671802" y="1729679"/>
                  <a:pt x="2673803" y="1725202"/>
                  <a:pt x="2675517" y="1720154"/>
                </a:cubicBezTo>
                <a:cubicBezTo>
                  <a:pt x="2678946" y="1707009"/>
                  <a:pt x="2681804" y="1693674"/>
                  <a:pt x="2685042" y="1680530"/>
                </a:cubicBezTo>
                <a:cubicBezTo>
                  <a:pt x="2687328" y="1670338"/>
                  <a:pt x="2690281" y="1659670"/>
                  <a:pt x="2691900" y="1649383"/>
                </a:cubicBezTo>
                <a:cubicBezTo>
                  <a:pt x="2693519" y="1639096"/>
                  <a:pt x="2695805" y="1629476"/>
                  <a:pt x="2697901" y="1621665"/>
                </a:cubicBezTo>
                <a:cubicBezTo>
                  <a:pt x="2698072" y="1624332"/>
                  <a:pt x="2698072" y="1626999"/>
                  <a:pt x="2697901" y="1629666"/>
                </a:cubicBezTo>
                <a:cubicBezTo>
                  <a:pt x="2698072" y="1626999"/>
                  <a:pt x="2698072" y="1624332"/>
                  <a:pt x="2697901" y="1621665"/>
                </a:cubicBezTo>
                <a:cubicBezTo>
                  <a:pt x="2700377" y="1609378"/>
                  <a:pt x="2703044" y="1598710"/>
                  <a:pt x="2704473" y="1589471"/>
                </a:cubicBezTo>
                <a:cubicBezTo>
                  <a:pt x="2705902" y="1580232"/>
                  <a:pt x="2707426" y="1572612"/>
                  <a:pt x="2708569" y="1566516"/>
                </a:cubicBezTo>
                <a:cubicBezTo>
                  <a:pt x="2710855" y="1554514"/>
                  <a:pt x="2712474" y="1548799"/>
                  <a:pt x="2713331" y="1549561"/>
                </a:cubicBezTo>
                <a:cubicBezTo>
                  <a:pt x="2714693" y="1556819"/>
                  <a:pt x="2714951" y="1564230"/>
                  <a:pt x="2714093" y="1571564"/>
                </a:cubicBezTo>
                <a:cubicBezTo>
                  <a:pt x="2714093" y="1578517"/>
                  <a:pt x="2713617" y="1587090"/>
                  <a:pt x="2713045" y="1597377"/>
                </a:cubicBezTo>
                <a:cubicBezTo>
                  <a:pt x="2712474" y="1607664"/>
                  <a:pt x="2710664" y="1619474"/>
                  <a:pt x="2709236" y="1632905"/>
                </a:cubicBezTo>
                <a:lnTo>
                  <a:pt x="2711045" y="1633667"/>
                </a:lnTo>
                <a:cubicBezTo>
                  <a:pt x="2712284" y="1629476"/>
                  <a:pt x="2713427" y="1625285"/>
                  <a:pt x="2714570" y="1621189"/>
                </a:cubicBezTo>
                <a:cubicBezTo>
                  <a:pt x="2714570" y="1637477"/>
                  <a:pt x="2719237" y="1624904"/>
                  <a:pt x="2723618" y="1615188"/>
                </a:cubicBezTo>
                <a:cubicBezTo>
                  <a:pt x="2719237" y="1624713"/>
                  <a:pt x="2714093" y="1637477"/>
                  <a:pt x="2714570" y="1621094"/>
                </a:cubicBezTo>
                <a:cubicBezTo>
                  <a:pt x="2726095" y="1532416"/>
                  <a:pt x="2723333" y="1467170"/>
                  <a:pt x="2712855" y="1504698"/>
                </a:cubicBezTo>
                <a:cubicBezTo>
                  <a:pt x="2715141" y="1483362"/>
                  <a:pt x="2717808" y="1472599"/>
                  <a:pt x="2719427" y="1461931"/>
                </a:cubicBezTo>
                <a:cubicBezTo>
                  <a:pt x="2721046" y="1451263"/>
                  <a:pt x="2722761" y="1440976"/>
                  <a:pt x="2724285" y="1420783"/>
                </a:cubicBezTo>
                <a:cubicBezTo>
                  <a:pt x="2725237" y="1406591"/>
                  <a:pt x="2727238" y="1414687"/>
                  <a:pt x="2728000" y="1428689"/>
                </a:cubicBezTo>
                <a:cubicBezTo>
                  <a:pt x="2729333" y="1456121"/>
                  <a:pt x="2729619" y="1516319"/>
                  <a:pt x="2732953" y="1416878"/>
                </a:cubicBezTo>
                <a:cubicBezTo>
                  <a:pt x="2734001" y="1388303"/>
                  <a:pt x="2736477" y="1410782"/>
                  <a:pt x="2737144" y="1426403"/>
                </a:cubicBezTo>
                <a:cubicBezTo>
                  <a:pt x="2737715" y="1438976"/>
                  <a:pt x="2738192" y="1451644"/>
                  <a:pt x="2738763" y="1464503"/>
                </a:cubicBezTo>
                <a:cubicBezTo>
                  <a:pt x="2739335" y="1477362"/>
                  <a:pt x="2738763" y="1490316"/>
                  <a:pt x="2738763" y="1503365"/>
                </a:cubicBezTo>
                <a:cubicBezTo>
                  <a:pt x="2738763" y="1516414"/>
                  <a:pt x="2738763" y="1529749"/>
                  <a:pt x="2737811" y="1542894"/>
                </a:cubicBezTo>
                <a:cubicBezTo>
                  <a:pt x="2736858" y="1556038"/>
                  <a:pt x="2736001" y="1569183"/>
                  <a:pt x="2735144" y="1582327"/>
                </a:cubicBezTo>
                <a:cubicBezTo>
                  <a:pt x="2736287" y="1583661"/>
                  <a:pt x="2737239" y="1585089"/>
                  <a:pt x="2740096" y="1570326"/>
                </a:cubicBezTo>
                <a:cubicBezTo>
                  <a:pt x="2744859" y="1535274"/>
                  <a:pt x="2746859" y="1527558"/>
                  <a:pt x="2745240" y="1554895"/>
                </a:cubicBezTo>
                <a:lnTo>
                  <a:pt x="2745240" y="1568897"/>
                </a:lnTo>
                <a:cubicBezTo>
                  <a:pt x="2742954" y="1581565"/>
                  <a:pt x="2741620" y="1593757"/>
                  <a:pt x="2739525" y="1606140"/>
                </a:cubicBezTo>
                <a:cubicBezTo>
                  <a:pt x="2741620" y="1593757"/>
                  <a:pt x="2742954" y="1581565"/>
                  <a:pt x="2745240" y="1568897"/>
                </a:cubicBezTo>
                <a:cubicBezTo>
                  <a:pt x="2748955" y="1564896"/>
                  <a:pt x="2749812" y="1574517"/>
                  <a:pt x="2748574" y="1595281"/>
                </a:cubicBezTo>
                <a:cubicBezTo>
                  <a:pt x="2748002" y="1605663"/>
                  <a:pt x="2745621" y="1618617"/>
                  <a:pt x="2743240" y="1634238"/>
                </a:cubicBezTo>
                <a:cubicBezTo>
                  <a:pt x="2740859" y="1649859"/>
                  <a:pt x="2738001" y="1667862"/>
                  <a:pt x="2732858" y="1687674"/>
                </a:cubicBezTo>
                <a:cubicBezTo>
                  <a:pt x="2728266" y="1702485"/>
                  <a:pt x="2725085" y="1717696"/>
                  <a:pt x="2723333" y="1733108"/>
                </a:cubicBezTo>
                <a:cubicBezTo>
                  <a:pt x="2724380" y="1738918"/>
                  <a:pt x="2730191" y="1715868"/>
                  <a:pt x="2735715" y="1691388"/>
                </a:cubicBezTo>
                <a:lnTo>
                  <a:pt x="2736287" y="1688626"/>
                </a:lnTo>
                <a:cubicBezTo>
                  <a:pt x="2738192" y="1687578"/>
                  <a:pt x="2736763" y="1698151"/>
                  <a:pt x="2734382" y="1711391"/>
                </a:cubicBezTo>
                <a:cubicBezTo>
                  <a:pt x="2733048" y="1718154"/>
                  <a:pt x="2731714" y="1725869"/>
                  <a:pt x="2730000" y="1733394"/>
                </a:cubicBezTo>
                <a:cubicBezTo>
                  <a:pt x="2728286" y="1740918"/>
                  <a:pt x="2726571" y="1748157"/>
                  <a:pt x="2725047" y="1754539"/>
                </a:cubicBezTo>
                <a:lnTo>
                  <a:pt x="2716379" y="1792639"/>
                </a:lnTo>
                <a:cubicBezTo>
                  <a:pt x="2712664" y="1804545"/>
                  <a:pt x="2708474" y="1816356"/>
                  <a:pt x="2704568" y="1828167"/>
                </a:cubicBezTo>
                <a:cubicBezTo>
                  <a:pt x="2699806" y="1842645"/>
                  <a:pt x="2695043" y="1857219"/>
                  <a:pt x="2689614" y="1871316"/>
                </a:cubicBezTo>
                <a:cubicBezTo>
                  <a:pt x="2684661" y="1883698"/>
                  <a:pt x="2680089" y="1895795"/>
                  <a:pt x="2675231" y="1907987"/>
                </a:cubicBezTo>
                <a:cubicBezTo>
                  <a:pt x="2670374" y="1920179"/>
                  <a:pt x="2665039" y="1931799"/>
                  <a:pt x="2660087" y="1943706"/>
                </a:cubicBezTo>
                <a:cubicBezTo>
                  <a:pt x="2655134" y="1955612"/>
                  <a:pt x="2649990" y="1967518"/>
                  <a:pt x="2644275" y="1979234"/>
                </a:cubicBezTo>
                <a:cubicBezTo>
                  <a:pt x="2638560" y="1990949"/>
                  <a:pt x="2632369" y="2002665"/>
                  <a:pt x="2626082" y="2014476"/>
                </a:cubicBezTo>
                <a:cubicBezTo>
                  <a:pt x="2619320" y="2027811"/>
                  <a:pt x="2616557" y="2033526"/>
                  <a:pt x="2614462" y="2039146"/>
                </a:cubicBezTo>
                <a:cubicBezTo>
                  <a:pt x="2611662" y="2045928"/>
                  <a:pt x="2608480" y="2052538"/>
                  <a:pt x="2604937" y="2058958"/>
                </a:cubicBezTo>
                <a:lnTo>
                  <a:pt x="2607128" y="2057529"/>
                </a:lnTo>
                <a:cubicBezTo>
                  <a:pt x="2601412" y="2068197"/>
                  <a:pt x="2595602" y="2079246"/>
                  <a:pt x="2589316" y="2090295"/>
                </a:cubicBezTo>
                <a:lnTo>
                  <a:pt x="2569028" y="2123252"/>
                </a:lnTo>
                <a:cubicBezTo>
                  <a:pt x="2555597" y="2145636"/>
                  <a:pt x="2539405" y="2166591"/>
                  <a:pt x="2524736" y="2188117"/>
                </a:cubicBezTo>
                <a:cubicBezTo>
                  <a:pt x="2527308" y="2181926"/>
                  <a:pt x="2515211" y="2194689"/>
                  <a:pt x="2518640" y="2188117"/>
                </a:cubicBezTo>
                <a:cubicBezTo>
                  <a:pt x="2515497" y="2194594"/>
                  <a:pt x="2527308" y="2181831"/>
                  <a:pt x="2524736" y="2188117"/>
                </a:cubicBezTo>
                <a:cubicBezTo>
                  <a:pt x="2517783" y="2199642"/>
                  <a:pt x="2508258" y="2211549"/>
                  <a:pt x="2498638" y="2224312"/>
                </a:cubicBezTo>
                <a:lnTo>
                  <a:pt x="2483684" y="2243362"/>
                </a:lnTo>
                <a:cubicBezTo>
                  <a:pt x="2478540" y="2249744"/>
                  <a:pt x="2472920" y="2255935"/>
                  <a:pt x="2467586" y="2262412"/>
                </a:cubicBezTo>
                <a:lnTo>
                  <a:pt x="2442726" y="2292035"/>
                </a:lnTo>
                <a:cubicBezTo>
                  <a:pt x="2434154" y="2301560"/>
                  <a:pt x="2425200" y="2311085"/>
                  <a:pt x="2416532" y="2320610"/>
                </a:cubicBezTo>
                <a:lnTo>
                  <a:pt x="2417961" y="2323467"/>
                </a:lnTo>
                <a:cubicBezTo>
                  <a:pt x="2445584" y="2299560"/>
                  <a:pt x="2397101" y="2354519"/>
                  <a:pt x="2413579" y="2342517"/>
                </a:cubicBezTo>
                <a:lnTo>
                  <a:pt x="2425581" y="2331373"/>
                </a:lnTo>
                <a:lnTo>
                  <a:pt x="2436154" y="2320420"/>
                </a:lnTo>
                <a:cubicBezTo>
                  <a:pt x="2436154" y="2322039"/>
                  <a:pt x="2439583" y="2319848"/>
                  <a:pt x="2445012" y="2315371"/>
                </a:cubicBezTo>
                <a:cubicBezTo>
                  <a:pt x="2447679" y="2313180"/>
                  <a:pt x="2450822" y="2310418"/>
                  <a:pt x="2454537" y="2307275"/>
                </a:cubicBezTo>
                <a:cubicBezTo>
                  <a:pt x="2458252" y="2304132"/>
                  <a:pt x="2461395" y="2300417"/>
                  <a:pt x="2465014" y="2296607"/>
                </a:cubicBezTo>
                <a:cubicBezTo>
                  <a:pt x="2479683" y="2281557"/>
                  <a:pt x="2496161" y="2264413"/>
                  <a:pt x="2503114" y="2258507"/>
                </a:cubicBezTo>
                <a:cubicBezTo>
                  <a:pt x="2515869" y="2246658"/>
                  <a:pt x="2527775" y="2233932"/>
                  <a:pt x="2538738" y="2220407"/>
                </a:cubicBezTo>
                <a:cubicBezTo>
                  <a:pt x="2545977" y="2212215"/>
                  <a:pt x="2552835" y="2202214"/>
                  <a:pt x="2560645" y="2191832"/>
                </a:cubicBezTo>
                <a:cubicBezTo>
                  <a:pt x="2568456" y="2181450"/>
                  <a:pt x="2577029" y="2169258"/>
                  <a:pt x="2585696" y="2156018"/>
                </a:cubicBezTo>
                <a:lnTo>
                  <a:pt x="2583887" y="2155065"/>
                </a:lnTo>
                <a:cubicBezTo>
                  <a:pt x="2533118" y="2224312"/>
                  <a:pt x="2559121" y="2180307"/>
                  <a:pt x="2559026" y="2175068"/>
                </a:cubicBezTo>
                <a:lnTo>
                  <a:pt x="2574362" y="2155351"/>
                </a:lnTo>
                <a:lnTo>
                  <a:pt x="2588839" y="2134968"/>
                </a:lnTo>
                <a:lnTo>
                  <a:pt x="2596555" y="2123157"/>
                </a:lnTo>
                <a:cubicBezTo>
                  <a:pt x="2602841" y="2116680"/>
                  <a:pt x="2616081" y="2098963"/>
                  <a:pt x="2617224" y="2100678"/>
                </a:cubicBezTo>
                <a:cubicBezTo>
                  <a:pt x="2624082" y="2089248"/>
                  <a:pt x="2631512" y="2078389"/>
                  <a:pt x="2638560" y="2067149"/>
                </a:cubicBezTo>
                <a:cubicBezTo>
                  <a:pt x="2641989" y="2061530"/>
                  <a:pt x="2645418" y="2055720"/>
                  <a:pt x="2648657" y="2049719"/>
                </a:cubicBezTo>
                <a:cubicBezTo>
                  <a:pt x="2651714" y="2043537"/>
                  <a:pt x="2654381" y="2037175"/>
                  <a:pt x="2656658" y="2030669"/>
                </a:cubicBezTo>
                <a:lnTo>
                  <a:pt x="2674755" y="1994855"/>
                </a:lnTo>
                <a:cubicBezTo>
                  <a:pt x="2680756" y="1982853"/>
                  <a:pt x="2685804" y="1970471"/>
                  <a:pt x="2691424" y="1958279"/>
                </a:cubicBezTo>
                <a:lnTo>
                  <a:pt x="2691424" y="1959422"/>
                </a:lnTo>
                <a:cubicBezTo>
                  <a:pt x="2697805" y="1944849"/>
                  <a:pt x="2704663" y="1930847"/>
                  <a:pt x="2709997" y="1915321"/>
                </a:cubicBezTo>
                <a:cubicBezTo>
                  <a:pt x="2716960" y="1899271"/>
                  <a:pt x="2722780" y="1882755"/>
                  <a:pt x="2727428" y="1865886"/>
                </a:cubicBezTo>
                <a:lnTo>
                  <a:pt x="2729333" y="1860362"/>
                </a:lnTo>
                <a:lnTo>
                  <a:pt x="2730953" y="1855123"/>
                </a:lnTo>
                <a:lnTo>
                  <a:pt x="2746954" y="1809594"/>
                </a:lnTo>
                <a:cubicBezTo>
                  <a:pt x="2750574" y="1798830"/>
                  <a:pt x="2752384" y="1792163"/>
                  <a:pt x="2753622" y="1789591"/>
                </a:cubicBezTo>
                <a:cubicBezTo>
                  <a:pt x="2754860" y="1787020"/>
                  <a:pt x="2754765" y="1788258"/>
                  <a:pt x="2754098" y="1793020"/>
                </a:cubicBezTo>
                <a:cubicBezTo>
                  <a:pt x="2752946" y="1801040"/>
                  <a:pt x="2751355" y="1808984"/>
                  <a:pt x="2749336" y="1816833"/>
                </a:cubicBezTo>
                <a:cubicBezTo>
                  <a:pt x="2744192" y="1833406"/>
                  <a:pt x="2739049" y="1849694"/>
                  <a:pt x="2733810" y="1866172"/>
                </a:cubicBezTo>
                <a:cubicBezTo>
                  <a:pt x="2728571" y="1882650"/>
                  <a:pt x="2721618" y="1898938"/>
                  <a:pt x="2714760" y="1916274"/>
                </a:cubicBezTo>
                <a:cubicBezTo>
                  <a:pt x="2712950" y="1921703"/>
                  <a:pt x="2711045" y="1927513"/>
                  <a:pt x="2708950" y="1933323"/>
                </a:cubicBezTo>
                <a:cubicBezTo>
                  <a:pt x="2706854" y="1939134"/>
                  <a:pt x="2703997" y="1945230"/>
                  <a:pt x="2701520" y="1951326"/>
                </a:cubicBezTo>
                <a:cubicBezTo>
                  <a:pt x="2696091" y="1963803"/>
                  <a:pt x="2690471" y="1976853"/>
                  <a:pt x="2684756" y="1990283"/>
                </a:cubicBezTo>
                <a:cubicBezTo>
                  <a:pt x="2646123" y="2072455"/>
                  <a:pt x="2599241" y="2150484"/>
                  <a:pt x="2544834" y="2223169"/>
                </a:cubicBezTo>
                <a:cubicBezTo>
                  <a:pt x="2529213" y="2243172"/>
                  <a:pt x="2517116" y="2259745"/>
                  <a:pt x="2508544" y="2271556"/>
                </a:cubicBezTo>
                <a:cubicBezTo>
                  <a:pt x="2499971" y="2283367"/>
                  <a:pt x="2495018" y="2290606"/>
                  <a:pt x="2495590" y="2292606"/>
                </a:cubicBezTo>
                <a:lnTo>
                  <a:pt x="2495590" y="2292606"/>
                </a:lnTo>
                <a:cubicBezTo>
                  <a:pt x="2501210" y="2287368"/>
                  <a:pt x="2506448" y="2282605"/>
                  <a:pt x="2513211" y="2275938"/>
                </a:cubicBezTo>
                <a:cubicBezTo>
                  <a:pt x="2519974" y="2269270"/>
                  <a:pt x="2527213" y="2260031"/>
                  <a:pt x="2537976" y="2246505"/>
                </a:cubicBezTo>
                <a:lnTo>
                  <a:pt x="2538929" y="2248220"/>
                </a:lnTo>
                <a:cubicBezTo>
                  <a:pt x="2545787" y="2240505"/>
                  <a:pt x="2556740" y="2228217"/>
                  <a:pt x="2565313" y="2216597"/>
                </a:cubicBezTo>
                <a:cubicBezTo>
                  <a:pt x="2570809" y="2208567"/>
                  <a:pt x="2577200" y="2201186"/>
                  <a:pt x="2584363" y="2194594"/>
                </a:cubicBezTo>
                <a:lnTo>
                  <a:pt x="2598650" y="2175544"/>
                </a:lnTo>
                <a:cubicBezTo>
                  <a:pt x="2603413" y="2169353"/>
                  <a:pt x="2607509" y="2162971"/>
                  <a:pt x="2611890" y="2156494"/>
                </a:cubicBezTo>
                <a:lnTo>
                  <a:pt x="2637036" y="2120871"/>
                </a:lnTo>
                <a:cubicBezTo>
                  <a:pt x="2651895" y="2098487"/>
                  <a:pt x="2665611" y="2077532"/>
                  <a:pt x="2678755" y="2057815"/>
                </a:cubicBezTo>
                <a:cubicBezTo>
                  <a:pt x="2699234" y="2019715"/>
                  <a:pt x="2697805" y="2028002"/>
                  <a:pt x="2704949" y="2018667"/>
                </a:cubicBezTo>
                <a:lnTo>
                  <a:pt x="2698853" y="2033145"/>
                </a:lnTo>
                <a:cubicBezTo>
                  <a:pt x="2693614" y="2044290"/>
                  <a:pt x="2688566" y="2055053"/>
                  <a:pt x="2683423" y="2065816"/>
                </a:cubicBezTo>
                <a:lnTo>
                  <a:pt x="2666849" y="2097439"/>
                </a:lnTo>
                <a:cubicBezTo>
                  <a:pt x="2660944" y="2108012"/>
                  <a:pt x="2655324" y="2119251"/>
                  <a:pt x="2648276" y="2130586"/>
                </a:cubicBezTo>
                <a:cubicBezTo>
                  <a:pt x="2641227" y="2141921"/>
                  <a:pt x="2633417" y="2153637"/>
                  <a:pt x="2624844" y="2166305"/>
                </a:cubicBezTo>
                <a:cubicBezTo>
                  <a:pt x="2616271" y="2178973"/>
                  <a:pt x="2608080" y="2192404"/>
                  <a:pt x="2599317" y="2205167"/>
                </a:cubicBezTo>
                <a:cubicBezTo>
                  <a:pt x="2590554" y="2217930"/>
                  <a:pt x="2582172" y="2230884"/>
                  <a:pt x="2572837" y="2243267"/>
                </a:cubicBezTo>
                <a:lnTo>
                  <a:pt x="2542834" y="2281938"/>
                </a:lnTo>
                <a:cubicBezTo>
                  <a:pt x="2538071" y="2288511"/>
                  <a:pt x="2532833" y="2294702"/>
                  <a:pt x="2527594" y="2300988"/>
                </a:cubicBezTo>
                <a:lnTo>
                  <a:pt x="2511878" y="2319562"/>
                </a:lnTo>
                <a:lnTo>
                  <a:pt x="2496066" y="2338612"/>
                </a:lnTo>
                <a:cubicBezTo>
                  <a:pt x="2490732" y="2344804"/>
                  <a:pt x="2484922" y="2350518"/>
                  <a:pt x="2479302" y="2356519"/>
                </a:cubicBezTo>
                <a:cubicBezTo>
                  <a:pt x="2467967" y="2368425"/>
                  <a:pt x="2456633" y="2380522"/>
                  <a:pt x="2444536" y="2392238"/>
                </a:cubicBezTo>
                <a:cubicBezTo>
                  <a:pt x="2444536" y="2392238"/>
                  <a:pt x="2444536" y="2393285"/>
                  <a:pt x="2443012" y="2395095"/>
                </a:cubicBezTo>
                <a:cubicBezTo>
                  <a:pt x="2448517" y="2389676"/>
                  <a:pt x="2454975" y="2385313"/>
                  <a:pt x="2462062" y="2382237"/>
                </a:cubicBezTo>
                <a:cubicBezTo>
                  <a:pt x="2475378" y="2370769"/>
                  <a:pt x="2487922" y="2358424"/>
                  <a:pt x="2499590" y="2345280"/>
                </a:cubicBezTo>
                <a:cubicBezTo>
                  <a:pt x="2512449" y="2330230"/>
                  <a:pt x="2525594" y="2314228"/>
                  <a:pt x="2537690" y="2300607"/>
                </a:cubicBezTo>
                <a:cubicBezTo>
                  <a:pt x="2537690" y="2299750"/>
                  <a:pt x="2538547" y="2298988"/>
                  <a:pt x="2538929" y="2298131"/>
                </a:cubicBezTo>
                <a:cubicBezTo>
                  <a:pt x="2545787" y="2290225"/>
                  <a:pt x="2552073" y="2281843"/>
                  <a:pt x="2558645" y="2273747"/>
                </a:cubicBezTo>
                <a:lnTo>
                  <a:pt x="2576838" y="2250411"/>
                </a:lnTo>
                <a:cubicBezTo>
                  <a:pt x="2582267" y="2243648"/>
                  <a:pt x="2587220" y="2236504"/>
                  <a:pt x="2592078" y="2229361"/>
                </a:cubicBezTo>
                <a:lnTo>
                  <a:pt x="2606937" y="2207929"/>
                </a:lnTo>
                <a:lnTo>
                  <a:pt x="2605413" y="2209453"/>
                </a:lnTo>
                <a:cubicBezTo>
                  <a:pt x="2629130" y="2177354"/>
                  <a:pt x="2626368" y="2183926"/>
                  <a:pt x="2629321" y="2183259"/>
                </a:cubicBezTo>
                <a:cubicBezTo>
                  <a:pt x="2626273" y="2189260"/>
                  <a:pt x="2622844" y="2194975"/>
                  <a:pt x="2619796" y="2200786"/>
                </a:cubicBezTo>
                <a:cubicBezTo>
                  <a:pt x="2610271" y="2214787"/>
                  <a:pt x="2599888" y="2229361"/>
                  <a:pt x="2593030" y="2239457"/>
                </a:cubicBezTo>
                <a:cubicBezTo>
                  <a:pt x="2586172" y="2249554"/>
                  <a:pt x="2581886" y="2256030"/>
                  <a:pt x="2585029" y="2254888"/>
                </a:cubicBezTo>
                <a:cubicBezTo>
                  <a:pt x="2598745" y="2237266"/>
                  <a:pt x="2611128" y="2218692"/>
                  <a:pt x="2624272" y="2200595"/>
                </a:cubicBezTo>
                <a:cubicBezTo>
                  <a:pt x="2627035" y="2196785"/>
                  <a:pt x="2629987" y="2192975"/>
                  <a:pt x="2632464" y="2188879"/>
                </a:cubicBezTo>
                <a:cubicBezTo>
                  <a:pt x="2636360" y="2184603"/>
                  <a:pt x="2639570" y="2179754"/>
                  <a:pt x="2641989" y="2174496"/>
                </a:cubicBezTo>
                <a:lnTo>
                  <a:pt x="2659039" y="2146969"/>
                </a:lnTo>
                <a:lnTo>
                  <a:pt x="2666659" y="2133920"/>
                </a:lnTo>
                <a:cubicBezTo>
                  <a:pt x="2668945" y="2129538"/>
                  <a:pt x="2671231" y="2125252"/>
                  <a:pt x="2673517" y="2121061"/>
                </a:cubicBezTo>
                <a:lnTo>
                  <a:pt x="2686947" y="2096677"/>
                </a:lnTo>
                <a:cubicBezTo>
                  <a:pt x="2691424" y="2088867"/>
                  <a:pt x="2695805" y="2081342"/>
                  <a:pt x="2699996" y="2073912"/>
                </a:cubicBezTo>
                <a:lnTo>
                  <a:pt x="2711807" y="2051910"/>
                </a:lnTo>
                <a:cubicBezTo>
                  <a:pt x="2719522" y="2037527"/>
                  <a:pt x="2727619" y="2024001"/>
                  <a:pt x="2734762" y="2010190"/>
                </a:cubicBezTo>
                <a:lnTo>
                  <a:pt x="2755813" y="1968471"/>
                </a:lnTo>
                <a:lnTo>
                  <a:pt x="2755813" y="1968471"/>
                </a:lnTo>
                <a:cubicBezTo>
                  <a:pt x="2764480" y="1952469"/>
                  <a:pt x="2770481" y="1938372"/>
                  <a:pt x="2776006" y="1927989"/>
                </a:cubicBezTo>
                <a:cubicBezTo>
                  <a:pt x="2779444" y="1920693"/>
                  <a:pt x="2783626" y="1913768"/>
                  <a:pt x="2788484" y="1907320"/>
                </a:cubicBezTo>
                <a:lnTo>
                  <a:pt x="2788484" y="1907320"/>
                </a:lnTo>
                <a:cubicBezTo>
                  <a:pt x="2790579" y="1901796"/>
                  <a:pt x="2792675" y="1896652"/>
                  <a:pt x="2794579" y="1891795"/>
                </a:cubicBezTo>
                <a:lnTo>
                  <a:pt x="2799437" y="1878174"/>
                </a:lnTo>
                <a:cubicBezTo>
                  <a:pt x="2802485" y="1869887"/>
                  <a:pt x="2805057" y="1863029"/>
                  <a:pt x="2807248" y="1857790"/>
                </a:cubicBezTo>
                <a:cubicBezTo>
                  <a:pt x="2811534" y="1847408"/>
                  <a:pt x="2814011" y="1843598"/>
                  <a:pt x="2814392" y="1847598"/>
                </a:cubicBezTo>
                <a:cubicBezTo>
                  <a:pt x="2810848" y="1858066"/>
                  <a:pt x="2807981" y="1868763"/>
                  <a:pt x="2805819" y="1879603"/>
                </a:cubicBezTo>
                <a:cubicBezTo>
                  <a:pt x="2803781" y="1890670"/>
                  <a:pt x="2800590" y="1901491"/>
                  <a:pt x="2796294" y="1911892"/>
                </a:cubicBezTo>
                <a:lnTo>
                  <a:pt x="2796294" y="1911892"/>
                </a:lnTo>
                <a:cubicBezTo>
                  <a:pt x="2794446" y="1922570"/>
                  <a:pt x="2791246" y="1932980"/>
                  <a:pt x="2786769" y="1942848"/>
                </a:cubicBezTo>
                <a:cubicBezTo>
                  <a:pt x="2784102" y="1950468"/>
                  <a:pt x="2781721" y="1958184"/>
                  <a:pt x="2778768" y="1965708"/>
                </a:cubicBezTo>
                <a:lnTo>
                  <a:pt x="2769243" y="1988283"/>
                </a:lnTo>
                <a:lnTo>
                  <a:pt x="2761909" y="2009238"/>
                </a:lnTo>
                <a:lnTo>
                  <a:pt x="2764480" y="2011619"/>
                </a:lnTo>
                <a:lnTo>
                  <a:pt x="2781911" y="1981901"/>
                </a:lnTo>
                <a:cubicBezTo>
                  <a:pt x="2789722" y="1964946"/>
                  <a:pt x="2794484" y="1953326"/>
                  <a:pt x="2797913" y="1947706"/>
                </a:cubicBezTo>
                <a:lnTo>
                  <a:pt x="2797913" y="1946849"/>
                </a:lnTo>
                <a:cubicBezTo>
                  <a:pt x="2820583" y="1897414"/>
                  <a:pt x="2830298" y="1869792"/>
                  <a:pt x="2835251" y="1861695"/>
                </a:cubicBezTo>
                <a:cubicBezTo>
                  <a:pt x="2840204" y="1853599"/>
                  <a:pt x="2838680" y="1864172"/>
                  <a:pt x="2834013" y="1889223"/>
                </a:cubicBezTo>
                <a:cubicBezTo>
                  <a:pt x="2830775" y="1908273"/>
                  <a:pt x="2825536" y="1927323"/>
                  <a:pt x="2824488" y="1938753"/>
                </a:cubicBezTo>
                <a:cubicBezTo>
                  <a:pt x="2823440" y="1950183"/>
                  <a:pt x="2825060" y="1952945"/>
                  <a:pt x="2834013" y="1939324"/>
                </a:cubicBezTo>
                <a:cubicBezTo>
                  <a:pt x="2833918" y="1950211"/>
                  <a:pt x="2831946" y="1961003"/>
                  <a:pt x="2828203" y="1971233"/>
                </a:cubicBezTo>
                <a:cubicBezTo>
                  <a:pt x="2817820" y="1997236"/>
                  <a:pt x="2806200" y="2021144"/>
                  <a:pt x="2795627" y="2044004"/>
                </a:cubicBezTo>
                <a:cubicBezTo>
                  <a:pt x="2785054" y="2066864"/>
                  <a:pt x="2772482" y="2086962"/>
                  <a:pt x="2761433" y="2106202"/>
                </a:cubicBezTo>
                <a:cubicBezTo>
                  <a:pt x="2741716" y="2138016"/>
                  <a:pt x="2720856" y="2172877"/>
                  <a:pt x="2697996" y="2204976"/>
                </a:cubicBezTo>
                <a:cubicBezTo>
                  <a:pt x="2692376" y="2213073"/>
                  <a:pt x="2686947" y="2221074"/>
                  <a:pt x="2681327" y="2228884"/>
                </a:cubicBezTo>
                <a:lnTo>
                  <a:pt x="2664087" y="2251268"/>
                </a:lnTo>
                <a:lnTo>
                  <a:pt x="2647513" y="2272413"/>
                </a:lnTo>
                <a:cubicBezTo>
                  <a:pt x="2642275" y="2279271"/>
                  <a:pt x="2636941" y="2285748"/>
                  <a:pt x="2631512" y="2291463"/>
                </a:cubicBezTo>
                <a:cubicBezTo>
                  <a:pt x="2621987" y="2304417"/>
                  <a:pt x="2613795" y="2313657"/>
                  <a:pt x="2606270" y="2322420"/>
                </a:cubicBezTo>
                <a:lnTo>
                  <a:pt x="2595126" y="2335374"/>
                </a:lnTo>
                <a:lnTo>
                  <a:pt x="2582553" y="2349090"/>
                </a:lnTo>
                <a:cubicBezTo>
                  <a:pt x="2582553" y="2343470"/>
                  <a:pt x="2546453" y="2379379"/>
                  <a:pt x="2548358" y="2370807"/>
                </a:cubicBezTo>
                <a:cubicBezTo>
                  <a:pt x="2544177" y="2375969"/>
                  <a:pt x="2539272" y="2380494"/>
                  <a:pt x="2533785" y="2384237"/>
                </a:cubicBezTo>
                <a:cubicBezTo>
                  <a:pt x="2531689" y="2385380"/>
                  <a:pt x="2531499" y="2384237"/>
                  <a:pt x="2529880" y="2384999"/>
                </a:cubicBezTo>
                <a:lnTo>
                  <a:pt x="2538452" y="2375474"/>
                </a:lnTo>
                <a:lnTo>
                  <a:pt x="2529880" y="2384999"/>
                </a:lnTo>
                <a:lnTo>
                  <a:pt x="2529880" y="2384999"/>
                </a:lnTo>
                <a:cubicBezTo>
                  <a:pt x="2509877" y="2405287"/>
                  <a:pt x="2496733" y="2417479"/>
                  <a:pt x="2482255" y="2430529"/>
                </a:cubicBezTo>
                <a:lnTo>
                  <a:pt x="2466538" y="2444340"/>
                </a:lnTo>
                <a:lnTo>
                  <a:pt x="2466538" y="2444340"/>
                </a:lnTo>
                <a:cubicBezTo>
                  <a:pt x="2455023" y="2455760"/>
                  <a:pt x="2442907" y="2466571"/>
                  <a:pt x="2430248" y="2476725"/>
                </a:cubicBezTo>
                <a:cubicBezTo>
                  <a:pt x="2413761" y="2491736"/>
                  <a:pt x="2396425" y="2505795"/>
                  <a:pt x="2378337" y="2518825"/>
                </a:cubicBezTo>
                <a:cubicBezTo>
                  <a:pt x="2365478" y="2527302"/>
                  <a:pt x="2354525" y="2534065"/>
                  <a:pt x="2336046" y="2547400"/>
                </a:cubicBezTo>
                <a:cubicBezTo>
                  <a:pt x="2331379" y="2551115"/>
                  <a:pt x="2326521" y="2555020"/>
                  <a:pt x="2321949" y="2558545"/>
                </a:cubicBezTo>
                <a:cubicBezTo>
                  <a:pt x="2309471" y="2566164"/>
                  <a:pt x="2294993" y="2576452"/>
                  <a:pt x="2279753" y="2587786"/>
                </a:cubicBezTo>
                <a:lnTo>
                  <a:pt x="2266133" y="2597311"/>
                </a:lnTo>
                <a:lnTo>
                  <a:pt x="2252036" y="2606265"/>
                </a:lnTo>
                <a:cubicBezTo>
                  <a:pt x="2236891" y="2615790"/>
                  <a:pt x="2222603" y="2624457"/>
                  <a:pt x="2208030" y="2633316"/>
                </a:cubicBezTo>
                <a:cubicBezTo>
                  <a:pt x="2193457" y="2642174"/>
                  <a:pt x="2177550" y="2650080"/>
                  <a:pt x="2160405" y="2660176"/>
                </a:cubicBezTo>
                <a:cubicBezTo>
                  <a:pt x="2151385" y="2665968"/>
                  <a:pt x="2141812" y="2670854"/>
                  <a:pt x="2131830" y="2674750"/>
                </a:cubicBezTo>
                <a:cubicBezTo>
                  <a:pt x="2128115" y="2675893"/>
                  <a:pt x="2128877" y="2674750"/>
                  <a:pt x="2129163" y="2673511"/>
                </a:cubicBezTo>
                <a:lnTo>
                  <a:pt x="2119638" y="2675797"/>
                </a:lnTo>
                <a:lnTo>
                  <a:pt x="2116304" y="2675702"/>
                </a:lnTo>
                <a:cubicBezTo>
                  <a:pt x="2097273" y="2688075"/>
                  <a:pt x="2077376" y="2699057"/>
                  <a:pt x="2056773" y="2708563"/>
                </a:cubicBezTo>
                <a:lnTo>
                  <a:pt x="2026007" y="2723327"/>
                </a:lnTo>
                <a:cubicBezTo>
                  <a:pt x="2012815" y="2730271"/>
                  <a:pt x="1999242" y="2736433"/>
                  <a:pt x="1985335" y="2741805"/>
                </a:cubicBezTo>
                <a:lnTo>
                  <a:pt x="1960094" y="2751902"/>
                </a:lnTo>
                <a:cubicBezTo>
                  <a:pt x="1951712" y="2755141"/>
                  <a:pt x="1943235" y="2757807"/>
                  <a:pt x="1935615" y="2760569"/>
                </a:cubicBezTo>
                <a:cubicBezTo>
                  <a:pt x="1880275" y="2779619"/>
                  <a:pt x="1909707" y="2766094"/>
                  <a:pt x="1893038" y="2770094"/>
                </a:cubicBezTo>
                <a:cubicBezTo>
                  <a:pt x="1881608" y="2772762"/>
                  <a:pt x="1868559" y="2775238"/>
                  <a:pt x="1856272" y="2777810"/>
                </a:cubicBezTo>
                <a:lnTo>
                  <a:pt x="1820267" y="2786382"/>
                </a:lnTo>
                <a:cubicBezTo>
                  <a:pt x="1757021" y="2797717"/>
                  <a:pt x="1749592" y="2799908"/>
                  <a:pt x="1728446" y="2809814"/>
                </a:cubicBezTo>
                <a:lnTo>
                  <a:pt x="1737971" y="2809814"/>
                </a:lnTo>
                <a:lnTo>
                  <a:pt x="1751211" y="2807528"/>
                </a:lnTo>
                <a:lnTo>
                  <a:pt x="1764736" y="2804480"/>
                </a:lnTo>
                <a:lnTo>
                  <a:pt x="1790740" y="2798860"/>
                </a:lnTo>
                <a:cubicBezTo>
                  <a:pt x="1801884" y="2796136"/>
                  <a:pt x="1813219" y="2794221"/>
                  <a:pt x="1824649" y="2793145"/>
                </a:cubicBezTo>
                <a:cubicBezTo>
                  <a:pt x="1830840" y="2793145"/>
                  <a:pt x="1804075" y="2801337"/>
                  <a:pt x="1771976" y="2808671"/>
                </a:cubicBezTo>
                <a:cubicBezTo>
                  <a:pt x="1750916" y="2815062"/>
                  <a:pt x="1729427" y="2819968"/>
                  <a:pt x="1707682" y="2823339"/>
                </a:cubicBezTo>
                <a:cubicBezTo>
                  <a:pt x="1684060" y="2828102"/>
                  <a:pt x="1658628" y="2830579"/>
                  <a:pt x="1634339" y="2833627"/>
                </a:cubicBezTo>
                <a:lnTo>
                  <a:pt x="1634339" y="2833627"/>
                </a:lnTo>
                <a:lnTo>
                  <a:pt x="1615766" y="2837055"/>
                </a:lnTo>
                <a:lnTo>
                  <a:pt x="1543280" y="2843342"/>
                </a:lnTo>
                <a:cubicBezTo>
                  <a:pt x="1519087" y="2844961"/>
                  <a:pt x="1494798" y="2845151"/>
                  <a:pt x="1471176" y="2844771"/>
                </a:cubicBezTo>
                <a:cubicBezTo>
                  <a:pt x="1466413" y="2843723"/>
                  <a:pt x="1461651" y="2842675"/>
                  <a:pt x="1456793" y="2841246"/>
                </a:cubicBezTo>
                <a:lnTo>
                  <a:pt x="1397262" y="2838389"/>
                </a:lnTo>
                <a:cubicBezTo>
                  <a:pt x="1380022" y="2838389"/>
                  <a:pt x="1362972" y="2836579"/>
                  <a:pt x="1346113" y="2835626"/>
                </a:cubicBezTo>
                <a:lnTo>
                  <a:pt x="1320871" y="2833817"/>
                </a:lnTo>
                <a:cubicBezTo>
                  <a:pt x="1312489" y="2833245"/>
                  <a:pt x="1304203" y="2831912"/>
                  <a:pt x="1295916" y="2830959"/>
                </a:cubicBezTo>
                <a:cubicBezTo>
                  <a:pt x="1279409" y="2828740"/>
                  <a:pt x="1263026" y="2826454"/>
                  <a:pt x="1246767" y="2824102"/>
                </a:cubicBezTo>
                <a:cubicBezTo>
                  <a:pt x="1230575" y="2821149"/>
                  <a:pt x="1214668" y="2817719"/>
                  <a:pt x="1199142" y="2814577"/>
                </a:cubicBezTo>
                <a:lnTo>
                  <a:pt x="1177139" y="2809909"/>
                </a:lnTo>
                <a:cubicBezTo>
                  <a:pt x="1169614" y="2808290"/>
                  <a:pt x="1161899" y="2806195"/>
                  <a:pt x="1154089" y="2804385"/>
                </a:cubicBezTo>
                <a:lnTo>
                  <a:pt x="1106464" y="2792859"/>
                </a:lnTo>
                <a:lnTo>
                  <a:pt x="1058839" y="2779048"/>
                </a:lnTo>
                <a:cubicBezTo>
                  <a:pt x="1051219" y="2776762"/>
                  <a:pt x="1043694" y="2774476"/>
                  <a:pt x="1036360" y="2772095"/>
                </a:cubicBezTo>
                <a:lnTo>
                  <a:pt x="1015500" y="2764284"/>
                </a:lnTo>
                <a:lnTo>
                  <a:pt x="978352" y="2751711"/>
                </a:lnTo>
                <a:cubicBezTo>
                  <a:pt x="965970" y="2747711"/>
                  <a:pt x="954350" y="2742186"/>
                  <a:pt x="943110" y="2738091"/>
                </a:cubicBezTo>
                <a:cubicBezTo>
                  <a:pt x="931870" y="2733995"/>
                  <a:pt x="921679" y="2729232"/>
                  <a:pt x="912439" y="2725041"/>
                </a:cubicBezTo>
                <a:cubicBezTo>
                  <a:pt x="904467" y="2721365"/>
                  <a:pt x="896771" y="2717126"/>
                  <a:pt x="889389" y="2712373"/>
                </a:cubicBezTo>
                <a:cubicBezTo>
                  <a:pt x="879007" y="2705611"/>
                  <a:pt x="854909" y="2696371"/>
                  <a:pt x="836239" y="2687513"/>
                </a:cubicBezTo>
                <a:lnTo>
                  <a:pt x="787281" y="2664082"/>
                </a:lnTo>
                <a:cubicBezTo>
                  <a:pt x="771088" y="2655890"/>
                  <a:pt x="755372" y="2646936"/>
                  <a:pt x="739656" y="2638459"/>
                </a:cubicBezTo>
                <a:cubicBezTo>
                  <a:pt x="723940" y="2629982"/>
                  <a:pt x="708414" y="2621409"/>
                  <a:pt x="692031" y="2611504"/>
                </a:cubicBezTo>
                <a:lnTo>
                  <a:pt x="666694" y="2595978"/>
                </a:lnTo>
                <a:cubicBezTo>
                  <a:pt x="658027" y="2590644"/>
                  <a:pt x="649549" y="2584452"/>
                  <a:pt x="640691" y="2578357"/>
                </a:cubicBezTo>
                <a:cubicBezTo>
                  <a:pt x="610002" y="2558011"/>
                  <a:pt x="580636" y="2535742"/>
                  <a:pt x="552776" y="2511682"/>
                </a:cubicBezTo>
                <a:cubicBezTo>
                  <a:pt x="540488" y="2500632"/>
                  <a:pt x="528868" y="2489678"/>
                  <a:pt x="517342" y="2478820"/>
                </a:cubicBezTo>
                <a:cubicBezTo>
                  <a:pt x="511532" y="2473391"/>
                  <a:pt x="505722" y="2468057"/>
                  <a:pt x="500102" y="2462532"/>
                </a:cubicBezTo>
                <a:lnTo>
                  <a:pt x="483338" y="2445388"/>
                </a:lnTo>
                <a:cubicBezTo>
                  <a:pt x="458383" y="2420241"/>
                  <a:pt x="405709" y="2366044"/>
                  <a:pt x="404090" y="2356805"/>
                </a:cubicBezTo>
                <a:cubicBezTo>
                  <a:pt x="391517" y="2341279"/>
                  <a:pt x="391327" y="2339279"/>
                  <a:pt x="391231" y="2337279"/>
                </a:cubicBezTo>
                <a:cubicBezTo>
                  <a:pt x="383040" y="2325372"/>
                  <a:pt x="374563" y="2313847"/>
                  <a:pt x="366752" y="2301846"/>
                </a:cubicBezTo>
                <a:cubicBezTo>
                  <a:pt x="336653" y="2263746"/>
                  <a:pt x="324842" y="2246124"/>
                  <a:pt x="351322" y="2275557"/>
                </a:cubicBezTo>
                <a:cubicBezTo>
                  <a:pt x="361990" y="2287272"/>
                  <a:pt x="370372" y="2296702"/>
                  <a:pt x="376753" y="2302131"/>
                </a:cubicBezTo>
                <a:cubicBezTo>
                  <a:pt x="383135" y="2307561"/>
                  <a:pt x="386278" y="2308894"/>
                  <a:pt x="384564" y="2304989"/>
                </a:cubicBezTo>
                <a:cubicBezTo>
                  <a:pt x="382849" y="2301084"/>
                  <a:pt x="380182" y="2295464"/>
                  <a:pt x="378277" y="2289939"/>
                </a:cubicBezTo>
                <a:lnTo>
                  <a:pt x="378277" y="2289939"/>
                </a:lnTo>
                <a:cubicBezTo>
                  <a:pt x="380182" y="2295083"/>
                  <a:pt x="382278" y="2300131"/>
                  <a:pt x="384564" y="2304989"/>
                </a:cubicBezTo>
                <a:cubicBezTo>
                  <a:pt x="357037" y="2269365"/>
                  <a:pt x="334748" y="2242029"/>
                  <a:pt x="315127" y="2215645"/>
                </a:cubicBezTo>
                <a:cubicBezTo>
                  <a:pt x="295505" y="2189260"/>
                  <a:pt x="277027" y="2164590"/>
                  <a:pt x="257977" y="2135254"/>
                </a:cubicBezTo>
                <a:cubicBezTo>
                  <a:pt x="245118" y="2119470"/>
                  <a:pt x="233888" y="2102430"/>
                  <a:pt x="224449" y="2084390"/>
                </a:cubicBezTo>
                <a:cubicBezTo>
                  <a:pt x="209399" y="2055815"/>
                  <a:pt x="217210" y="2065340"/>
                  <a:pt x="214162" y="2056291"/>
                </a:cubicBezTo>
                <a:cubicBezTo>
                  <a:pt x="212695" y="2051900"/>
                  <a:pt x="211704" y="2047366"/>
                  <a:pt x="211209" y="2042766"/>
                </a:cubicBezTo>
                <a:lnTo>
                  <a:pt x="212447" y="2044290"/>
                </a:lnTo>
                <a:lnTo>
                  <a:pt x="202160" y="2023335"/>
                </a:lnTo>
                <a:cubicBezTo>
                  <a:pt x="196350" y="2018191"/>
                  <a:pt x="186349" y="1994760"/>
                  <a:pt x="175204" y="1969233"/>
                </a:cubicBezTo>
                <a:cubicBezTo>
                  <a:pt x="167680" y="1954278"/>
                  <a:pt x="161107" y="1936848"/>
                  <a:pt x="154535" y="1920941"/>
                </a:cubicBezTo>
                <a:cubicBezTo>
                  <a:pt x="147963" y="1905034"/>
                  <a:pt x="141391" y="1890937"/>
                  <a:pt x="137104" y="1881222"/>
                </a:cubicBezTo>
                <a:cubicBezTo>
                  <a:pt x="128151" y="1865220"/>
                  <a:pt x="123579" y="1857123"/>
                  <a:pt x="125579" y="1866648"/>
                </a:cubicBezTo>
                <a:cubicBezTo>
                  <a:pt x="126627" y="1871411"/>
                  <a:pt x="129008" y="1880650"/>
                  <a:pt x="133866" y="1895223"/>
                </a:cubicBezTo>
                <a:cubicBezTo>
                  <a:pt x="138724" y="1909797"/>
                  <a:pt x="146534" y="1929799"/>
                  <a:pt x="156345" y="1956469"/>
                </a:cubicBezTo>
                <a:cubicBezTo>
                  <a:pt x="139067" y="1922550"/>
                  <a:pt x="124912" y="1887127"/>
                  <a:pt x="114054" y="1850646"/>
                </a:cubicBezTo>
                <a:cubicBezTo>
                  <a:pt x="107101" y="1829406"/>
                  <a:pt x="102434" y="1810451"/>
                  <a:pt x="98052" y="1794068"/>
                </a:cubicBezTo>
                <a:cubicBezTo>
                  <a:pt x="93670" y="1777685"/>
                  <a:pt x="89384" y="1763874"/>
                  <a:pt x="86812" y="1751777"/>
                </a:cubicBezTo>
                <a:cubicBezTo>
                  <a:pt x="81193" y="1727869"/>
                  <a:pt x="77287" y="1712439"/>
                  <a:pt x="73954" y="1702818"/>
                </a:cubicBezTo>
                <a:cubicBezTo>
                  <a:pt x="67477" y="1683768"/>
                  <a:pt x="65381" y="1687293"/>
                  <a:pt x="61952" y="1692436"/>
                </a:cubicBezTo>
                <a:cubicBezTo>
                  <a:pt x="60904" y="1696132"/>
                  <a:pt x="60295" y="1699932"/>
                  <a:pt x="60142" y="1703771"/>
                </a:cubicBezTo>
                <a:cubicBezTo>
                  <a:pt x="59114" y="1698828"/>
                  <a:pt x="57418" y="1694055"/>
                  <a:pt x="55094" y="1689579"/>
                </a:cubicBezTo>
                <a:cubicBezTo>
                  <a:pt x="54142" y="1688721"/>
                  <a:pt x="53570" y="1690055"/>
                  <a:pt x="52522" y="1688531"/>
                </a:cubicBezTo>
                <a:cubicBezTo>
                  <a:pt x="42997" y="1648240"/>
                  <a:pt x="35473" y="1619761"/>
                  <a:pt x="31186" y="1606425"/>
                </a:cubicBezTo>
                <a:cubicBezTo>
                  <a:pt x="28224" y="1596910"/>
                  <a:pt x="26052" y="1587156"/>
                  <a:pt x="24709" y="1577279"/>
                </a:cubicBezTo>
                <a:cubicBezTo>
                  <a:pt x="23566" y="1570516"/>
                  <a:pt x="22423" y="1562801"/>
                  <a:pt x="21185" y="1554324"/>
                </a:cubicBezTo>
                <a:cubicBezTo>
                  <a:pt x="19947" y="1545846"/>
                  <a:pt x="19661" y="1536417"/>
                  <a:pt x="18899" y="1526320"/>
                </a:cubicBezTo>
                <a:cubicBezTo>
                  <a:pt x="13937" y="1509813"/>
                  <a:pt x="11279" y="1492697"/>
                  <a:pt x="10993" y="1475457"/>
                </a:cubicBezTo>
                <a:cubicBezTo>
                  <a:pt x="7945" y="1480505"/>
                  <a:pt x="5469" y="1456407"/>
                  <a:pt x="3850" y="1406210"/>
                </a:cubicBezTo>
                <a:cubicBezTo>
                  <a:pt x="4897" y="1385731"/>
                  <a:pt x="5755" y="1365348"/>
                  <a:pt x="6898" y="1344774"/>
                </a:cubicBezTo>
                <a:cubicBezTo>
                  <a:pt x="5755" y="1365348"/>
                  <a:pt x="4897" y="1385731"/>
                  <a:pt x="3850" y="1406210"/>
                </a:cubicBezTo>
                <a:cubicBezTo>
                  <a:pt x="2211" y="1395047"/>
                  <a:pt x="1830" y="1383740"/>
                  <a:pt x="2707" y="1372491"/>
                </a:cubicBezTo>
                <a:cubicBezTo>
                  <a:pt x="3469" y="1358013"/>
                  <a:pt x="4231" y="1344583"/>
                  <a:pt x="4897" y="1332105"/>
                </a:cubicBezTo>
                <a:cubicBezTo>
                  <a:pt x="5564" y="1319628"/>
                  <a:pt x="6898" y="1307626"/>
                  <a:pt x="7755" y="1296387"/>
                </a:cubicBezTo>
                <a:cubicBezTo>
                  <a:pt x="8422" y="1288290"/>
                  <a:pt x="8898" y="1280575"/>
                  <a:pt x="9374" y="1272955"/>
                </a:cubicBezTo>
                <a:cubicBezTo>
                  <a:pt x="2926" y="1329591"/>
                  <a:pt x="-256" y="1386550"/>
                  <a:pt x="-151" y="1443548"/>
                </a:cubicBezTo>
                <a:cubicBezTo>
                  <a:pt x="-151" y="1468570"/>
                  <a:pt x="449" y="1493525"/>
                  <a:pt x="1659" y="1518414"/>
                </a:cubicBezTo>
                <a:cubicBezTo>
                  <a:pt x="2345" y="1521319"/>
                  <a:pt x="3202" y="1524186"/>
                  <a:pt x="4231" y="1526987"/>
                </a:cubicBezTo>
                <a:cubicBezTo>
                  <a:pt x="5278" y="1536988"/>
                  <a:pt x="6040" y="1546894"/>
                  <a:pt x="7279" y="1556895"/>
                </a:cubicBezTo>
                <a:lnTo>
                  <a:pt x="11565" y="1586613"/>
                </a:lnTo>
                <a:cubicBezTo>
                  <a:pt x="14613" y="1606330"/>
                  <a:pt x="16899" y="1626237"/>
                  <a:pt x="21090" y="1645764"/>
                </a:cubicBezTo>
                <a:cubicBezTo>
                  <a:pt x="25281" y="1665290"/>
                  <a:pt x="30139" y="1683006"/>
                  <a:pt x="34901" y="1702342"/>
                </a:cubicBezTo>
                <a:cubicBezTo>
                  <a:pt x="39664" y="1721678"/>
                  <a:pt x="46236" y="1742823"/>
                  <a:pt x="52046" y="1764826"/>
                </a:cubicBezTo>
                <a:lnTo>
                  <a:pt x="73287" y="1833787"/>
                </a:lnTo>
                <a:cubicBezTo>
                  <a:pt x="81478" y="1857790"/>
                  <a:pt x="90270" y="1883193"/>
                  <a:pt x="99671" y="1909987"/>
                </a:cubicBezTo>
                <a:cubicBezTo>
                  <a:pt x="95004" y="1899986"/>
                  <a:pt x="90813" y="1889699"/>
                  <a:pt x="86431" y="1879412"/>
                </a:cubicBezTo>
                <a:cubicBezTo>
                  <a:pt x="90813" y="1889699"/>
                  <a:pt x="95004" y="1899986"/>
                  <a:pt x="99671" y="1909987"/>
                </a:cubicBezTo>
                <a:lnTo>
                  <a:pt x="107101" y="1925799"/>
                </a:lnTo>
                <a:lnTo>
                  <a:pt x="119769" y="1957422"/>
                </a:lnTo>
                <a:cubicBezTo>
                  <a:pt x="122245" y="1963327"/>
                  <a:pt x="124436" y="1969423"/>
                  <a:pt x="127294" y="1975233"/>
                </a:cubicBezTo>
                <a:lnTo>
                  <a:pt x="130913" y="1982853"/>
                </a:lnTo>
                <a:lnTo>
                  <a:pt x="130913" y="1982853"/>
                </a:lnTo>
                <a:cubicBezTo>
                  <a:pt x="136152" y="1993426"/>
                  <a:pt x="141486" y="2003904"/>
                  <a:pt x="146725" y="2014476"/>
                </a:cubicBezTo>
                <a:cubicBezTo>
                  <a:pt x="151963" y="2025049"/>
                  <a:pt x="157107" y="2035527"/>
                  <a:pt x="163012" y="2045528"/>
                </a:cubicBezTo>
                <a:lnTo>
                  <a:pt x="188063" y="2088867"/>
                </a:lnTo>
                <a:cubicBezTo>
                  <a:pt x="196731" y="2103916"/>
                  <a:pt x="207113" y="2120013"/>
                  <a:pt x="217591" y="2140588"/>
                </a:cubicBezTo>
                <a:cubicBezTo>
                  <a:pt x="223439" y="2150493"/>
                  <a:pt x="228497" y="2160847"/>
                  <a:pt x="232735" y="2171544"/>
                </a:cubicBezTo>
                <a:cubicBezTo>
                  <a:pt x="233688" y="2175354"/>
                  <a:pt x="231592" y="2174782"/>
                  <a:pt x="230735" y="2175830"/>
                </a:cubicBezTo>
                <a:lnTo>
                  <a:pt x="252928" y="2219073"/>
                </a:lnTo>
                <a:cubicBezTo>
                  <a:pt x="283789" y="2262222"/>
                  <a:pt x="294553" y="2271937"/>
                  <a:pt x="324080" y="2307465"/>
                </a:cubicBezTo>
                <a:cubicBezTo>
                  <a:pt x="342368" y="2328325"/>
                  <a:pt x="362180" y="2348613"/>
                  <a:pt x="381992" y="2370997"/>
                </a:cubicBezTo>
                <a:cubicBezTo>
                  <a:pt x="391517" y="2382427"/>
                  <a:pt x="402471" y="2393095"/>
                  <a:pt x="412853" y="2404811"/>
                </a:cubicBezTo>
                <a:lnTo>
                  <a:pt x="428569" y="2422623"/>
                </a:lnTo>
                <a:cubicBezTo>
                  <a:pt x="433808" y="2428719"/>
                  <a:pt x="439142" y="2434815"/>
                  <a:pt x="444857" y="2440816"/>
                </a:cubicBezTo>
                <a:cubicBezTo>
                  <a:pt x="459040" y="2454113"/>
                  <a:pt x="472432" y="2468238"/>
                  <a:pt x="484957" y="2483107"/>
                </a:cubicBezTo>
                <a:cubicBezTo>
                  <a:pt x="490577" y="2489774"/>
                  <a:pt x="490196" y="2491584"/>
                  <a:pt x="490672" y="2494155"/>
                </a:cubicBezTo>
                <a:lnTo>
                  <a:pt x="510294" y="2513205"/>
                </a:lnTo>
                <a:cubicBezTo>
                  <a:pt x="508484" y="2516254"/>
                  <a:pt x="477909" y="2490441"/>
                  <a:pt x="453144" y="2464914"/>
                </a:cubicBezTo>
                <a:lnTo>
                  <a:pt x="432284" y="2444435"/>
                </a:lnTo>
                <a:cubicBezTo>
                  <a:pt x="425902" y="2438434"/>
                  <a:pt x="420664" y="2432528"/>
                  <a:pt x="415806" y="2427861"/>
                </a:cubicBezTo>
                <a:cubicBezTo>
                  <a:pt x="409453" y="2420975"/>
                  <a:pt x="402366" y="2414812"/>
                  <a:pt x="394660" y="2409478"/>
                </a:cubicBezTo>
                <a:cubicBezTo>
                  <a:pt x="386469" y="2402810"/>
                  <a:pt x="377801" y="2396429"/>
                  <a:pt x="369991" y="2389285"/>
                </a:cubicBezTo>
                <a:lnTo>
                  <a:pt x="336082" y="2351185"/>
                </a:lnTo>
                <a:cubicBezTo>
                  <a:pt x="328652" y="2342898"/>
                  <a:pt x="321889" y="2334040"/>
                  <a:pt x="315031" y="2325277"/>
                </a:cubicBezTo>
                <a:lnTo>
                  <a:pt x="294362" y="2299083"/>
                </a:lnTo>
                <a:cubicBezTo>
                  <a:pt x="285599" y="2291749"/>
                  <a:pt x="265787" y="2265079"/>
                  <a:pt x="266740" y="2271366"/>
                </a:cubicBezTo>
                <a:cubicBezTo>
                  <a:pt x="267692" y="2277652"/>
                  <a:pt x="261596" y="2271366"/>
                  <a:pt x="249690" y="2257459"/>
                </a:cubicBezTo>
                <a:cubicBezTo>
                  <a:pt x="243975" y="2250315"/>
                  <a:pt x="236260" y="2241457"/>
                  <a:pt x="228449" y="2230313"/>
                </a:cubicBezTo>
                <a:lnTo>
                  <a:pt x="227306" y="2228789"/>
                </a:lnTo>
                <a:cubicBezTo>
                  <a:pt x="463393" y="2600997"/>
                  <a:pt x="854566" y="2847085"/>
                  <a:pt x="1292296" y="2898777"/>
                </a:cubicBezTo>
                <a:cubicBezTo>
                  <a:pt x="1292296" y="2898777"/>
                  <a:pt x="1290868" y="2897539"/>
                  <a:pt x="1291344" y="2897349"/>
                </a:cubicBezTo>
                <a:close/>
                <a:moveTo>
                  <a:pt x="1805218" y="63852"/>
                </a:moveTo>
                <a:cubicBezTo>
                  <a:pt x="1772357" y="58041"/>
                  <a:pt x="1740257" y="47849"/>
                  <a:pt x="1707110" y="42992"/>
                </a:cubicBezTo>
                <a:cubicBezTo>
                  <a:pt x="1681012" y="37848"/>
                  <a:pt x="1657580" y="34705"/>
                  <a:pt x="1649960" y="32419"/>
                </a:cubicBezTo>
                <a:cubicBezTo>
                  <a:pt x="1657390" y="34705"/>
                  <a:pt x="1680821" y="37848"/>
                  <a:pt x="1707110" y="42992"/>
                </a:cubicBezTo>
                <a:lnTo>
                  <a:pt x="1707110" y="44992"/>
                </a:lnTo>
                <a:cubicBezTo>
                  <a:pt x="1707968" y="46706"/>
                  <a:pt x="1697585" y="45468"/>
                  <a:pt x="1675297" y="41658"/>
                </a:cubicBezTo>
                <a:cubicBezTo>
                  <a:pt x="1675297" y="41658"/>
                  <a:pt x="1676344" y="41658"/>
                  <a:pt x="1677869" y="41658"/>
                </a:cubicBezTo>
                <a:cubicBezTo>
                  <a:pt x="1676344" y="41658"/>
                  <a:pt x="1675487" y="41658"/>
                  <a:pt x="1675297" y="41658"/>
                </a:cubicBezTo>
                <a:cubicBezTo>
                  <a:pt x="1664629" y="40801"/>
                  <a:pt x="1653961" y="40325"/>
                  <a:pt x="1643293" y="39753"/>
                </a:cubicBezTo>
                <a:lnTo>
                  <a:pt x="1612241" y="35943"/>
                </a:lnTo>
                <a:cubicBezTo>
                  <a:pt x="1596049" y="33848"/>
                  <a:pt x="1579761" y="33181"/>
                  <a:pt x="1563569" y="31752"/>
                </a:cubicBezTo>
                <a:cubicBezTo>
                  <a:pt x="1558778" y="32952"/>
                  <a:pt x="1553824" y="33400"/>
                  <a:pt x="1548900" y="33086"/>
                </a:cubicBezTo>
                <a:lnTo>
                  <a:pt x="1535279" y="33086"/>
                </a:lnTo>
                <a:lnTo>
                  <a:pt x="1519944" y="33086"/>
                </a:lnTo>
                <a:cubicBezTo>
                  <a:pt x="1471081" y="33943"/>
                  <a:pt x="1480415" y="36229"/>
                  <a:pt x="1513848" y="39372"/>
                </a:cubicBezTo>
                <a:cubicBezTo>
                  <a:pt x="1521087" y="39944"/>
                  <a:pt x="1529278" y="39944"/>
                  <a:pt x="1537565" y="40706"/>
                </a:cubicBezTo>
                <a:lnTo>
                  <a:pt x="1562044" y="42992"/>
                </a:lnTo>
                <a:cubicBezTo>
                  <a:pt x="1573513" y="43649"/>
                  <a:pt x="1584886" y="45335"/>
                  <a:pt x="1596049" y="48040"/>
                </a:cubicBezTo>
                <a:cubicBezTo>
                  <a:pt x="1575856" y="48516"/>
                  <a:pt x="1522325" y="42039"/>
                  <a:pt x="1512229" y="45849"/>
                </a:cubicBezTo>
                <a:cubicBezTo>
                  <a:pt x="1494798" y="45373"/>
                  <a:pt x="1476415" y="45087"/>
                  <a:pt x="1464604" y="43563"/>
                </a:cubicBezTo>
                <a:cubicBezTo>
                  <a:pt x="1441363" y="44230"/>
                  <a:pt x="1418027" y="45468"/>
                  <a:pt x="1395071" y="45945"/>
                </a:cubicBezTo>
                <a:cubicBezTo>
                  <a:pt x="1378784" y="46802"/>
                  <a:pt x="1351637" y="48421"/>
                  <a:pt x="1359638" y="45945"/>
                </a:cubicBezTo>
                <a:cubicBezTo>
                  <a:pt x="1392309" y="37467"/>
                  <a:pt x="1393738" y="29181"/>
                  <a:pt x="1480034" y="24323"/>
                </a:cubicBezTo>
                <a:lnTo>
                  <a:pt x="1480034" y="24323"/>
                </a:lnTo>
                <a:lnTo>
                  <a:pt x="1530326" y="22418"/>
                </a:lnTo>
                <a:lnTo>
                  <a:pt x="1527374" y="14607"/>
                </a:lnTo>
                <a:cubicBezTo>
                  <a:pt x="1541509" y="14569"/>
                  <a:pt x="1555634" y="15398"/>
                  <a:pt x="1569664" y="17084"/>
                </a:cubicBezTo>
                <a:lnTo>
                  <a:pt x="1611670" y="21084"/>
                </a:lnTo>
                <a:lnTo>
                  <a:pt x="1614337" y="20608"/>
                </a:lnTo>
                <a:cubicBezTo>
                  <a:pt x="1635959" y="23180"/>
                  <a:pt x="1643483" y="24989"/>
                  <a:pt x="1645388" y="26514"/>
                </a:cubicBezTo>
                <a:lnTo>
                  <a:pt x="1647960" y="29943"/>
                </a:lnTo>
                <a:cubicBezTo>
                  <a:pt x="1672630" y="32990"/>
                  <a:pt x="1695585" y="37372"/>
                  <a:pt x="1719207" y="41087"/>
                </a:cubicBezTo>
                <a:cubicBezTo>
                  <a:pt x="1742829" y="44802"/>
                  <a:pt x="1765499" y="49755"/>
                  <a:pt x="1789311" y="55374"/>
                </a:cubicBezTo>
                <a:lnTo>
                  <a:pt x="1805313" y="61375"/>
                </a:lnTo>
                <a:close/>
                <a:moveTo>
                  <a:pt x="322937" y="1187802"/>
                </a:moveTo>
                <a:lnTo>
                  <a:pt x="312555" y="1225902"/>
                </a:lnTo>
                <a:cubicBezTo>
                  <a:pt x="305316" y="1242189"/>
                  <a:pt x="312555" y="1202565"/>
                  <a:pt x="318365" y="1169514"/>
                </a:cubicBezTo>
                <a:cubicBezTo>
                  <a:pt x="320842" y="1168942"/>
                  <a:pt x="320556" y="1179801"/>
                  <a:pt x="327223" y="1159989"/>
                </a:cubicBezTo>
                <a:cubicBezTo>
                  <a:pt x="325604" y="1169037"/>
                  <a:pt x="324080" y="1178467"/>
                  <a:pt x="322937" y="1187802"/>
                </a:cubicBezTo>
                <a:close/>
                <a:moveTo>
                  <a:pt x="345702" y="1690055"/>
                </a:moveTo>
                <a:cubicBezTo>
                  <a:pt x="341711" y="1676872"/>
                  <a:pt x="339158" y="1663299"/>
                  <a:pt x="338082" y="1649574"/>
                </a:cubicBezTo>
                <a:cubicBezTo>
                  <a:pt x="337130" y="1637286"/>
                  <a:pt x="335605" y="1609569"/>
                  <a:pt x="341987" y="1633095"/>
                </a:cubicBezTo>
                <a:cubicBezTo>
                  <a:pt x="345616" y="1644249"/>
                  <a:pt x="348455" y="1655641"/>
                  <a:pt x="350464" y="1667195"/>
                </a:cubicBezTo>
                <a:cubicBezTo>
                  <a:pt x="352560" y="1677863"/>
                  <a:pt x="353322" y="1688436"/>
                  <a:pt x="356275" y="1699008"/>
                </a:cubicBezTo>
                <a:lnTo>
                  <a:pt x="358370" y="1710153"/>
                </a:lnTo>
                <a:cubicBezTo>
                  <a:pt x="358265" y="1710753"/>
                  <a:pt x="358265" y="1711362"/>
                  <a:pt x="358370" y="1711962"/>
                </a:cubicBezTo>
                <a:cubicBezTo>
                  <a:pt x="361704" y="1733584"/>
                  <a:pt x="353417" y="1713010"/>
                  <a:pt x="345702" y="1690055"/>
                </a:cubicBezTo>
                <a:close/>
                <a:moveTo>
                  <a:pt x="364752" y="1101696"/>
                </a:moveTo>
                <a:cubicBezTo>
                  <a:pt x="363571" y="1108877"/>
                  <a:pt x="361790" y="1115955"/>
                  <a:pt x="359418" y="1122841"/>
                </a:cubicBezTo>
                <a:cubicBezTo>
                  <a:pt x="350560" y="1156560"/>
                  <a:pt x="349893" y="1148654"/>
                  <a:pt x="346655" y="1151988"/>
                </a:cubicBezTo>
                <a:lnTo>
                  <a:pt x="353036" y="1124651"/>
                </a:lnTo>
                <a:cubicBezTo>
                  <a:pt x="357132" y="1114459"/>
                  <a:pt x="365609" y="1091504"/>
                  <a:pt x="364847" y="1101696"/>
                </a:cubicBezTo>
                <a:close/>
                <a:moveTo>
                  <a:pt x="1555377" y="158721"/>
                </a:moveTo>
                <a:lnTo>
                  <a:pt x="1582904" y="161102"/>
                </a:lnTo>
                <a:lnTo>
                  <a:pt x="1538613" y="159864"/>
                </a:lnTo>
                <a:cubicBezTo>
                  <a:pt x="1526135" y="158530"/>
                  <a:pt x="1513277" y="158816"/>
                  <a:pt x="1500513" y="158339"/>
                </a:cubicBezTo>
                <a:lnTo>
                  <a:pt x="1463175" y="157292"/>
                </a:lnTo>
                <a:cubicBezTo>
                  <a:pt x="1442267" y="157930"/>
                  <a:pt x="1421351" y="157425"/>
                  <a:pt x="1400501" y="155768"/>
                </a:cubicBezTo>
                <a:cubicBezTo>
                  <a:pt x="1452412" y="153387"/>
                  <a:pt x="1506704" y="151005"/>
                  <a:pt x="1554996" y="158339"/>
                </a:cubicBezTo>
                <a:close/>
                <a:moveTo>
                  <a:pt x="1353066" y="223300"/>
                </a:moveTo>
                <a:cubicBezTo>
                  <a:pt x="1343446" y="223748"/>
                  <a:pt x="1333883" y="225053"/>
                  <a:pt x="1324491" y="227205"/>
                </a:cubicBezTo>
                <a:lnTo>
                  <a:pt x="1283914" y="232349"/>
                </a:lnTo>
                <a:cubicBezTo>
                  <a:pt x="1294011" y="228729"/>
                  <a:pt x="1253530" y="232349"/>
                  <a:pt x="1289439" y="225491"/>
                </a:cubicBezTo>
                <a:cubicBezTo>
                  <a:pt x="1308489" y="222443"/>
                  <a:pt x="1326015" y="220347"/>
                  <a:pt x="1341445" y="218919"/>
                </a:cubicBezTo>
                <a:cubicBezTo>
                  <a:pt x="1356876" y="217490"/>
                  <a:pt x="1370020" y="218919"/>
                  <a:pt x="1381927" y="218919"/>
                </a:cubicBezTo>
                <a:cubicBezTo>
                  <a:pt x="1372307" y="221052"/>
                  <a:pt x="1362524" y="222395"/>
                  <a:pt x="1352685" y="222919"/>
                </a:cubicBezTo>
                <a:close/>
                <a:moveTo>
                  <a:pt x="1768356" y="276449"/>
                </a:moveTo>
                <a:cubicBezTo>
                  <a:pt x="1761079" y="274516"/>
                  <a:pt x="1753707" y="272992"/>
                  <a:pt x="1746258" y="271878"/>
                </a:cubicBezTo>
                <a:cubicBezTo>
                  <a:pt x="1732256" y="269496"/>
                  <a:pt x="1719874" y="267687"/>
                  <a:pt x="1710063" y="266734"/>
                </a:cubicBezTo>
                <a:lnTo>
                  <a:pt x="1698824" y="264353"/>
                </a:lnTo>
                <a:lnTo>
                  <a:pt x="1689299" y="262924"/>
                </a:lnTo>
                <a:cubicBezTo>
                  <a:pt x="1683869" y="261972"/>
                  <a:pt x="1679774" y="261305"/>
                  <a:pt x="1676916" y="260638"/>
                </a:cubicBezTo>
                <a:cubicBezTo>
                  <a:pt x="1671010" y="259400"/>
                  <a:pt x="1669391" y="258638"/>
                  <a:pt x="1669391" y="258066"/>
                </a:cubicBezTo>
                <a:cubicBezTo>
                  <a:pt x="1669391" y="257495"/>
                  <a:pt x="1676154" y="256638"/>
                  <a:pt x="1669391" y="254732"/>
                </a:cubicBezTo>
                <a:lnTo>
                  <a:pt x="1671677" y="251875"/>
                </a:lnTo>
                <a:cubicBezTo>
                  <a:pt x="1681678" y="251875"/>
                  <a:pt x="1691394" y="252447"/>
                  <a:pt x="1660057" y="246255"/>
                </a:cubicBezTo>
                <a:cubicBezTo>
                  <a:pt x="1660057" y="246255"/>
                  <a:pt x="1660057" y="245684"/>
                  <a:pt x="1659390" y="245303"/>
                </a:cubicBezTo>
                <a:lnTo>
                  <a:pt x="1645007" y="241588"/>
                </a:lnTo>
                <a:cubicBezTo>
                  <a:pt x="1635482" y="240255"/>
                  <a:pt x="1626624" y="239302"/>
                  <a:pt x="1617385" y="238159"/>
                </a:cubicBezTo>
                <a:lnTo>
                  <a:pt x="1603002" y="236159"/>
                </a:lnTo>
                <a:cubicBezTo>
                  <a:pt x="1594715" y="235302"/>
                  <a:pt x="1586524" y="233873"/>
                  <a:pt x="1578142" y="233492"/>
                </a:cubicBezTo>
                <a:cubicBezTo>
                  <a:pt x="1574427" y="235206"/>
                  <a:pt x="1573760" y="237302"/>
                  <a:pt x="1547757" y="236540"/>
                </a:cubicBezTo>
                <a:cubicBezTo>
                  <a:pt x="1519944" y="232920"/>
                  <a:pt x="1516705" y="231587"/>
                  <a:pt x="1519182" y="229777"/>
                </a:cubicBezTo>
                <a:cubicBezTo>
                  <a:pt x="1521659" y="227967"/>
                  <a:pt x="1528707" y="226443"/>
                  <a:pt x="1521944" y="224634"/>
                </a:cubicBezTo>
                <a:lnTo>
                  <a:pt x="1518325" y="224634"/>
                </a:lnTo>
                <a:lnTo>
                  <a:pt x="1522325" y="219299"/>
                </a:lnTo>
                <a:cubicBezTo>
                  <a:pt x="1555377" y="218252"/>
                  <a:pt x="1522802" y="212727"/>
                  <a:pt x="1491941" y="211870"/>
                </a:cubicBezTo>
                <a:cubicBezTo>
                  <a:pt x="1480606" y="211394"/>
                  <a:pt x="1469747" y="210537"/>
                  <a:pt x="1459460" y="210346"/>
                </a:cubicBezTo>
                <a:lnTo>
                  <a:pt x="1430028" y="210346"/>
                </a:lnTo>
                <a:lnTo>
                  <a:pt x="1403072" y="209584"/>
                </a:lnTo>
                <a:lnTo>
                  <a:pt x="1378402" y="209584"/>
                </a:lnTo>
                <a:cubicBezTo>
                  <a:pt x="1367601" y="210203"/>
                  <a:pt x="1356771" y="209917"/>
                  <a:pt x="1346018" y="208727"/>
                </a:cubicBezTo>
                <a:cubicBezTo>
                  <a:pt x="1332778" y="208727"/>
                  <a:pt x="1334778" y="207870"/>
                  <a:pt x="1333349" y="206727"/>
                </a:cubicBezTo>
                <a:lnTo>
                  <a:pt x="1333349" y="204250"/>
                </a:lnTo>
                <a:cubicBezTo>
                  <a:pt x="1345160" y="202345"/>
                  <a:pt x="1357067" y="201583"/>
                  <a:pt x="1368973" y="200154"/>
                </a:cubicBezTo>
                <a:cubicBezTo>
                  <a:pt x="1380879" y="198726"/>
                  <a:pt x="1392785" y="197392"/>
                  <a:pt x="1404692" y="196535"/>
                </a:cubicBezTo>
                <a:cubicBezTo>
                  <a:pt x="1424656" y="194392"/>
                  <a:pt x="1444716" y="193239"/>
                  <a:pt x="1464794" y="193106"/>
                </a:cubicBezTo>
                <a:cubicBezTo>
                  <a:pt x="1466794" y="190915"/>
                  <a:pt x="1461842" y="189105"/>
                  <a:pt x="1427361" y="189867"/>
                </a:cubicBezTo>
                <a:cubicBezTo>
                  <a:pt x="1410883" y="189867"/>
                  <a:pt x="1397452" y="189867"/>
                  <a:pt x="1385260" y="190439"/>
                </a:cubicBezTo>
                <a:lnTo>
                  <a:pt x="1350113" y="191010"/>
                </a:lnTo>
                <a:cubicBezTo>
                  <a:pt x="1374307" y="189296"/>
                  <a:pt x="1397738" y="186819"/>
                  <a:pt x="1421646" y="187200"/>
                </a:cubicBezTo>
                <a:lnTo>
                  <a:pt x="1457365" y="186629"/>
                </a:lnTo>
                <a:cubicBezTo>
                  <a:pt x="1469366" y="186629"/>
                  <a:pt x="1481368" y="187105"/>
                  <a:pt x="1493560" y="187105"/>
                </a:cubicBezTo>
                <a:cubicBezTo>
                  <a:pt x="1522135" y="185772"/>
                  <a:pt x="1563759" y="192725"/>
                  <a:pt x="1583380" y="190439"/>
                </a:cubicBezTo>
                <a:cubicBezTo>
                  <a:pt x="1596525" y="191772"/>
                  <a:pt x="1609765" y="193963"/>
                  <a:pt x="1623004" y="195582"/>
                </a:cubicBezTo>
                <a:cubicBezTo>
                  <a:pt x="1636244" y="197202"/>
                  <a:pt x="1649294" y="198726"/>
                  <a:pt x="1661104" y="201583"/>
                </a:cubicBezTo>
                <a:cubicBezTo>
                  <a:pt x="1682507" y="205203"/>
                  <a:pt x="1703615" y="210394"/>
                  <a:pt x="1724255" y="217109"/>
                </a:cubicBezTo>
                <a:cubicBezTo>
                  <a:pt x="1710539" y="217109"/>
                  <a:pt x="1716730" y="221395"/>
                  <a:pt x="1677773" y="217109"/>
                </a:cubicBezTo>
                <a:cubicBezTo>
                  <a:pt x="1677773" y="221681"/>
                  <a:pt x="1709492" y="230444"/>
                  <a:pt x="1729685" y="239778"/>
                </a:cubicBezTo>
                <a:lnTo>
                  <a:pt x="1742734" y="247208"/>
                </a:lnTo>
                <a:cubicBezTo>
                  <a:pt x="1727303" y="245874"/>
                  <a:pt x="1720160" y="245970"/>
                  <a:pt x="1694156" y="242350"/>
                </a:cubicBezTo>
                <a:lnTo>
                  <a:pt x="1660533" y="239397"/>
                </a:lnTo>
                <a:lnTo>
                  <a:pt x="1643769" y="236445"/>
                </a:lnTo>
                <a:lnTo>
                  <a:pt x="1660533" y="239397"/>
                </a:lnTo>
                <a:cubicBezTo>
                  <a:pt x="1671353" y="243607"/>
                  <a:pt x="1682641" y="246493"/>
                  <a:pt x="1694156" y="247970"/>
                </a:cubicBezTo>
                <a:cubicBezTo>
                  <a:pt x="1709110" y="250637"/>
                  <a:pt x="1725970" y="254542"/>
                  <a:pt x="1740257" y="257495"/>
                </a:cubicBezTo>
                <a:lnTo>
                  <a:pt x="1740257" y="257495"/>
                </a:lnTo>
                <a:cubicBezTo>
                  <a:pt x="1757783" y="264639"/>
                  <a:pt x="1774547" y="273878"/>
                  <a:pt x="1791407" y="282165"/>
                </a:cubicBezTo>
                <a:close/>
                <a:moveTo>
                  <a:pt x="1967238" y="2475296"/>
                </a:moveTo>
                <a:cubicBezTo>
                  <a:pt x="1955551" y="2481735"/>
                  <a:pt x="1943054" y="2486602"/>
                  <a:pt x="1930091" y="2489774"/>
                </a:cubicBezTo>
                <a:cubicBezTo>
                  <a:pt x="1933834" y="2487698"/>
                  <a:pt x="1937463" y="2485411"/>
                  <a:pt x="1940949" y="2482916"/>
                </a:cubicBezTo>
                <a:cubicBezTo>
                  <a:pt x="1948474" y="2475868"/>
                  <a:pt x="1979049" y="2459104"/>
                  <a:pt x="1960570" y="2463104"/>
                </a:cubicBezTo>
                <a:cubicBezTo>
                  <a:pt x="1957903" y="2463675"/>
                  <a:pt x="1957237" y="2463104"/>
                  <a:pt x="1959713" y="2461580"/>
                </a:cubicBezTo>
                <a:cubicBezTo>
                  <a:pt x="1962190" y="2460056"/>
                  <a:pt x="1967905" y="2457103"/>
                  <a:pt x="1977525" y="2452055"/>
                </a:cubicBezTo>
                <a:cubicBezTo>
                  <a:pt x="1986707" y="2446521"/>
                  <a:pt x="1996613" y="2442282"/>
                  <a:pt x="2006957" y="2439482"/>
                </a:cubicBezTo>
                <a:cubicBezTo>
                  <a:pt x="2011910" y="2439482"/>
                  <a:pt x="2017911" y="2438339"/>
                  <a:pt x="2023150" y="2437768"/>
                </a:cubicBezTo>
                <a:cubicBezTo>
                  <a:pt x="2027065" y="2436862"/>
                  <a:pt x="2031141" y="2436862"/>
                  <a:pt x="2035056" y="2437768"/>
                </a:cubicBezTo>
                <a:cubicBezTo>
                  <a:pt x="2040866" y="2439863"/>
                  <a:pt x="1989050" y="2463104"/>
                  <a:pt x="1966857" y="2474915"/>
                </a:cubicBezTo>
                <a:close/>
                <a:moveTo>
                  <a:pt x="2129163" y="418944"/>
                </a:moveTo>
                <a:lnTo>
                  <a:pt x="2108113" y="405132"/>
                </a:lnTo>
                <a:cubicBezTo>
                  <a:pt x="2094492" y="396274"/>
                  <a:pt x="2082776" y="387225"/>
                  <a:pt x="2072585" y="380367"/>
                </a:cubicBezTo>
                <a:cubicBezTo>
                  <a:pt x="2064774" y="374843"/>
                  <a:pt x="2047058" y="363889"/>
                  <a:pt x="2053535" y="365794"/>
                </a:cubicBezTo>
                <a:cubicBezTo>
                  <a:pt x="2060135" y="368432"/>
                  <a:pt x="2066508" y="371623"/>
                  <a:pt x="2072585" y="375319"/>
                </a:cubicBezTo>
                <a:lnTo>
                  <a:pt x="2084777" y="382463"/>
                </a:lnTo>
                <a:lnTo>
                  <a:pt x="2096397" y="389892"/>
                </a:lnTo>
                <a:lnTo>
                  <a:pt x="2119162" y="405894"/>
                </a:lnTo>
                <a:cubicBezTo>
                  <a:pt x="2122305" y="408656"/>
                  <a:pt x="2126496" y="411895"/>
                  <a:pt x="2131639" y="415419"/>
                </a:cubicBezTo>
                <a:cubicBezTo>
                  <a:pt x="2136783" y="418944"/>
                  <a:pt x="2142688" y="424087"/>
                  <a:pt x="2149737" y="429326"/>
                </a:cubicBezTo>
                <a:lnTo>
                  <a:pt x="2151261" y="434088"/>
                </a:lnTo>
                <a:close/>
                <a:moveTo>
                  <a:pt x="2249654" y="445899"/>
                </a:moveTo>
                <a:lnTo>
                  <a:pt x="2251464" y="443137"/>
                </a:lnTo>
                <a:lnTo>
                  <a:pt x="2252321" y="442470"/>
                </a:lnTo>
                <a:cubicBezTo>
                  <a:pt x="2264132" y="451329"/>
                  <a:pt x="2275562" y="460663"/>
                  <a:pt x="2287278" y="469712"/>
                </a:cubicBezTo>
                <a:cubicBezTo>
                  <a:pt x="2294031" y="475075"/>
                  <a:pt x="2300251" y="481066"/>
                  <a:pt x="2305852" y="487619"/>
                </a:cubicBezTo>
                <a:cubicBezTo>
                  <a:pt x="2308138" y="490667"/>
                  <a:pt x="2307662" y="491238"/>
                  <a:pt x="2307090" y="491810"/>
                </a:cubicBezTo>
                <a:cubicBezTo>
                  <a:pt x="2294612" y="480856"/>
                  <a:pt x="2294993" y="483523"/>
                  <a:pt x="2294041" y="484095"/>
                </a:cubicBezTo>
                <a:cubicBezTo>
                  <a:pt x="2279182" y="471426"/>
                  <a:pt x="2264609" y="458472"/>
                  <a:pt x="2249654" y="445899"/>
                </a:cubicBezTo>
                <a:close/>
                <a:moveTo>
                  <a:pt x="2335379" y="2201929"/>
                </a:moveTo>
                <a:cubicBezTo>
                  <a:pt x="2329855" y="2208215"/>
                  <a:pt x="2321854" y="2217073"/>
                  <a:pt x="2311186" y="2228694"/>
                </a:cubicBezTo>
                <a:cubicBezTo>
                  <a:pt x="2306709" y="2233456"/>
                  <a:pt x="2302804" y="2238219"/>
                  <a:pt x="2298803" y="2242696"/>
                </a:cubicBezTo>
                <a:lnTo>
                  <a:pt x="2286326" y="2255840"/>
                </a:lnTo>
                <a:cubicBezTo>
                  <a:pt x="2276753" y="2266117"/>
                  <a:pt x="2266437" y="2275662"/>
                  <a:pt x="2255464" y="2284415"/>
                </a:cubicBezTo>
                <a:cubicBezTo>
                  <a:pt x="2260256" y="2275280"/>
                  <a:pt x="2266495" y="2266975"/>
                  <a:pt x="2273943" y="2259840"/>
                </a:cubicBezTo>
                <a:cubicBezTo>
                  <a:pt x="2279591" y="2253487"/>
                  <a:pt x="2286354" y="2246344"/>
                  <a:pt x="2294231" y="2238409"/>
                </a:cubicBezTo>
                <a:cubicBezTo>
                  <a:pt x="2301851" y="2230027"/>
                  <a:pt x="2310329" y="2220597"/>
                  <a:pt x="2319758" y="2210501"/>
                </a:cubicBezTo>
                <a:cubicBezTo>
                  <a:pt x="2336618" y="2195451"/>
                  <a:pt x="2344428" y="2187736"/>
                  <a:pt x="2343666" y="2190498"/>
                </a:cubicBezTo>
                <a:cubicBezTo>
                  <a:pt x="2341380" y="2194632"/>
                  <a:pt x="2338599" y="2198471"/>
                  <a:pt x="2335379" y="2201929"/>
                </a:cubicBezTo>
                <a:close/>
                <a:moveTo>
                  <a:pt x="2405197" y="2106679"/>
                </a:moveTo>
                <a:cubicBezTo>
                  <a:pt x="2400911" y="2112489"/>
                  <a:pt x="2395672" y="2118585"/>
                  <a:pt x="2391196" y="2124681"/>
                </a:cubicBezTo>
                <a:cubicBezTo>
                  <a:pt x="2391196" y="2122680"/>
                  <a:pt x="2387005" y="2125729"/>
                  <a:pt x="2399673" y="2109155"/>
                </a:cubicBezTo>
                <a:cubicBezTo>
                  <a:pt x="2409960" y="2094867"/>
                  <a:pt x="2413008" y="2091820"/>
                  <a:pt x="2415294" y="2090676"/>
                </a:cubicBezTo>
                <a:cubicBezTo>
                  <a:pt x="2412284" y="2096306"/>
                  <a:pt x="2408979" y="2101773"/>
                  <a:pt x="2405388" y="2107059"/>
                </a:cubicBezTo>
                <a:close/>
                <a:moveTo>
                  <a:pt x="2495304" y="2039527"/>
                </a:moveTo>
                <a:cubicBezTo>
                  <a:pt x="2485112" y="2054577"/>
                  <a:pt x="2475397" y="2069626"/>
                  <a:pt x="2465586" y="2083533"/>
                </a:cubicBezTo>
                <a:cubicBezTo>
                  <a:pt x="2447203" y="2107726"/>
                  <a:pt x="2430153" y="2128967"/>
                  <a:pt x="2457776" y="2086771"/>
                </a:cubicBezTo>
                <a:cubicBezTo>
                  <a:pt x="2461319" y="2084171"/>
                  <a:pt x="2464357" y="2080942"/>
                  <a:pt x="2466729" y="2077246"/>
                </a:cubicBezTo>
                <a:cubicBezTo>
                  <a:pt x="2470729" y="2071626"/>
                  <a:pt x="2475683" y="2064006"/>
                  <a:pt x="2481207" y="2055339"/>
                </a:cubicBezTo>
                <a:cubicBezTo>
                  <a:pt x="2486732" y="2046671"/>
                  <a:pt x="2491589" y="2039337"/>
                  <a:pt x="2496066" y="2032669"/>
                </a:cubicBezTo>
                <a:cubicBezTo>
                  <a:pt x="2500543" y="2026002"/>
                  <a:pt x="2504067" y="2019715"/>
                  <a:pt x="2507496" y="2014572"/>
                </a:cubicBezTo>
                <a:cubicBezTo>
                  <a:pt x="2512192" y="2006952"/>
                  <a:pt x="2517583" y="1999770"/>
                  <a:pt x="2523593" y="1993140"/>
                </a:cubicBezTo>
                <a:cubicBezTo>
                  <a:pt x="2514259" y="2008952"/>
                  <a:pt x="2505401" y="2024763"/>
                  <a:pt x="2495495" y="2039908"/>
                </a:cubicBezTo>
                <a:close/>
                <a:moveTo>
                  <a:pt x="2686757" y="1654622"/>
                </a:moveTo>
                <a:cubicBezTo>
                  <a:pt x="2685899" y="1660432"/>
                  <a:pt x="2684566" y="1666052"/>
                  <a:pt x="2683423" y="1671291"/>
                </a:cubicBezTo>
                <a:cubicBezTo>
                  <a:pt x="2682032" y="1679416"/>
                  <a:pt x="2679498" y="1687302"/>
                  <a:pt x="2675898" y="1694722"/>
                </a:cubicBezTo>
                <a:cubicBezTo>
                  <a:pt x="2678184" y="1683387"/>
                  <a:pt x="2680375" y="1671100"/>
                  <a:pt x="2682756" y="1660623"/>
                </a:cubicBezTo>
                <a:cubicBezTo>
                  <a:pt x="2683889" y="1652565"/>
                  <a:pt x="2686071" y="1644687"/>
                  <a:pt x="2689233" y="1637191"/>
                </a:cubicBezTo>
                <a:cubicBezTo>
                  <a:pt x="2688662" y="1643192"/>
                  <a:pt x="2687804" y="1649193"/>
                  <a:pt x="2686947" y="1655003"/>
                </a:cubicBezTo>
                <a:close/>
                <a:moveTo>
                  <a:pt x="2705140" y="1189802"/>
                </a:moveTo>
                <a:cubicBezTo>
                  <a:pt x="2703425" y="1193993"/>
                  <a:pt x="2694281" y="1144844"/>
                  <a:pt x="2687233" y="1120270"/>
                </a:cubicBezTo>
                <a:cubicBezTo>
                  <a:pt x="2669326" y="1051023"/>
                  <a:pt x="2655419" y="1028639"/>
                  <a:pt x="2626082" y="946343"/>
                </a:cubicBezTo>
                <a:cubicBezTo>
                  <a:pt x="2613890" y="916148"/>
                  <a:pt x="2598269" y="895098"/>
                  <a:pt x="2587982" y="866714"/>
                </a:cubicBezTo>
                <a:cubicBezTo>
                  <a:pt x="2584649" y="858237"/>
                  <a:pt x="2583887" y="855855"/>
                  <a:pt x="2585220" y="857189"/>
                </a:cubicBezTo>
                <a:cubicBezTo>
                  <a:pt x="2588192" y="860970"/>
                  <a:pt x="2590745" y="865057"/>
                  <a:pt x="2592840" y="869381"/>
                </a:cubicBezTo>
                <a:cubicBezTo>
                  <a:pt x="2599603" y="881859"/>
                  <a:pt x="2608747" y="899480"/>
                  <a:pt x="2611890" y="902909"/>
                </a:cubicBezTo>
                <a:lnTo>
                  <a:pt x="2618081" y="916720"/>
                </a:lnTo>
                <a:lnTo>
                  <a:pt x="2623606" y="930722"/>
                </a:lnTo>
                <a:lnTo>
                  <a:pt x="2634560" y="958821"/>
                </a:lnTo>
                <a:lnTo>
                  <a:pt x="2639132" y="956439"/>
                </a:lnTo>
                <a:lnTo>
                  <a:pt x="2634560" y="943390"/>
                </a:lnTo>
                <a:cubicBezTo>
                  <a:pt x="2633607" y="939771"/>
                  <a:pt x="2633702" y="938532"/>
                  <a:pt x="2634560" y="938723"/>
                </a:cubicBezTo>
                <a:cubicBezTo>
                  <a:pt x="2635417" y="938913"/>
                  <a:pt x="2633797" y="939675"/>
                  <a:pt x="2634560" y="943390"/>
                </a:cubicBezTo>
                <a:cubicBezTo>
                  <a:pt x="2629321" y="931198"/>
                  <a:pt x="2625035" y="918911"/>
                  <a:pt x="2619796" y="907671"/>
                </a:cubicBezTo>
                <a:cubicBezTo>
                  <a:pt x="2614557" y="896432"/>
                  <a:pt x="2610271" y="885573"/>
                  <a:pt x="2606651" y="875477"/>
                </a:cubicBezTo>
                <a:lnTo>
                  <a:pt x="2606651" y="870810"/>
                </a:lnTo>
                <a:cubicBezTo>
                  <a:pt x="2610080" y="871667"/>
                  <a:pt x="2611795" y="872143"/>
                  <a:pt x="2610080" y="867095"/>
                </a:cubicBezTo>
                <a:cubicBezTo>
                  <a:pt x="2608537" y="862856"/>
                  <a:pt x="2606718" y="858722"/>
                  <a:pt x="2604651" y="854712"/>
                </a:cubicBezTo>
                <a:cubicBezTo>
                  <a:pt x="2601603" y="848997"/>
                  <a:pt x="2597317" y="841282"/>
                  <a:pt x="2591602" y="830900"/>
                </a:cubicBezTo>
                <a:lnTo>
                  <a:pt x="2578362" y="804611"/>
                </a:lnTo>
                <a:cubicBezTo>
                  <a:pt x="2573885" y="795848"/>
                  <a:pt x="2568837" y="787466"/>
                  <a:pt x="2563979" y="778893"/>
                </a:cubicBezTo>
                <a:lnTo>
                  <a:pt x="2566170" y="776322"/>
                </a:lnTo>
                <a:cubicBezTo>
                  <a:pt x="2575695" y="792133"/>
                  <a:pt x="2575695" y="789657"/>
                  <a:pt x="2578648" y="791943"/>
                </a:cubicBezTo>
                <a:cubicBezTo>
                  <a:pt x="2582839" y="793943"/>
                  <a:pt x="2561217" y="753843"/>
                  <a:pt x="2567504" y="759272"/>
                </a:cubicBezTo>
                <a:cubicBezTo>
                  <a:pt x="2573885" y="770035"/>
                  <a:pt x="2579791" y="779941"/>
                  <a:pt x="2585315" y="788799"/>
                </a:cubicBezTo>
                <a:cubicBezTo>
                  <a:pt x="2590840" y="797657"/>
                  <a:pt x="2595317" y="805944"/>
                  <a:pt x="2599888" y="812898"/>
                </a:cubicBezTo>
                <a:lnTo>
                  <a:pt x="2599888" y="812898"/>
                </a:lnTo>
                <a:cubicBezTo>
                  <a:pt x="2598393" y="807164"/>
                  <a:pt x="2596222" y="801639"/>
                  <a:pt x="2593412" y="796419"/>
                </a:cubicBezTo>
                <a:cubicBezTo>
                  <a:pt x="2589697" y="788704"/>
                  <a:pt x="2583887" y="779560"/>
                  <a:pt x="2578457" y="769845"/>
                </a:cubicBezTo>
                <a:cubicBezTo>
                  <a:pt x="2576457" y="766130"/>
                  <a:pt x="2574362" y="762415"/>
                  <a:pt x="2572171" y="758605"/>
                </a:cubicBezTo>
                <a:lnTo>
                  <a:pt x="2571218" y="754890"/>
                </a:lnTo>
                <a:cubicBezTo>
                  <a:pt x="2611604" y="818422"/>
                  <a:pt x="2589125" y="768892"/>
                  <a:pt x="2600746" y="780703"/>
                </a:cubicBezTo>
                <a:cubicBezTo>
                  <a:pt x="2602555" y="783751"/>
                  <a:pt x="2604365" y="786704"/>
                  <a:pt x="2605889" y="789561"/>
                </a:cubicBezTo>
                <a:lnTo>
                  <a:pt x="2612557" y="804230"/>
                </a:lnTo>
                <a:lnTo>
                  <a:pt x="2633417" y="844616"/>
                </a:lnTo>
                <a:lnTo>
                  <a:pt x="2658277" y="901766"/>
                </a:lnTo>
                <a:cubicBezTo>
                  <a:pt x="2682089" y="965964"/>
                  <a:pt x="2680375" y="969203"/>
                  <a:pt x="2663801" y="937485"/>
                </a:cubicBezTo>
                <a:lnTo>
                  <a:pt x="2662372" y="946343"/>
                </a:lnTo>
                <a:cubicBezTo>
                  <a:pt x="2664944" y="953010"/>
                  <a:pt x="2667326" y="959011"/>
                  <a:pt x="2669326" y="964631"/>
                </a:cubicBezTo>
                <a:lnTo>
                  <a:pt x="2674088" y="980252"/>
                </a:lnTo>
                <a:cubicBezTo>
                  <a:pt x="2676946" y="989777"/>
                  <a:pt x="2679137" y="997682"/>
                  <a:pt x="2680756" y="1004255"/>
                </a:cubicBezTo>
                <a:cubicBezTo>
                  <a:pt x="2683394" y="1013570"/>
                  <a:pt x="2684994" y="1023162"/>
                  <a:pt x="2685518" y="1032830"/>
                </a:cubicBezTo>
                <a:lnTo>
                  <a:pt x="2684947" y="1035402"/>
                </a:lnTo>
                <a:cubicBezTo>
                  <a:pt x="2696282" y="1081503"/>
                  <a:pt x="2685518" y="1055785"/>
                  <a:pt x="2686566" y="1068358"/>
                </a:cubicBezTo>
                <a:cubicBezTo>
                  <a:pt x="2688090" y="1074359"/>
                  <a:pt x="2689709" y="1080360"/>
                  <a:pt x="2691138" y="1085789"/>
                </a:cubicBezTo>
                <a:cubicBezTo>
                  <a:pt x="2692567" y="1091218"/>
                  <a:pt x="2693234" y="1095981"/>
                  <a:pt x="2693805" y="1099314"/>
                </a:cubicBezTo>
                <a:cubicBezTo>
                  <a:pt x="2694853" y="1105982"/>
                  <a:pt x="2694377" y="1106934"/>
                  <a:pt x="2690662" y="1096266"/>
                </a:cubicBezTo>
                <a:lnTo>
                  <a:pt x="2691519" y="1109411"/>
                </a:lnTo>
                <a:cubicBezTo>
                  <a:pt x="2694091" y="1123317"/>
                  <a:pt x="2699044" y="1142082"/>
                  <a:pt x="2701616" y="1158179"/>
                </a:cubicBezTo>
                <a:cubicBezTo>
                  <a:pt x="2703911" y="1168571"/>
                  <a:pt x="2705159" y="1179162"/>
                  <a:pt x="2705330" y="1189802"/>
                </a:cubicBezTo>
                <a:close/>
                <a:moveTo>
                  <a:pt x="2708759" y="1534893"/>
                </a:moveTo>
                <a:cubicBezTo>
                  <a:pt x="2711236" y="1506318"/>
                  <a:pt x="2712760" y="1505556"/>
                  <a:pt x="2714284" y="1506318"/>
                </a:cubicBezTo>
                <a:cubicBezTo>
                  <a:pt x="2712379" y="1525939"/>
                  <a:pt x="2710664" y="1535750"/>
                  <a:pt x="2708950" y="1535274"/>
                </a:cubicBezTo>
                <a:close/>
                <a:moveTo>
                  <a:pt x="2798770" y="1404591"/>
                </a:moveTo>
                <a:cubicBezTo>
                  <a:pt x="2797399" y="1395351"/>
                  <a:pt x="2796732" y="1386027"/>
                  <a:pt x="2796770" y="1376682"/>
                </a:cubicBezTo>
                <a:lnTo>
                  <a:pt x="2800009" y="1377254"/>
                </a:lnTo>
                <a:cubicBezTo>
                  <a:pt x="2800390" y="1393256"/>
                  <a:pt x="2800485" y="1407829"/>
                  <a:pt x="2798961" y="1404972"/>
                </a:cubicBezTo>
                <a:close/>
                <a:moveTo>
                  <a:pt x="2806867" y="1364395"/>
                </a:moveTo>
                <a:cubicBezTo>
                  <a:pt x="2803247" y="1331915"/>
                  <a:pt x="2803247" y="1382302"/>
                  <a:pt x="2801057" y="1376587"/>
                </a:cubicBezTo>
                <a:cubicBezTo>
                  <a:pt x="2801057" y="1363443"/>
                  <a:pt x="2801057" y="1350203"/>
                  <a:pt x="2801057" y="1338487"/>
                </a:cubicBezTo>
                <a:cubicBezTo>
                  <a:pt x="2801057" y="1326771"/>
                  <a:pt x="2800295" y="1316770"/>
                  <a:pt x="2800485" y="1309912"/>
                </a:cubicBezTo>
                <a:cubicBezTo>
                  <a:pt x="2800485" y="1296958"/>
                  <a:pt x="2802200" y="1298101"/>
                  <a:pt x="2806962" y="1328962"/>
                </a:cubicBezTo>
                <a:cubicBezTo>
                  <a:pt x="2808010" y="1344202"/>
                  <a:pt x="2808772" y="1381349"/>
                  <a:pt x="2807057" y="1364776"/>
                </a:cubicBezTo>
                <a:close/>
                <a:moveTo>
                  <a:pt x="1342112" y="2850295"/>
                </a:moveTo>
                <a:lnTo>
                  <a:pt x="1372402" y="2851152"/>
                </a:lnTo>
                <a:lnTo>
                  <a:pt x="1387546" y="2851628"/>
                </a:lnTo>
                <a:lnTo>
                  <a:pt x="1402596" y="2851628"/>
                </a:lnTo>
                <a:lnTo>
                  <a:pt x="1462889" y="2850295"/>
                </a:lnTo>
                <a:lnTo>
                  <a:pt x="1481939" y="2851057"/>
                </a:lnTo>
                <a:cubicBezTo>
                  <a:pt x="1476605" y="2852010"/>
                  <a:pt x="1470604" y="2852962"/>
                  <a:pt x="1463556" y="2853915"/>
                </a:cubicBezTo>
                <a:cubicBezTo>
                  <a:pt x="1456508" y="2854867"/>
                  <a:pt x="1448697" y="2855058"/>
                  <a:pt x="1439648" y="2855439"/>
                </a:cubicBezTo>
                <a:cubicBezTo>
                  <a:pt x="1430600" y="2855819"/>
                  <a:pt x="1420598" y="2856201"/>
                  <a:pt x="1409073" y="2856391"/>
                </a:cubicBezTo>
                <a:lnTo>
                  <a:pt x="1390976" y="2856391"/>
                </a:lnTo>
                <a:cubicBezTo>
                  <a:pt x="1384594" y="2856391"/>
                  <a:pt x="1377926" y="2855819"/>
                  <a:pt x="1370878" y="2855534"/>
                </a:cubicBezTo>
                <a:cubicBezTo>
                  <a:pt x="1355447" y="2854676"/>
                  <a:pt x="1333921" y="2853248"/>
                  <a:pt x="1323253" y="2851438"/>
                </a:cubicBezTo>
                <a:cubicBezTo>
                  <a:pt x="1310299" y="2849057"/>
                  <a:pt x="1328587" y="2849819"/>
                  <a:pt x="1342303" y="2850200"/>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normAutofit/>
          </a:bodyPr>
          <a:lstStyle/>
          <a:p>
            <a:pPr lvl="0" algn="ctr">
              <a:buClrTx/>
              <a:buSzTx/>
              <a:buFontTx/>
            </a:pPr>
            <a:r>
              <a:rPr lang="en-US" sz="2000" b="1" dirty="0">
                <a:solidFill>
                  <a:srgbClr val="FFFFFF"/>
                </a:solidFill>
                <a:latin typeface="+mn-ea"/>
                <a:cs typeface="+mn-ea"/>
                <a:sym typeface="+mn-ea"/>
              </a:rPr>
              <a:t>02</a:t>
            </a:r>
            <a:endParaRPr lang="en-US" sz="2000" b="1" dirty="0">
              <a:solidFill>
                <a:srgbClr val="FFFFFF"/>
              </a:solidFill>
              <a:latin typeface="+mn-ea"/>
              <a:cs typeface="+mn-ea"/>
              <a:sym typeface="+mn-ea"/>
            </a:endParaRPr>
          </a:p>
        </p:txBody>
      </p:sp>
      <p:sp>
        <p:nvSpPr>
          <p:cNvPr id="3086" name="任意多边形: 形状 3085"/>
          <p:cNvSpPr/>
          <p:nvPr>
            <p:custDataLst>
              <p:tags r:id="rId4"/>
            </p:custDataLst>
          </p:nvPr>
        </p:nvSpPr>
        <p:spPr>
          <a:xfrm>
            <a:off x="5598331" y="1642537"/>
            <a:ext cx="685428" cy="680068"/>
          </a:xfrm>
          <a:custGeom>
            <a:avLst/>
            <a:gdLst>
              <a:gd name="connsiteX0" fmla="*/ 1291344 w 2928285"/>
              <a:gd name="connsiteY0" fmla="*/ 2897349 h 2903740"/>
              <a:gd name="connsiteX1" fmla="*/ 1333254 w 2928285"/>
              <a:gd name="connsiteY1" fmla="*/ 2899063 h 2903740"/>
              <a:gd name="connsiteX2" fmla="*/ 1383070 w 2928285"/>
              <a:gd name="connsiteY2" fmla="*/ 2901921 h 2903740"/>
              <a:gd name="connsiteX3" fmla="*/ 1486797 w 2928285"/>
              <a:gd name="connsiteY3" fmla="*/ 2901349 h 2903740"/>
              <a:gd name="connsiteX4" fmla="*/ 1517182 w 2928285"/>
              <a:gd name="connsiteY4" fmla="*/ 2894110 h 2903740"/>
              <a:gd name="connsiteX5" fmla="*/ 1460032 w 2928285"/>
              <a:gd name="connsiteY5" fmla="*/ 2894586 h 2903740"/>
              <a:gd name="connsiteX6" fmla="*/ 1402882 w 2928285"/>
              <a:gd name="connsiteY6" fmla="*/ 2892300 h 2903740"/>
              <a:gd name="connsiteX7" fmla="*/ 1345732 w 2928285"/>
              <a:gd name="connsiteY7" fmla="*/ 2888014 h 2903740"/>
              <a:gd name="connsiteX8" fmla="*/ 1289153 w 2928285"/>
              <a:gd name="connsiteY8" fmla="*/ 2881728 h 2903740"/>
              <a:gd name="connsiteX9" fmla="*/ 1244671 w 2928285"/>
              <a:gd name="connsiteY9" fmla="*/ 2875441 h 2903740"/>
              <a:gd name="connsiteX10" fmla="*/ 1200571 w 2928285"/>
              <a:gd name="connsiteY10" fmla="*/ 2867345 h 2903740"/>
              <a:gd name="connsiteX11" fmla="*/ 1200571 w 2928285"/>
              <a:gd name="connsiteY11" fmla="*/ 2864392 h 2903740"/>
              <a:gd name="connsiteX12" fmla="*/ 1200571 w 2928285"/>
              <a:gd name="connsiteY12" fmla="*/ 2864392 h 2903740"/>
              <a:gd name="connsiteX13" fmla="*/ 1200571 w 2928285"/>
              <a:gd name="connsiteY13" fmla="*/ 2867345 h 2903740"/>
              <a:gd name="connsiteX14" fmla="*/ 1184664 w 2928285"/>
              <a:gd name="connsiteY14" fmla="*/ 2865344 h 2903740"/>
              <a:gd name="connsiteX15" fmla="*/ 1179997 w 2928285"/>
              <a:gd name="connsiteY15" fmla="*/ 2864583 h 2903740"/>
              <a:gd name="connsiteX16" fmla="*/ 1150279 w 2928285"/>
              <a:gd name="connsiteY16" fmla="*/ 2856582 h 2903740"/>
              <a:gd name="connsiteX17" fmla="*/ 1116370 w 2928285"/>
              <a:gd name="connsiteY17" fmla="*/ 2849152 h 2903740"/>
              <a:gd name="connsiteX18" fmla="*/ 1095034 w 2928285"/>
              <a:gd name="connsiteY18" fmla="*/ 2844199 h 2903740"/>
              <a:gd name="connsiteX19" fmla="*/ 1073888 w 2928285"/>
              <a:gd name="connsiteY19" fmla="*/ 2838389 h 2903740"/>
              <a:gd name="connsiteX20" fmla="*/ 1031693 w 2928285"/>
              <a:gd name="connsiteY20" fmla="*/ 2826388 h 2903740"/>
              <a:gd name="connsiteX21" fmla="*/ 998164 w 2928285"/>
              <a:gd name="connsiteY21" fmla="*/ 2815529 h 2903740"/>
              <a:gd name="connsiteX22" fmla="*/ 962065 w 2928285"/>
              <a:gd name="connsiteY22" fmla="*/ 2802480 h 2903740"/>
              <a:gd name="connsiteX23" fmla="*/ 948634 w 2928285"/>
              <a:gd name="connsiteY23" fmla="*/ 2797241 h 2903740"/>
              <a:gd name="connsiteX24" fmla="*/ 897104 w 2928285"/>
              <a:gd name="connsiteY24" fmla="*/ 2775810 h 2903740"/>
              <a:gd name="connsiteX25" fmla="*/ 885388 w 2928285"/>
              <a:gd name="connsiteY25" fmla="*/ 2770285 h 2903740"/>
              <a:gd name="connsiteX26" fmla="*/ 688983 w 2928285"/>
              <a:gd name="connsiteY26" fmla="*/ 2663796 h 2903740"/>
              <a:gd name="connsiteX27" fmla="*/ 704318 w 2928285"/>
              <a:gd name="connsiteY27" fmla="*/ 2670749 h 2903740"/>
              <a:gd name="connsiteX28" fmla="*/ 1015405 w 2928285"/>
              <a:gd name="connsiteY28" fmla="*/ 2815720 h 2903740"/>
              <a:gd name="connsiteX29" fmla="*/ 1052838 w 2928285"/>
              <a:gd name="connsiteY29" fmla="*/ 2827435 h 2903740"/>
              <a:gd name="connsiteX30" fmla="*/ 1079222 w 2928285"/>
              <a:gd name="connsiteY30" fmla="*/ 2834579 h 2903740"/>
              <a:gd name="connsiteX31" fmla="*/ 1092271 w 2928285"/>
              <a:gd name="connsiteY31" fmla="*/ 2838198 h 2903740"/>
              <a:gd name="connsiteX32" fmla="*/ 1105226 w 2928285"/>
              <a:gd name="connsiteY32" fmla="*/ 2841342 h 2903740"/>
              <a:gd name="connsiteX33" fmla="*/ 1155613 w 2928285"/>
              <a:gd name="connsiteY33" fmla="*/ 2854010 h 2903740"/>
              <a:gd name="connsiteX34" fmla="*/ 1161804 w 2928285"/>
              <a:gd name="connsiteY34" fmla="*/ 2855248 h 2903740"/>
              <a:gd name="connsiteX35" fmla="*/ 1167900 w 2928285"/>
              <a:gd name="connsiteY35" fmla="*/ 2856677 h 2903740"/>
              <a:gd name="connsiteX36" fmla="*/ 1172567 w 2928285"/>
              <a:gd name="connsiteY36" fmla="*/ 2853153 h 2903740"/>
              <a:gd name="connsiteX37" fmla="*/ 1107035 w 2928285"/>
              <a:gd name="connsiteY37" fmla="*/ 2836103 h 2903740"/>
              <a:gd name="connsiteX38" fmla="*/ 1073317 w 2928285"/>
              <a:gd name="connsiteY38" fmla="*/ 2826578 h 2903740"/>
              <a:gd name="connsiteX39" fmla="*/ 1047218 w 2928285"/>
              <a:gd name="connsiteY39" fmla="*/ 2817053 h 2903740"/>
              <a:gd name="connsiteX40" fmla="*/ 1091033 w 2928285"/>
              <a:gd name="connsiteY40" fmla="*/ 2825721 h 2903740"/>
              <a:gd name="connsiteX41" fmla="*/ 1159423 w 2928285"/>
              <a:gd name="connsiteY41" fmla="*/ 2840960 h 2903740"/>
              <a:gd name="connsiteX42" fmla="*/ 1217335 w 2928285"/>
              <a:gd name="connsiteY42" fmla="*/ 2851152 h 2903740"/>
              <a:gd name="connsiteX43" fmla="*/ 1239719 w 2928285"/>
              <a:gd name="connsiteY43" fmla="*/ 2854105 h 2903740"/>
              <a:gd name="connsiteX44" fmla="*/ 1257816 w 2928285"/>
              <a:gd name="connsiteY44" fmla="*/ 2854772 h 2903740"/>
              <a:gd name="connsiteX45" fmla="*/ 1326301 w 2928285"/>
              <a:gd name="connsiteY45" fmla="*/ 2864297 h 2903740"/>
              <a:gd name="connsiteX46" fmla="*/ 1362115 w 2928285"/>
              <a:gd name="connsiteY46" fmla="*/ 2867154 h 2903740"/>
              <a:gd name="connsiteX47" fmla="*/ 1397929 w 2928285"/>
              <a:gd name="connsiteY47" fmla="*/ 2869535 h 2903740"/>
              <a:gd name="connsiteX48" fmla="*/ 1464604 w 2928285"/>
              <a:gd name="connsiteY48" fmla="*/ 2870869 h 2903740"/>
              <a:gd name="connsiteX49" fmla="*/ 1499465 w 2928285"/>
              <a:gd name="connsiteY49" fmla="*/ 2870869 h 2903740"/>
              <a:gd name="connsiteX50" fmla="*/ 1533184 w 2928285"/>
              <a:gd name="connsiteY50" fmla="*/ 2870869 h 2903740"/>
              <a:gd name="connsiteX51" fmla="*/ 1567093 w 2928285"/>
              <a:gd name="connsiteY51" fmla="*/ 2869250 h 2903740"/>
              <a:gd name="connsiteX52" fmla="*/ 1637863 w 2928285"/>
              <a:gd name="connsiteY52" fmla="*/ 2863345 h 2903740"/>
              <a:gd name="connsiteX53" fmla="*/ 1671868 w 2928285"/>
              <a:gd name="connsiteY53" fmla="*/ 2859439 h 2903740"/>
              <a:gd name="connsiteX54" fmla="*/ 1688822 w 2928285"/>
              <a:gd name="connsiteY54" fmla="*/ 2857344 h 2903740"/>
              <a:gd name="connsiteX55" fmla="*/ 1705682 w 2928285"/>
              <a:gd name="connsiteY55" fmla="*/ 2854486 h 2903740"/>
              <a:gd name="connsiteX56" fmla="*/ 1686632 w 2928285"/>
              <a:gd name="connsiteY56" fmla="*/ 2855153 h 2903740"/>
              <a:gd name="connsiteX57" fmla="*/ 1721493 w 2928285"/>
              <a:gd name="connsiteY57" fmla="*/ 2846580 h 2903740"/>
              <a:gd name="connsiteX58" fmla="*/ 1686632 w 2928285"/>
              <a:gd name="connsiteY58" fmla="*/ 2855153 h 2903740"/>
              <a:gd name="connsiteX59" fmla="*/ 1640054 w 2928285"/>
              <a:gd name="connsiteY59" fmla="*/ 2859534 h 2903740"/>
              <a:gd name="connsiteX60" fmla="*/ 1635482 w 2928285"/>
              <a:gd name="connsiteY60" fmla="*/ 2859534 h 2903740"/>
              <a:gd name="connsiteX61" fmla="*/ 1624719 w 2928285"/>
              <a:gd name="connsiteY61" fmla="*/ 2856201 h 2903740"/>
              <a:gd name="connsiteX62" fmla="*/ 1666915 w 2928285"/>
              <a:gd name="connsiteY62" fmla="*/ 2848866 h 2903740"/>
              <a:gd name="connsiteX63" fmla="*/ 1685965 w 2928285"/>
              <a:gd name="connsiteY63" fmla="*/ 2846961 h 2903740"/>
              <a:gd name="connsiteX64" fmla="*/ 1705015 w 2928285"/>
              <a:gd name="connsiteY64" fmla="*/ 2843913 h 2903740"/>
              <a:gd name="connsiteX65" fmla="*/ 1744067 w 2928285"/>
              <a:gd name="connsiteY65" fmla="*/ 2837246 h 2903740"/>
              <a:gd name="connsiteX66" fmla="*/ 1783215 w 2928285"/>
              <a:gd name="connsiteY66" fmla="*/ 2829054 h 2903740"/>
              <a:gd name="connsiteX67" fmla="*/ 1821315 w 2928285"/>
              <a:gd name="connsiteY67" fmla="*/ 2820482 h 2903740"/>
              <a:gd name="connsiteX68" fmla="*/ 1885037 w 2928285"/>
              <a:gd name="connsiteY68" fmla="*/ 2802194 h 2903740"/>
              <a:gd name="connsiteX69" fmla="*/ 1913612 w 2928285"/>
              <a:gd name="connsiteY69" fmla="*/ 2792669 h 2903740"/>
              <a:gd name="connsiteX70" fmla="*/ 1938092 w 2928285"/>
              <a:gd name="connsiteY70" fmla="*/ 2783144 h 2903740"/>
              <a:gd name="connsiteX71" fmla="*/ 2147642 w 2928285"/>
              <a:gd name="connsiteY71" fmla="*/ 2699324 h 2903740"/>
              <a:gd name="connsiteX72" fmla="*/ 2161929 w 2928285"/>
              <a:gd name="connsiteY72" fmla="*/ 2691990 h 2903740"/>
              <a:gd name="connsiteX73" fmla="*/ 2174407 w 2928285"/>
              <a:gd name="connsiteY73" fmla="*/ 2684941 h 2903740"/>
              <a:gd name="connsiteX74" fmla="*/ 2195647 w 2928285"/>
              <a:gd name="connsiteY74" fmla="*/ 2673416 h 2903740"/>
              <a:gd name="connsiteX75" fmla="*/ 2227937 w 2928285"/>
              <a:gd name="connsiteY75" fmla="*/ 2657033 h 2903740"/>
              <a:gd name="connsiteX76" fmla="*/ 2284420 w 2928285"/>
              <a:gd name="connsiteY76" fmla="*/ 2626743 h 2903740"/>
              <a:gd name="connsiteX77" fmla="*/ 2318615 w 2928285"/>
              <a:gd name="connsiteY77" fmla="*/ 2608932 h 2903740"/>
              <a:gd name="connsiteX78" fmla="*/ 2348619 w 2928285"/>
              <a:gd name="connsiteY78" fmla="*/ 2593025 h 2903740"/>
              <a:gd name="connsiteX79" fmla="*/ 2348619 w 2928285"/>
              <a:gd name="connsiteY79" fmla="*/ 2593025 h 2903740"/>
              <a:gd name="connsiteX80" fmla="*/ 2348619 w 2928285"/>
              <a:gd name="connsiteY80" fmla="*/ 2593025 h 2903740"/>
              <a:gd name="connsiteX81" fmla="*/ 2377194 w 2928285"/>
              <a:gd name="connsiteY81" fmla="*/ 2572261 h 2903740"/>
              <a:gd name="connsiteX82" fmla="*/ 2411675 w 2928285"/>
              <a:gd name="connsiteY82" fmla="*/ 2545971 h 2903740"/>
              <a:gd name="connsiteX83" fmla="*/ 2434154 w 2928285"/>
              <a:gd name="connsiteY83" fmla="*/ 2528636 h 2903740"/>
              <a:gd name="connsiteX84" fmla="*/ 2450155 w 2928285"/>
              <a:gd name="connsiteY84" fmla="*/ 2521397 h 2903740"/>
              <a:gd name="connsiteX85" fmla="*/ 2487398 w 2928285"/>
              <a:gd name="connsiteY85" fmla="*/ 2488917 h 2903740"/>
              <a:gd name="connsiteX86" fmla="*/ 2498638 w 2928285"/>
              <a:gd name="connsiteY86" fmla="*/ 2481202 h 2903740"/>
              <a:gd name="connsiteX87" fmla="*/ 2667421 w 2928285"/>
              <a:gd name="connsiteY87" fmla="*/ 611253 h 2903740"/>
              <a:gd name="connsiteX88" fmla="*/ 2662087 w 2928285"/>
              <a:gd name="connsiteY88" fmla="*/ 605443 h 2903740"/>
              <a:gd name="connsiteX89" fmla="*/ 2643037 w 2928285"/>
              <a:gd name="connsiteY89" fmla="*/ 578582 h 2903740"/>
              <a:gd name="connsiteX90" fmla="*/ 2643608 w 2928285"/>
              <a:gd name="connsiteY90" fmla="*/ 578582 h 2903740"/>
              <a:gd name="connsiteX91" fmla="*/ 2376908 w 2928285"/>
              <a:gd name="connsiteY91" fmla="*/ 301024 h 2903740"/>
              <a:gd name="connsiteX92" fmla="*/ 2409103 w 2928285"/>
              <a:gd name="connsiteY92" fmla="*/ 334838 h 2903740"/>
              <a:gd name="connsiteX93" fmla="*/ 2424819 w 2928285"/>
              <a:gd name="connsiteY93" fmla="*/ 349506 h 2903740"/>
              <a:gd name="connsiteX94" fmla="*/ 2434916 w 2928285"/>
              <a:gd name="connsiteY94" fmla="*/ 360365 h 2903740"/>
              <a:gd name="connsiteX95" fmla="*/ 2443679 w 2928285"/>
              <a:gd name="connsiteY95" fmla="*/ 371699 h 2903740"/>
              <a:gd name="connsiteX96" fmla="*/ 2439202 w 2928285"/>
              <a:gd name="connsiteY96" fmla="*/ 374367 h 2903740"/>
              <a:gd name="connsiteX97" fmla="*/ 2437106 w 2928285"/>
              <a:gd name="connsiteY97" fmla="*/ 375414 h 2903740"/>
              <a:gd name="connsiteX98" fmla="*/ 2428820 w 2928285"/>
              <a:gd name="connsiteY98" fmla="*/ 394464 h 2903740"/>
              <a:gd name="connsiteX99" fmla="*/ 2452918 w 2928285"/>
              <a:gd name="connsiteY99" fmla="*/ 417705 h 2903740"/>
              <a:gd name="connsiteX100" fmla="*/ 2476921 w 2928285"/>
              <a:gd name="connsiteY100" fmla="*/ 442756 h 2903740"/>
              <a:gd name="connsiteX101" fmla="*/ 2499019 w 2928285"/>
              <a:gd name="connsiteY101" fmla="*/ 466569 h 2903740"/>
              <a:gd name="connsiteX102" fmla="*/ 2515116 w 2928285"/>
              <a:gd name="connsiteY102" fmla="*/ 487809 h 2903740"/>
              <a:gd name="connsiteX103" fmla="*/ 2536928 w 2928285"/>
              <a:gd name="connsiteY103" fmla="*/ 513051 h 2903740"/>
              <a:gd name="connsiteX104" fmla="*/ 2557788 w 2928285"/>
              <a:gd name="connsiteY104" fmla="*/ 538959 h 2903740"/>
              <a:gd name="connsiteX105" fmla="*/ 2549311 w 2928285"/>
              <a:gd name="connsiteY105" fmla="*/ 543531 h 2903740"/>
              <a:gd name="connsiteX106" fmla="*/ 2579600 w 2928285"/>
              <a:gd name="connsiteY106" fmla="*/ 582488 h 2903740"/>
              <a:gd name="connsiteX107" fmla="*/ 2607604 w 2928285"/>
              <a:gd name="connsiteY107" fmla="*/ 620588 h 2903740"/>
              <a:gd name="connsiteX108" fmla="*/ 2607604 w 2928285"/>
              <a:gd name="connsiteY108" fmla="*/ 620588 h 2903740"/>
              <a:gd name="connsiteX109" fmla="*/ 2610557 w 2928285"/>
              <a:gd name="connsiteY109" fmla="*/ 621255 h 2903740"/>
              <a:gd name="connsiteX110" fmla="*/ 2607889 w 2928285"/>
              <a:gd name="connsiteY110" fmla="*/ 600585 h 2903740"/>
              <a:gd name="connsiteX111" fmla="*/ 2625796 w 2928285"/>
              <a:gd name="connsiteY111" fmla="*/ 622302 h 2903740"/>
              <a:gd name="connsiteX112" fmla="*/ 2642370 w 2928285"/>
              <a:gd name="connsiteY112" fmla="*/ 644019 h 2903740"/>
              <a:gd name="connsiteX113" fmla="*/ 2670945 w 2928285"/>
              <a:gd name="connsiteY113" fmla="*/ 684596 h 2903740"/>
              <a:gd name="connsiteX114" fmla="*/ 2697901 w 2928285"/>
              <a:gd name="connsiteY114" fmla="*/ 726220 h 2903740"/>
              <a:gd name="connsiteX115" fmla="*/ 2712284 w 2928285"/>
              <a:gd name="connsiteY115" fmla="*/ 752223 h 2903740"/>
              <a:gd name="connsiteX116" fmla="*/ 2721046 w 2928285"/>
              <a:gd name="connsiteY116" fmla="*/ 766701 h 2903740"/>
              <a:gd name="connsiteX117" fmla="*/ 2738954 w 2928285"/>
              <a:gd name="connsiteY117" fmla="*/ 800801 h 2903740"/>
              <a:gd name="connsiteX118" fmla="*/ 2767529 w 2928285"/>
              <a:gd name="connsiteY118" fmla="*/ 857951 h 2903740"/>
              <a:gd name="connsiteX119" fmla="*/ 2781435 w 2928285"/>
              <a:gd name="connsiteY119" fmla="*/ 891860 h 2903740"/>
              <a:gd name="connsiteX120" fmla="*/ 2792579 w 2928285"/>
              <a:gd name="connsiteY120" fmla="*/ 937865 h 2903740"/>
              <a:gd name="connsiteX121" fmla="*/ 2785626 w 2928285"/>
              <a:gd name="connsiteY121" fmla="*/ 937865 h 2903740"/>
              <a:gd name="connsiteX122" fmla="*/ 2801819 w 2928285"/>
              <a:gd name="connsiteY122" fmla="*/ 995492 h 2903740"/>
              <a:gd name="connsiteX123" fmla="*/ 2821535 w 2928285"/>
              <a:gd name="connsiteY123" fmla="*/ 1067596 h 2903740"/>
              <a:gd name="connsiteX124" fmla="*/ 2828965 w 2928285"/>
              <a:gd name="connsiteY124" fmla="*/ 1099886 h 2903740"/>
              <a:gd name="connsiteX125" fmla="*/ 2830679 w 2928285"/>
              <a:gd name="connsiteY125" fmla="*/ 1113602 h 2903740"/>
              <a:gd name="connsiteX126" fmla="*/ 2834585 w 2928285"/>
              <a:gd name="connsiteY126" fmla="*/ 1131509 h 2903740"/>
              <a:gd name="connsiteX127" fmla="*/ 2836489 w 2928285"/>
              <a:gd name="connsiteY127" fmla="*/ 1148749 h 2903740"/>
              <a:gd name="connsiteX128" fmla="*/ 2830584 w 2928285"/>
              <a:gd name="connsiteY128" fmla="*/ 1166085 h 2903740"/>
              <a:gd name="connsiteX129" fmla="*/ 2830584 w 2928285"/>
              <a:gd name="connsiteY129" fmla="*/ 1165228 h 2903740"/>
              <a:gd name="connsiteX130" fmla="*/ 2821630 w 2928285"/>
              <a:gd name="connsiteY130" fmla="*/ 1133223 h 2903740"/>
              <a:gd name="connsiteX131" fmla="*/ 2809153 w 2928285"/>
              <a:gd name="connsiteY131" fmla="*/ 1087503 h 2903740"/>
              <a:gd name="connsiteX132" fmla="*/ 2807248 w 2928285"/>
              <a:gd name="connsiteY132" fmla="*/ 1083408 h 2903740"/>
              <a:gd name="connsiteX133" fmla="*/ 2800390 w 2928285"/>
              <a:gd name="connsiteY133" fmla="*/ 1067787 h 2903740"/>
              <a:gd name="connsiteX134" fmla="*/ 2779625 w 2928285"/>
              <a:gd name="connsiteY134" fmla="*/ 1013304 h 2903740"/>
              <a:gd name="connsiteX135" fmla="*/ 2779625 w 2928285"/>
              <a:gd name="connsiteY135" fmla="*/ 1013304 h 2903740"/>
              <a:gd name="connsiteX136" fmla="*/ 2773815 w 2928285"/>
              <a:gd name="connsiteY136" fmla="*/ 1004540 h 2903740"/>
              <a:gd name="connsiteX137" fmla="*/ 2758861 w 2928285"/>
              <a:gd name="connsiteY137" fmla="*/ 1003112 h 2903740"/>
              <a:gd name="connsiteX138" fmla="*/ 2760861 w 2928285"/>
              <a:gd name="connsiteY138" fmla="*/ 1017304 h 2903740"/>
              <a:gd name="connsiteX139" fmla="*/ 2803914 w 2928285"/>
              <a:gd name="connsiteY139" fmla="*/ 1267049 h 2903740"/>
              <a:gd name="connsiteX140" fmla="*/ 2794389 w 2928285"/>
              <a:gd name="connsiteY140" fmla="*/ 1217139 h 2903740"/>
              <a:gd name="connsiteX141" fmla="*/ 2794389 w 2928285"/>
              <a:gd name="connsiteY141" fmla="*/ 1262001 h 2903740"/>
              <a:gd name="connsiteX142" fmla="*/ 2789531 w 2928285"/>
              <a:gd name="connsiteY142" fmla="*/ 1283242 h 2903740"/>
              <a:gd name="connsiteX143" fmla="*/ 2794294 w 2928285"/>
              <a:gd name="connsiteY143" fmla="*/ 1317246 h 2903740"/>
              <a:gd name="connsiteX144" fmla="*/ 2796485 w 2928285"/>
              <a:gd name="connsiteY144" fmla="*/ 1337439 h 2903740"/>
              <a:gd name="connsiteX145" fmla="*/ 2797342 w 2928285"/>
              <a:gd name="connsiteY145" fmla="*/ 1361728 h 2903740"/>
              <a:gd name="connsiteX146" fmla="*/ 2785150 w 2928285"/>
              <a:gd name="connsiteY146" fmla="*/ 1345440 h 2903740"/>
              <a:gd name="connsiteX147" fmla="*/ 2781721 w 2928285"/>
              <a:gd name="connsiteY147" fmla="*/ 1293243 h 2903740"/>
              <a:gd name="connsiteX148" fmla="*/ 2779435 w 2928285"/>
              <a:gd name="connsiteY148" fmla="*/ 1269336 h 2903740"/>
              <a:gd name="connsiteX149" fmla="*/ 2775434 w 2928285"/>
              <a:gd name="connsiteY149" fmla="*/ 1252762 h 2903740"/>
              <a:gd name="connsiteX150" fmla="*/ 2771338 w 2928285"/>
              <a:gd name="connsiteY150" fmla="*/ 1208852 h 2903740"/>
              <a:gd name="connsiteX151" fmla="*/ 2765052 w 2928285"/>
              <a:gd name="connsiteY151" fmla="*/ 1164275 h 2903740"/>
              <a:gd name="connsiteX152" fmla="*/ 2761909 w 2928285"/>
              <a:gd name="connsiteY152" fmla="*/ 1142463 h 2903740"/>
              <a:gd name="connsiteX153" fmla="*/ 2758099 w 2928285"/>
              <a:gd name="connsiteY153" fmla="*/ 1121317 h 2903740"/>
              <a:gd name="connsiteX154" fmla="*/ 2751145 w 2928285"/>
              <a:gd name="connsiteY154" fmla="*/ 1082074 h 2903740"/>
              <a:gd name="connsiteX155" fmla="*/ 2742859 w 2928285"/>
              <a:gd name="connsiteY155" fmla="*/ 1050737 h 2903740"/>
              <a:gd name="connsiteX156" fmla="*/ 2734572 w 2928285"/>
              <a:gd name="connsiteY156" fmla="*/ 1022162 h 2903740"/>
              <a:gd name="connsiteX157" fmla="*/ 2721904 w 2928285"/>
              <a:gd name="connsiteY157" fmla="*/ 987110 h 2903740"/>
              <a:gd name="connsiteX158" fmla="*/ 2715046 w 2928285"/>
              <a:gd name="connsiteY158" fmla="*/ 960059 h 2903740"/>
              <a:gd name="connsiteX159" fmla="*/ 2715522 w 2928285"/>
              <a:gd name="connsiteY159" fmla="*/ 958154 h 2903740"/>
              <a:gd name="connsiteX160" fmla="*/ 2721999 w 2928285"/>
              <a:gd name="connsiteY160" fmla="*/ 959964 h 2903740"/>
              <a:gd name="connsiteX161" fmla="*/ 2715522 w 2928285"/>
              <a:gd name="connsiteY161" fmla="*/ 958154 h 2903740"/>
              <a:gd name="connsiteX162" fmla="*/ 2706569 w 2928285"/>
              <a:gd name="connsiteY162" fmla="*/ 934151 h 2903740"/>
              <a:gd name="connsiteX163" fmla="*/ 2697520 w 2928285"/>
              <a:gd name="connsiteY163" fmla="*/ 910815 h 2903740"/>
              <a:gd name="connsiteX164" fmla="*/ 2688852 w 2928285"/>
              <a:gd name="connsiteY164" fmla="*/ 888050 h 2903740"/>
              <a:gd name="connsiteX165" fmla="*/ 2678279 w 2928285"/>
              <a:gd name="connsiteY165" fmla="*/ 865952 h 2903740"/>
              <a:gd name="connsiteX166" fmla="*/ 2659896 w 2928285"/>
              <a:gd name="connsiteY166" fmla="*/ 823470 h 2903740"/>
              <a:gd name="connsiteX167" fmla="*/ 2640846 w 2928285"/>
              <a:gd name="connsiteY167" fmla="*/ 782894 h 2903740"/>
              <a:gd name="connsiteX168" fmla="*/ 2620748 w 2928285"/>
              <a:gd name="connsiteY168" fmla="*/ 743746 h 2903740"/>
              <a:gd name="connsiteX169" fmla="*/ 2600079 w 2928285"/>
              <a:gd name="connsiteY169" fmla="*/ 705646 h 2903740"/>
              <a:gd name="connsiteX170" fmla="*/ 2553787 w 2928285"/>
              <a:gd name="connsiteY170" fmla="*/ 630970 h 2903740"/>
              <a:gd name="connsiteX171" fmla="*/ 2542167 w 2928285"/>
              <a:gd name="connsiteY171" fmla="*/ 613349 h 2903740"/>
              <a:gd name="connsiteX172" fmla="*/ 2530070 w 2928285"/>
              <a:gd name="connsiteY172" fmla="*/ 596013 h 2903740"/>
              <a:gd name="connsiteX173" fmla="*/ 2502257 w 2928285"/>
              <a:gd name="connsiteY173" fmla="*/ 559723 h 2903740"/>
              <a:gd name="connsiteX174" fmla="*/ 2368907 w 2928285"/>
              <a:gd name="connsiteY174" fmla="*/ 420848 h 2903740"/>
              <a:gd name="connsiteX175" fmla="*/ 2338713 w 2928285"/>
              <a:gd name="connsiteY175" fmla="*/ 386178 h 2903740"/>
              <a:gd name="connsiteX176" fmla="*/ 2337570 w 2928285"/>
              <a:gd name="connsiteY176" fmla="*/ 383892 h 2903740"/>
              <a:gd name="connsiteX177" fmla="*/ 2316425 w 2928285"/>
              <a:gd name="connsiteY177" fmla="*/ 364175 h 2903740"/>
              <a:gd name="connsiteX178" fmla="*/ 2291374 w 2928285"/>
              <a:gd name="connsiteY178" fmla="*/ 344553 h 2903740"/>
              <a:gd name="connsiteX179" fmla="*/ 2276896 w 2928285"/>
              <a:gd name="connsiteY179" fmla="*/ 335886 h 2903740"/>
              <a:gd name="connsiteX180" fmla="*/ 2274419 w 2928285"/>
              <a:gd name="connsiteY180" fmla="*/ 336648 h 2903740"/>
              <a:gd name="connsiteX181" fmla="*/ 2280229 w 2928285"/>
              <a:gd name="connsiteY181" fmla="*/ 343220 h 2903740"/>
              <a:gd name="connsiteX182" fmla="*/ 2264132 w 2928285"/>
              <a:gd name="connsiteY182" fmla="*/ 331218 h 2903740"/>
              <a:gd name="connsiteX183" fmla="*/ 2250130 w 2928285"/>
              <a:gd name="connsiteY183" fmla="*/ 320074 h 2903740"/>
              <a:gd name="connsiteX184" fmla="*/ 2198410 w 2928285"/>
              <a:gd name="connsiteY184" fmla="*/ 281974 h 2903740"/>
              <a:gd name="connsiteX185" fmla="*/ 2174407 w 2928285"/>
              <a:gd name="connsiteY185" fmla="*/ 261305 h 2903740"/>
              <a:gd name="connsiteX186" fmla="*/ 2150404 w 2928285"/>
              <a:gd name="connsiteY186" fmla="*/ 244064 h 2903740"/>
              <a:gd name="connsiteX187" fmla="*/ 2152404 w 2928285"/>
              <a:gd name="connsiteY187" fmla="*/ 241779 h 2903740"/>
              <a:gd name="connsiteX188" fmla="*/ 2189552 w 2928285"/>
              <a:gd name="connsiteY188" fmla="*/ 264353 h 2903740"/>
              <a:gd name="connsiteX189" fmla="*/ 2206316 w 2928285"/>
              <a:gd name="connsiteY189" fmla="*/ 271878 h 2903740"/>
              <a:gd name="connsiteX190" fmla="*/ 2236510 w 2928285"/>
              <a:gd name="connsiteY190" fmla="*/ 286737 h 2903740"/>
              <a:gd name="connsiteX191" fmla="*/ 2229937 w 2928285"/>
              <a:gd name="connsiteY191" fmla="*/ 274735 h 2903740"/>
              <a:gd name="connsiteX192" fmla="*/ 2227556 w 2928285"/>
              <a:gd name="connsiteY192" fmla="*/ 265781 h 2903740"/>
              <a:gd name="connsiteX193" fmla="*/ 2229080 w 2928285"/>
              <a:gd name="connsiteY193" fmla="*/ 265781 h 2903740"/>
              <a:gd name="connsiteX194" fmla="*/ 2214031 w 2928285"/>
              <a:gd name="connsiteY194" fmla="*/ 257304 h 2903740"/>
              <a:gd name="connsiteX195" fmla="*/ 2203744 w 2928285"/>
              <a:gd name="connsiteY195" fmla="*/ 250446 h 2903740"/>
              <a:gd name="connsiteX196" fmla="*/ 2189170 w 2928285"/>
              <a:gd name="connsiteY196" fmla="*/ 238731 h 2903740"/>
              <a:gd name="connsiteX197" fmla="*/ 2189742 w 2928285"/>
              <a:gd name="connsiteY197" fmla="*/ 237873 h 2903740"/>
              <a:gd name="connsiteX198" fmla="*/ 2175264 w 2928285"/>
              <a:gd name="connsiteY198" fmla="*/ 228348 h 2903740"/>
              <a:gd name="connsiteX199" fmla="*/ 2161834 w 2928285"/>
              <a:gd name="connsiteY199" fmla="*/ 220633 h 2903740"/>
              <a:gd name="connsiteX200" fmla="*/ 2134307 w 2928285"/>
              <a:gd name="connsiteY200" fmla="*/ 204822 h 2903740"/>
              <a:gd name="connsiteX201" fmla="*/ 2116971 w 2928285"/>
              <a:gd name="connsiteY201" fmla="*/ 195297 h 2903740"/>
              <a:gd name="connsiteX202" fmla="*/ 2099159 w 2928285"/>
              <a:gd name="connsiteY202" fmla="*/ 186438 h 2903740"/>
              <a:gd name="connsiteX203" fmla="*/ 2116971 w 2928285"/>
              <a:gd name="connsiteY203" fmla="*/ 195297 h 2903740"/>
              <a:gd name="connsiteX204" fmla="*/ 2134307 w 2928285"/>
              <a:gd name="connsiteY204" fmla="*/ 204822 h 2903740"/>
              <a:gd name="connsiteX205" fmla="*/ 2118876 w 2928285"/>
              <a:gd name="connsiteY205" fmla="*/ 198440 h 2903740"/>
              <a:gd name="connsiteX206" fmla="*/ 2102969 w 2928285"/>
              <a:gd name="connsiteY206" fmla="*/ 192630 h 2903740"/>
              <a:gd name="connsiteX207" fmla="*/ 2073918 w 2928285"/>
              <a:gd name="connsiteY207" fmla="*/ 179009 h 2903740"/>
              <a:gd name="connsiteX208" fmla="*/ 2027055 w 2928285"/>
              <a:gd name="connsiteY208" fmla="*/ 163864 h 2903740"/>
              <a:gd name="connsiteX209" fmla="*/ 1994956 w 2928285"/>
              <a:gd name="connsiteY209" fmla="*/ 148814 h 2903740"/>
              <a:gd name="connsiteX210" fmla="*/ 1982859 w 2928285"/>
              <a:gd name="connsiteY210" fmla="*/ 143099 h 2903740"/>
              <a:gd name="connsiteX211" fmla="*/ 2015625 w 2928285"/>
              <a:gd name="connsiteY211" fmla="*/ 151577 h 2903740"/>
              <a:gd name="connsiteX212" fmla="*/ 2002861 w 2928285"/>
              <a:gd name="connsiteY212" fmla="*/ 141004 h 2903740"/>
              <a:gd name="connsiteX213" fmla="*/ 1957903 w 2928285"/>
              <a:gd name="connsiteY213" fmla="*/ 125955 h 2903740"/>
              <a:gd name="connsiteX214" fmla="*/ 1912184 w 2928285"/>
              <a:gd name="connsiteY214" fmla="*/ 111953 h 2903740"/>
              <a:gd name="connsiteX215" fmla="*/ 1871988 w 2928285"/>
              <a:gd name="connsiteY215" fmla="*/ 99665 h 2903740"/>
              <a:gd name="connsiteX216" fmla="*/ 1832174 w 2928285"/>
              <a:gd name="connsiteY216" fmla="*/ 86997 h 2903740"/>
              <a:gd name="connsiteX217" fmla="*/ 1832935 w 2928285"/>
              <a:gd name="connsiteY217" fmla="*/ 83854 h 2903740"/>
              <a:gd name="connsiteX218" fmla="*/ 1835221 w 2928285"/>
              <a:gd name="connsiteY218" fmla="*/ 75472 h 2903740"/>
              <a:gd name="connsiteX219" fmla="*/ 1868178 w 2928285"/>
              <a:gd name="connsiteY219" fmla="*/ 87569 h 2903740"/>
              <a:gd name="connsiteX220" fmla="*/ 1896753 w 2928285"/>
              <a:gd name="connsiteY220" fmla="*/ 100047 h 2903740"/>
              <a:gd name="connsiteX221" fmla="*/ 1893514 w 2928285"/>
              <a:gd name="connsiteY221" fmla="*/ 100047 h 2903740"/>
              <a:gd name="connsiteX222" fmla="*/ 1896753 w 2928285"/>
              <a:gd name="connsiteY222" fmla="*/ 100047 h 2903740"/>
              <a:gd name="connsiteX223" fmla="*/ 1920946 w 2928285"/>
              <a:gd name="connsiteY223" fmla="*/ 106905 h 2903740"/>
              <a:gd name="connsiteX224" fmla="*/ 1945711 w 2928285"/>
              <a:gd name="connsiteY224" fmla="*/ 114524 h 2903740"/>
              <a:gd name="connsiteX225" fmla="*/ 2004195 w 2928285"/>
              <a:gd name="connsiteY225" fmla="*/ 137099 h 2903740"/>
              <a:gd name="connsiteX226" fmla="*/ 2004195 w 2928285"/>
              <a:gd name="connsiteY226" fmla="*/ 137099 h 2903740"/>
              <a:gd name="connsiteX227" fmla="*/ 2048677 w 2928285"/>
              <a:gd name="connsiteY227" fmla="*/ 156149 h 2903740"/>
              <a:gd name="connsiteX228" fmla="*/ 2048677 w 2928285"/>
              <a:gd name="connsiteY228" fmla="*/ 156149 h 2903740"/>
              <a:gd name="connsiteX229" fmla="*/ 2059630 w 2928285"/>
              <a:gd name="connsiteY229" fmla="*/ 160149 h 2903740"/>
              <a:gd name="connsiteX230" fmla="*/ 2075061 w 2928285"/>
              <a:gd name="connsiteY230" fmla="*/ 167579 h 2903740"/>
              <a:gd name="connsiteX231" fmla="*/ 2115828 w 2928285"/>
              <a:gd name="connsiteY231" fmla="*/ 182343 h 2903740"/>
              <a:gd name="connsiteX232" fmla="*/ 2164215 w 2928285"/>
              <a:gd name="connsiteY232" fmla="*/ 201393 h 2903740"/>
              <a:gd name="connsiteX233" fmla="*/ 2188218 w 2928285"/>
              <a:gd name="connsiteY233" fmla="*/ 210918 h 2903740"/>
              <a:gd name="connsiteX234" fmla="*/ 2211078 w 2928285"/>
              <a:gd name="connsiteY234" fmla="*/ 221109 h 2903740"/>
              <a:gd name="connsiteX235" fmla="*/ 2213936 w 2928285"/>
              <a:gd name="connsiteY235" fmla="*/ 219585 h 2903740"/>
              <a:gd name="connsiteX236" fmla="*/ 2200410 w 2928285"/>
              <a:gd name="connsiteY236" fmla="*/ 210060 h 2903740"/>
              <a:gd name="connsiteX237" fmla="*/ 2189933 w 2928285"/>
              <a:gd name="connsiteY237" fmla="*/ 203488 h 2903740"/>
              <a:gd name="connsiteX238" fmla="*/ 2176693 w 2928285"/>
              <a:gd name="connsiteY238" fmla="*/ 196059 h 2903740"/>
              <a:gd name="connsiteX239" fmla="*/ 2146689 w 2928285"/>
              <a:gd name="connsiteY239" fmla="*/ 181199 h 2903740"/>
              <a:gd name="connsiteX240" fmla="*/ 2132116 w 2928285"/>
              <a:gd name="connsiteY240" fmla="*/ 172627 h 2903740"/>
              <a:gd name="connsiteX241" fmla="*/ 2117828 w 2928285"/>
              <a:gd name="connsiteY241" fmla="*/ 163102 h 2903740"/>
              <a:gd name="connsiteX242" fmla="*/ 2074870 w 2928285"/>
              <a:gd name="connsiteY242" fmla="*/ 138528 h 2903740"/>
              <a:gd name="connsiteX243" fmla="*/ 2036199 w 2928285"/>
              <a:gd name="connsiteY243" fmla="*/ 123954 h 2903740"/>
              <a:gd name="connsiteX244" fmla="*/ 1985526 w 2928285"/>
              <a:gd name="connsiteY244" fmla="*/ 104333 h 2903740"/>
              <a:gd name="connsiteX245" fmla="*/ 1947426 w 2928285"/>
              <a:gd name="connsiteY245" fmla="*/ 93474 h 2903740"/>
              <a:gd name="connsiteX246" fmla="*/ 1885799 w 2928285"/>
              <a:gd name="connsiteY246" fmla="*/ 73853 h 2903740"/>
              <a:gd name="connsiteX247" fmla="*/ 1885799 w 2928285"/>
              <a:gd name="connsiteY247" fmla="*/ 73853 h 2903740"/>
              <a:gd name="connsiteX248" fmla="*/ 1830459 w 2928285"/>
              <a:gd name="connsiteY248" fmla="*/ 58137 h 2903740"/>
              <a:gd name="connsiteX249" fmla="*/ 1775024 w 2928285"/>
              <a:gd name="connsiteY249" fmla="*/ 43754 h 2903740"/>
              <a:gd name="connsiteX250" fmla="*/ 1742829 w 2928285"/>
              <a:gd name="connsiteY250" fmla="*/ 37563 h 2903740"/>
              <a:gd name="connsiteX251" fmla="*/ 1710253 w 2928285"/>
              <a:gd name="connsiteY251" fmla="*/ 32895 h 2903740"/>
              <a:gd name="connsiteX252" fmla="*/ 1711492 w 2928285"/>
              <a:gd name="connsiteY252" fmla="*/ 29752 h 2903740"/>
              <a:gd name="connsiteX253" fmla="*/ 1745496 w 2928285"/>
              <a:gd name="connsiteY253" fmla="*/ 33467 h 2903740"/>
              <a:gd name="connsiteX254" fmla="*/ 1767785 w 2928285"/>
              <a:gd name="connsiteY254" fmla="*/ 35657 h 2903740"/>
              <a:gd name="connsiteX255" fmla="*/ 1794264 w 2928285"/>
              <a:gd name="connsiteY255" fmla="*/ 38229 h 2903740"/>
              <a:gd name="connsiteX256" fmla="*/ 1817981 w 2928285"/>
              <a:gd name="connsiteY256" fmla="*/ 43849 h 2903740"/>
              <a:gd name="connsiteX257" fmla="*/ 1794359 w 2928285"/>
              <a:gd name="connsiteY257" fmla="*/ 38229 h 2903740"/>
              <a:gd name="connsiteX258" fmla="*/ 1744734 w 2928285"/>
              <a:gd name="connsiteY258" fmla="*/ 25752 h 2903740"/>
              <a:gd name="connsiteX259" fmla="*/ 1728542 w 2928285"/>
              <a:gd name="connsiteY259" fmla="*/ 22989 h 2903740"/>
              <a:gd name="connsiteX260" fmla="*/ 1645674 w 2928285"/>
              <a:gd name="connsiteY260" fmla="*/ 11750 h 2903740"/>
              <a:gd name="connsiteX261" fmla="*/ 1603193 w 2928285"/>
              <a:gd name="connsiteY261" fmla="*/ 10131 h 2903740"/>
              <a:gd name="connsiteX262" fmla="*/ 1536518 w 2928285"/>
              <a:gd name="connsiteY262" fmla="*/ 5654 h 2903740"/>
              <a:gd name="connsiteX263" fmla="*/ 1446506 w 2928285"/>
              <a:gd name="connsiteY263" fmla="*/ -252 h 2903740"/>
              <a:gd name="connsiteX264" fmla="*/ 1290201 w 2928285"/>
              <a:gd name="connsiteY264" fmla="*/ 12321 h 2903740"/>
              <a:gd name="connsiteX265" fmla="*/ 1075412 w 2928285"/>
              <a:gd name="connsiteY265" fmla="*/ 61375 h 2903740"/>
              <a:gd name="connsiteX266" fmla="*/ 995402 w 2928285"/>
              <a:gd name="connsiteY266" fmla="*/ 94808 h 2903740"/>
              <a:gd name="connsiteX267" fmla="*/ 973018 w 2928285"/>
              <a:gd name="connsiteY267" fmla="*/ 104333 h 2903740"/>
              <a:gd name="connsiteX268" fmla="*/ 964636 w 2928285"/>
              <a:gd name="connsiteY268" fmla="*/ 110048 h 2903740"/>
              <a:gd name="connsiteX269" fmla="*/ 922250 w 2928285"/>
              <a:gd name="connsiteY269" fmla="*/ 129860 h 2903740"/>
              <a:gd name="connsiteX270" fmla="*/ 934537 w 2928285"/>
              <a:gd name="connsiteY270" fmla="*/ 119192 h 2903740"/>
              <a:gd name="connsiteX271" fmla="*/ 922250 w 2928285"/>
              <a:gd name="connsiteY271" fmla="*/ 129860 h 2903740"/>
              <a:gd name="connsiteX272" fmla="*/ 922917 w 2928285"/>
              <a:gd name="connsiteY272" fmla="*/ 133098 h 2903740"/>
              <a:gd name="connsiteX273" fmla="*/ 958826 w 2928285"/>
              <a:gd name="connsiteY273" fmla="*/ 122335 h 2903740"/>
              <a:gd name="connsiteX274" fmla="*/ 1014547 w 2928285"/>
              <a:gd name="connsiteY274" fmla="*/ 103285 h 2903740"/>
              <a:gd name="connsiteX275" fmla="*/ 1057219 w 2928285"/>
              <a:gd name="connsiteY275" fmla="*/ 92617 h 2903740"/>
              <a:gd name="connsiteX276" fmla="*/ 1080842 w 2928285"/>
              <a:gd name="connsiteY276" fmla="*/ 90236 h 2903740"/>
              <a:gd name="connsiteX277" fmla="*/ 1096558 w 2928285"/>
              <a:gd name="connsiteY277" fmla="*/ 89093 h 2903740"/>
              <a:gd name="connsiteX278" fmla="*/ 1057982 w 2928285"/>
              <a:gd name="connsiteY278" fmla="*/ 100999 h 2903740"/>
              <a:gd name="connsiteX279" fmla="*/ 1019215 w 2928285"/>
              <a:gd name="connsiteY279" fmla="*/ 113001 h 2903740"/>
              <a:gd name="connsiteX280" fmla="*/ 1064839 w 2928285"/>
              <a:gd name="connsiteY280" fmla="*/ 103476 h 2903740"/>
              <a:gd name="connsiteX281" fmla="*/ 1127990 w 2928285"/>
              <a:gd name="connsiteY281" fmla="*/ 82997 h 2903740"/>
              <a:gd name="connsiteX282" fmla="*/ 1183616 w 2928285"/>
              <a:gd name="connsiteY282" fmla="*/ 70424 h 2903740"/>
              <a:gd name="connsiteX283" fmla="*/ 1238576 w 2928285"/>
              <a:gd name="connsiteY283" fmla="*/ 60899 h 2903740"/>
              <a:gd name="connsiteX284" fmla="*/ 1255911 w 2928285"/>
              <a:gd name="connsiteY284" fmla="*/ 64995 h 2903740"/>
              <a:gd name="connsiteX285" fmla="*/ 1311346 w 2928285"/>
              <a:gd name="connsiteY285" fmla="*/ 58232 h 2903740"/>
              <a:gd name="connsiteX286" fmla="*/ 1339160 w 2928285"/>
              <a:gd name="connsiteY286" fmla="*/ 55660 h 2903740"/>
              <a:gd name="connsiteX287" fmla="*/ 1367068 w 2928285"/>
              <a:gd name="connsiteY287" fmla="*/ 53660 h 2903740"/>
              <a:gd name="connsiteX288" fmla="*/ 1399929 w 2928285"/>
              <a:gd name="connsiteY288" fmla="*/ 49373 h 2903740"/>
              <a:gd name="connsiteX289" fmla="*/ 1448030 w 2928285"/>
              <a:gd name="connsiteY289" fmla="*/ 47659 h 2903740"/>
              <a:gd name="connsiteX290" fmla="*/ 1430695 w 2928285"/>
              <a:gd name="connsiteY290" fmla="*/ 50802 h 2903740"/>
              <a:gd name="connsiteX291" fmla="*/ 1398977 w 2928285"/>
              <a:gd name="connsiteY291" fmla="*/ 55946 h 2903740"/>
              <a:gd name="connsiteX292" fmla="*/ 1398977 w 2928285"/>
              <a:gd name="connsiteY292" fmla="*/ 55946 h 2903740"/>
              <a:gd name="connsiteX293" fmla="*/ 1462508 w 2928285"/>
              <a:gd name="connsiteY293" fmla="*/ 55089 h 2903740"/>
              <a:gd name="connsiteX294" fmla="*/ 1514134 w 2928285"/>
              <a:gd name="connsiteY294" fmla="*/ 53850 h 2903740"/>
              <a:gd name="connsiteX295" fmla="*/ 1533755 w 2928285"/>
              <a:gd name="connsiteY295" fmla="*/ 53088 h 2903740"/>
              <a:gd name="connsiteX296" fmla="*/ 1557949 w 2928285"/>
              <a:gd name="connsiteY296" fmla="*/ 54231 h 2903740"/>
              <a:gd name="connsiteX297" fmla="*/ 1606812 w 2928285"/>
              <a:gd name="connsiteY297" fmla="*/ 56898 h 2903740"/>
              <a:gd name="connsiteX298" fmla="*/ 1652437 w 2928285"/>
              <a:gd name="connsiteY298" fmla="*/ 68043 h 2903740"/>
              <a:gd name="connsiteX299" fmla="*/ 1639197 w 2928285"/>
              <a:gd name="connsiteY299" fmla="*/ 72805 h 2903740"/>
              <a:gd name="connsiteX300" fmla="*/ 1652722 w 2928285"/>
              <a:gd name="connsiteY300" fmla="*/ 74615 h 2903740"/>
              <a:gd name="connsiteX301" fmla="*/ 1685965 w 2928285"/>
              <a:gd name="connsiteY301" fmla="*/ 81473 h 2903740"/>
              <a:gd name="connsiteX302" fmla="*/ 1685965 w 2928285"/>
              <a:gd name="connsiteY302" fmla="*/ 81473 h 2903740"/>
              <a:gd name="connsiteX303" fmla="*/ 1729685 w 2928285"/>
              <a:gd name="connsiteY303" fmla="*/ 90045 h 2903740"/>
              <a:gd name="connsiteX304" fmla="*/ 1758926 w 2928285"/>
              <a:gd name="connsiteY304" fmla="*/ 99570 h 2903740"/>
              <a:gd name="connsiteX305" fmla="*/ 1788263 w 2928285"/>
              <a:gd name="connsiteY305" fmla="*/ 107667 h 2903740"/>
              <a:gd name="connsiteX306" fmla="*/ 1823315 w 2928285"/>
              <a:gd name="connsiteY306" fmla="*/ 118715 h 2903740"/>
              <a:gd name="connsiteX307" fmla="*/ 1860082 w 2928285"/>
              <a:gd name="connsiteY307" fmla="*/ 130431 h 2903740"/>
              <a:gd name="connsiteX308" fmla="*/ 1898182 w 2928285"/>
              <a:gd name="connsiteY308" fmla="*/ 144052 h 2903740"/>
              <a:gd name="connsiteX309" fmla="*/ 1917803 w 2928285"/>
              <a:gd name="connsiteY309" fmla="*/ 151005 h 2903740"/>
              <a:gd name="connsiteX310" fmla="*/ 1937615 w 2928285"/>
              <a:gd name="connsiteY310" fmla="*/ 159006 h 2903740"/>
              <a:gd name="connsiteX311" fmla="*/ 1972286 w 2928285"/>
              <a:gd name="connsiteY311" fmla="*/ 173294 h 2903740"/>
              <a:gd name="connsiteX312" fmla="*/ 2002004 w 2928285"/>
              <a:gd name="connsiteY312" fmla="*/ 187391 h 2903740"/>
              <a:gd name="connsiteX313" fmla="*/ 2028103 w 2928285"/>
              <a:gd name="connsiteY313" fmla="*/ 204440 h 2903740"/>
              <a:gd name="connsiteX314" fmla="*/ 2049820 w 2928285"/>
              <a:gd name="connsiteY314" fmla="*/ 215680 h 2903740"/>
              <a:gd name="connsiteX315" fmla="*/ 2062869 w 2928285"/>
              <a:gd name="connsiteY315" fmla="*/ 223586 h 2903740"/>
              <a:gd name="connsiteX316" fmla="*/ 2081157 w 2928285"/>
              <a:gd name="connsiteY316" fmla="*/ 236064 h 2903740"/>
              <a:gd name="connsiteX317" fmla="*/ 2106208 w 2928285"/>
              <a:gd name="connsiteY317" fmla="*/ 251304 h 2903740"/>
              <a:gd name="connsiteX318" fmla="*/ 2111161 w 2928285"/>
              <a:gd name="connsiteY318" fmla="*/ 256828 h 2903740"/>
              <a:gd name="connsiteX319" fmla="*/ 2087920 w 2928285"/>
              <a:gd name="connsiteY319" fmla="*/ 243493 h 2903740"/>
              <a:gd name="connsiteX320" fmla="*/ 2111161 w 2928285"/>
              <a:gd name="connsiteY320" fmla="*/ 256923 h 2903740"/>
              <a:gd name="connsiteX321" fmla="*/ 2173264 w 2928285"/>
              <a:gd name="connsiteY321" fmla="*/ 300834 h 2903740"/>
              <a:gd name="connsiteX322" fmla="*/ 2196505 w 2928285"/>
              <a:gd name="connsiteY322" fmla="*/ 316073 h 2903740"/>
              <a:gd name="connsiteX323" fmla="*/ 2219270 w 2928285"/>
              <a:gd name="connsiteY323" fmla="*/ 332552 h 2903740"/>
              <a:gd name="connsiteX324" fmla="*/ 2259560 w 2928285"/>
              <a:gd name="connsiteY324" fmla="*/ 363508 h 2903740"/>
              <a:gd name="connsiteX325" fmla="*/ 2311186 w 2928285"/>
              <a:gd name="connsiteY325" fmla="*/ 406085 h 2903740"/>
              <a:gd name="connsiteX326" fmla="*/ 2315282 w 2928285"/>
              <a:gd name="connsiteY326" fmla="*/ 419991 h 2903740"/>
              <a:gd name="connsiteX327" fmla="*/ 2364335 w 2928285"/>
              <a:gd name="connsiteY327" fmla="*/ 468378 h 2903740"/>
              <a:gd name="connsiteX328" fmla="*/ 2341856 w 2928285"/>
              <a:gd name="connsiteY328" fmla="*/ 450186 h 2903740"/>
              <a:gd name="connsiteX329" fmla="*/ 2323663 w 2928285"/>
              <a:gd name="connsiteY329" fmla="*/ 434088 h 2903740"/>
              <a:gd name="connsiteX330" fmla="*/ 2307471 w 2928285"/>
              <a:gd name="connsiteY330" fmla="*/ 420944 h 2903740"/>
              <a:gd name="connsiteX331" fmla="*/ 2316996 w 2928285"/>
              <a:gd name="connsiteY331" fmla="*/ 432183 h 2903740"/>
              <a:gd name="connsiteX332" fmla="*/ 2357001 w 2928285"/>
              <a:gd name="connsiteY332" fmla="*/ 470283 h 2903740"/>
              <a:gd name="connsiteX333" fmla="*/ 2348143 w 2928285"/>
              <a:gd name="connsiteY333" fmla="*/ 463235 h 2903740"/>
              <a:gd name="connsiteX334" fmla="*/ 2327854 w 2928285"/>
              <a:gd name="connsiteY334" fmla="*/ 444185 h 2903740"/>
              <a:gd name="connsiteX335" fmla="*/ 2348143 w 2928285"/>
              <a:gd name="connsiteY335" fmla="*/ 463235 h 2903740"/>
              <a:gd name="connsiteX336" fmla="*/ 2332427 w 2928285"/>
              <a:gd name="connsiteY336" fmla="*/ 452757 h 2903740"/>
              <a:gd name="connsiteX337" fmla="*/ 2347952 w 2928285"/>
              <a:gd name="connsiteY337" fmla="*/ 468950 h 2903740"/>
              <a:gd name="connsiteX338" fmla="*/ 2387481 w 2928285"/>
              <a:gd name="connsiteY338" fmla="*/ 520480 h 2903740"/>
              <a:gd name="connsiteX339" fmla="*/ 2361859 w 2928285"/>
              <a:gd name="connsiteY339" fmla="*/ 497239 h 2903740"/>
              <a:gd name="connsiteX340" fmla="*/ 2326521 w 2928285"/>
              <a:gd name="connsiteY340" fmla="*/ 470950 h 2903740"/>
              <a:gd name="connsiteX341" fmla="*/ 2296898 w 2928285"/>
              <a:gd name="connsiteY341" fmla="*/ 450281 h 2903740"/>
              <a:gd name="connsiteX342" fmla="*/ 2278420 w 2928285"/>
              <a:gd name="connsiteY342" fmla="*/ 436851 h 2903740"/>
              <a:gd name="connsiteX343" fmla="*/ 2266704 w 2928285"/>
              <a:gd name="connsiteY343" fmla="*/ 427326 h 2903740"/>
              <a:gd name="connsiteX344" fmla="*/ 2251940 w 2928285"/>
              <a:gd name="connsiteY344" fmla="*/ 416467 h 2903740"/>
              <a:gd name="connsiteX345" fmla="*/ 2251940 w 2928285"/>
              <a:gd name="connsiteY345" fmla="*/ 417324 h 2903740"/>
              <a:gd name="connsiteX346" fmla="*/ 2240415 w 2928285"/>
              <a:gd name="connsiteY346" fmla="*/ 409133 h 2903740"/>
              <a:gd name="connsiteX347" fmla="*/ 2226509 w 2928285"/>
              <a:gd name="connsiteY347" fmla="*/ 399608 h 2903740"/>
              <a:gd name="connsiteX348" fmla="*/ 2216984 w 2928285"/>
              <a:gd name="connsiteY348" fmla="*/ 392655 h 2903740"/>
              <a:gd name="connsiteX349" fmla="*/ 2207459 w 2928285"/>
              <a:gd name="connsiteY349" fmla="*/ 386273 h 2903740"/>
              <a:gd name="connsiteX350" fmla="*/ 2188409 w 2928285"/>
              <a:gd name="connsiteY350" fmla="*/ 373414 h 2903740"/>
              <a:gd name="connsiteX351" fmla="*/ 2212793 w 2928285"/>
              <a:gd name="connsiteY351" fmla="*/ 394750 h 2903740"/>
              <a:gd name="connsiteX352" fmla="*/ 2212793 w 2928285"/>
              <a:gd name="connsiteY352" fmla="*/ 396274 h 2903740"/>
              <a:gd name="connsiteX353" fmla="*/ 2212793 w 2928285"/>
              <a:gd name="connsiteY353" fmla="*/ 394750 h 2903740"/>
              <a:gd name="connsiteX354" fmla="*/ 2224413 w 2928285"/>
              <a:gd name="connsiteY354" fmla="*/ 403608 h 2903740"/>
              <a:gd name="connsiteX355" fmla="*/ 2278229 w 2928285"/>
              <a:gd name="connsiteY355" fmla="*/ 445042 h 2903740"/>
              <a:gd name="connsiteX356" fmla="*/ 2313377 w 2928285"/>
              <a:gd name="connsiteY356" fmla="*/ 477332 h 2903740"/>
              <a:gd name="connsiteX357" fmla="*/ 2306900 w 2928285"/>
              <a:gd name="connsiteY357" fmla="*/ 473427 h 2903740"/>
              <a:gd name="connsiteX358" fmla="*/ 2288802 w 2928285"/>
              <a:gd name="connsiteY358" fmla="*/ 458758 h 2903740"/>
              <a:gd name="connsiteX359" fmla="*/ 2256322 w 2928285"/>
              <a:gd name="connsiteY359" fmla="*/ 431707 h 2903740"/>
              <a:gd name="connsiteX360" fmla="*/ 2222508 w 2928285"/>
              <a:gd name="connsiteY360" fmla="*/ 405704 h 2903740"/>
              <a:gd name="connsiteX361" fmla="*/ 2219365 w 2928285"/>
              <a:gd name="connsiteY361" fmla="*/ 403227 h 2903740"/>
              <a:gd name="connsiteX362" fmla="*/ 2219365 w 2928285"/>
              <a:gd name="connsiteY362" fmla="*/ 403227 h 2903740"/>
              <a:gd name="connsiteX363" fmla="*/ 2195076 w 2928285"/>
              <a:gd name="connsiteY363" fmla="*/ 387511 h 2903740"/>
              <a:gd name="connsiteX364" fmla="*/ 2159834 w 2928285"/>
              <a:gd name="connsiteY364" fmla="*/ 365127 h 2903740"/>
              <a:gd name="connsiteX365" fmla="*/ 2118114 w 2928285"/>
              <a:gd name="connsiteY365" fmla="*/ 346077 h 2903740"/>
              <a:gd name="connsiteX366" fmla="*/ 2120781 w 2928285"/>
              <a:gd name="connsiteY366" fmla="*/ 348840 h 2903740"/>
              <a:gd name="connsiteX367" fmla="*/ 2130306 w 2928285"/>
              <a:gd name="connsiteY367" fmla="*/ 355031 h 2903740"/>
              <a:gd name="connsiteX368" fmla="*/ 2155071 w 2928285"/>
              <a:gd name="connsiteY368" fmla="*/ 369890 h 2903740"/>
              <a:gd name="connsiteX369" fmla="*/ 2180122 w 2928285"/>
              <a:gd name="connsiteY369" fmla="*/ 387606 h 2903740"/>
              <a:gd name="connsiteX370" fmla="*/ 2179074 w 2928285"/>
              <a:gd name="connsiteY370" fmla="*/ 389511 h 2903740"/>
              <a:gd name="connsiteX371" fmla="*/ 2163739 w 2928285"/>
              <a:gd name="connsiteY371" fmla="*/ 380558 h 2903740"/>
              <a:gd name="connsiteX372" fmla="*/ 2140879 w 2928285"/>
              <a:gd name="connsiteY372" fmla="*/ 365889 h 2903740"/>
              <a:gd name="connsiteX373" fmla="*/ 2118495 w 2928285"/>
              <a:gd name="connsiteY373" fmla="*/ 351792 h 2903740"/>
              <a:gd name="connsiteX374" fmla="*/ 2116685 w 2928285"/>
              <a:gd name="connsiteY374" fmla="*/ 351792 h 2903740"/>
              <a:gd name="connsiteX375" fmla="*/ 2112780 w 2928285"/>
              <a:gd name="connsiteY375" fmla="*/ 356364 h 2903740"/>
              <a:gd name="connsiteX376" fmla="*/ 2096587 w 2928285"/>
              <a:gd name="connsiteY376" fmla="*/ 351126 h 2903740"/>
              <a:gd name="connsiteX377" fmla="*/ 2047058 w 2928285"/>
              <a:gd name="connsiteY377" fmla="*/ 324265 h 2903740"/>
              <a:gd name="connsiteX378" fmla="*/ 2022197 w 2928285"/>
              <a:gd name="connsiteY378" fmla="*/ 307215 h 2903740"/>
              <a:gd name="connsiteX379" fmla="*/ 1993622 w 2928285"/>
              <a:gd name="connsiteY379" fmla="*/ 289975 h 2903740"/>
              <a:gd name="connsiteX380" fmla="*/ 1839127 w 2928285"/>
              <a:gd name="connsiteY380" fmla="*/ 227777 h 2903740"/>
              <a:gd name="connsiteX381" fmla="*/ 1839127 w 2928285"/>
              <a:gd name="connsiteY381" fmla="*/ 227777 h 2903740"/>
              <a:gd name="connsiteX382" fmla="*/ 1829602 w 2928285"/>
              <a:gd name="connsiteY382" fmla="*/ 225872 h 2903740"/>
              <a:gd name="connsiteX383" fmla="*/ 1818934 w 2928285"/>
              <a:gd name="connsiteY383" fmla="*/ 229491 h 2903740"/>
              <a:gd name="connsiteX384" fmla="*/ 1789787 w 2928285"/>
              <a:gd name="connsiteY384" fmla="*/ 222443 h 2903740"/>
              <a:gd name="connsiteX385" fmla="*/ 1765308 w 2928285"/>
              <a:gd name="connsiteY385" fmla="*/ 216156 h 2903740"/>
              <a:gd name="connsiteX386" fmla="*/ 1732161 w 2928285"/>
              <a:gd name="connsiteY386" fmla="*/ 209013 h 2903740"/>
              <a:gd name="connsiteX387" fmla="*/ 1698347 w 2928285"/>
              <a:gd name="connsiteY387" fmla="*/ 202440 h 2903740"/>
              <a:gd name="connsiteX388" fmla="*/ 1697776 w 2928285"/>
              <a:gd name="connsiteY388" fmla="*/ 200535 h 2903740"/>
              <a:gd name="connsiteX389" fmla="*/ 1710444 w 2928285"/>
              <a:gd name="connsiteY389" fmla="*/ 200535 h 2903740"/>
              <a:gd name="connsiteX390" fmla="*/ 1732637 w 2928285"/>
              <a:gd name="connsiteY390" fmla="*/ 203869 h 2903740"/>
              <a:gd name="connsiteX391" fmla="*/ 1777976 w 2928285"/>
              <a:gd name="connsiteY391" fmla="*/ 211108 h 2903740"/>
              <a:gd name="connsiteX392" fmla="*/ 1775785 w 2928285"/>
              <a:gd name="connsiteY392" fmla="*/ 208060 h 2903740"/>
              <a:gd name="connsiteX393" fmla="*/ 1763689 w 2928285"/>
              <a:gd name="connsiteY393" fmla="*/ 199964 h 2903740"/>
              <a:gd name="connsiteX394" fmla="*/ 1729494 w 2928285"/>
              <a:gd name="connsiteY394" fmla="*/ 189581 h 2903740"/>
              <a:gd name="connsiteX395" fmla="*/ 1737876 w 2928285"/>
              <a:gd name="connsiteY395" fmla="*/ 187010 h 2903740"/>
              <a:gd name="connsiteX396" fmla="*/ 1728922 w 2928285"/>
              <a:gd name="connsiteY396" fmla="*/ 181771 h 2903740"/>
              <a:gd name="connsiteX397" fmla="*/ 1728922 w 2928285"/>
              <a:gd name="connsiteY397" fmla="*/ 181771 h 2903740"/>
              <a:gd name="connsiteX398" fmla="*/ 1713016 w 2928285"/>
              <a:gd name="connsiteY398" fmla="*/ 178056 h 2903740"/>
              <a:gd name="connsiteX399" fmla="*/ 1695299 w 2928285"/>
              <a:gd name="connsiteY399" fmla="*/ 175008 h 2903740"/>
              <a:gd name="connsiteX400" fmla="*/ 1678916 w 2928285"/>
              <a:gd name="connsiteY400" fmla="*/ 169960 h 2903740"/>
              <a:gd name="connsiteX401" fmla="*/ 1659866 w 2928285"/>
              <a:gd name="connsiteY401" fmla="*/ 162054 h 2903740"/>
              <a:gd name="connsiteX402" fmla="*/ 1599287 w 2928285"/>
              <a:gd name="connsiteY402" fmla="*/ 155292 h 2903740"/>
              <a:gd name="connsiteX403" fmla="*/ 1646912 w 2928285"/>
              <a:gd name="connsiteY403" fmla="*/ 149862 h 2903740"/>
              <a:gd name="connsiteX404" fmla="*/ 1674535 w 2928285"/>
              <a:gd name="connsiteY404" fmla="*/ 151767 h 2903740"/>
              <a:gd name="connsiteX405" fmla="*/ 1705682 w 2928285"/>
              <a:gd name="connsiteY405" fmla="*/ 155006 h 2903740"/>
              <a:gd name="connsiteX406" fmla="*/ 1675583 w 2928285"/>
              <a:gd name="connsiteY406" fmla="*/ 146338 h 2903740"/>
              <a:gd name="connsiteX407" fmla="*/ 1658819 w 2928285"/>
              <a:gd name="connsiteY407" fmla="*/ 143671 h 2903740"/>
              <a:gd name="connsiteX408" fmla="*/ 1643197 w 2928285"/>
              <a:gd name="connsiteY408" fmla="*/ 142052 h 2903740"/>
              <a:gd name="connsiteX409" fmla="*/ 1615099 w 2928285"/>
              <a:gd name="connsiteY409" fmla="*/ 139671 h 2903740"/>
              <a:gd name="connsiteX410" fmla="*/ 1591286 w 2928285"/>
              <a:gd name="connsiteY410" fmla="*/ 138337 h 2903740"/>
              <a:gd name="connsiteX411" fmla="*/ 1571379 w 2928285"/>
              <a:gd name="connsiteY411" fmla="*/ 138813 h 2903740"/>
              <a:gd name="connsiteX412" fmla="*/ 1571379 w 2928285"/>
              <a:gd name="connsiteY412" fmla="*/ 138813 h 2903740"/>
              <a:gd name="connsiteX413" fmla="*/ 1520706 w 2928285"/>
              <a:gd name="connsiteY413" fmla="*/ 137575 h 2903740"/>
              <a:gd name="connsiteX414" fmla="*/ 1469938 w 2928285"/>
              <a:gd name="connsiteY414" fmla="*/ 140147 h 2903740"/>
              <a:gd name="connsiteX415" fmla="*/ 1439362 w 2928285"/>
              <a:gd name="connsiteY415" fmla="*/ 147481 h 2903740"/>
              <a:gd name="connsiteX416" fmla="*/ 1408120 w 2928285"/>
              <a:gd name="connsiteY416" fmla="*/ 151005 h 2903740"/>
              <a:gd name="connsiteX417" fmla="*/ 1386403 w 2928285"/>
              <a:gd name="connsiteY417" fmla="*/ 153196 h 2903740"/>
              <a:gd name="connsiteX418" fmla="*/ 1359734 w 2928285"/>
              <a:gd name="connsiteY418" fmla="*/ 155958 h 2903740"/>
              <a:gd name="connsiteX419" fmla="*/ 1338683 w 2928285"/>
              <a:gd name="connsiteY419" fmla="*/ 157578 h 2903740"/>
              <a:gd name="connsiteX420" fmla="*/ 1317728 w 2928285"/>
              <a:gd name="connsiteY420" fmla="*/ 160054 h 2903740"/>
              <a:gd name="connsiteX421" fmla="*/ 1302774 w 2928285"/>
              <a:gd name="connsiteY421" fmla="*/ 162912 h 2903740"/>
              <a:gd name="connsiteX422" fmla="*/ 1258292 w 2928285"/>
              <a:gd name="connsiteY422" fmla="*/ 169579 h 2903740"/>
              <a:gd name="connsiteX423" fmla="*/ 1256006 w 2928285"/>
              <a:gd name="connsiteY423" fmla="*/ 167388 h 2903740"/>
              <a:gd name="connsiteX424" fmla="*/ 1218859 w 2928285"/>
              <a:gd name="connsiteY424" fmla="*/ 170531 h 2903740"/>
              <a:gd name="connsiteX425" fmla="*/ 1191617 w 2928285"/>
              <a:gd name="connsiteY425" fmla="*/ 176056 h 2903740"/>
              <a:gd name="connsiteX426" fmla="*/ 1159804 w 2928285"/>
              <a:gd name="connsiteY426" fmla="*/ 183962 h 2903740"/>
              <a:gd name="connsiteX427" fmla="*/ 1169329 w 2928285"/>
              <a:gd name="connsiteY427" fmla="*/ 188439 h 2903740"/>
              <a:gd name="connsiteX428" fmla="*/ 1147707 w 2928285"/>
              <a:gd name="connsiteY428" fmla="*/ 199106 h 2903740"/>
              <a:gd name="connsiteX429" fmla="*/ 1136468 w 2928285"/>
              <a:gd name="connsiteY429" fmla="*/ 208155 h 2903740"/>
              <a:gd name="connsiteX430" fmla="*/ 1131610 w 2928285"/>
              <a:gd name="connsiteY430" fmla="*/ 213680 h 2903740"/>
              <a:gd name="connsiteX431" fmla="*/ 1155899 w 2928285"/>
              <a:gd name="connsiteY431" fmla="*/ 211298 h 2903740"/>
              <a:gd name="connsiteX432" fmla="*/ 1166757 w 2928285"/>
              <a:gd name="connsiteY432" fmla="*/ 213394 h 2903740"/>
              <a:gd name="connsiteX433" fmla="*/ 1176282 w 2928285"/>
              <a:gd name="connsiteY433" fmla="*/ 220633 h 2903740"/>
              <a:gd name="connsiteX434" fmla="*/ 1211715 w 2928285"/>
              <a:gd name="connsiteY434" fmla="*/ 221586 h 2903740"/>
              <a:gd name="connsiteX435" fmla="*/ 1209143 w 2928285"/>
              <a:gd name="connsiteY435" fmla="*/ 224538 h 2903740"/>
              <a:gd name="connsiteX436" fmla="*/ 1223526 w 2928285"/>
              <a:gd name="connsiteY436" fmla="*/ 223205 h 2903740"/>
              <a:gd name="connsiteX437" fmla="*/ 1219240 w 2928285"/>
              <a:gd name="connsiteY437" fmla="*/ 226157 h 2903740"/>
              <a:gd name="connsiteX438" fmla="*/ 1236385 w 2928285"/>
              <a:gd name="connsiteY438" fmla="*/ 226157 h 2903740"/>
              <a:gd name="connsiteX439" fmla="*/ 1236861 w 2928285"/>
              <a:gd name="connsiteY439" fmla="*/ 228158 h 2903740"/>
              <a:gd name="connsiteX440" fmla="*/ 1211525 w 2928285"/>
              <a:gd name="connsiteY440" fmla="*/ 235492 h 2903740"/>
              <a:gd name="connsiteX441" fmla="*/ 1184093 w 2928285"/>
              <a:gd name="connsiteY441" fmla="*/ 241779 h 2903740"/>
              <a:gd name="connsiteX442" fmla="*/ 1161233 w 2928285"/>
              <a:gd name="connsiteY442" fmla="*/ 246065 h 2903740"/>
              <a:gd name="connsiteX443" fmla="*/ 1138563 w 2928285"/>
              <a:gd name="connsiteY443" fmla="*/ 251494 h 2903740"/>
              <a:gd name="connsiteX444" fmla="*/ 1093224 w 2928285"/>
              <a:gd name="connsiteY444" fmla="*/ 262829 h 2903740"/>
              <a:gd name="connsiteX445" fmla="*/ 1048266 w 2928285"/>
              <a:gd name="connsiteY445" fmla="*/ 275783 h 2903740"/>
              <a:gd name="connsiteX446" fmla="*/ 1003975 w 2928285"/>
              <a:gd name="connsiteY446" fmla="*/ 291023 h 2903740"/>
              <a:gd name="connsiteX447" fmla="*/ 979781 w 2928285"/>
              <a:gd name="connsiteY447" fmla="*/ 301215 h 2903740"/>
              <a:gd name="connsiteX448" fmla="*/ 964922 w 2928285"/>
              <a:gd name="connsiteY448" fmla="*/ 305501 h 2903740"/>
              <a:gd name="connsiteX449" fmla="*/ 963684 w 2928285"/>
              <a:gd name="connsiteY449" fmla="*/ 303786 h 2903740"/>
              <a:gd name="connsiteX450" fmla="*/ 937967 w 2928285"/>
              <a:gd name="connsiteY450" fmla="*/ 312835 h 2903740"/>
              <a:gd name="connsiteX451" fmla="*/ 890341 w 2928285"/>
              <a:gd name="connsiteY451" fmla="*/ 337981 h 2903740"/>
              <a:gd name="connsiteX452" fmla="*/ 860338 w 2928285"/>
              <a:gd name="connsiteY452" fmla="*/ 351126 h 2903740"/>
              <a:gd name="connsiteX453" fmla="*/ 831286 w 2928285"/>
              <a:gd name="connsiteY453" fmla="*/ 366556 h 2903740"/>
              <a:gd name="connsiteX454" fmla="*/ 800902 w 2928285"/>
              <a:gd name="connsiteY454" fmla="*/ 386273 h 2903740"/>
              <a:gd name="connsiteX455" fmla="*/ 778232 w 2928285"/>
              <a:gd name="connsiteY455" fmla="*/ 404656 h 2903740"/>
              <a:gd name="connsiteX456" fmla="*/ 756801 w 2928285"/>
              <a:gd name="connsiteY456" fmla="*/ 425802 h 2903740"/>
              <a:gd name="connsiteX457" fmla="*/ 675172 w 2928285"/>
              <a:gd name="connsiteY457" fmla="*/ 475427 h 2903740"/>
              <a:gd name="connsiteX458" fmla="*/ 647644 w 2928285"/>
              <a:gd name="connsiteY458" fmla="*/ 498858 h 2903740"/>
              <a:gd name="connsiteX459" fmla="*/ 616212 w 2928285"/>
              <a:gd name="connsiteY459" fmla="*/ 528386 h 2903740"/>
              <a:gd name="connsiteX460" fmla="*/ 600115 w 2928285"/>
              <a:gd name="connsiteY460" fmla="*/ 542102 h 2903740"/>
              <a:gd name="connsiteX461" fmla="*/ 585256 w 2928285"/>
              <a:gd name="connsiteY461" fmla="*/ 557723 h 2903740"/>
              <a:gd name="connsiteX462" fmla="*/ 598114 w 2928285"/>
              <a:gd name="connsiteY462" fmla="*/ 550770 h 2903740"/>
              <a:gd name="connsiteX463" fmla="*/ 629261 w 2928285"/>
              <a:gd name="connsiteY463" fmla="*/ 525528 h 2903740"/>
              <a:gd name="connsiteX464" fmla="*/ 646692 w 2928285"/>
              <a:gd name="connsiteY464" fmla="*/ 511050 h 2903740"/>
              <a:gd name="connsiteX465" fmla="*/ 653645 w 2928285"/>
              <a:gd name="connsiteY465" fmla="*/ 507717 h 2903740"/>
              <a:gd name="connsiteX466" fmla="*/ 614593 w 2928285"/>
              <a:gd name="connsiteY466" fmla="*/ 547817 h 2903740"/>
              <a:gd name="connsiteX467" fmla="*/ 612402 w 2928285"/>
              <a:gd name="connsiteY467" fmla="*/ 553151 h 2903740"/>
              <a:gd name="connsiteX468" fmla="*/ 618688 w 2928285"/>
              <a:gd name="connsiteY468" fmla="*/ 550007 h 2903740"/>
              <a:gd name="connsiteX469" fmla="*/ 662408 w 2928285"/>
              <a:gd name="connsiteY469" fmla="*/ 513241 h 2903740"/>
              <a:gd name="connsiteX470" fmla="*/ 684125 w 2928285"/>
              <a:gd name="connsiteY470" fmla="*/ 496001 h 2903740"/>
              <a:gd name="connsiteX471" fmla="*/ 684125 w 2928285"/>
              <a:gd name="connsiteY471" fmla="*/ 496001 h 2903740"/>
              <a:gd name="connsiteX472" fmla="*/ 727083 w 2928285"/>
              <a:gd name="connsiteY472" fmla="*/ 462378 h 2903740"/>
              <a:gd name="connsiteX473" fmla="*/ 742799 w 2928285"/>
              <a:gd name="connsiteY473" fmla="*/ 455234 h 2903740"/>
              <a:gd name="connsiteX474" fmla="*/ 720797 w 2928285"/>
              <a:gd name="connsiteY474" fmla="*/ 472665 h 2903740"/>
              <a:gd name="connsiteX475" fmla="*/ 703556 w 2928285"/>
              <a:gd name="connsiteY475" fmla="*/ 485809 h 2903740"/>
              <a:gd name="connsiteX476" fmla="*/ 690697 w 2928285"/>
              <a:gd name="connsiteY476" fmla="*/ 497430 h 2903740"/>
              <a:gd name="connsiteX477" fmla="*/ 671647 w 2928285"/>
              <a:gd name="connsiteY477" fmla="*/ 515813 h 2903740"/>
              <a:gd name="connsiteX478" fmla="*/ 637643 w 2928285"/>
              <a:gd name="connsiteY478" fmla="*/ 552484 h 2903740"/>
              <a:gd name="connsiteX479" fmla="*/ 632500 w 2928285"/>
              <a:gd name="connsiteY479" fmla="*/ 560485 h 2903740"/>
              <a:gd name="connsiteX480" fmla="*/ 620022 w 2928285"/>
              <a:gd name="connsiteY480" fmla="*/ 574773 h 2903740"/>
              <a:gd name="connsiteX481" fmla="*/ 584780 w 2928285"/>
              <a:gd name="connsiteY481" fmla="*/ 613444 h 2903740"/>
              <a:gd name="connsiteX482" fmla="*/ 558109 w 2928285"/>
              <a:gd name="connsiteY482" fmla="*/ 647258 h 2903740"/>
              <a:gd name="connsiteX483" fmla="*/ 543631 w 2928285"/>
              <a:gd name="connsiteY483" fmla="*/ 665736 h 2903740"/>
              <a:gd name="connsiteX484" fmla="*/ 530201 w 2928285"/>
              <a:gd name="connsiteY484" fmla="*/ 683834 h 2903740"/>
              <a:gd name="connsiteX485" fmla="*/ 517723 w 2928285"/>
              <a:gd name="connsiteY485" fmla="*/ 701074 h 2903740"/>
              <a:gd name="connsiteX486" fmla="*/ 507246 w 2928285"/>
              <a:gd name="connsiteY486" fmla="*/ 717933 h 2903740"/>
              <a:gd name="connsiteX487" fmla="*/ 513818 w 2928285"/>
              <a:gd name="connsiteY487" fmla="*/ 714028 h 2903740"/>
              <a:gd name="connsiteX488" fmla="*/ 521724 w 2928285"/>
              <a:gd name="connsiteY488" fmla="*/ 704503 h 2903740"/>
              <a:gd name="connsiteX489" fmla="*/ 537916 w 2928285"/>
              <a:gd name="connsiteY489" fmla="*/ 684215 h 2903740"/>
              <a:gd name="connsiteX490" fmla="*/ 557633 w 2928285"/>
              <a:gd name="connsiteY490" fmla="*/ 660498 h 2903740"/>
              <a:gd name="connsiteX491" fmla="*/ 578493 w 2928285"/>
              <a:gd name="connsiteY491" fmla="*/ 637733 h 2903740"/>
              <a:gd name="connsiteX492" fmla="*/ 599353 w 2928285"/>
              <a:gd name="connsiteY492" fmla="*/ 615159 h 2903740"/>
              <a:gd name="connsiteX493" fmla="*/ 621260 w 2928285"/>
              <a:gd name="connsiteY493" fmla="*/ 593537 h 2903740"/>
              <a:gd name="connsiteX494" fmla="*/ 633643 w 2928285"/>
              <a:gd name="connsiteY494" fmla="*/ 583345 h 2903740"/>
              <a:gd name="connsiteX495" fmla="*/ 672790 w 2928285"/>
              <a:gd name="connsiteY495" fmla="*/ 545245 h 2903740"/>
              <a:gd name="connsiteX496" fmla="*/ 744133 w 2928285"/>
              <a:gd name="connsiteY496" fmla="*/ 490476 h 2903740"/>
              <a:gd name="connsiteX497" fmla="*/ 755848 w 2928285"/>
              <a:gd name="connsiteY497" fmla="*/ 484190 h 2903740"/>
              <a:gd name="connsiteX498" fmla="*/ 728321 w 2928285"/>
              <a:gd name="connsiteY498" fmla="*/ 506193 h 2903740"/>
              <a:gd name="connsiteX499" fmla="*/ 678124 w 2928285"/>
              <a:gd name="connsiteY499" fmla="*/ 546293 h 2903740"/>
              <a:gd name="connsiteX500" fmla="*/ 633928 w 2928285"/>
              <a:gd name="connsiteY500" fmla="*/ 584393 h 2903740"/>
              <a:gd name="connsiteX501" fmla="*/ 595828 w 2928285"/>
              <a:gd name="connsiteY501" fmla="*/ 624588 h 2903740"/>
              <a:gd name="connsiteX502" fmla="*/ 559729 w 2928285"/>
              <a:gd name="connsiteY502" fmla="*/ 666594 h 2903740"/>
              <a:gd name="connsiteX503" fmla="*/ 552204 w 2928285"/>
              <a:gd name="connsiteY503" fmla="*/ 676119 h 2903740"/>
              <a:gd name="connsiteX504" fmla="*/ 549347 w 2928285"/>
              <a:gd name="connsiteY504" fmla="*/ 680405 h 2903740"/>
              <a:gd name="connsiteX505" fmla="*/ 527439 w 2928285"/>
              <a:gd name="connsiteY505" fmla="*/ 715552 h 2903740"/>
              <a:gd name="connsiteX506" fmla="*/ 525248 w 2928285"/>
              <a:gd name="connsiteY506" fmla="*/ 707170 h 2903740"/>
              <a:gd name="connsiteX507" fmla="*/ 506198 w 2928285"/>
              <a:gd name="connsiteY507" fmla="*/ 730030 h 2903740"/>
              <a:gd name="connsiteX508" fmla="*/ 394184 w 2928285"/>
              <a:gd name="connsiteY508" fmla="*/ 905099 h 2903740"/>
              <a:gd name="connsiteX509" fmla="*/ 366847 w 2928285"/>
              <a:gd name="connsiteY509" fmla="*/ 968060 h 2903740"/>
              <a:gd name="connsiteX510" fmla="*/ 359323 w 2928285"/>
              <a:gd name="connsiteY510" fmla="*/ 987777 h 2903740"/>
              <a:gd name="connsiteX511" fmla="*/ 352274 w 2928285"/>
              <a:gd name="connsiteY511" fmla="*/ 1007684 h 2903740"/>
              <a:gd name="connsiteX512" fmla="*/ 339987 w 2928285"/>
              <a:gd name="connsiteY512" fmla="*/ 1039402 h 2903740"/>
              <a:gd name="connsiteX513" fmla="*/ 334462 w 2928285"/>
              <a:gd name="connsiteY513" fmla="*/ 1052737 h 2903740"/>
              <a:gd name="connsiteX514" fmla="*/ 330176 w 2928285"/>
              <a:gd name="connsiteY514" fmla="*/ 1064167 h 2903740"/>
              <a:gd name="connsiteX515" fmla="*/ 318460 w 2928285"/>
              <a:gd name="connsiteY515" fmla="*/ 1085027 h 2903740"/>
              <a:gd name="connsiteX516" fmla="*/ 335986 w 2928285"/>
              <a:gd name="connsiteY516" fmla="*/ 1018352 h 2903740"/>
              <a:gd name="connsiteX517" fmla="*/ 320365 w 2928285"/>
              <a:gd name="connsiteY517" fmla="*/ 1052832 h 2903740"/>
              <a:gd name="connsiteX518" fmla="*/ 302839 w 2928285"/>
              <a:gd name="connsiteY518" fmla="*/ 1106172 h 2903740"/>
              <a:gd name="connsiteX519" fmla="*/ 294838 w 2928285"/>
              <a:gd name="connsiteY519" fmla="*/ 1120650 h 2903740"/>
              <a:gd name="connsiteX520" fmla="*/ 290933 w 2928285"/>
              <a:gd name="connsiteY520" fmla="*/ 1123603 h 2903740"/>
              <a:gd name="connsiteX521" fmla="*/ 290933 w 2928285"/>
              <a:gd name="connsiteY521" fmla="*/ 1123603 h 2903740"/>
              <a:gd name="connsiteX522" fmla="*/ 281408 w 2928285"/>
              <a:gd name="connsiteY522" fmla="*/ 1163799 h 2903740"/>
              <a:gd name="connsiteX523" fmla="*/ 271883 w 2928285"/>
              <a:gd name="connsiteY523" fmla="*/ 1220949 h 2903740"/>
              <a:gd name="connsiteX524" fmla="*/ 264644 w 2928285"/>
              <a:gd name="connsiteY524" fmla="*/ 1279242 h 2903740"/>
              <a:gd name="connsiteX525" fmla="*/ 259215 w 2928285"/>
              <a:gd name="connsiteY525" fmla="*/ 1273431 h 2903740"/>
              <a:gd name="connsiteX526" fmla="*/ 264644 w 2928285"/>
              <a:gd name="connsiteY526" fmla="*/ 1279242 h 2903740"/>
              <a:gd name="connsiteX527" fmla="*/ 265692 w 2928285"/>
              <a:gd name="connsiteY527" fmla="*/ 1321628 h 2903740"/>
              <a:gd name="connsiteX528" fmla="*/ 261406 w 2928285"/>
              <a:gd name="connsiteY528" fmla="*/ 1364776 h 2903740"/>
              <a:gd name="connsiteX529" fmla="*/ 260453 w 2928285"/>
              <a:gd name="connsiteY529" fmla="*/ 1404781 h 2903740"/>
              <a:gd name="connsiteX530" fmla="*/ 256072 w 2928285"/>
              <a:gd name="connsiteY530" fmla="*/ 1409163 h 2903740"/>
              <a:gd name="connsiteX531" fmla="*/ 256072 w 2928285"/>
              <a:gd name="connsiteY531" fmla="*/ 1409163 h 2903740"/>
              <a:gd name="connsiteX532" fmla="*/ 260453 w 2928285"/>
              <a:gd name="connsiteY532" fmla="*/ 1404781 h 2903740"/>
              <a:gd name="connsiteX533" fmla="*/ 265311 w 2928285"/>
              <a:gd name="connsiteY533" fmla="*/ 1432499 h 2903740"/>
              <a:gd name="connsiteX534" fmla="*/ 269216 w 2928285"/>
              <a:gd name="connsiteY534" fmla="*/ 1490220 h 2903740"/>
              <a:gd name="connsiteX535" fmla="*/ 270264 w 2928285"/>
              <a:gd name="connsiteY535" fmla="*/ 1503079 h 2903740"/>
              <a:gd name="connsiteX536" fmla="*/ 270931 w 2928285"/>
              <a:gd name="connsiteY536" fmla="*/ 1528320 h 2903740"/>
              <a:gd name="connsiteX537" fmla="*/ 270264 w 2928285"/>
              <a:gd name="connsiteY537" fmla="*/ 1503079 h 2903740"/>
              <a:gd name="connsiteX538" fmla="*/ 272264 w 2928285"/>
              <a:gd name="connsiteY538" fmla="*/ 1503079 h 2903740"/>
              <a:gd name="connsiteX539" fmla="*/ 271597 w 2928285"/>
              <a:gd name="connsiteY539" fmla="*/ 1471647 h 2903740"/>
              <a:gd name="connsiteX540" fmla="*/ 270835 w 2928285"/>
              <a:gd name="connsiteY540" fmla="*/ 1433547 h 2903740"/>
              <a:gd name="connsiteX541" fmla="*/ 268740 w 2928285"/>
              <a:gd name="connsiteY541" fmla="*/ 1402495 h 2903740"/>
              <a:gd name="connsiteX542" fmla="*/ 271693 w 2928285"/>
              <a:gd name="connsiteY542" fmla="*/ 1389446 h 2903740"/>
              <a:gd name="connsiteX543" fmla="*/ 271693 w 2928285"/>
              <a:gd name="connsiteY543" fmla="*/ 1346679 h 2903740"/>
              <a:gd name="connsiteX544" fmla="*/ 272740 w 2928285"/>
              <a:gd name="connsiteY544" fmla="*/ 1306674 h 2903740"/>
              <a:gd name="connsiteX545" fmla="*/ 278170 w 2928285"/>
              <a:gd name="connsiteY545" fmla="*/ 1306674 h 2903740"/>
              <a:gd name="connsiteX546" fmla="*/ 281408 w 2928285"/>
              <a:gd name="connsiteY546" fmla="*/ 1333344 h 2903740"/>
              <a:gd name="connsiteX547" fmla="*/ 285790 w 2928285"/>
              <a:gd name="connsiteY547" fmla="*/ 1340583 h 2903740"/>
              <a:gd name="connsiteX548" fmla="*/ 284647 w 2928285"/>
              <a:gd name="connsiteY548" fmla="*/ 1402686 h 2903740"/>
              <a:gd name="connsiteX549" fmla="*/ 285218 w 2928285"/>
              <a:gd name="connsiteY549" fmla="*/ 1430308 h 2903740"/>
              <a:gd name="connsiteX550" fmla="*/ 285218 w 2928285"/>
              <a:gd name="connsiteY550" fmla="*/ 1430308 h 2903740"/>
              <a:gd name="connsiteX551" fmla="*/ 286742 w 2928285"/>
              <a:gd name="connsiteY551" fmla="*/ 1419831 h 2903740"/>
              <a:gd name="connsiteX552" fmla="*/ 286742 w 2928285"/>
              <a:gd name="connsiteY552" fmla="*/ 1393923 h 2903740"/>
              <a:gd name="connsiteX553" fmla="*/ 289600 w 2928285"/>
              <a:gd name="connsiteY553" fmla="*/ 1364586 h 2903740"/>
              <a:gd name="connsiteX554" fmla="*/ 289600 w 2928285"/>
              <a:gd name="connsiteY554" fmla="*/ 1364586 h 2903740"/>
              <a:gd name="connsiteX555" fmla="*/ 295029 w 2928285"/>
              <a:gd name="connsiteY555" fmla="*/ 1345536 h 2903740"/>
              <a:gd name="connsiteX556" fmla="*/ 302077 w 2928285"/>
              <a:gd name="connsiteY556" fmla="*/ 1287814 h 2903740"/>
              <a:gd name="connsiteX557" fmla="*/ 302077 w 2928285"/>
              <a:gd name="connsiteY557" fmla="*/ 1296387 h 2903740"/>
              <a:gd name="connsiteX558" fmla="*/ 302077 w 2928285"/>
              <a:gd name="connsiteY558" fmla="*/ 1287909 h 2903740"/>
              <a:gd name="connsiteX559" fmla="*/ 304649 w 2928285"/>
              <a:gd name="connsiteY559" fmla="*/ 1297434 h 2903740"/>
              <a:gd name="connsiteX560" fmla="*/ 302363 w 2928285"/>
              <a:gd name="connsiteY560" fmla="*/ 1339059 h 2903740"/>
              <a:gd name="connsiteX561" fmla="*/ 304649 w 2928285"/>
              <a:gd name="connsiteY561" fmla="*/ 1297434 h 2903740"/>
              <a:gd name="connsiteX562" fmla="*/ 307030 w 2928285"/>
              <a:gd name="connsiteY562" fmla="*/ 1282290 h 2903740"/>
              <a:gd name="connsiteX563" fmla="*/ 309697 w 2928285"/>
              <a:gd name="connsiteY563" fmla="*/ 1278003 h 2903740"/>
              <a:gd name="connsiteX564" fmla="*/ 312079 w 2928285"/>
              <a:gd name="connsiteY564" fmla="*/ 1269240 h 2903740"/>
              <a:gd name="connsiteX565" fmla="*/ 314651 w 2928285"/>
              <a:gd name="connsiteY565" fmla="*/ 1265430 h 2903740"/>
              <a:gd name="connsiteX566" fmla="*/ 311984 w 2928285"/>
              <a:gd name="connsiteY566" fmla="*/ 1287909 h 2903740"/>
              <a:gd name="connsiteX567" fmla="*/ 310459 w 2928285"/>
              <a:gd name="connsiteY567" fmla="*/ 1310484 h 2903740"/>
              <a:gd name="connsiteX568" fmla="*/ 309126 w 2928285"/>
              <a:gd name="connsiteY568" fmla="*/ 1313055 h 2903740"/>
              <a:gd name="connsiteX569" fmla="*/ 304649 w 2928285"/>
              <a:gd name="connsiteY569" fmla="*/ 1351155 h 2903740"/>
              <a:gd name="connsiteX570" fmla="*/ 301315 w 2928285"/>
              <a:gd name="connsiteY570" fmla="*/ 1380302 h 2903740"/>
              <a:gd name="connsiteX571" fmla="*/ 299696 w 2928285"/>
              <a:gd name="connsiteY571" fmla="*/ 1404591 h 2903740"/>
              <a:gd name="connsiteX572" fmla="*/ 299030 w 2928285"/>
              <a:gd name="connsiteY572" fmla="*/ 1426403 h 2903740"/>
              <a:gd name="connsiteX573" fmla="*/ 296934 w 2928285"/>
              <a:gd name="connsiteY573" fmla="*/ 1464503 h 2903740"/>
              <a:gd name="connsiteX574" fmla="*/ 295981 w 2928285"/>
              <a:gd name="connsiteY574" fmla="*/ 1429451 h 2903740"/>
              <a:gd name="connsiteX575" fmla="*/ 296934 w 2928285"/>
              <a:gd name="connsiteY575" fmla="*/ 1464503 h 2903740"/>
              <a:gd name="connsiteX576" fmla="*/ 296934 w 2928285"/>
              <a:gd name="connsiteY576" fmla="*/ 1492602 h 2903740"/>
              <a:gd name="connsiteX577" fmla="*/ 293981 w 2928285"/>
              <a:gd name="connsiteY577" fmla="*/ 1508699 h 2903740"/>
              <a:gd name="connsiteX578" fmla="*/ 287980 w 2928285"/>
              <a:gd name="connsiteY578" fmla="*/ 1489649 h 2903740"/>
              <a:gd name="connsiteX579" fmla="*/ 293981 w 2928285"/>
              <a:gd name="connsiteY579" fmla="*/ 1508699 h 2903740"/>
              <a:gd name="connsiteX580" fmla="*/ 293981 w 2928285"/>
              <a:gd name="connsiteY580" fmla="*/ 1528606 h 2903740"/>
              <a:gd name="connsiteX581" fmla="*/ 293981 w 2928285"/>
              <a:gd name="connsiteY581" fmla="*/ 1545465 h 2903740"/>
              <a:gd name="connsiteX582" fmla="*/ 293314 w 2928285"/>
              <a:gd name="connsiteY582" fmla="*/ 1572897 h 2903740"/>
              <a:gd name="connsiteX583" fmla="*/ 297505 w 2928285"/>
              <a:gd name="connsiteY583" fmla="*/ 1605282 h 2903740"/>
              <a:gd name="connsiteX584" fmla="*/ 303601 w 2928285"/>
              <a:gd name="connsiteY584" fmla="*/ 1635858 h 2903740"/>
              <a:gd name="connsiteX585" fmla="*/ 309412 w 2928285"/>
              <a:gd name="connsiteY585" fmla="*/ 1649859 h 2903740"/>
              <a:gd name="connsiteX586" fmla="*/ 310840 w 2928285"/>
              <a:gd name="connsiteY586" fmla="*/ 1641763 h 2903740"/>
              <a:gd name="connsiteX587" fmla="*/ 316079 w 2928285"/>
              <a:gd name="connsiteY587" fmla="*/ 1624332 h 2903740"/>
              <a:gd name="connsiteX588" fmla="*/ 336844 w 2928285"/>
              <a:gd name="connsiteY588" fmla="*/ 1735775 h 2903740"/>
              <a:gd name="connsiteX589" fmla="*/ 338749 w 2928285"/>
              <a:gd name="connsiteY589" fmla="*/ 1745300 h 2903740"/>
              <a:gd name="connsiteX590" fmla="*/ 337606 w 2928285"/>
              <a:gd name="connsiteY590" fmla="*/ 1749110 h 2903740"/>
              <a:gd name="connsiteX591" fmla="*/ 330843 w 2928285"/>
              <a:gd name="connsiteY591" fmla="*/ 1753111 h 2903740"/>
              <a:gd name="connsiteX592" fmla="*/ 328271 w 2928285"/>
              <a:gd name="connsiteY592" fmla="*/ 1754349 h 2903740"/>
              <a:gd name="connsiteX593" fmla="*/ 323413 w 2928285"/>
              <a:gd name="connsiteY593" fmla="*/ 1747395 h 2903740"/>
              <a:gd name="connsiteX594" fmla="*/ 328271 w 2928285"/>
              <a:gd name="connsiteY594" fmla="*/ 1754444 h 2903740"/>
              <a:gd name="connsiteX595" fmla="*/ 343606 w 2928285"/>
              <a:gd name="connsiteY595" fmla="*/ 1804450 h 2903740"/>
              <a:gd name="connsiteX596" fmla="*/ 346273 w 2928285"/>
              <a:gd name="connsiteY596" fmla="*/ 1813975 h 2903740"/>
              <a:gd name="connsiteX597" fmla="*/ 349036 w 2928285"/>
              <a:gd name="connsiteY597" fmla="*/ 1821976 h 2903740"/>
              <a:gd name="connsiteX598" fmla="*/ 353417 w 2928285"/>
              <a:gd name="connsiteY598" fmla="*/ 1835978 h 2903740"/>
              <a:gd name="connsiteX599" fmla="*/ 361228 w 2928285"/>
              <a:gd name="connsiteY599" fmla="*/ 1862076 h 2903740"/>
              <a:gd name="connsiteX600" fmla="*/ 377515 w 2928285"/>
              <a:gd name="connsiteY600" fmla="*/ 1910273 h 2903740"/>
              <a:gd name="connsiteX601" fmla="*/ 381611 w 2928285"/>
              <a:gd name="connsiteY601" fmla="*/ 1924561 h 2903740"/>
              <a:gd name="connsiteX602" fmla="*/ 397232 w 2928285"/>
              <a:gd name="connsiteY602" fmla="*/ 1962661 h 2903740"/>
              <a:gd name="connsiteX603" fmla="*/ 375991 w 2928285"/>
              <a:gd name="connsiteY603" fmla="*/ 1927418 h 2903740"/>
              <a:gd name="connsiteX604" fmla="*/ 368181 w 2928285"/>
              <a:gd name="connsiteY604" fmla="*/ 1915036 h 2903740"/>
              <a:gd name="connsiteX605" fmla="*/ 364085 w 2928285"/>
              <a:gd name="connsiteY605" fmla="*/ 1917036 h 2903740"/>
              <a:gd name="connsiteX606" fmla="*/ 364085 w 2928285"/>
              <a:gd name="connsiteY606" fmla="*/ 1917036 h 2903740"/>
              <a:gd name="connsiteX607" fmla="*/ 384850 w 2928285"/>
              <a:gd name="connsiteY607" fmla="*/ 1958374 h 2903740"/>
              <a:gd name="connsiteX608" fmla="*/ 405614 w 2928285"/>
              <a:gd name="connsiteY608" fmla="*/ 1993998 h 2903740"/>
              <a:gd name="connsiteX609" fmla="*/ 440761 w 2928285"/>
              <a:gd name="connsiteY609" fmla="*/ 2049243 h 2903740"/>
              <a:gd name="connsiteX610" fmla="*/ 459240 w 2928285"/>
              <a:gd name="connsiteY610" fmla="*/ 2078294 h 2903740"/>
              <a:gd name="connsiteX611" fmla="*/ 478957 w 2928285"/>
              <a:gd name="connsiteY611" fmla="*/ 2106869 h 2903740"/>
              <a:gd name="connsiteX612" fmla="*/ 493339 w 2928285"/>
              <a:gd name="connsiteY612" fmla="*/ 2128586 h 2903740"/>
              <a:gd name="connsiteX613" fmla="*/ 495244 w 2928285"/>
              <a:gd name="connsiteY613" fmla="*/ 2134206 h 2903740"/>
              <a:gd name="connsiteX614" fmla="*/ 470480 w 2928285"/>
              <a:gd name="connsiteY614" fmla="*/ 2101059 h 2903740"/>
              <a:gd name="connsiteX615" fmla="*/ 454573 w 2928285"/>
              <a:gd name="connsiteY615" fmla="*/ 2077627 h 2903740"/>
              <a:gd name="connsiteX616" fmla="*/ 439904 w 2928285"/>
              <a:gd name="connsiteY616" fmla="*/ 2053815 h 2903740"/>
              <a:gd name="connsiteX617" fmla="*/ 425902 w 2928285"/>
              <a:gd name="connsiteY617" fmla="*/ 2032860 h 2903740"/>
              <a:gd name="connsiteX618" fmla="*/ 415044 w 2928285"/>
              <a:gd name="connsiteY618" fmla="*/ 2017429 h 2903740"/>
              <a:gd name="connsiteX619" fmla="*/ 407329 w 2928285"/>
              <a:gd name="connsiteY619" fmla="*/ 2014857 h 2903740"/>
              <a:gd name="connsiteX620" fmla="*/ 412758 w 2928285"/>
              <a:gd name="connsiteY620" fmla="*/ 2029145 h 2903740"/>
              <a:gd name="connsiteX621" fmla="*/ 417806 w 2928285"/>
              <a:gd name="connsiteY621" fmla="*/ 2040194 h 2903740"/>
              <a:gd name="connsiteX622" fmla="*/ 425140 w 2928285"/>
              <a:gd name="connsiteY622" fmla="*/ 2053434 h 2903740"/>
              <a:gd name="connsiteX623" fmla="*/ 480195 w 2928285"/>
              <a:gd name="connsiteY623" fmla="*/ 2137730 h 2903740"/>
              <a:gd name="connsiteX624" fmla="*/ 514676 w 2928285"/>
              <a:gd name="connsiteY624" fmla="*/ 2179735 h 2903740"/>
              <a:gd name="connsiteX625" fmla="*/ 545155 w 2928285"/>
              <a:gd name="connsiteY625" fmla="*/ 2211263 h 2903740"/>
              <a:gd name="connsiteX626" fmla="*/ 587161 w 2928285"/>
              <a:gd name="connsiteY626" fmla="*/ 2254030 h 2903740"/>
              <a:gd name="connsiteX627" fmla="*/ 628213 w 2928285"/>
              <a:gd name="connsiteY627" fmla="*/ 2296702 h 2903740"/>
              <a:gd name="connsiteX628" fmla="*/ 611735 w 2928285"/>
              <a:gd name="connsiteY628" fmla="*/ 2284034 h 2903740"/>
              <a:gd name="connsiteX629" fmla="*/ 628213 w 2928285"/>
              <a:gd name="connsiteY629" fmla="*/ 2296702 h 2903740"/>
              <a:gd name="connsiteX630" fmla="*/ 680506 w 2928285"/>
              <a:gd name="connsiteY630" fmla="*/ 2341565 h 2903740"/>
              <a:gd name="connsiteX631" fmla="*/ 692222 w 2928285"/>
              <a:gd name="connsiteY631" fmla="*/ 2349661 h 2903740"/>
              <a:gd name="connsiteX632" fmla="*/ 756039 w 2928285"/>
              <a:gd name="connsiteY632" fmla="*/ 2396143 h 2903740"/>
              <a:gd name="connsiteX633" fmla="*/ 779947 w 2928285"/>
              <a:gd name="connsiteY633" fmla="*/ 2412621 h 2903740"/>
              <a:gd name="connsiteX634" fmla="*/ 803855 w 2928285"/>
              <a:gd name="connsiteY634" fmla="*/ 2428147 h 2903740"/>
              <a:gd name="connsiteX635" fmla="*/ 846812 w 2928285"/>
              <a:gd name="connsiteY635" fmla="*/ 2456722 h 2903740"/>
              <a:gd name="connsiteX636" fmla="*/ 869958 w 2928285"/>
              <a:gd name="connsiteY636" fmla="*/ 2477582 h 2903740"/>
              <a:gd name="connsiteX637" fmla="*/ 853861 w 2928285"/>
              <a:gd name="connsiteY637" fmla="*/ 2477582 h 2903740"/>
              <a:gd name="connsiteX638" fmla="*/ 818904 w 2928285"/>
              <a:gd name="connsiteY638" fmla="*/ 2460246 h 2903740"/>
              <a:gd name="connsiteX639" fmla="*/ 775280 w 2928285"/>
              <a:gd name="connsiteY639" fmla="*/ 2433005 h 2903740"/>
              <a:gd name="connsiteX640" fmla="*/ 734417 w 2928285"/>
              <a:gd name="connsiteY640" fmla="*/ 2406240 h 2903740"/>
              <a:gd name="connsiteX641" fmla="*/ 655645 w 2928285"/>
              <a:gd name="connsiteY641" fmla="*/ 2356233 h 2903740"/>
              <a:gd name="connsiteX642" fmla="*/ 611640 w 2928285"/>
              <a:gd name="connsiteY642" fmla="*/ 2328230 h 2903740"/>
              <a:gd name="connsiteX643" fmla="*/ 611640 w 2928285"/>
              <a:gd name="connsiteY643" fmla="*/ 2328230 h 2903740"/>
              <a:gd name="connsiteX644" fmla="*/ 611640 w 2928285"/>
              <a:gd name="connsiteY644" fmla="*/ 2328230 h 2903740"/>
              <a:gd name="connsiteX645" fmla="*/ 611640 w 2928285"/>
              <a:gd name="connsiteY645" fmla="*/ 2328230 h 2903740"/>
              <a:gd name="connsiteX646" fmla="*/ 602115 w 2928285"/>
              <a:gd name="connsiteY646" fmla="*/ 2318705 h 2903740"/>
              <a:gd name="connsiteX647" fmla="*/ 602115 w 2928285"/>
              <a:gd name="connsiteY647" fmla="*/ 2318705 h 2903740"/>
              <a:gd name="connsiteX648" fmla="*/ 585351 w 2928285"/>
              <a:gd name="connsiteY648" fmla="*/ 2306322 h 2903740"/>
              <a:gd name="connsiteX649" fmla="*/ 578112 w 2928285"/>
              <a:gd name="connsiteY649" fmla="*/ 2302417 h 2903740"/>
              <a:gd name="connsiteX650" fmla="*/ 564015 w 2928285"/>
              <a:gd name="connsiteY650" fmla="*/ 2289273 h 2903740"/>
              <a:gd name="connsiteX651" fmla="*/ 564777 w 2928285"/>
              <a:gd name="connsiteY651" fmla="*/ 2293464 h 2903740"/>
              <a:gd name="connsiteX652" fmla="*/ 575445 w 2928285"/>
              <a:gd name="connsiteY652" fmla="*/ 2309847 h 2903740"/>
              <a:gd name="connsiteX653" fmla="*/ 575445 w 2928285"/>
              <a:gd name="connsiteY653" fmla="*/ 2309371 h 2903740"/>
              <a:gd name="connsiteX654" fmla="*/ 575445 w 2928285"/>
              <a:gd name="connsiteY654" fmla="*/ 2309847 h 2903740"/>
              <a:gd name="connsiteX655" fmla="*/ 607639 w 2928285"/>
              <a:gd name="connsiteY655" fmla="*/ 2340898 h 2903740"/>
              <a:gd name="connsiteX656" fmla="*/ 638881 w 2928285"/>
              <a:gd name="connsiteY656" fmla="*/ 2366235 h 2903740"/>
              <a:gd name="connsiteX657" fmla="*/ 639548 w 2928285"/>
              <a:gd name="connsiteY657" fmla="*/ 2365663 h 2903740"/>
              <a:gd name="connsiteX658" fmla="*/ 639548 w 2928285"/>
              <a:gd name="connsiteY658" fmla="*/ 2365663 h 2903740"/>
              <a:gd name="connsiteX659" fmla="*/ 656788 w 2928285"/>
              <a:gd name="connsiteY659" fmla="*/ 2380141 h 2903740"/>
              <a:gd name="connsiteX660" fmla="*/ 674791 w 2928285"/>
              <a:gd name="connsiteY660" fmla="*/ 2393762 h 2903740"/>
              <a:gd name="connsiteX661" fmla="*/ 704128 w 2928285"/>
              <a:gd name="connsiteY661" fmla="*/ 2414145 h 2903740"/>
              <a:gd name="connsiteX662" fmla="*/ 724035 w 2928285"/>
              <a:gd name="connsiteY662" fmla="*/ 2428243 h 2903740"/>
              <a:gd name="connsiteX663" fmla="*/ 756325 w 2928285"/>
              <a:gd name="connsiteY663" fmla="*/ 2451198 h 2903740"/>
              <a:gd name="connsiteX664" fmla="*/ 789662 w 2928285"/>
              <a:gd name="connsiteY664" fmla="*/ 2472534 h 2903740"/>
              <a:gd name="connsiteX665" fmla="*/ 836335 w 2928285"/>
              <a:gd name="connsiteY665" fmla="*/ 2501109 h 2903740"/>
              <a:gd name="connsiteX666" fmla="*/ 859004 w 2928285"/>
              <a:gd name="connsiteY666" fmla="*/ 2518253 h 2903740"/>
              <a:gd name="connsiteX667" fmla="*/ 806331 w 2928285"/>
              <a:gd name="connsiteY667" fmla="*/ 2488631 h 2903740"/>
              <a:gd name="connsiteX668" fmla="*/ 757277 w 2928285"/>
              <a:gd name="connsiteY668" fmla="*/ 2459008 h 2903740"/>
              <a:gd name="connsiteX669" fmla="*/ 708795 w 2928285"/>
              <a:gd name="connsiteY669" fmla="*/ 2426528 h 2903740"/>
              <a:gd name="connsiteX670" fmla="*/ 684316 w 2928285"/>
              <a:gd name="connsiteY670" fmla="*/ 2410240 h 2903740"/>
              <a:gd name="connsiteX671" fmla="*/ 682220 w 2928285"/>
              <a:gd name="connsiteY671" fmla="*/ 2416717 h 2903740"/>
              <a:gd name="connsiteX672" fmla="*/ 690316 w 2928285"/>
              <a:gd name="connsiteY672" fmla="*/ 2427004 h 2903740"/>
              <a:gd name="connsiteX673" fmla="*/ 712605 w 2928285"/>
              <a:gd name="connsiteY673" fmla="*/ 2446054 h 2903740"/>
              <a:gd name="connsiteX674" fmla="*/ 742609 w 2928285"/>
              <a:gd name="connsiteY674" fmla="*/ 2468057 h 2903740"/>
              <a:gd name="connsiteX675" fmla="*/ 765183 w 2928285"/>
              <a:gd name="connsiteY675" fmla="*/ 2484726 h 2903740"/>
              <a:gd name="connsiteX676" fmla="*/ 762135 w 2928285"/>
              <a:gd name="connsiteY676" fmla="*/ 2487488 h 2903740"/>
              <a:gd name="connsiteX677" fmla="*/ 795377 w 2928285"/>
              <a:gd name="connsiteY677" fmla="*/ 2512919 h 2903740"/>
              <a:gd name="connsiteX678" fmla="*/ 837668 w 2928285"/>
              <a:gd name="connsiteY678" fmla="*/ 2536160 h 2903740"/>
              <a:gd name="connsiteX679" fmla="*/ 861957 w 2928285"/>
              <a:gd name="connsiteY679" fmla="*/ 2550067 h 2903740"/>
              <a:gd name="connsiteX680" fmla="*/ 885007 w 2928285"/>
              <a:gd name="connsiteY680" fmla="*/ 2562259 h 2903740"/>
              <a:gd name="connsiteX681" fmla="*/ 927680 w 2928285"/>
              <a:gd name="connsiteY681" fmla="*/ 2582071 h 2903740"/>
              <a:gd name="connsiteX682" fmla="*/ 965779 w 2928285"/>
              <a:gd name="connsiteY682" fmla="*/ 2597216 h 2903740"/>
              <a:gd name="connsiteX683" fmla="*/ 1001212 w 2928285"/>
              <a:gd name="connsiteY683" fmla="*/ 2608169 h 2903740"/>
              <a:gd name="connsiteX684" fmla="*/ 969780 w 2928285"/>
              <a:gd name="connsiteY684" fmla="*/ 2588453 h 2903740"/>
              <a:gd name="connsiteX685" fmla="*/ 944348 w 2928285"/>
              <a:gd name="connsiteY685" fmla="*/ 2573022 h 2903740"/>
              <a:gd name="connsiteX686" fmla="*/ 1005403 w 2928285"/>
              <a:gd name="connsiteY686" fmla="*/ 2599502 h 2903740"/>
              <a:gd name="connsiteX687" fmla="*/ 1033121 w 2928285"/>
              <a:gd name="connsiteY687" fmla="*/ 2611218 h 2903740"/>
              <a:gd name="connsiteX688" fmla="*/ 1061696 w 2928285"/>
              <a:gd name="connsiteY688" fmla="*/ 2625220 h 2903740"/>
              <a:gd name="connsiteX689" fmla="*/ 1111036 w 2928285"/>
              <a:gd name="connsiteY689" fmla="*/ 2640745 h 2903740"/>
              <a:gd name="connsiteX690" fmla="*/ 1159327 w 2928285"/>
              <a:gd name="connsiteY690" fmla="*/ 2654557 h 2903740"/>
              <a:gd name="connsiteX691" fmla="*/ 1197427 w 2928285"/>
              <a:gd name="connsiteY691" fmla="*/ 2663129 h 2903740"/>
              <a:gd name="connsiteX692" fmla="*/ 1235527 w 2928285"/>
              <a:gd name="connsiteY692" fmla="*/ 2670177 h 2903740"/>
              <a:gd name="connsiteX693" fmla="*/ 1273627 w 2928285"/>
              <a:gd name="connsiteY693" fmla="*/ 2676369 h 2903740"/>
              <a:gd name="connsiteX694" fmla="*/ 1311727 w 2928285"/>
              <a:gd name="connsiteY694" fmla="*/ 2680464 h 2903740"/>
              <a:gd name="connsiteX695" fmla="*/ 1311727 w 2928285"/>
              <a:gd name="connsiteY695" fmla="*/ 2680464 h 2903740"/>
              <a:gd name="connsiteX696" fmla="*/ 1343160 w 2928285"/>
              <a:gd name="connsiteY696" fmla="*/ 2683703 h 2903740"/>
              <a:gd name="connsiteX697" fmla="*/ 1373354 w 2928285"/>
              <a:gd name="connsiteY697" fmla="*/ 2691418 h 2903740"/>
              <a:gd name="connsiteX698" fmla="*/ 1372116 w 2928285"/>
              <a:gd name="connsiteY698" fmla="*/ 2692466 h 2903740"/>
              <a:gd name="connsiteX699" fmla="*/ 1388309 w 2928285"/>
              <a:gd name="connsiteY699" fmla="*/ 2694847 h 2903740"/>
              <a:gd name="connsiteX700" fmla="*/ 1372402 w 2928285"/>
              <a:gd name="connsiteY700" fmla="*/ 2695800 h 2903740"/>
              <a:gd name="connsiteX701" fmla="*/ 1388309 w 2928285"/>
              <a:gd name="connsiteY701" fmla="*/ 2694847 h 2903740"/>
              <a:gd name="connsiteX702" fmla="*/ 1404310 w 2928285"/>
              <a:gd name="connsiteY702" fmla="*/ 2694847 h 2903740"/>
              <a:gd name="connsiteX703" fmla="*/ 1460794 w 2928285"/>
              <a:gd name="connsiteY703" fmla="*/ 2696276 h 2903740"/>
              <a:gd name="connsiteX704" fmla="*/ 1517182 w 2928285"/>
              <a:gd name="connsiteY704" fmla="*/ 2695038 h 2903740"/>
              <a:gd name="connsiteX705" fmla="*/ 1546709 w 2928285"/>
              <a:gd name="connsiteY705" fmla="*/ 2693800 h 2903740"/>
              <a:gd name="connsiteX706" fmla="*/ 1565188 w 2928285"/>
              <a:gd name="connsiteY706" fmla="*/ 2693800 h 2903740"/>
              <a:gd name="connsiteX707" fmla="*/ 1536613 w 2928285"/>
              <a:gd name="connsiteY707" fmla="*/ 2698562 h 2903740"/>
              <a:gd name="connsiteX708" fmla="*/ 1492321 w 2928285"/>
              <a:gd name="connsiteY708" fmla="*/ 2706468 h 2903740"/>
              <a:gd name="connsiteX709" fmla="*/ 1511943 w 2928285"/>
              <a:gd name="connsiteY709" fmla="*/ 2711325 h 2903740"/>
              <a:gd name="connsiteX710" fmla="*/ 1532898 w 2928285"/>
              <a:gd name="connsiteY710" fmla="*/ 2711325 h 2903740"/>
              <a:gd name="connsiteX711" fmla="*/ 1532898 w 2928285"/>
              <a:gd name="connsiteY711" fmla="*/ 2712278 h 2903740"/>
              <a:gd name="connsiteX712" fmla="*/ 1512800 w 2928285"/>
              <a:gd name="connsiteY712" fmla="*/ 2718850 h 2903740"/>
              <a:gd name="connsiteX713" fmla="*/ 1528802 w 2928285"/>
              <a:gd name="connsiteY713" fmla="*/ 2720470 h 2903740"/>
              <a:gd name="connsiteX714" fmla="*/ 1526611 w 2928285"/>
              <a:gd name="connsiteY714" fmla="*/ 2722946 h 2903740"/>
              <a:gd name="connsiteX715" fmla="*/ 1528897 w 2928285"/>
              <a:gd name="connsiteY715" fmla="*/ 2720470 h 2903740"/>
              <a:gd name="connsiteX716" fmla="*/ 1573379 w 2928285"/>
              <a:gd name="connsiteY716" fmla="*/ 2714088 h 2903740"/>
              <a:gd name="connsiteX717" fmla="*/ 1574141 w 2928285"/>
              <a:gd name="connsiteY717" fmla="*/ 2708753 h 2903740"/>
              <a:gd name="connsiteX718" fmla="*/ 1600526 w 2928285"/>
              <a:gd name="connsiteY718" fmla="*/ 2706754 h 2903740"/>
              <a:gd name="connsiteX719" fmla="*/ 1626719 w 2928285"/>
              <a:gd name="connsiteY719" fmla="*/ 2703515 h 2903740"/>
              <a:gd name="connsiteX720" fmla="*/ 1678250 w 2928285"/>
              <a:gd name="connsiteY720" fmla="*/ 2696752 h 2903740"/>
              <a:gd name="connsiteX721" fmla="*/ 1727303 w 2928285"/>
              <a:gd name="connsiteY721" fmla="*/ 2689132 h 2903740"/>
              <a:gd name="connsiteX722" fmla="*/ 1772166 w 2928285"/>
              <a:gd name="connsiteY722" fmla="*/ 2680845 h 2903740"/>
              <a:gd name="connsiteX723" fmla="*/ 1791216 w 2928285"/>
              <a:gd name="connsiteY723" fmla="*/ 2677226 h 2903740"/>
              <a:gd name="connsiteX724" fmla="*/ 1809694 w 2928285"/>
              <a:gd name="connsiteY724" fmla="*/ 2672654 h 2903740"/>
              <a:gd name="connsiteX725" fmla="*/ 1846842 w 2928285"/>
              <a:gd name="connsiteY725" fmla="*/ 2663129 h 2903740"/>
              <a:gd name="connsiteX726" fmla="*/ 1862272 w 2928285"/>
              <a:gd name="connsiteY726" fmla="*/ 2652175 h 2903740"/>
              <a:gd name="connsiteX727" fmla="*/ 1856272 w 2928285"/>
              <a:gd name="connsiteY727" fmla="*/ 2653413 h 2903740"/>
              <a:gd name="connsiteX728" fmla="*/ 1833031 w 2928285"/>
              <a:gd name="connsiteY728" fmla="*/ 2658271 h 2903740"/>
              <a:gd name="connsiteX729" fmla="*/ 1782358 w 2928285"/>
              <a:gd name="connsiteY729" fmla="*/ 2657319 h 2903740"/>
              <a:gd name="connsiteX730" fmla="*/ 1807504 w 2928285"/>
              <a:gd name="connsiteY730" fmla="*/ 2646746 h 2903740"/>
              <a:gd name="connsiteX731" fmla="*/ 1787025 w 2928285"/>
              <a:gd name="connsiteY731" fmla="*/ 2649604 h 2903740"/>
              <a:gd name="connsiteX732" fmla="*/ 1743877 w 2928285"/>
              <a:gd name="connsiteY732" fmla="*/ 2657986 h 2903740"/>
              <a:gd name="connsiteX733" fmla="*/ 1724827 w 2928285"/>
              <a:gd name="connsiteY733" fmla="*/ 2656843 h 2903740"/>
              <a:gd name="connsiteX734" fmla="*/ 1684727 w 2928285"/>
              <a:gd name="connsiteY734" fmla="*/ 2659224 h 2903740"/>
              <a:gd name="connsiteX735" fmla="*/ 1706634 w 2928285"/>
              <a:gd name="connsiteY735" fmla="*/ 2653032 h 2903740"/>
              <a:gd name="connsiteX736" fmla="*/ 1730161 w 2928285"/>
              <a:gd name="connsiteY736" fmla="*/ 2647222 h 2903740"/>
              <a:gd name="connsiteX737" fmla="*/ 1730161 w 2928285"/>
              <a:gd name="connsiteY737" fmla="*/ 2644936 h 2903740"/>
              <a:gd name="connsiteX738" fmla="*/ 1717874 w 2928285"/>
              <a:gd name="connsiteY738" fmla="*/ 2647603 h 2903740"/>
              <a:gd name="connsiteX739" fmla="*/ 1705396 w 2928285"/>
              <a:gd name="connsiteY739" fmla="*/ 2649604 h 2903740"/>
              <a:gd name="connsiteX740" fmla="*/ 1680535 w 2928285"/>
              <a:gd name="connsiteY740" fmla="*/ 2653699 h 2903740"/>
              <a:gd name="connsiteX741" fmla="*/ 1655675 w 2928285"/>
              <a:gd name="connsiteY741" fmla="*/ 2657795 h 2903740"/>
              <a:gd name="connsiteX742" fmla="*/ 1630625 w 2928285"/>
              <a:gd name="connsiteY742" fmla="*/ 2660652 h 2903740"/>
              <a:gd name="connsiteX743" fmla="*/ 1413454 w 2928285"/>
              <a:gd name="connsiteY743" fmla="*/ 2668654 h 2903740"/>
              <a:gd name="connsiteX744" fmla="*/ 1398024 w 2928285"/>
              <a:gd name="connsiteY744" fmla="*/ 2668082 h 2903740"/>
              <a:gd name="connsiteX745" fmla="*/ 1383260 w 2928285"/>
              <a:gd name="connsiteY745" fmla="*/ 2666844 h 2903740"/>
              <a:gd name="connsiteX746" fmla="*/ 1355638 w 2928285"/>
              <a:gd name="connsiteY746" fmla="*/ 2664843 h 2903740"/>
              <a:gd name="connsiteX747" fmla="*/ 1329539 w 2928285"/>
              <a:gd name="connsiteY747" fmla="*/ 2663224 h 2903740"/>
              <a:gd name="connsiteX748" fmla="*/ 1303917 w 2928285"/>
              <a:gd name="connsiteY748" fmla="*/ 2661128 h 2903740"/>
              <a:gd name="connsiteX749" fmla="*/ 1250958 w 2928285"/>
              <a:gd name="connsiteY749" fmla="*/ 2655033 h 2903740"/>
              <a:gd name="connsiteX750" fmla="*/ 1222954 w 2928285"/>
              <a:gd name="connsiteY750" fmla="*/ 2649889 h 2903740"/>
              <a:gd name="connsiteX751" fmla="*/ 1194379 w 2928285"/>
              <a:gd name="connsiteY751" fmla="*/ 2643507 h 2903740"/>
              <a:gd name="connsiteX752" fmla="*/ 1164280 w 2928285"/>
              <a:gd name="connsiteY752" fmla="*/ 2636459 h 2903740"/>
              <a:gd name="connsiteX753" fmla="*/ 1136563 w 2928285"/>
              <a:gd name="connsiteY753" fmla="*/ 2628839 h 2903740"/>
              <a:gd name="connsiteX754" fmla="*/ 1139706 w 2928285"/>
              <a:gd name="connsiteY754" fmla="*/ 2625220 h 2903740"/>
              <a:gd name="connsiteX755" fmla="*/ 1095796 w 2928285"/>
              <a:gd name="connsiteY755" fmla="*/ 2610646 h 2903740"/>
              <a:gd name="connsiteX756" fmla="*/ 1072269 w 2928285"/>
              <a:gd name="connsiteY756" fmla="*/ 2602169 h 2903740"/>
              <a:gd name="connsiteX757" fmla="*/ 1034931 w 2928285"/>
              <a:gd name="connsiteY757" fmla="*/ 2588929 h 2903740"/>
              <a:gd name="connsiteX758" fmla="*/ 1017500 w 2928285"/>
              <a:gd name="connsiteY758" fmla="*/ 2580833 h 2903740"/>
              <a:gd name="connsiteX759" fmla="*/ 1029216 w 2928285"/>
              <a:gd name="connsiteY759" fmla="*/ 2580833 h 2903740"/>
              <a:gd name="connsiteX760" fmla="*/ 1049885 w 2928285"/>
              <a:gd name="connsiteY760" fmla="*/ 2585691 h 2903740"/>
              <a:gd name="connsiteX761" fmla="*/ 1075127 w 2928285"/>
              <a:gd name="connsiteY761" fmla="*/ 2590548 h 2903740"/>
              <a:gd name="connsiteX762" fmla="*/ 1070745 w 2928285"/>
              <a:gd name="connsiteY762" fmla="*/ 2588072 h 2903740"/>
              <a:gd name="connsiteX763" fmla="*/ 1071697 w 2928285"/>
              <a:gd name="connsiteY763" fmla="*/ 2582738 h 2903740"/>
              <a:gd name="connsiteX764" fmla="*/ 1032931 w 2928285"/>
              <a:gd name="connsiteY764" fmla="*/ 2569879 h 2903740"/>
              <a:gd name="connsiteX765" fmla="*/ 1016548 w 2928285"/>
              <a:gd name="connsiteY765" fmla="*/ 2563021 h 2903740"/>
              <a:gd name="connsiteX766" fmla="*/ 1034931 w 2928285"/>
              <a:gd name="connsiteY766" fmla="*/ 2567593 h 2903740"/>
              <a:gd name="connsiteX767" fmla="*/ 1060268 w 2928285"/>
              <a:gd name="connsiteY767" fmla="*/ 2574070 h 2903740"/>
              <a:gd name="connsiteX768" fmla="*/ 1105987 w 2928285"/>
              <a:gd name="connsiteY768" fmla="*/ 2586834 h 2903740"/>
              <a:gd name="connsiteX769" fmla="*/ 1099415 w 2928285"/>
              <a:gd name="connsiteY769" fmla="*/ 2582929 h 2903740"/>
              <a:gd name="connsiteX770" fmla="*/ 1085985 w 2928285"/>
              <a:gd name="connsiteY770" fmla="*/ 2577213 h 2903740"/>
              <a:gd name="connsiteX771" fmla="*/ 1102749 w 2928285"/>
              <a:gd name="connsiteY771" fmla="*/ 2578451 h 2903740"/>
              <a:gd name="connsiteX772" fmla="*/ 1073602 w 2928285"/>
              <a:gd name="connsiteY772" fmla="*/ 2567688 h 2903740"/>
              <a:gd name="connsiteX773" fmla="*/ 972923 w 2928285"/>
              <a:gd name="connsiteY773" fmla="*/ 2520063 h 2903740"/>
              <a:gd name="connsiteX774" fmla="*/ 987116 w 2928285"/>
              <a:gd name="connsiteY774" fmla="*/ 2525493 h 2903740"/>
              <a:gd name="connsiteX775" fmla="*/ 1001689 w 2928285"/>
              <a:gd name="connsiteY775" fmla="*/ 2530160 h 2903740"/>
              <a:gd name="connsiteX776" fmla="*/ 1027978 w 2928285"/>
              <a:gd name="connsiteY776" fmla="*/ 2537970 h 2903740"/>
              <a:gd name="connsiteX777" fmla="*/ 1039979 w 2928285"/>
              <a:gd name="connsiteY777" fmla="*/ 2542638 h 2903740"/>
              <a:gd name="connsiteX778" fmla="*/ 1097129 w 2928285"/>
              <a:gd name="connsiteY778" fmla="*/ 2570165 h 2903740"/>
              <a:gd name="connsiteX779" fmla="*/ 1039979 w 2928285"/>
              <a:gd name="connsiteY779" fmla="*/ 2542638 h 2903740"/>
              <a:gd name="connsiteX780" fmla="*/ 1053219 w 2928285"/>
              <a:gd name="connsiteY780" fmla="*/ 2543686 h 2903740"/>
              <a:gd name="connsiteX781" fmla="*/ 1095891 w 2928285"/>
              <a:gd name="connsiteY781" fmla="*/ 2558354 h 2903740"/>
              <a:gd name="connsiteX782" fmla="*/ 1127419 w 2928285"/>
              <a:gd name="connsiteY782" fmla="*/ 2567879 h 2903740"/>
              <a:gd name="connsiteX783" fmla="*/ 1095891 w 2928285"/>
              <a:gd name="connsiteY783" fmla="*/ 2558354 h 2903740"/>
              <a:gd name="connsiteX784" fmla="*/ 1053219 w 2928285"/>
              <a:gd name="connsiteY784" fmla="*/ 2543686 h 2903740"/>
              <a:gd name="connsiteX785" fmla="*/ 1085699 w 2928285"/>
              <a:gd name="connsiteY785" fmla="*/ 2547019 h 2903740"/>
              <a:gd name="connsiteX786" fmla="*/ 1105987 w 2928285"/>
              <a:gd name="connsiteY786" fmla="*/ 2553020 h 2903740"/>
              <a:gd name="connsiteX787" fmla="*/ 1126561 w 2928285"/>
              <a:gd name="connsiteY787" fmla="*/ 2557973 h 2903740"/>
              <a:gd name="connsiteX788" fmla="*/ 1167995 w 2928285"/>
              <a:gd name="connsiteY788" fmla="*/ 2569784 h 2903740"/>
              <a:gd name="connsiteX789" fmla="*/ 1195332 w 2928285"/>
              <a:gd name="connsiteY789" fmla="*/ 2575880 h 2903740"/>
              <a:gd name="connsiteX790" fmla="*/ 1234670 w 2928285"/>
              <a:gd name="connsiteY790" fmla="*/ 2584643 h 2903740"/>
              <a:gd name="connsiteX791" fmla="*/ 1234670 w 2928285"/>
              <a:gd name="connsiteY791" fmla="*/ 2588739 h 2903740"/>
              <a:gd name="connsiteX792" fmla="*/ 1223812 w 2928285"/>
              <a:gd name="connsiteY792" fmla="*/ 2593310 h 2903740"/>
              <a:gd name="connsiteX793" fmla="*/ 1274961 w 2928285"/>
              <a:gd name="connsiteY793" fmla="*/ 2602835 h 2903740"/>
              <a:gd name="connsiteX794" fmla="*/ 1318871 w 2928285"/>
              <a:gd name="connsiteY794" fmla="*/ 2610646 h 2903740"/>
              <a:gd name="connsiteX795" fmla="*/ 1376688 w 2928285"/>
              <a:gd name="connsiteY795" fmla="*/ 2615790 h 2903740"/>
              <a:gd name="connsiteX796" fmla="*/ 1405263 w 2928285"/>
              <a:gd name="connsiteY796" fmla="*/ 2617885 h 2903740"/>
              <a:gd name="connsiteX797" fmla="*/ 1433838 w 2928285"/>
              <a:gd name="connsiteY797" fmla="*/ 2619123 h 2903740"/>
              <a:gd name="connsiteX798" fmla="*/ 1466223 w 2928285"/>
              <a:gd name="connsiteY798" fmla="*/ 2620076 h 2903740"/>
              <a:gd name="connsiteX799" fmla="*/ 1487083 w 2928285"/>
              <a:gd name="connsiteY799" fmla="*/ 2621029 h 2903740"/>
              <a:gd name="connsiteX800" fmla="*/ 1525183 w 2928285"/>
              <a:gd name="connsiteY800" fmla="*/ 2623410 h 2903740"/>
              <a:gd name="connsiteX801" fmla="*/ 1568141 w 2928285"/>
              <a:gd name="connsiteY801" fmla="*/ 2621791 h 2903740"/>
              <a:gd name="connsiteX802" fmla="*/ 1587191 w 2928285"/>
              <a:gd name="connsiteY802" fmla="*/ 2621791 h 2903740"/>
              <a:gd name="connsiteX803" fmla="*/ 1606241 w 2928285"/>
              <a:gd name="connsiteY803" fmla="*/ 2620457 h 2903740"/>
              <a:gd name="connsiteX804" fmla="*/ 1646245 w 2928285"/>
              <a:gd name="connsiteY804" fmla="*/ 2617504 h 2903740"/>
              <a:gd name="connsiteX805" fmla="*/ 1693870 w 2928285"/>
              <a:gd name="connsiteY805" fmla="*/ 2610265 h 2903740"/>
              <a:gd name="connsiteX806" fmla="*/ 1708539 w 2928285"/>
              <a:gd name="connsiteY806" fmla="*/ 2606550 h 2903740"/>
              <a:gd name="connsiteX807" fmla="*/ 1725398 w 2928285"/>
              <a:gd name="connsiteY807" fmla="*/ 2601883 h 2903740"/>
              <a:gd name="connsiteX808" fmla="*/ 1764260 w 2928285"/>
              <a:gd name="connsiteY808" fmla="*/ 2592358 h 2903740"/>
              <a:gd name="connsiteX809" fmla="*/ 1755497 w 2928285"/>
              <a:gd name="connsiteY809" fmla="*/ 2590358 h 2903740"/>
              <a:gd name="connsiteX810" fmla="*/ 1752163 w 2928285"/>
              <a:gd name="connsiteY810" fmla="*/ 2589119 h 2903740"/>
              <a:gd name="connsiteX811" fmla="*/ 1759688 w 2928285"/>
              <a:gd name="connsiteY811" fmla="*/ 2586548 h 2903740"/>
              <a:gd name="connsiteX812" fmla="*/ 1776643 w 2928285"/>
              <a:gd name="connsiteY812" fmla="*/ 2581309 h 2903740"/>
              <a:gd name="connsiteX813" fmla="*/ 1767118 w 2928285"/>
              <a:gd name="connsiteY813" fmla="*/ 2578261 h 2903740"/>
              <a:gd name="connsiteX814" fmla="*/ 1734923 w 2928285"/>
              <a:gd name="connsiteY814" fmla="*/ 2580357 h 2903740"/>
              <a:gd name="connsiteX815" fmla="*/ 1739400 w 2928285"/>
              <a:gd name="connsiteY815" fmla="*/ 2570832 h 2903740"/>
              <a:gd name="connsiteX816" fmla="*/ 1763689 w 2928285"/>
              <a:gd name="connsiteY816" fmla="*/ 2563783 h 2903740"/>
              <a:gd name="connsiteX817" fmla="*/ 1786549 w 2928285"/>
              <a:gd name="connsiteY817" fmla="*/ 2558354 h 2903740"/>
              <a:gd name="connsiteX818" fmla="*/ 1827887 w 2928285"/>
              <a:gd name="connsiteY818" fmla="*/ 2552829 h 2903740"/>
              <a:gd name="connsiteX819" fmla="*/ 1856462 w 2928285"/>
              <a:gd name="connsiteY819" fmla="*/ 2550067 h 2903740"/>
              <a:gd name="connsiteX820" fmla="*/ 1884275 w 2928285"/>
              <a:gd name="connsiteY820" fmla="*/ 2540542 h 2903740"/>
              <a:gd name="connsiteX821" fmla="*/ 1883704 w 2928285"/>
              <a:gd name="connsiteY821" fmla="*/ 2533208 h 2903740"/>
              <a:gd name="connsiteX822" fmla="*/ 1873131 w 2928285"/>
              <a:gd name="connsiteY822" fmla="*/ 2532636 h 2903740"/>
              <a:gd name="connsiteX823" fmla="*/ 1837317 w 2928285"/>
              <a:gd name="connsiteY823" fmla="*/ 2540828 h 2903740"/>
              <a:gd name="connsiteX824" fmla="*/ 1817791 w 2928285"/>
              <a:gd name="connsiteY824" fmla="*/ 2545400 h 2903740"/>
              <a:gd name="connsiteX825" fmla="*/ 1803027 w 2928285"/>
              <a:gd name="connsiteY825" fmla="*/ 2546924 h 2903740"/>
              <a:gd name="connsiteX826" fmla="*/ 1798550 w 2928285"/>
              <a:gd name="connsiteY826" fmla="*/ 2545209 h 2903740"/>
              <a:gd name="connsiteX827" fmla="*/ 1825506 w 2928285"/>
              <a:gd name="connsiteY827" fmla="*/ 2535113 h 2903740"/>
              <a:gd name="connsiteX828" fmla="*/ 1876274 w 2928285"/>
              <a:gd name="connsiteY828" fmla="*/ 2520540 h 2903740"/>
              <a:gd name="connsiteX829" fmla="*/ 1908850 w 2928285"/>
              <a:gd name="connsiteY829" fmla="*/ 2513110 h 2903740"/>
              <a:gd name="connsiteX830" fmla="*/ 1933043 w 2928285"/>
              <a:gd name="connsiteY830" fmla="*/ 2502823 h 2903740"/>
              <a:gd name="connsiteX831" fmla="*/ 1967619 w 2928285"/>
              <a:gd name="connsiteY831" fmla="*/ 2485011 h 2903740"/>
              <a:gd name="connsiteX832" fmla="*/ 2009624 w 2928285"/>
              <a:gd name="connsiteY832" fmla="*/ 2463009 h 2903740"/>
              <a:gd name="connsiteX833" fmla="*/ 1994860 w 2928285"/>
              <a:gd name="connsiteY833" fmla="*/ 2474343 h 2903740"/>
              <a:gd name="connsiteX834" fmla="*/ 1995718 w 2928285"/>
              <a:gd name="connsiteY834" fmla="*/ 2478534 h 2903740"/>
              <a:gd name="connsiteX835" fmla="*/ 2034294 w 2928285"/>
              <a:gd name="connsiteY835" fmla="*/ 2456532 h 2903740"/>
              <a:gd name="connsiteX836" fmla="*/ 2074775 w 2928285"/>
              <a:gd name="connsiteY836" fmla="*/ 2432338 h 2903740"/>
              <a:gd name="connsiteX837" fmla="*/ 2099350 w 2928285"/>
              <a:gd name="connsiteY837" fmla="*/ 2419765 h 2903740"/>
              <a:gd name="connsiteX838" fmla="*/ 2120495 w 2928285"/>
              <a:gd name="connsiteY838" fmla="*/ 2409002 h 2903740"/>
              <a:gd name="connsiteX839" fmla="*/ 2126591 w 2928285"/>
              <a:gd name="connsiteY839" fmla="*/ 2412241 h 2903740"/>
              <a:gd name="connsiteX840" fmla="*/ 2123829 w 2928285"/>
              <a:gd name="connsiteY840" fmla="*/ 2418432 h 2903740"/>
              <a:gd name="connsiteX841" fmla="*/ 2138688 w 2928285"/>
              <a:gd name="connsiteY841" fmla="*/ 2411193 h 2903740"/>
              <a:gd name="connsiteX842" fmla="*/ 2153166 w 2928285"/>
              <a:gd name="connsiteY842" fmla="*/ 2403287 h 2903740"/>
              <a:gd name="connsiteX843" fmla="*/ 2194600 w 2928285"/>
              <a:gd name="connsiteY843" fmla="*/ 2375474 h 2903740"/>
              <a:gd name="connsiteX844" fmla="*/ 2236795 w 2928285"/>
              <a:gd name="connsiteY844" fmla="*/ 2341565 h 2903740"/>
              <a:gd name="connsiteX845" fmla="*/ 2232033 w 2928285"/>
              <a:gd name="connsiteY845" fmla="*/ 2341565 h 2903740"/>
              <a:gd name="connsiteX846" fmla="*/ 2227270 w 2928285"/>
              <a:gd name="connsiteY846" fmla="*/ 2338422 h 2903740"/>
              <a:gd name="connsiteX847" fmla="*/ 2246892 w 2928285"/>
              <a:gd name="connsiteY847" fmla="*/ 2317371 h 2903740"/>
              <a:gd name="connsiteX848" fmla="*/ 2261084 w 2928285"/>
              <a:gd name="connsiteY848" fmla="*/ 2303846 h 2903740"/>
              <a:gd name="connsiteX849" fmla="*/ 2277753 w 2928285"/>
              <a:gd name="connsiteY849" fmla="*/ 2288415 h 2903740"/>
              <a:gd name="connsiteX850" fmla="*/ 2297755 w 2928285"/>
              <a:gd name="connsiteY850" fmla="*/ 2247172 h 2903740"/>
              <a:gd name="connsiteX851" fmla="*/ 2353191 w 2928285"/>
              <a:gd name="connsiteY851" fmla="*/ 2188879 h 2903740"/>
              <a:gd name="connsiteX852" fmla="*/ 2441297 w 2928285"/>
              <a:gd name="connsiteY852" fmla="*/ 2090676 h 2903740"/>
              <a:gd name="connsiteX853" fmla="*/ 2451299 w 2928285"/>
              <a:gd name="connsiteY853" fmla="*/ 2081151 h 2903740"/>
              <a:gd name="connsiteX854" fmla="*/ 2451299 w 2928285"/>
              <a:gd name="connsiteY854" fmla="*/ 2081628 h 2903740"/>
              <a:gd name="connsiteX855" fmla="*/ 2413199 w 2928285"/>
              <a:gd name="connsiteY855" fmla="*/ 2142016 h 2903740"/>
              <a:gd name="connsiteX856" fmla="*/ 2415675 w 2928285"/>
              <a:gd name="connsiteY856" fmla="*/ 2144016 h 2903740"/>
              <a:gd name="connsiteX857" fmla="*/ 2430058 w 2928285"/>
              <a:gd name="connsiteY857" fmla="*/ 2128681 h 2903740"/>
              <a:gd name="connsiteX858" fmla="*/ 2440440 w 2928285"/>
              <a:gd name="connsiteY858" fmla="*/ 2117156 h 2903740"/>
              <a:gd name="connsiteX859" fmla="*/ 2451584 w 2928285"/>
              <a:gd name="connsiteY859" fmla="*/ 2107059 h 2903740"/>
              <a:gd name="connsiteX860" fmla="*/ 2434344 w 2928285"/>
              <a:gd name="connsiteY860" fmla="*/ 2139730 h 2903740"/>
              <a:gd name="connsiteX861" fmla="*/ 2462919 w 2928285"/>
              <a:gd name="connsiteY861" fmla="*/ 2102297 h 2903740"/>
              <a:gd name="connsiteX862" fmla="*/ 2475683 w 2928285"/>
              <a:gd name="connsiteY862" fmla="*/ 2084485 h 2903740"/>
              <a:gd name="connsiteX863" fmla="*/ 2486732 w 2928285"/>
              <a:gd name="connsiteY863" fmla="*/ 2066959 h 2903740"/>
              <a:gd name="connsiteX864" fmla="*/ 2505782 w 2928285"/>
              <a:gd name="connsiteY864" fmla="*/ 2034574 h 2903740"/>
              <a:gd name="connsiteX865" fmla="*/ 2518926 w 2928285"/>
              <a:gd name="connsiteY865" fmla="*/ 2005523 h 2903740"/>
              <a:gd name="connsiteX866" fmla="*/ 2549596 w 2928285"/>
              <a:gd name="connsiteY866" fmla="*/ 1965137 h 2903740"/>
              <a:gd name="connsiteX867" fmla="*/ 2560455 w 2928285"/>
              <a:gd name="connsiteY867" fmla="*/ 1947039 h 2903740"/>
              <a:gd name="connsiteX868" fmla="*/ 2571790 w 2928285"/>
              <a:gd name="connsiteY868" fmla="*/ 1926465 h 2903740"/>
              <a:gd name="connsiteX869" fmla="*/ 2595031 w 2928285"/>
              <a:gd name="connsiteY869" fmla="*/ 1879793 h 2903740"/>
              <a:gd name="connsiteX870" fmla="*/ 2609699 w 2928285"/>
              <a:gd name="connsiteY870" fmla="*/ 1841217 h 2903740"/>
              <a:gd name="connsiteX871" fmla="*/ 2612080 w 2928285"/>
              <a:gd name="connsiteY871" fmla="*/ 1832835 h 2903740"/>
              <a:gd name="connsiteX872" fmla="*/ 2616653 w 2928285"/>
              <a:gd name="connsiteY872" fmla="*/ 1817214 h 2903740"/>
              <a:gd name="connsiteX873" fmla="*/ 2629226 w 2928285"/>
              <a:gd name="connsiteY873" fmla="*/ 1773113 h 2903740"/>
              <a:gd name="connsiteX874" fmla="*/ 2641132 w 2928285"/>
              <a:gd name="connsiteY874" fmla="*/ 1726155 h 2903740"/>
              <a:gd name="connsiteX875" fmla="*/ 2645989 w 2928285"/>
              <a:gd name="connsiteY875" fmla="*/ 1707105 h 2903740"/>
              <a:gd name="connsiteX876" fmla="*/ 2649037 w 2928285"/>
              <a:gd name="connsiteY876" fmla="*/ 1694055 h 2903740"/>
              <a:gd name="connsiteX877" fmla="*/ 2654467 w 2928285"/>
              <a:gd name="connsiteY877" fmla="*/ 1676624 h 2903740"/>
              <a:gd name="connsiteX878" fmla="*/ 2664944 w 2928285"/>
              <a:gd name="connsiteY878" fmla="*/ 1680530 h 2903740"/>
              <a:gd name="connsiteX879" fmla="*/ 2661992 w 2928285"/>
              <a:gd name="connsiteY879" fmla="*/ 1699008 h 2903740"/>
              <a:gd name="connsiteX880" fmla="*/ 2658562 w 2928285"/>
              <a:gd name="connsiteY880" fmla="*/ 1714058 h 2903740"/>
              <a:gd name="connsiteX881" fmla="*/ 2654371 w 2928285"/>
              <a:gd name="connsiteY881" fmla="*/ 1728631 h 2903740"/>
              <a:gd name="connsiteX882" fmla="*/ 2650943 w 2928285"/>
              <a:gd name="connsiteY882" fmla="*/ 1745014 h 2903740"/>
              <a:gd name="connsiteX883" fmla="*/ 2647609 w 2928285"/>
              <a:gd name="connsiteY883" fmla="*/ 1764064 h 2903740"/>
              <a:gd name="connsiteX884" fmla="*/ 2621987 w 2928285"/>
              <a:gd name="connsiteY884" fmla="*/ 1836835 h 2903740"/>
              <a:gd name="connsiteX885" fmla="*/ 2647609 w 2928285"/>
              <a:gd name="connsiteY885" fmla="*/ 1764159 h 2903740"/>
              <a:gd name="connsiteX886" fmla="*/ 2651990 w 2928285"/>
              <a:gd name="connsiteY886" fmla="*/ 1768065 h 2903740"/>
              <a:gd name="connsiteX887" fmla="*/ 2668754 w 2928285"/>
              <a:gd name="connsiteY887" fmla="*/ 1721773 h 2903740"/>
              <a:gd name="connsiteX888" fmla="*/ 2670183 w 2928285"/>
              <a:gd name="connsiteY888" fmla="*/ 1735394 h 2903740"/>
              <a:gd name="connsiteX889" fmla="*/ 2665516 w 2928285"/>
              <a:gd name="connsiteY889" fmla="*/ 1752158 h 2903740"/>
              <a:gd name="connsiteX890" fmla="*/ 2670183 w 2928285"/>
              <a:gd name="connsiteY890" fmla="*/ 1735394 h 2903740"/>
              <a:gd name="connsiteX891" fmla="*/ 2675517 w 2928285"/>
              <a:gd name="connsiteY891" fmla="*/ 1720154 h 2903740"/>
              <a:gd name="connsiteX892" fmla="*/ 2685042 w 2928285"/>
              <a:gd name="connsiteY892" fmla="*/ 1680530 h 2903740"/>
              <a:gd name="connsiteX893" fmla="*/ 2691900 w 2928285"/>
              <a:gd name="connsiteY893" fmla="*/ 1649383 h 2903740"/>
              <a:gd name="connsiteX894" fmla="*/ 2697901 w 2928285"/>
              <a:gd name="connsiteY894" fmla="*/ 1621665 h 2903740"/>
              <a:gd name="connsiteX895" fmla="*/ 2697901 w 2928285"/>
              <a:gd name="connsiteY895" fmla="*/ 1629666 h 2903740"/>
              <a:gd name="connsiteX896" fmla="*/ 2697901 w 2928285"/>
              <a:gd name="connsiteY896" fmla="*/ 1621665 h 2903740"/>
              <a:gd name="connsiteX897" fmla="*/ 2704473 w 2928285"/>
              <a:gd name="connsiteY897" fmla="*/ 1589471 h 2903740"/>
              <a:gd name="connsiteX898" fmla="*/ 2708569 w 2928285"/>
              <a:gd name="connsiteY898" fmla="*/ 1566516 h 2903740"/>
              <a:gd name="connsiteX899" fmla="*/ 2713331 w 2928285"/>
              <a:gd name="connsiteY899" fmla="*/ 1549561 h 2903740"/>
              <a:gd name="connsiteX900" fmla="*/ 2714093 w 2928285"/>
              <a:gd name="connsiteY900" fmla="*/ 1571564 h 2903740"/>
              <a:gd name="connsiteX901" fmla="*/ 2713045 w 2928285"/>
              <a:gd name="connsiteY901" fmla="*/ 1597377 h 2903740"/>
              <a:gd name="connsiteX902" fmla="*/ 2709236 w 2928285"/>
              <a:gd name="connsiteY902" fmla="*/ 1632905 h 2903740"/>
              <a:gd name="connsiteX903" fmla="*/ 2711045 w 2928285"/>
              <a:gd name="connsiteY903" fmla="*/ 1633667 h 2903740"/>
              <a:gd name="connsiteX904" fmla="*/ 2714570 w 2928285"/>
              <a:gd name="connsiteY904" fmla="*/ 1621189 h 2903740"/>
              <a:gd name="connsiteX905" fmla="*/ 2723618 w 2928285"/>
              <a:gd name="connsiteY905" fmla="*/ 1615188 h 2903740"/>
              <a:gd name="connsiteX906" fmla="*/ 2714570 w 2928285"/>
              <a:gd name="connsiteY906" fmla="*/ 1621094 h 2903740"/>
              <a:gd name="connsiteX907" fmla="*/ 2712855 w 2928285"/>
              <a:gd name="connsiteY907" fmla="*/ 1504698 h 2903740"/>
              <a:gd name="connsiteX908" fmla="*/ 2719427 w 2928285"/>
              <a:gd name="connsiteY908" fmla="*/ 1461931 h 2903740"/>
              <a:gd name="connsiteX909" fmla="*/ 2724285 w 2928285"/>
              <a:gd name="connsiteY909" fmla="*/ 1420783 h 2903740"/>
              <a:gd name="connsiteX910" fmla="*/ 2728000 w 2928285"/>
              <a:gd name="connsiteY910" fmla="*/ 1428689 h 2903740"/>
              <a:gd name="connsiteX911" fmla="*/ 2732953 w 2928285"/>
              <a:gd name="connsiteY911" fmla="*/ 1416878 h 2903740"/>
              <a:gd name="connsiteX912" fmla="*/ 2737144 w 2928285"/>
              <a:gd name="connsiteY912" fmla="*/ 1426403 h 2903740"/>
              <a:gd name="connsiteX913" fmla="*/ 2738763 w 2928285"/>
              <a:gd name="connsiteY913" fmla="*/ 1464503 h 2903740"/>
              <a:gd name="connsiteX914" fmla="*/ 2738763 w 2928285"/>
              <a:gd name="connsiteY914" fmla="*/ 1503365 h 2903740"/>
              <a:gd name="connsiteX915" fmla="*/ 2737811 w 2928285"/>
              <a:gd name="connsiteY915" fmla="*/ 1542894 h 2903740"/>
              <a:gd name="connsiteX916" fmla="*/ 2735144 w 2928285"/>
              <a:gd name="connsiteY916" fmla="*/ 1582327 h 2903740"/>
              <a:gd name="connsiteX917" fmla="*/ 2740096 w 2928285"/>
              <a:gd name="connsiteY917" fmla="*/ 1570326 h 2903740"/>
              <a:gd name="connsiteX918" fmla="*/ 2745240 w 2928285"/>
              <a:gd name="connsiteY918" fmla="*/ 1554895 h 2903740"/>
              <a:gd name="connsiteX919" fmla="*/ 2745240 w 2928285"/>
              <a:gd name="connsiteY919" fmla="*/ 1568897 h 2903740"/>
              <a:gd name="connsiteX920" fmla="*/ 2739525 w 2928285"/>
              <a:gd name="connsiteY920" fmla="*/ 1606140 h 2903740"/>
              <a:gd name="connsiteX921" fmla="*/ 2745240 w 2928285"/>
              <a:gd name="connsiteY921" fmla="*/ 1568897 h 2903740"/>
              <a:gd name="connsiteX922" fmla="*/ 2748574 w 2928285"/>
              <a:gd name="connsiteY922" fmla="*/ 1595281 h 2903740"/>
              <a:gd name="connsiteX923" fmla="*/ 2743240 w 2928285"/>
              <a:gd name="connsiteY923" fmla="*/ 1634238 h 2903740"/>
              <a:gd name="connsiteX924" fmla="*/ 2732858 w 2928285"/>
              <a:gd name="connsiteY924" fmla="*/ 1687674 h 2903740"/>
              <a:gd name="connsiteX925" fmla="*/ 2723333 w 2928285"/>
              <a:gd name="connsiteY925" fmla="*/ 1733108 h 2903740"/>
              <a:gd name="connsiteX926" fmla="*/ 2735715 w 2928285"/>
              <a:gd name="connsiteY926" fmla="*/ 1691388 h 2903740"/>
              <a:gd name="connsiteX927" fmla="*/ 2736287 w 2928285"/>
              <a:gd name="connsiteY927" fmla="*/ 1688626 h 2903740"/>
              <a:gd name="connsiteX928" fmla="*/ 2734382 w 2928285"/>
              <a:gd name="connsiteY928" fmla="*/ 1711391 h 2903740"/>
              <a:gd name="connsiteX929" fmla="*/ 2730000 w 2928285"/>
              <a:gd name="connsiteY929" fmla="*/ 1733394 h 2903740"/>
              <a:gd name="connsiteX930" fmla="*/ 2725047 w 2928285"/>
              <a:gd name="connsiteY930" fmla="*/ 1754539 h 2903740"/>
              <a:gd name="connsiteX931" fmla="*/ 2716379 w 2928285"/>
              <a:gd name="connsiteY931" fmla="*/ 1792639 h 2903740"/>
              <a:gd name="connsiteX932" fmla="*/ 2704568 w 2928285"/>
              <a:gd name="connsiteY932" fmla="*/ 1828167 h 2903740"/>
              <a:gd name="connsiteX933" fmla="*/ 2689614 w 2928285"/>
              <a:gd name="connsiteY933" fmla="*/ 1871316 h 2903740"/>
              <a:gd name="connsiteX934" fmla="*/ 2675231 w 2928285"/>
              <a:gd name="connsiteY934" fmla="*/ 1907987 h 2903740"/>
              <a:gd name="connsiteX935" fmla="*/ 2660087 w 2928285"/>
              <a:gd name="connsiteY935" fmla="*/ 1943706 h 2903740"/>
              <a:gd name="connsiteX936" fmla="*/ 2644275 w 2928285"/>
              <a:gd name="connsiteY936" fmla="*/ 1979234 h 2903740"/>
              <a:gd name="connsiteX937" fmla="*/ 2626082 w 2928285"/>
              <a:gd name="connsiteY937" fmla="*/ 2014476 h 2903740"/>
              <a:gd name="connsiteX938" fmla="*/ 2614462 w 2928285"/>
              <a:gd name="connsiteY938" fmla="*/ 2039146 h 2903740"/>
              <a:gd name="connsiteX939" fmla="*/ 2604937 w 2928285"/>
              <a:gd name="connsiteY939" fmla="*/ 2058958 h 2903740"/>
              <a:gd name="connsiteX940" fmla="*/ 2607128 w 2928285"/>
              <a:gd name="connsiteY940" fmla="*/ 2057529 h 2903740"/>
              <a:gd name="connsiteX941" fmla="*/ 2589316 w 2928285"/>
              <a:gd name="connsiteY941" fmla="*/ 2090295 h 2903740"/>
              <a:gd name="connsiteX942" fmla="*/ 2569028 w 2928285"/>
              <a:gd name="connsiteY942" fmla="*/ 2123252 h 2903740"/>
              <a:gd name="connsiteX943" fmla="*/ 2524736 w 2928285"/>
              <a:gd name="connsiteY943" fmla="*/ 2188117 h 2903740"/>
              <a:gd name="connsiteX944" fmla="*/ 2518640 w 2928285"/>
              <a:gd name="connsiteY944" fmla="*/ 2188117 h 2903740"/>
              <a:gd name="connsiteX945" fmla="*/ 2524736 w 2928285"/>
              <a:gd name="connsiteY945" fmla="*/ 2188117 h 2903740"/>
              <a:gd name="connsiteX946" fmla="*/ 2498638 w 2928285"/>
              <a:gd name="connsiteY946" fmla="*/ 2224312 h 2903740"/>
              <a:gd name="connsiteX947" fmla="*/ 2483684 w 2928285"/>
              <a:gd name="connsiteY947" fmla="*/ 2243362 h 2903740"/>
              <a:gd name="connsiteX948" fmla="*/ 2467586 w 2928285"/>
              <a:gd name="connsiteY948" fmla="*/ 2262412 h 2903740"/>
              <a:gd name="connsiteX949" fmla="*/ 2442726 w 2928285"/>
              <a:gd name="connsiteY949" fmla="*/ 2292035 h 2903740"/>
              <a:gd name="connsiteX950" fmla="*/ 2416532 w 2928285"/>
              <a:gd name="connsiteY950" fmla="*/ 2320610 h 2903740"/>
              <a:gd name="connsiteX951" fmla="*/ 2417961 w 2928285"/>
              <a:gd name="connsiteY951" fmla="*/ 2323467 h 2903740"/>
              <a:gd name="connsiteX952" fmla="*/ 2413579 w 2928285"/>
              <a:gd name="connsiteY952" fmla="*/ 2342517 h 2903740"/>
              <a:gd name="connsiteX953" fmla="*/ 2425581 w 2928285"/>
              <a:gd name="connsiteY953" fmla="*/ 2331373 h 2903740"/>
              <a:gd name="connsiteX954" fmla="*/ 2436154 w 2928285"/>
              <a:gd name="connsiteY954" fmla="*/ 2320420 h 2903740"/>
              <a:gd name="connsiteX955" fmla="*/ 2445012 w 2928285"/>
              <a:gd name="connsiteY955" fmla="*/ 2315371 h 2903740"/>
              <a:gd name="connsiteX956" fmla="*/ 2454537 w 2928285"/>
              <a:gd name="connsiteY956" fmla="*/ 2307275 h 2903740"/>
              <a:gd name="connsiteX957" fmla="*/ 2465014 w 2928285"/>
              <a:gd name="connsiteY957" fmla="*/ 2296607 h 2903740"/>
              <a:gd name="connsiteX958" fmla="*/ 2503114 w 2928285"/>
              <a:gd name="connsiteY958" fmla="*/ 2258507 h 2903740"/>
              <a:gd name="connsiteX959" fmla="*/ 2538738 w 2928285"/>
              <a:gd name="connsiteY959" fmla="*/ 2220407 h 2903740"/>
              <a:gd name="connsiteX960" fmla="*/ 2560645 w 2928285"/>
              <a:gd name="connsiteY960" fmla="*/ 2191832 h 2903740"/>
              <a:gd name="connsiteX961" fmla="*/ 2585696 w 2928285"/>
              <a:gd name="connsiteY961" fmla="*/ 2156018 h 2903740"/>
              <a:gd name="connsiteX962" fmla="*/ 2583887 w 2928285"/>
              <a:gd name="connsiteY962" fmla="*/ 2155065 h 2903740"/>
              <a:gd name="connsiteX963" fmla="*/ 2559026 w 2928285"/>
              <a:gd name="connsiteY963" fmla="*/ 2175068 h 2903740"/>
              <a:gd name="connsiteX964" fmla="*/ 2574362 w 2928285"/>
              <a:gd name="connsiteY964" fmla="*/ 2155351 h 2903740"/>
              <a:gd name="connsiteX965" fmla="*/ 2588839 w 2928285"/>
              <a:gd name="connsiteY965" fmla="*/ 2134968 h 2903740"/>
              <a:gd name="connsiteX966" fmla="*/ 2596555 w 2928285"/>
              <a:gd name="connsiteY966" fmla="*/ 2123157 h 2903740"/>
              <a:gd name="connsiteX967" fmla="*/ 2617224 w 2928285"/>
              <a:gd name="connsiteY967" fmla="*/ 2100678 h 2903740"/>
              <a:gd name="connsiteX968" fmla="*/ 2638560 w 2928285"/>
              <a:gd name="connsiteY968" fmla="*/ 2067149 h 2903740"/>
              <a:gd name="connsiteX969" fmla="*/ 2648657 w 2928285"/>
              <a:gd name="connsiteY969" fmla="*/ 2049719 h 2903740"/>
              <a:gd name="connsiteX970" fmla="*/ 2656658 w 2928285"/>
              <a:gd name="connsiteY970" fmla="*/ 2030669 h 2903740"/>
              <a:gd name="connsiteX971" fmla="*/ 2674755 w 2928285"/>
              <a:gd name="connsiteY971" fmla="*/ 1994855 h 2903740"/>
              <a:gd name="connsiteX972" fmla="*/ 2691424 w 2928285"/>
              <a:gd name="connsiteY972" fmla="*/ 1958279 h 2903740"/>
              <a:gd name="connsiteX973" fmla="*/ 2691424 w 2928285"/>
              <a:gd name="connsiteY973" fmla="*/ 1959422 h 2903740"/>
              <a:gd name="connsiteX974" fmla="*/ 2709997 w 2928285"/>
              <a:gd name="connsiteY974" fmla="*/ 1915321 h 2903740"/>
              <a:gd name="connsiteX975" fmla="*/ 2727428 w 2928285"/>
              <a:gd name="connsiteY975" fmla="*/ 1865886 h 2903740"/>
              <a:gd name="connsiteX976" fmla="*/ 2729333 w 2928285"/>
              <a:gd name="connsiteY976" fmla="*/ 1860362 h 2903740"/>
              <a:gd name="connsiteX977" fmla="*/ 2730953 w 2928285"/>
              <a:gd name="connsiteY977" fmla="*/ 1855123 h 2903740"/>
              <a:gd name="connsiteX978" fmla="*/ 2746954 w 2928285"/>
              <a:gd name="connsiteY978" fmla="*/ 1809594 h 2903740"/>
              <a:gd name="connsiteX979" fmla="*/ 2753622 w 2928285"/>
              <a:gd name="connsiteY979" fmla="*/ 1789591 h 2903740"/>
              <a:gd name="connsiteX980" fmla="*/ 2754098 w 2928285"/>
              <a:gd name="connsiteY980" fmla="*/ 1793020 h 2903740"/>
              <a:gd name="connsiteX981" fmla="*/ 2749336 w 2928285"/>
              <a:gd name="connsiteY981" fmla="*/ 1816833 h 2903740"/>
              <a:gd name="connsiteX982" fmla="*/ 2733810 w 2928285"/>
              <a:gd name="connsiteY982" fmla="*/ 1866172 h 2903740"/>
              <a:gd name="connsiteX983" fmla="*/ 2714760 w 2928285"/>
              <a:gd name="connsiteY983" fmla="*/ 1916274 h 2903740"/>
              <a:gd name="connsiteX984" fmla="*/ 2708950 w 2928285"/>
              <a:gd name="connsiteY984" fmla="*/ 1933323 h 2903740"/>
              <a:gd name="connsiteX985" fmla="*/ 2701520 w 2928285"/>
              <a:gd name="connsiteY985" fmla="*/ 1951326 h 2903740"/>
              <a:gd name="connsiteX986" fmla="*/ 2684756 w 2928285"/>
              <a:gd name="connsiteY986" fmla="*/ 1990283 h 2903740"/>
              <a:gd name="connsiteX987" fmla="*/ 2544834 w 2928285"/>
              <a:gd name="connsiteY987" fmla="*/ 2223169 h 2903740"/>
              <a:gd name="connsiteX988" fmla="*/ 2508544 w 2928285"/>
              <a:gd name="connsiteY988" fmla="*/ 2271556 h 2903740"/>
              <a:gd name="connsiteX989" fmla="*/ 2495590 w 2928285"/>
              <a:gd name="connsiteY989" fmla="*/ 2292606 h 2903740"/>
              <a:gd name="connsiteX990" fmla="*/ 2495590 w 2928285"/>
              <a:gd name="connsiteY990" fmla="*/ 2292606 h 2903740"/>
              <a:gd name="connsiteX991" fmla="*/ 2513211 w 2928285"/>
              <a:gd name="connsiteY991" fmla="*/ 2275938 h 2903740"/>
              <a:gd name="connsiteX992" fmla="*/ 2537976 w 2928285"/>
              <a:gd name="connsiteY992" fmla="*/ 2246505 h 2903740"/>
              <a:gd name="connsiteX993" fmla="*/ 2538929 w 2928285"/>
              <a:gd name="connsiteY993" fmla="*/ 2248220 h 2903740"/>
              <a:gd name="connsiteX994" fmla="*/ 2565313 w 2928285"/>
              <a:gd name="connsiteY994" fmla="*/ 2216597 h 2903740"/>
              <a:gd name="connsiteX995" fmla="*/ 2584363 w 2928285"/>
              <a:gd name="connsiteY995" fmla="*/ 2194594 h 2903740"/>
              <a:gd name="connsiteX996" fmla="*/ 2598650 w 2928285"/>
              <a:gd name="connsiteY996" fmla="*/ 2175544 h 2903740"/>
              <a:gd name="connsiteX997" fmla="*/ 2611890 w 2928285"/>
              <a:gd name="connsiteY997" fmla="*/ 2156494 h 2903740"/>
              <a:gd name="connsiteX998" fmla="*/ 2637036 w 2928285"/>
              <a:gd name="connsiteY998" fmla="*/ 2120871 h 2903740"/>
              <a:gd name="connsiteX999" fmla="*/ 2678755 w 2928285"/>
              <a:gd name="connsiteY999" fmla="*/ 2057815 h 2903740"/>
              <a:gd name="connsiteX1000" fmla="*/ 2704949 w 2928285"/>
              <a:gd name="connsiteY1000" fmla="*/ 2018667 h 2903740"/>
              <a:gd name="connsiteX1001" fmla="*/ 2698853 w 2928285"/>
              <a:gd name="connsiteY1001" fmla="*/ 2033145 h 2903740"/>
              <a:gd name="connsiteX1002" fmla="*/ 2683423 w 2928285"/>
              <a:gd name="connsiteY1002" fmla="*/ 2065816 h 2903740"/>
              <a:gd name="connsiteX1003" fmla="*/ 2666849 w 2928285"/>
              <a:gd name="connsiteY1003" fmla="*/ 2097439 h 2903740"/>
              <a:gd name="connsiteX1004" fmla="*/ 2648276 w 2928285"/>
              <a:gd name="connsiteY1004" fmla="*/ 2130586 h 2903740"/>
              <a:gd name="connsiteX1005" fmla="*/ 2624844 w 2928285"/>
              <a:gd name="connsiteY1005" fmla="*/ 2166305 h 2903740"/>
              <a:gd name="connsiteX1006" fmla="*/ 2599317 w 2928285"/>
              <a:gd name="connsiteY1006" fmla="*/ 2205167 h 2903740"/>
              <a:gd name="connsiteX1007" fmla="*/ 2572837 w 2928285"/>
              <a:gd name="connsiteY1007" fmla="*/ 2243267 h 2903740"/>
              <a:gd name="connsiteX1008" fmla="*/ 2542834 w 2928285"/>
              <a:gd name="connsiteY1008" fmla="*/ 2281938 h 2903740"/>
              <a:gd name="connsiteX1009" fmla="*/ 2527594 w 2928285"/>
              <a:gd name="connsiteY1009" fmla="*/ 2300988 h 2903740"/>
              <a:gd name="connsiteX1010" fmla="*/ 2511878 w 2928285"/>
              <a:gd name="connsiteY1010" fmla="*/ 2319562 h 2903740"/>
              <a:gd name="connsiteX1011" fmla="*/ 2496066 w 2928285"/>
              <a:gd name="connsiteY1011" fmla="*/ 2338612 h 2903740"/>
              <a:gd name="connsiteX1012" fmla="*/ 2479302 w 2928285"/>
              <a:gd name="connsiteY1012" fmla="*/ 2356519 h 2903740"/>
              <a:gd name="connsiteX1013" fmla="*/ 2444536 w 2928285"/>
              <a:gd name="connsiteY1013" fmla="*/ 2392238 h 2903740"/>
              <a:gd name="connsiteX1014" fmla="*/ 2443012 w 2928285"/>
              <a:gd name="connsiteY1014" fmla="*/ 2395095 h 2903740"/>
              <a:gd name="connsiteX1015" fmla="*/ 2462062 w 2928285"/>
              <a:gd name="connsiteY1015" fmla="*/ 2382237 h 2903740"/>
              <a:gd name="connsiteX1016" fmla="*/ 2499590 w 2928285"/>
              <a:gd name="connsiteY1016" fmla="*/ 2345280 h 2903740"/>
              <a:gd name="connsiteX1017" fmla="*/ 2537690 w 2928285"/>
              <a:gd name="connsiteY1017" fmla="*/ 2300607 h 2903740"/>
              <a:gd name="connsiteX1018" fmla="*/ 2538929 w 2928285"/>
              <a:gd name="connsiteY1018" fmla="*/ 2298131 h 2903740"/>
              <a:gd name="connsiteX1019" fmla="*/ 2558645 w 2928285"/>
              <a:gd name="connsiteY1019" fmla="*/ 2273747 h 2903740"/>
              <a:gd name="connsiteX1020" fmla="*/ 2576838 w 2928285"/>
              <a:gd name="connsiteY1020" fmla="*/ 2250411 h 2903740"/>
              <a:gd name="connsiteX1021" fmla="*/ 2592078 w 2928285"/>
              <a:gd name="connsiteY1021" fmla="*/ 2229361 h 2903740"/>
              <a:gd name="connsiteX1022" fmla="*/ 2606937 w 2928285"/>
              <a:gd name="connsiteY1022" fmla="*/ 2207929 h 2903740"/>
              <a:gd name="connsiteX1023" fmla="*/ 2605413 w 2928285"/>
              <a:gd name="connsiteY1023" fmla="*/ 2209453 h 2903740"/>
              <a:gd name="connsiteX1024" fmla="*/ 2629321 w 2928285"/>
              <a:gd name="connsiteY1024" fmla="*/ 2183259 h 2903740"/>
              <a:gd name="connsiteX1025" fmla="*/ 2619796 w 2928285"/>
              <a:gd name="connsiteY1025" fmla="*/ 2200786 h 2903740"/>
              <a:gd name="connsiteX1026" fmla="*/ 2593030 w 2928285"/>
              <a:gd name="connsiteY1026" fmla="*/ 2239457 h 2903740"/>
              <a:gd name="connsiteX1027" fmla="*/ 2585029 w 2928285"/>
              <a:gd name="connsiteY1027" fmla="*/ 2254888 h 2903740"/>
              <a:gd name="connsiteX1028" fmla="*/ 2624272 w 2928285"/>
              <a:gd name="connsiteY1028" fmla="*/ 2200595 h 2903740"/>
              <a:gd name="connsiteX1029" fmla="*/ 2632464 w 2928285"/>
              <a:gd name="connsiteY1029" fmla="*/ 2188879 h 2903740"/>
              <a:gd name="connsiteX1030" fmla="*/ 2641989 w 2928285"/>
              <a:gd name="connsiteY1030" fmla="*/ 2174496 h 2903740"/>
              <a:gd name="connsiteX1031" fmla="*/ 2659039 w 2928285"/>
              <a:gd name="connsiteY1031" fmla="*/ 2146969 h 2903740"/>
              <a:gd name="connsiteX1032" fmla="*/ 2666659 w 2928285"/>
              <a:gd name="connsiteY1032" fmla="*/ 2133920 h 2903740"/>
              <a:gd name="connsiteX1033" fmla="*/ 2673517 w 2928285"/>
              <a:gd name="connsiteY1033" fmla="*/ 2121061 h 2903740"/>
              <a:gd name="connsiteX1034" fmla="*/ 2686947 w 2928285"/>
              <a:gd name="connsiteY1034" fmla="*/ 2096677 h 2903740"/>
              <a:gd name="connsiteX1035" fmla="*/ 2699996 w 2928285"/>
              <a:gd name="connsiteY1035" fmla="*/ 2073912 h 2903740"/>
              <a:gd name="connsiteX1036" fmla="*/ 2711807 w 2928285"/>
              <a:gd name="connsiteY1036" fmla="*/ 2051910 h 2903740"/>
              <a:gd name="connsiteX1037" fmla="*/ 2734762 w 2928285"/>
              <a:gd name="connsiteY1037" fmla="*/ 2010190 h 2903740"/>
              <a:gd name="connsiteX1038" fmla="*/ 2755813 w 2928285"/>
              <a:gd name="connsiteY1038" fmla="*/ 1968471 h 2903740"/>
              <a:gd name="connsiteX1039" fmla="*/ 2755813 w 2928285"/>
              <a:gd name="connsiteY1039" fmla="*/ 1968471 h 2903740"/>
              <a:gd name="connsiteX1040" fmla="*/ 2776006 w 2928285"/>
              <a:gd name="connsiteY1040" fmla="*/ 1927989 h 2903740"/>
              <a:gd name="connsiteX1041" fmla="*/ 2788484 w 2928285"/>
              <a:gd name="connsiteY1041" fmla="*/ 1907320 h 2903740"/>
              <a:gd name="connsiteX1042" fmla="*/ 2788484 w 2928285"/>
              <a:gd name="connsiteY1042" fmla="*/ 1907320 h 2903740"/>
              <a:gd name="connsiteX1043" fmla="*/ 2794579 w 2928285"/>
              <a:gd name="connsiteY1043" fmla="*/ 1891795 h 2903740"/>
              <a:gd name="connsiteX1044" fmla="*/ 2799437 w 2928285"/>
              <a:gd name="connsiteY1044" fmla="*/ 1878174 h 2903740"/>
              <a:gd name="connsiteX1045" fmla="*/ 2807248 w 2928285"/>
              <a:gd name="connsiteY1045" fmla="*/ 1857790 h 2903740"/>
              <a:gd name="connsiteX1046" fmla="*/ 2814392 w 2928285"/>
              <a:gd name="connsiteY1046" fmla="*/ 1847598 h 2903740"/>
              <a:gd name="connsiteX1047" fmla="*/ 2805819 w 2928285"/>
              <a:gd name="connsiteY1047" fmla="*/ 1879603 h 2903740"/>
              <a:gd name="connsiteX1048" fmla="*/ 2796294 w 2928285"/>
              <a:gd name="connsiteY1048" fmla="*/ 1911892 h 2903740"/>
              <a:gd name="connsiteX1049" fmla="*/ 2796294 w 2928285"/>
              <a:gd name="connsiteY1049" fmla="*/ 1911892 h 2903740"/>
              <a:gd name="connsiteX1050" fmla="*/ 2786769 w 2928285"/>
              <a:gd name="connsiteY1050" fmla="*/ 1942848 h 2903740"/>
              <a:gd name="connsiteX1051" fmla="*/ 2778768 w 2928285"/>
              <a:gd name="connsiteY1051" fmla="*/ 1965708 h 2903740"/>
              <a:gd name="connsiteX1052" fmla="*/ 2769243 w 2928285"/>
              <a:gd name="connsiteY1052" fmla="*/ 1988283 h 2903740"/>
              <a:gd name="connsiteX1053" fmla="*/ 2761909 w 2928285"/>
              <a:gd name="connsiteY1053" fmla="*/ 2009238 h 2903740"/>
              <a:gd name="connsiteX1054" fmla="*/ 2764480 w 2928285"/>
              <a:gd name="connsiteY1054" fmla="*/ 2011619 h 2903740"/>
              <a:gd name="connsiteX1055" fmla="*/ 2781911 w 2928285"/>
              <a:gd name="connsiteY1055" fmla="*/ 1981901 h 2903740"/>
              <a:gd name="connsiteX1056" fmla="*/ 2797913 w 2928285"/>
              <a:gd name="connsiteY1056" fmla="*/ 1947706 h 2903740"/>
              <a:gd name="connsiteX1057" fmla="*/ 2797913 w 2928285"/>
              <a:gd name="connsiteY1057" fmla="*/ 1946849 h 2903740"/>
              <a:gd name="connsiteX1058" fmla="*/ 2835251 w 2928285"/>
              <a:gd name="connsiteY1058" fmla="*/ 1861695 h 2903740"/>
              <a:gd name="connsiteX1059" fmla="*/ 2834013 w 2928285"/>
              <a:gd name="connsiteY1059" fmla="*/ 1889223 h 2903740"/>
              <a:gd name="connsiteX1060" fmla="*/ 2824488 w 2928285"/>
              <a:gd name="connsiteY1060" fmla="*/ 1938753 h 2903740"/>
              <a:gd name="connsiteX1061" fmla="*/ 2834013 w 2928285"/>
              <a:gd name="connsiteY1061" fmla="*/ 1939324 h 2903740"/>
              <a:gd name="connsiteX1062" fmla="*/ 2828203 w 2928285"/>
              <a:gd name="connsiteY1062" fmla="*/ 1971233 h 2903740"/>
              <a:gd name="connsiteX1063" fmla="*/ 2795627 w 2928285"/>
              <a:gd name="connsiteY1063" fmla="*/ 2044004 h 2903740"/>
              <a:gd name="connsiteX1064" fmla="*/ 2761433 w 2928285"/>
              <a:gd name="connsiteY1064" fmla="*/ 2106202 h 2903740"/>
              <a:gd name="connsiteX1065" fmla="*/ 2697996 w 2928285"/>
              <a:gd name="connsiteY1065" fmla="*/ 2204976 h 2903740"/>
              <a:gd name="connsiteX1066" fmla="*/ 2681327 w 2928285"/>
              <a:gd name="connsiteY1066" fmla="*/ 2228884 h 2903740"/>
              <a:gd name="connsiteX1067" fmla="*/ 2664087 w 2928285"/>
              <a:gd name="connsiteY1067" fmla="*/ 2251268 h 2903740"/>
              <a:gd name="connsiteX1068" fmla="*/ 2647513 w 2928285"/>
              <a:gd name="connsiteY1068" fmla="*/ 2272413 h 2903740"/>
              <a:gd name="connsiteX1069" fmla="*/ 2631512 w 2928285"/>
              <a:gd name="connsiteY1069" fmla="*/ 2291463 h 2903740"/>
              <a:gd name="connsiteX1070" fmla="*/ 2606270 w 2928285"/>
              <a:gd name="connsiteY1070" fmla="*/ 2322420 h 2903740"/>
              <a:gd name="connsiteX1071" fmla="*/ 2595126 w 2928285"/>
              <a:gd name="connsiteY1071" fmla="*/ 2335374 h 2903740"/>
              <a:gd name="connsiteX1072" fmla="*/ 2582553 w 2928285"/>
              <a:gd name="connsiteY1072" fmla="*/ 2349090 h 2903740"/>
              <a:gd name="connsiteX1073" fmla="*/ 2548358 w 2928285"/>
              <a:gd name="connsiteY1073" fmla="*/ 2370807 h 2903740"/>
              <a:gd name="connsiteX1074" fmla="*/ 2533785 w 2928285"/>
              <a:gd name="connsiteY1074" fmla="*/ 2384237 h 2903740"/>
              <a:gd name="connsiteX1075" fmla="*/ 2529880 w 2928285"/>
              <a:gd name="connsiteY1075" fmla="*/ 2384999 h 2903740"/>
              <a:gd name="connsiteX1076" fmla="*/ 2538452 w 2928285"/>
              <a:gd name="connsiteY1076" fmla="*/ 2375474 h 2903740"/>
              <a:gd name="connsiteX1077" fmla="*/ 2529880 w 2928285"/>
              <a:gd name="connsiteY1077" fmla="*/ 2384999 h 2903740"/>
              <a:gd name="connsiteX1078" fmla="*/ 2529880 w 2928285"/>
              <a:gd name="connsiteY1078" fmla="*/ 2384999 h 2903740"/>
              <a:gd name="connsiteX1079" fmla="*/ 2482255 w 2928285"/>
              <a:gd name="connsiteY1079" fmla="*/ 2430529 h 2903740"/>
              <a:gd name="connsiteX1080" fmla="*/ 2466538 w 2928285"/>
              <a:gd name="connsiteY1080" fmla="*/ 2444340 h 2903740"/>
              <a:gd name="connsiteX1081" fmla="*/ 2466538 w 2928285"/>
              <a:gd name="connsiteY1081" fmla="*/ 2444340 h 2903740"/>
              <a:gd name="connsiteX1082" fmla="*/ 2430248 w 2928285"/>
              <a:gd name="connsiteY1082" fmla="*/ 2476725 h 2903740"/>
              <a:gd name="connsiteX1083" fmla="*/ 2378337 w 2928285"/>
              <a:gd name="connsiteY1083" fmla="*/ 2518825 h 2903740"/>
              <a:gd name="connsiteX1084" fmla="*/ 2336046 w 2928285"/>
              <a:gd name="connsiteY1084" fmla="*/ 2547400 h 2903740"/>
              <a:gd name="connsiteX1085" fmla="*/ 2321949 w 2928285"/>
              <a:gd name="connsiteY1085" fmla="*/ 2558545 h 2903740"/>
              <a:gd name="connsiteX1086" fmla="*/ 2279753 w 2928285"/>
              <a:gd name="connsiteY1086" fmla="*/ 2587786 h 2903740"/>
              <a:gd name="connsiteX1087" fmla="*/ 2266133 w 2928285"/>
              <a:gd name="connsiteY1087" fmla="*/ 2597311 h 2903740"/>
              <a:gd name="connsiteX1088" fmla="*/ 2252036 w 2928285"/>
              <a:gd name="connsiteY1088" fmla="*/ 2606265 h 2903740"/>
              <a:gd name="connsiteX1089" fmla="*/ 2208030 w 2928285"/>
              <a:gd name="connsiteY1089" fmla="*/ 2633316 h 2903740"/>
              <a:gd name="connsiteX1090" fmla="*/ 2160405 w 2928285"/>
              <a:gd name="connsiteY1090" fmla="*/ 2660176 h 2903740"/>
              <a:gd name="connsiteX1091" fmla="*/ 2131830 w 2928285"/>
              <a:gd name="connsiteY1091" fmla="*/ 2674750 h 2903740"/>
              <a:gd name="connsiteX1092" fmla="*/ 2129163 w 2928285"/>
              <a:gd name="connsiteY1092" fmla="*/ 2673511 h 2903740"/>
              <a:gd name="connsiteX1093" fmla="*/ 2119638 w 2928285"/>
              <a:gd name="connsiteY1093" fmla="*/ 2675797 h 2903740"/>
              <a:gd name="connsiteX1094" fmla="*/ 2116304 w 2928285"/>
              <a:gd name="connsiteY1094" fmla="*/ 2675702 h 2903740"/>
              <a:gd name="connsiteX1095" fmla="*/ 2056773 w 2928285"/>
              <a:gd name="connsiteY1095" fmla="*/ 2708563 h 2903740"/>
              <a:gd name="connsiteX1096" fmla="*/ 2026007 w 2928285"/>
              <a:gd name="connsiteY1096" fmla="*/ 2723327 h 2903740"/>
              <a:gd name="connsiteX1097" fmla="*/ 1985335 w 2928285"/>
              <a:gd name="connsiteY1097" fmla="*/ 2741805 h 2903740"/>
              <a:gd name="connsiteX1098" fmla="*/ 1960094 w 2928285"/>
              <a:gd name="connsiteY1098" fmla="*/ 2751902 h 2903740"/>
              <a:gd name="connsiteX1099" fmla="*/ 1935615 w 2928285"/>
              <a:gd name="connsiteY1099" fmla="*/ 2760569 h 2903740"/>
              <a:gd name="connsiteX1100" fmla="*/ 1893038 w 2928285"/>
              <a:gd name="connsiteY1100" fmla="*/ 2770094 h 2903740"/>
              <a:gd name="connsiteX1101" fmla="*/ 1856272 w 2928285"/>
              <a:gd name="connsiteY1101" fmla="*/ 2777810 h 2903740"/>
              <a:gd name="connsiteX1102" fmla="*/ 1820267 w 2928285"/>
              <a:gd name="connsiteY1102" fmla="*/ 2786382 h 2903740"/>
              <a:gd name="connsiteX1103" fmla="*/ 1728446 w 2928285"/>
              <a:gd name="connsiteY1103" fmla="*/ 2809814 h 2903740"/>
              <a:gd name="connsiteX1104" fmla="*/ 1737971 w 2928285"/>
              <a:gd name="connsiteY1104" fmla="*/ 2809814 h 2903740"/>
              <a:gd name="connsiteX1105" fmla="*/ 1751211 w 2928285"/>
              <a:gd name="connsiteY1105" fmla="*/ 2807528 h 2903740"/>
              <a:gd name="connsiteX1106" fmla="*/ 1764736 w 2928285"/>
              <a:gd name="connsiteY1106" fmla="*/ 2804480 h 2903740"/>
              <a:gd name="connsiteX1107" fmla="*/ 1790740 w 2928285"/>
              <a:gd name="connsiteY1107" fmla="*/ 2798860 h 2903740"/>
              <a:gd name="connsiteX1108" fmla="*/ 1824649 w 2928285"/>
              <a:gd name="connsiteY1108" fmla="*/ 2793145 h 2903740"/>
              <a:gd name="connsiteX1109" fmla="*/ 1771976 w 2928285"/>
              <a:gd name="connsiteY1109" fmla="*/ 2808671 h 2903740"/>
              <a:gd name="connsiteX1110" fmla="*/ 1707682 w 2928285"/>
              <a:gd name="connsiteY1110" fmla="*/ 2823339 h 2903740"/>
              <a:gd name="connsiteX1111" fmla="*/ 1634339 w 2928285"/>
              <a:gd name="connsiteY1111" fmla="*/ 2833627 h 2903740"/>
              <a:gd name="connsiteX1112" fmla="*/ 1634339 w 2928285"/>
              <a:gd name="connsiteY1112" fmla="*/ 2833627 h 2903740"/>
              <a:gd name="connsiteX1113" fmla="*/ 1615766 w 2928285"/>
              <a:gd name="connsiteY1113" fmla="*/ 2837055 h 2903740"/>
              <a:gd name="connsiteX1114" fmla="*/ 1543280 w 2928285"/>
              <a:gd name="connsiteY1114" fmla="*/ 2843342 h 2903740"/>
              <a:gd name="connsiteX1115" fmla="*/ 1471176 w 2928285"/>
              <a:gd name="connsiteY1115" fmla="*/ 2844771 h 2903740"/>
              <a:gd name="connsiteX1116" fmla="*/ 1456793 w 2928285"/>
              <a:gd name="connsiteY1116" fmla="*/ 2841246 h 2903740"/>
              <a:gd name="connsiteX1117" fmla="*/ 1397262 w 2928285"/>
              <a:gd name="connsiteY1117" fmla="*/ 2838389 h 2903740"/>
              <a:gd name="connsiteX1118" fmla="*/ 1346113 w 2928285"/>
              <a:gd name="connsiteY1118" fmla="*/ 2835626 h 2903740"/>
              <a:gd name="connsiteX1119" fmla="*/ 1320871 w 2928285"/>
              <a:gd name="connsiteY1119" fmla="*/ 2833817 h 2903740"/>
              <a:gd name="connsiteX1120" fmla="*/ 1295916 w 2928285"/>
              <a:gd name="connsiteY1120" fmla="*/ 2830959 h 2903740"/>
              <a:gd name="connsiteX1121" fmla="*/ 1246767 w 2928285"/>
              <a:gd name="connsiteY1121" fmla="*/ 2824102 h 2903740"/>
              <a:gd name="connsiteX1122" fmla="*/ 1199142 w 2928285"/>
              <a:gd name="connsiteY1122" fmla="*/ 2814577 h 2903740"/>
              <a:gd name="connsiteX1123" fmla="*/ 1177139 w 2928285"/>
              <a:gd name="connsiteY1123" fmla="*/ 2809909 h 2903740"/>
              <a:gd name="connsiteX1124" fmla="*/ 1154089 w 2928285"/>
              <a:gd name="connsiteY1124" fmla="*/ 2804385 h 2903740"/>
              <a:gd name="connsiteX1125" fmla="*/ 1106464 w 2928285"/>
              <a:gd name="connsiteY1125" fmla="*/ 2792859 h 2903740"/>
              <a:gd name="connsiteX1126" fmla="*/ 1058839 w 2928285"/>
              <a:gd name="connsiteY1126" fmla="*/ 2779048 h 2903740"/>
              <a:gd name="connsiteX1127" fmla="*/ 1036360 w 2928285"/>
              <a:gd name="connsiteY1127" fmla="*/ 2772095 h 2903740"/>
              <a:gd name="connsiteX1128" fmla="*/ 1015500 w 2928285"/>
              <a:gd name="connsiteY1128" fmla="*/ 2764284 h 2903740"/>
              <a:gd name="connsiteX1129" fmla="*/ 978352 w 2928285"/>
              <a:gd name="connsiteY1129" fmla="*/ 2751711 h 2903740"/>
              <a:gd name="connsiteX1130" fmla="*/ 943110 w 2928285"/>
              <a:gd name="connsiteY1130" fmla="*/ 2738091 h 2903740"/>
              <a:gd name="connsiteX1131" fmla="*/ 912439 w 2928285"/>
              <a:gd name="connsiteY1131" fmla="*/ 2725041 h 2903740"/>
              <a:gd name="connsiteX1132" fmla="*/ 889389 w 2928285"/>
              <a:gd name="connsiteY1132" fmla="*/ 2712373 h 2903740"/>
              <a:gd name="connsiteX1133" fmla="*/ 836239 w 2928285"/>
              <a:gd name="connsiteY1133" fmla="*/ 2687513 h 2903740"/>
              <a:gd name="connsiteX1134" fmla="*/ 787281 w 2928285"/>
              <a:gd name="connsiteY1134" fmla="*/ 2664082 h 2903740"/>
              <a:gd name="connsiteX1135" fmla="*/ 739656 w 2928285"/>
              <a:gd name="connsiteY1135" fmla="*/ 2638459 h 2903740"/>
              <a:gd name="connsiteX1136" fmla="*/ 692031 w 2928285"/>
              <a:gd name="connsiteY1136" fmla="*/ 2611504 h 2903740"/>
              <a:gd name="connsiteX1137" fmla="*/ 666694 w 2928285"/>
              <a:gd name="connsiteY1137" fmla="*/ 2595978 h 2903740"/>
              <a:gd name="connsiteX1138" fmla="*/ 640691 w 2928285"/>
              <a:gd name="connsiteY1138" fmla="*/ 2578357 h 2903740"/>
              <a:gd name="connsiteX1139" fmla="*/ 552776 w 2928285"/>
              <a:gd name="connsiteY1139" fmla="*/ 2511682 h 2903740"/>
              <a:gd name="connsiteX1140" fmla="*/ 517342 w 2928285"/>
              <a:gd name="connsiteY1140" fmla="*/ 2478820 h 2903740"/>
              <a:gd name="connsiteX1141" fmla="*/ 500102 w 2928285"/>
              <a:gd name="connsiteY1141" fmla="*/ 2462532 h 2903740"/>
              <a:gd name="connsiteX1142" fmla="*/ 483338 w 2928285"/>
              <a:gd name="connsiteY1142" fmla="*/ 2445388 h 2903740"/>
              <a:gd name="connsiteX1143" fmla="*/ 404090 w 2928285"/>
              <a:gd name="connsiteY1143" fmla="*/ 2356805 h 2903740"/>
              <a:gd name="connsiteX1144" fmla="*/ 391231 w 2928285"/>
              <a:gd name="connsiteY1144" fmla="*/ 2337279 h 2903740"/>
              <a:gd name="connsiteX1145" fmla="*/ 366752 w 2928285"/>
              <a:gd name="connsiteY1145" fmla="*/ 2301846 h 2903740"/>
              <a:gd name="connsiteX1146" fmla="*/ 351322 w 2928285"/>
              <a:gd name="connsiteY1146" fmla="*/ 2275557 h 2903740"/>
              <a:gd name="connsiteX1147" fmla="*/ 376753 w 2928285"/>
              <a:gd name="connsiteY1147" fmla="*/ 2302131 h 2903740"/>
              <a:gd name="connsiteX1148" fmla="*/ 384564 w 2928285"/>
              <a:gd name="connsiteY1148" fmla="*/ 2304989 h 2903740"/>
              <a:gd name="connsiteX1149" fmla="*/ 378277 w 2928285"/>
              <a:gd name="connsiteY1149" fmla="*/ 2289939 h 2903740"/>
              <a:gd name="connsiteX1150" fmla="*/ 378277 w 2928285"/>
              <a:gd name="connsiteY1150" fmla="*/ 2289939 h 2903740"/>
              <a:gd name="connsiteX1151" fmla="*/ 384564 w 2928285"/>
              <a:gd name="connsiteY1151" fmla="*/ 2304989 h 2903740"/>
              <a:gd name="connsiteX1152" fmla="*/ 315127 w 2928285"/>
              <a:gd name="connsiteY1152" fmla="*/ 2215645 h 2903740"/>
              <a:gd name="connsiteX1153" fmla="*/ 257977 w 2928285"/>
              <a:gd name="connsiteY1153" fmla="*/ 2135254 h 2903740"/>
              <a:gd name="connsiteX1154" fmla="*/ 224449 w 2928285"/>
              <a:gd name="connsiteY1154" fmla="*/ 2084390 h 2903740"/>
              <a:gd name="connsiteX1155" fmla="*/ 214162 w 2928285"/>
              <a:gd name="connsiteY1155" fmla="*/ 2056291 h 2903740"/>
              <a:gd name="connsiteX1156" fmla="*/ 211209 w 2928285"/>
              <a:gd name="connsiteY1156" fmla="*/ 2042766 h 2903740"/>
              <a:gd name="connsiteX1157" fmla="*/ 212447 w 2928285"/>
              <a:gd name="connsiteY1157" fmla="*/ 2044290 h 2903740"/>
              <a:gd name="connsiteX1158" fmla="*/ 202160 w 2928285"/>
              <a:gd name="connsiteY1158" fmla="*/ 2023335 h 2903740"/>
              <a:gd name="connsiteX1159" fmla="*/ 175204 w 2928285"/>
              <a:gd name="connsiteY1159" fmla="*/ 1969233 h 2903740"/>
              <a:gd name="connsiteX1160" fmla="*/ 154535 w 2928285"/>
              <a:gd name="connsiteY1160" fmla="*/ 1920941 h 2903740"/>
              <a:gd name="connsiteX1161" fmla="*/ 137104 w 2928285"/>
              <a:gd name="connsiteY1161" fmla="*/ 1881222 h 2903740"/>
              <a:gd name="connsiteX1162" fmla="*/ 125579 w 2928285"/>
              <a:gd name="connsiteY1162" fmla="*/ 1866648 h 2903740"/>
              <a:gd name="connsiteX1163" fmla="*/ 133866 w 2928285"/>
              <a:gd name="connsiteY1163" fmla="*/ 1895223 h 2903740"/>
              <a:gd name="connsiteX1164" fmla="*/ 156345 w 2928285"/>
              <a:gd name="connsiteY1164" fmla="*/ 1956469 h 2903740"/>
              <a:gd name="connsiteX1165" fmla="*/ 114054 w 2928285"/>
              <a:gd name="connsiteY1165" fmla="*/ 1850646 h 2903740"/>
              <a:gd name="connsiteX1166" fmla="*/ 98052 w 2928285"/>
              <a:gd name="connsiteY1166" fmla="*/ 1794068 h 2903740"/>
              <a:gd name="connsiteX1167" fmla="*/ 86812 w 2928285"/>
              <a:gd name="connsiteY1167" fmla="*/ 1751777 h 2903740"/>
              <a:gd name="connsiteX1168" fmla="*/ 73954 w 2928285"/>
              <a:gd name="connsiteY1168" fmla="*/ 1702818 h 2903740"/>
              <a:gd name="connsiteX1169" fmla="*/ 61952 w 2928285"/>
              <a:gd name="connsiteY1169" fmla="*/ 1692436 h 2903740"/>
              <a:gd name="connsiteX1170" fmla="*/ 60142 w 2928285"/>
              <a:gd name="connsiteY1170" fmla="*/ 1703771 h 2903740"/>
              <a:gd name="connsiteX1171" fmla="*/ 55094 w 2928285"/>
              <a:gd name="connsiteY1171" fmla="*/ 1689579 h 2903740"/>
              <a:gd name="connsiteX1172" fmla="*/ 52522 w 2928285"/>
              <a:gd name="connsiteY1172" fmla="*/ 1688531 h 2903740"/>
              <a:gd name="connsiteX1173" fmla="*/ 31186 w 2928285"/>
              <a:gd name="connsiteY1173" fmla="*/ 1606425 h 2903740"/>
              <a:gd name="connsiteX1174" fmla="*/ 24709 w 2928285"/>
              <a:gd name="connsiteY1174" fmla="*/ 1577279 h 2903740"/>
              <a:gd name="connsiteX1175" fmla="*/ 21185 w 2928285"/>
              <a:gd name="connsiteY1175" fmla="*/ 1554324 h 2903740"/>
              <a:gd name="connsiteX1176" fmla="*/ 18899 w 2928285"/>
              <a:gd name="connsiteY1176" fmla="*/ 1526320 h 2903740"/>
              <a:gd name="connsiteX1177" fmla="*/ 10993 w 2928285"/>
              <a:gd name="connsiteY1177" fmla="*/ 1475457 h 2903740"/>
              <a:gd name="connsiteX1178" fmla="*/ 3850 w 2928285"/>
              <a:gd name="connsiteY1178" fmla="*/ 1406210 h 2903740"/>
              <a:gd name="connsiteX1179" fmla="*/ 6898 w 2928285"/>
              <a:gd name="connsiteY1179" fmla="*/ 1344774 h 2903740"/>
              <a:gd name="connsiteX1180" fmla="*/ 3850 w 2928285"/>
              <a:gd name="connsiteY1180" fmla="*/ 1406210 h 2903740"/>
              <a:gd name="connsiteX1181" fmla="*/ 2707 w 2928285"/>
              <a:gd name="connsiteY1181" fmla="*/ 1372491 h 2903740"/>
              <a:gd name="connsiteX1182" fmla="*/ 4897 w 2928285"/>
              <a:gd name="connsiteY1182" fmla="*/ 1332105 h 2903740"/>
              <a:gd name="connsiteX1183" fmla="*/ 7755 w 2928285"/>
              <a:gd name="connsiteY1183" fmla="*/ 1296387 h 2903740"/>
              <a:gd name="connsiteX1184" fmla="*/ 9374 w 2928285"/>
              <a:gd name="connsiteY1184" fmla="*/ 1272955 h 2903740"/>
              <a:gd name="connsiteX1185" fmla="*/ -151 w 2928285"/>
              <a:gd name="connsiteY1185" fmla="*/ 1443548 h 2903740"/>
              <a:gd name="connsiteX1186" fmla="*/ 1659 w 2928285"/>
              <a:gd name="connsiteY1186" fmla="*/ 1518414 h 2903740"/>
              <a:gd name="connsiteX1187" fmla="*/ 4231 w 2928285"/>
              <a:gd name="connsiteY1187" fmla="*/ 1526987 h 2903740"/>
              <a:gd name="connsiteX1188" fmla="*/ 7279 w 2928285"/>
              <a:gd name="connsiteY1188" fmla="*/ 1556895 h 2903740"/>
              <a:gd name="connsiteX1189" fmla="*/ 11565 w 2928285"/>
              <a:gd name="connsiteY1189" fmla="*/ 1586613 h 2903740"/>
              <a:gd name="connsiteX1190" fmla="*/ 21090 w 2928285"/>
              <a:gd name="connsiteY1190" fmla="*/ 1645764 h 2903740"/>
              <a:gd name="connsiteX1191" fmla="*/ 34901 w 2928285"/>
              <a:gd name="connsiteY1191" fmla="*/ 1702342 h 2903740"/>
              <a:gd name="connsiteX1192" fmla="*/ 52046 w 2928285"/>
              <a:gd name="connsiteY1192" fmla="*/ 1764826 h 2903740"/>
              <a:gd name="connsiteX1193" fmla="*/ 73287 w 2928285"/>
              <a:gd name="connsiteY1193" fmla="*/ 1833787 h 2903740"/>
              <a:gd name="connsiteX1194" fmla="*/ 99671 w 2928285"/>
              <a:gd name="connsiteY1194" fmla="*/ 1909987 h 2903740"/>
              <a:gd name="connsiteX1195" fmla="*/ 86431 w 2928285"/>
              <a:gd name="connsiteY1195" fmla="*/ 1879412 h 2903740"/>
              <a:gd name="connsiteX1196" fmla="*/ 99671 w 2928285"/>
              <a:gd name="connsiteY1196" fmla="*/ 1909987 h 2903740"/>
              <a:gd name="connsiteX1197" fmla="*/ 107101 w 2928285"/>
              <a:gd name="connsiteY1197" fmla="*/ 1925799 h 2903740"/>
              <a:gd name="connsiteX1198" fmla="*/ 119769 w 2928285"/>
              <a:gd name="connsiteY1198" fmla="*/ 1957422 h 2903740"/>
              <a:gd name="connsiteX1199" fmla="*/ 127294 w 2928285"/>
              <a:gd name="connsiteY1199" fmla="*/ 1975233 h 2903740"/>
              <a:gd name="connsiteX1200" fmla="*/ 130913 w 2928285"/>
              <a:gd name="connsiteY1200" fmla="*/ 1982853 h 2903740"/>
              <a:gd name="connsiteX1201" fmla="*/ 130913 w 2928285"/>
              <a:gd name="connsiteY1201" fmla="*/ 1982853 h 2903740"/>
              <a:gd name="connsiteX1202" fmla="*/ 146725 w 2928285"/>
              <a:gd name="connsiteY1202" fmla="*/ 2014476 h 2903740"/>
              <a:gd name="connsiteX1203" fmla="*/ 163012 w 2928285"/>
              <a:gd name="connsiteY1203" fmla="*/ 2045528 h 2903740"/>
              <a:gd name="connsiteX1204" fmla="*/ 188063 w 2928285"/>
              <a:gd name="connsiteY1204" fmla="*/ 2088867 h 2903740"/>
              <a:gd name="connsiteX1205" fmla="*/ 217591 w 2928285"/>
              <a:gd name="connsiteY1205" fmla="*/ 2140588 h 2903740"/>
              <a:gd name="connsiteX1206" fmla="*/ 232735 w 2928285"/>
              <a:gd name="connsiteY1206" fmla="*/ 2171544 h 2903740"/>
              <a:gd name="connsiteX1207" fmla="*/ 230735 w 2928285"/>
              <a:gd name="connsiteY1207" fmla="*/ 2175830 h 2903740"/>
              <a:gd name="connsiteX1208" fmla="*/ 252928 w 2928285"/>
              <a:gd name="connsiteY1208" fmla="*/ 2219073 h 2903740"/>
              <a:gd name="connsiteX1209" fmla="*/ 324080 w 2928285"/>
              <a:gd name="connsiteY1209" fmla="*/ 2307465 h 2903740"/>
              <a:gd name="connsiteX1210" fmla="*/ 381992 w 2928285"/>
              <a:gd name="connsiteY1210" fmla="*/ 2370997 h 2903740"/>
              <a:gd name="connsiteX1211" fmla="*/ 412853 w 2928285"/>
              <a:gd name="connsiteY1211" fmla="*/ 2404811 h 2903740"/>
              <a:gd name="connsiteX1212" fmla="*/ 428569 w 2928285"/>
              <a:gd name="connsiteY1212" fmla="*/ 2422623 h 2903740"/>
              <a:gd name="connsiteX1213" fmla="*/ 444857 w 2928285"/>
              <a:gd name="connsiteY1213" fmla="*/ 2440816 h 2903740"/>
              <a:gd name="connsiteX1214" fmla="*/ 484957 w 2928285"/>
              <a:gd name="connsiteY1214" fmla="*/ 2483107 h 2903740"/>
              <a:gd name="connsiteX1215" fmla="*/ 490672 w 2928285"/>
              <a:gd name="connsiteY1215" fmla="*/ 2494155 h 2903740"/>
              <a:gd name="connsiteX1216" fmla="*/ 510294 w 2928285"/>
              <a:gd name="connsiteY1216" fmla="*/ 2513205 h 2903740"/>
              <a:gd name="connsiteX1217" fmla="*/ 453144 w 2928285"/>
              <a:gd name="connsiteY1217" fmla="*/ 2464914 h 2903740"/>
              <a:gd name="connsiteX1218" fmla="*/ 432284 w 2928285"/>
              <a:gd name="connsiteY1218" fmla="*/ 2444435 h 2903740"/>
              <a:gd name="connsiteX1219" fmla="*/ 415806 w 2928285"/>
              <a:gd name="connsiteY1219" fmla="*/ 2427861 h 2903740"/>
              <a:gd name="connsiteX1220" fmla="*/ 394660 w 2928285"/>
              <a:gd name="connsiteY1220" fmla="*/ 2409478 h 2903740"/>
              <a:gd name="connsiteX1221" fmla="*/ 369991 w 2928285"/>
              <a:gd name="connsiteY1221" fmla="*/ 2389285 h 2903740"/>
              <a:gd name="connsiteX1222" fmla="*/ 336082 w 2928285"/>
              <a:gd name="connsiteY1222" fmla="*/ 2351185 h 2903740"/>
              <a:gd name="connsiteX1223" fmla="*/ 315031 w 2928285"/>
              <a:gd name="connsiteY1223" fmla="*/ 2325277 h 2903740"/>
              <a:gd name="connsiteX1224" fmla="*/ 294362 w 2928285"/>
              <a:gd name="connsiteY1224" fmla="*/ 2299083 h 2903740"/>
              <a:gd name="connsiteX1225" fmla="*/ 266740 w 2928285"/>
              <a:gd name="connsiteY1225" fmla="*/ 2271366 h 2903740"/>
              <a:gd name="connsiteX1226" fmla="*/ 249690 w 2928285"/>
              <a:gd name="connsiteY1226" fmla="*/ 2257459 h 2903740"/>
              <a:gd name="connsiteX1227" fmla="*/ 228449 w 2928285"/>
              <a:gd name="connsiteY1227" fmla="*/ 2230313 h 2903740"/>
              <a:gd name="connsiteX1228" fmla="*/ 227306 w 2928285"/>
              <a:gd name="connsiteY1228" fmla="*/ 2228789 h 2903740"/>
              <a:gd name="connsiteX1229" fmla="*/ 1292296 w 2928285"/>
              <a:gd name="connsiteY1229" fmla="*/ 2898777 h 2903740"/>
              <a:gd name="connsiteX1230" fmla="*/ 1291344 w 2928285"/>
              <a:gd name="connsiteY1230" fmla="*/ 2897349 h 2903740"/>
              <a:gd name="connsiteX1231" fmla="*/ 1805218 w 2928285"/>
              <a:gd name="connsiteY1231" fmla="*/ 63852 h 2903740"/>
              <a:gd name="connsiteX1232" fmla="*/ 1707110 w 2928285"/>
              <a:gd name="connsiteY1232" fmla="*/ 42992 h 2903740"/>
              <a:gd name="connsiteX1233" fmla="*/ 1649960 w 2928285"/>
              <a:gd name="connsiteY1233" fmla="*/ 32419 h 2903740"/>
              <a:gd name="connsiteX1234" fmla="*/ 1707110 w 2928285"/>
              <a:gd name="connsiteY1234" fmla="*/ 42992 h 2903740"/>
              <a:gd name="connsiteX1235" fmla="*/ 1707110 w 2928285"/>
              <a:gd name="connsiteY1235" fmla="*/ 44992 h 2903740"/>
              <a:gd name="connsiteX1236" fmla="*/ 1675297 w 2928285"/>
              <a:gd name="connsiteY1236" fmla="*/ 41658 h 2903740"/>
              <a:gd name="connsiteX1237" fmla="*/ 1677869 w 2928285"/>
              <a:gd name="connsiteY1237" fmla="*/ 41658 h 2903740"/>
              <a:gd name="connsiteX1238" fmla="*/ 1675297 w 2928285"/>
              <a:gd name="connsiteY1238" fmla="*/ 41658 h 2903740"/>
              <a:gd name="connsiteX1239" fmla="*/ 1643293 w 2928285"/>
              <a:gd name="connsiteY1239" fmla="*/ 39753 h 2903740"/>
              <a:gd name="connsiteX1240" fmla="*/ 1612241 w 2928285"/>
              <a:gd name="connsiteY1240" fmla="*/ 35943 h 2903740"/>
              <a:gd name="connsiteX1241" fmla="*/ 1563569 w 2928285"/>
              <a:gd name="connsiteY1241" fmla="*/ 31752 h 2903740"/>
              <a:gd name="connsiteX1242" fmla="*/ 1548900 w 2928285"/>
              <a:gd name="connsiteY1242" fmla="*/ 33086 h 2903740"/>
              <a:gd name="connsiteX1243" fmla="*/ 1535279 w 2928285"/>
              <a:gd name="connsiteY1243" fmla="*/ 33086 h 2903740"/>
              <a:gd name="connsiteX1244" fmla="*/ 1519944 w 2928285"/>
              <a:gd name="connsiteY1244" fmla="*/ 33086 h 2903740"/>
              <a:gd name="connsiteX1245" fmla="*/ 1513848 w 2928285"/>
              <a:gd name="connsiteY1245" fmla="*/ 39372 h 2903740"/>
              <a:gd name="connsiteX1246" fmla="*/ 1537565 w 2928285"/>
              <a:gd name="connsiteY1246" fmla="*/ 40706 h 2903740"/>
              <a:gd name="connsiteX1247" fmla="*/ 1562044 w 2928285"/>
              <a:gd name="connsiteY1247" fmla="*/ 42992 h 2903740"/>
              <a:gd name="connsiteX1248" fmla="*/ 1596049 w 2928285"/>
              <a:gd name="connsiteY1248" fmla="*/ 48040 h 2903740"/>
              <a:gd name="connsiteX1249" fmla="*/ 1512229 w 2928285"/>
              <a:gd name="connsiteY1249" fmla="*/ 45849 h 2903740"/>
              <a:gd name="connsiteX1250" fmla="*/ 1464604 w 2928285"/>
              <a:gd name="connsiteY1250" fmla="*/ 43563 h 2903740"/>
              <a:gd name="connsiteX1251" fmla="*/ 1395071 w 2928285"/>
              <a:gd name="connsiteY1251" fmla="*/ 45945 h 2903740"/>
              <a:gd name="connsiteX1252" fmla="*/ 1359638 w 2928285"/>
              <a:gd name="connsiteY1252" fmla="*/ 45945 h 2903740"/>
              <a:gd name="connsiteX1253" fmla="*/ 1480034 w 2928285"/>
              <a:gd name="connsiteY1253" fmla="*/ 24323 h 2903740"/>
              <a:gd name="connsiteX1254" fmla="*/ 1480034 w 2928285"/>
              <a:gd name="connsiteY1254" fmla="*/ 24323 h 2903740"/>
              <a:gd name="connsiteX1255" fmla="*/ 1530326 w 2928285"/>
              <a:gd name="connsiteY1255" fmla="*/ 22418 h 2903740"/>
              <a:gd name="connsiteX1256" fmla="*/ 1527374 w 2928285"/>
              <a:gd name="connsiteY1256" fmla="*/ 14607 h 2903740"/>
              <a:gd name="connsiteX1257" fmla="*/ 1569664 w 2928285"/>
              <a:gd name="connsiteY1257" fmla="*/ 17084 h 2903740"/>
              <a:gd name="connsiteX1258" fmla="*/ 1611670 w 2928285"/>
              <a:gd name="connsiteY1258" fmla="*/ 21084 h 2903740"/>
              <a:gd name="connsiteX1259" fmla="*/ 1614337 w 2928285"/>
              <a:gd name="connsiteY1259" fmla="*/ 20608 h 2903740"/>
              <a:gd name="connsiteX1260" fmla="*/ 1645388 w 2928285"/>
              <a:gd name="connsiteY1260" fmla="*/ 26514 h 2903740"/>
              <a:gd name="connsiteX1261" fmla="*/ 1647960 w 2928285"/>
              <a:gd name="connsiteY1261" fmla="*/ 29943 h 2903740"/>
              <a:gd name="connsiteX1262" fmla="*/ 1719207 w 2928285"/>
              <a:gd name="connsiteY1262" fmla="*/ 41087 h 2903740"/>
              <a:gd name="connsiteX1263" fmla="*/ 1789311 w 2928285"/>
              <a:gd name="connsiteY1263" fmla="*/ 55374 h 2903740"/>
              <a:gd name="connsiteX1264" fmla="*/ 1805313 w 2928285"/>
              <a:gd name="connsiteY1264" fmla="*/ 61375 h 2903740"/>
              <a:gd name="connsiteX1265" fmla="*/ 322937 w 2928285"/>
              <a:gd name="connsiteY1265" fmla="*/ 1187802 h 2903740"/>
              <a:gd name="connsiteX1266" fmla="*/ 312555 w 2928285"/>
              <a:gd name="connsiteY1266" fmla="*/ 1225902 h 2903740"/>
              <a:gd name="connsiteX1267" fmla="*/ 318365 w 2928285"/>
              <a:gd name="connsiteY1267" fmla="*/ 1169514 h 2903740"/>
              <a:gd name="connsiteX1268" fmla="*/ 327223 w 2928285"/>
              <a:gd name="connsiteY1268" fmla="*/ 1159989 h 2903740"/>
              <a:gd name="connsiteX1269" fmla="*/ 322937 w 2928285"/>
              <a:gd name="connsiteY1269" fmla="*/ 1187802 h 2903740"/>
              <a:gd name="connsiteX1270" fmla="*/ 345702 w 2928285"/>
              <a:gd name="connsiteY1270" fmla="*/ 1690055 h 2903740"/>
              <a:gd name="connsiteX1271" fmla="*/ 338082 w 2928285"/>
              <a:gd name="connsiteY1271" fmla="*/ 1649574 h 2903740"/>
              <a:gd name="connsiteX1272" fmla="*/ 341987 w 2928285"/>
              <a:gd name="connsiteY1272" fmla="*/ 1633095 h 2903740"/>
              <a:gd name="connsiteX1273" fmla="*/ 350464 w 2928285"/>
              <a:gd name="connsiteY1273" fmla="*/ 1667195 h 2903740"/>
              <a:gd name="connsiteX1274" fmla="*/ 356275 w 2928285"/>
              <a:gd name="connsiteY1274" fmla="*/ 1699008 h 2903740"/>
              <a:gd name="connsiteX1275" fmla="*/ 358370 w 2928285"/>
              <a:gd name="connsiteY1275" fmla="*/ 1710153 h 2903740"/>
              <a:gd name="connsiteX1276" fmla="*/ 358370 w 2928285"/>
              <a:gd name="connsiteY1276" fmla="*/ 1711962 h 2903740"/>
              <a:gd name="connsiteX1277" fmla="*/ 345702 w 2928285"/>
              <a:gd name="connsiteY1277" fmla="*/ 1690055 h 2903740"/>
              <a:gd name="connsiteX1278" fmla="*/ 364752 w 2928285"/>
              <a:gd name="connsiteY1278" fmla="*/ 1101696 h 2903740"/>
              <a:gd name="connsiteX1279" fmla="*/ 359418 w 2928285"/>
              <a:gd name="connsiteY1279" fmla="*/ 1122841 h 2903740"/>
              <a:gd name="connsiteX1280" fmla="*/ 346655 w 2928285"/>
              <a:gd name="connsiteY1280" fmla="*/ 1151988 h 2903740"/>
              <a:gd name="connsiteX1281" fmla="*/ 353036 w 2928285"/>
              <a:gd name="connsiteY1281" fmla="*/ 1124651 h 2903740"/>
              <a:gd name="connsiteX1282" fmla="*/ 364847 w 2928285"/>
              <a:gd name="connsiteY1282" fmla="*/ 1101696 h 2903740"/>
              <a:gd name="connsiteX1283" fmla="*/ 1555377 w 2928285"/>
              <a:gd name="connsiteY1283" fmla="*/ 158721 h 2903740"/>
              <a:gd name="connsiteX1284" fmla="*/ 1582904 w 2928285"/>
              <a:gd name="connsiteY1284" fmla="*/ 161102 h 2903740"/>
              <a:gd name="connsiteX1285" fmla="*/ 1538613 w 2928285"/>
              <a:gd name="connsiteY1285" fmla="*/ 159864 h 2903740"/>
              <a:gd name="connsiteX1286" fmla="*/ 1500513 w 2928285"/>
              <a:gd name="connsiteY1286" fmla="*/ 158339 h 2903740"/>
              <a:gd name="connsiteX1287" fmla="*/ 1463175 w 2928285"/>
              <a:gd name="connsiteY1287" fmla="*/ 157292 h 2903740"/>
              <a:gd name="connsiteX1288" fmla="*/ 1400501 w 2928285"/>
              <a:gd name="connsiteY1288" fmla="*/ 155768 h 2903740"/>
              <a:gd name="connsiteX1289" fmla="*/ 1554996 w 2928285"/>
              <a:gd name="connsiteY1289" fmla="*/ 158339 h 2903740"/>
              <a:gd name="connsiteX1290" fmla="*/ 1353066 w 2928285"/>
              <a:gd name="connsiteY1290" fmla="*/ 223300 h 2903740"/>
              <a:gd name="connsiteX1291" fmla="*/ 1324491 w 2928285"/>
              <a:gd name="connsiteY1291" fmla="*/ 227205 h 2903740"/>
              <a:gd name="connsiteX1292" fmla="*/ 1283914 w 2928285"/>
              <a:gd name="connsiteY1292" fmla="*/ 232349 h 2903740"/>
              <a:gd name="connsiteX1293" fmla="*/ 1289439 w 2928285"/>
              <a:gd name="connsiteY1293" fmla="*/ 225491 h 2903740"/>
              <a:gd name="connsiteX1294" fmla="*/ 1341445 w 2928285"/>
              <a:gd name="connsiteY1294" fmla="*/ 218919 h 2903740"/>
              <a:gd name="connsiteX1295" fmla="*/ 1381927 w 2928285"/>
              <a:gd name="connsiteY1295" fmla="*/ 218919 h 2903740"/>
              <a:gd name="connsiteX1296" fmla="*/ 1352685 w 2928285"/>
              <a:gd name="connsiteY1296" fmla="*/ 222919 h 2903740"/>
              <a:gd name="connsiteX1297" fmla="*/ 1768356 w 2928285"/>
              <a:gd name="connsiteY1297" fmla="*/ 276449 h 2903740"/>
              <a:gd name="connsiteX1298" fmla="*/ 1746258 w 2928285"/>
              <a:gd name="connsiteY1298" fmla="*/ 271878 h 2903740"/>
              <a:gd name="connsiteX1299" fmla="*/ 1710063 w 2928285"/>
              <a:gd name="connsiteY1299" fmla="*/ 266734 h 2903740"/>
              <a:gd name="connsiteX1300" fmla="*/ 1698824 w 2928285"/>
              <a:gd name="connsiteY1300" fmla="*/ 264353 h 2903740"/>
              <a:gd name="connsiteX1301" fmla="*/ 1689299 w 2928285"/>
              <a:gd name="connsiteY1301" fmla="*/ 262924 h 2903740"/>
              <a:gd name="connsiteX1302" fmla="*/ 1676916 w 2928285"/>
              <a:gd name="connsiteY1302" fmla="*/ 260638 h 2903740"/>
              <a:gd name="connsiteX1303" fmla="*/ 1669391 w 2928285"/>
              <a:gd name="connsiteY1303" fmla="*/ 258066 h 2903740"/>
              <a:gd name="connsiteX1304" fmla="*/ 1669391 w 2928285"/>
              <a:gd name="connsiteY1304" fmla="*/ 254732 h 2903740"/>
              <a:gd name="connsiteX1305" fmla="*/ 1671677 w 2928285"/>
              <a:gd name="connsiteY1305" fmla="*/ 251875 h 2903740"/>
              <a:gd name="connsiteX1306" fmla="*/ 1660057 w 2928285"/>
              <a:gd name="connsiteY1306" fmla="*/ 246255 h 2903740"/>
              <a:gd name="connsiteX1307" fmla="*/ 1659390 w 2928285"/>
              <a:gd name="connsiteY1307" fmla="*/ 245303 h 2903740"/>
              <a:gd name="connsiteX1308" fmla="*/ 1645007 w 2928285"/>
              <a:gd name="connsiteY1308" fmla="*/ 241588 h 2903740"/>
              <a:gd name="connsiteX1309" fmla="*/ 1617385 w 2928285"/>
              <a:gd name="connsiteY1309" fmla="*/ 238159 h 2903740"/>
              <a:gd name="connsiteX1310" fmla="*/ 1603002 w 2928285"/>
              <a:gd name="connsiteY1310" fmla="*/ 236159 h 2903740"/>
              <a:gd name="connsiteX1311" fmla="*/ 1578142 w 2928285"/>
              <a:gd name="connsiteY1311" fmla="*/ 233492 h 2903740"/>
              <a:gd name="connsiteX1312" fmla="*/ 1547757 w 2928285"/>
              <a:gd name="connsiteY1312" fmla="*/ 236540 h 2903740"/>
              <a:gd name="connsiteX1313" fmla="*/ 1519182 w 2928285"/>
              <a:gd name="connsiteY1313" fmla="*/ 229777 h 2903740"/>
              <a:gd name="connsiteX1314" fmla="*/ 1521944 w 2928285"/>
              <a:gd name="connsiteY1314" fmla="*/ 224634 h 2903740"/>
              <a:gd name="connsiteX1315" fmla="*/ 1518325 w 2928285"/>
              <a:gd name="connsiteY1315" fmla="*/ 224634 h 2903740"/>
              <a:gd name="connsiteX1316" fmla="*/ 1522325 w 2928285"/>
              <a:gd name="connsiteY1316" fmla="*/ 219299 h 2903740"/>
              <a:gd name="connsiteX1317" fmla="*/ 1491941 w 2928285"/>
              <a:gd name="connsiteY1317" fmla="*/ 211870 h 2903740"/>
              <a:gd name="connsiteX1318" fmla="*/ 1459460 w 2928285"/>
              <a:gd name="connsiteY1318" fmla="*/ 210346 h 2903740"/>
              <a:gd name="connsiteX1319" fmla="*/ 1430028 w 2928285"/>
              <a:gd name="connsiteY1319" fmla="*/ 210346 h 2903740"/>
              <a:gd name="connsiteX1320" fmla="*/ 1403072 w 2928285"/>
              <a:gd name="connsiteY1320" fmla="*/ 209584 h 2903740"/>
              <a:gd name="connsiteX1321" fmla="*/ 1378402 w 2928285"/>
              <a:gd name="connsiteY1321" fmla="*/ 209584 h 2903740"/>
              <a:gd name="connsiteX1322" fmla="*/ 1346018 w 2928285"/>
              <a:gd name="connsiteY1322" fmla="*/ 208727 h 2903740"/>
              <a:gd name="connsiteX1323" fmla="*/ 1333349 w 2928285"/>
              <a:gd name="connsiteY1323" fmla="*/ 206727 h 2903740"/>
              <a:gd name="connsiteX1324" fmla="*/ 1333349 w 2928285"/>
              <a:gd name="connsiteY1324" fmla="*/ 204250 h 2903740"/>
              <a:gd name="connsiteX1325" fmla="*/ 1368973 w 2928285"/>
              <a:gd name="connsiteY1325" fmla="*/ 200154 h 2903740"/>
              <a:gd name="connsiteX1326" fmla="*/ 1404692 w 2928285"/>
              <a:gd name="connsiteY1326" fmla="*/ 196535 h 2903740"/>
              <a:gd name="connsiteX1327" fmla="*/ 1464794 w 2928285"/>
              <a:gd name="connsiteY1327" fmla="*/ 193106 h 2903740"/>
              <a:gd name="connsiteX1328" fmla="*/ 1427361 w 2928285"/>
              <a:gd name="connsiteY1328" fmla="*/ 189867 h 2903740"/>
              <a:gd name="connsiteX1329" fmla="*/ 1385260 w 2928285"/>
              <a:gd name="connsiteY1329" fmla="*/ 190439 h 2903740"/>
              <a:gd name="connsiteX1330" fmla="*/ 1350113 w 2928285"/>
              <a:gd name="connsiteY1330" fmla="*/ 191010 h 2903740"/>
              <a:gd name="connsiteX1331" fmla="*/ 1421646 w 2928285"/>
              <a:gd name="connsiteY1331" fmla="*/ 187200 h 2903740"/>
              <a:gd name="connsiteX1332" fmla="*/ 1457365 w 2928285"/>
              <a:gd name="connsiteY1332" fmla="*/ 186629 h 2903740"/>
              <a:gd name="connsiteX1333" fmla="*/ 1493560 w 2928285"/>
              <a:gd name="connsiteY1333" fmla="*/ 187105 h 2903740"/>
              <a:gd name="connsiteX1334" fmla="*/ 1583380 w 2928285"/>
              <a:gd name="connsiteY1334" fmla="*/ 190439 h 2903740"/>
              <a:gd name="connsiteX1335" fmla="*/ 1623004 w 2928285"/>
              <a:gd name="connsiteY1335" fmla="*/ 195582 h 2903740"/>
              <a:gd name="connsiteX1336" fmla="*/ 1661104 w 2928285"/>
              <a:gd name="connsiteY1336" fmla="*/ 201583 h 2903740"/>
              <a:gd name="connsiteX1337" fmla="*/ 1724255 w 2928285"/>
              <a:gd name="connsiteY1337" fmla="*/ 217109 h 2903740"/>
              <a:gd name="connsiteX1338" fmla="*/ 1677773 w 2928285"/>
              <a:gd name="connsiteY1338" fmla="*/ 217109 h 2903740"/>
              <a:gd name="connsiteX1339" fmla="*/ 1729685 w 2928285"/>
              <a:gd name="connsiteY1339" fmla="*/ 239778 h 2903740"/>
              <a:gd name="connsiteX1340" fmla="*/ 1742734 w 2928285"/>
              <a:gd name="connsiteY1340" fmla="*/ 247208 h 2903740"/>
              <a:gd name="connsiteX1341" fmla="*/ 1694156 w 2928285"/>
              <a:gd name="connsiteY1341" fmla="*/ 242350 h 2903740"/>
              <a:gd name="connsiteX1342" fmla="*/ 1660533 w 2928285"/>
              <a:gd name="connsiteY1342" fmla="*/ 239397 h 2903740"/>
              <a:gd name="connsiteX1343" fmla="*/ 1643769 w 2928285"/>
              <a:gd name="connsiteY1343" fmla="*/ 236445 h 2903740"/>
              <a:gd name="connsiteX1344" fmla="*/ 1660533 w 2928285"/>
              <a:gd name="connsiteY1344" fmla="*/ 239397 h 2903740"/>
              <a:gd name="connsiteX1345" fmla="*/ 1694156 w 2928285"/>
              <a:gd name="connsiteY1345" fmla="*/ 247970 h 2903740"/>
              <a:gd name="connsiteX1346" fmla="*/ 1740257 w 2928285"/>
              <a:gd name="connsiteY1346" fmla="*/ 257495 h 2903740"/>
              <a:gd name="connsiteX1347" fmla="*/ 1740257 w 2928285"/>
              <a:gd name="connsiteY1347" fmla="*/ 257495 h 2903740"/>
              <a:gd name="connsiteX1348" fmla="*/ 1791407 w 2928285"/>
              <a:gd name="connsiteY1348" fmla="*/ 282165 h 2903740"/>
              <a:gd name="connsiteX1349" fmla="*/ 1967238 w 2928285"/>
              <a:gd name="connsiteY1349" fmla="*/ 2475296 h 2903740"/>
              <a:gd name="connsiteX1350" fmla="*/ 1930091 w 2928285"/>
              <a:gd name="connsiteY1350" fmla="*/ 2489774 h 2903740"/>
              <a:gd name="connsiteX1351" fmla="*/ 1940949 w 2928285"/>
              <a:gd name="connsiteY1351" fmla="*/ 2482916 h 2903740"/>
              <a:gd name="connsiteX1352" fmla="*/ 1960570 w 2928285"/>
              <a:gd name="connsiteY1352" fmla="*/ 2463104 h 2903740"/>
              <a:gd name="connsiteX1353" fmla="*/ 1959713 w 2928285"/>
              <a:gd name="connsiteY1353" fmla="*/ 2461580 h 2903740"/>
              <a:gd name="connsiteX1354" fmla="*/ 1977525 w 2928285"/>
              <a:gd name="connsiteY1354" fmla="*/ 2452055 h 2903740"/>
              <a:gd name="connsiteX1355" fmla="*/ 2006957 w 2928285"/>
              <a:gd name="connsiteY1355" fmla="*/ 2439482 h 2903740"/>
              <a:gd name="connsiteX1356" fmla="*/ 2023150 w 2928285"/>
              <a:gd name="connsiteY1356" fmla="*/ 2437768 h 2903740"/>
              <a:gd name="connsiteX1357" fmla="*/ 2035056 w 2928285"/>
              <a:gd name="connsiteY1357" fmla="*/ 2437768 h 2903740"/>
              <a:gd name="connsiteX1358" fmla="*/ 1966857 w 2928285"/>
              <a:gd name="connsiteY1358" fmla="*/ 2474915 h 2903740"/>
              <a:gd name="connsiteX1359" fmla="*/ 2129163 w 2928285"/>
              <a:gd name="connsiteY1359" fmla="*/ 418944 h 2903740"/>
              <a:gd name="connsiteX1360" fmla="*/ 2108113 w 2928285"/>
              <a:gd name="connsiteY1360" fmla="*/ 405132 h 2903740"/>
              <a:gd name="connsiteX1361" fmla="*/ 2072585 w 2928285"/>
              <a:gd name="connsiteY1361" fmla="*/ 380367 h 2903740"/>
              <a:gd name="connsiteX1362" fmla="*/ 2053535 w 2928285"/>
              <a:gd name="connsiteY1362" fmla="*/ 365794 h 2903740"/>
              <a:gd name="connsiteX1363" fmla="*/ 2072585 w 2928285"/>
              <a:gd name="connsiteY1363" fmla="*/ 375319 h 2903740"/>
              <a:gd name="connsiteX1364" fmla="*/ 2084777 w 2928285"/>
              <a:gd name="connsiteY1364" fmla="*/ 382463 h 2903740"/>
              <a:gd name="connsiteX1365" fmla="*/ 2096397 w 2928285"/>
              <a:gd name="connsiteY1365" fmla="*/ 389892 h 2903740"/>
              <a:gd name="connsiteX1366" fmla="*/ 2119162 w 2928285"/>
              <a:gd name="connsiteY1366" fmla="*/ 405894 h 2903740"/>
              <a:gd name="connsiteX1367" fmla="*/ 2131639 w 2928285"/>
              <a:gd name="connsiteY1367" fmla="*/ 415419 h 2903740"/>
              <a:gd name="connsiteX1368" fmla="*/ 2149737 w 2928285"/>
              <a:gd name="connsiteY1368" fmla="*/ 429326 h 2903740"/>
              <a:gd name="connsiteX1369" fmla="*/ 2151261 w 2928285"/>
              <a:gd name="connsiteY1369" fmla="*/ 434088 h 2903740"/>
              <a:gd name="connsiteX1370" fmla="*/ 2249654 w 2928285"/>
              <a:gd name="connsiteY1370" fmla="*/ 445899 h 2903740"/>
              <a:gd name="connsiteX1371" fmla="*/ 2251464 w 2928285"/>
              <a:gd name="connsiteY1371" fmla="*/ 443137 h 2903740"/>
              <a:gd name="connsiteX1372" fmla="*/ 2252321 w 2928285"/>
              <a:gd name="connsiteY1372" fmla="*/ 442470 h 2903740"/>
              <a:gd name="connsiteX1373" fmla="*/ 2287278 w 2928285"/>
              <a:gd name="connsiteY1373" fmla="*/ 469712 h 2903740"/>
              <a:gd name="connsiteX1374" fmla="*/ 2305852 w 2928285"/>
              <a:gd name="connsiteY1374" fmla="*/ 487619 h 2903740"/>
              <a:gd name="connsiteX1375" fmla="*/ 2307090 w 2928285"/>
              <a:gd name="connsiteY1375" fmla="*/ 491810 h 2903740"/>
              <a:gd name="connsiteX1376" fmla="*/ 2294041 w 2928285"/>
              <a:gd name="connsiteY1376" fmla="*/ 484095 h 2903740"/>
              <a:gd name="connsiteX1377" fmla="*/ 2249654 w 2928285"/>
              <a:gd name="connsiteY1377" fmla="*/ 445899 h 2903740"/>
              <a:gd name="connsiteX1378" fmla="*/ 2335379 w 2928285"/>
              <a:gd name="connsiteY1378" fmla="*/ 2201929 h 2903740"/>
              <a:gd name="connsiteX1379" fmla="*/ 2311186 w 2928285"/>
              <a:gd name="connsiteY1379" fmla="*/ 2228694 h 2903740"/>
              <a:gd name="connsiteX1380" fmla="*/ 2298803 w 2928285"/>
              <a:gd name="connsiteY1380" fmla="*/ 2242696 h 2903740"/>
              <a:gd name="connsiteX1381" fmla="*/ 2286326 w 2928285"/>
              <a:gd name="connsiteY1381" fmla="*/ 2255840 h 2903740"/>
              <a:gd name="connsiteX1382" fmla="*/ 2255464 w 2928285"/>
              <a:gd name="connsiteY1382" fmla="*/ 2284415 h 2903740"/>
              <a:gd name="connsiteX1383" fmla="*/ 2273943 w 2928285"/>
              <a:gd name="connsiteY1383" fmla="*/ 2259840 h 2903740"/>
              <a:gd name="connsiteX1384" fmla="*/ 2294231 w 2928285"/>
              <a:gd name="connsiteY1384" fmla="*/ 2238409 h 2903740"/>
              <a:gd name="connsiteX1385" fmla="*/ 2319758 w 2928285"/>
              <a:gd name="connsiteY1385" fmla="*/ 2210501 h 2903740"/>
              <a:gd name="connsiteX1386" fmla="*/ 2343666 w 2928285"/>
              <a:gd name="connsiteY1386" fmla="*/ 2190498 h 2903740"/>
              <a:gd name="connsiteX1387" fmla="*/ 2335379 w 2928285"/>
              <a:gd name="connsiteY1387" fmla="*/ 2201929 h 2903740"/>
              <a:gd name="connsiteX1388" fmla="*/ 2405197 w 2928285"/>
              <a:gd name="connsiteY1388" fmla="*/ 2106679 h 2903740"/>
              <a:gd name="connsiteX1389" fmla="*/ 2391196 w 2928285"/>
              <a:gd name="connsiteY1389" fmla="*/ 2124681 h 2903740"/>
              <a:gd name="connsiteX1390" fmla="*/ 2399673 w 2928285"/>
              <a:gd name="connsiteY1390" fmla="*/ 2109155 h 2903740"/>
              <a:gd name="connsiteX1391" fmla="*/ 2415294 w 2928285"/>
              <a:gd name="connsiteY1391" fmla="*/ 2090676 h 2903740"/>
              <a:gd name="connsiteX1392" fmla="*/ 2405388 w 2928285"/>
              <a:gd name="connsiteY1392" fmla="*/ 2107059 h 2903740"/>
              <a:gd name="connsiteX1393" fmla="*/ 2495304 w 2928285"/>
              <a:gd name="connsiteY1393" fmla="*/ 2039527 h 2903740"/>
              <a:gd name="connsiteX1394" fmla="*/ 2465586 w 2928285"/>
              <a:gd name="connsiteY1394" fmla="*/ 2083533 h 2903740"/>
              <a:gd name="connsiteX1395" fmla="*/ 2457776 w 2928285"/>
              <a:gd name="connsiteY1395" fmla="*/ 2086771 h 2903740"/>
              <a:gd name="connsiteX1396" fmla="*/ 2466729 w 2928285"/>
              <a:gd name="connsiteY1396" fmla="*/ 2077246 h 2903740"/>
              <a:gd name="connsiteX1397" fmla="*/ 2481207 w 2928285"/>
              <a:gd name="connsiteY1397" fmla="*/ 2055339 h 2903740"/>
              <a:gd name="connsiteX1398" fmla="*/ 2496066 w 2928285"/>
              <a:gd name="connsiteY1398" fmla="*/ 2032669 h 2903740"/>
              <a:gd name="connsiteX1399" fmla="*/ 2507496 w 2928285"/>
              <a:gd name="connsiteY1399" fmla="*/ 2014572 h 2903740"/>
              <a:gd name="connsiteX1400" fmla="*/ 2523593 w 2928285"/>
              <a:gd name="connsiteY1400" fmla="*/ 1993140 h 2903740"/>
              <a:gd name="connsiteX1401" fmla="*/ 2495495 w 2928285"/>
              <a:gd name="connsiteY1401" fmla="*/ 2039908 h 2903740"/>
              <a:gd name="connsiteX1402" fmla="*/ 2686757 w 2928285"/>
              <a:gd name="connsiteY1402" fmla="*/ 1654622 h 2903740"/>
              <a:gd name="connsiteX1403" fmla="*/ 2683423 w 2928285"/>
              <a:gd name="connsiteY1403" fmla="*/ 1671291 h 2903740"/>
              <a:gd name="connsiteX1404" fmla="*/ 2675898 w 2928285"/>
              <a:gd name="connsiteY1404" fmla="*/ 1694722 h 2903740"/>
              <a:gd name="connsiteX1405" fmla="*/ 2682756 w 2928285"/>
              <a:gd name="connsiteY1405" fmla="*/ 1660623 h 2903740"/>
              <a:gd name="connsiteX1406" fmla="*/ 2689233 w 2928285"/>
              <a:gd name="connsiteY1406" fmla="*/ 1637191 h 2903740"/>
              <a:gd name="connsiteX1407" fmla="*/ 2686947 w 2928285"/>
              <a:gd name="connsiteY1407" fmla="*/ 1655003 h 2903740"/>
              <a:gd name="connsiteX1408" fmla="*/ 2705140 w 2928285"/>
              <a:gd name="connsiteY1408" fmla="*/ 1189802 h 2903740"/>
              <a:gd name="connsiteX1409" fmla="*/ 2687233 w 2928285"/>
              <a:gd name="connsiteY1409" fmla="*/ 1120270 h 2903740"/>
              <a:gd name="connsiteX1410" fmla="*/ 2626082 w 2928285"/>
              <a:gd name="connsiteY1410" fmla="*/ 946343 h 2903740"/>
              <a:gd name="connsiteX1411" fmla="*/ 2587982 w 2928285"/>
              <a:gd name="connsiteY1411" fmla="*/ 866714 h 2903740"/>
              <a:gd name="connsiteX1412" fmla="*/ 2585220 w 2928285"/>
              <a:gd name="connsiteY1412" fmla="*/ 857189 h 2903740"/>
              <a:gd name="connsiteX1413" fmla="*/ 2592840 w 2928285"/>
              <a:gd name="connsiteY1413" fmla="*/ 869381 h 2903740"/>
              <a:gd name="connsiteX1414" fmla="*/ 2611890 w 2928285"/>
              <a:gd name="connsiteY1414" fmla="*/ 902909 h 2903740"/>
              <a:gd name="connsiteX1415" fmla="*/ 2618081 w 2928285"/>
              <a:gd name="connsiteY1415" fmla="*/ 916720 h 2903740"/>
              <a:gd name="connsiteX1416" fmla="*/ 2623606 w 2928285"/>
              <a:gd name="connsiteY1416" fmla="*/ 930722 h 2903740"/>
              <a:gd name="connsiteX1417" fmla="*/ 2634560 w 2928285"/>
              <a:gd name="connsiteY1417" fmla="*/ 958821 h 2903740"/>
              <a:gd name="connsiteX1418" fmla="*/ 2639132 w 2928285"/>
              <a:gd name="connsiteY1418" fmla="*/ 956439 h 2903740"/>
              <a:gd name="connsiteX1419" fmla="*/ 2634560 w 2928285"/>
              <a:gd name="connsiteY1419" fmla="*/ 943390 h 2903740"/>
              <a:gd name="connsiteX1420" fmla="*/ 2634560 w 2928285"/>
              <a:gd name="connsiteY1420" fmla="*/ 938723 h 2903740"/>
              <a:gd name="connsiteX1421" fmla="*/ 2634560 w 2928285"/>
              <a:gd name="connsiteY1421" fmla="*/ 943390 h 2903740"/>
              <a:gd name="connsiteX1422" fmla="*/ 2619796 w 2928285"/>
              <a:gd name="connsiteY1422" fmla="*/ 907671 h 2903740"/>
              <a:gd name="connsiteX1423" fmla="*/ 2606651 w 2928285"/>
              <a:gd name="connsiteY1423" fmla="*/ 875477 h 2903740"/>
              <a:gd name="connsiteX1424" fmla="*/ 2606651 w 2928285"/>
              <a:gd name="connsiteY1424" fmla="*/ 870810 h 2903740"/>
              <a:gd name="connsiteX1425" fmla="*/ 2610080 w 2928285"/>
              <a:gd name="connsiteY1425" fmla="*/ 867095 h 2903740"/>
              <a:gd name="connsiteX1426" fmla="*/ 2604651 w 2928285"/>
              <a:gd name="connsiteY1426" fmla="*/ 854712 h 2903740"/>
              <a:gd name="connsiteX1427" fmla="*/ 2591602 w 2928285"/>
              <a:gd name="connsiteY1427" fmla="*/ 830900 h 2903740"/>
              <a:gd name="connsiteX1428" fmla="*/ 2578362 w 2928285"/>
              <a:gd name="connsiteY1428" fmla="*/ 804611 h 2903740"/>
              <a:gd name="connsiteX1429" fmla="*/ 2563979 w 2928285"/>
              <a:gd name="connsiteY1429" fmla="*/ 778893 h 2903740"/>
              <a:gd name="connsiteX1430" fmla="*/ 2566170 w 2928285"/>
              <a:gd name="connsiteY1430" fmla="*/ 776322 h 2903740"/>
              <a:gd name="connsiteX1431" fmla="*/ 2578648 w 2928285"/>
              <a:gd name="connsiteY1431" fmla="*/ 791943 h 2903740"/>
              <a:gd name="connsiteX1432" fmla="*/ 2567504 w 2928285"/>
              <a:gd name="connsiteY1432" fmla="*/ 759272 h 2903740"/>
              <a:gd name="connsiteX1433" fmla="*/ 2585315 w 2928285"/>
              <a:gd name="connsiteY1433" fmla="*/ 788799 h 2903740"/>
              <a:gd name="connsiteX1434" fmla="*/ 2599888 w 2928285"/>
              <a:gd name="connsiteY1434" fmla="*/ 812898 h 2903740"/>
              <a:gd name="connsiteX1435" fmla="*/ 2599888 w 2928285"/>
              <a:gd name="connsiteY1435" fmla="*/ 812898 h 2903740"/>
              <a:gd name="connsiteX1436" fmla="*/ 2593412 w 2928285"/>
              <a:gd name="connsiteY1436" fmla="*/ 796419 h 2903740"/>
              <a:gd name="connsiteX1437" fmla="*/ 2578457 w 2928285"/>
              <a:gd name="connsiteY1437" fmla="*/ 769845 h 2903740"/>
              <a:gd name="connsiteX1438" fmla="*/ 2572171 w 2928285"/>
              <a:gd name="connsiteY1438" fmla="*/ 758605 h 2903740"/>
              <a:gd name="connsiteX1439" fmla="*/ 2571218 w 2928285"/>
              <a:gd name="connsiteY1439" fmla="*/ 754890 h 2903740"/>
              <a:gd name="connsiteX1440" fmla="*/ 2600746 w 2928285"/>
              <a:gd name="connsiteY1440" fmla="*/ 780703 h 2903740"/>
              <a:gd name="connsiteX1441" fmla="*/ 2605889 w 2928285"/>
              <a:gd name="connsiteY1441" fmla="*/ 789561 h 2903740"/>
              <a:gd name="connsiteX1442" fmla="*/ 2612557 w 2928285"/>
              <a:gd name="connsiteY1442" fmla="*/ 804230 h 2903740"/>
              <a:gd name="connsiteX1443" fmla="*/ 2633417 w 2928285"/>
              <a:gd name="connsiteY1443" fmla="*/ 844616 h 2903740"/>
              <a:gd name="connsiteX1444" fmla="*/ 2658277 w 2928285"/>
              <a:gd name="connsiteY1444" fmla="*/ 901766 h 2903740"/>
              <a:gd name="connsiteX1445" fmla="*/ 2663801 w 2928285"/>
              <a:gd name="connsiteY1445" fmla="*/ 937485 h 2903740"/>
              <a:gd name="connsiteX1446" fmla="*/ 2662372 w 2928285"/>
              <a:gd name="connsiteY1446" fmla="*/ 946343 h 2903740"/>
              <a:gd name="connsiteX1447" fmla="*/ 2669326 w 2928285"/>
              <a:gd name="connsiteY1447" fmla="*/ 964631 h 2903740"/>
              <a:gd name="connsiteX1448" fmla="*/ 2674088 w 2928285"/>
              <a:gd name="connsiteY1448" fmla="*/ 980252 h 2903740"/>
              <a:gd name="connsiteX1449" fmla="*/ 2680756 w 2928285"/>
              <a:gd name="connsiteY1449" fmla="*/ 1004255 h 2903740"/>
              <a:gd name="connsiteX1450" fmla="*/ 2685518 w 2928285"/>
              <a:gd name="connsiteY1450" fmla="*/ 1032830 h 2903740"/>
              <a:gd name="connsiteX1451" fmla="*/ 2684947 w 2928285"/>
              <a:gd name="connsiteY1451" fmla="*/ 1035402 h 2903740"/>
              <a:gd name="connsiteX1452" fmla="*/ 2686566 w 2928285"/>
              <a:gd name="connsiteY1452" fmla="*/ 1068358 h 2903740"/>
              <a:gd name="connsiteX1453" fmla="*/ 2691138 w 2928285"/>
              <a:gd name="connsiteY1453" fmla="*/ 1085789 h 2903740"/>
              <a:gd name="connsiteX1454" fmla="*/ 2693805 w 2928285"/>
              <a:gd name="connsiteY1454" fmla="*/ 1099314 h 2903740"/>
              <a:gd name="connsiteX1455" fmla="*/ 2690662 w 2928285"/>
              <a:gd name="connsiteY1455" fmla="*/ 1096266 h 2903740"/>
              <a:gd name="connsiteX1456" fmla="*/ 2691519 w 2928285"/>
              <a:gd name="connsiteY1456" fmla="*/ 1109411 h 2903740"/>
              <a:gd name="connsiteX1457" fmla="*/ 2701616 w 2928285"/>
              <a:gd name="connsiteY1457" fmla="*/ 1158179 h 2903740"/>
              <a:gd name="connsiteX1458" fmla="*/ 2705330 w 2928285"/>
              <a:gd name="connsiteY1458" fmla="*/ 1189802 h 2903740"/>
              <a:gd name="connsiteX1459" fmla="*/ 2708759 w 2928285"/>
              <a:gd name="connsiteY1459" fmla="*/ 1534893 h 2903740"/>
              <a:gd name="connsiteX1460" fmla="*/ 2714284 w 2928285"/>
              <a:gd name="connsiteY1460" fmla="*/ 1506318 h 2903740"/>
              <a:gd name="connsiteX1461" fmla="*/ 2708950 w 2928285"/>
              <a:gd name="connsiteY1461" fmla="*/ 1535274 h 2903740"/>
              <a:gd name="connsiteX1462" fmla="*/ 2798770 w 2928285"/>
              <a:gd name="connsiteY1462" fmla="*/ 1404591 h 2903740"/>
              <a:gd name="connsiteX1463" fmla="*/ 2796770 w 2928285"/>
              <a:gd name="connsiteY1463" fmla="*/ 1376682 h 2903740"/>
              <a:gd name="connsiteX1464" fmla="*/ 2800009 w 2928285"/>
              <a:gd name="connsiteY1464" fmla="*/ 1377254 h 2903740"/>
              <a:gd name="connsiteX1465" fmla="*/ 2798961 w 2928285"/>
              <a:gd name="connsiteY1465" fmla="*/ 1404972 h 2903740"/>
              <a:gd name="connsiteX1466" fmla="*/ 2806867 w 2928285"/>
              <a:gd name="connsiteY1466" fmla="*/ 1364395 h 2903740"/>
              <a:gd name="connsiteX1467" fmla="*/ 2801057 w 2928285"/>
              <a:gd name="connsiteY1467" fmla="*/ 1376587 h 2903740"/>
              <a:gd name="connsiteX1468" fmla="*/ 2801057 w 2928285"/>
              <a:gd name="connsiteY1468" fmla="*/ 1338487 h 2903740"/>
              <a:gd name="connsiteX1469" fmla="*/ 2800485 w 2928285"/>
              <a:gd name="connsiteY1469" fmla="*/ 1309912 h 2903740"/>
              <a:gd name="connsiteX1470" fmla="*/ 2806962 w 2928285"/>
              <a:gd name="connsiteY1470" fmla="*/ 1328962 h 2903740"/>
              <a:gd name="connsiteX1471" fmla="*/ 2807057 w 2928285"/>
              <a:gd name="connsiteY1471" fmla="*/ 1364776 h 2903740"/>
              <a:gd name="connsiteX1472" fmla="*/ 1342112 w 2928285"/>
              <a:gd name="connsiteY1472" fmla="*/ 2850295 h 2903740"/>
              <a:gd name="connsiteX1473" fmla="*/ 1372402 w 2928285"/>
              <a:gd name="connsiteY1473" fmla="*/ 2851152 h 2903740"/>
              <a:gd name="connsiteX1474" fmla="*/ 1387546 w 2928285"/>
              <a:gd name="connsiteY1474" fmla="*/ 2851628 h 2903740"/>
              <a:gd name="connsiteX1475" fmla="*/ 1402596 w 2928285"/>
              <a:gd name="connsiteY1475" fmla="*/ 2851628 h 2903740"/>
              <a:gd name="connsiteX1476" fmla="*/ 1462889 w 2928285"/>
              <a:gd name="connsiteY1476" fmla="*/ 2850295 h 2903740"/>
              <a:gd name="connsiteX1477" fmla="*/ 1481939 w 2928285"/>
              <a:gd name="connsiteY1477" fmla="*/ 2851057 h 2903740"/>
              <a:gd name="connsiteX1478" fmla="*/ 1463556 w 2928285"/>
              <a:gd name="connsiteY1478" fmla="*/ 2853915 h 2903740"/>
              <a:gd name="connsiteX1479" fmla="*/ 1439648 w 2928285"/>
              <a:gd name="connsiteY1479" fmla="*/ 2855439 h 2903740"/>
              <a:gd name="connsiteX1480" fmla="*/ 1409073 w 2928285"/>
              <a:gd name="connsiteY1480" fmla="*/ 2856391 h 2903740"/>
              <a:gd name="connsiteX1481" fmla="*/ 1390976 w 2928285"/>
              <a:gd name="connsiteY1481" fmla="*/ 2856391 h 2903740"/>
              <a:gd name="connsiteX1482" fmla="*/ 1370878 w 2928285"/>
              <a:gd name="connsiteY1482" fmla="*/ 2855534 h 2903740"/>
              <a:gd name="connsiteX1483" fmla="*/ 1323253 w 2928285"/>
              <a:gd name="connsiteY1483" fmla="*/ 2851438 h 2903740"/>
              <a:gd name="connsiteX1484" fmla="*/ 1342303 w 2928285"/>
              <a:gd name="connsiteY1484" fmla="*/ 2850200 h 290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2928285" h="2903740">
                <a:moveTo>
                  <a:pt x="1291344" y="2897349"/>
                </a:moveTo>
                <a:cubicBezTo>
                  <a:pt x="1293725" y="2896206"/>
                  <a:pt x="1312299" y="2898206"/>
                  <a:pt x="1333254" y="2899063"/>
                </a:cubicBezTo>
                <a:cubicBezTo>
                  <a:pt x="1350018" y="2900111"/>
                  <a:pt x="1366877" y="2900682"/>
                  <a:pt x="1383070" y="2901921"/>
                </a:cubicBezTo>
                <a:cubicBezTo>
                  <a:pt x="1417617" y="2904187"/>
                  <a:pt x="1452278" y="2903997"/>
                  <a:pt x="1486797" y="2901349"/>
                </a:cubicBezTo>
                <a:cubicBezTo>
                  <a:pt x="1506514" y="2899253"/>
                  <a:pt x="1514134" y="2896777"/>
                  <a:pt x="1517182" y="2894110"/>
                </a:cubicBezTo>
                <a:cubicBezTo>
                  <a:pt x="1498132" y="2894110"/>
                  <a:pt x="1479082" y="2894682"/>
                  <a:pt x="1460032" y="2894586"/>
                </a:cubicBezTo>
                <a:lnTo>
                  <a:pt x="1402882" y="2892300"/>
                </a:lnTo>
                <a:cubicBezTo>
                  <a:pt x="1383832" y="2892300"/>
                  <a:pt x="1364782" y="2889538"/>
                  <a:pt x="1345732" y="2888014"/>
                </a:cubicBezTo>
                <a:cubicBezTo>
                  <a:pt x="1326682" y="2886490"/>
                  <a:pt x="1307632" y="2884776"/>
                  <a:pt x="1289153" y="2881728"/>
                </a:cubicBezTo>
                <a:lnTo>
                  <a:pt x="1244671" y="2875441"/>
                </a:lnTo>
                <a:cubicBezTo>
                  <a:pt x="1229908" y="2873441"/>
                  <a:pt x="1215335" y="2870012"/>
                  <a:pt x="1200571" y="2867345"/>
                </a:cubicBezTo>
                <a:lnTo>
                  <a:pt x="1200571" y="2864392"/>
                </a:lnTo>
                <a:lnTo>
                  <a:pt x="1200571" y="2864392"/>
                </a:lnTo>
                <a:lnTo>
                  <a:pt x="1200571" y="2867345"/>
                </a:lnTo>
                <a:lnTo>
                  <a:pt x="1184664" y="2865344"/>
                </a:lnTo>
                <a:lnTo>
                  <a:pt x="1179997" y="2864583"/>
                </a:lnTo>
                <a:cubicBezTo>
                  <a:pt x="1175996" y="2862773"/>
                  <a:pt x="1164280" y="2860487"/>
                  <a:pt x="1150279" y="2856582"/>
                </a:cubicBezTo>
                <a:lnTo>
                  <a:pt x="1116370" y="2849152"/>
                </a:lnTo>
                <a:lnTo>
                  <a:pt x="1095034" y="2844199"/>
                </a:lnTo>
                <a:cubicBezTo>
                  <a:pt x="1087890" y="2842580"/>
                  <a:pt x="1080937" y="2840294"/>
                  <a:pt x="1073888" y="2838389"/>
                </a:cubicBezTo>
                <a:lnTo>
                  <a:pt x="1031693" y="2826388"/>
                </a:lnTo>
                <a:cubicBezTo>
                  <a:pt x="1020358" y="2823435"/>
                  <a:pt x="1009309" y="2819244"/>
                  <a:pt x="998164" y="2815529"/>
                </a:cubicBezTo>
                <a:lnTo>
                  <a:pt x="962065" y="2802480"/>
                </a:lnTo>
                <a:cubicBezTo>
                  <a:pt x="957455" y="2801108"/>
                  <a:pt x="952959" y="2799355"/>
                  <a:pt x="948634" y="2797241"/>
                </a:cubicBezTo>
                <a:lnTo>
                  <a:pt x="897104" y="2775810"/>
                </a:lnTo>
                <a:cubicBezTo>
                  <a:pt x="898343" y="2775810"/>
                  <a:pt x="897104" y="2774571"/>
                  <a:pt x="885388" y="2770285"/>
                </a:cubicBezTo>
                <a:cubicBezTo>
                  <a:pt x="817361" y="2739739"/>
                  <a:pt x="751705" y="2704144"/>
                  <a:pt x="688983" y="2663796"/>
                </a:cubicBezTo>
                <a:cubicBezTo>
                  <a:pt x="678791" y="2655604"/>
                  <a:pt x="682601" y="2657604"/>
                  <a:pt x="704318" y="2670749"/>
                </a:cubicBezTo>
                <a:cubicBezTo>
                  <a:pt x="803131" y="2728928"/>
                  <a:pt x="907305" y="2777477"/>
                  <a:pt x="1015405" y="2815720"/>
                </a:cubicBezTo>
                <a:cubicBezTo>
                  <a:pt x="1027692" y="2820196"/>
                  <a:pt x="1040360" y="2823530"/>
                  <a:pt x="1052838" y="2827435"/>
                </a:cubicBezTo>
                <a:lnTo>
                  <a:pt x="1079222" y="2834579"/>
                </a:lnTo>
                <a:lnTo>
                  <a:pt x="1092271" y="2838198"/>
                </a:lnTo>
                <a:lnTo>
                  <a:pt x="1105226" y="2841342"/>
                </a:lnTo>
                <a:cubicBezTo>
                  <a:pt x="1122494" y="2845466"/>
                  <a:pt x="1139296" y="2849695"/>
                  <a:pt x="1155613" y="2854010"/>
                </a:cubicBezTo>
                <a:lnTo>
                  <a:pt x="1161804" y="2855248"/>
                </a:lnTo>
                <a:cubicBezTo>
                  <a:pt x="1163804" y="2855819"/>
                  <a:pt x="1165900" y="2856201"/>
                  <a:pt x="1167900" y="2856677"/>
                </a:cubicBezTo>
                <a:cubicBezTo>
                  <a:pt x="1216096" y="2864011"/>
                  <a:pt x="1195903" y="2859058"/>
                  <a:pt x="1172567" y="2853153"/>
                </a:cubicBezTo>
                <a:cubicBezTo>
                  <a:pt x="1155327" y="2848581"/>
                  <a:pt x="1130848" y="2842009"/>
                  <a:pt x="1107035" y="2836103"/>
                </a:cubicBezTo>
                <a:cubicBezTo>
                  <a:pt x="1095034" y="2833341"/>
                  <a:pt x="1083604" y="2829531"/>
                  <a:pt x="1073317" y="2826578"/>
                </a:cubicBezTo>
                <a:cubicBezTo>
                  <a:pt x="1063030" y="2823625"/>
                  <a:pt x="1054267" y="2820101"/>
                  <a:pt x="1047218" y="2817053"/>
                </a:cubicBezTo>
                <a:cubicBezTo>
                  <a:pt x="1062001" y="2818987"/>
                  <a:pt x="1076631" y="2821873"/>
                  <a:pt x="1091033" y="2825721"/>
                </a:cubicBezTo>
                <a:cubicBezTo>
                  <a:pt x="1110083" y="2830102"/>
                  <a:pt x="1134086" y="2835246"/>
                  <a:pt x="1159423" y="2840960"/>
                </a:cubicBezTo>
                <a:cubicBezTo>
                  <a:pt x="1181521" y="2845818"/>
                  <a:pt x="1200952" y="2848581"/>
                  <a:pt x="1217335" y="2851152"/>
                </a:cubicBezTo>
                <a:cubicBezTo>
                  <a:pt x="1225526" y="2852295"/>
                  <a:pt x="1233051" y="2853343"/>
                  <a:pt x="1239719" y="2854105"/>
                </a:cubicBezTo>
                <a:cubicBezTo>
                  <a:pt x="1246386" y="2854867"/>
                  <a:pt x="1252482" y="2854772"/>
                  <a:pt x="1257816" y="2854772"/>
                </a:cubicBezTo>
                <a:lnTo>
                  <a:pt x="1326301" y="2864297"/>
                </a:lnTo>
                <a:lnTo>
                  <a:pt x="1362115" y="2867154"/>
                </a:lnTo>
                <a:cubicBezTo>
                  <a:pt x="1374021" y="2868012"/>
                  <a:pt x="1385927" y="2869441"/>
                  <a:pt x="1397929" y="2869535"/>
                </a:cubicBezTo>
                <a:lnTo>
                  <a:pt x="1464604" y="2870869"/>
                </a:lnTo>
                <a:cubicBezTo>
                  <a:pt x="1476215" y="2871631"/>
                  <a:pt x="1487854" y="2871631"/>
                  <a:pt x="1499465" y="2870869"/>
                </a:cubicBezTo>
                <a:lnTo>
                  <a:pt x="1533184" y="2870869"/>
                </a:lnTo>
                <a:cubicBezTo>
                  <a:pt x="1544423" y="2870869"/>
                  <a:pt x="1555663" y="2869821"/>
                  <a:pt x="1567093" y="2869250"/>
                </a:cubicBezTo>
                <a:cubicBezTo>
                  <a:pt x="1589953" y="2867916"/>
                  <a:pt x="1613479" y="2866964"/>
                  <a:pt x="1637863" y="2863345"/>
                </a:cubicBezTo>
                <a:lnTo>
                  <a:pt x="1671868" y="2859439"/>
                </a:lnTo>
                <a:cubicBezTo>
                  <a:pt x="1677487" y="2858677"/>
                  <a:pt x="1683202" y="2858201"/>
                  <a:pt x="1688822" y="2857344"/>
                </a:cubicBezTo>
                <a:lnTo>
                  <a:pt x="1705682" y="2854486"/>
                </a:lnTo>
                <a:lnTo>
                  <a:pt x="1686632" y="2855153"/>
                </a:lnTo>
                <a:cubicBezTo>
                  <a:pt x="1699681" y="2852486"/>
                  <a:pt x="1710253" y="2849533"/>
                  <a:pt x="1721493" y="2846580"/>
                </a:cubicBezTo>
                <a:cubicBezTo>
                  <a:pt x="1710253" y="2849533"/>
                  <a:pt x="1699681" y="2852486"/>
                  <a:pt x="1686632" y="2855153"/>
                </a:cubicBezTo>
                <a:lnTo>
                  <a:pt x="1640054" y="2859534"/>
                </a:lnTo>
                <a:cubicBezTo>
                  <a:pt x="1640816" y="2859534"/>
                  <a:pt x="1639292" y="2859534"/>
                  <a:pt x="1635482" y="2859534"/>
                </a:cubicBezTo>
                <a:cubicBezTo>
                  <a:pt x="1631672" y="2859534"/>
                  <a:pt x="1624910" y="2857725"/>
                  <a:pt x="1624719" y="2856201"/>
                </a:cubicBezTo>
                <a:cubicBezTo>
                  <a:pt x="1624528" y="2854676"/>
                  <a:pt x="1638530" y="2851438"/>
                  <a:pt x="1666915" y="2848866"/>
                </a:cubicBezTo>
                <a:lnTo>
                  <a:pt x="1685965" y="2846961"/>
                </a:lnTo>
                <a:lnTo>
                  <a:pt x="1705015" y="2843913"/>
                </a:lnTo>
                <a:lnTo>
                  <a:pt x="1744067" y="2837246"/>
                </a:lnTo>
                <a:cubicBezTo>
                  <a:pt x="1757212" y="2835246"/>
                  <a:pt x="1770166" y="2831912"/>
                  <a:pt x="1783215" y="2829054"/>
                </a:cubicBezTo>
                <a:lnTo>
                  <a:pt x="1821315" y="2820482"/>
                </a:lnTo>
                <a:cubicBezTo>
                  <a:pt x="1843032" y="2814862"/>
                  <a:pt x="1864749" y="2808194"/>
                  <a:pt x="1885037" y="2802194"/>
                </a:cubicBezTo>
                <a:cubicBezTo>
                  <a:pt x="1895134" y="2799336"/>
                  <a:pt x="1904659" y="2795717"/>
                  <a:pt x="1913612" y="2792669"/>
                </a:cubicBezTo>
                <a:cubicBezTo>
                  <a:pt x="1922566" y="2789621"/>
                  <a:pt x="1930757" y="2786002"/>
                  <a:pt x="1938092" y="2783144"/>
                </a:cubicBezTo>
                <a:cubicBezTo>
                  <a:pt x="2019816" y="2755521"/>
                  <a:pt x="2096302" y="2721232"/>
                  <a:pt x="2147642" y="2699324"/>
                </a:cubicBezTo>
                <a:lnTo>
                  <a:pt x="2161929" y="2691990"/>
                </a:lnTo>
                <a:lnTo>
                  <a:pt x="2174407" y="2684941"/>
                </a:lnTo>
                <a:lnTo>
                  <a:pt x="2195647" y="2673416"/>
                </a:lnTo>
                <a:cubicBezTo>
                  <a:pt x="2208411" y="2666558"/>
                  <a:pt x="2218793" y="2661891"/>
                  <a:pt x="2227937" y="2657033"/>
                </a:cubicBezTo>
                <a:cubicBezTo>
                  <a:pt x="2246035" y="2647508"/>
                  <a:pt x="2260703" y="2640555"/>
                  <a:pt x="2284420" y="2626743"/>
                </a:cubicBezTo>
                <a:lnTo>
                  <a:pt x="2318615" y="2608932"/>
                </a:lnTo>
                <a:cubicBezTo>
                  <a:pt x="2327902" y="2602388"/>
                  <a:pt x="2337989" y="2597045"/>
                  <a:pt x="2348619" y="2593025"/>
                </a:cubicBezTo>
                <a:lnTo>
                  <a:pt x="2348619" y="2593025"/>
                </a:lnTo>
                <a:lnTo>
                  <a:pt x="2348619" y="2593025"/>
                </a:lnTo>
                <a:cubicBezTo>
                  <a:pt x="2360144" y="2584071"/>
                  <a:pt x="2369860" y="2576737"/>
                  <a:pt x="2377194" y="2572261"/>
                </a:cubicBezTo>
                <a:cubicBezTo>
                  <a:pt x="2390720" y="2561783"/>
                  <a:pt x="2402435" y="2553211"/>
                  <a:pt x="2411675" y="2545971"/>
                </a:cubicBezTo>
                <a:cubicBezTo>
                  <a:pt x="2420914" y="2538732"/>
                  <a:pt x="2428343" y="2532732"/>
                  <a:pt x="2434154" y="2528636"/>
                </a:cubicBezTo>
                <a:cubicBezTo>
                  <a:pt x="2445774" y="2520254"/>
                  <a:pt x="2450727" y="2518159"/>
                  <a:pt x="2450155" y="2521397"/>
                </a:cubicBezTo>
                <a:cubicBezTo>
                  <a:pt x="2463014" y="2511110"/>
                  <a:pt x="2475206" y="2499966"/>
                  <a:pt x="2487398" y="2488917"/>
                </a:cubicBezTo>
                <a:cubicBezTo>
                  <a:pt x="2495780" y="2481963"/>
                  <a:pt x="2498352" y="2480439"/>
                  <a:pt x="2498638" y="2481202"/>
                </a:cubicBezTo>
                <a:cubicBezTo>
                  <a:pt x="2999700" y="1980720"/>
                  <a:pt x="3070766" y="1193374"/>
                  <a:pt x="2667421" y="611253"/>
                </a:cubicBezTo>
                <a:cubicBezTo>
                  <a:pt x="2665897" y="609729"/>
                  <a:pt x="2664182" y="607920"/>
                  <a:pt x="2662087" y="605443"/>
                </a:cubicBezTo>
                <a:cubicBezTo>
                  <a:pt x="2656181" y="595918"/>
                  <a:pt x="2649514" y="587536"/>
                  <a:pt x="2643037" y="578582"/>
                </a:cubicBezTo>
                <a:lnTo>
                  <a:pt x="2643608" y="578582"/>
                </a:lnTo>
                <a:cubicBezTo>
                  <a:pt x="2567227" y="474798"/>
                  <a:pt x="2477569" y="381482"/>
                  <a:pt x="2376908" y="301024"/>
                </a:cubicBezTo>
                <a:cubicBezTo>
                  <a:pt x="2388234" y="311711"/>
                  <a:pt x="2398978" y="322998"/>
                  <a:pt x="2409103" y="334838"/>
                </a:cubicBezTo>
                <a:lnTo>
                  <a:pt x="2424819" y="349506"/>
                </a:lnTo>
                <a:cubicBezTo>
                  <a:pt x="2429010" y="353888"/>
                  <a:pt x="2432344" y="357412"/>
                  <a:pt x="2434916" y="360365"/>
                </a:cubicBezTo>
                <a:cubicBezTo>
                  <a:pt x="2438297" y="363765"/>
                  <a:pt x="2441240" y="367575"/>
                  <a:pt x="2443679" y="371699"/>
                </a:cubicBezTo>
                <a:cubicBezTo>
                  <a:pt x="2445488" y="375605"/>
                  <a:pt x="2441012" y="373700"/>
                  <a:pt x="2439202" y="374367"/>
                </a:cubicBezTo>
                <a:lnTo>
                  <a:pt x="2437106" y="375414"/>
                </a:lnTo>
                <a:lnTo>
                  <a:pt x="2428820" y="394464"/>
                </a:lnTo>
                <a:cubicBezTo>
                  <a:pt x="2436344" y="401894"/>
                  <a:pt x="2444536" y="409799"/>
                  <a:pt x="2452918" y="417705"/>
                </a:cubicBezTo>
                <a:lnTo>
                  <a:pt x="2476921" y="442756"/>
                </a:lnTo>
                <a:cubicBezTo>
                  <a:pt x="2484827" y="451043"/>
                  <a:pt x="2492351" y="459044"/>
                  <a:pt x="2499019" y="466569"/>
                </a:cubicBezTo>
                <a:cubicBezTo>
                  <a:pt x="2505686" y="474093"/>
                  <a:pt x="2510925" y="481523"/>
                  <a:pt x="2515116" y="487809"/>
                </a:cubicBezTo>
                <a:lnTo>
                  <a:pt x="2536928" y="513051"/>
                </a:lnTo>
                <a:cubicBezTo>
                  <a:pt x="2544262" y="521337"/>
                  <a:pt x="2550739" y="530386"/>
                  <a:pt x="2557788" y="538959"/>
                </a:cubicBezTo>
                <a:cubicBezTo>
                  <a:pt x="2562836" y="550579"/>
                  <a:pt x="2570837" y="565819"/>
                  <a:pt x="2549311" y="543531"/>
                </a:cubicBezTo>
                <a:cubicBezTo>
                  <a:pt x="2559598" y="557247"/>
                  <a:pt x="2570075" y="569724"/>
                  <a:pt x="2579600" y="582488"/>
                </a:cubicBezTo>
                <a:lnTo>
                  <a:pt x="2607604" y="620588"/>
                </a:lnTo>
                <a:lnTo>
                  <a:pt x="2607604" y="620588"/>
                </a:lnTo>
                <a:lnTo>
                  <a:pt x="2610557" y="621255"/>
                </a:lnTo>
                <a:cubicBezTo>
                  <a:pt x="2602079" y="603919"/>
                  <a:pt x="2620082" y="622969"/>
                  <a:pt x="2607889" y="600585"/>
                </a:cubicBezTo>
                <a:cubicBezTo>
                  <a:pt x="2614595" y="607186"/>
                  <a:pt x="2620596" y="614463"/>
                  <a:pt x="2625796" y="622302"/>
                </a:cubicBezTo>
                <a:cubicBezTo>
                  <a:pt x="2630454" y="630160"/>
                  <a:pt x="2636017" y="637447"/>
                  <a:pt x="2642370" y="644019"/>
                </a:cubicBezTo>
                <a:cubicBezTo>
                  <a:pt x="2651895" y="657545"/>
                  <a:pt x="2661420" y="670689"/>
                  <a:pt x="2670945" y="684596"/>
                </a:cubicBezTo>
                <a:lnTo>
                  <a:pt x="2697901" y="726220"/>
                </a:lnTo>
                <a:cubicBezTo>
                  <a:pt x="2703139" y="734602"/>
                  <a:pt x="2707426" y="743460"/>
                  <a:pt x="2712284" y="752223"/>
                </a:cubicBezTo>
                <a:lnTo>
                  <a:pt x="2721046" y="766701"/>
                </a:lnTo>
                <a:cubicBezTo>
                  <a:pt x="2726952" y="778131"/>
                  <a:pt x="2733905" y="790704"/>
                  <a:pt x="2738954" y="800801"/>
                </a:cubicBezTo>
                <a:cubicBezTo>
                  <a:pt x="2751050" y="825375"/>
                  <a:pt x="2760194" y="843759"/>
                  <a:pt x="2767529" y="857951"/>
                </a:cubicBezTo>
                <a:cubicBezTo>
                  <a:pt x="2774863" y="872143"/>
                  <a:pt x="2778196" y="883192"/>
                  <a:pt x="2781435" y="891860"/>
                </a:cubicBezTo>
                <a:cubicBezTo>
                  <a:pt x="2787074" y="906662"/>
                  <a:pt x="2790817" y="922121"/>
                  <a:pt x="2792579" y="937865"/>
                </a:cubicBezTo>
                <a:lnTo>
                  <a:pt x="2785626" y="937865"/>
                </a:lnTo>
                <a:cubicBezTo>
                  <a:pt x="2788198" y="951867"/>
                  <a:pt x="2794675" y="972441"/>
                  <a:pt x="2801819" y="995492"/>
                </a:cubicBezTo>
                <a:cubicBezTo>
                  <a:pt x="2808962" y="1018542"/>
                  <a:pt x="2816106" y="1044260"/>
                  <a:pt x="2821535" y="1067596"/>
                </a:cubicBezTo>
                <a:lnTo>
                  <a:pt x="2828965" y="1099886"/>
                </a:lnTo>
                <a:lnTo>
                  <a:pt x="2830679" y="1113602"/>
                </a:lnTo>
                <a:cubicBezTo>
                  <a:pt x="2832203" y="1119507"/>
                  <a:pt x="2833537" y="1125508"/>
                  <a:pt x="2834585" y="1131509"/>
                </a:cubicBezTo>
                <a:lnTo>
                  <a:pt x="2836489" y="1148749"/>
                </a:lnTo>
                <a:cubicBezTo>
                  <a:pt x="2828012" y="1120174"/>
                  <a:pt x="2831346" y="1153893"/>
                  <a:pt x="2830584" y="1166085"/>
                </a:cubicBezTo>
                <a:lnTo>
                  <a:pt x="2830584" y="1165228"/>
                </a:lnTo>
                <a:cubicBezTo>
                  <a:pt x="2824297" y="1129890"/>
                  <a:pt x="2823059" y="1132080"/>
                  <a:pt x="2821630" y="1133223"/>
                </a:cubicBezTo>
                <a:cubicBezTo>
                  <a:pt x="2818011" y="1117412"/>
                  <a:pt x="2814296" y="1110173"/>
                  <a:pt x="2809153" y="1087503"/>
                </a:cubicBezTo>
                <a:cubicBezTo>
                  <a:pt x="2808372" y="1086208"/>
                  <a:pt x="2807734" y="1084836"/>
                  <a:pt x="2807248" y="1083408"/>
                </a:cubicBezTo>
                <a:lnTo>
                  <a:pt x="2800390" y="1067787"/>
                </a:lnTo>
                <a:cubicBezTo>
                  <a:pt x="2791503" y="1050441"/>
                  <a:pt x="2784540" y="1032163"/>
                  <a:pt x="2779625" y="1013304"/>
                </a:cubicBezTo>
                <a:lnTo>
                  <a:pt x="2779625" y="1013304"/>
                </a:lnTo>
                <a:lnTo>
                  <a:pt x="2773815" y="1004540"/>
                </a:lnTo>
                <a:cubicBezTo>
                  <a:pt x="2764290" y="987967"/>
                  <a:pt x="2760670" y="993777"/>
                  <a:pt x="2758861" y="1003112"/>
                </a:cubicBezTo>
                <a:lnTo>
                  <a:pt x="2760861" y="1017304"/>
                </a:lnTo>
                <a:cubicBezTo>
                  <a:pt x="2782426" y="1099143"/>
                  <a:pt x="2796828" y="1182706"/>
                  <a:pt x="2803914" y="1267049"/>
                </a:cubicBezTo>
                <a:cubicBezTo>
                  <a:pt x="2800866" y="1254762"/>
                  <a:pt x="2796485" y="1216472"/>
                  <a:pt x="2794389" y="1217139"/>
                </a:cubicBezTo>
                <a:cubicBezTo>
                  <a:pt x="2794389" y="1233998"/>
                  <a:pt x="2794389" y="1250000"/>
                  <a:pt x="2794389" y="1262001"/>
                </a:cubicBezTo>
                <a:cubicBezTo>
                  <a:pt x="2794389" y="1274003"/>
                  <a:pt x="2791627" y="1282195"/>
                  <a:pt x="2789531" y="1283242"/>
                </a:cubicBezTo>
                <a:cubicBezTo>
                  <a:pt x="2791055" y="1294101"/>
                  <a:pt x="2792675" y="1304769"/>
                  <a:pt x="2794294" y="1317246"/>
                </a:cubicBezTo>
                <a:cubicBezTo>
                  <a:pt x="2795056" y="1323438"/>
                  <a:pt x="2795818" y="1330105"/>
                  <a:pt x="2796485" y="1337439"/>
                </a:cubicBezTo>
                <a:cubicBezTo>
                  <a:pt x="2797151" y="1344774"/>
                  <a:pt x="2797151" y="1352774"/>
                  <a:pt x="2797342" y="1361728"/>
                </a:cubicBezTo>
                <a:cubicBezTo>
                  <a:pt x="2792960" y="1339249"/>
                  <a:pt x="2789150" y="1346298"/>
                  <a:pt x="2785150" y="1345440"/>
                </a:cubicBezTo>
                <a:cubicBezTo>
                  <a:pt x="2784483" y="1329820"/>
                  <a:pt x="2782769" y="1310579"/>
                  <a:pt x="2781721" y="1293243"/>
                </a:cubicBezTo>
                <a:cubicBezTo>
                  <a:pt x="2781054" y="1284576"/>
                  <a:pt x="2780387" y="1276384"/>
                  <a:pt x="2779435" y="1269336"/>
                </a:cubicBezTo>
                <a:cubicBezTo>
                  <a:pt x="2778644" y="1263697"/>
                  <a:pt x="2777301" y="1258144"/>
                  <a:pt x="2775434" y="1252762"/>
                </a:cubicBezTo>
                <a:cubicBezTo>
                  <a:pt x="2774101" y="1238379"/>
                  <a:pt x="2772767" y="1223616"/>
                  <a:pt x="2771338" y="1208852"/>
                </a:cubicBezTo>
                <a:cubicBezTo>
                  <a:pt x="2769910" y="1194088"/>
                  <a:pt x="2767052" y="1179039"/>
                  <a:pt x="2765052" y="1164275"/>
                </a:cubicBezTo>
                <a:lnTo>
                  <a:pt x="2761909" y="1142463"/>
                </a:lnTo>
                <a:cubicBezTo>
                  <a:pt x="2760956" y="1135224"/>
                  <a:pt x="2759337" y="1128270"/>
                  <a:pt x="2758099" y="1121317"/>
                </a:cubicBezTo>
                <a:cubicBezTo>
                  <a:pt x="2755527" y="1107601"/>
                  <a:pt x="2753146" y="1094361"/>
                  <a:pt x="2751145" y="1082074"/>
                </a:cubicBezTo>
                <a:cubicBezTo>
                  <a:pt x="2749050" y="1071501"/>
                  <a:pt x="2745621" y="1061214"/>
                  <a:pt x="2742859" y="1050737"/>
                </a:cubicBezTo>
                <a:lnTo>
                  <a:pt x="2734572" y="1022162"/>
                </a:lnTo>
                <a:cubicBezTo>
                  <a:pt x="2730476" y="1009398"/>
                  <a:pt x="2725047" y="997682"/>
                  <a:pt x="2721904" y="987110"/>
                </a:cubicBezTo>
                <a:cubicBezTo>
                  <a:pt x="2718732" y="978337"/>
                  <a:pt x="2716437" y="969279"/>
                  <a:pt x="2715046" y="960059"/>
                </a:cubicBezTo>
                <a:cubicBezTo>
                  <a:pt x="2715036" y="959392"/>
                  <a:pt x="2715208" y="958735"/>
                  <a:pt x="2715522" y="958154"/>
                </a:cubicBezTo>
                <a:lnTo>
                  <a:pt x="2721999" y="959964"/>
                </a:lnTo>
                <a:lnTo>
                  <a:pt x="2715522" y="958154"/>
                </a:lnTo>
                <a:cubicBezTo>
                  <a:pt x="2712855" y="949867"/>
                  <a:pt x="2709712" y="941961"/>
                  <a:pt x="2706569" y="934151"/>
                </a:cubicBezTo>
                <a:cubicBezTo>
                  <a:pt x="2703425" y="926340"/>
                  <a:pt x="2700568" y="918530"/>
                  <a:pt x="2697520" y="910815"/>
                </a:cubicBezTo>
                <a:cubicBezTo>
                  <a:pt x="2694472" y="903099"/>
                  <a:pt x="2691710" y="895574"/>
                  <a:pt x="2688852" y="888050"/>
                </a:cubicBezTo>
                <a:lnTo>
                  <a:pt x="2678279" y="865952"/>
                </a:lnTo>
                <a:cubicBezTo>
                  <a:pt x="2671897" y="851569"/>
                  <a:pt x="2666278" y="837377"/>
                  <a:pt x="2659896" y="823470"/>
                </a:cubicBezTo>
                <a:lnTo>
                  <a:pt x="2640846" y="782894"/>
                </a:lnTo>
                <a:cubicBezTo>
                  <a:pt x="2634750" y="769368"/>
                  <a:pt x="2627511" y="756700"/>
                  <a:pt x="2620748" y="743746"/>
                </a:cubicBezTo>
                <a:cubicBezTo>
                  <a:pt x="2613986" y="730792"/>
                  <a:pt x="2607604" y="717838"/>
                  <a:pt x="2600079" y="705646"/>
                </a:cubicBezTo>
                <a:cubicBezTo>
                  <a:pt x="2585220" y="680690"/>
                  <a:pt x="2570837" y="655354"/>
                  <a:pt x="2553787" y="630970"/>
                </a:cubicBezTo>
                <a:lnTo>
                  <a:pt x="2542167" y="613349"/>
                </a:lnTo>
                <a:cubicBezTo>
                  <a:pt x="2538357" y="607443"/>
                  <a:pt x="2534357" y="601633"/>
                  <a:pt x="2530070" y="596013"/>
                </a:cubicBezTo>
                <a:cubicBezTo>
                  <a:pt x="2521498" y="584488"/>
                  <a:pt x="2512544" y="572677"/>
                  <a:pt x="2502257" y="559723"/>
                </a:cubicBezTo>
                <a:cubicBezTo>
                  <a:pt x="2462443" y="517337"/>
                  <a:pt x="2416532" y="464473"/>
                  <a:pt x="2368907" y="420848"/>
                </a:cubicBezTo>
                <a:cubicBezTo>
                  <a:pt x="2337665" y="392273"/>
                  <a:pt x="2335570" y="387225"/>
                  <a:pt x="2338713" y="386178"/>
                </a:cubicBezTo>
                <a:cubicBezTo>
                  <a:pt x="2338256" y="385454"/>
                  <a:pt x="2337875" y="384692"/>
                  <a:pt x="2337570" y="383892"/>
                </a:cubicBezTo>
                <a:cubicBezTo>
                  <a:pt x="2330521" y="377319"/>
                  <a:pt x="2323663" y="370556"/>
                  <a:pt x="2316425" y="364175"/>
                </a:cubicBezTo>
                <a:lnTo>
                  <a:pt x="2291374" y="344553"/>
                </a:lnTo>
                <a:cubicBezTo>
                  <a:pt x="2290612" y="345125"/>
                  <a:pt x="2287373" y="343601"/>
                  <a:pt x="2276896" y="335886"/>
                </a:cubicBezTo>
                <a:lnTo>
                  <a:pt x="2274419" y="336648"/>
                </a:lnTo>
                <a:cubicBezTo>
                  <a:pt x="2281372" y="342553"/>
                  <a:pt x="2287373" y="348173"/>
                  <a:pt x="2280229" y="343220"/>
                </a:cubicBezTo>
                <a:cubicBezTo>
                  <a:pt x="2273086" y="338267"/>
                  <a:pt x="2269180" y="335219"/>
                  <a:pt x="2264132" y="331218"/>
                </a:cubicBezTo>
                <a:cubicBezTo>
                  <a:pt x="2259084" y="327218"/>
                  <a:pt x="2254607" y="323598"/>
                  <a:pt x="2250130" y="320074"/>
                </a:cubicBezTo>
                <a:cubicBezTo>
                  <a:pt x="2225842" y="302739"/>
                  <a:pt x="2210126" y="290261"/>
                  <a:pt x="2198410" y="281974"/>
                </a:cubicBezTo>
                <a:cubicBezTo>
                  <a:pt x="2189952" y="275640"/>
                  <a:pt x="2181932" y="268734"/>
                  <a:pt x="2174407" y="261305"/>
                </a:cubicBezTo>
                <a:cubicBezTo>
                  <a:pt x="2160310" y="251780"/>
                  <a:pt x="2152976" y="246731"/>
                  <a:pt x="2150404" y="244064"/>
                </a:cubicBezTo>
                <a:cubicBezTo>
                  <a:pt x="2147832" y="241398"/>
                  <a:pt x="2149451" y="241302"/>
                  <a:pt x="2152404" y="241779"/>
                </a:cubicBezTo>
                <a:cubicBezTo>
                  <a:pt x="2165929" y="249018"/>
                  <a:pt x="2179169" y="258257"/>
                  <a:pt x="2189552" y="264353"/>
                </a:cubicBezTo>
                <a:cubicBezTo>
                  <a:pt x="2199934" y="270449"/>
                  <a:pt x="2206792" y="273878"/>
                  <a:pt x="2206316" y="271878"/>
                </a:cubicBezTo>
                <a:cubicBezTo>
                  <a:pt x="2205839" y="269877"/>
                  <a:pt x="2225366" y="280450"/>
                  <a:pt x="2236510" y="286737"/>
                </a:cubicBezTo>
                <a:cubicBezTo>
                  <a:pt x="2244416" y="289880"/>
                  <a:pt x="2236510" y="282069"/>
                  <a:pt x="2229937" y="274735"/>
                </a:cubicBezTo>
                <a:cubicBezTo>
                  <a:pt x="2223365" y="267401"/>
                  <a:pt x="2216317" y="261210"/>
                  <a:pt x="2227556" y="265781"/>
                </a:cubicBezTo>
                <a:lnTo>
                  <a:pt x="2229080" y="265781"/>
                </a:lnTo>
                <a:lnTo>
                  <a:pt x="2214031" y="257304"/>
                </a:lnTo>
                <a:lnTo>
                  <a:pt x="2203744" y="250446"/>
                </a:lnTo>
                <a:lnTo>
                  <a:pt x="2189170" y="238731"/>
                </a:lnTo>
                <a:lnTo>
                  <a:pt x="2189742" y="237873"/>
                </a:lnTo>
                <a:lnTo>
                  <a:pt x="2175264" y="228348"/>
                </a:lnTo>
                <a:lnTo>
                  <a:pt x="2161834" y="220633"/>
                </a:lnTo>
                <a:lnTo>
                  <a:pt x="2134307" y="204822"/>
                </a:lnTo>
                <a:cubicBezTo>
                  <a:pt x="2128687" y="201678"/>
                  <a:pt x="2122877" y="198345"/>
                  <a:pt x="2116971" y="195297"/>
                </a:cubicBezTo>
                <a:lnTo>
                  <a:pt x="2099159" y="186438"/>
                </a:lnTo>
                <a:lnTo>
                  <a:pt x="2116971" y="195297"/>
                </a:lnTo>
                <a:cubicBezTo>
                  <a:pt x="2122877" y="198440"/>
                  <a:pt x="2128687" y="201773"/>
                  <a:pt x="2134307" y="204822"/>
                </a:cubicBezTo>
                <a:lnTo>
                  <a:pt x="2118876" y="198440"/>
                </a:lnTo>
                <a:cubicBezTo>
                  <a:pt x="2113637" y="196344"/>
                  <a:pt x="2108303" y="194535"/>
                  <a:pt x="2102969" y="192630"/>
                </a:cubicBezTo>
                <a:lnTo>
                  <a:pt x="2073918" y="179009"/>
                </a:lnTo>
                <a:cubicBezTo>
                  <a:pt x="2058583" y="173198"/>
                  <a:pt x="2042771" y="168531"/>
                  <a:pt x="2027055" y="163864"/>
                </a:cubicBezTo>
                <a:lnTo>
                  <a:pt x="1994956" y="148814"/>
                </a:lnTo>
                <a:cubicBezTo>
                  <a:pt x="1990774" y="147243"/>
                  <a:pt x="1986726" y="145328"/>
                  <a:pt x="1982859" y="143099"/>
                </a:cubicBezTo>
                <a:cubicBezTo>
                  <a:pt x="1981335" y="141766"/>
                  <a:pt x="1993051" y="144243"/>
                  <a:pt x="2015625" y="151577"/>
                </a:cubicBezTo>
                <a:cubicBezTo>
                  <a:pt x="2014768" y="149481"/>
                  <a:pt x="2023150" y="151577"/>
                  <a:pt x="2002861" y="141004"/>
                </a:cubicBezTo>
                <a:cubicBezTo>
                  <a:pt x="1988145" y="135222"/>
                  <a:pt x="1973134" y="130203"/>
                  <a:pt x="1957903" y="125955"/>
                </a:cubicBezTo>
                <a:lnTo>
                  <a:pt x="1912184" y="111953"/>
                </a:lnTo>
                <a:cubicBezTo>
                  <a:pt x="1898658" y="108143"/>
                  <a:pt x="1885228" y="104047"/>
                  <a:pt x="1871988" y="99665"/>
                </a:cubicBezTo>
                <a:cubicBezTo>
                  <a:pt x="1858748" y="95284"/>
                  <a:pt x="1845318" y="91664"/>
                  <a:pt x="1832174" y="86997"/>
                </a:cubicBezTo>
                <a:lnTo>
                  <a:pt x="1832935" y="83854"/>
                </a:lnTo>
                <a:cubicBezTo>
                  <a:pt x="1798169" y="70995"/>
                  <a:pt x="1829126" y="76710"/>
                  <a:pt x="1835221" y="75472"/>
                </a:cubicBezTo>
                <a:cubicBezTo>
                  <a:pt x="1846747" y="77853"/>
                  <a:pt x="1857853" y="81930"/>
                  <a:pt x="1868178" y="87569"/>
                </a:cubicBezTo>
                <a:cubicBezTo>
                  <a:pt x="1877122" y="92950"/>
                  <a:pt x="1886723" y="97151"/>
                  <a:pt x="1896753" y="100047"/>
                </a:cubicBezTo>
                <a:lnTo>
                  <a:pt x="1893514" y="100047"/>
                </a:lnTo>
                <a:lnTo>
                  <a:pt x="1896753" y="100047"/>
                </a:lnTo>
                <a:lnTo>
                  <a:pt x="1920946" y="106905"/>
                </a:lnTo>
                <a:cubicBezTo>
                  <a:pt x="1929043" y="109095"/>
                  <a:pt x="1937234" y="111381"/>
                  <a:pt x="1945711" y="114524"/>
                </a:cubicBezTo>
                <a:cubicBezTo>
                  <a:pt x="1962571" y="120525"/>
                  <a:pt x="1981430" y="127098"/>
                  <a:pt x="2004195" y="137099"/>
                </a:cubicBezTo>
                <a:lnTo>
                  <a:pt x="2004195" y="137099"/>
                </a:lnTo>
                <a:lnTo>
                  <a:pt x="2048677" y="156149"/>
                </a:lnTo>
                <a:lnTo>
                  <a:pt x="2048677" y="156149"/>
                </a:lnTo>
                <a:cubicBezTo>
                  <a:pt x="2052392" y="157292"/>
                  <a:pt x="2056049" y="158625"/>
                  <a:pt x="2059630" y="160149"/>
                </a:cubicBezTo>
                <a:cubicBezTo>
                  <a:pt x="2064107" y="162054"/>
                  <a:pt x="2069155" y="164626"/>
                  <a:pt x="2075061" y="167579"/>
                </a:cubicBezTo>
                <a:cubicBezTo>
                  <a:pt x="2091635" y="174151"/>
                  <a:pt x="2085158" y="167579"/>
                  <a:pt x="2115828" y="182343"/>
                </a:cubicBezTo>
                <a:cubicBezTo>
                  <a:pt x="2132116" y="187867"/>
                  <a:pt x="2148022" y="194820"/>
                  <a:pt x="2164215" y="201393"/>
                </a:cubicBezTo>
                <a:lnTo>
                  <a:pt x="2188218" y="210918"/>
                </a:lnTo>
                <a:lnTo>
                  <a:pt x="2211078" y="221109"/>
                </a:lnTo>
                <a:cubicBezTo>
                  <a:pt x="2218888" y="224538"/>
                  <a:pt x="2219746" y="223967"/>
                  <a:pt x="2213936" y="219585"/>
                </a:cubicBezTo>
                <a:cubicBezTo>
                  <a:pt x="2211078" y="217490"/>
                  <a:pt x="2206506" y="214347"/>
                  <a:pt x="2200410" y="210060"/>
                </a:cubicBezTo>
                <a:lnTo>
                  <a:pt x="2189933" y="203488"/>
                </a:lnTo>
                <a:lnTo>
                  <a:pt x="2176693" y="196059"/>
                </a:lnTo>
                <a:cubicBezTo>
                  <a:pt x="2166692" y="191296"/>
                  <a:pt x="2156500" y="186534"/>
                  <a:pt x="2146689" y="181199"/>
                </a:cubicBezTo>
                <a:cubicBezTo>
                  <a:pt x="2141736" y="178532"/>
                  <a:pt x="2136878" y="175675"/>
                  <a:pt x="2132116" y="172627"/>
                </a:cubicBezTo>
                <a:cubicBezTo>
                  <a:pt x="2127258" y="169674"/>
                  <a:pt x="2122591" y="166626"/>
                  <a:pt x="2117828" y="163102"/>
                </a:cubicBezTo>
                <a:cubicBezTo>
                  <a:pt x="2104074" y="153958"/>
                  <a:pt x="2089720" y="145757"/>
                  <a:pt x="2074870" y="138528"/>
                </a:cubicBezTo>
                <a:cubicBezTo>
                  <a:pt x="2061154" y="133003"/>
                  <a:pt x="2049534" y="129003"/>
                  <a:pt x="2036199" y="123954"/>
                </a:cubicBezTo>
                <a:cubicBezTo>
                  <a:pt x="2022864" y="118906"/>
                  <a:pt x="2007624" y="112524"/>
                  <a:pt x="1985526" y="104333"/>
                </a:cubicBezTo>
                <a:cubicBezTo>
                  <a:pt x="1974763" y="101571"/>
                  <a:pt x="1963237" y="98427"/>
                  <a:pt x="1947426" y="93474"/>
                </a:cubicBezTo>
                <a:cubicBezTo>
                  <a:pt x="1931614" y="88521"/>
                  <a:pt x="1912279" y="82997"/>
                  <a:pt x="1885799" y="73853"/>
                </a:cubicBezTo>
                <a:lnTo>
                  <a:pt x="1885799" y="73853"/>
                </a:lnTo>
                <a:cubicBezTo>
                  <a:pt x="1866749" y="68805"/>
                  <a:pt x="1848652" y="64328"/>
                  <a:pt x="1830459" y="58137"/>
                </a:cubicBezTo>
                <a:cubicBezTo>
                  <a:pt x="1812276" y="52269"/>
                  <a:pt x="1793769" y="47469"/>
                  <a:pt x="1775024" y="43754"/>
                </a:cubicBezTo>
                <a:lnTo>
                  <a:pt x="1742829" y="37563"/>
                </a:lnTo>
                <a:lnTo>
                  <a:pt x="1710253" y="32895"/>
                </a:lnTo>
                <a:cubicBezTo>
                  <a:pt x="1691203" y="28419"/>
                  <a:pt x="1714826" y="31467"/>
                  <a:pt x="1711492" y="29752"/>
                </a:cubicBezTo>
                <a:cubicBezTo>
                  <a:pt x="1725589" y="31657"/>
                  <a:pt x="1736543" y="32610"/>
                  <a:pt x="1745496" y="33467"/>
                </a:cubicBezTo>
                <a:cubicBezTo>
                  <a:pt x="1754450" y="34324"/>
                  <a:pt x="1761498" y="35277"/>
                  <a:pt x="1767785" y="35657"/>
                </a:cubicBezTo>
                <a:cubicBezTo>
                  <a:pt x="1799598" y="42611"/>
                  <a:pt x="1795121" y="39848"/>
                  <a:pt x="1794264" y="38229"/>
                </a:cubicBezTo>
                <a:cubicBezTo>
                  <a:pt x="1802170" y="40039"/>
                  <a:pt x="1810171" y="41754"/>
                  <a:pt x="1817981" y="43849"/>
                </a:cubicBezTo>
                <a:cubicBezTo>
                  <a:pt x="1810171" y="41754"/>
                  <a:pt x="1802170" y="40039"/>
                  <a:pt x="1794359" y="38229"/>
                </a:cubicBezTo>
                <a:lnTo>
                  <a:pt x="1744734" y="25752"/>
                </a:lnTo>
                <a:lnTo>
                  <a:pt x="1728542" y="22989"/>
                </a:lnTo>
                <a:cubicBezTo>
                  <a:pt x="1701014" y="18703"/>
                  <a:pt x="1673487" y="14036"/>
                  <a:pt x="1645674" y="11750"/>
                </a:cubicBezTo>
                <a:cubicBezTo>
                  <a:pt x="1631491" y="12645"/>
                  <a:pt x="1617261" y="12102"/>
                  <a:pt x="1603193" y="10131"/>
                </a:cubicBezTo>
                <a:cubicBezTo>
                  <a:pt x="1582809" y="8988"/>
                  <a:pt x="1558330" y="7178"/>
                  <a:pt x="1536518" y="5654"/>
                </a:cubicBezTo>
                <a:cubicBezTo>
                  <a:pt x="1495179" y="4511"/>
                  <a:pt x="1453745" y="2415"/>
                  <a:pt x="1446506" y="-252"/>
                </a:cubicBezTo>
                <a:cubicBezTo>
                  <a:pt x="1396500" y="2034"/>
                  <a:pt x="1347065" y="5844"/>
                  <a:pt x="1290201" y="12321"/>
                </a:cubicBezTo>
                <a:cubicBezTo>
                  <a:pt x="1216877" y="19865"/>
                  <a:pt x="1144745" y="36334"/>
                  <a:pt x="1075412" y="61375"/>
                </a:cubicBezTo>
                <a:cubicBezTo>
                  <a:pt x="1041313" y="72900"/>
                  <a:pt x="1027787" y="81759"/>
                  <a:pt x="995402" y="94808"/>
                </a:cubicBezTo>
                <a:cubicBezTo>
                  <a:pt x="987677" y="97322"/>
                  <a:pt x="980191" y="100513"/>
                  <a:pt x="973018" y="104333"/>
                </a:cubicBezTo>
                <a:cubicBezTo>
                  <a:pt x="970104" y="106057"/>
                  <a:pt x="967313" y="107971"/>
                  <a:pt x="964636" y="110048"/>
                </a:cubicBezTo>
                <a:cubicBezTo>
                  <a:pt x="959874" y="113572"/>
                  <a:pt x="953111" y="117668"/>
                  <a:pt x="922250" y="129860"/>
                </a:cubicBezTo>
                <a:lnTo>
                  <a:pt x="934537" y="119192"/>
                </a:lnTo>
                <a:lnTo>
                  <a:pt x="922250" y="129860"/>
                </a:lnTo>
                <a:lnTo>
                  <a:pt x="922917" y="133098"/>
                </a:lnTo>
                <a:cubicBezTo>
                  <a:pt x="935966" y="128907"/>
                  <a:pt x="945777" y="126526"/>
                  <a:pt x="958826" y="122335"/>
                </a:cubicBezTo>
                <a:cubicBezTo>
                  <a:pt x="971876" y="118144"/>
                  <a:pt x="987973" y="112143"/>
                  <a:pt x="1014547" y="103285"/>
                </a:cubicBezTo>
                <a:cubicBezTo>
                  <a:pt x="1028263" y="99951"/>
                  <a:pt x="1044266" y="95284"/>
                  <a:pt x="1057219" y="92617"/>
                </a:cubicBezTo>
                <a:cubicBezTo>
                  <a:pt x="1064849" y="90207"/>
                  <a:pt x="1072888" y="89397"/>
                  <a:pt x="1080842" y="90236"/>
                </a:cubicBezTo>
                <a:cubicBezTo>
                  <a:pt x="1097796" y="86235"/>
                  <a:pt x="1095605" y="88140"/>
                  <a:pt x="1096558" y="89093"/>
                </a:cubicBezTo>
                <a:cubicBezTo>
                  <a:pt x="1083794" y="93379"/>
                  <a:pt x="1071031" y="97284"/>
                  <a:pt x="1057982" y="100999"/>
                </a:cubicBezTo>
                <a:cubicBezTo>
                  <a:pt x="1044932" y="104714"/>
                  <a:pt x="1032359" y="109286"/>
                  <a:pt x="1019215" y="113001"/>
                </a:cubicBezTo>
                <a:cubicBezTo>
                  <a:pt x="984829" y="128907"/>
                  <a:pt x="1041408" y="109476"/>
                  <a:pt x="1064839" y="103476"/>
                </a:cubicBezTo>
                <a:cubicBezTo>
                  <a:pt x="1086595" y="99056"/>
                  <a:pt x="1107778" y="92189"/>
                  <a:pt x="1127990" y="82997"/>
                </a:cubicBezTo>
                <a:cubicBezTo>
                  <a:pt x="1147040" y="78520"/>
                  <a:pt x="1165328" y="74424"/>
                  <a:pt x="1183616" y="70424"/>
                </a:cubicBezTo>
                <a:cubicBezTo>
                  <a:pt x="1201904" y="66423"/>
                  <a:pt x="1220383" y="64328"/>
                  <a:pt x="1238576" y="60899"/>
                </a:cubicBezTo>
                <a:lnTo>
                  <a:pt x="1255911" y="64995"/>
                </a:lnTo>
                <a:lnTo>
                  <a:pt x="1311346" y="58232"/>
                </a:lnTo>
                <a:cubicBezTo>
                  <a:pt x="1320871" y="56898"/>
                  <a:pt x="1329920" y="56231"/>
                  <a:pt x="1339160" y="55660"/>
                </a:cubicBezTo>
                <a:lnTo>
                  <a:pt x="1367068" y="53660"/>
                </a:lnTo>
                <a:cubicBezTo>
                  <a:pt x="1378021" y="52326"/>
                  <a:pt x="1389356" y="50136"/>
                  <a:pt x="1399929" y="49373"/>
                </a:cubicBezTo>
                <a:cubicBezTo>
                  <a:pt x="1415912" y="47859"/>
                  <a:pt x="1431981" y="47288"/>
                  <a:pt x="1448030" y="47659"/>
                </a:cubicBezTo>
                <a:cubicBezTo>
                  <a:pt x="1468604" y="48516"/>
                  <a:pt x="1445363" y="49945"/>
                  <a:pt x="1430695" y="50802"/>
                </a:cubicBezTo>
                <a:cubicBezTo>
                  <a:pt x="1403453" y="52422"/>
                  <a:pt x="1396310" y="54136"/>
                  <a:pt x="1398977" y="55946"/>
                </a:cubicBezTo>
                <a:lnTo>
                  <a:pt x="1398977" y="55946"/>
                </a:lnTo>
                <a:cubicBezTo>
                  <a:pt x="1421360" y="55946"/>
                  <a:pt x="1442982" y="55946"/>
                  <a:pt x="1462508" y="55089"/>
                </a:cubicBezTo>
                <a:cubicBezTo>
                  <a:pt x="1482035" y="54231"/>
                  <a:pt x="1499656" y="55089"/>
                  <a:pt x="1514134" y="53850"/>
                </a:cubicBezTo>
                <a:cubicBezTo>
                  <a:pt x="1519468" y="53850"/>
                  <a:pt x="1526230" y="52993"/>
                  <a:pt x="1533755" y="53088"/>
                </a:cubicBezTo>
                <a:lnTo>
                  <a:pt x="1557949" y="54231"/>
                </a:lnTo>
                <a:cubicBezTo>
                  <a:pt x="1574903" y="55279"/>
                  <a:pt x="1592715" y="55851"/>
                  <a:pt x="1606812" y="56898"/>
                </a:cubicBezTo>
                <a:cubicBezTo>
                  <a:pt x="1662343" y="64137"/>
                  <a:pt x="1651008" y="65566"/>
                  <a:pt x="1652437" y="68043"/>
                </a:cubicBezTo>
                <a:cubicBezTo>
                  <a:pt x="1602811" y="63471"/>
                  <a:pt x="1633387" y="69757"/>
                  <a:pt x="1639197" y="72805"/>
                </a:cubicBezTo>
                <a:lnTo>
                  <a:pt x="1652722" y="74615"/>
                </a:lnTo>
                <a:cubicBezTo>
                  <a:pt x="1664048" y="75472"/>
                  <a:pt x="1675220" y="77777"/>
                  <a:pt x="1685965" y="81473"/>
                </a:cubicBezTo>
                <a:lnTo>
                  <a:pt x="1685965" y="81473"/>
                </a:lnTo>
                <a:lnTo>
                  <a:pt x="1729685" y="90045"/>
                </a:lnTo>
                <a:cubicBezTo>
                  <a:pt x="1765022" y="97856"/>
                  <a:pt x="1759879" y="98618"/>
                  <a:pt x="1758926" y="99570"/>
                </a:cubicBezTo>
                <a:lnTo>
                  <a:pt x="1788263" y="107667"/>
                </a:lnTo>
                <a:cubicBezTo>
                  <a:pt x="1799884" y="110714"/>
                  <a:pt x="1811314" y="115096"/>
                  <a:pt x="1823315" y="118715"/>
                </a:cubicBezTo>
                <a:lnTo>
                  <a:pt x="1860082" y="130431"/>
                </a:lnTo>
                <a:lnTo>
                  <a:pt x="1898182" y="144052"/>
                </a:lnTo>
                <a:lnTo>
                  <a:pt x="1917803" y="151005"/>
                </a:lnTo>
                <a:cubicBezTo>
                  <a:pt x="1924376" y="153482"/>
                  <a:pt x="1930948" y="156339"/>
                  <a:pt x="1937615" y="159006"/>
                </a:cubicBezTo>
                <a:lnTo>
                  <a:pt x="1972286" y="173294"/>
                </a:lnTo>
                <a:cubicBezTo>
                  <a:pt x="1983430" y="177675"/>
                  <a:pt x="1993336" y="182819"/>
                  <a:pt x="2002004" y="187391"/>
                </a:cubicBezTo>
                <a:cubicBezTo>
                  <a:pt x="2019149" y="196249"/>
                  <a:pt x="2030008" y="202726"/>
                  <a:pt x="2028103" y="204440"/>
                </a:cubicBezTo>
                <a:cubicBezTo>
                  <a:pt x="2035542" y="207793"/>
                  <a:pt x="2042790" y="211546"/>
                  <a:pt x="2049820" y="215680"/>
                </a:cubicBezTo>
                <a:cubicBezTo>
                  <a:pt x="2055249" y="218823"/>
                  <a:pt x="2059345" y="221300"/>
                  <a:pt x="2062869" y="223586"/>
                </a:cubicBezTo>
                <a:cubicBezTo>
                  <a:pt x="2069727" y="228063"/>
                  <a:pt x="2073823" y="231396"/>
                  <a:pt x="2081157" y="236064"/>
                </a:cubicBezTo>
                <a:cubicBezTo>
                  <a:pt x="2090110" y="240826"/>
                  <a:pt x="2099731" y="247017"/>
                  <a:pt x="2106208" y="251304"/>
                </a:cubicBezTo>
                <a:cubicBezTo>
                  <a:pt x="2112685" y="255590"/>
                  <a:pt x="2115733" y="258257"/>
                  <a:pt x="2111161" y="256828"/>
                </a:cubicBezTo>
                <a:cubicBezTo>
                  <a:pt x="2103445" y="252351"/>
                  <a:pt x="2095730" y="247779"/>
                  <a:pt x="2087920" y="243493"/>
                </a:cubicBezTo>
                <a:cubicBezTo>
                  <a:pt x="2095730" y="247779"/>
                  <a:pt x="2103445" y="252351"/>
                  <a:pt x="2111161" y="256923"/>
                </a:cubicBezTo>
                <a:cubicBezTo>
                  <a:pt x="2116876" y="264734"/>
                  <a:pt x="2143451" y="280450"/>
                  <a:pt x="2173264" y="300834"/>
                </a:cubicBezTo>
                <a:lnTo>
                  <a:pt x="2196505" y="316073"/>
                </a:lnTo>
                <a:lnTo>
                  <a:pt x="2219270" y="332552"/>
                </a:lnTo>
                <a:cubicBezTo>
                  <a:pt x="2234224" y="343410"/>
                  <a:pt x="2248607" y="353602"/>
                  <a:pt x="2259560" y="363508"/>
                </a:cubicBezTo>
                <a:cubicBezTo>
                  <a:pt x="2272419" y="374938"/>
                  <a:pt x="2294612" y="390654"/>
                  <a:pt x="2311186" y="406085"/>
                </a:cubicBezTo>
                <a:lnTo>
                  <a:pt x="2315282" y="419991"/>
                </a:lnTo>
                <a:cubicBezTo>
                  <a:pt x="2332331" y="435041"/>
                  <a:pt x="2367002" y="466473"/>
                  <a:pt x="2364335" y="468378"/>
                </a:cubicBezTo>
                <a:cubicBezTo>
                  <a:pt x="2355925" y="463549"/>
                  <a:pt x="2348333" y="457406"/>
                  <a:pt x="2341856" y="450186"/>
                </a:cubicBezTo>
                <a:cubicBezTo>
                  <a:pt x="2336237" y="444661"/>
                  <a:pt x="2329760" y="439232"/>
                  <a:pt x="2323663" y="434088"/>
                </a:cubicBezTo>
                <a:cubicBezTo>
                  <a:pt x="2317568" y="428945"/>
                  <a:pt x="2311853" y="424563"/>
                  <a:pt x="2307471" y="420944"/>
                </a:cubicBezTo>
                <a:lnTo>
                  <a:pt x="2316996" y="432183"/>
                </a:lnTo>
                <a:cubicBezTo>
                  <a:pt x="2331255" y="443880"/>
                  <a:pt x="2344628" y="456615"/>
                  <a:pt x="2357001" y="470283"/>
                </a:cubicBezTo>
                <a:cubicBezTo>
                  <a:pt x="2353953" y="467902"/>
                  <a:pt x="2351000" y="465616"/>
                  <a:pt x="2348143" y="463235"/>
                </a:cubicBezTo>
                <a:cubicBezTo>
                  <a:pt x="2340428" y="456186"/>
                  <a:pt x="2333665" y="449138"/>
                  <a:pt x="2327854" y="444185"/>
                </a:cubicBezTo>
                <a:cubicBezTo>
                  <a:pt x="2333665" y="449423"/>
                  <a:pt x="2340523" y="456472"/>
                  <a:pt x="2348143" y="463235"/>
                </a:cubicBezTo>
                <a:lnTo>
                  <a:pt x="2332427" y="452757"/>
                </a:lnTo>
                <a:lnTo>
                  <a:pt x="2347952" y="468950"/>
                </a:lnTo>
                <a:cubicBezTo>
                  <a:pt x="2360811" y="485333"/>
                  <a:pt x="2368336" y="496191"/>
                  <a:pt x="2387481" y="520480"/>
                </a:cubicBezTo>
                <a:cubicBezTo>
                  <a:pt x="2378909" y="512765"/>
                  <a:pt x="2370717" y="504669"/>
                  <a:pt x="2361859" y="497239"/>
                </a:cubicBezTo>
                <a:cubicBezTo>
                  <a:pt x="2337284" y="475236"/>
                  <a:pt x="2324711" y="465616"/>
                  <a:pt x="2326521" y="470950"/>
                </a:cubicBezTo>
                <a:cubicBezTo>
                  <a:pt x="2316139" y="462473"/>
                  <a:pt x="2307471" y="457806"/>
                  <a:pt x="2296898" y="450281"/>
                </a:cubicBezTo>
                <a:cubicBezTo>
                  <a:pt x="2291564" y="446661"/>
                  <a:pt x="2285659" y="442375"/>
                  <a:pt x="2278420" y="436851"/>
                </a:cubicBezTo>
                <a:lnTo>
                  <a:pt x="2266704" y="427326"/>
                </a:lnTo>
                <a:lnTo>
                  <a:pt x="2251940" y="416467"/>
                </a:lnTo>
                <a:lnTo>
                  <a:pt x="2251940" y="417324"/>
                </a:lnTo>
                <a:cubicBezTo>
                  <a:pt x="2248588" y="413962"/>
                  <a:pt x="2244692" y="411190"/>
                  <a:pt x="2240415" y="409133"/>
                </a:cubicBezTo>
                <a:lnTo>
                  <a:pt x="2226509" y="399608"/>
                </a:lnTo>
                <a:lnTo>
                  <a:pt x="2216984" y="392655"/>
                </a:lnTo>
                <a:lnTo>
                  <a:pt x="2207459" y="386273"/>
                </a:lnTo>
                <a:lnTo>
                  <a:pt x="2188409" y="373414"/>
                </a:lnTo>
                <a:cubicBezTo>
                  <a:pt x="2187837" y="375033"/>
                  <a:pt x="2194600" y="381320"/>
                  <a:pt x="2212793" y="394750"/>
                </a:cubicBezTo>
                <a:cubicBezTo>
                  <a:pt x="2212602" y="395236"/>
                  <a:pt x="2212602" y="395788"/>
                  <a:pt x="2212793" y="396274"/>
                </a:cubicBezTo>
                <a:cubicBezTo>
                  <a:pt x="2212602" y="395788"/>
                  <a:pt x="2212602" y="395236"/>
                  <a:pt x="2212793" y="394750"/>
                </a:cubicBezTo>
                <a:cubicBezTo>
                  <a:pt x="2216793" y="397703"/>
                  <a:pt x="2220603" y="400751"/>
                  <a:pt x="2224413" y="403608"/>
                </a:cubicBezTo>
                <a:cubicBezTo>
                  <a:pt x="2244701" y="420087"/>
                  <a:pt x="2260894" y="429993"/>
                  <a:pt x="2278229" y="445042"/>
                </a:cubicBezTo>
                <a:cubicBezTo>
                  <a:pt x="2292136" y="456853"/>
                  <a:pt x="2310138" y="470950"/>
                  <a:pt x="2313377" y="477332"/>
                </a:cubicBezTo>
                <a:cubicBezTo>
                  <a:pt x="2314805" y="479808"/>
                  <a:pt x="2311757" y="477332"/>
                  <a:pt x="2306900" y="473427"/>
                </a:cubicBezTo>
                <a:cubicBezTo>
                  <a:pt x="2302042" y="469521"/>
                  <a:pt x="2294803" y="463902"/>
                  <a:pt x="2288802" y="458758"/>
                </a:cubicBezTo>
                <a:cubicBezTo>
                  <a:pt x="2278039" y="449995"/>
                  <a:pt x="2267466" y="440565"/>
                  <a:pt x="2256322" y="431707"/>
                </a:cubicBezTo>
                <a:lnTo>
                  <a:pt x="2222508" y="405704"/>
                </a:lnTo>
                <a:lnTo>
                  <a:pt x="2219365" y="403227"/>
                </a:lnTo>
                <a:lnTo>
                  <a:pt x="2219365" y="403227"/>
                </a:lnTo>
                <a:cubicBezTo>
                  <a:pt x="2211554" y="397512"/>
                  <a:pt x="2203172" y="392750"/>
                  <a:pt x="2195076" y="387511"/>
                </a:cubicBezTo>
                <a:cubicBezTo>
                  <a:pt x="2182770" y="380967"/>
                  <a:pt x="2170987" y="373490"/>
                  <a:pt x="2159834" y="365127"/>
                </a:cubicBezTo>
                <a:cubicBezTo>
                  <a:pt x="2134592" y="351030"/>
                  <a:pt x="2113066" y="339410"/>
                  <a:pt x="2118114" y="346077"/>
                </a:cubicBezTo>
                <a:cubicBezTo>
                  <a:pt x="2119076" y="346925"/>
                  <a:pt x="2119972" y="347849"/>
                  <a:pt x="2120781" y="348840"/>
                </a:cubicBezTo>
                <a:lnTo>
                  <a:pt x="2130306" y="355031"/>
                </a:lnTo>
                <a:cubicBezTo>
                  <a:pt x="2138117" y="359317"/>
                  <a:pt x="2146403" y="364556"/>
                  <a:pt x="2155071" y="369890"/>
                </a:cubicBezTo>
                <a:cubicBezTo>
                  <a:pt x="2163739" y="375224"/>
                  <a:pt x="2171835" y="381796"/>
                  <a:pt x="2180122" y="387606"/>
                </a:cubicBezTo>
                <a:lnTo>
                  <a:pt x="2179074" y="389511"/>
                </a:lnTo>
                <a:cubicBezTo>
                  <a:pt x="2175074" y="387511"/>
                  <a:pt x="2170025" y="384558"/>
                  <a:pt x="2163739" y="380558"/>
                </a:cubicBezTo>
                <a:cubicBezTo>
                  <a:pt x="2157452" y="376557"/>
                  <a:pt x="2149928" y="371604"/>
                  <a:pt x="2140879" y="365889"/>
                </a:cubicBezTo>
                <a:lnTo>
                  <a:pt x="2118495" y="351792"/>
                </a:lnTo>
                <a:lnTo>
                  <a:pt x="2116685" y="351792"/>
                </a:lnTo>
                <a:cubicBezTo>
                  <a:pt x="2115352" y="353316"/>
                  <a:pt x="2113542" y="354459"/>
                  <a:pt x="2112780" y="356364"/>
                </a:cubicBezTo>
                <a:cubicBezTo>
                  <a:pt x="2112018" y="358269"/>
                  <a:pt x="2107160" y="356364"/>
                  <a:pt x="2096587" y="351126"/>
                </a:cubicBezTo>
                <a:cubicBezTo>
                  <a:pt x="2086015" y="345887"/>
                  <a:pt x="2069727" y="337410"/>
                  <a:pt x="2047058" y="324265"/>
                </a:cubicBezTo>
                <a:lnTo>
                  <a:pt x="2022197" y="307215"/>
                </a:lnTo>
                <a:cubicBezTo>
                  <a:pt x="2012339" y="302034"/>
                  <a:pt x="2002804" y="296281"/>
                  <a:pt x="1993622" y="289975"/>
                </a:cubicBezTo>
                <a:cubicBezTo>
                  <a:pt x="1944130" y="264572"/>
                  <a:pt x="1892409" y="243760"/>
                  <a:pt x="1839127" y="227777"/>
                </a:cubicBezTo>
                <a:lnTo>
                  <a:pt x="1839127" y="227777"/>
                </a:lnTo>
                <a:cubicBezTo>
                  <a:pt x="1836022" y="226834"/>
                  <a:pt x="1832831" y="226196"/>
                  <a:pt x="1829602" y="225872"/>
                </a:cubicBezTo>
                <a:cubicBezTo>
                  <a:pt x="1830554" y="229777"/>
                  <a:pt x="1831030" y="231777"/>
                  <a:pt x="1818934" y="229491"/>
                </a:cubicBezTo>
                <a:cubicBezTo>
                  <a:pt x="1812933" y="228348"/>
                  <a:pt x="1803694" y="226062"/>
                  <a:pt x="1789787" y="222443"/>
                </a:cubicBezTo>
                <a:cubicBezTo>
                  <a:pt x="1782834" y="220728"/>
                  <a:pt x="1774833" y="218156"/>
                  <a:pt x="1765308" y="216156"/>
                </a:cubicBezTo>
                <a:lnTo>
                  <a:pt x="1732161" y="209013"/>
                </a:lnTo>
                <a:cubicBezTo>
                  <a:pt x="1720921" y="206631"/>
                  <a:pt x="1709682" y="203964"/>
                  <a:pt x="1698347" y="202440"/>
                </a:cubicBezTo>
                <a:lnTo>
                  <a:pt x="1697776" y="200535"/>
                </a:lnTo>
                <a:cubicBezTo>
                  <a:pt x="1701976" y="199935"/>
                  <a:pt x="1706244" y="199935"/>
                  <a:pt x="1710444" y="200535"/>
                </a:cubicBezTo>
                <a:cubicBezTo>
                  <a:pt x="1716635" y="201202"/>
                  <a:pt x="1724351" y="202536"/>
                  <a:pt x="1732637" y="203869"/>
                </a:cubicBezTo>
                <a:cubicBezTo>
                  <a:pt x="1749020" y="206727"/>
                  <a:pt x="1767403" y="209489"/>
                  <a:pt x="1777976" y="211108"/>
                </a:cubicBezTo>
                <a:lnTo>
                  <a:pt x="1775785" y="208060"/>
                </a:lnTo>
                <a:cubicBezTo>
                  <a:pt x="1771785" y="205107"/>
                  <a:pt x="1767689" y="202726"/>
                  <a:pt x="1763689" y="199964"/>
                </a:cubicBezTo>
                <a:lnTo>
                  <a:pt x="1729494" y="189581"/>
                </a:lnTo>
                <a:cubicBezTo>
                  <a:pt x="1718731" y="185390"/>
                  <a:pt x="1753402" y="192344"/>
                  <a:pt x="1737876" y="187010"/>
                </a:cubicBezTo>
                <a:lnTo>
                  <a:pt x="1728922" y="181771"/>
                </a:lnTo>
                <a:lnTo>
                  <a:pt x="1728922" y="181771"/>
                </a:lnTo>
                <a:cubicBezTo>
                  <a:pt x="1724541" y="180723"/>
                  <a:pt x="1719397" y="179104"/>
                  <a:pt x="1713016" y="178056"/>
                </a:cubicBezTo>
                <a:lnTo>
                  <a:pt x="1695299" y="175008"/>
                </a:lnTo>
                <a:cubicBezTo>
                  <a:pt x="1684345" y="173008"/>
                  <a:pt x="1676249" y="171103"/>
                  <a:pt x="1678916" y="169960"/>
                </a:cubicBezTo>
                <a:cubicBezTo>
                  <a:pt x="1684060" y="167769"/>
                  <a:pt x="1675202" y="165102"/>
                  <a:pt x="1659866" y="162054"/>
                </a:cubicBezTo>
                <a:cubicBezTo>
                  <a:pt x="1644531" y="159006"/>
                  <a:pt x="1621766" y="157673"/>
                  <a:pt x="1599287" y="155292"/>
                </a:cubicBezTo>
                <a:cubicBezTo>
                  <a:pt x="1574618" y="147481"/>
                  <a:pt x="1617861" y="149672"/>
                  <a:pt x="1646912" y="149862"/>
                </a:cubicBezTo>
                <a:cubicBezTo>
                  <a:pt x="1656152" y="149919"/>
                  <a:pt x="1665372" y="150558"/>
                  <a:pt x="1674535" y="151767"/>
                </a:cubicBezTo>
                <a:lnTo>
                  <a:pt x="1705682" y="155006"/>
                </a:lnTo>
                <a:cubicBezTo>
                  <a:pt x="1705015" y="153291"/>
                  <a:pt x="1702062" y="151386"/>
                  <a:pt x="1675583" y="146338"/>
                </a:cubicBezTo>
                <a:lnTo>
                  <a:pt x="1658819" y="143671"/>
                </a:lnTo>
                <a:lnTo>
                  <a:pt x="1643197" y="142052"/>
                </a:lnTo>
                <a:lnTo>
                  <a:pt x="1615099" y="139671"/>
                </a:lnTo>
                <a:cubicBezTo>
                  <a:pt x="1606526" y="139099"/>
                  <a:pt x="1598620" y="138337"/>
                  <a:pt x="1591286" y="138337"/>
                </a:cubicBezTo>
                <a:cubicBezTo>
                  <a:pt x="1583952" y="138337"/>
                  <a:pt x="1577380" y="138337"/>
                  <a:pt x="1571379" y="138813"/>
                </a:cubicBezTo>
                <a:lnTo>
                  <a:pt x="1571379" y="138813"/>
                </a:lnTo>
                <a:cubicBezTo>
                  <a:pt x="1567378" y="141004"/>
                  <a:pt x="1542328" y="138147"/>
                  <a:pt x="1520706" y="137575"/>
                </a:cubicBezTo>
                <a:cubicBezTo>
                  <a:pt x="1503742" y="136413"/>
                  <a:pt x="1486702" y="137280"/>
                  <a:pt x="1469938" y="140147"/>
                </a:cubicBezTo>
                <a:cubicBezTo>
                  <a:pt x="1460022" y="143614"/>
                  <a:pt x="1449773" y="146071"/>
                  <a:pt x="1439362" y="147481"/>
                </a:cubicBezTo>
                <a:cubicBezTo>
                  <a:pt x="1431266" y="148719"/>
                  <a:pt x="1421075" y="149957"/>
                  <a:pt x="1408120" y="151005"/>
                </a:cubicBezTo>
                <a:cubicBezTo>
                  <a:pt x="1401548" y="151005"/>
                  <a:pt x="1394404" y="152148"/>
                  <a:pt x="1386403" y="153196"/>
                </a:cubicBezTo>
                <a:lnTo>
                  <a:pt x="1359734" y="155958"/>
                </a:lnTo>
                <a:lnTo>
                  <a:pt x="1338683" y="157578"/>
                </a:lnTo>
                <a:cubicBezTo>
                  <a:pt x="1331635" y="158054"/>
                  <a:pt x="1324682" y="159197"/>
                  <a:pt x="1317728" y="160054"/>
                </a:cubicBezTo>
                <a:lnTo>
                  <a:pt x="1302774" y="162912"/>
                </a:lnTo>
                <a:cubicBezTo>
                  <a:pt x="1287915" y="165007"/>
                  <a:pt x="1273056" y="166436"/>
                  <a:pt x="1258292" y="169579"/>
                </a:cubicBezTo>
                <a:lnTo>
                  <a:pt x="1256006" y="167388"/>
                </a:lnTo>
                <a:cubicBezTo>
                  <a:pt x="1243548" y="167245"/>
                  <a:pt x="1231108" y="168293"/>
                  <a:pt x="1218859" y="170531"/>
                </a:cubicBezTo>
                <a:cubicBezTo>
                  <a:pt x="1209677" y="171837"/>
                  <a:pt x="1200580" y="173684"/>
                  <a:pt x="1191617" y="176056"/>
                </a:cubicBezTo>
                <a:lnTo>
                  <a:pt x="1159804" y="183962"/>
                </a:lnTo>
                <a:cubicBezTo>
                  <a:pt x="1148088" y="189010"/>
                  <a:pt x="1146183" y="191772"/>
                  <a:pt x="1169329" y="188439"/>
                </a:cubicBezTo>
                <a:cubicBezTo>
                  <a:pt x="1151612" y="194154"/>
                  <a:pt x="1148850" y="196725"/>
                  <a:pt x="1147707" y="199106"/>
                </a:cubicBezTo>
                <a:cubicBezTo>
                  <a:pt x="1146564" y="201488"/>
                  <a:pt x="1147135" y="203298"/>
                  <a:pt x="1136468" y="208155"/>
                </a:cubicBezTo>
                <a:lnTo>
                  <a:pt x="1131610" y="213680"/>
                </a:lnTo>
                <a:cubicBezTo>
                  <a:pt x="1139630" y="212241"/>
                  <a:pt x="1147755" y="211451"/>
                  <a:pt x="1155899" y="211298"/>
                </a:cubicBezTo>
                <a:cubicBezTo>
                  <a:pt x="1159623" y="211280"/>
                  <a:pt x="1163309" y="211994"/>
                  <a:pt x="1166757" y="213394"/>
                </a:cubicBezTo>
                <a:cubicBezTo>
                  <a:pt x="1171138" y="215585"/>
                  <a:pt x="1171138" y="218728"/>
                  <a:pt x="1176282" y="220633"/>
                </a:cubicBezTo>
                <a:cubicBezTo>
                  <a:pt x="1181426" y="222538"/>
                  <a:pt x="1184283" y="225300"/>
                  <a:pt x="1211715" y="221586"/>
                </a:cubicBezTo>
                <a:lnTo>
                  <a:pt x="1209143" y="224538"/>
                </a:lnTo>
                <a:cubicBezTo>
                  <a:pt x="1213820" y="223224"/>
                  <a:pt x="1218687" y="222767"/>
                  <a:pt x="1223526" y="223205"/>
                </a:cubicBezTo>
                <a:cubicBezTo>
                  <a:pt x="1224669" y="223681"/>
                  <a:pt x="1222669" y="224634"/>
                  <a:pt x="1219240" y="226157"/>
                </a:cubicBezTo>
                <a:cubicBezTo>
                  <a:pt x="1212001" y="229491"/>
                  <a:pt x="1214572" y="229110"/>
                  <a:pt x="1236385" y="226157"/>
                </a:cubicBezTo>
                <a:lnTo>
                  <a:pt x="1236861" y="228158"/>
                </a:lnTo>
                <a:cubicBezTo>
                  <a:pt x="1219335" y="231111"/>
                  <a:pt x="1211810" y="234159"/>
                  <a:pt x="1211525" y="235492"/>
                </a:cubicBezTo>
                <a:lnTo>
                  <a:pt x="1184093" y="241779"/>
                </a:lnTo>
                <a:cubicBezTo>
                  <a:pt x="1176472" y="243207"/>
                  <a:pt x="1168757" y="244446"/>
                  <a:pt x="1161233" y="246065"/>
                </a:cubicBezTo>
                <a:lnTo>
                  <a:pt x="1138563" y="251494"/>
                </a:lnTo>
                <a:cubicBezTo>
                  <a:pt x="1123418" y="255209"/>
                  <a:pt x="1108083" y="258066"/>
                  <a:pt x="1093224" y="262829"/>
                </a:cubicBezTo>
                <a:lnTo>
                  <a:pt x="1048266" y="275783"/>
                </a:lnTo>
                <a:lnTo>
                  <a:pt x="1003975" y="291023"/>
                </a:lnTo>
                <a:cubicBezTo>
                  <a:pt x="995688" y="293976"/>
                  <a:pt x="987782" y="297595"/>
                  <a:pt x="979781" y="301215"/>
                </a:cubicBezTo>
                <a:cubicBezTo>
                  <a:pt x="963875" y="308168"/>
                  <a:pt x="948634" y="314740"/>
                  <a:pt x="964922" y="305501"/>
                </a:cubicBezTo>
                <a:lnTo>
                  <a:pt x="963684" y="303786"/>
                </a:lnTo>
                <a:lnTo>
                  <a:pt x="937967" y="312835"/>
                </a:lnTo>
                <a:cubicBezTo>
                  <a:pt x="922441" y="320836"/>
                  <a:pt x="904819" y="330552"/>
                  <a:pt x="890341" y="337981"/>
                </a:cubicBezTo>
                <a:cubicBezTo>
                  <a:pt x="875863" y="345411"/>
                  <a:pt x="864338" y="351888"/>
                  <a:pt x="860338" y="351126"/>
                </a:cubicBezTo>
                <a:cubicBezTo>
                  <a:pt x="850813" y="356269"/>
                  <a:pt x="841288" y="360651"/>
                  <a:pt x="831286" y="366556"/>
                </a:cubicBezTo>
                <a:cubicBezTo>
                  <a:pt x="821285" y="372462"/>
                  <a:pt x="811760" y="378843"/>
                  <a:pt x="800902" y="386273"/>
                </a:cubicBezTo>
                <a:cubicBezTo>
                  <a:pt x="800426" y="388559"/>
                  <a:pt x="797187" y="391321"/>
                  <a:pt x="778232" y="404656"/>
                </a:cubicBezTo>
                <a:lnTo>
                  <a:pt x="756801" y="425802"/>
                </a:lnTo>
                <a:cubicBezTo>
                  <a:pt x="724987" y="443423"/>
                  <a:pt x="676696" y="480665"/>
                  <a:pt x="675172" y="475427"/>
                </a:cubicBezTo>
                <a:lnTo>
                  <a:pt x="647644" y="498858"/>
                </a:lnTo>
                <a:cubicBezTo>
                  <a:pt x="636786" y="508383"/>
                  <a:pt x="626785" y="518575"/>
                  <a:pt x="616212" y="528386"/>
                </a:cubicBezTo>
                <a:lnTo>
                  <a:pt x="600115" y="542102"/>
                </a:lnTo>
                <a:lnTo>
                  <a:pt x="585256" y="557723"/>
                </a:lnTo>
                <a:cubicBezTo>
                  <a:pt x="584113" y="561628"/>
                  <a:pt x="589732" y="557723"/>
                  <a:pt x="598114" y="550770"/>
                </a:cubicBezTo>
                <a:cubicBezTo>
                  <a:pt x="606497" y="543816"/>
                  <a:pt x="618688" y="534291"/>
                  <a:pt x="629261" y="525528"/>
                </a:cubicBezTo>
                <a:lnTo>
                  <a:pt x="646692" y="511050"/>
                </a:lnTo>
                <a:cubicBezTo>
                  <a:pt x="651835" y="506859"/>
                  <a:pt x="655550" y="504859"/>
                  <a:pt x="653645" y="507717"/>
                </a:cubicBezTo>
                <a:cubicBezTo>
                  <a:pt x="641463" y="521871"/>
                  <a:pt x="628423" y="535263"/>
                  <a:pt x="614593" y="547817"/>
                </a:cubicBezTo>
                <a:lnTo>
                  <a:pt x="612402" y="553151"/>
                </a:lnTo>
                <a:lnTo>
                  <a:pt x="618688" y="550007"/>
                </a:lnTo>
                <a:cubicBezTo>
                  <a:pt x="633357" y="537815"/>
                  <a:pt x="647263" y="525052"/>
                  <a:pt x="662408" y="513241"/>
                </a:cubicBezTo>
                <a:lnTo>
                  <a:pt x="684125" y="496001"/>
                </a:lnTo>
                <a:lnTo>
                  <a:pt x="684125" y="496001"/>
                </a:lnTo>
                <a:cubicBezTo>
                  <a:pt x="697603" y="483752"/>
                  <a:pt x="711957" y="472522"/>
                  <a:pt x="727083" y="462378"/>
                </a:cubicBezTo>
                <a:cubicBezTo>
                  <a:pt x="736608" y="455710"/>
                  <a:pt x="742132" y="453424"/>
                  <a:pt x="742799" y="455234"/>
                </a:cubicBezTo>
                <a:lnTo>
                  <a:pt x="720797" y="472665"/>
                </a:lnTo>
                <a:cubicBezTo>
                  <a:pt x="714319" y="477522"/>
                  <a:pt x="708605" y="481713"/>
                  <a:pt x="703556" y="485809"/>
                </a:cubicBezTo>
                <a:cubicBezTo>
                  <a:pt x="698508" y="489905"/>
                  <a:pt x="694031" y="493905"/>
                  <a:pt x="690697" y="497430"/>
                </a:cubicBezTo>
                <a:cubicBezTo>
                  <a:pt x="683077" y="504478"/>
                  <a:pt x="677267" y="510384"/>
                  <a:pt x="671647" y="515813"/>
                </a:cubicBezTo>
                <a:cubicBezTo>
                  <a:pt x="660789" y="526576"/>
                  <a:pt x="653359" y="537054"/>
                  <a:pt x="637643" y="552484"/>
                </a:cubicBezTo>
                <a:cubicBezTo>
                  <a:pt x="636576" y="555513"/>
                  <a:pt x="634814" y="558256"/>
                  <a:pt x="632500" y="560485"/>
                </a:cubicBezTo>
                <a:lnTo>
                  <a:pt x="620022" y="574773"/>
                </a:lnTo>
                <a:cubicBezTo>
                  <a:pt x="610497" y="586203"/>
                  <a:pt x="596876" y="599823"/>
                  <a:pt x="584780" y="613444"/>
                </a:cubicBezTo>
                <a:cubicBezTo>
                  <a:pt x="576731" y="625350"/>
                  <a:pt x="567815" y="636657"/>
                  <a:pt x="558109" y="647258"/>
                </a:cubicBezTo>
                <a:cubicBezTo>
                  <a:pt x="552871" y="653259"/>
                  <a:pt x="548584" y="659545"/>
                  <a:pt x="543631" y="665736"/>
                </a:cubicBezTo>
                <a:lnTo>
                  <a:pt x="530201" y="683834"/>
                </a:lnTo>
                <a:cubicBezTo>
                  <a:pt x="525915" y="689739"/>
                  <a:pt x="521629" y="695454"/>
                  <a:pt x="517723" y="701074"/>
                </a:cubicBezTo>
                <a:cubicBezTo>
                  <a:pt x="513818" y="706694"/>
                  <a:pt x="510675" y="712409"/>
                  <a:pt x="507246" y="717933"/>
                </a:cubicBezTo>
                <a:cubicBezTo>
                  <a:pt x="509532" y="716505"/>
                  <a:pt x="510294" y="717457"/>
                  <a:pt x="513818" y="714028"/>
                </a:cubicBezTo>
                <a:cubicBezTo>
                  <a:pt x="516695" y="711056"/>
                  <a:pt x="519333" y="707875"/>
                  <a:pt x="521724" y="704503"/>
                </a:cubicBezTo>
                <a:cubicBezTo>
                  <a:pt x="525534" y="699836"/>
                  <a:pt x="531249" y="693359"/>
                  <a:pt x="537916" y="684215"/>
                </a:cubicBezTo>
                <a:lnTo>
                  <a:pt x="557633" y="660498"/>
                </a:lnTo>
                <a:lnTo>
                  <a:pt x="578493" y="637733"/>
                </a:lnTo>
                <a:cubicBezTo>
                  <a:pt x="585446" y="630208"/>
                  <a:pt x="592114" y="622398"/>
                  <a:pt x="599353" y="615159"/>
                </a:cubicBezTo>
                <a:lnTo>
                  <a:pt x="621260" y="593537"/>
                </a:lnTo>
                <a:lnTo>
                  <a:pt x="633643" y="583345"/>
                </a:lnTo>
                <a:cubicBezTo>
                  <a:pt x="646406" y="570486"/>
                  <a:pt x="659836" y="558294"/>
                  <a:pt x="672790" y="545245"/>
                </a:cubicBezTo>
                <a:cubicBezTo>
                  <a:pt x="687173" y="536292"/>
                  <a:pt x="726607" y="499620"/>
                  <a:pt x="744133" y="490476"/>
                </a:cubicBezTo>
                <a:cubicBezTo>
                  <a:pt x="748705" y="487905"/>
                  <a:pt x="759944" y="479713"/>
                  <a:pt x="755848" y="484190"/>
                </a:cubicBezTo>
                <a:cubicBezTo>
                  <a:pt x="747257" y="492219"/>
                  <a:pt x="738046" y="499582"/>
                  <a:pt x="728321" y="506193"/>
                </a:cubicBezTo>
                <a:cubicBezTo>
                  <a:pt x="711367" y="519337"/>
                  <a:pt x="694412" y="533148"/>
                  <a:pt x="678124" y="546293"/>
                </a:cubicBezTo>
                <a:cubicBezTo>
                  <a:pt x="661837" y="559437"/>
                  <a:pt x="647168" y="572677"/>
                  <a:pt x="633928" y="584393"/>
                </a:cubicBezTo>
                <a:cubicBezTo>
                  <a:pt x="621355" y="597823"/>
                  <a:pt x="608211" y="610872"/>
                  <a:pt x="595828" y="624588"/>
                </a:cubicBezTo>
                <a:cubicBezTo>
                  <a:pt x="583446" y="638304"/>
                  <a:pt x="571444" y="652306"/>
                  <a:pt x="559729" y="666594"/>
                </a:cubicBezTo>
                <a:lnTo>
                  <a:pt x="552204" y="676119"/>
                </a:lnTo>
                <a:lnTo>
                  <a:pt x="549347" y="680405"/>
                </a:lnTo>
                <a:cubicBezTo>
                  <a:pt x="537726" y="697264"/>
                  <a:pt x="552871" y="684405"/>
                  <a:pt x="527439" y="715552"/>
                </a:cubicBezTo>
                <a:cubicBezTo>
                  <a:pt x="514009" y="733078"/>
                  <a:pt x="513151" y="727935"/>
                  <a:pt x="525248" y="707170"/>
                </a:cubicBezTo>
                <a:lnTo>
                  <a:pt x="506198" y="730030"/>
                </a:lnTo>
                <a:cubicBezTo>
                  <a:pt x="456001" y="799944"/>
                  <a:pt x="420473" y="863380"/>
                  <a:pt x="394184" y="905099"/>
                </a:cubicBezTo>
                <a:cubicBezTo>
                  <a:pt x="384659" y="925959"/>
                  <a:pt x="375134" y="946533"/>
                  <a:pt x="366847" y="968060"/>
                </a:cubicBezTo>
                <a:lnTo>
                  <a:pt x="359323" y="987777"/>
                </a:lnTo>
                <a:cubicBezTo>
                  <a:pt x="356751" y="994349"/>
                  <a:pt x="354274" y="1000921"/>
                  <a:pt x="352274" y="1007684"/>
                </a:cubicBezTo>
                <a:cubicBezTo>
                  <a:pt x="347893" y="1019304"/>
                  <a:pt x="343797" y="1029972"/>
                  <a:pt x="339987" y="1039402"/>
                </a:cubicBezTo>
                <a:cubicBezTo>
                  <a:pt x="337987" y="1044069"/>
                  <a:pt x="336177" y="1048927"/>
                  <a:pt x="334462" y="1052737"/>
                </a:cubicBezTo>
                <a:lnTo>
                  <a:pt x="330176" y="1064167"/>
                </a:lnTo>
                <a:cubicBezTo>
                  <a:pt x="324747" y="1077978"/>
                  <a:pt x="320651" y="1085694"/>
                  <a:pt x="318460" y="1085027"/>
                </a:cubicBezTo>
                <a:cubicBezTo>
                  <a:pt x="329509" y="1048260"/>
                  <a:pt x="331700" y="1036354"/>
                  <a:pt x="335986" y="1018352"/>
                </a:cubicBezTo>
                <a:cubicBezTo>
                  <a:pt x="334177" y="1017780"/>
                  <a:pt x="327795" y="1030639"/>
                  <a:pt x="320365" y="1052832"/>
                </a:cubicBezTo>
                <a:cubicBezTo>
                  <a:pt x="315517" y="1070920"/>
                  <a:pt x="309659" y="1088732"/>
                  <a:pt x="302839" y="1106172"/>
                </a:cubicBezTo>
                <a:cubicBezTo>
                  <a:pt x="301401" y="1111583"/>
                  <a:pt x="298648" y="1116555"/>
                  <a:pt x="294838" y="1120650"/>
                </a:cubicBezTo>
                <a:lnTo>
                  <a:pt x="290933" y="1123603"/>
                </a:lnTo>
                <a:lnTo>
                  <a:pt x="290933" y="1123603"/>
                </a:lnTo>
                <a:lnTo>
                  <a:pt x="281408" y="1163799"/>
                </a:lnTo>
                <a:cubicBezTo>
                  <a:pt x="278265" y="1182849"/>
                  <a:pt x="275122" y="1201899"/>
                  <a:pt x="271883" y="1220949"/>
                </a:cubicBezTo>
                <a:cubicBezTo>
                  <a:pt x="268645" y="1239999"/>
                  <a:pt x="267692" y="1259049"/>
                  <a:pt x="264644" y="1279242"/>
                </a:cubicBezTo>
                <a:lnTo>
                  <a:pt x="259215" y="1273431"/>
                </a:lnTo>
                <a:lnTo>
                  <a:pt x="264644" y="1279242"/>
                </a:lnTo>
                <a:cubicBezTo>
                  <a:pt x="262453" y="1311817"/>
                  <a:pt x="263787" y="1319532"/>
                  <a:pt x="265692" y="1321628"/>
                </a:cubicBezTo>
                <a:cubicBezTo>
                  <a:pt x="265482" y="1336106"/>
                  <a:pt x="264044" y="1350536"/>
                  <a:pt x="261406" y="1364776"/>
                </a:cubicBezTo>
                <a:cubicBezTo>
                  <a:pt x="261406" y="1378111"/>
                  <a:pt x="260739" y="1391446"/>
                  <a:pt x="260453" y="1404781"/>
                </a:cubicBezTo>
                <a:lnTo>
                  <a:pt x="256072" y="1409163"/>
                </a:lnTo>
                <a:lnTo>
                  <a:pt x="256072" y="1409163"/>
                </a:lnTo>
                <a:lnTo>
                  <a:pt x="260453" y="1404781"/>
                </a:lnTo>
                <a:cubicBezTo>
                  <a:pt x="262072" y="1413544"/>
                  <a:pt x="263882" y="1420497"/>
                  <a:pt x="265311" y="1432499"/>
                </a:cubicBezTo>
                <a:cubicBezTo>
                  <a:pt x="266740" y="1444500"/>
                  <a:pt x="266930" y="1461074"/>
                  <a:pt x="269216" y="1490220"/>
                </a:cubicBezTo>
                <a:lnTo>
                  <a:pt x="270264" y="1503079"/>
                </a:lnTo>
                <a:cubicBezTo>
                  <a:pt x="270264" y="1513461"/>
                  <a:pt x="270740" y="1521653"/>
                  <a:pt x="270931" y="1528320"/>
                </a:cubicBezTo>
                <a:cubicBezTo>
                  <a:pt x="270931" y="1521653"/>
                  <a:pt x="270931" y="1513461"/>
                  <a:pt x="270264" y="1503079"/>
                </a:cubicBezTo>
                <a:lnTo>
                  <a:pt x="272264" y="1503079"/>
                </a:lnTo>
                <a:cubicBezTo>
                  <a:pt x="272264" y="1492602"/>
                  <a:pt x="271788" y="1482505"/>
                  <a:pt x="271597" y="1471647"/>
                </a:cubicBezTo>
                <a:cubicBezTo>
                  <a:pt x="271407" y="1460788"/>
                  <a:pt x="271597" y="1448596"/>
                  <a:pt x="270835" y="1433547"/>
                </a:cubicBezTo>
                <a:cubicBezTo>
                  <a:pt x="269273" y="1423269"/>
                  <a:pt x="268578" y="1412887"/>
                  <a:pt x="268740" y="1402495"/>
                </a:cubicBezTo>
                <a:cubicBezTo>
                  <a:pt x="268816" y="1397990"/>
                  <a:pt x="269816" y="1393542"/>
                  <a:pt x="271693" y="1389446"/>
                </a:cubicBezTo>
                <a:cubicBezTo>
                  <a:pt x="272512" y="1375206"/>
                  <a:pt x="272512" y="1360918"/>
                  <a:pt x="271693" y="1346679"/>
                </a:cubicBezTo>
                <a:cubicBezTo>
                  <a:pt x="271169" y="1333334"/>
                  <a:pt x="271521" y="1319970"/>
                  <a:pt x="272740" y="1306674"/>
                </a:cubicBezTo>
                <a:lnTo>
                  <a:pt x="278170" y="1306674"/>
                </a:lnTo>
                <a:cubicBezTo>
                  <a:pt x="275693" y="1348965"/>
                  <a:pt x="279217" y="1338392"/>
                  <a:pt x="281408" y="1333344"/>
                </a:cubicBezTo>
                <a:cubicBezTo>
                  <a:pt x="284456" y="1325914"/>
                  <a:pt x="285790" y="1328772"/>
                  <a:pt x="285790" y="1340583"/>
                </a:cubicBezTo>
                <a:cubicBezTo>
                  <a:pt x="285790" y="1352394"/>
                  <a:pt x="285790" y="1373539"/>
                  <a:pt x="284647" y="1402686"/>
                </a:cubicBezTo>
                <a:cubicBezTo>
                  <a:pt x="284647" y="1411734"/>
                  <a:pt x="284647" y="1421069"/>
                  <a:pt x="285218" y="1430308"/>
                </a:cubicBezTo>
                <a:lnTo>
                  <a:pt x="285218" y="1430308"/>
                </a:lnTo>
                <a:cubicBezTo>
                  <a:pt x="286266" y="1430880"/>
                  <a:pt x="286647" y="1426593"/>
                  <a:pt x="286742" y="1419831"/>
                </a:cubicBezTo>
                <a:cubicBezTo>
                  <a:pt x="286837" y="1413068"/>
                  <a:pt x="286742" y="1403638"/>
                  <a:pt x="286742" y="1393923"/>
                </a:cubicBezTo>
                <a:cubicBezTo>
                  <a:pt x="287218" y="1374873"/>
                  <a:pt x="288076" y="1363252"/>
                  <a:pt x="289600" y="1364586"/>
                </a:cubicBezTo>
                <a:lnTo>
                  <a:pt x="289600" y="1364586"/>
                </a:lnTo>
                <a:cubicBezTo>
                  <a:pt x="291886" y="1369539"/>
                  <a:pt x="293600" y="1360680"/>
                  <a:pt x="295029" y="1345536"/>
                </a:cubicBezTo>
                <a:cubicBezTo>
                  <a:pt x="296458" y="1330391"/>
                  <a:pt x="299791" y="1308674"/>
                  <a:pt x="302077" y="1287814"/>
                </a:cubicBezTo>
                <a:cubicBezTo>
                  <a:pt x="302077" y="1290576"/>
                  <a:pt x="302077" y="1293529"/>
                  <a:pt x="302077" y="1296387"/>
                </a:cubicBezTo>
                <a:cubicBezTo>
                  <a:pt x="302077" y="1293529"/>
                  <a:pt x="302077" y="1290576"/>
                  <a:pt x="302077" y="1287909"/>
                </a:cubicBezTo>
                <a:lnTo>
                  <a:pt x="304649" y="1297434"/>
                </a:lnTo>
                <a:cubicBezTo>
                  <a:pt x="303163" y="1311255"/>
                  <a:pt x="302401" y="1325152"/>
                  <a:pt x="302363" y="1339059"/>
                </a:cubicBezTo>
                <a:cubicBezTo>
                  <a:pt x="302401" y="1325152"/>
                  <a:pt x="303163" y="1311255"/>
                  <a:pt x="304649" y="1297434"/>
                </a:cubicBezTo>
                <a:cubicBezTo>
                  <a:pt x="305411" y="1292386"/>
                  <a:pt x="305792" y="1287338"/>
                  <a:pt x="307030" y="1282290"/>
                </a:cubicBezTo>
                <a:lnTo>
                  <a:pt x="309697" y="1278003"/>
                </a:lnTo>
                <a:cubicBezTo>
                  <a:pt x="309697" y="1280194"/>
                  <a:pt x="310840" y="1277051"/>
                  <a:pt x="312079" y="1269240"/>
                </a:cubicBezTo>
                <a:lnTo>
                  <a:pt x="314651" y="1265430"/>
                </a:lnTo>
                <a:lnTo>
                  <a:pt x="311984" y="1287909"/>
                </a:lnTo>
                <a:lnTo>
                  <a:pt x="310459" y="1310484"/>
                </a:lnTo>
                <a:lnTo>
                  <a:pt x="309126" y="1313055"/>
                </a:lnTo>
                <a:cubicBezTo>
                  <a:pt x="307792" y="1328200"/>
                  <a:pt x="305697" y="1340392"/>
                  <a:pt x="304649" y="1351155"/>
                </a:cubicBezTo>
                <a:cubicBezTo>
                  <a:pt x="303601" y="1361919"/>
                  <a:pt x="302459" y="1371158"/>
                  <a:pt x="301315" y="1380302"/>
                </a:cubicBezTo>
                <a:cubicBezTo>
                  <a:pt x="300172" y="1389446"/>
                  <a:pt x="300172" y="1396875"/>
                  <a:pt x="299696" y="1404591"/>
                </a:cubicBezTo>
                <a:cubicBezTo>
                  <a:pt x="299220" y="1412306"/>
                  <a:pt x="299220" y="1419449"/>
                  <a:pt x="299030" y="1426403"/>
                </a:cubicBezTo>
                <a:cubicBezTo>
                  <a:pt x="298553" y="1440214"/>
                  <a:pt x="297791" y="1452597"/>
                  <a:pt x="296934" y="1464503"/>
                </a:cubicBezTo>
                <a:cubicBezTo>
                  <a:pt x="296362" y="1451644"/>
                  <a:pt x="296077" y="1440214"/>
                  <a:pt x="295981" y="1429451"/>
                </a:cubicBezTo>
                <a:cubicBezTo>
                  <a:pt x="295981" y="1440214"/>
                  <a:pt x="295981" y="1451739"/>
                  <a:pt x="296934" y="1464503"/>
                </a:cubicBezTo>
                <a:cubicBezTo>
                  <a:pt x="297658" y="1473856"/>
                  <a:pt x="297658" y="1483248"/>
                  <a:pt x="296934" y="1492602"/>
                </a:cubicBezTo>
                <a:cubicBezTo>
                  <a:pt x="296934" y="1507080"/>
                  <a:pt x="295124" y="1505556"/>
                  <a:pt x="293981" y="1508699"/>
                </a:cubicBezTo>
                <a:cubicBezTo>
                  <a:pt x="292743" y="1502136"/>
                  <a:pt x="290733" y="1495735"/>
                  <a:pt x="287980" y="1489649"/>
                </a:cubicBezTo>
                <a:cubicBezTo>
                  <a:pt x="290714" y="1495745"/>
                  <a:pt x="292733" y="1502136"/>
                  <a:pt x="293981" y="1508699"/>
                </a:cubicBezTo>
                <a:cubicBezTo>
                  <a:pt x="293981" y="1515938"/>
                  <a:pt x="293981" y="1522510"/>
                  <a:pt x="293981" y="1528606"/>
                </a:cubicBezTo>
                <a:cubicBezTo>
                  <a:pt x="293981" y="1534702"/>
                  <a:pt x="293981" y="1540322"/>
                  <a:pt x="293981" y="1545465"/>
                </a:cubicBezTo>
                <a:cubicBezTo>
                  <a:pt x="293981" y="1555848"/>
                  <a:pt x="293981" y="1564515"/>
                  <a:pt x="293314" y="1572897"/>
                </a:cubicBezTo>
                <a:cubicBezTo>
                  <a:pt x="294267" y="1583565"/>
                  <a:pt x="295886" y="1594519"/>
                  <a:pt x="297505" y="1605282"/>
                </a:cubicBezTo>
                <a:cubicBezTo>
                  <a:pt x="299001" y="1615570"/>
                  <a:pt x="301039" y="1625780"/>
                  <a:pt x="303601" y="1635858"/>
                </a:cubicBezTo>
                <a:cubicBezTo>
                  <a:pt x="304316" y="1640944"/>
                  <a:pt x="306316" y="1645764"/>
                  <a:pt x="309412" y="1649859"/>
                </a:cubicBezTo>
                <a:cubicBezTo>
                  <a:pt x="310650" y="1650526"/>
                  <a:pt x="311031" y="1647573"/>
                  <a:pt x="310840" y="1641763"/>
                </a:cubicBezTo>
                <a:cubicBezTo>
                  <a:pt x="310840" y="1626428"/>
                  <a:pt x="306364" y="1580613"/>
                  <a:pt x="316079" y="1624332"/>
                </a:cubicBezTo>
                <a:cubicBezTo>
                  <a:pt x="319508" y="1644240"/>
                  <a:pt x="335129" y="1716058"/>
                  <a:pt x="336844" y="1735775"/>
                </a:cubicBezTo>
                <a:cubicBezTo>
                  <a:pt x="336844" y="1737108"/>
                  <a:pt x="338082" y="1742061"/>
                  <a:pt x="338749" y="1745300"/>
                </a:cubicBezTo>
                <a:lnTo>
                  <a:pt x="337606" y="1749110"/>
                </a:lnTo>
                <a:lnTo>
                  <a:pt x="330843" y="1753111"/>
                </a:lnTo>
                <a:lnTo>
                  <a:pt x="328271" y="1754349"/>
                </a:lnTo>
                <a:cubicBezTo>
                  <a:pt x="326471" y="1752158"/>
                  <a:pt x="324842" y="1749834"/>
                  <a:pt x="323413" y="1747395"/>
                </a:cubicBezTo>
                <a:cubicBezTo>
                  <a:pt x="324909" y="1749834"/>
                  <a:pt x="326528" y="1752186"/>
                  <a:pt x="328271" y="1754444"/>
                </a:cubicBezTo>
                <a:cubicBezTo>
                  <a:pt x="333129" y="1771208"/>
                  <a:pt x="338558" y="1787781"/>
                  <a:pt x="343606" y="1804450"/>
                </a:cubicBezTo>
                <a:lnTo>
                  <a:pt x="346273" y="1813975"/>
                </a:lnTo>
                <a:cubicBezTo>
                  <a:pt x="347226" y="1816737"/>
                  <a:pt x="348083" y="1819404"/>
                  <a:pt x="349036" y="1821976"/>
                </a:cubicBezTo>
                <a:lnTo>
                  <a:pt x="353417" y="1835978"/>
                </a:lnTo>
                <a:cubicBezTo>
                  <a:pt x="355989" y="1844741"/>
                  <a:pt x="358465" y="1853028"/>
                  <a:pt x="361228" y="1862076"/>
                </a:cubicBezTo>
                <a:cubicBezTo>
                  <a:pt x="372372" y="1890651"/>
                  <a:pt x="366371" y="1883317"/>
                  <a:pt x="377515" y="1910273"/>
                </a:cubicBezTo>
                <a:lnTo>
                  <a:pt x="381611" y="1924561"/>
                </a:lnTo>
                <a:cubicBezTo>
                  <a:pt x="395232" y="1951421"/>
                  <a:pt x="397994" y="1960470"/>
                  <a:pt x="397232" y="1962661"/>
                </a:cubicBezTo>
                <a:cubicBezTo>
                  <a:pt x="396470" y="1964851"/>
                  <a:pt x="386945" y="1948468"/>
                  <a:pt x="375991" y="1927418"/>
                </a:cubicBezTo>
                <a:lnTo>
                  <a:pt x="368181" y="1915036"/>
                </a:lnTo>
                <a:lnTo>
                  <a:pt x="364085" y="1917036"/>
                </a:lnTo>
                <a:lnTo>
                  <a:pt x="364085" y="1917036"/>
                </a:lnTo>
                <a:cubicBezTo>
                  <a:pt x="370276" y="1931609"/>
                  <a:pt x="377992" y="1945611"/>
                  <a:pt x="384850" y="1958374"/>
                </a:cubicBezTo>
                <a:cubicBezTo>
                  <a:pt x="391108" y="1970623"/>
                  <a:pt x="398042" y="1982520"/>
                  <a:pt x="405614" y="1993998"/>
                </a:cubicBezTo>
                <a:cubicBezTo>
                  <a:pt x="417330" y="2011238"/>
                  <a:pt x="427998" y="2030478"/>
                  <a:pt x="440761" y="2049243"/>
                </a:cubicBezTo>
                <a:cubicBezTo>
                  <a:pt x="446857" y="2058768"/>
                  <a:pt x="452953" y="2068293"/>
                  <a:pt x="459240" y="2078294"/>
                </a:cubicBezTo>
                <a:cubicBezTo>
                  <a:pt x="465526" y="2088295"/>
                  <a:pt x="472384" y="2097344"/>
                  <a:pt x="478957" y="2106869"/>
                </a:cubicBezTo>
                <a:cubicBezTo>
                  <a:pt x="485529" y="2116394"/>
                  <a:pt x="490196" y="2123252"/>
                  <a:pt x="493339" y="2128586"/>
                </a:cubicBezTo>
                <a:cubicBezTo>
                  <a:pt x="496483" y="2133920"/>
                  <a:pt x="497911" y="2136111"/>
                  <a:pt x="495244" y="2134206"/>
                </a:cubicBezTo>
                <a:cubicBezTo>
                  <a:pt x="485900" y="2124014"/>
                  <a:pt x="477604" y="2112908"/>
                  <a:pt x="470480" y="2101059"/>
                </a:cubicBezTo>
                <a:cubicBezTo>
                  <a:pt x="465431" y="2093534"/>
                  <a:pt x="459621" y="2085819"/>
                  <a:pt x="454573" y="2077627"/>
                </a:cubicBezTo>
                <a:lnTo>
                  <a:pt x="439904" y="2053815"/>
                </a:lnTo>
                <a:cubicBezTo>
                  <a:pt x="435046" y="2046099"/>
                  <a:pt x="430379" y="2039051"/>
                  <a:pt x="425902" y="2032860"/>
                </a:cubicBezTo>
                <a:cubicBezTo>
                  <a:pt x="422635" y="2027478"/>
                  <a:pt x="419006" y="2022325"/>
                  <a:pt x="415044" y="2017429"/>
                </a:cubicBezTo>
                <a:cubicBezTo>
                  <a:pt x="408472" y="2009619"/>
                  <a:pt x="405519" y="2008761"/>
                  <a:pt x="407329" y="2014857"/>
                </a:cubicBezTo>
                <a:cubicBezTo>
                  <a:pt x="408776" y="2019753"/>
                  <a:pt x="410596" y="2024525"/>
                  <a:pt x="412758" y="2029145"/>
                </a:cubicBezTo>
                <a:cubicBezTo>
                  <a:pt x="414187" y="2032383"/>
                  <a:pt x="415806" y="2036098"/>
                  <a:pt x="417806" y="2040194"/>
                </a:cubicBezTo>
                <a:lnTo>
                  <a:pt x="425140" y="2053434"/>
                </a:lnTo>
                <a:cubicBezTo>
                  <a:pt x="445219" y="2080370"/>
                  <a:pt x="463602" y="2108517"/>
                  <a:pt x="480195" y="2137730"/>
                </a:cubicBezTo>
                <a:cubicBezTo>
                  <a:pt x="493911" y="2155828"/>
                  <a:pt x="504769" y="2168591"/>
                  <a:pt x="514676" y="2179735"/>
                </a:cubicBezTo>
                <a:cubicBezTo>
                  <a:pt x="524581" y="2190880"/>
                  <a:pt x="534487" y="2199833"/>
                  <a:pt x="545155" y="2211263"/>
                </a:cubicBezTo>
                <a:cubicBezTo>
                  <a:pt x="559252" y="2226884"/>
                  <a:pt x="573730" y="2239838"/>
                  <a:pt x="587161" y="2254030"/>
                </a:cubicBezTo>
                <a:cubicBezTo>
                  <a:pt x="600591" y="2268222"/>
                  <a:pt x="614402" y="2281462"/>
                  <a:pt x="628213" y="2296702"/>
                </a:cubicBezTo>
                <a:lnTo>
                  <a:pt x="611735" y="2284034"/>
                </a:lnTo>
                <a:lnTo>
                  <a:pt x="628213" y="2296702"/>
                </a:lnTo>
                <a:lnTo>
                  <a:pt x="680506" y="2341565"/>
                </a:lnTo>
                <a:cubicBezTo>
                  <a:pt x="684411" y="2344422"/>
                  <a:pt x="688221" y="2347185"/>
                  <a:pt x="692222" y="2349661"/>
                </a:cubicBezTo>
                <a:cubicBezTo>
                  <a:pt x="712662" y="2366273"/>
                  <a:pt x="733960" y="2381780"/>
                  <a:pt x="756039" y="2396143"/>
                </a:cubicBezTo>
                <a:lnTo>
                  <a:pt x="779947" y="2412621"/>
                </a:lnTo>
                <a:cubicBezTo>
                  <a:pt x="787948" y="2418051"/>
                  <a:pt x="796139" y="2423003"/>
                  <a:pt x="803855" y="2428147"/>
                </a:cubicBezTo>
                <a:cubicBezTo>
                  <a:pt x="819476" y="2438339"/>
                  <a:pt x="833858" y="2448626"/>
                  <a:pt x="846812" y="2456722"/>
                </a:cubicBezTo>
                <a:cubicBezTo>
                  <a:pt x="880912" y="2477868"/>
                  <a:pt x="878626" y="2479392"/>
                  <a:pt x="869958" y="2477582"/>
                </a:cubicBezTo>
                <a:cubicBezTo>
                  <a:pt x="864614" y="2476848"/>
                  <a:pt x="859204" y="2476848"/>
                  <a:pt x="853861" y="2477582"/>
                </a:cubicBezTo>
                <a:cubicBezTo>
                  <a:pt x="841869" y="2472515"/>
                  <a:pt x="830201" y="2466723"/>
                  <a:pt x="818904" y="2460246"/>
                </a:cubicBezTo>
                <a:cubicBezTo>
                  <a:pt x="805664" y="2452341"/>
                  <a:pt x="790329" y="2442911"/>
                  <a:pt x="775280" y="2433005"/>
                </a:cubicBezTo>
                <a:cubicBezTo>
                  <a:pt x="760230" y="2423099"/>
                  <a:pt x="733846" y="2404430"/>
                  <a:pt x="734417" y="2406240"/>
                </a:cubicBezTo>
                <a:cubicBezTo>
                  <a:pt x="738037" y="2415765"/>
                  <a:pt x="680220" y="2373950"/>
                  <a:pt x="655645" y="2356233"/>
                </a:cubicBezTo>
                <a:cubicBezTo>
                  <a:pt x="641510" y="2346089"/>
                  <a:pt x="626813" y="2336745"/>
                  <a:pt x="611640" y="2328230"/>
                </a:cubicBezTo>
                <a:lnTo>
                  <a:pt x="611640" y="2328230"/>
                </a:lnTo>
                <a:lnTo>
                  <a:pt x="611640" y="2328230"/>
                </a:lnTo>
                <a:lnTo>
                  <a:pt x="611640" y="2328230"/>
                </a:lnTo>
                <a:lnTo>
                  <a:pt x="602115" y="2318705"/>
                </a:lnTo>
                <a:lnTo>
                  <a:pt x="602115" y="2318705"/>
                </a:lnTo>
                <a:lnTo>
                  <a:pt x="585351" y="2306322"/>
                </a:lnTo>
                <a:lnTo>
                  <a:pt x="578112" y="2302417"/>
                </a:lnTo>
                <a:cubicBezTo>
                  <a:pt x="573159" y="2298226"/>
                  <a:pt x="568587" y="2293845"/>
                  <a:pt x="564015" y="2289273"/>
                </a:cubicBezTo>
                <a:lnTo>
                  <a:pt x="564777" y="2293464"/>
                </a:lnTo>
                <a:cubicBezTo>
                  <a:pt x="568111" y="2299083"/>
                  <a:pt x="571826" y="2304417"/>
                  <a:pt x="575445" y="2309847"/>
                </a:cubicBezTo>
                <a:lnTo>
                  <a:pt x="575445" y="2309371"/>
                </a:lnTo>
                <a:lnTo>
                  <a:pt x="575445" y="2309847"/>
                </a:lnTo>
                <a:cubicBezTo>
                  <a:pt x="586494" y="2320772"/>
                  <a:pt x="597229" y="2331116"/>
                  <a:pt x="607639" y="2340898"/>
                </a:cubicBezTo>
                <a:cubicBezTo>
                  <a:pt x="618307" y="2350423"/>
                  <a:pt x="628976" y="2358615"/>
                  <a:pt x="638881" y="2366235"/>
                </a:cubicBezTo>
                <a:cubicBezTo>
                  <a:pt x="639167" y="2366130"/>
                  <a:pt x="639405" y="2365930"/>
                  <a:pt x="639548" y="2365663"/>
                </a:cubicBezTo>
                <a:lnTo>
                  <a:pt x="639548" y="2365663"/>
                </a:lnTo>
                <a:lnTo>
                  <a:pt x="656788" y="2380141"/>
                </a:lnTo>
                <a:cubicBezTo>
                  <a:pt x="662789" y="2384809"/>
                  <a:pt x="668980" y="2389666"/>
                  <a:pt x="674791" y="2393762"/>
                </a:cubicBezTo>
                <a:cubicBezTo>
                  <a:pt x="684211" y="2401058"/>
                  <a:pt x="694003" y="2407859"/>
                  <a:pt x="704128" y="2414145"/>
                </a:cubicBezTo>
                <a:cubicBezTo>
                  <a:pt x="710605" y="2419098"/>
                  <a:pt x="717368" y="2423670"/>
                  <a:pt x="724035" y="2428243"/>
                </a:cubicBezTo>
                <a:lnTo>
                  <a:pt x="756325" y="2451198"/>
                </a:lnTo>
                <a:lnTo>
                  <a:pt x="789662" y="2472534"/>
                </a:lnTo>
                <a:cubicBezTo>
                  <a:pt x="807379" y="2484440"/>
                  <a:pt x="824047" y="2493679"/>
                  <a:pt x="836335" y="2501109"/>
                </a:cubicBezTo>
                <a:cubicBezTo>
                  <a:pt x="844698" y="2505671"/>
                  <a:pt x="852337" y="2511453"/>
                  <a:pt x="859004" y="2518253"/>
                </a:cubicBezTo>
                <a:cubicBezTo>
                  <a:pt x="839954" y="2506824"/>
                  <a:pt x="823000" y="2497489"/>
                  <a:pt x="806331" y="2488631"/>
                </a:cubicBezTo>
                <a:cubicBezTo>
                  <a:pt x="789662" y="2479773"/>
                  <a:pt x="774327" y="2469581"/>
                  <a:pt x="757277" y="2459008"/>
                </a:cubicBezTo>
                <a:cubicBezTo>
                  <a:pt x="740227" y="2448436"/>
                  <a:pt x="725083" y="2437291"/>
                  <a:pt x="708795" y="2426528"/>
                </a:cubicBezTo>
                <a:cubicBezTo>
                  <a:pt x="700318" y="2421575"/>
                  <a:pt x="692507" y="2415670"/>
                  <a:pt x="684316" y="2410240"/>
                </a:cubicBezTo>
                <a:lnTo>
                  <a:pt x="682220" y="2416717"/>
                </a:lnTo>
                <a:lnTo>
                  <a:pt x="690316" y="2427004"/>
                </a:lnTo>
                <a:cubicBezTo>
                  <a:pt x="697365" y="2433862"/>
                  <a:pt x="705176" y="2439672"/>
                  <a:pt x="712605" y="2446054"/>
                </a:cubicBezTo>
                <a:cubicBezTo>
                  <a:pt x="723844" y="2453960"/>
                  <a:pt x="733941" y="2461389"/>
                  <a:pt x="742609" y="2468057"/>
                </a:cubicBezTo>
                <a:cubicBezTo>
                  <a:pt x="751276" y="2474725"/>
                  <a:pt x="759277" y="2479868"/>
                  <a:pt x="765183" y="2484726"/>
                </a:cubicBezTo>
                <a:cubicBezTo>
                  <a:pt x="779185" y="2495298"/>
                  <a:pt x="767755" y="2489584"/>
                  <a:pt x="762135" y="2487488"/>
                </a:cubicBezTo>
                <a:cubicBezTo>
                  <a:pt x="750705" y="2483297"/>
                  <a:pt x="766040" y="2494536"/>
                  <a:pt x="795377" y="2512919"/>
                </a:cubicBezTo>
                <a:cubicBezTo>
                  <a:pt x="808617" y="2519778"/>
                  <a:pt x="822047" y="2526350"/>
                  <a:pt x="837668" y="2536160"/>
                </a:cubicBezTo>
                <a:cubicBezTo>
                  <a:pt x="845764" y="2541400"/>
                  <a:pt x="854051" y="2545685"/>
                  <a:pt x="861957" y="2550067"/>
                </a:cubicBezTo>
                <a:lnTo>
                  <a:pt x="885007" y="2562259"/>
                </a:lnTo>
                <a:cubicBezTo>
                  <a:pt x="898866" y="2569622"/>
                  <a:pt x="913116" y="2576232"/>
                  <a:pt x="927680" y="2582071"/>
                </a:cubicBezTo>
                <a:cubicBezTo>
                  <a:pt x="941205" y="2587691"/>
                  <a:pt x="953778" y="2593216"/>
                  <a:pt x="965779" y="2597216"/>
                </a:cubicBezTo>
                <a:cubicBezTo>
                  <a:pt x="977781" y="2601216"/>
                  <a:pt x="989878" y="2604931"/>
                  <a:pt x="1001212" y="2608169"/>
                </a:cubicBezTo>
                <a:cubicBezTo>
                  <a:pt x="1003975" y="2606455"/>
                  <a:pt x="1008642" y="2605407"/>
                  <a:pt x="969780" y="2588453"/>
                </a:cubicBezTo>
                <a:cubicBezTo>
                  <a:pt x="949301" y="2578928"/>
                  <a:pt x="924251" y="2565784"/>
                  <a:pt x="944348" y="2573022"/>
                </a:cubicBezTo>
                <a:cubicBezTo>
                  <a:pt x="964446" y="2580261"/>
                  <a:pt x="988163" y="2590739"/>
                  <a:pt x="1005403" y="2599502"/>
                </a:cubicBezTo>
                <a:cubicBezTo>
                  <a:pt x="1011880" y="2602645"/>
                  <a:pt x="1023501" y="2607789"/>
                  <a:pt x="1033121" y="2611218"/>
                </a:cubicBezTo>
                <a:lnTo>
                  <a:pt x="1061696" y="2625220"/>
                </a:lnTo>
                <a:cubicBezTo>
                  <a:pt x="1078746" y="2631316"/>
                  <a:pt x="1095129" y="2635888"/>
                  <a:pt x="1111036" y="2640745"/>
                </a:cubicBezTo>
                <a:cubicBezTo>
                  <a:pt x="1126943" y="2645603"/>
                  <a:pt x="1142659" y="2650937"/>
                  <a:pt x="1159327" y="2654557"/>
                </a:cubicBezTo>
                <a:lnTo>
                  <a:pt x="1197427" y="2663129"/>
                </a:lnTo>
                <a:cubicBezTo>
                  <a:pt x="1210096" y="2665986"/>
                  <a:pt x="1223145" y="2667796"/>
                  <a:pt x="1235527" y="2670177"/>
                </a:cubicBezTo>
                <a:cubicBezTo>
                  <a:pt x="1247910" y="2672559"/>
                  <a:pt x="1261054" y="2674940"/>
                  <a:pt x="1273627" y="2676369"/>
                </a:cubicBezTo>
                <a:lnTo>
                  <a:pt x="1311727" y="2680464"/>
                </a:lnTo>
                <a:lnTo>
                  <a:pt x="1311727" y="2680464"/>
                </a:lnTo>
                <a:cubicBezTo>
                  <a:pt x="1322205" y="2681798"/>
                  <a:pt x="1332587" y="2683226"/>
                  <a:pt x="1343160" y="2683703"/>
                </a:cubicBezTo>
                <a:cubicBezTo>
                  <a:pt x="1390213" y="2687989"/>
                  <a:pt x="1366210" y="2688942"/>
                  <a:pt x="1373354" y="2691418"/>
                </a:cubicBezTo>
                <a:lnTo>
                  <a:pt x="1372116" y="2692466"/>
                </a:lnTo>
                <a:lnTo>
                  <a:pt x="1388309" y="2694847"/>
                </a:lnTo>
                <a:cubicBezTo>
                  <a:pt x="1383051" y="2695686"/>
                  <a:pt x="1377726" y="2696000"/>
                  <a:pt x="1372402" y="2695800"/>
                </a:cubicBezTo>
                <a:cubicBezTo>
                  <a:pt x="1377726" y="2696000"/>
                  <a:pt x="1383051" y="2695686"/>
                  <a:pt x="1388309" y="2694847"/>
                </a:cubicBezTo>
                <a:cubicBezTo>
                  <a:pt x="1393643" y="2694847"/>
                  <a:pt x="1398977" y="2694847"/>
                  <a:pt x="1404310" y="2694847"/>
                </a:cubicBezTo>
                <a:lnTo>
                  <a:pt x="1460794" y="2696276"/>
                </a:lnTo>
                <a:lnTo>
                  <a:pt x="1517182" y="2695038"/>
                </a:lnTo>
                <a:cubicBezTo>
                  <a:pt x="1527850" y="2695038"/>
                  <a:pt x="1538232" y="2694085"/>
                  <a:pt x="1546709" y="2693800"/>
                </a:cubicBezTo>
                <a:cubicBezTo>
                  <a:pt x="1552853" y="2693275"/>
                  <a:pt x="1559044" y="2693275"/>
                  <a:pt x="1565188" y="2693800"/>
                </a:cubicBezTo>
                <a:cubicBezTo>
                  <a:pt x="1571951" y="2694847"/>
                  <a:pt x="1553091" y="2696943"/>
                  <a:pt x="1536613" y="2698562"/>
                </a:cubicBezTo>
                <a:cubicBezTo>
                  <a:pt x="1488226" y="2701610"/>
                  <a:pt x="1489559" y="2703610"/>
                  <a:pt x="1492321" y="2706468"/>
                </a:cubicBezTo>
                <a:cubicBezTo>
                  <a:pt x="1461651" y="2709706"/>
                  <a:pt x="1499751" y="2709897"/>
                  <a:pt x="1511943" y="2711325"/>
                </a:cubicBezTo>
                <a:cubicBezTo>
                  <a:pt x="1518896" y="2711325"/>
                  <a:pt x="1525945" y="2711325"/>
                  <a:pt x="1532898" y="2711325"/>
                </a:cubicBezTo>
                <a:cubicBezTo>
                  <a:pt x="1530421" y="2711801"/>
                  <a:pt x="1530326" y="2712183"/>
                  <a:pt x="1532898" y="2712278"/>
                </a:cubicBezTo>
                <a:cubicBezTo>
                  <a:pt x="1521468" y="2714754"/>
                  <a:pt x="1499370" y="2716850"/>
                  <a:pt x="1512800" y="2718850"/>
                </a:cubicBezTo>
                <a:cubicBezTo>
                  <a:pt x="1525564" y="2718850"/>
                  <a:pt x="1527564" y="2719707"/>
                  <a:pt x="1528802" y="2720470"/>
                </a:cubicBezTo>
                <a:lnTo>
                  <a:pt x="1526611" y="2722946"/>
                </a:lnTo>
                <a:lnTo>
                  <a:pt x="1528897" y="2720470"/>
                </a:lnTo>
                <a:cubicBezTo>
                  <a:pt x="1563950" y="2718374"/>
                  <a:pt x="1574046" y="2716183"/>
                  <a:pt x="1573379" y="2714088"/>
                </a:cubicBezTo>
                <a:cubicBezTo>
                  <a:pt x="1572712" y="2711992"/>
                  <a:pt x="1573379" y="2710563"/>
                  <a:pt x="1574141" y="2708753"/>
                </a:cubicBezTo>
                <a:cubicBezTo>
                  <a:pt x="1582904" y="2708087"/>
                  <a:pt x="1591762" y="2707706"/>
                  <a:pt x="1600526" y="2706754"/>
                </a:cubicBezTo>
                <a:lnTo>
                  <a:pt x="1626719" y="2703515"/>
                </a:lnTo>
                <a:cubicBezTo>
                  <a:pt x="1644150" y="2701324"/>
                  <a:pt x="1661581" y="2699895"/>
                  <a:pt x="1678250" y="2696752"/>
                </a:cubicBezTo>
                <a:cubicBezTo>
                  <a:pt x="1694918" y="2693609"/>
                  <a:pt x="1711492" y="2691418"/>
                  <a:pt x="1727303" y="2689132"/>
                </a:cubicBezTo>
                <a:cubicBezTo>
                  <a:pt x="1743115" y="2686846"/>
                  <a:pt x="1757974" y="2683226"/>
                  <a:pt x="1772166" y="2680845"/>
                </a:cubicBezTo>
                <a:lnTo>
                  <a:pt x="1791216" y="2677226"/>
                </a:lnTo>
                <a:lnTo>
                  <a:pt x="1809694" y="2672654"/>
                </a:lnTo>
                <a:lnTo>
                  <a:pt x="1846842" y="2663129"/>
                </a:lnTo>
                <a:cubicBezTo>
                  <a:pt x="1900563" y="2644079"/>
                  <a:pt x="1867797" y="2652366"/>
                  <a:pt x="1862272" y="2652175"/>
                </a:cubicBezTo>
                <a:cubicBezTo>
                  <a:pt x="1860301" y="2652718"/>
                  <a:pt x="1858301" y="2653128"/>
                  <a:pt x="1856272" y="2653413"/>
                </a:cubicBezTo>
                <a:cubicBezTo>
                  <a:pt x="1848633" y="2655528"/>
                  <a:pt x="1840870" y="2657147"/>
                  <a:pt x="1833031" y="2658271"/>
                </a:cubicBezTo>
                <a:cubicBezTo>
                  <a:pt x="1837984" y="2651318"/>
                  <a:pt x="1809313" y="2654938"/>
                  <a:pt x="1782358" y="2657319"/>
                </a:cubicBezTo>
                <a:cubicBezTo>
                  <a:pt x="1790835" y="2654080"/>
                  <a:pt x="1799122" y="2650270"/>
                  <a:pt x="1807504" y="2646746"/>
                </a:cubicBezTo>
                <a:lnTo>
                  <a:pt x="1787025" y="2649604"/>
                </a:lnTo>
                <a:cubicBezTo>
                  <a:pt x="1772842" y="2653347"/>
                  <a:pt x="1758431" y="2656147"/>
                  <a:pt x="1743877" y="2657986"/>
                </a:cubicBezTo>
                <a:cubicBezTo>
                  <a:pt x="1737590" y="2656900"/>
                  <a:pt x="1731199" y="2656509"/>
                  <a:pt x="1724827" y="2656843"/>
                </a:cubicBezTo>
                <a:cubicBezTo>
                  <a:pt x="1715873" y="2656843"/>
                  <a:pt x="1703395" y="2656843"/>
                  <a:pt x="1684727" y="2659224"/>
                </a:cubicBezTo>
                <a:cubicBezTo>
                  <a:pt x="1667772" y="2660843"/>
                  <a:pt x="1687012" y="2656652"/>
                  <a:pt x="1706634" y="2653032"/>
                </a:cubicBezTo>
                <a:cubicBezTo>
                  <a:pt x="1714664" y="2651937"/>
                  <a:pt x="1722550" y="2649984"/>
                  <a:pt x="1730161" y="2647222"/>
                </a:cubicBezTo>
                <a:cubicBezTo>
                  <a:pt x="1732828" y="2645984"/>
                  <a:pt x="1731685" y="2645508"/>
                  <a:pt x="1730161" y="2644936"/>
                </a:cubicBezTo>
                <a:lnTo>
                  <a:pt x="1717874" y="2647603"/>
                </a:lnTo>
                <a:lnTo>
                  <a:pt x="1705396" y="2649604"/>
                </a:lnTo>
                <a:lnTo>
                  <a:pt x="1680535" y="2653699"/>
                </a:lnTo>
                <a:lnTo>
                  <a:pt x="1655675" y="2657795"/>
                </a:lnTo>
                <a:lnTo>
                  <a:pt x="1630625" y="2660652"/>
                </a:lnTo>
                <a:cubicBezTo>
                  <a:pt x="1558701" y="2670806"/>
                  <a:pt x="1485930" y="2673492"/>
                  <a:pt x="1413454" y="2668654"/>
                </a:cubicBezTo>
                <a:lnTo>
                  <a:pt x="1398024" y="2668082"/>
                </a:lnTo>
                <a:lnTo>
                  <a:pt x="1383260" y="2666844"/>
                </a:lnTo>
                <a:lnTo>
                  <a:pt x="1355638" y="2664843"/>
                </a:lnTo>
                <a:cubicBezTo>
                  <a:pt x="1346779" y="2664176"/>
                  <a:pt x="1338017" y="2663986"/>
                  <a:pt x="1329539" y="2663224"/>
                </a:cubicBezTo>
                <a:cubicBezTo>
                  <a:pt x="1321062" y="2662462"/>
                  <a:pt x="1312489" y="2661700"/>
                  <a:pt x="1303917" y="2661128"/>
                </a:cubicBezTo>
                <a:cubicBezTo>
                  <a:pt x="1286162" y="2660138"/>
                  <a:pt x="1268475" y="2658100"/>
                  <a:pt x="1250958" y="2655033"/>
                </a:cubicBezTo>
                <a:lnTo>
                  <a:pt x="1222954" y="2649889"/>
                </a:lnTo>
                <a:cubicBezTo>
                  <a:pt x="1213325" y="2648279"/>
                  <a:pt x="1203781" y="2646155"/>
                  <a:pt x="1194379" y="2643507"/>
                </a:cubicBezTo>
                <a:cubicBezTo>
                  <a:pt x="1183711" y="2641221"/>
                  <a:pt x="1173805" y="2638840"/>
                  <a:pt x="1164280" y="2636459"/>
                </a:cubicBezTo>
                <a:cubicBezTo>
                  <a:pt x="1154755" y="2634078"/>
                  <a:pt x="1145230" y="2631982"/>
                  <a:pt x="1136563" y="2628839"/>
                </a:cubicBezTo>
                <a:lnTo>
                  <a:pt x="1139706" y="2625220"/>
                </a:lnTo>
                <a:cubicBezTo>
                  <a:pt x="1125409" y="2619400"/>
                  <a:pt x="1110740" y="2614532"/>
                  <a:pt x="1095796" y="2610646"/>
                </a:cubicBezTo>
                <a:cubicBezTo>
                  <a:pt x="1087795" y="2608265"/>
                  <a:pt x="1080365" y="2604931"/>
                  <a:pt x="1072269" y="2602169"/>
                </a:cubicBezTo>
                <a:cubicBezTo>
                  <a:pt x="1056267" y="2596645"/>
                  <a:pt x="1043694" y="2592644"/>
                  <a:pt x="1034931" y="2588929"/>
                </a:cubicBezTo>
                <a:cubicBezTo>
                  <a:pt x="1028902" y="2586729"/>
                  <a:pt x="1023072" y="2584015"/>
                  <a:pt x="1017500" y="2580833"/>
                </a:cubicBezTo>
                <a:cubicBezTo>
                  <a:pt x="1011785" y="2577309"/>
                  <a:pt x="1017024" y="2577690"/>
                  <a:pt x="1029216" y="2580833"/>
                </a:cubicBezTo>
                <a:cubicBezTo>
                  <a:pt x="1036074" y="2582643"/>
                  <a:pt x="1043027" y="2584071"/>
                  <a:pt x="1049885" y="2585691"/>
                </a:cubicBezTo>
                <a:cubicBezTo>
                  <a:pt x="1075127" y="2593692"/>
                  <a:pt x="1068935" y="2589882"/>
                  <a:pt x="1075127" y="2590548"/>
                </a:cubicBezTo>
                <a:cubicBezTo>
                  <a:pt x="1073793" y="2589510"/>
                  <a:pt x="1072317" y="2588682"/>
                  <a:pt x="1070745" y="2588072"/>
                </a:cubicBezTo>
                <a:cubicBezTo>
                  <a:pt x="1074936" y="2587596"/>
                  <a:pt x="1079127" y="2587120"/>
                  <a:pt x="1071697" y="2582738"/>
                </a:cubicBezTo>
                <a:cubicBezTo>
                  <a:pt x="1058839" y="2578451"/>
                  <a:pt x="1045789" y="2574356"/>
                  <a:pt x="1032931" y="2569879"/>
                </a:cubicBezTo>
                <a:lnTo>
                  <a:pt x="1016548" y="2563021"/>
                </a:lnTo>
                <a:cubicBezTo>
                  <a:pt x="1022891" y="2563488"/>
                  <a:pt x="1029111" y="2565031"/>
                  <a:pt x="1034931" y="2567593"/>
                </a:cubicBezTo>
                <a:cubicBezTo>
                  <a:pt x="1044456" y="2570355"/>
                  <a:pt x="1055505" y="2573404"/>
                  <a:pt x="1060268" y="2574070"/>
                </a:cubicBezTo>
                <a:cubicBezTo>
                  <a:pt x="1075069" y="2579766"/>
                  <a:pt x="1090376" y="2584043"/>
                  <a:pt x="1105987" y="2586834"/>
                </a:cubicBezTo>
                <a:lnTo>
                  <a:pt x="1099415" y="2582929"/>
                </a:lnTo>
                <a:cubicBezTo>
                  <a:pt x="1094843" y="2581309"/>
                  <a:pt x="1090462" y="2579118"/>
                  <a:pt x="1085985" y="2577213"/>
                </a:cubicBezTo>
                <a:cubicBezTo>
                  <a:pt x="1091510" y="2577785"/>
                  <a:pt x="1097034" y="2578357"/>
                  <a:pt x="1102749" y="2578451"/>
                </a:cubicBezTo>
                <a:cubicBezTo>
                  <a:pt x="1093224" y="2575403"/>
                  <a:pt x="1083699" y="2570832"/>
                  <a:pt x="1073602" y="2567688"/>
                </a:cubicBezTo>
                <a:cubicBezTo>
                  <a:pt x="969970" y="2531113"/>
                  <a:pt x="971304" y="2527684"/>
                  <a:pt x="972923" y="2520063"/>
                </a:cubicBezTo>
                <a:lnTo>
                  <a:pt x="987116" y="2525493"/>
                </a:lnTo>
                <a:lnTo>
                  <a:pt x="1001689" y="2530160"/>
                </a:lnTo>
                <a:cubicBezTo>
                  <a:pt x="1018262" y="2536446"/>
                  <a:pt x="1028454" y="2539685"/>
                  <a:pt x="1027978" y="2537970"/>
                </a:cubicBezTo>
                <a:lnTo>
                  <a:pt x="1039979" y="2542638"/>
                </a:lnTo>
                <a:cubicBezTo>
                  <a:pt x="1081794" y="2558735"/>
                  <a:pt x="1090843" y="2565117"/>
                  <a:pt x="1097129" y="2570165"/>
                </a:cubicBezTo>
                <a:cubicBezTo>
                  <a:pt x="1091224" y="2565117"/>
                  <a:pt x="1082175" y="2558735"/>
                  <a:pt x="1039979" y="2542638"/>
                </a:cubicBezTo>
                <a:cubicBezTo>
                  <a:pt x="1044266" y="2543209"/>
                  <a:pt x="1048742" y="2543400"/>
                  <a:pt x="1053219" y="2543686"/>
                </a:cubicBezTo>
                <a:cubicBezTo>
                  <a:pt x="1067764" y="2548514"/>
                  <a:pt x="1081985" y="2553401"/>
                  <a:pt x="1095891" y="2558354"/>
                </a:cubicBezTo>
                <a:cubicBezTo>
                  <a:pt x="1106369" y="2561973"/>
                  <a:pt x="1116941" y="2565021"/>
                  <a:pt x="1127419" y="2567879"/>
                </a:cubicBezTo>
                <a:cubicBezTo>
                  <a:pt x="1116941" y="2564735"/>
                  <a:pt x="1106369" y="2561688"/>
                  <a:pt x="1095891" y="2558354"/>
                </a:cubicBezTo>
                <a:cubicBezTo>
                  <a:pt x="1081985" y="2553401"/>
                  <a:pt x="1067764" y="2548514"/>
                  <a:pt x="1053219" y="2543686"/>
                </a:cubicBezTo>
                <a:cubicBezTo>
                  <a:pt x="1051504" y="2540257"/>
                  <a:pt x="1063887" y="2541780"/>
                  <a:pt x="1085699" y="2547019"/>
                </a:cubicBezTo>
                <a:cubicBezTo>
                  <a:pt x="1092462" y="2548924"/>
                  <a:pt x="1099225" y="2551115"/>
                  <a:pt x="1105987" y="2553020"/>
                </a:cubicBezTo>
                <a:lnTo>
                  <a:pt x="1126561" y="2557973"/>
                </a:lnTo>
                <a:cubicBezTo>
                  <a:pt x="1140373" y="2561878"/>
                  <a:pt x="1153994" y="2566450"/>
                  <a:pt x="1167995" y="2569784"/>
                </a:cubicBezTo>
                <a:lnTo>
                  <a:pt x="1195332" y="2575880"/>
                </a:lnTo>
                <a:cubicBezTo>
                  <a:pt x="1208381" y="2579023"/>
                  <a:pt x="1221430" y="2582452"/>
                  <a:pt x="1234670" y="2584643"/>
                </a:cubicBezTo>
                <a:lnTo>
                  <a:pt x="1234670" y="2588739"/>
                </a:lnTo>
                <a:cubicBezTo>
                  <a:pt x="1207714" y="2585977"/>
                  <a:pt x="1221050" y="2590644"/>
                  <a:pt x="1223812" y="2593310"/>
                </a:cubicBezTo>
                <a:lnTo>
                  <a:pt x="1274961" y="2602835"/>
                </a:lnTo>
                <a:cubicBezTo>
                  <a:pt x="1291439" y="2605407"/>
                  <a:pt x="1306775" y="2607789"/>
                  <a:pt x="1318871" y="2610646"/>
                </a:cubicBezTo>
                <a:cubicBezTo>
                  <a:pt x="1337921" y="2613503"/>
                  <a:pt x="1357447" y="2614170"/>
                  <a:pt x="1376688" y="2615790"/>
                </a:cubicBezTo>
                <a:cubicBezTo>
                  <a:pt x="1386213" y="2616457"/>
                  <a:pt x="1395738" y="2617694"/>
                  <a:pt x="1405263" y="2617885"/>
                </a:cubicBezTo>
                <a:lnTo>
                  <a:pt x="1433838" y="2619123"/>
                </a:lnTo>
                <a:cubicBezTo>
                  <a:pt x="1447459" y="2619123"/>
                  <a:pt x="1457746" y="2619981"/>
                  <a:pt x="1466223" y="2620076"/>
                </a:cubicBezTo>
                <a:cubicBezTo>
                  <a:pt x="1474700" y="2620171"/>
                  <a:pt x="1481177" y="2620552"/>
                  <a:pt x="1487083" y="2621029"/>
                </a:cubicBezTo>
                <a:cubicBezTo>
                  <a:pt x="1498894" y="2621885"/>
                  <a:pt x="1508133" y="2623124"/>
                  <a:pt x="1525183" y="2623410"/>
                </a:cubicBezTo>
                <a:cubicBezTo>
                  <a:pt x="1542233" y="2623695"/>
                  <a:pt x="1554901" y="2622076"/>
                  <a:pt x="1568141" y="2621791"/>
                </a:cubicBezTo>
                <a:lnTo>
                  <a:pt x="1587191" y="2621791"/>
                </a:lnTo>
                <a:lnTo>
                  <a:pt x="1606241" y="2620457"/>
                </a:lnTo>
                <a:cubicBezTo>
                  <a:pt x="1618909" y="2619600"/>
                  <a:pt x="1631958" y="2618743"/>
                  <a:pt x="1646245" y="2617504"/>
                </a:cubicBezTo>
                <a:cubicBezTo>
                  <a:pt x="1660533" y="2616266"/>
                  <a:pt x="1675868" y="2613218"/>
                  <a:pt x="1693870" y="2610265"/>
                </a:cubicBezTo>
                <a:cubicBezTo>
                  <a:pt x="1698347" y="2609027"/>
                  <a:pt x="1703395" y="2607789"/>
                  <a:pt x="1708539" y="2606550"/>
                </a:cubicBezTo>
                <a:lnTo>
                  <a:pt x="1725398" y="2601883"/>
                </a:lnTo>
                <a:cubicBezTo>
                  <a:pt x="1737209" y="2598740"/>
                  <a:pt x="1750354" y="2595597"/>
                  <a:pt x="1764260" y="2592358"/>
                </a:cubicBezTo>
                <a:cubicBezTo>
                  <a:pt x="1774547" y="2588834"/>
                  <a:pt x="1762546" y="2590168"/>
                  <a:pt x="1755497" y="2590358"/>
                </a:cubicBezTo>
                <a:cubicBezTo>
                  <a:pt x="1751973" y="2590358"/>
                  <a:pt x="1749782" y="2590358"/>
                  <a:pt x="1752163" y="2589119"/>
                </a:cubicBezTo>
                <a:cubicBezTo>
                  <a:pt x="1754611" y="2588100"/>
                  <a:pt x="1757126" y="2587243"/>
                  <a:pt x="1759688" y="2586548"/>
                </a:cubicBezTo>
                <a:cubicBezTo>
                  <a:pt x="1763689" y="2585405"/>
                  <a:pt x="1769213" y="2583785"/>
                  <a:pt x="1776643" y="2581309"/>
                </a:cubicBezTo>
                <a:lnTo>
                  <a:pt x="1767118" y="2578261"/>
                </a:lnTo>
                <a:cubicBezTo>
                  <a:pt x="1736828" y="2584357"/>
                  <a:pt x="1734637" y="2582547"/>
                  <a:pt x="1734923" y="2580357"/>
                </a:cubicBezTo>
                <a:cubicBezTo>
                  <a:pt x="1703872" y="2584548"/>
                  <a:pt x="1731589" y="2575309"/>
                  <a:pt x="1739400" y="2570832"/>
                </a:cubicBezTo>
                <a:cubicBezTo>
                  <a:pt x="1747334" y="2567955"/>
                  <a:pt x="1755450" y="2565602"/>
                  <a:pt x="1763689" y="2563783"/>
                </a:cubicBezTo>
                <a:cubicBezTo>
                  <a:pt x="1771118" y="2561250"/>
                  <a:pt x="1778776" y="2559431"/>
                  <a:pt x="1786549" y="2558354"/>
                </a:cubicBezTo>
                <a:cubicBezTo>
                  <a:pt x="1800484" y="2558011"/>
                  <a:pt x="1814343" y="2556153"/>
                  <a:pt x="1827887" y="2552829"/>
                </a:cubicBezTo>
                <a:cubicBezTo>
                  <a:pt x="1844746" y="2549115"/>
                  <a:pt x="1859605" y="2546257"/>
                  <a:pt x="1856462" y="2550067"/>
                </a:cubicBezTo>
                <a:cubicBezTo>
                  <a:pt x="1865987" y="2546734"/>
                  <a:pt x="1875512" y="2544066"/>
                  <a:pt x="1884275" y="2540542"/>
                </a:cubicBezTo>
                <a:cubicBezTo>
                  <a:pt x="1900372" y="2531684"/>
                  <a:pt x="1884275" y="2535399"/>
                  <a:pt x="1883704" y="2533208"/>
                </a:cubicBezTo>
                <a:cubicBezTo>
                  <a:pt x="1883132" y="2531017"/>
                  <a:pt x="1879989" y="2531493"/>
                  <a:pt x="1873131" y="2532636"/>
                </a:cubicBezTo>
                <a:cubicBezTo>
                  <a:pt x="1861025" y="2534589"/>
                  <a:pt x="1849061" y="2537323"/>
                  <a:pt x="1837317" y="2540828"/>
                </a:cubicBezTo>
                <a:cubicBezTo>
                  <a:pt x="1829126" y="2543114"/>
                  <a:pt x="1823029" y="2544447"/>
                  <a:pt x="1817791" y="2545400"/>
                </a:cubicBezTo>
                <a:cubicBezTo>
                  <a:pt x="1812552" y="2546352"/>
                  <a:pt x="1808266" y="2546352"/>
                  <a:pt x="1803027" y="2546924"/>
                </a:cubicBezTo>
                <a:cubicBezTo>
                  <a:pt x="1796455" y="2547591"/>
                  <a:pt x="1794931" y="2546924"/>
                  <a:pt x="1798550" y="2545209"/>
                </a:cubicBezTo>
                <a:cubicBezTo>
                  <a:pt x="1802170" y="2543495"/>
                  <a:pt x="1811314" y="2540638"/>
                  <a:pt x="1825506" y="2535113"/>
                </a:cubicBezTo>
                <a:cubicBezTo>
                  <a:pt x="1841727" y="2528074"/>
                  <a:pt x="1858786" y="2523169"/>
                  <a:pt x="1876274" y="2520540"/>
                </a:cubicBezTo>
                <a:cubicBezTo>
                  <a:pt x="1887437" y="2519654"/>
                  <a:pt x="1898410" y="2517149"/>
                  <a:pt x="1908850" y="2513110"/>
                </a:cubicBezTo>
                <a:cubicBezTo>
                  <a:pt x="1917108" y="2510157"/>
                  <a:pt x="1925185" y="2506729"/>
                  <a:pt x="1933043" y="2502823"/>
                </a:cubicBezTo>
                <a:cubicBezTo>
                  <a:pt x="1942568" y="2498060"/>
                  <a:pt x="1953903" y="2492250"/>
                  <a:pt x="1967619" y="2485011"/>
                </a:cubicBezTo>
                <a:cubicBezTo>
                  <a:pt x="1981335" y="2477772"/>
                  <a:pt x="1993241" y="2469581"/>
                  <a:pt x="2009624" y="2463009"/>
                </a:cubicBezTo>
                <a:cubicBezTo>
                  <a:pt x="2028674" y="2455293"/>
                  <a:pt x="2004481" y="2468247"/>
                  <a:pt x="1994860" y="2474343"/>
                </a:cubicBezTo>
                <a:cubicBezTo>
                  <a:pt x="1981526" y="2482725"/>
                  <a:pt x="1975810" y="2487774"/>
                  <a:pt x="1995718" y="2478534"/>
                </a:cubicBezTo>
                <a:cubicBezTo>
                  <a:pt x="2009586" y="2473124"/>
                  <a:pt x="2022578" y="2465714"/>
                  <a:pt x="2034294" y="2456532"/>
                </a:cubicBezTo>
                <a:cubicBezTo>
                  <a:pt x="2046695" y="2446769"/>
                  <a:pt x="2060307" y="2438644"/>
                  <a:pt x="2074775" y="2432338"/>
                </a:cubicBezTo>
                <a:cubicBezTo>
                  <a:pt x="2083062" y="2428814"/>
                  <a:pt x="2091349" y="2423861"/>
                  <a:pt x="2099350" y="2419765"/>
                </a:cubicBezTo>
                <a:cubicBezTo>
                  <a:pt x="2107351" y="2415670"/>
                  <a:pt x="2114685" y="2411669"/>
                  <a:pt x="2120495" y="2409002"/>
                </a:cubicBezTo>
                <a:cubicBezTo>
                  <a:pt x="2132020" y="2403573"/>
                  <a:pt x="2137069" y="2402620"/>
                  <a:pt x="2126591" y="2412241"/>
                </a:cubicBezTo>
                <a:cubicBezTo>
                  <a:pt x="2121924" y="2416526"/>
                  <a:pt x="2124496" y="2416432"/>
                  <a:pt x="2123829" y="2418432"/>
                </a:cubicBezTo>
                <a:lnTo>
                  <a:pt x="2138688" y="2411193"/>
                </a:lnTo>
                <a:cubicBezTo>
                  <a:pt x="2143546" y="2408716"/>
                  <a:pt x="2148213" y="2405954"/>
                  <a:pt x="2153166" y="2403287"/>
                </a:cubicBezTo>
                <a:cubicBezTo>
                  <a:pt x="2167549" y="2392809"/>
                  <a:pt x="2181265" y="2384999"/>
                  <a:pt x="2194600" y="2375474"/>
                </a:cubicBezTo>
                <a:cubicBezTo>
                  <a:pt x="2209345" y="2365044"/>
                  <a:pt x="2223441" y="2353719"/>
                  <a:pt x="2236795" y="2341565"/>
                </a:cubicBezTo>
                <a:lnTo>
                  <a:pt x="2232033" y="2341565"/>
                </a:lnTo>
                <a:lnTo>
                  <a:pt x="2227270" y="2338422"/>
                </a:lnTo>
                <a:cubicBezTo>
                  <a:pt x="2224794" y="2338422"/>
                  <a:pt x="2224794" y="2336803"/>
                  <a:pt x="2246892" y="2317371"/>
                </a:cubicBezTo>
                <a:cubicBezTo>
                  <a:pt x="2250416" y="2313562"/>
                  <a:pt x="2255464" y="2308894"/>
                  <a:pt x="2261084" y="2303846"/>
                </a:cubicBezTo>
                <a:cubicBezTo>
                  <a:pt x="2266704" y="2298798"/>
                  <a:pt x="2272705" y="2293654"/>
                  <a:pt x="2277753" y="2288415"/>
                </a:cubicBezTo>
                <a:cubicBezTo>
                  <a:pt x="2325378" y="2236790"/>
                  <a:pt x="2278801" y="2272223"/>
                  <a:pt x="2297755" y="2247172"/>
                </a:cubicBezTo>
                <a:cubicBezTo>
                  <a:pt x="2316805" y="2226884"/>
                  <a:pt x="2344237" y="2195737"/>
                  <a:pt x="2353191" y="2188879"/>
                </a:cubicBezTo>
                <a:cubicBezTo>
                  <a:pt x="2370622" y="2177068"/>
                  <a:pt x="2404054" y="2142492"/>
                  <a:pt x="2441297" y="2090676"/>
                </a:cubicBezTo>
                <a:cubicBezTo>
                  <a:pt x="2450251" y="2078580"/>
                  <a:pt x="2449870" y="2081628"/>
                  <a:pt x="2451299" y="2081151"/>
                </a:cubicBezTo>
                <a:lnTo>
                  <a:pt x="2451299" y="2081628"/>
                </a:lnTo>
                <a:cubicBezTo>
                  <a:pt x="2419390" y="2126490"/>
                  <a:pt x="2404817" y="2145921"/>
                  <a:pt x="2413199" y="2142016"/>
                </a:cubicBezTo>
                <a:cubicBezTo>
                  <a:pt x="2415294" y="2140968"/>
                  <a:pt x="2414913" y="2143255"/>
                  <a:pt x="2415675" y="2144016"/>
                </a:cubicBezTo>
                <a:cubicBezTo>
                  <a:pt x="2421009" y="2138397"/>
                  <a:pt x="2425771" y="2133348"/>
                  <a:pt x="2430058" y="2128681"/>
                </a:cubicBezTo>
                <a:lnTo>
                  <a:pt x="2440440" y="2117156"/>
                </a:lnTo>
                <a:cubicBezTo>
                  <a:pt x="2443612" y="2113232"/>
                  <a:pt x="2447365" y="2109822"/>
                  <a:pt x="2451584" y="2107059"/>
                </a:cubicBezTo>
                <a:cubicBezTo>
                  <a:pt x="2454537" y="2106107"/>
                  <a:pt x="2449394" y="2117346"/>
                  <a:pt x="2434344" y="2139730"/>
                </a:cubicBezTo>
                <a:cubicBezTo>
                  <a:pt x="2444821" y="2127253"/>
                  <a:pt x="2453394" y="2114298"/>
                  <a:pt x="2462919" y="2102297"/>
                </a:cubicBezTo>
                <a:cubicBezTo>
                  <a:pt x="2467301" y="2096296"/>
                  <a:pt x="2471777" y="2090391"/>
                  <a:pt x="2475683" y="2084485"/>
                </a:cubicBezTo>
                <a:cubicBezTo>
                  <a:pt x="2479588" y="2078580"/>
                  <a:pt x="2483207" y="2072674"/>
                  <a:pt x="2486732" y="2066959"/>
                </a:cubicBezTo>
                <a:cubicBezTo>
                  <a:pt x="2493780" y="2055529"/>
                  <a:pt x="2500257" y="2044766"/>
                  <a:pt x="2505782" y="2034574"/>
                </a:cubicBezTo>
                <a:cubicBezTo>
                  <a:pt x="2511306" y="2024382"/>
                  <a:pt x="2515307" y="2014381"/>
                  <a:pt x="2518926" y="2005523"/>
                </a:cubicBezTo>
                <a:cubicBezTo>
                  <a:pt x="2524451" y="2002475"/>
                  <a:pt x="2536357" y="1987902"/>
                  <a:pt x="2549596" y="1965137"/>
                </a:cubicBezTo>
                <a:cubicBezTo>
                  <a:pt x="2553121" y="1959422"/>
                  <a:pt x="2556645" y="1953326"/>
                  <a:pt x="2560455" y="1947039"/>
                </a:cubicBezTo>
                <a:cubicBezTo>
                  <a:pt x="2564265" y="1940753"/>
                  <a:pt x="2568266" y="1933799"/>
                  <a:pt x="2571790" y="1926465"/>
                </a:cubicBezTo>
                <a:cubicBezTo>
                  <a:pt x="2579124" y="1911892"/>
                  <a:pt x="2587125" y="1896176"/>
                  <a:pt x="2595031" y="1879793"/>
                </a:cubicBezTo>
                <a:lnTo>
                  <a:pt x="2609699" y="1841217"/>
                </a:lnTo>
                <a:cubicBezTo>
                  <a:pt x="2609699" y="1839883"/>
                  <a:pt x="2610842" y="1836930"/>
                  <a:pt x="2612080" y="1832835"/>
                </a:cubicBezTo>
                <a:cubicBezTo>
                  <a:pt x="2613319" y="1828739"/>
                  <a:pt x="2615033" y="1823310"/>
                  <a:pt x="2616653" y="1817214"/>
                </a:cubicBezTo>
                <a:cubicBezTo>
                  <a:pt x="2619986" y="1804831"/>
                  <a:pt x="2624463" y="1789210"/>
                  <a:pt x="2629226" y="1773113"/>
                </a:cubicBezTo>
                <a:cubicBezTo>
                  <a:pt x="2633988" y="1757016"/>
                  <a:pt x="2637322" y="1740252"/>
                  <a:pt x="2641132" y="1726155"/>
                </a:cubicBezTo>
                <a:cubicBezTo>
                  <a:pt x="2642846" y="1719106"/>
                  <a:pt x="2644751" y="1712724"/>
                  <a:pt x="2645989" y="1707105"/>
                </a:cubicBezTo>
                <a:cubicBezTo>
                  <a:pt x="2647228" y="1701485"/>
                  <a:pt x="2648180" y="1697580"/>
                  <a:pt x="2649037" y="1694055"/>
                </a:cubicBezTo>
                <a:cubicBezTo>
                  <a:pt x="2650419" y="1688121"/>
                  <a:pt x="2652229" y="1682292"/>
                  <a:pt x="2654467" y="1676624"/>
                </a:cubicBezTo>
                <a:cubicBezTo>
                  <a:pt x="2658372" y="1676624"/>
                  <a:pt x="2662563" y="1674720"/>
                  <a:pt x="2664944" y="1680530"/>
                </a:cubicBezTo>
                <a:cubicBezTo>
                  <a:pt x="2664716" y="1686788"/>
                  <a:pt x="2663725" y="1692989"/>
                  <a:pt x="2661992" y="1699008"/>
                </a:cubicBezTo>
                <a:cubicBezTo>
                  <a:pt x="2660944" y="1703676"/>
                  <a:pt x="2659896" y="1708533"/>
                  <a:pt x="2658562" y="1714058"/>
                </a:cubicBezTo>
                <a:cubicBezTo>
                  <a:pt x="2657229" y="1719582"/>
                  <a:pt x="2655705" y="1724154"/>
                  <a:pt x="2654371" y="1728631"/>
                </a:cubicBezTo>
                <a:lnTo>
                  <a:pt x="2650943" y="1745014"/>
                </a:lnTo>
                <a:lnTo>
                  <a:pt x="2647609" y="1764064"/>
                </a:lnTo>
                <a:cubicBezTo>
                  <a:pt x="2636941" y="1792639"/>
                  <a:pt x="2629226" y="1815880"/>
                  <a:pt x="2621987" y="1836835"/>
                </a:cubicBezTo>
                <a:cubicBezTo>
                  <a:pt x="2629226" y="1815880"/>
                  <a:pt x="2636941" y="1792353"/>
                  <a:pt x="2647609" y="1764159"/>
                </a:cubicBezTo>
                <a:lnTo>
                  <a:pt x="2651990" y="1768065"/>
                </a:lnTo>
                <a:cubicBezTo>
                  <a:pt x="2658629" y="1753034"/>
                  <a:pt x="2664230" y="1737566"/>
                  <a:pt x="2668754" y="1721773"/>
                </a:cubicBezTo>
                <a:cubicBezTo>
                  <a:pt x="2669897" y="1724154"/>
                  <a:pt x="2666563" y="1741299"/>
                  <a:pt x="2670183" y="1735394"/>
                </a:cubicBezTo>
                <a:cubicBezTo>
                  <a:pt x="2668564" y="1741109"/>
                  <a:pt x="2667040" y="1746633"/>
                  <a:pt x="2665516" y="1752158"/>
                </a:cubicBezTo>
                <a:cubicBezTo>
                  <a:pt x="2667040" y="1746633"/>
                  <a:pt x="2668564" y="1741109"/>
                  <a:pt x="2670183" y="1735394"/>
                </a:cubicBezTo>
                <a:cubicBezTo>
                  <a:pt x="2671802" y="1729679"/>
                  <a:pt x="2673803" y="1725202"/>
                  <a:pt x="2675517" y="1720154"/>
                </a:cubicBezTo>
                <a:cubicBezTo>
                  <a:pt x="2678946" y="1707009"/>
                  <a:pt x="2681804" y="1693674"/>
                  <a:pt x="2685042" y="1680530"/>
                </a:cubicBezTo>
                <a:cubicBezTo>
                  <a:pt x="2687328" y="1670338"/>
                  <a:pt x="2690281" y="1659670"/>
                  <a:pt x="2691900" y="1649383"/>
                </a:cubicBezTo>
                <a:cubicBezTo>
                  <a:pt x="2693519" y="1639096"/>
                  <a:pt x="2695805" y="1629476"/>
                  <a:pt x="2697901" y="1621665"/>
                </a:cubicBezTo>
                <a:cubicBezTo>
                  <a:pt x="2698072" y="1624332"/>
                  <a:pt x="2698072" y="1626999"/>
                  <a:pt x="2697901" y="1629666"/>
                </a:cubicBezTo>
                <a:cubicBezTo>
                  <a:pt x="2698072" y="1626999"/>
                  <a:pt x="2698072" y="1624332"/>
                  <a:pt x="2697901" y="1621665"/>
                </a:cubicBezTo>
                <a:cubicBezTo>
                  <a:pt x="2700377" y="1609378"/>
                  <a:pt x="2703044" y="1598710"/>
                  <a:pt x="2704473" y="1589471"/>
                </a:cubicBezTo>
                <a:cubicBezTo>
                  <a:pt x="2705902" y="1580232"/>
                  <a:pt x="2707426" y="1572612"/>
                  <a:pt x="2708569" y="1566516"/>
                </a:cubicBezTo>
                <a:cubicBezTo>
                  <a:pt x="2710855" y="1554514"/>
                  <a:pt x="2712474" y="1548799"/>
                  <a:pt x="2713331" y="1549561"/>
                </a:cubicBezTo>
                <a:cubicBezTo>
                  <a:pt x="2714693" y="1556819"/>
                  <a:pt x="2714951" y="1564230"/>
                  <a:pt x="2714093" y="1571564"/>
                </a:cubicBezTo>
                <a:cubicBezTo>
                  <a:pt x="2714093" y="1578517"/>
                  <a:pt x="2713617" y="1587090"/>
                  <a:pt x="2713045" y="1597377"/>
                </a:cubicBezTo>
                <a:cubicBezTo>
                  <a:pt x="2712474" y="1607664"/>
                  <a:pt x="2710664" y="1619474"/>
                  <a:pt x="2709236" y="1632905"/>
                </a:cubicBezTo>
                <a:lnTo>
                  <a:pt x="2711045" y="1633667"/>
                </a:lnTo>
                <a:cubicBezTo>
                  <a:pt x="2712284" y="1629476"/>
                  <a:pt x="2713427" y="1625285"/>
                  <a:pt x="2714570" y="1621189"/>
                </a:cubicBezTo>
                <a:cubicBezTo>
                  <a:pt x="2714570" y="1637477"/>
                  <a:pt x="2719237" y="1624904"/>
                  <a:pt x="2723618" y="1615188"/>
                </a:cubicBezTo>
                <a:cubicBezTo>
                  <a:pt x="2719237" y="1624713"/>
                  <a:pt x="2714093" y="1637477"/>
                  <a:pt x="2714570" y="1621094"/>
                </a:cubicBezTo>
                <a:cubicBezTo>
                  <a:pt x="2726095" y="1532416"/>
                  <a:pt x="2723333" y="1467170"/>
                  <a:pt x="2712855" y="1504698"/>
                </a:cubicBezTo>
                <a:cubicBezTo>
                  <a:pt x="2715141" y="1483362"/>
                  <a:pt x="2717808" y="1472599"/>
                  <a:pt x="2719427" y="1461931"/>
                </a:cubicBezTo>
                <a:cubicBezTo>
                  <a:pt x="2721046" y="1451263"/>
                  <a:pt x="2722761" y="1440976"/>
                  <a:pt x="2724285" y="1420783"/>
                </a:cubicBezTo>
                <a:cubicBezTo>
                  <a:pt x="2725237" y="1406591"/>
                  <a:pt x="2727238" y="1414687"/>
                  <a:pt x="2728000" y="1428689"/>
                </a:cubicBezTo>
                <a:cubicBezTo>
                  <a:pt x="2729333" y="1456121"/>
                  <a:pt x="2729619" y="1516319"/>
                  <a:pt x="2732953" y="1416878"/>
                </a:cubicBezTo>
                <a:cubicBezTo>
                  <a:pt x="2734001" y="1388303"/>
                  <a:pt x="2736477" y="1410782"/>
                  <a:pt x="2737144" y="1426403"/>
                </a:cubicBezTo>
                <a:cubicBezTo>
                  <a:pt x="2737715" y="1438976"/>
                  <a:pt x="2738192" y="1451644"/>
                  <a:pt x="2738763" y="1464503"/>
                </a:cubicBezTo>
                <a:cubicBezTo>
                  <a:pt x="2739335" y="1477362"/>
                  <a:pt x="2738763" y="1490316"/>
                  <a:pt x="2738763" y="1503365"/>
                </a:cubicBezTo>
                <a:cubicBezTo>
                  <a:pt x="2738763" y="1516414"/>
                  <a:pt x="2738763" y="1529749"/>
                  <a:pt x="2737811" y="1542894"/>
                </a:cubicBezTo>
                <a:cubicBezTo>
                  <a:pt x="2736858" y="1556038"/>
                  <a:pt x="2736001" y="1569183"/>
                  <a:pt x="2735144" y="1582327"/>
                </a:cubicBezTo>
                <a:cubicBezTo>
                  <a:pt x="2736287" y="1583661"/>
                  <a:pt x="2737239" y="1585089"/>
                  <a:pt x="2740096" y="1570326"/>
                </a:cubicBezTo>
                <a:cubicBezTo>
                  <a:pt x="2744859" y="1535274"/>
                  <a:pt x="2746859" y="1527558"/>
                  <a:pt x="2745240" y="1554895"/>
                </a:cubicBezTo>
                <a:lnTo>
                  <a:pt x="2745240" y="1568897"/>
                </a:lnTo>
                <a:cubicBezTo>
                  <a:pt x="2742954" y="1581565"/>
                  <a:pt x="2741620" y="1593757"/>
                  <a:pt x="2739525" y="1606140"/>
                </a:cubicBezTo>
                <a:cubicBezTo>
                  <a:pt x="2741620" y="1593757"/>
                  <a:pt x="2742954" y="1581565"/>
                  <a:pt x="2745240" y="1568897"/>
                </a:cubicBezTo>
                <a:cubicBezTo>
                  <a:pt x="2748955" y="1564896"/>
                  <a:pt x="2749812" y="1574517"/>
                  <a:pt x="2748574" y="1595281"/>
                </a:cubicBezTo>
                <a:cubicBezTo>
                  <a:pt x="2748002" y="1605663"/>
                  <a:pt x="2745621" y="1618617"/>
                  <a:pt x="2743240" y="1634238"/>
                </a:cubicBezTo>
                <a:cubicBezTo>
                  <a:pt x="2740859" y="1649859"/>
                  <a:pt x="2738001" y="1667862"/>
                  <a:pt x="2732858" y="1687674"/>
                </a:cubicBezTo>
                <a:cubicBezTo>
                  <a:pt x="2728266" y="1702485"/>
                  <a:pt x="2725085" y="1717696"/>
                  <a:pt x="2723333" y="1733108"/>
                </a:cubicBezTo>
                <a:cubicBezTo>
                  <a:pt x="2724380" y="1738918"/>
                  <a:pt x="2730191" y="1715868"/>
                  <a:pt x="2735715" y="1691388"/>
                </a:cubicBezTo>
                <a:lnTo>
                  <a:pt x="2736287" y="1688626"/>
                </a:lnTo>
                <a:cubicBezTo>
                  <a:pt x="2738192" y="1687578"/>
                  <a:pt x="2736763" y="1698151"/>
                  <a:pt x="2734382" y="1711391"/>
                </a:cubicBezTo>
                <a:cubicBezTo>
                  <a:pt x="2733048" y="1718154"/>
                  <a:pt x="2731714" y="1725869"/>
                  <a:pt x="2730000" y="1733394"/>
                </a:cubicBezTo>
                <a:cubicBezTo>
                  <a:pt x="2728286" y="1740918"/>
                  <a:pt x="2726571" y="1748157"/>
                  <a:pt x="2725047" y="1754539"/>
                </a:cubicBezTo>
                <a:lnTo>
                  <a:pt x="2716379" y="1792639"/>
                </a:lnTo>
                <a:cubicBezTo>
                  <a:pt x="2712664" y="1804545"/>
                  <a:pt x="2708474" y="1816356"/>
                  <a:pt x="2704568" y="1828167"/>
                </a:cubicBezTo>
                <a:cubicBezTo>
                  <a:pt x="2699806" y="1842645"/>
                  <a:pt x="2695043" y="1857219"/>
                  <a:pt x="2689614" y="1871316"/>
                </a:cubicBezTo>
                <a:cubicBezTo>
                  <a:pt x="2684661" y="1883698"/>
                  <a:pt x="2680089" y="1895795"/>
                  <a:pt x="2675231" y="1907987"/>
                </a:cubicBezTo>
                <a:cubicBezTo>
                  <a:pt x="2670374" y="1920179"/>
                  <a:pt x="2665039" y="1931799"/>
                  <a:pt x="2660087" y="1943706"/>
                </a:cubicBezTo>
                <a:cubicBezTo>
                  <a:pt x="2655134" y="1955612"/>
                  <a:pt x="2649990" y="1967518"/>
                  <a:pt x="2644275" y="1979234"/>
                </a:cubicBezTo>
                <a:cubicBezTo>
                  <a:pt x="2638560" y="1990949"/>
                  <a:pt x="2632369" y="2002665"/>
                  <a:pt x="2626082" y="2014476"/>
                </a:cubicBezTo>
                <a:cubicBezTo>
                  <a:pt x="2619320" y="2027811"/>
                  <a:pt x="2616557" y="2033526"/>
                  <a:pt x="2614462" y="2039146"/>
                </a:cubicBezTo>
                <a:cubicBezTo>
                  <a:pt x="2611662" y="2045928"/>
                  <a:pt x="2608480" y="2052538"/>
                  <a:pt x="2604937" y="2058958"/>
                </a:cubicBezTo>
                <a:lnTo>
                  <a:pt x="2607128" y="2057529"/>
                </a:lnTo>
                <a:cubicBezTo>
                  <a:pt x="2601412" y="2068197"/>
                  <a:pt x="2595602" y="2079246"/>
                  <a:pt x="2589316" y="2090295"/>
                </a:cubicBezTo>
                <a:lnTo>
                  <a:pt x="2569028" y="2123252"/>
                </a:lnTo>
                <a:cubicBezTo>
                  <a:pt x="2555597" y="2145636"/>
                  <a:pt x="2539405" y="2166591"/>
                  <a:pt x="2524736" y="2188117"/>
                </a:cubicBezTo>
                <a:cubicBezTo>
                  <a:pt x="2527308" y="2181926"/>
                  <a:pt x="2515211" y="2194689"/>
                  <a:pt x="2518640" y="2188117"/>
                </a:cubicBezTo>
                <a:cubicBezTo>
                  <a:pt x="2515497" y="2194594"/>
                  <a:pt x="2527308" y="2181831"/>
                  <a:pt x="2524736" y="2188117"/>
                </a:cubicBezTo>
                <a:cubicBezTo>
                  <a:pt x="2517783" y="2199642"/>
                  <a:pt x="2508258" y="2211549"/>
                  <a:pt x="2498638" y="2224312"/>
                </a:cubicBezTo>
                <a:lnTo>
                  <a:pt x="2483684" y="2243362"/>
                </a:lnTo>
                <a:cubicBezTo>
                  <a:pt x="2478540" y="2249744"/>
                  <a:pt x="2472920" y="2255935"/>
                  <a:pt x="2467586" y="2262412"/>
                </a:cubicBezTo>
                <a:lnTo>
                  <a:pt x="2442726" y="2292035"/>
                </a:lnTo>
                <a:cubicBezTo>
                  <a:pt x="2434154" y="2301560"/>
                  <a:pt x="2425200" y="2311085"/>
                  <a:pt x="2416532" y="2320610"/>
                </a:cubicBezTo>
                <a:lnTo>
                  <a:pt x="2417961" y="2323467"/>
                </a:lnTo>
                <a:cubicBezTo>
                  <a:pt x="2445584" y="2299560"/>
                  <a:pt x="2397101" y="2354519"/>
                  <a:pt x="2413579" y="2342517"/>
                </a:cubicBezTo>
                <a:lnTo>
                  <a:pt x="2425581" y="2331373"/>
                </a:lnTo>
                <a:lnTo>
                  <a:pt x="2436154" y="2320420"/>
                </a:lnTo>
                <a:cubicBezTo>
                  <a:pt x="2436154" y="2322039"/>
                  <a:pt x="2439583" y="2319848"/>
                  <a:pt x="2445012" y="2315371"/>
                </a:cubicBezTo>
                <a:cubicBezTo>
                  <a:pt x="2447679" y="2313180"/>
                  <a:pt x="2450822" y="2310418"/>
                  <a:pt x="2454537" y="2307275"/>
                </a:cubicBezTo>
                <a:cubicBezTo>
                  <a:pt x="2458252" y="2304132"/>
                  <a:pt x="2461395" y="2300417"/>
                  <a:pt x="2465014" y="2296607"/>
                </a:cubicBezTo>
                <a:cubicBezTo>
                  <a:pt x="2479683" y="2281557"/>
                  <a:pt x="2496161" y="2264413"/>
                  <a:pt x="2503114" y="2258507"/>
                </a:cubicBezTo>
                <a:cubicBezTo>
                  <a:pt x="2515869" y="2246658"/>
                  <a:pt x="2527775" y="2233932"/>
                  <a:pt x="2538738" y="2220407"/>
                </a:cubicBezTo>
                <a:cubicBezTo>
                  <a:pt x="2545977" y="2212215"/>
                  <a:pt x="2552835" y="2202214"/>
                  <a:pt x="2560645" y="2191832"/>
                </a:cubicBezTo>
                <a:cubicBezTo>
                  <a:pt x="2568456" y="2181450"/>
                  <a:pt x="2577029" y="2169258"/>
                  <a:pt x="2585696" y="2156018"/>
                </a:cubicBezTo>
                <a:lnTo>
                  <a:pt x="2583887" y="2155065"/>
                </a:lnTo>
                <a:cubicBezTo>
                  <a:pt x="2533118" y="2224312"/>
                  <a:pt x="2559121" y="2180307"/>
                  <a:pt x="2559026" y="2175068"/>
                </a:cubicBezTo>
                <a:lnTo>
                  <a:pt x="2574362" y="2155351"/>
                </a:lnTo>
                <a:lnTo>
                  <a:pt x="2588839" y="2134968"/>
                </a:lnTo>
                <a:lnTo>
                  <a:pt x="2596555" y="2123157"/>
                </a:lnTo>
                <a:cubicBezTo>
                  <a:pt x="2602841" y="2116680"/>
                  <a:pt x="2616081" y="2098963"/>
                  <a:pt x="2617224" y="2100678"/>
                </a:cubicBezTo>
                <a:cubicBezTo>
                  <a:pt x="2624082" y="2089248"/>
                  <a:pt x="2631512" y="2078389"/>
                  <a:pt x="2638560" y="2067149"/>
                </a:cubicBezTo>
                <a:cubicBezTo>
                  <a:pt x="2641989" y="2061530"/>
                  <a:pt x="2645418" y="2055720"/>
                  <a:pt x="2648657" y="2049719"/>
                </a:cubicBezTo>
                <a:cubicBezTo>
                  <a:pt x="2651714" y="2043537"/>
                  <a:pt x="2654381" y="2037175"/>
                  <a:pt x="2656658" y="2030669"/>
                </a:cubicBezTo>
                <a:lnTo>
                  <a:pt x="2674755" y="1994855"/>
                </a:lnTo>
                <a:cubicBezTo>
                  <a:pt x="2680756" y="1982853"/>
                  <a:pt x="2685804" y="1970471"/>
                  <a:pt x="2691424" y="1958279"/>
                </a:cubicBezTo>
                <a:lnTo>
                  <a:pt x="2691424" y="1959422"/>
                </a:lnTo>
                <a:cubicBezTo>
                  <a:pt x="2697805" y="1944849"/>
                  <a:pt x="2704663" y="1930847"/>
                  <a:pt x="2709997" y="1915321"/>
                </a:cubicBezTo>
                <a:cubicBezTo>
                  <a:pt x="2716960" y="1899271"/>
                  <a:pt x="2722780" y="1882755"/>
                  <a:pt x="2727428" y="1865886"/>
                </a:cubicBezTo>
                <a:lnTo>
                  <a:pt x="2729333" y="1860362"/>
                </a:lnTo>
                <a:lnTo>
                  <a:pt x="2730953" y="1855123"/>
                </a:lnTo>
                <a:lnTo>
                  <a:pt x="2746954" y="1809594"/>
                </a:lnTo>
                <a:cubicBezTo>
                  <a:pt x="2750574" y="1798830"/>
                  <a:pt x="2752384" y="1792163"/>
                  <a:pt x="2753622" y="1789591"/>
                </a:cubicBezTo>
                <a:cubicBezTo>
                  <a:pt x="2754860" y="1787020"/>
                  <a:pt x="2754765" y="1788258"/>
                  <a:pt x="2754098" y="1793020"/>
                </a:cubicBezTo>
                <a:cubicBezTo>
                  <a:pt x="2752946" y="1801040"/>
                  <a:pt x="2751355" y="1808984"/>
                  <a:pt x="2749336" y="1816833"/>
                </a:cubicBezTo>
                <a:cubicBezTo>
                  <a:pt x="2744192" y="1833406"/>
                  <a:pt x="2739049" y="1849694"/>
                  <a:pt x="2733810" y="1866172"/>
                </a:cubicBezTo>
                <a:cubicBezTo>
                  <a:pt x="2728571" y="1882650"/>
                  <a:pt x="2721618" y="1898938"/>
                  <a:pt x="2714760" y="1916274"/>
                </a:cubicBezTo>
                <a:cubicBezTo>
                  <a:pt x="2712950" y="1921703"/>
                  <a:pt x="2711045" y="1927513"/>
                  <a:pt x="2708950" y="1933323"/>
                </a:cubicBezTo>
                <a:cubicBezTo>
                  <a:pt x="2706854" y="1939134"/>
                  <a:pt x="2703997" y="1945230"/>
                  <a:pt x="2701520" y="1951326"/>
                </a:cubicBezTo>
                <a:cubicBezTo>
                  <a:pt x="2696091" y="1963803"/>
                  <a:pt x="2690471" y="1976853"/>
                  <a:pt x="2684756" y="1990283"/>
                </a:cubicBezTo>
                <a:cubicBezTo>
                  <a:pt x="2646123" y="2072455"/>
                  <a:pt x="2599241" y="2150484"/>
                  <a:pt x="2544834" y="2223169"/>
                </a:cubicBezTo>
                <a:cubicBezTo>
                  <a:pt x="2529213" y="2243172"/>
                  <a:pt x="2517116" y="2259745"/>
                  <a:pt x="2508544" y="2271556"/>
                </a:cubicBezTo>
                <a:cubicBezTo>
                  <a:pt x="2499971" y="2283367"/>
                  <a:pt x="2495018" y="2290606"/>
                  <a:pt x="2495590" y="2292606"/>
                </a:cubicBezTo>
                <a:lnTo>
                  <a:pt x="2495590" y="2292606"/>
                </a:lnTo>
                <a:cubicBezTo>
                  <a:pt x="2501210" y="2287368"/>
                  <a:pt x="2506448" y="2282605"/>
                  <a:pt x="2513211" y="2275938"/>
                </a:cubicBezTo>
                <a:cubicBezTo>
                  <a:pt x="2519974" y="2269270"/>
                  <a:pt x="2527213" y="2260031"/>
                  <a:pt x="2537976" y="2246505"/>
                </a:cubicBezTo>
                <a:lnTo>
                  <a:pt x="2538929" y="2248220"/>
                </a:lnTo>
                <a:cubicBezTo>
                  <a:pt x="2545787" y="2240505"/>
                  <a:pt x="2556740" y="2228217"/>
                  <a:pt x="2565313" y="2216597"/>
                </a:cubicBezTo>
                <a:cubicBezTo>
                  <a:pt x="2570809" y="2208567"/>
                  <a:pt x="2577200" y="2201186"/>
                  <a:pt x="2584363" y="2194594"/>
                </a:cubicBezTo>
                <a:lnTo>
                  <a:pt x="2598650" y="2175544"/>
                </a:lnTo>
                <a:cubicBezTo>
                  <a:pt x="2603413" y="2169353"/>
                  <a:pt x="2607509" y="2162971"/>
                  <a:pt x="2611890" y="2156494"/>
                </a:cubicBezTo>
                <a:lnTo>
                  <a:pt x="2637036" y="2120871"/>
                </a:lnTo>
                <a:cubicBezTo>
                  <a:pt x="2651895" y="2098487"/>
                  <a:pt x="2665611" y="2077532"/>
                  <a:pt x="2678755" y="2057815"/>
                </a:cubicBezTo>
                <a:cubicBezTo>
                  <a:pt x="2699234" y="2019715"/>
                  <a:pt x="2697805" y="2028002"/>
                  <a:pt x="2704949" y="2018667"/>
                </a:cubicBezTo>
                <a:lnTo>
                  <a:pt x="2698853" y="2033145"/>
                </a:lnTo>
                <a:cubicBezTo>
                  <a:pt x="2693614" y="2044290"/>
                  <a:pt x="2688566" y="2055053"/>
                  <a:pt x="2683423" y="2065816"/>
                </a:cubicBezTo>
                <a:lnTo>
                  <a:pt x="2666849" y="2097439"/>
                </a:lnTo>
                <a:cubicBezTo>
                  <a:pt x="2660944" y="2108012"/>
                  <a:pt x="2655324" y="2119251"/>
                  <a:pt x="2648276" y="2130586"/>
                </a:cubicBezTo>
                <a:cubicBezTo>
                  <a:pt x="2641227" y="2141921"/>
                  <a:pt x="2633417" y="2153637"/>
                  <a:pt x="2624844" y="2166305"/>
                </a:cubicBezTo>
                <a:cubicBezTo>
                  <a:pt x="2616271" y="2178973"/>
                  <a:pt x="2608080" y="2192404"/>
                  <a:pt x="2599317" y="2205167"/>
                </a:cubicBezTo>
                <a:cubicBezTo>
                  <a:pt x="2590554" y="2217930"/>
                  <a:pt x="2582172" y="2230884"/>
                  <a:pt x="2572837" y="2243267"/>
                </a:cubicBezTo>
                <a:lnTo>
                  <a:pt x="2542834" y="2281938"/>
                </a:lnTo>
                <a:cubicBezTo>
                  <a:pt x="2538071" y="2288511"/>
                  <a:pt x="2532833" y="2294702"/>
                  <a:pt x="2527594" y="2300988"/>
                </a:cubicBezTo>
                <a:lnTo>
                  <a:pt x="2511878" y="2319562"/>
                </a:lnTo>
                <a:lnTo>
                  <a:pt x="2496066" y="2338612"/>
                </a:lnTo>
                <a:cubicBezTo>
                  <a:pt x="2490732" y="2344804"/>
                  <a:pt x="2484922" y="2350518"/>
                  <a:pt x="2479302" y="2356519"/>
                </a:cubicBezTo>
                <a:cubicBezTo>
                  <a:pt x="2467967" y="2368425"/>
                  <a:pt x="2456633" y="2380522"/>
                  <a:pt x="2444536" y="2392238"/>
                </a:cubicBezTo>
                <a:cubicBezTo>
                  <a:pt x="2444536" y="2392238"/>
                  <a:pt x="2444536" y="2393285"/>
                  <a:pt x="2443012" y="2395095"/>
                </a:cubicBezTo>
                <a:cubicBezTo>
                  <a:pt x="2448517" y="2389676"/>
                  <a:pt x="2454975" y="2385313"/>
                  <a:pt x="2462062" y="2382237"/>
                </a:cubicBezTo>
                <a:cubicBezTo>
                  <a:pt x="2475378" y="2370769"/>
                  <a:pt x="2487922" y="2358424"/>
                  <a:pt x="2499590" y="2345280"/>
                </a:cubicBezTo>
                <a:cubicBezTo>
                  <a:pt x="2512449" y="2330230"/>
                  <a:pt x="2525594" y="2314228"/>
                  <a:pt x="2537690" y="2300607"/>
                </a:cubicBezTo>
                <a:cubicBezTo>
                  <a:pt x="2537690" y="2299750"/>
                  <a:pt x="2538547" y="2298988"/>
                  <a:pt x="2538929" y="2298131"/>
                </a:cubicBezTo>
                <a:cubicBezTo>
                  <a:pt x="2545787" y="2290225"/>
                  <a:pt x="2552073" y="2281843"/>
                  <a:pt x="2558645" y="2273747"/>
                </a:cubicBezTo>
                <a:lnTo>
                  <a:pt x="2576838" y="2250411"/>
                </a:lnTo>
                <a:cubicBezTo>
                  <a:pt x="2582267" y="2243648"/>
                  <a:pt x="2587220" y="2236504"/>
                  <a:pt x="2592078" y="2229361"/>
                </a:cubicBezTo>
                <a:lnTo>
                  <a:pt x="2606937" y="2207929"/>
                </a:lnTo>
                <a:lnTo>
                  <a:pt x="2605413" y="2209453"/>
                </a:lnTo>
                <a:cubicBezTo>
                  <a:pt x="2629130" y="2177354"/>
                  <a:pt x="2626368" y="2183926"/>
                  <a:pt x="2629321" y="2183259"/>
                </a:cubicBezTo>
                <a:cubicBezTo>
                  <a:pt x="2626273" y="2189260"/>
                  <a:pt x="2622844" y="2194975"/>
                  <a:pt x="2619796" y="2200786"/>
                </a:cubicBezTo>
                <a:cubicBezTo>
                  <a:pt x="2610271" y="2214787"/>
                  <a:pt x="2599888" y="2229361"/>
                  <a:pt x="2593030" y="2239457"/>
                </a:cubicBezTo>
                <a:cubicBezTo>
                  <a:pt x="2586172" y="2249554"/>
                  <a:pt x="2581886" y="2256030"/>
                  <a:pt x="2585029" y="2254888"/>
                </a:cubicBezTo>
                <a:cubicBezTo>
                  <a:pt x="2598745" y="2237266"/>
                  <a:pt x="2611128" y="2218692"/>
                  <a:pt x="2624272" y="2200595"/>
                </a:cubicBezTo>
                <a:cubicBezTo>
                  <a:pt x="2627035" y="2196785"/>
                  <a:pt x="2629987" y="2192975"/>
                  <a:pt x="2632464" y="2188879"/>
                </a:cubicBezTo>
                <a:cubicBezTo>
                  <a:pt x="2636360" y="2184603"/>
                  <a:pt x="2639570" y="2179754"/>
                  <a:pt x="2641989" y="2174496"/>
                </a:cubicBezTo>
                <a:lnTo>
                  <a:pt x="2659039" y="2146969"/>
                </a:lnTo>
                <a:lnTo>
                  <a:pt x="2666659" y="2133920"/>
                </a:lnTo>
                <a:cubicBezTo>
                  <a:pt x="2668945" y="2129538"/>
                  <a:pt x="2671231" y="2125252"/>
                  <a:pt x="2673517" y="2121061"/>
                </a:cubicBezTo>
                <a:lnTo>
                  <a:pt x="2686947" y="2096677"/>
                </a:lnTo>
                <a:cubicBezTo>
                  <a:pt x="2691424" y="2088867"/>
                  <a:pt x="2695805" y="2081342"/>
                  <a:pt x="2699996" y="2073912"/>
                </a:cubicBezTo>
                <a:lnTo>
                  <a:pt x="2711807" y="2051910"/>
                </a:lnTo>
                <a:cubicBezTo>
                  <a:pt x="2719522" y="2037527"/>
                  <a:pt x="2727619" y="2024001"/>
                  <a:pt x="2734762" y="2010190"/>
                </a:cubicBezTo>
                <a:lnTo>
                  <a:pt x="2755813" y="1968471"/>
                </a:lnTo>
                <a:lnTo>
                  <a:pt x="2755813" y="1968471"/>
                </a:lnTo>
                <a:cubicBezTo>
                  <a:pt x="2764480" y="1952469"/>
                  <a:pt x="2770481" y="1938372"/>
                  <a:pt x="2776006" y="1927989"/>
                </a:cubicBezTo>
                <a:cubicBezTo>
                  <a:pt x="2779444" y="1920693"/>
                  <a:pt x="2783626" y="1913768"/>
                  <a:pt x="2788484" y="1907320"/>
                </a:cubicBezTo>
                <a:lnTo>
                  <a:pt x="2788484" y="1907320"/>
                </a:lnTo>
                <a:cubicBezTo>
                  <a:pt x="2790579" y="1901796"/>
                  <a:pt x="2792675" y="1896652"/>
                  <a:pt x="2794579" y="1891795"/>
                </a:cubicBezTo>
                <a:lnTo>
                  <a:pt x="2799437" y="1878174"/>
                </a:lnTo>
                <a:cubicBezTo>
                  <a:pt x="2802485" y="1869887"/>
                  <a:pt x="2805057" y="1863029"/>
                  <a:pt x="2807248" y="1857790"/>
                </a:cubicBezTo>
                <a:cubicBezTo>
                  <a:pt x="2811534" y="1847408"/>
                  <a:pt x="2814011" y="1843598"/>
                  <a:pt x="2814392" y="1847598"/>
                </a:cubicBezTo>
                <a:cubicBezTo>
                  <a:pt x="2810848" y="1858066"/>
                  <a:pt x="2807981" y="1868763"/>
                  <a:pt x="2805819" y="1879603"/>
                </a:cubicBezTo>
                <a:cubicBezTo>
                  <a:pt x="2803781" y="1890670"/>
                  <a:pt x="2800590" y="1901491"/>
                  <a:pt x="2796294" y="1911892"/>
                </a:cubicBezTo>
                <a:lnTo>
                  <a:pt x="2796294" y="1911892"/>
                </a:lnTo>
                <a:cubicBezTo>
                  <a:pt x="2794446" y="1922570"/>
                  <a:pt x="2791246" y="1932980"/>
                  <a:pt x="2786769" y="1942848"/>
                </a:cubicBezTo>
                <a:cubicBezTo>
                  <a:pt x="2784102" y="1950468"/>
                  <a:pt x="2781721" y="1958184"/>
                  <a:pt x="2778768" y="1965708"/>
                </a:cubicBezTo>
                <a:lnTo>
                  <a:pt x="2769243" y="1988283"/>
                </a:lnTo>
                <a:lnTo>
                  <a:pt x="2761909" y="2009238"/>
                </a:lnTo>
                <a:lnTo>
                  <a:pt x="2764480" y="2011619"/>
                </a:lnTo>
                <a:lnTo>
                  <a:pt x="2781911" y="1981901"/>
                </a:lnTo>
                <a:cubicBezTo>
                  <a:pt x="2789722" y="1964946"/>
                  <a:pt x="2794484" y="1953326"/>
                  <a:pt x="2797913" y="1947706"/>
                </a:cubicBezTo>
                <a:lnTo>
                  <a:pt x="2797913" y="1946849"/>
                </a:lnTo>
                <a:cubicBezTo>
                  <a:pt x="2820583" y="1897414"/>
                  <a:pt x="2830298" y="1869792"/>
                  <a:pt x="2835251" y="1861695"/>
                </a:cubicBezTo>
                <a:cubicBezTo>
                  <a:pt x="2840204" y="1853599"/>
                  <a:pt x="2838680" y="1864172"/>
                  <a:pt x="2834013" y="1889223"/>
                </a:cubicBezTo>
                <a:cubicBezTo>
                  <a:pt x="2830775" y="1908273"/>
                  <a:pt x="2825536" y="1927323"/>
                  <a:pt x="2824488" y="1938753"/>
                </a:cubicBezTo>
                <a:cubicBezTo>
                  <a:pt x="2823440" y="1950183"/>
                  <a:pt x="2825060" y="1952945"/>
                  <a:pt x="2834013" y="1939324"/>
                </a:cubicBezTo>
                <a:cubicBezTo>
                  <a:pt x="2833918" y="1950211"/>
                  <a:pt x="2831946" y="1961003"/>
                  <a:pt x="2828203" y="1971233"/>
                </a:cubicBezTo>
                <a:cubicBezTo>
                  <a:pt x="2817820" y="1997236"/>
                  <a:pt x="2806200" y="2021144"/>
                  <a:pt x="2795627" y="2044004"/>
                </a:cubicBezTo>
                <a:cubicBezTo>
                  <a:pt x="2785054" y="2066864"/>
                  <a:pt x="2772482" y="2086962"/>
                  <a:pt x="2761433" y="2106202"/>
                </a:cubicBezTo>
                <a:cubicBezTo>
                  <a:pt x="2741716" y="2138016"/>
                  <a:pt x="2720856" y="2172877"/>
                  <a:pt x="2697996" y="2204976"/>
                </a:cubicBezTo>
                <a:cubicBezTo>
                  <a:pt x="2692376" y="2213073"/>
                  <a:pt x="2686947" y="2221074"/>
                  <a:pt x="2681327" y="2228884"/>
                </a:cubicBezTo>
                <a:lnTo>
                  <a:pt x="2664087" y="2251268"/>
                </a:lnTo>
                <a:lnTo>
                  <a:pt x="2647513" y="2272413"/>
                </a:lnTo>
                <a:cubicBezTo>
                  <a:pt x="2642275" y="2279271"/>
                  <a:pt x="2636941" y="2285748"/>
                  <a:pt x="2631512" y="2291463"/>
                </a:cubicBezTo>
                <a:cubicBezTo>
                  <a:pt x="2621987" y="2304417"/>
                  <a:pt x="2613795" y="2313657"/>
                  <a:pt x="2606270" y="2322420"/>
                </a:cubicBezTo>
                <a:lnTo>
                  <a:pt x="2595126" y="2335374"/>
                </a:lnTo>
                <a:lnTo>
                  <a:pt x="2582553" y="2349090"/>
                </a:lnTo>
                <a:cubicBezTo>
                  <a:pt x="2582553" y="2343470"/>
                  <a:pt x="2546453" y="2379379"/>
                  <a:pt x="2548358" y="2370807"/>
                </a:cubicBezTo>
                <a:cubicBezTo>
                  <a:pt x="2544177" y="2375969"/>
                  <a:pt x="2539272" y="2380494"/>
                  <a:pt x="2533785" y="2384237"/>
                </a:cubicBezTo>
                <a:cubicBezTo>
                  <a:pt x="2531689" y="2385380"/>
                  <a:pt x="2531499" y="2384237"/>
                  <a:pt x="2529880" y="2384999"/>
                </a:cubicBezTo>
                <a:lnTo>
                  <a:pt x="2538452" y="2375474"/>
                </a:lnTo>
                <a:lnTo>
                  <a:pt x="2529880" y="2384999"/>
                </a:lnTo>
                <a:lnTo>
                  <a:pt x="2529880" y="2384999"/>
                </a:lnTo>
                <a:cubicBezTo>
                  <a:pt x="2509877" y="2405287"/>
                  <a:pt x="2496733" y="2417479"/>
                  <a:pt x="2482255" y="2430529"/>
                </a:cubicBezTo>
                <a:lnTo>
                  <a:pt x="2466538" y="2444340"/>
                </a:lnTo>
                <a:lnTo>
                  <a:pt x="2466538" y="2444340"/>
                </a:lnTo>
                <a:cubicBezTo>
                  <a:pt x="2455023" y="2455760"/>
                  <a:pt x="2442907" y="2466571"/>
                  <a:pt x="2430248" y="2476725"/>
                </a:cubicBezTo>
                <a:cubicBezTo>
                  <a:pt x="2413761" y="2491736"/>
                  <a:pt x="2396425" y="2505795"/>
                  <a:pt x="2378337" y="2518825"/>
                </a:cubicBezTo>
                <a:cubicBezTo>
                  <a:pt x="2365478" y="2527302"/>
                  <a:pt x="2354525" y="2534065"/>
                  <a:pt x="2336046" y="2547400"/>
                </a:cubicBezTo>
                <a:cubicBezTo>
                  <a:pt x="2331379" y="2551115"/>
                  <a:pt x="2326521" y="2555020"/>
                  <a:pt x="2321949" y="2558545"/>
                </a:cubicBezTo>
                <a:cubicBezTo>
                  <a:pt x="2309471" y="2566164"/>
                  <a:pt x="2294993" y="2576452"/>
                  <a:pt x="2279753" y="2587786"/>
                </a:cubicBezTo>
                <a:lnTo>
                  <a:pt x="2266133" y="2597311"/>
                </a:lnTo>
                <a:lnTo>
                  <a:pt x="2252036" y="2606265"/>
                </a:lnTo>
                <a:cubicBezTo>
                  <a:pt x="2236891" y="2615790"/>
                  <a:pt x="2222603" y="2624457"/>
                  <a:pt x="2208030" y="2633316"/>
                </a:cubicBezTo>
                <a:cubicBezTo>
                  <a:pt x="2193457" y="2642174"/>
                  <a:pt x="2177550" y="2650080"/>
                  <a:pt x="2160405" y="2660176"/>
                </a:cubicBezTo>
                <a:cubicBezTo>
                  <a:pt x="2151385" y="2665968"/>
                  <a:pt x="2141812" y="2670854"/>
                  <a:pt x="2131830" y="2674750"/>
                </a:cubicBezTo>
                <a:cubicBezTo>
                  <a:pt x="2128115" y="2675893"/>
                  <a:pt x="2128877" y="2674750"/>
                  <a:pt x="2129163" y="2673511"/>
                </a:cubicBezTo>
                <a:lnTo>
                  <a:pt x="2119638" y="2675797"/>
                </a:lnTo>
                <a:lnTo>
                  <a:pt x="2116304" y="2675702"/>
                </a:lnTo>
                <a:cubicBezTo>
                  <a:pt x="2097273" y="2688075"/>
                  <a:pt x="2077376" y="2699057"/>
                  <a:pt x="2056773" y="2708563"/>
                </a:cubicBezTo>
                <a:lnTo>
                  <a:pt x="2026007" y="2723327"/>
                </a:lnTo>
                <a:cubicBezTo>
                  <a:pt x="2012815" y="2730271"/>
                  <a:pt x="1999242" y="2736433"/>
                  <a:pt x="1985335" y="2741805"/>
                </a:cubicBezTo>
                <a:lnTo>
                  <a:pt x="1960094" y="2751902"/>
                </a:lnTo>
                <a:cubicBezTo>
                  <a:pt x="1951712" y="2755141"/>
                  <a:pt x="1943235" y="2757807"/>
                  <a:pt x="1935615" y="2760569"/>
                </a:cubicBezTo>
                <a:cubicBezTo>
                  <a:pt x="1880275" y="2779619"/>
                  <a:pt x="1909707" y="2766094"/>
                  <a:pt x="1893038" y="2770094"/>
                </a:cubicBezTo>
                <a:cubicBezTo>
                  <a:pt x="1881608" y="2772762"/>
                  <a:pt x="1868559" y="2775238"/>
                  <a:pt x="1856272" y="2777810"/>
                </a:cubicBezTo>
                <a:lnTo>
                  <a:pt x="1820267" y="2786382"/>
                </a:lnTo>
                <a:cubicBezTo>
                  <a:pt x="1757021" y="2797717"/>
                  <a:pt x="1749592" y="2799908"/>
                  <a:pt x="1728446" y="2809814"/>
                </a:cubicBezTo>
                <a:lnTo>
                  <a:pt x="1737971" y="2809814"/>
                </a:lnTo>
                <a:lnTo>
                  <a:pt x="1751211" y="2807528"/>
                </a:lnTo>
                <a:lnTo>
                  <a:pt x="1764736" y="2804480"/>
                </a:lnTo>
                <a:lnTo>
                  <a:pt x="1790740" y="2798860"/>
                </a:lnTo>
                <a:cubicBezTo>
                  <a:pt x="1801884" y="2796136"/>
                  <a:pt x="1813219" y="2794221"/>
                  <a:pt x="1824649" y="2793145"/>
                </a:cubicBezTo>
                <a:cubicBezTo>
                  <a:pt x="1830840" y="2793145"/>
                  <a:pt x="1804075" y="2801337"/>
                  <a:pt x="1771976" y="2808671"/>
                </a:cubicBezTo>
                <a:cubicBezTo>
                  <a:pt x="1750916" y="2815062"/>
                  <a:pt x="1729427" y="2819968"/>
                  <a:pt x="1707682" y="2823339"/>
                </a:cubicBezTo>
                <a:cubicBezTo>
                  <a:pt x="1684060" y="2828102"/>
                  <a:pt x="1658628" y="2830579"/>
                  <a:pt x="1634339" y="2833627"/>
                </a:cubicBezTo>
                <a:lnTo>
                  <a:pt x="1634339" y="2833627"/>
                </a:lnTo>
                <a:lnTo>
                  <a:pt x="1615766" y="2837055"/>
                </a:lnTo>
                <a:lnTo>
                  <a:pt x="1543280" y="2843342"/>
                </a:lnTo>
                <a:cubicBezTo>
                  <a:pt x="1519087" y="2844961"/>
                  <a:pt x="1494798" y="2845151"/>
                  <a:pt x="1471176" y="2844771"/>
                </a:cubicBezTo>
                <a:cubicBezTo>
                  <a:pt x="1466413" y="2843723"/>
                  <a:pt x="1461651" y="2842675"/>
                  <a:pt x="1456793" y="2841246"/>
                </a:cubicBezTo>
                <a:lnTo>
                  <a:pt x="1397262" y="2838389"/>
                </a:lnTo>
                <a:cubicBezTo>
                  <a:pt x="1380022" y="2838389"/>
                  <a:pt x="1362972" y="2836579"/>
                  <a:pt x="1346113" y="2835626"/>
                </a:cubicBezTo>
                <a:lnTo>
                  <a:pt x="1320871" y="2833817"/>
                </a:lnTo>
                <a:cubicBezTo>
                  <a:pt x="1312489" y="2833245"/>
                  <a:pt x="1304203" y="2831912"/>
                  <a:pt x="1295916" y="2830959"/>
                </a:cubicBezTo>
                <a:cubicBezTo>
                  <a:pt x="1279409" y="2828740"/>
                  <a:pt x="1263026" y="2826454"/>
                  <a:pt x="1246767" y="2824102"/>
                </a:cubicBezTo>
                <a:cubicBezTo>
                  <a:pt x="1230575" y="2821149"/>
                  <a:pt x="1214668" y="2817719"/>
                  <a:pt x="1199142" y="2814577"/>
                </a:cubicBezTo>
                <a:lnTo>
                  <a:pt x="1177139" y="2809909"/>
                </a:lnTo>
                <a:cubicBezTo>
                  <a:pt x="1169614" y="2808290"/>
                  <a:pt x="1161899" y="2806195"/>
                  <a:pt x="1154089" y="2804385"/>
                </a:cubicBezTo>
                <a:lnTo>
                  <a:pt x="1106464" y="2792859"/>
                </a:lnTo>
                <a:lnTo>
                  <a:pt x="1058839" y="2779048"/>
                </a:lnTo>
                <a:cubicBezTo>
                  <a:pt x="1051219" y="2776762"/>
                  <a:pt x="1043694" y="2774476"/>
                  <a:pt x="1036360" y="2772095"/>
                </a:cubicBezTo>
                <a:lnTo>
                  <a:pt x="1015500" y="2764284"/>
                </a:lnTo>
                <a:lnTo>
                  <a:pt x="978352" y="2751711"/>
                </a:lnTo>
                <a:cubicBezTo>
                  <a:pt x="965970" y="2747711"/>
                  <a:pt x="954350" y="2742186"/>
                  <a:pt x="943110" y="2738091"/>
                </a:cubicBezTo>
                <a:cubicBezTo>
                  <a:pt x="931870" y="2733995"/>
                  <a:pt x="921679" y="2729232"/>
                  <a:pt x="912439" y="2725041"/>
                </a:cubicBezTo>
                <a:cubicBezTo>
                  <a:pt x="904467" y="2721365"/>
                  <a:pt x="896771" y="2717126"/>
                  <a:pt x="889389" y="2712373"/>
                </a:cubicBezTo>
                <a:cubicBezTo>
                  <a:pt x="879007" y="2705611"/>
                  <a:pt x="854909" y="2696371"/>
                  <a:pt x="836239" y="2687513"/>
                </a:cubicBezTo>
                <a:lnTo>
                  <a:pt x="787281" y="2664082"/>
                </a:lnTo>
                <a:cubicBezTo>
                  <a:pt x="771088" y="2655890"/>
                  <a:pt x="755372" y="2646936"/>
                  <a:pt x="739656" y="2638459"/>
                </a:cubicBezTo>
                <a:cubicBezTo>
                  <a:pt x="723940" y="2629982"/>
                  <a:pt x="708414" y="2621409"/>
                  <a:pt x="692031" y="2611504"/>
                </a:cubicBezTo>
                <a:lnTo>
                  <a:pt x="666694" y="2595978"/>
                </a:lnTo>
                <a:cubicBezTo>
                  <a:pt x="658027" y="2590644"/>
                  <a:pt x="649549" y="2584452"/>
                  <a:pt x="640691" y="2578357"/>
                </a:cubicBezTo>
                <a:cubicBezTo>
                  <a:pt x="610002" y="2558011"/>
                  <a:pt x="580636" y="2535742"/>
                  <a:pt x="552776" y="2511682"/>
                </a:cubicBezTo>
                <a:cubicBezTo>
                  <a:pt x="540488" y="2500632"/>
                  <a:pt x="528868" y="2489678"/>
                  <a:pt x="517342" y="2478820"/>
                </a:cubicBezTo>
                <a:cubicBezTo>
                  <a:pt x="511532" y="2473391"/>
                  <a:pt x="505722" y="2468057"/>
                  <a:pt x="500102" y="2462532"/>
                </a:cubicBezTo>
                <a:lnTo>
                  <a:pt x="483338" y="2445388"/>
                </a:lnTo>
                <a:cubicBezTo>
                  <a:pt x="458383" y="2420241"/>
                  <a:pt x="405709" y="2366044"/>
                  <a:pt x="404090" y="2356805"/>
                </a:cubicBezTo>
                <a:cubicBezTo>
                  <a:pt x="391517" y="2341279"/>
                  <a:pt x="391327" y="2339279"/>
                  <a:pt x="391231" y="2337279"/>
                </a:cubicBezTo>
                <a:cubicBezTo>
                  <a:pt x="383040" y="2325372"/>
                  <a:pt x="374563" y="2313847"/>
                  <a:pt x="366752" y="2301846"/>
                </a:cubicBezTo>
                <a:cubicBezTo>
                  <a:pt x="336653" y="2263746"/>
                  <a:pt x="324842" y="2246124"/>
                  <a:pt x="351322" y="2275557"/>
                </a:cubicBezTo>
                <a:cubicBezTo>
                  <a:pt x="361990" y="2287272"/>
                  <a:pt x="370372" y="2296702"/>
                  <a:pt x="376753" y="2302131"/>
                </a:cubicBezTo>
                <a:cubicBezTo>
                  <a:pt x="383135" y="2307561"/>
                  <a:pt x="386278" y="2308894"/>
                  <a:pt x="384564" y="2304989"/>
                </a:cubicBezTo>
                <a:cubicBezTo>
                  <a:pt x="382849" y="2301084"/>
                  <a:pt x="380182" y="2295464"/>
                  <a:pt x="378277" y="2289939"/>
                </a:cubicBezTo>
                <a:lnTo>
                  <a:pt x="378277" y="2289939"/>
                </a:lnTo>
                <a:cubicBezTo>
                  <a:pt x="380182" y="2295083"/>
                  <a:pt x="382278" y="2300131"/>
                  <a:pt x="384564" y="2304989"/>
                </a:cubicBezTo>
                <a:cubicBezTo>
                  <a:pt x="357037" y="2269365"/>
                  <a:pt x="334748" y="2242029"/>
                  <a:pt x="315127" y="2215645"/>
                </a:cubicBezTo>
                <a:cubicBezTo>
                  <a:pt x="295505" y="2189260"/>
                  <a:pt x="277027" y="2164590"/>
                  <a:pt x="257977" y="2135254"/>
                </a:cubicBezTo>
                <a:cubicBezTo>
                  <a:pt x="245118" y="2119470"/>
                  <a:pt x="233888" y="2102430"/>
                  <a:pt x="224449" y="2084390"/>
                </a:cubicBezTo>
                <a:cubicBezTo>
                  <a:pt x="209399" y="2055815"/>
                  <a:pt x="217210" y="2065340"/>
                  <a:pt x="214162" y="2056291"/>
                </a:cubicBezTo>
                <a:cubicBezTo>
                  <a:pt x="212695" y="2051900"/>
                  <a:pt x="211704" y="2047366"/>
                  <a:pt x="211209" y="2042766"/>
                </a:cubicBezTo>
                <a:lnTo>
                  <a:pt x="212447" y="2044290"/>
                </a:lnTo>
                <a:lnTo>
                  <a:pt x="202160" y="2023335"/>
                </a:lnTo>
                <a:cubicBezTo>
                  <a:pt x="196350" y="2018191"/>
                  <a:pt x="186349" y="1994760"/>
                  <a:pt x="175204" y="1969233"/>
                </a:cubicBezTo>
                <a:cubicBezTo>
                  <a:pt x="167680" y="1954278"/>
                  <a:pt x="161107" y="1936848"/>
                  <a:pt x="154535" y="1920941"/>
                </a:cubicBezTo>
                <a:cubicBezTo>
                  <a:pt x="147963" y="1905034"/>
                  <a:pt x="141391" y="1890937"/>
                  <a:pt x="137104" y="1881222"/>
                </a:cubicBezTo>
                <a:cubicBezTo>
                  <a:pt x="128151" y="1865220"/>
                  <a:pt x="123579" y="1857123"/>
                  <a:pt x="125579" y="1866648"/>
                </a:cubicBezTo>
                <a:cubicBezTo>
                  <a:pt x="126627" y="1871411"/>
                  <a:pt x="129008" y="1880650"/>
                  <a:pt x="133866" y="1895223"/>
                </a:cubicBezTo>
                <a:cubicBezTo>
                  <a:pt x="138724" y="1909797"/>
                  <a:pt x="146534" y="1929799"/>
                  <a:pt x="156345" y="1956469"/>
                </a:cubicBezTo>
                <a:cubicBezTo>
                  <a:pt x="139067" y="1922550"/>
                  <a:pt x="124912" y="1887127"/>
                  <a:pt x="114054" y="1850646"/>
                </a:cubicBezTo>
                <a:cubicBezTo>
                  <a:pt x="107101" y="1829406"/>
                  <a:pt x="102434" y="1810451"/>
                  <a:pt x="98052" y="1794068"/>
                </a:cubicBezTo>
                <a:cubicBezTo>
                  <a:pt x="93670" y="1777685"/>
                  <a:pt x="89384" y="1763874"/>
                  <a:pt x="86812" y="1751777"/>
                </a:cubicBezTo>
                <a:cubicBezTo>
                  <a:pt x="81193" y="1727869"/>
                  <a:pt x="77287" y="1712439"/>
                  <a:pt x="73954" y="1702818"/>
                </a:cubicBezTo>
                <a:cubicBezTo>
                  <a:pt x="67477" y="1683768"/>
                  <a:pt x="65381" y="1687293"/>
                  <a:pt x="61952" y="1692436"/>
                </a:cubicBezTo>
                <a:cubicBezTo>
                  <a:pt x="60904" y="1696132"/>
                  <a:pt x="60295" y="1699932"/>
                  <a:pt x="60142" y="1703771"/>
                </a:cubicBezTo>
                <a:cubicBezTo>
                  <a:pt x="59114" y="1698828"/>
                  <a:pt x="57418" y="1694055"/>
                  <a:pt x="55094" y="1689579"/>
                </a:cubicBezTo>
                <a:cubicBezTo>
                  <a:pt x="54142" y="1688721"/>
                  <a:pt x="53570" y="1690055"/>
                  <a:pt x="52522" y="1688531"/>
                </a:cubicBezTo>
                <a:cubicBezTo>
                  <a:pt x="42997" y="1648240"/>
                  <a:pt x="35473" y="1619761"/>
                  <a:pt x="31186" y="1606425"/>
                </a:cubicBezTo>
                <a:cubicBezTo>
                  <a:pt x="28224" y="1596910"/>
                  <a:pt x="26052" y="1587156"/>
                  <a:pt x="24709" y="1577279"/>
                </a:cubicBezTo>
                <a:cubicBezTo>
                  <a:pt x="23566" y="1570516"/>
                  <a:pt x="22423" y="1562801"/>
                  <a:pt x="21185" y="1554324"/>
                </a:cubicBezTo>
                <a:cubicBezTo>
                  <a:pt x="19947" y="1545846"/>
                  <a:pt x="19661" y="1536417"/>
                  <a:pt x="18899" y="1526320"/>
                </a:cubicBezTo>
                <a:cubicBezTo>
                  <a:pt x="13937" y="1509813"/>
                  <a:pt x="11279" y="1492697"/>
                  <a:pt x="10993" y="1475457"/>
                </a:cubicBezTo>
                <a:cubicBezTo>
                  <a:pt x="7945" y="1480505"/>
                  <a:pt x="5469" y="1456407"/>
                  <a:pt x="3850" y="1406210"/>
                </a:cubicBezTo>
                <a:cubicBezTo>
                  <a:pt x="4897" y="1385731"/>
                  <a:pt x="5755" y="1365348"/>
                  <a:pt x="6898" y="1344774"/>
                </a:cubicBezTo>
                <a:cubicBezTo>
                  <a:pt x="5755" y="1365348"/>
                  <a:pt x="4897" y="1385731"/>
                  <a:pt x="3850" y="1406210"/>
                </a:cubicBezTo>
                <a:cubicBezTo>
                  <a:pt x="2211" y="1395047"/>
                  <a:pt x="1830" y="1383740"/>
                  <a:pt x="2707" y="1372491"/>
                </a:cubicBezTo>
                <a:cubicBezTo>
                  <a:pt x="3469" y="1358013"/>
                  <a:pt x="4231" y="1344583"/>
                  <a:pt x="4897" y="1332105"/>
                </a:cubicBezTo>
                <a:cubicBezTo>
                  <a:pt x="5564" y="1319628"/>
                  <a:pt x="6898" y="1307626"/>
                  <a:pt x="7755" y="1296387"/>
                </a:cubicBezTo>
                <a:cubicBezTo>
                  <a:pt x="8422" y="1288290"/>
                  <a:pt x="8898" y="1280575"/>
                  <a:pt x="9374" y="1272955"/>
                </a:cubicBezTo>
                <a:cubicBezTo>
                  <a:pt x="2926" y="1329591"/>
                  <a:pt x="-256" y="1386550"/>
                  <a:pt x="-151" y="1443548"/>
                </a:cubicBezTo>
                <a:cubicBezTo>
                  <a:pt x="-151" y="1468570"/>
                  <a:pt x="449" y="1493525"/>
                  <a:pt x="1659" y="1518414"/>
                </a:cubicBezTo>
                <a:cubicBezTo>
                  <a:pt x="2345" y="1521319"/>
                  <a:pt x="3202" y="1524186"/>
                  <a:pt x="4231" y="1526987"/>
                </a:cubicBezTo>
                <a:cubicBezTo>
                  <a:pt x="5278" y="1536988"/>
                  <a:pt x="6040" y="1546894"/>
                  <a:pt x="7279" y="1556895"/>
                </a:cubicBezTo>
                <a:lnTo>
                  <a:pt x="11565" y="1586613"/>
                </a:lnTo>
                <a:cubicBezTo>
                  <a:pt x="14613" y="1606330"/>
                  <a:pt x="16899" y="1626237"/>
                  <a:pt x="21090" y="1645764"/>
                </a:cubicBezTo>
                <a:cubicBezTo>
                  <a:pt x="25281" y="1665290"/>
                  <a:pt x="30139" y="1683006"/>
                  <a:pt x="34901" y="1702342"/>
                </a:cubicBezTo>
                <a:cubicBezTo>
                  <a:pt x="39664" y="1721678"/>
                  <a:pt x="46236" y="1742823"/>
                  <a:pt x="52046" y="1764826"/>
                </a:cubicBezTo>
                <a:lnTo>
                  <a:pt x="73287" y="1833787"/>
                </a:lnTo>
                <a:cubicBezTo>
                  <a:pt x="81478" y="1857790"/>
                  <a:pt x="90270" y="1883193"/>
                  <a:pt x="99671" y="1909987"/>
                </a:cubicBezTo>
                <a:cubicBezTo>
                  <a:pt x="95004" y="1899986"/>
                  <a:pt x="90813" y="1889699"/>
                  <a:pt x="86431" y="1879412"/>
                </a:cubicBezTo>
                <a:cubicBezTo>
                  <a:pt x="90813" y="1889699"/>
                  <a:pt x="95004" y="1899986"/>
                  <a:pt x="99671" y="1909987"/>
                </a:cubicBezTo>
                <a:lnTo>
                  <a:pt x="107101" y="1925799"/>
                </a:lnTo>
                <a:lnTo>
                  <a:pt x="119769" y="1957422"/>
                </a:lnTo>
                <a:cubicBezTo>
                  <a:pt x="122245" y="1963327"/>
                  <a:pt x="124436" y="1969423"/>
                  <a:pt x="127294" y="1975233"/>
                </a:cubicBezTo>
                <a:lnTo>
                  <a:pt x="130913" y="1982853"/>
                </a:lnTo>
                <a:lnTo>
                  <a:pt x="130913" y="1982853"/>
                </a:lnTo>
                <a:cubicBezTo>
                  <a:pt x="136152" y="1993426"/>
                  <a:pt x="141486" y="2003904"/>
                  <a:pt x="146725" y="2014476"/>
                </a:cubicBezTo>
                <a:cubicBezTo>
                  <a:pt x="151963" y="2025049"/>
                  <a:pt x="157107" y="2035527"/>
                  <a:pt x="163012" y="2045528"/>
                </a:cubicBezTo>
                <a:lnTo>
                  <a:pt x="188063" y="2088867"/>
                </a:lnTo>
                <a:cubicBezTo>
                  <a:pt x="196731" y="2103916"/>
                  <a:pt x="207113" y="2120013"/>
                  <a:pt x="217591" y="2140588"/>
                </a:cubicBezTo>
                <a:cubicBezTo>
                  <a:pt x="223439" y="2150493"/>
                  <a:pt x="228497" y="2160847"/>
                  <a:pt x="232735" y="2171544"/>
                </a:cubicBezTo>
                <a:cubicBezTo>
                  <a:pt x="233688" y="2175354"/>
                  <a:pt x="231592" y="2174782"/>
                  <a:pt x="230735" y="2175830"/>
                </a:cubicBezTo>
                <a:lnTo>
                  <a:pt x="252928" y="2219073"/>
                </a:lnTo>
                <a:cubicBezTo>
                  <a:pt x="283789" y="2262222"/>
                  <a:pt x="294553" y="2271937"/>
                  <a:pt x="324080" y="2307465"/>
                </a:cubicBezTo>
                <a:cubicBezTo>
                  <a:pt x="342368" y="2328325"/>
                  <a:pt x="362180" y="2348613"/>
                  <a:pt x="381992" y="2370997"/>
                </a:cubicBezTo>
                <a:cubicBezTo>
                  <a:pt x="391517" y="2382427"/>
                  <a:pt x="402471" y="2393095"/>
                  <a:pt x="412853" y="2404811"/>
                </a:cubicBezTo>
                <a:lnTo>
                  <a:pt x="428569" y="2422623"/>
                </a:lnTo>
                <a:cubicBezTo>
                  <a:pt x="433808" y="2428719"/>
                  <a:pt x="439142" y="2434815"/>
                  <a:pt x="444857" y="2440816"/>
                </a:cubicBezTo>
                <a:cubicBezTo>
                  <a:pt x="459040" y="2454113"/>
                  <a:pt x="472432" y="2468238"/>
                  <a:pt x="484957" y="2483107"/>
                </a:cubicBezTo>
                <a:cubicBezTo>
                  <a:pt x="490577" y="2489774"/>
                  <a:pt x="490196" y="2491584"/>
                  <a:pt x="490672" y="2494155"/>
                </a:cubicBezTo>
                <a:lnTo>
                  <a:pt x="510294" y="2513205"/>
                </a:lnTo>
                <a:cubicBezTo>
                  <a:pt x="508484" y="2516254"/>
                  <a:pt x="477909" y="2490441"/>
                  <a:pt x="453144" y="2464914"/>
                </a:cubicBezTo>
                <a:lnTo>
                  <a:pt x="432284" y="2444435"/>
                </a:lnTo>
                <a:cubicBezTo>
                  <a:pt x="425902" y="2438434"/>
                  <a:pt x="420664" y="2432528"/>
                  <a:pt x="415806" y="2427861"/>
                </a:cubicBezTo>
                <a:cubicBezTo>
                  <a:pt x="409453" y="2420975"/>
                  <a:pt x="402366" y="2414812"/>
                  <a:pt x="394660" y="2409478"/>
                </a:cubicBezTo>
                <a:cubicBezTo>
                  <a:pt x="386469" y="2402810"/>
                  <a:pt x="377801" y="2396429"/>
                  <a:pt x="369991" y="2389285"/>
                </a:cubicBezTo>
                <a:lnTo>
                  <a:pt x="336082" y="2351185"/>
                </a:lnTo>
                <a:cubicBezTo>
                  <a:pt x="328652" y="2342898"/>
                  <a:pt x="321889" y="2334040"/>
                  <a:pt x="315031" y="2325277"/>
                </a:cubicBezTo>
                <a:lnTo>
                  <a:pt x="294362" y="2299083"/>
                </a:lnTo>
                <a:cubicBezTo>
                  <a:pt x="285599" y="2291749"/>
                  <a:pt x="265787" y="2265079"/>
                  <a:pt x="266740" y="2271366"/>
                </a:cubicBezTo>
                <a:cubicBezTo>
                  <a:pt x="267692" y="2277652"/>
                  <a:pt x="261596" y="2271366"/>
                  <a:pt x="249690" y="2257459"/>
                </a:cubicBezTo>
                <a:cubicBezTo>
                  <a:pt x="243975" y="2250315"/>
                  <a:pt x="236260" y="2241457"/>
                  <a:pt x="228449" y="2230313"/>
                </a:cubicBezTo>
                <a:lnTo>
                  <a:pt x="227306" y="2228789"/>
                </a:lnTo>
                <a:cubicBezTo>
                  <a:pt x="463393" y="2600997"/>
                  <a:pt x="854566" y="2847085"/>
                  <a:pt x="1292296" y="2898777"/>
                </a:cubicBezTo>
                <a:cubicBezTo>
                  <a:pt x="1292296" y="2898777"/>
                  <a:pt x="1290868" y="2897539"/>
                  <a:pt x="1291344" y="2897349"/>
                </a:cubicBezTo>
                <a:close/>
                <a:moveTo>
                  <a:pt x="1805218" y="63852"/>
                </a:moveTo>
                <a:cubicBezTo>
                  <a:pt x="1772357" y="58041"/>
                  <a:pt x="1740257" y="47849"/>
                  <a:pt x="1707110" y="42992"/>
                </a:cubicBezTo>
                <a:cubicBezTo>
                  <a:pt x="1681012" y="37848"/>
                  <a:pt x="1657580" y="34705"/>
                  <a:pt x="1649960" y="32419"/>
                </a:cubicBezTo>
                <a:cubicBezTo>
                  <a:pt x="1657390" y="34705"/>
                  <a:pt x="1680821" y="37848"/>
                  <a:pt x="1707110" y="42992"/>
                </a:cubicBezTo>
                <a:lnTo>
                  <a:pt x="1707110" y="44992"/>
                </a:lnTo>
                <a:cubicBezTo>
                  <a:pt x="1707968" y="46706"/>
                  <a:pt x="1697585" y="45468"/>
                  <a:pt x="1675297" y="41658"/>
                </a:cubicBezTo>
                <a:cubicBezTo>
                  <a:pt x="1675297" y="41658"/>
                  <a:pt x="1676344" y="41658"/>
                  <a:pt x="1677869" y="41658"/>
                </a:cubicBezTo>
                <a:cubicBezTo>
                  <a:pt x="1676344" y="41658"/>
                  <a:pt x="1675487" y="41658"/>
                  <a:pt x="1675297" y="41658"/>
                </a:cubicBezTo>
                <a:cubicBezTo>
                  <a:pt x="1664629" y="40801"/>
                  <a:pt x="1653961" y="40325"/>
                  <a:pt x="1643293" y="39753"/>
                </a:cubicBezTo>
                <a:lnTo>
                  <a:pt x="1612241" y="35943"/>
                </a:lnTo>
                <a:cubicBezTo>
                  <a:pt x="1596049" y="33848"/>
                  <a:pt x="1579761" y="33181"/>
                  <a:pt x="1563569" y="31752"/>
                </a:cubicBezTo>
                <a:cubicBezTo>
                  <a:pt x="1558778" y="32952"/>
                  <a:pt x="1553824" y="33400"/>
                  <a:pt x="1548900" y="33086"/>
                </a:cubicBezTo>
                <a:lnTo>
                  <a:pt x="1535279" y="33086"/>
                </a:lnTo>
                <a:lnTo>
                  <a:pt x="1519944" y="33086"/>
                </a:lnTo>
                <a:cubicBezTo>
                  <a:pt x="1471081" y="33943"/>
                  <a:pt x="1480415" y="36229"/>
                  <a:pt x="1513848" y="39372"/>
                </a:cubicBezTo>
                <a:cubicBezTo>
                  <a:pt x="1521087" y="39944"/>
                  <a:pt x="1529278" y="39944"/>
                  <a:pt x="1537565" y="40706"/>
                </a:cubicBezTo>
                <a:lnTo>
                  <a:pt x="1562044" y="42992"/>
                </a:lnTo>
                <a:cubicBezTo>
                  <a:pt x="1573513" y="43649"/>
                  <a:pt x="1584886" y="45335"/>
                  <a:pt x="1596049" y="48040"/>
                </a:cubicBezTo>
                <a:cubicBezTo>
                  <a:pt x="1575856" y="48516"/>
                  <a:pt x="1522325" y="42039"/>
                  <a:pt x="1512229" y="45849"/>
                </a:cubicBezTo>
                <a:cubicBezTo>
                  <a:pt x="1494798" y="45373"/>
                  <a:pt x="1476415" y="45087"/>
                  <a:pt x="1464604" y="43563"/>
                </a:cubicBezTo>
                <a:cubicBezTo>
                  <a:pt x="1441363" y="44230"/>
                  <a:pt x="1418027" y="45468"/>
                  <a:pt x="1395071" y="45945"/>
                </a:cubicBezTo>
                <a:cubicBezTo>
                  <a:pt x="1378784" y="46802"/>
                  <a:pt x="1351637" y="48421"/>
                  <a:pt x="1359638" y="45945"/>
                </a:cubicBezTo>
                <a:cubicBezTo>
                  <a:pt x="1392309" y="37467"/>
                  <a:pt x="1393738" y="29181"/>
                  <a:pt x="1480034" y="24323"/>
                </a:cubicBezTo>
                <a:lnTo>
                  <a:pt x="1480034" y="24323"/>
                </a:lnTo>
                <a:lnTo>
                  <a:pt x="1530326" y="22418"/>
                </a:lnTo>
                <a:lnTo>
                  <a:pt x="1527374" y="14607"/>
                </a:lnTo>
                <a:cubicBezTo>
                  <a:pt x="1541509" y="14569"/>
                  <a:pt x="1555634" y="15398"/>
                  <a:pt x="1569664" y="17084"/>
                </a:cubicBezTo>
                <a:lnTo>
                  <a:pt x="1611670" y="21084"/>
                </a:lnTo>
                <a:lnTo>
                  <a:pt x="1614337" y="20608"/>
                </a:lnTo>
                <a:cubicBezTo>
                  <a:pt x="1635959" y="23180"/>
                  <a:pt x="1643483" y="24989"/>
                  <a:pt x="1645388" y="26514"/>
                </a:cubicBezTo>
                <a:lnTo>
                  <a:pt x="1647960" y="29943"/>
                </a:lnTo>
                <a:cubicBezTo>
                  <a:pt x="1672630" y="32990"/>
                  <a:pt x="1695585" y="37372"/>
                  <a:pt x="1719207" y="41087"/>
                </a:cubicBezTo>
                <a:cubicBezTo>
                  <a:pt x="1742829" y="44802"/>
                  <a:pt x="1765499" y="49755"/>
                  <a:pt x="1789311" y="55374"/>
                </a:cubicBezTo>
                <a:lnTo>
                  <a:pt x="1805313" y="61375"/>
                </a:lnTo>
                <a:close/>
                <a:moveTo>
                  <a:pt x="322937" y="1187802"/>
                </a:moveTo>
                <a:lnTo>
                  <a:pt x="312555" y="1225902"/>
                </a:lnTo>
                <a:cubicBezTo>
                  <a:pt x="305316" y="1242189"/>
                  <a:pt x="312555" y="1202565"/>
                  <a:pt x="318365" y="1169514"/>
                </a:cubicBezTo>
                <a:cubicBezTo>
                  <a:pt x="320842" y="1168942"/>
                  <a:pt x="320556" y="1179801"/>
                  <a:pt x="327223" y="1159989"/>
                </a:cubicBezTo>
                <a:cubicBezTo>
                  <a:pt x="325604" y="1169037"/>
                  <a:pt x="324080" y="1178467"/>
                  <a:pt x="322937" y="1187802"/>
                </a:cubicBezTo>
                <a:close/>
                <a:moveTo>
                  <a:pt x="345702" y="1690055"/>
                </a:moveTo>
                <a:cubicBezTo>
                  <a:pt x="341711" y="1676872"/>
                  <a:pt x="339158" y="1663299"/>
                  <a:pt x="338082" y="1649574"/>
                </a:cubicBezTo>
                <a:cubicBezTo>
                  <a:pt x="337130" y="1637286"/>
                  <a:pt x="335605" y="1609569"/>
                  <a:pt x="341987" y="1633095"/>
                </a:cubicBezTo>
                <a:cubicBezTo>
                  <a:pt x="345616" y="1644249"/>
                  <a:pt x="348455" y="1655641"/>
                  <a:pt x="350464" y="1667195"/>
                </a:cubicBezTo>
                <a:cubicBezTo>
                  <a:pt x="352560" y="1677863"/>
                  <a:pt x="353322" y="1688436"/>
                  <a:pt x="356275" y="1699008"/>
                </a:cubicBezTo>
                <a:lnTo>
                  <a:pt x="358370" y="1710153"/>
                </a:lnTo>
                <a:cubicBezTo>
                  <a:pt x="358265" y="1710753"/>
                  <a:pt x="358265" y="1711362"/>
                  <a:pt x="358370" y="1711962"/>
                </a:cubicBezTo>
                <a:cubicBezTo>
                  <a:pt x="361704" y="1733584"/>
                  <a:pt x="353417" y="1713010"/>
                  <a:pt x="345702" y="1690055"/>
                </a:cubicBezTo>
                <a:close/>
                <a:moveTo>
                  <a:pt x="364752" y="1101696"/>
                </a:moveTo>
                <a:cubicBezTo>
                  <a:pt x="363571" y="1108877"/>
                  <a:pt x="361790" y="1115955"/>
                  <a:pt x="359418" y="1122841"/>
                </a:cubicBezTo>
                <a:cubicBezTo>
                  <a:pt x="350560" y="1156560"/>
                  <a:pt x="349893" y="1148654"/>
                  <a:pt x="346655" y="1151988"/>
                </a:cubicBezTo>
                <a:lnTo>
                  <a:pt x="353036" y="1124651"/>
                </a:lnTo>
                <a:cubicBezTo>
                  <a:pt x="357132" y="1114459"/>
                  <a:pt x="365609" y="1091504"/>
                  <a:pt x="364847" y="1101696"/>
                </a:cubicBezTo>
                <a:close/>
                <a:moveTo>
                  <a:pt x="1555377" y="158721"/>
                </a:moveTo>
                <a:lnTo>
                  <a:pt x="1582904" y="161102"/>
                </a:lnTo>
                <a:lnTo>
                  <a:pt x="1538613" y="159864"/>
                </a:lnTo>
                <a:cubicBezTo>
                  <a:pt x="1526135" y="158530"/>
                  <a:pt x="1513277" y="158816"/>
                  <a:pt x="1500513" y="158339"/>
                </a:cubicBezTo>
                <a:lnTo>
                  <a:pt x="1463175" y="157292"/>
                </a:lnTo>
                <a:cubicBezTo>
                  <a:pt x="1442267" y="157930"/>
                  <a:pt x="1421351" y="157425"/>
                  <a:pt x="1400501" y="155768"/>
                </a:cubicBezTo>
                <a:cubicBezTo>
                  <a:pt x="1452412" y="153387"/>
                  <a:pt x="1506704" y="151005"/>
                  <a:pt x="1554996" y="158339"/>
                </a:cubicBezTo>
                <a:close/>
                <a:moveTo>
                  <a:pt x="1353066" y="223300"/>
                </a:moveTo>
                <a:cubicBezTo>
                  <a:pt x="1343446" y="223748"/>
                  <a:pt x="1333883" y="225053"/>
                  <a:pt x="1324491" y="227205"/>
                </a:cubicBezTo>
                <a:lnTo>
                  <a:pt x="1283914" y="232349"/>
                </a:lnTo>
                <a:cubicBezTo>
                  <a:pt x="1294011" y="228729"/>
                  <a:pt x="1253530" y="232349"/>
                  <a:pt x="1289439" y="225491"/>
                </a:cubicBezTo>
                <a:cubicBezTo>
                  <a:pt x="1308489" y="222443"/>
                  <a:pt x="1326015" y="220347"/>
                  <a:pt x="1341445" y="218919"/>
                </a:cubicBezTo>
                <a:cubicBezTo>
                  <a:pt x="1356876" y="217490"/>
                  <a:pt x="1370020" y="218919"/>
                  <a:pt x="1381927" y="218919"/>
                </a:cubicBezTo>
                <a:cubicBezTo>
                  <a:pt x="1372307" y="221052"/>
                  <a:pt x="1362524" y="222395"/>
                  <a:pt x="1352685" y="222919"/>
                </a:cubicBezTo>
                <a:close/>
                <a:moveTo>
                  <a:pt x="1768356" y="276449"/>
                </a:moveTo>
                <a:cubicBezTo>
                  <a:pt x="1761079" y="274516"/>
                  <a:pt x="1753707" y="272992"/>
                  <a:pt x="1746258" y="271878"/>
                </a:cubicBezTo>
                <a:cubicBezTo>
                  <a:pt x="1732256" y="269496"/>
                  <a:pt x="1719874" y="267687"/>
                  <a:pt x="1710063" y="266734"/>
                </a:cubicBezTo>
                <a:lnTo>
                  <a:pt x="1698824" y="264353"/>
                </a:lnTo>
                <a:lnTo>
                  <a:pt x="1689299" y="262924"/>
                </a:lnTo>
                <a:cubicBezTo>
                  <a:pt x="1683869" y="261972"/>
                  <a:pt x="1679774" y="261305"/>
                  <a:pt x="1676916" y="260638"/>
                </a:cubicBezTo>
                <a:cubicBezTo>
                  <a:pt x="1671010" y="259400"/>
                  <a:pt x="1669391" y="258638"/>
                  <a:pt x="1669391" y="258066"/>
                </a:cubicBezTo>
                <a:cubicBezTo>
                  <a:pt x="1669391" y="257495"/>
                  <a:pt x="1676154" y="256638"/>
                  <a:pt x="1669391" y="254732"/>
                </a:cubicBezTo>
                <a:lnTo>
                  <a:pt x="1671677" y="251875"/>
                </a:lnTo>
                <a:cubicBezTo>
                  <a:pt x="1681678" y="251875"/>
                  <a:pt x="1691394" y="252447"/>
                  <a:pt x="1660057" y="246255"/>
                </a:cubicBezTo>
                <a:cubicBezTo>
                  <a:pt x="1660057" y="246255"/>
                  <a:pt x="1660057" y="245684"/>
                  <a:pt x="1659390" y="245303"/>
                </a:cubicBezTo>
                <a:lnTo>
                  <a:pt x="1645007" y="241588"/>
                </a:lnTo>
                <a:cubicBezTo>
                  <a:pt x="1635482" y="240255"/>
                  <a:pt x="1626624" y="239302"/>
                  <a:pt x="1617385" y="238159"/>
                </a:cubicBezTo>
                <a:lnTo>
                  <a:pt x="1603002" y="236159"/>
                </a:lnTo>
                <a:cubicBezTo>
                  <a:pt x="1594715" y="235302"/>
                  <a:pt x="1586524" y="233873"/>
                  <a:pt x="1578142" y="233492"/>
                </a:cubicBezTo>
                <a:cubicBezTo>
                  <a:pt x="1574427" y="235206"/>
                  <a:pt x="1573760" y="237302"/>
                  <a:pt x="1547757" y="236540"/>
                </a:cubicBezTo>
                <a:cubicBezTo>
                  <a:pt x="1519944" y="232920"/>
                  <a:pt x="1516705" y="231587"/>
                  <a:pt x="1519182" y="229777"/>
                </a:cubicBezTo>
                <a:cubicBezTo>
                  <a:pt x="1521659" y="227967"/>
                  <a:pt x="1528707" y="226443"/>
                  <a:pt x="1521944" y="224634"/>
                </a:cubicBezTo>
                <a:lnTo>
                  <a:pt x="1518325" y="224634"/>
                </a:lnTo>
                <a:lnTo>
                  <a:pt x="1522325" y="219299"/>
                </a:lnTo>
                <a:cubicBezTo>
                  <a:pt x="1555377" y="218252"/>
                  <a:pt x="1522802" y="212727"/>
                  <a:pt x="1491941" y="211870"/>
                </a:cubicBezTo>
                <a:cubicBezTo>
                  <a:pt x="1480606" y="211394"/>
                  <a:pt x="1469747" y="210537"/>
                  <a:pt x="1459460" y="210346"/>
                </a:cubicBezTo>
                <a:lnTo>
                  <a:pt x="1430028" y="210346"/>
                </a:lnTo>
                <a:lnTo>
                  <a:pt x="1403072" y="209584"/>
                </a:lnTo>
                <a:lnTo>
                  <a:pt x="1378402" y="209584"/>
                </a:lnTo>
                <a:cubicBezTo>
                  <a:pt x="1367601" y="210203"/>
                  <a:pt x="1356771" y="209917"/>
                  <a:pt x="1346018" y="208727"/>
                </a:cubicBezTo>
                <a:cubicBezTo>
                  <a:pt x="1332778" y="208727"/>
                  <a:pt x="1334778" y="207870"/>
                  <a:pt x="1333349" y="206727"/>
                </a:cubicBezTo>
                <a:lnTo>
                  <a:pt x="1333349" y="204250"/>
                </a:lnTo>
                <a:cubicBezTo>
                  <a:pt x="1345160" y="202345"/>
                  <a:pt x="1357067" y="201583"/>
                  <a:pt x="1368973" y="200154"/>
                </a:cubicBezTo>
                <a:cubicBezTo>
                  <a:pt x="1380879" y="198726"/>
                  <a:pt x="1392785" y="197392"/>
                  <a:pt x="1404692" y="196535"/>
                </a:cubicBezTo>
                <a:cubicBezTo>
                  <a:pt x="1424656" y="194392"/>
                  <a:pt x="1444716" y="193239"/>
                  <a:pt x="1464794" y="193106"/>
                </a:cubicBezTo>
                <a:cubicBezTo>
                  <a:pt x="1466794" y="190915"/>
                  <a:pt x="1461842" y="189105"/>
                  <a:pt x="1427361" y="189867"/>
                </a:cubicBezTo>
                <a:cubicBezTo>
                  <a:pt x="1410883" y="189867"/>
                  <a:pt x="1397452" y="189867"/>
                  <a:pt x="1385260" y="190439"/>
                </a:cubicBezTo>
                <a:lnTo>
                  <a:pt x="1350113" y="191010"/>
                </a:lnTo>
                <a:cubicBezTo>
                  <a:pt x="1374307" y="189296"/>
                  <a:pt x="1397738" y="186819"/>
                  <a:pt x="1421646" y="187200"/>
                </a:cubicBezTo>
                <a:lnTo>
                  <a:pt x="1457365" y="186629"/>
                </a:lnTo>
                <a:cubicBezTo>
                  <a:pt x="1469366" y="186629"/>
                  <a:pt x="1481368" y="187105"/>
                  <a:pt x="1493560" y="187105"/>
                </a:cubicBezTo>
                <a:cubicBezTo>
                  <a:pt x="1522135" y="185772"/>
                  <a:pt x="1563759" y="192725"/>
                  <a:pt x="1583380" y="190439"/>
                </a:cubicBezTo>
                <a:cubicBezTo>
                  <a:pt x="1596525" y="191772"/>
                  <a:pt x="1609765" y="193963"/>
                  <a:pt x="1623004" y="195582"/>
                </a:cubicBezTo>
                <a:cubicBezTo>
                  <a:pt x="1636244" y="197202"/>
                  <a:pt x="1649294" y="198726"/>
                  <a:pt x="1661104" y="201583"/>
                </a:cubicBezTo>
                <a:cubicBezTo>
                  <a:pt x="1682507" y="205203"/>
                  <a:pt x="1703615" y="210394"/>
                  <a:pt x="1724255" y="217109"/>
                </a:cubicBezTo>
                <a:cubicBezTo>
                  <a:pt x="1710539" y="217109"/>
                  <a:pt x="1716730" y="221395"/>
                  <a:pt x="1677773" y="217109"/>
                </a:cubicBezTo>
                <a:cubicBezTo>
                  <a:pt x="1677773" y="221681"/>
                  <a:pt x="1709492" y="230444"/>
                  <a:pt x="1729685" y="239778"/>
                </a:cubicBezTo>
                <a:lnTo>
                  <a:pt x="1742734" y="247208"/>
                </a:lnTo>
                <a:cubicBezTo>
                  <a:pt x="1727303" y="245874"/>
                  <a:pt x="1720160" y="245970"/>
                  <a:pt x="1694156" y="242350"/>
                </a:cubicBezTo>
                <a:lnTo>
                  <a:pt x="1660533" y="239397"/>
                </a:lnTo>
                <a:lnTo>
                  <a:pt x="1643769" y="236445"/>
                </a:lnTo>
                <a:lnTo>
                  <a:pt x="1660533" y="239397"/>
                </a:lnTo>
                <a:cubicBezTo>
                  <a:pt x="1671353" y="243607"/>
                  <a:pt x="1682641" y="246493"/>
                  <a:pt x="1694156" y="247970"/>
                </a:cubicBezTo>
                <a:cubicBezTo>
                  <a:pt x="1709110" y="250637"/>
                  <a:pt x="1725970" y="254542"/>
                  <a:pt x="1740257" y="257495"/>
                </a:cubicBezTo>
                <a:lnTo>
                  <a:pt x="1740257" y="257495"/>
                </a:lnTo>
                <a:cubicBezTo>
                  <a:pt x="1757783" y="264639"/>
                  <a:pt x="1774547" y="273878"/>
                  <a:pt x="1791407" y="282165"/>
                </a:cubicBezTo>
                <a:close/>
                <a:moveTo>
                  <a:pt x="1967238" y="2475296"/>
                </a:moveTo>
                <a:cubicBezTo>
                  <a:pt x="1955551" y="2481735"/>
                  <a:pt x="1943054" y="2486602"/>
                  <a:pt x="1930091" y="2489774"/>
                </a:cubicBezTo>
                <a:cubicBezTo>
                  <a:pt x="1933834" y="2487698"/>
                  <a:pt x="1937463" y="2485411"/>
                  <a:pt x="1940949" y="2482916"/>
                </a:cubicBezTo>
                <a:cubicBezTo>
                  <a:pt x="1948474" y="2475868"/>
                  <a:pt x="1979049" y="2459104"/>
                  <a:pt x="1960570" y="2463104"/>
                </a:cubicBezTo>
                <a:cubicBezTo>
                  <a:pt x="1957903" y="2463675"/>
                  <a:pt x="1957237" y="2463104"/>
                  <a:pt x="1959713" y="2461580"/>
                </a:cubicBezTo>
                <a:cubicBezTo>
                  <a:pt x="1962190" y="2460056"/>
                  <a:pt x="1967905" y="2457103"/>
                  <a:pt x="1977525" y="2452055"/>
                </a:cubicBezTo>
                <a:cubicBezTo>
                  <a:pt x="1986707" y="2446521"/>
                  <a:pt x="1996613" y="2442282"/>
                  <a:pt x="2006957" y="2439482"/>
                </a:cubicBezTo>
                <a:cubicBezTo>
                  <a:pt x="2011910" y="2439482"/>
                  <a:pt x="2017911" y="2438339"/>
                  <a:pt x="2023150" y="2437768"/>
                </a:cubicBezTo>
                <a:cubicBezTo>
                  <a:pt x="2027065" y="2436862"/>
                  <a:pt x="2031141" y="2436862"/>
                  <a:pt x="2035056" y="2437768"/>
                </a:cubicBezTo>
                <a:cubicBezTo>
                  <a:pt x="2040866" y="2439863"/>
                  <a:pt x="1989050" y="2463104"/>
                  <a:pt x="1966857" y="2474915"/>
                </a:cubicBezTo>
                <a:close/>
                <a:moveTo>
                  <a:pt x="2129163" y="418944"/>
                </a:moveTo>
                <a:lnTo>
                  <a:pt x="2108113" y="405132"/>
                </a:lnTo>
                <a:cubicBezTo>
                  <a:pt x="2094492" y="396274"/>
                  <a:pt x="2082776" y="387225"/>
                  <a:pt x="2072585" y="380367"/>
                </a:cubicBezTo>
                <a:cubicBezTo>
                  <a:pt x="2064774" y="374843"/>
                  <a:pt x="2047058" y="363889"/>
                  <a:pt x="2053535" y="365794"/>
                </a:cubicBezTo>
                <a:cubicBezTo>
                  <a:pt x="2060135" y="368432"/>
                  <a:pt x="2066508" y="371623"/>
                  <a:pt x="2072585" y="375319"/>
                </a:cubicBezTo>
                <a:lnTo>
                  <a:pt x="2084777" y="382463"/>
                </a:lnTo>
                <a:lnTo>
                  <a:pt x="2096397" y="389892"/>
                </a:lnTo>
                <a:lnTo>
                  <a:pt x="2119162" y="405894"/>
                </a:lnTo>
                <a:cubicBezTo>
                  <a:pt x="2122305" y="408656"/>
                  <a:pt x="2126496" y="411895"/>
                  <a:pt x="2131639" y="415419"/>
                </a:cubicBezTo>
                <a:cubicBezTo>
                  <a:pt x="2136783" y="418944"/>
                  <a:pt x="2142688" y="424087"/>
                  <a:pt x="2149737" y="429326"/>
                </a:cubicBezTo>
                <a:lnTo>
                  <a:pt x="2151261" y="434088"/>
                </a:lnTo>
                <a:close/>
                <a:moveTo>
                  <a:pt x="2249654" y="445899"/>
                </a:moveTo>
                <a:lnTo>
                  <a:pt x="2251464" y="443137"/>
                </a:lnTo>
                <a:lnTo>
                  <a:pt x="2252321" y="442470"/>
                </a:lnTo>
                <a:cubicBezTo>
                  <a:pt x="2264132" y="451329"/>
                  <a:pt x="2275562" y="460663"/>
                  <a:pt x="2287278" y="469712"/>
                </a:cubicBezTo>
                <a:cubicBezTo>
                  <a:pt x="2294031" y="475075"/>
                  <a:pt x="2300251" y="481066"/>
                  <a:pt x="2305852" y="487619"/>
                </a:cubicBezTo>
                <a:cubicBezTo>
                  <a:pt x="2308138" y="490667"/>
                  <a:pt x="2307662" y="491238"/>
                  <a:pt x="2307090" y="491810"/>
                </a:cubicBezTo>
                <a:cubicBezTo>
                  <a:pt x="2294612" y="480856"/>
                  <a:pt x="2294993" y="483523"/>
                  <a:pt x="2294041" y="484095"/>
                </a:cubicBezTo>
                <a:cubicBezTo>
                  <a:pt x="2279182" y="471426"/>
                  <a:pt x="2264609" y="458472"/>
                  <a:pt x="2249654" y="445899"/>
                </a:cubicBezTo>
                <a:close/>
                <a:moveTo>
                  <a:pt x="2335379" y="2201929"/>
                </a:moveTo>
                <a:cubicBezTo>
                  <a:pt x="2329855" y="2208215"/>
                  <a:pt x="2321854" y="2217073"/>
                  <a:pt x="2311186" y="2228694"/>
                </a:cubicBezTo>
                <a:cubicBezTo>
                  <a:pt x="2306709" y="2233456"/>
                  <a:pt x="2302804" y="2238219"/>
                  <a:pt x="2298803" y="2242696"/>
                </a:cubicBezTo>
                <a:lnTo>
                  <a:pt x="2286326" y="2255840"/>
                </a:lnTo>
                <a:cubicBezTo>
                  <a:pt x="2276753" y="2266117"/>
                  <a:pt x="2266437" y="2275662"/>
                  <a:pt x="2255464" y="2284415"/>
                </a:cubicBezTo>
                <a:cubicBezTo>
                  <a:pt x="2260256" y="2275280"/>
                  <a:pt x="2266495" y="2266975"/>
                  <a:pt x="2273943" y="2259840"/>
                </a:cubicBezTo>
                <a:cubicBezTo>
                  <a:pt x="2279591" y="2253487"/>
                  <a:pt x="2286354" y="2246344"/>
                  <a:pt x="2294231" y="2238409"/>
                </a:cubicBezTo>
                <a:cubicBezTo>
                  <a:pt x="2301851" y="2230027"/>
                  <a:pt x="2310329" y="2220597"/>
                  <a:pt x="2319758" y="2210501"/>
                </a:cubicBezTo>
                <a:cubicBezTo>
                  <a:pt x="2336618" y="2195451"/>
                  <a:pt x="2344428" y="2187736"/>
                  <a:pt x="2343666" y="2190498"/>
                </a:cubicBezTo>
                <a:cubicBezTo>
                  <a:pt x="2341380" y="2194632"/>
                  <a:pt x="2338599" y="2198471"/>
                  <a:pt x="2335379" y="2201929"/>
                </a:cubicBezTo>
                <a:close/>
                <a:moveTo>
                  <a:pt x="2405197" y="2106679"/>
                </a:moveTo>
                <a:cubicBezTo>
                  <a:pt x="2400911" y="2112489"/>
                  <a:pt x="2395672" y="2118585"/>
                  <a:pt x="2391196" y="2124681"/>
                </a:cubicBezTo>
                <a:cubicBezTo>
                  <a:pt x="2391196" y="2122680"/>
                  <a:pt x="2387005" y="2125729"/>
                  <a:pt x="2399673" y="2109155"/>
                </a:cubicBezTo>
                <a:cubicBezTo>
                  <a:pt x="2409960" y="2094867"/>
                  <a:pt x="2413008" y="2091820"/>
                  <a:pt x="2415294" y="2090676"/>
                </a:cubicBezTo>
                <a:cubicBezTo>
                  <a:pt x="2412284" y="2096306"/>
                  <a:pt x="2408979" y="2101773"/>
                  <a:pt x="2405388" y="2107059"/>
                </a:cubicBezTo>
                <a:close/>
                <a:moveTo>
                  <a:pt x="2495304" y="2039527"/>
                </a:moveTo>
                <a:cubicBezTo>
                  <a:pt x="2485112" y="2054577"/>
                  <a:pt x="2475397" y="2069626"/>
                  <a:pt x="2465586" y="2083533"/>
                </a:cubicBezTo>
                <a:cubicBezTo>
                  <a:pt x="2447203" y="2107726"/>
                  <a:pt x="2430153" y="2128967"/>
                  <a:pt x="2457776" y="2086771"/>
                </a:cubicBezTo>
                <a:cubicBezTo>
                  <a:pt x="2461319" y="2084171"/>
                  <a:pt x="2464357" y="2080942"/>
                  <a:pt x="2466729" y="2077246"/>
                </a:cubicBezTo>
                <a:cubicBezTo>
                  <a:pt x="2470729" y="2071626"/>
                  <a:pt x="2475683" y="2064006"/>
                  <a:pt x="2481207" y="2055339"/>
                </a:cubicBezTo>
                <a:cubicBezTo>
                  <a:pt x="2486732" y="2046671"/>
                  <a:pt x="2491589" y="2039337"/>
                  <a:pt x="2496066" y="2032669"/>
                </a:cubicBezTo>
                <a:cubicBezTo>
                  <a:pt x="2500543" y="2026002"/>
                  <a:pt x="2504067" y="2019715"/>
                  <a:pt x="2507496" y="2014572"/>
                </a:cubicBezTo>
                <a:cubicBezTo>
                  <a:pt x="2512192" y="2006952"/>
                  <a:pt x="2517583" y="1999770"/>
                  <a:pt x="2523593" y="1993140"/>
                </a:cubicBezTo>
                <a:cubicBezTo>
                  <a:pt x="2514259" y="2008952"/>
                  <a:pt x="2505401" y="2024763"/>
                  <a:pt x="2495495" y="2039908"/>
                </a:cubicBezTo>
                <a:close/>
                <a:moveTo>
                  <a:pt x="2686757" y="1654622"/>
                </a:moveTo>
                <a:cubicBezTo>
                  <a:pt x="2685899" y="1660432"/>
                  <a:pt x="2684566" y="1666052"/>
                  <a:pt x="2683423" y="1671291"/>
                </a:cubicBezTo>
                <a:cubicBezTo>
                  <a:pt x="2682032" y="1679416"/>
                  <a:pt x="2679498" y="1687302"/>
                  <a:pt x="2675898" y="1694722"/>
                </a:cubicBezTo>
                <a:cubicBezTo>
                  <a:pt x="2678184" y="1683387"/>
                  <a:pt x="2680375" y="1671100"/>
                  <a:pt x="2682756" y="1660623"/>
                </a:cubicBezTo>
                <a:cubicBezTo>
                  <a:pt x="2683889" y="1652565"/>
                  <a:pt x="2686071" y="1644687"/>
                  <a:pt x="2689233" y="1637191"/>
                </a:cubicBezTo>
                <a:cubicBezTo>
                  <a:pt x="2688662" y="1643192"/>
                  <a:pt x="2687804" y="1649193"/>
                  <a:pt x="2686947" y="1655003"/>
                </a:cubicBezTo>
                <a:close/>
                <a:moveTo>
                  <a:pt x="2705140" y="1189802"/>
                </a:moveTo>
                <a:cubicBezTo>
                  <a:pt x="2703425" y="1193993"/>
                  <a:pt x="2694281" y="1144844"/>
                  <a:pt x="2687233" y="1120270"/>
                </a:cubicBezTo>
                <a:cubicBezTo>
                  <a:pt x="2669326" y="1051023"/>
                  <a:pt x="2655419" y="1028639"/>
                  <a:pt x="2626082" y="946343"/>
                </a:cubicBezTo>
                <a:cubicBezTo>
                  <a:pt x="2613890" y="916148"/>
                  <a:pt x="2598269" y="895098"/>
                  <a:pt x="2587982" y="866714"/>
                </a:cubicBezTo>
                <a:cubicBezTo>
                  <a:pt x="2584649" y="858237"/>
                  <a:pt x="2583887" y="855855"/>
                  <a:pt x="2585220" y="857189"/>
                </a:cubicBezTo>
                <a:cubicBezTo>
                  <a:pt x="2588192" y="860970"/>
                  <a:pt x="2590745" y="865057"/>
                  <a:pt x="2592840" y="869381"/>
                </a:cubicBezTo>
                <a:cubicBezTo>
                  <a:pt x="2599603" y="881859"/>
                  <a:pt x="2608747" y="899480"/>
                  <a:pt x="2611890" y="902909"/>
                </a:cubicBezTo>
                <a:lnTo>
                  <a:pt x="2618081" y="916720"/>
                </a:lnTo>
                <a:lnTo>
                  <a:pt x="2623606" y="930722"/>
                </a:lnTo>
                <a:lnTo>
                  <a:pt x="2634560" y="958821"/>
                </a:lnTo>
                <a:lnTo>
                  <a:pt x="2639132" y="956439"/>
                </a:lnTo>
                <a:lnTo>
                  <a:pt x="2634560" y="943390"/>
                </a:lnTo>
                <a:cubicBezTo>
                  <a:pt x="2633607" y="939771"/>
                  <a:pt x="2633702" y="938532"/>
                  <a:pt x="2634560" y="938723"/>
                </a:cubicBezTo>
                <a:cubicBezTo>
                  <a:pt x="2635417" y="938913"/>
                  <a:pt x="2633797" y="939675"/>
                  <a:pt x="2634560" y="943390"/>
                </a:cubicBezTo>
                <a:cubicBezTo>
                  <a:pt x="2629321" y="931198"/>
                  <a:pt x="2625035" y="918911"/>
                  <a:pt x="2619796" y="907671"/>
                </a:cubicBezTo>
                <a:cubicBezTo>
                  <a:pt x="2614557" y="896432"/>
                  <a:pt x="2610271" y="885573"/>
                  <a:pt x="2606651" y="875477"/>
                </a:cubicBezTo>
                <a:lnTo>
                  <a:pt x="2606651" y="870810"/>
                </a:lnTo>
                <a:cubicBezTo>
                  <a:pt x="2610080" y="871667"/>
                  <a:pt x="2611795" y="872143"/>
                  <a:pt x="2610080" y="867095"/>
                </a:cubicBezTo>
                <a:cubicBezTo>
                  <a:pt x="2608537" y="862856"/>
                  <a:pt x="2606718" y="858722"/>
                  <a:pt x="2604651" y="854712"/>
                </a:cubicBezTo>
                <a:cubicBezTo>
                  <a:pt x="2601603" y="848997"/>
                  <a:pt x="2597317" y="841282"/>
                  <a:pt x="2591602" y="830900"/>
                </a:cubicBezTo>
                <a:lnTo>
                  <a:pt x="2578362" y="804611"/>
                </a:lnTo>
                <a:cubicBezTo>
                  <a:pt x="2573885" y="795848"/>
                  <a:pt x="2568837" y="787466"/>
                  <a:pt x="2563979" y="778893"/>
                </a:cubicBezTo>
                <a:lnTo>
                  <a:pt x="2566170" y="776322"/>
                </a:lnTo>
                <a:cubicBezTo>
                  <a:pt x="2575695" y="792133"/>
                  <a:pt x="2575695" y="789657"/>
                  <a:pt x="2578648" y="791943"/>
                </a:cubicBezTo>
                <a:cubicBezTo>
                  <a:pt x="2582839" y="793943"/>
                  <a:pt x="2561217" y="753843"/>
                  <a:pt x="2567504" y="759272"/>
                </a:cubicBezTo>
                <a:cubicBezTo>
                  <a:pt x="2573885" y="770035"/>
                  <a:pt x="2579791" y="779941"/>
                  <a:pt x="2585315" y="788799"/>
                </a:cubicBezTo>
                <a:cubicBezTo>
                  <a:pt x="2590840" y="797657"/>
                  <a:pt x="2595317" y="805944"/>
                  <a:pt x="2599888" y="812898"/>
                </a:cubicBezTo>
                <a:lnTo>
                  <a:pt x="2599888" y="812898"/>
                </a:lnTo>
                <a:cubicBezTo>
                  <a:pt x="2598393" y="807164"/>
                  <a:pt x="2596222" y="801639"/>
                  <a:pt x="2593412" y="796419"/>
                </a:cubicBezTo>
                <a:cubicBezTo>
                  <a:pt x="2589697" y="788704"/>
                  <a:pt x="2583887" y="779560"/>
                  <a:pt x="2578457" y="769845"/>
                </a:cubicBezTo>
                <a:cubicBezTo>
                  <a:pt x="2576457" y="766130"/>
                  <a:pt x="2574362" y="762415"/>
                  <a:pt x="2572171" y="758605"/>
                </a:cubicBezTo>
                <a:lnTo>
                  <a:pt x="2571218" y="754890"/>
                </a:lnTo>
                <a:cubicBezTo>
                  <a:pt x="2611604" y="818422"/>
                  <a:pt x="2589125" y="768892"/>
                  <a:pt x="2600746" y="780703"/>
                </a:cubicBezTo>
                <a:cubicBezTo>
                  <a:pt x="2602555" y="783751"/>
                  <a:pt x="2604365" y="786704"/>
                  <a:pt x="2605889" y="789561"/>
                </a:cubicBezTo>
                <a:lnTo>
                  <a:pt x="2612557" y="804230"/>
                </a:lnTo>
                <a:lnTo>
                  <a:pt x="2633417" y="844616"/>
                </a:lnTo>
                <a:lnTo>
                  <a:pt x="2658277" y="901766"/>
                </a:lnTo>
                <a:cubicBezTo>
                  <a:pt x="2682089" y="965964"/>
                  <a:pt x="2680375" y="969203"/>
                  <a:pt x="2663801" y="937485"/>
                </a:cubicBezTo>
                <a:lnTo>
                  <a:pt x="2662372" y="946343"/>
                </a:lnTo>
                <a:cubicBezTo>
                  <a:pt x="2664944" y="953010"/>
                  <a:pt x="2667326" y="959011"/>
                  <a:pt x="2669326" y="964631"/>
                </a:cubicBezTo>
                <a:lnTo>
                  <a:pt x="2674088" y="980252"/>
                </a:lnTo>
                <a:cubicBezTo>
                  <a:pt x="2676946" y="989777"/>
                  <a:pt x="2679137" y="997682"/>
                  <a:pt x="2680756" y="1004255"/>
                </a:cubicBezTo>
                <a:cubicBezTo>
                  <a:pt x="2683394" y="1013570"/>
                  <a:pt x="2684994" y="1023162"/>
                  <a:pt x="2685518" y="1032830"/>
                </a:cubicBezTo>
                <a:lnTo>
                  <a:pt x="2684947" y="1035402"/>
                </a:lnTo>
                <a:cubicBezTo>
                  <a:pt x="2696282" y="1081503"/>
                  <a:pt x="2685518" y="1055785"/>
                  <a:pt x="2686566" y="1068358"/>
                </a:cubicBezTo>
                <a:cubicBezTo>
                  <a:pt x="2688090" y="1074359"/>
                  <a:pt x="2689709" y="1080360"/>
                  <a:pt x="2691138" y="1085789"/>
                </a:cubicBezTo>
                <a:cubicBezTo>
                  <a:pt x="2692567" y="1091218"/>
                  <a:pt x="2693234" y="1095981"/>
                  <a:pt x="2693805" y="1099314"/>
                </a:cubicBezTo>
                <a:cubicBezTo>
                  <a:pt x="2694853" y="1105982"/>
                  <a:pt x="2694377" y="1106934"/>
                  <a:pt x="2690662" y="1096266"/>
                </a:cubicBezTo>
                <a:lnTo>
                  <a:pt x="2691519" y="1109411"/>
                </a:lnTo>
                <a:cubicBezTo>
                  <a:pt x="2694091" y="1123317"/>
                  <a:pt x="2699044" y="1142082"/>
                  <a:pt x="2701616" y="1158179"/>
                </a:cubicBezTo>
                <a:cubicBezTo>
                  <a:pt x="2703911" y="1168571"/>
                  <a:pt x="2705159" y="1179162"/>
                  <a:pt x="2705330" y="1189802"/>
                </a:cubicBezTo>
                <a:close/>
                <a:moveTo>
                  <a:pt x="2708759" y="1534893"/>
                </a:moveTo>
                <a:cubicBezTo>
                  <a:pt x="2711236" y="1506318"/>
                  <a:pt x="2712760" y="1505556"/>
                  <a:pt x="2714284" y="1506318"/>
                </a:cubicBezTo>
                <a:cubicBezTo>
                  <a:pt x="2712379" y="1525939"/>
                  <a:pt x="2710664" y="1535750"/>
                  <a:pt x="2708950" y="1535274"/>
                </a:cubicBezTo>
                <a:close/>
                <a:moveTo>
                  <a:pt x="2798770" y="1404591"/>
                </a:moveTo>
                <a:cubicBezTo>
                  <a:pt x="2797399" y="1395351"/>
                  <a:pt x="2796732" y="1386027"/>
                  <a:pt x="2796770" y="1376682"/>
                </a:cubicBezTo>
                <a:lnTo>
                  <a:pt x="2800009" y="1377254"/>
                </a:lnTo>
                <a:cubicBezTo>
                  <a:pt x="2800390" y="1393256"/>
                  <a:pt x="2800485" y="1407829"/>
                  <a:pt x="2798961" y="1404972"/>
                </a:cubicBezTo>
                <a:close/>
                <a:moveTo>
                  <a:pt x="2806867" y="1364395"/>
                </a:moveTo>
                <a:cubicBezTo>
                  <a:pt x="2803247" y="1331915"/>
                  <a:pt x="2803247" y="1382302"/>
                  <a:pt x="2801057" y="1376587"/>
                </a:cubicBezTo>
                <a:cubicBezTo>
                  <a:pt x="2801057" y="1363443"/>
                  <a:pt x="2801057" y="1350203"/>
                  <a:pt x="2801057" y="1338487"/>
                </a:cubicBezTo>
                <a:cubicBezTo>
                  <a:pt x="2801057" y="1326771"/>
                  <a:pt x="2800295" y="1316770"/>
                  <a:pt x="2800485" y="1309912"/>
                </a:cubicBezTo>
                <a:cubicBezTo>
                  <a:pt x="2800485" y="1296958"/>
                  <a:pt x="2802200" y="1298101"/>
                  <a:pt x="2806962" y="1328962"/>
                </a:cubicBezTo>
                <a:cubicBezTo>
                  <a:pt x="2808010" y="1344202"/>
                  <a:pt x="2808772" y="1381349"/>
                  <a:pt x="2807057" y="1364776"/>
                </a:cubicBezTo>
                <a:close/>
                <a:moveTo>
                  <a:pt x="1342112" y="2850295"/>
                </a:moveTo>
                <a:lnTo>
                  <a:pt x="1372402" y="2851152"/>
                </a:lnTo>
                <a:lnTo>
                  <a:pt x="1387546" y="2851628"/>
                </a:lnTo>
                <a:lnTo>
                  <a:pt x="1402596" y="2851628"/>
                </a:lnTo>
                <a:lnTo>
                  <a:pt x="1462889" y="2850295"/>
                </a:lnTo>
                <a:lnTo>
                  <a:pt x="1481939" y="2851057"/>
                </a:lnTo>
                <a:cubicBezTo>
                  <a:pt x="1476605" y="2852010"/>
                  <a:pt x="1470604" y="2852962"/>
                  <a:pt x="1463556" y="2853915"/>
                </a:cubicBezTo>
                <a:cubicBezTo>
                  <a:pt x="1456508" y="2854867"/>
                  <a:pt x="1448697" y="2855058"/>
                  <a:pt x="1439648" y="2855439"/>
                </a:cubicBezTo>
                <a:cubicBezTo>
                  <a:pt x="1430600" y="2855819"/>
                  <a:pt x="1420598" y="2856201"/>
                  <a:pt x="1409073" y="2856391"/>
                </a:cubicBezTo>
                <a:lnTo>
                  <a:pt x="1390976" y="2856391"/>
                </a:lnTo>
                <a:cubicBezTo>
                  <a:pt x="1384594" y="2856391"/>
                  <a:pt x="1377926" y="2855819"/>
                  <a:pt x="1370878" y="2855534"/>
                </a:cubicBezTo>
                <a:cubicBezTo>
                  <a:pt x="1355447" y="2854676"/>
                  <a:pt x="1333921" y="2853248"/>
                  <a:pt x="1323253" y="2851438"/>
                </a:cubicBezTo>
                <a:cubicBezTo>
                  <a:pt x="1310299" y="2849057"/>
                  <a:pt x="1328587" y="2849819"/>
                  <a:pt x="1342303" y="2850200"/>
                </a:cubicBez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normAutofit/>
          </a:bodyPr>
          <a:lstStyle/>
          <a:p>
            <a:pPr lvl="0" algn="ctr">
              <a:buClrTx/>
              <a:buSzTx/>
              <a:buFontTx/>
            </a:pPr>
            <a:r>
              <a:rPr lang="en-US" sz="2000" b="1">
                <a:solidFill>
                  <a:srgbClr val="FFFFFF"/>
                </a:solidFill>
                <a:latin typeface="+mn-ea"/>
                <a:cs typeface="+mn-ea"/>
                <a:sym typeface="+mn-ea"/>
              </a:rPr>
              <a:t>01</a:t>
            </a:r>
            <a:endParaRPr lang="en-US" sz="2000" b="1">
              <a:solidFill>
                <a:srgbClr val="FFFFFF"/>
              </a:solidFill>
              <a:latin typeface="+mn-ea"/>
              <a:cs typeface="+mn-ea"/>
              <a:sym typeface="+mn-ea"/>
            </a:endParaRPr>
          </a:p>
        </p:txBody>
      </p:sp>
      <p:sp>
        <p:nvSpPr>
          <p:cNvPr id="4" name="矩形 3"/>
          <p:cNvSpPr/>
          <p:nvPr>
            <p:custDataLst>
              <p:tags r:id="rId5"/>
            </p:custDataLst>
          </p:nvPr>
        </p:nvSpPr>
        <p:spPr>
          <a:xfrm>
            <a:off x="4859020" y="2860675"/>
            <a:ext cx="2016760" cy="2240915"/>
          </a:xfrm>
          <a:prstGeom prst="rect">
            <a:avLst/>
          </a:prstGeom>
          <a:noFill/>
        </p:spPr>
        <p:txBody>
          <a:bodyPr wrap="square" lIns="0" tIns="0" rIns="0" bIns="0" rtlCol="0">
            <a:noAutofit/>
          </a:bodyPr>
          <a:lstStyle/>
          <a:p>
            <a:pPr marL="285750" indent="-285750" algn="l">
              <a:lnSpc>
                <a:spcPct val="150000"/>
              </a:lnSpc>
              <a:spcBef>
                <a:spcPct val="0"/>
              </a:spcBef>
              <a:spcAft>
                <a:spcPct val="0"/>
              </a:spcAft>
              <a:buFont typeface="Wingdings" panose="05000000000000000000" charset="0"/>
              <a:buChar char="ü"/>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减轻了分娩的痛苦</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marL="285750" indent="-285750" algn="l">
              <a:lnSpc>
                <a:spcPct val="150000"/>
              </a:lnSpc>
              <a:spcBef>
                <a:spcPct val="0"/>
              </a:spcBef>
              <a:spcAft>
                <a:spcPct val="0"/>
              </a:spcAft>
              <a:buFont typeface="Wingdings" panose="05000000000000000000" charset="0"/>
              <a:buChar char="ü"/>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更好地配合医生</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marL="285750" indent="-285750" algn="l">
              <a:lnSpc>
                <a:spcPct val="150000"/>
              </a:lnSpc>
              <a:spcBef>
                <a:spcPct val="0"/>
              </a:spcBef>
              <a:spcAft>
                <a:spcPct val="0"/>
              </a:spcAft>
              <a:buFont typeface="Wingdings" panose="05000000000000000000" charset="0"/>
              <a:buChar char="ü"/>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降低分娩过程中受伤的风险</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8" name="矩形 7"/>
          <p:cNvSpPr/>
          <p:nvPr>
            <p:custDataLst>
              <p:tags r:id="rId6"/>
            </p:custDataLst>
          </p:nvPr>
        </p:nvSpPr>
        <p:spPr>
          <a:xfrm>
            <a:off x="7171055" y="2860675"/>
            <a:ext cx="2122170" cy="3422015"/>
          </a:xfrm>
          <a:prstGeom prst="rect">
            <a:avLst/>
          </a:prstGeom>
          <a:noFill/>
        </p:spPr>
        <p:txBody>
          <a:bodyPr wrap="square" lIns="0" tIns="0" rIns="0" bIns="0" rtlCol="0">
            <a:noAutofit/>
          </a:bodyPr>
          <a:lstStyle/>
          <a:p>
            <a:pPr marL="285750" indent="-285750" algn="l">
              <a:lnSpc>
                <a:spcPct val="150000"/>
              </a:lnSpc>
              <a:spcBef>
                <a:spcPct val="0"/>
              </a:spcBef>
              <a:spcAft>
                <a:spcPct val="0"/>
              </a:spcAft>
              <a:buFont typeface="Wingdings" panose="05000000000000000000" charset="0"/>
              <a:buChar char="ü"/>
            </a:pP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减少了</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非医学指征</a:t>
            </a:r>
            <a:r>
              <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的手术干预</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285750" indent="-285750" algn="l">
              <a:lnSpc>
                <a:spcPct val="150000"/>
              </a:lnSpc>
              <a:spcBef>
                <a:spcPct val="0"/>
              </a:spcBef>
              <a:spcAft>
                <a:spcPct val="0"/>
              </a:spcAft>
              <a:buFont typeface="Wingdings" panose="05000000000000000000" charset="0"/>
              <a:buChar char="ü"/>
            </a:pP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减少产妇术后并发症的发生</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285750" indent="-285750" algn="l">
              <a:lnSpc>
                <a:spcPct val="150000"/>
              </a:lnSpc>
              <a:spcBef>
                <a:spcPct val="0"/>
              </a:spcBef>
              <a:spcAft>
                <a:spcPct val="0"/>
              </a:spcAft>
              <a:buFont typeface="Wingdings" panose="05000000000000000000" charset="0"/>
              <a:buChar char="ü"/>
            </a:pP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加快产妇的身体恢复</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矩形 9"/>
          <p:cNvSpPr/>
          <p:nvPr>
            <p:custDataLst>
              <p:tags r:id="rId7"/>
            </p:custDataLst>
          </p:nvPr>
        </p:nvSpPr>
        <p:spPr>
          <a:xfrm>
            <a:off x="9527540" y="2860675"/>
            <a:ext cx="2471420" cy="3490595"/>
          </a:xfrm>
          <a:prstGeom prst="rect">
            <a:avLst/>
          </a:prstGeom>
          <a:noFill/>
        </p:spPr>
        <p:txBody>
          <a:bodyPr wrap="square" lIns="0" tIns="0" rIns="0" bIns="0" rtlCol="0">
            <a:noAutofit/>
          </a:bodyPr>
          <a:lstStyle/>
          <a:p>
            <a:pPr marL="285750" indent="-285750" algn="l">
              <a:lnSpc>
                <a:spcPct val="150000"/>
              </a:lnSpc>
              <a:buClrTx/>
              <a:buSzTx/>
              <a:buFont typeface="Wingdings" panose="05000000000000000000" charset="0"/>
              <a:buChar char="ü"/>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麻醉药物剂量小，不会对胎儿产生不良影响</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marL="285750" indent="-285750" algn="l">
              <a:lnSpc>
                <a:spcPct val="150000"/>
              </a:lnSpc>
              <a:buClrTx/>
              <a:buSzTx/>
              <a:buFont typeface="Wingdings" panose="05000000000000000000" charset="0"/>
              <a:buChar char="ü"/>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减少因疼痛导致的胎儿缺氧风险</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marL="285750" indent="-285750" algn="l">
              <a:lnSpc>
                <a:spcPct val="150000"/>
              </a:lnSpc>
              <a:buClrTx/>
              <a:buSzTx/>
              <a:buFont typeface="Wingdings" panose="05000000000000000000" charset="0"/>
              <a:buChar char="ü"/>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更好地监测产妇和胎儿的情况</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12" name="矩形 11"/>
          <p:cNvSpPr/>
          <p:nvPr>
            <p:custDataLst>
              <p:tags r:id="rId8"/>
            </p:custDataLst>
          </p:nvPr>
        </p:nvSpPr>
        <p:spPr>
          <a:xfrm>
            <a:off x="4765040" y="2464469"/>
            <a:ext cx="2161572" cy="236138"/>
          </a:xfrm>
          <a:prstGeom prst="rect">
            <a:avLst/>
          </a:prstGeom>
          <a:noFill/>
        </p:spPr>
        <p:txBody>
          <a:bodyPr wrap="square" lIns="0" tIns="0" rIns="0" bIns="0" rtlCol="0" anchor="b" anchorCtr="0">
            <a:noAutofit/>
          </a:bodyPr>
          <a:lstStyle/>
          <a:p>
            <a:pPr algn="ct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sym typeface="+mn-ea"/>
              </a:rPr>
              <a:t>提高产妇分娩体验</a:t>
            </a:r>
            <a:endParaRPr lang="zh-CN" altLang="en-US" sz="2000" b="1">
              <a:solidFill>
                <a:schemeClr val="accent1"/>
              </a:solidFill>
              <a:latin typeface="微软雅黑" panose="020B0503020204020204" charset="-122"/>
              <a:ea typeface="微软雅黑" panose="020B0503020204020204" charset="-122"/>
              <a:cs typeface="+mn-ea"/>
              <a:sym typeface="+mn-ea"/>
            </a:endParaRPr>
          </a:p>
        </p:txBody>
      </p:sp>
      <p:sp>
        <p:nvSpPr>
          <p:cNvPr id="14" name="矩形 13"/>
          <p:cNvSpPr/>
          <p:nvPr>
            <p:custDataLst>
              <p:tags r:id="rId9"/>
            </p:custDataLst>
          </p:nvPr>
        </p:nvSpPr>
        <p:spPr>
          <a:xfrm>
            <a:off x="7391752" y="2454738"/>
            <a:ext cx="1849532" cy="222515"/>
          </a:xfrm>
          <a:prstGeom prst="rect">
            <a:avLst/>
          </a:prstGeom>
          <a:noFill/>
        </p:spPr>
        <p:txBody>
          <a:bodyPr wrap="square" lIns="0" tIns="0" rIns="0" bIns="0" rtlCol="0" anchor="b" anchorCtr="0">
            <a:noAutofit/>
          </a:bodyPr>
          <a:lstStyle/>
          <a:p>
            <a:pPr algn="ctr">
              <a:spcBef>
                <a:spcPct val="0"/>
              </a:spcBef>
              <a:spcAft>
                <a:spcPct val="0"/>
              </a:spcAft>
            </a:pPr>
            <a:r>
              <a:rPr lang="zh-CN" altLang="en-US" sz="2000" b="1">
                <a:solidFill>
                  <a:srgbClr val="F2A46E"/>
                </a:solidFill>
                <a:latin typeface="微软雅黑" panose="020B0503020204020204" charset="-122"/>
                <a:ea typeface="微软雅黑" panose="020B0503020204020204" charset="-122"/>
                <a:cs typeface="+mn-ea"/>
                <a:sym typeface="+mn-ea"/>
              </a:rPr>
              <a:t>降低剖宫产率</a:t>
            </a:r>
            <a:endParaRPr lang="zh-CN" altLang="en-US" sz="2000" b="1">
              <a:solidFill>
                <a:srgbClr val="F2A46E"/>
              </a:solidFill>
              <a:latin typeface="微软雅黑" panose="020B0503020204020204" charset="-122"/>
              <a:ea typeface="微软雅黑" panose="020B0503020204020204" charset="-122"/>
              <a:cs typeface="+mn-ea"/>
              <a:sym typeface="+mn-ea"/>
            </a:endParaRPr>
          </a:p>
        </p:txBody>
      </p:sp>
      <p:sp>
        <p:nvSpPr>
          <p:cNvPr id="15" name="矩形 14"/>
          <p:cNvSpPr/>
          <p:nvPr>
            <p:custDataLst>
              <p:tags r:id="rId10"/>
            </p:custDataLst>
          </p:nvPr>
        </p:nvSpPr>
        <p:spPr>
          <a:xfrm>
            <a:off x="9684368" y="2454738"/>
            <a:ext cx="1800877" cy="229651"/>
          </a:xfrm>
          <a:prstGeom prst="rect">
            <a:avLst/>
          </a:prstGeom>
          <a:noFill/>
        </p:spPr>
        <p:txBody>
          <a:bodyPr wrap="square" lIns="0" tIns="0" rIns="0" bIns="0" rtlCol="0" anchor="b" anchorCtr="0">
            <a:noAutofit/>
          </a:bodyPr>
          <a:lstStyle/>
          <a:p>
            <a:pPr algn="ct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sym typeface="+mn-ea"/>
              </a:rPr>
              <a:t>保障母婴安全</a:t>
            </a:r>
            <a:endParaRPr lang="zh-CN" altLang="en-US" sz="2000" b="1">
              <a:solidFill>
                <a:schemeClr val="accent1"/>
              </a:solidFill>
              <a:latin typeface="微软雅黑" panose="020B0503020204020204" charset="-122"/>
              <a:ea typeface="微软雅黑" panose="020B0503020204020204" charset="-122"/>
              <a:cs typeface="+mn-ea"/>
              <a:sym typeface="+mn-ea"/>
            </a:endParaRPr>
          </a:p>
        </p:txBody>
      </p:sp>
      <p:sp>
        <p:nvSpPr>
          <p:cNvPr id="16" name="Freeform 7397"/>
          <p:cNvSpPr/>
          <p:nvPr>
            <p:custDataLst>
              <p:tags r:id="rId11"/>
            </p:custDataLst>
          </p:nvPr>
        </p:nvSpPr>
        <p:spPr bwMode="auto">
          <a:xfrm>
            <a:off x="7076406" y="2599073"/>
            <a:ext cx="21709" cy="1434039"/>
          </a:xfrm>
          <a:custGeom>
            <a:avLst/>
            <a:gdLst>
              <a:gd name="T0" fmla="*/ 391912 w 1717675"/>
              <a:gd name="T1" fmla="*/ 391912 w 1717675"/>
              <a:gd name="T2" fmla="*/ 391912 w 1717675"/>
              <a:gd name="T3" fmla="*/ 391912 w 1717675"/>
              <a:gd name="T4" fmla="*/ 391912 w 1717675"/>
              <a:gd name="T5" fmla="*/ 391912 w 1717675"/>
              <a:gd name="T6" fmla="*/ 391912 w 1717675"/>
              <a:gd name="T7" fmla="*/ 391912 w 1717675"/>
              <a:gd name="T8" fmla="*/ 391912 w 1717675"/>
              <a:gd name="T9" fmla="*/ 391912 w 1717675"/>
              <a:gd name="T10" fmla="*/ 391912 w 1717675"/>
              <a:gd name="T11" fmla="*/ 391912 w 1717675"/>
              <a:gd name="T12" fmla="*/ 391912 w 1717675"/>
              <a:gd name="T13" fmla="*/ 391912 w 1717675"/>
              <a:gd name="T14" fmla="*/ 391912 w 1717675"/>
              <a:gd name="T15" fmla="*/ 391912 w 1717675"/>
              <a:gd name="T16" fmla="*/ 391912 w 1717675"/>
              <a:gd name="T17" fmla="*/ 391912 w 1717675"/>
              <a:gd name="T18" fmla="*/ 391912 w 1717675"/>
              <a:gd name="T19" fmla="*/ 391912 w 1717675"/>
              <a:gd name="T20" fmla="*/ 391912 w 1717675"/>
              <a:gd name="T21" fmla="*/ 391912 w 1717675"/>
              <a:gd name="T22" fmla="*/ 391912 w 1717675"/>
              <a:gd name="T23" fmla="*/ 391912 w 1717675"/>
              <a:gd name="T24" fmla="*/ 391912 w 1717675"/>
              <a:gd name="T25" fmla="*/ 391912 w 1717675"/>
              <a:gd name="T26" fmla="*/ 391912 w 1717675"/>
              <a:gd name="T27" fmla="*/ 391912 w 1717675"/>
              <a:gd name="T28" fmla="*/ 391912 w 1717675"/>
              <a:gd name="T29" fmla="*/ 391912 w 1717675"/>
              <a:gd name="T30" fmla="*/ 391912 w 1717675"/>
              <a:gd name="T31" fmla="*/ 391912 w 1717675"/>
              <a:gd name="T32" fmla="*/ 391912 w 1717675"/>
              <a:gd name="T33" fmla="*/ 391912 w 1717675"/>
              <a:gd name="T34" fmla="*/ 391912 w 1717675"/>
              <a:gd name="T35" fmla="*/ 391912 w 1717675"/>
              <a:gd name="T36" fmla="*/ 391912 w 1717675"/>
              <a:gd name="T37" fmla="*/ 391912 w 1717675"/>
              <a:gd name="T38" fmla="*/ 391912 w 1717675"/>
              <a:gd name="T39" fmla="*/ 391912 w 1717675"/>
              <a:gd name="T40" fmla="*/ 391912 w 1717675"/>
              <a:gd name="T41" fmla="*/ 391912 w 1717675"/>
              <a:gd name="T42" fmla="*/ 391912 w 1717675"/>
              <a:gd name="T43" fmla="*/ 391912 w 1717675"/>
              <a:gd name="T44" fmla="*/ 391912 w 1717675"/>
              <a:gd name="T45" fmla="*/ 391912 w 1717675"/>
              <a:gd name="T46" fmla="*/ 391912 w 1717675"/>
              <a:gd name="T47" fmla="*/ 391912 w 1717675"/>
              <a:gd name="T48" fmla="*/ 391912 w 1717675"/>
              <a:gd name="T49" fmla="*/ 391912 w 1717675"/>
              <a:gd name="T50" fmla="*/ 391912 w 1717675"/>
              <a:gd name="T51" fmla="*/ 391912 w 1717675"/>
              <a:gd name="T52" fmla="*/ 391912 w 1717675"/>
              <a:gd name="T53" fmla="*/ 391912 w 1717675"/>
              <a:gd name="T54" fmla="*/ 391912 w 1717675"/>
              <a:gd name="T55" fmla="*/ 391912 w 1717675"/>
              <a:gd name="T56" fmla="*/ 391912 w 1717675"/>
              <a:gd name="T57" fmla="*/ 391912 w 1717675"/>
              <a:gd name="T58" fmla="*/ 391912 w 1717675"/>
              <a:gd name="T59" fmla="*/ 391912 w 1717675"/>
              <a:gd name="T60" fmla="*/ 391912 w 1717675"/>
              <a:gd name="T61" fmla="*/ 391912 w 1717675"/>
              <a:gd name="T62" fmla="*/ 391912 w 1717675"/>
              <a:gd name="T63" fmla="*/ 391912 w 1717675"/>
              <a:gd name="T64" fmla="*/ 391912 w 1717675"/>
              <a:gd name="T65" fmla="*/ 391912 w 1717675"/>
              <a:gd name="T66" fmla="*/ 391912 w 1717675"/>
              <a:gd name="T67" fmla="*/ 391912 w 1717675"/>
              <a:gd name="T68" fmla="*/ 391912 w 1717675"/>
              <a:gd name="T69" fmla="*/ 391912 w 1717675"/>
              <a:gd name="T70" fmla="*/ 391912 w 1717675"/>
              <a:gd name="T71" fmla="*/ 391912 w 1717675"/>
              <a:gd name="T72" fmla="*/ 391912 w 1717675"/>
              <a:gd name="T73" fmla="*/ 391912 w 1717675"/>
              <a:gd name="T74" fmla="*/ 391912 w 1717675"/>
              <a:gd name="T75" fmla="*/ 391912 w 1717675"/>
              <a:gd name="T76" fmla="*/ 391912 w 1717675"/>
              <a:gd name="T77" fmla="*/ 391912 w 1717675"/>
              <a:gd name="T78" fmla="*/ 391912 w 1717675"/>
              <a:gd name="T79" fmla="*/ 391912 w 1717675"/>
              <a:gd name="T80" fmla="*/ 391912 w 1717675"/>
              <a:gd name="T81" fmla="*/ 391912 w 1717675"/>
              <a:gd name="T82" fmla="*/ 391912 w 1717675"/>
              <a:gd name="T83" fmla="*/ 391912 w 1717675"/>
              <a:gd name="T84" fmla="*/ 391912 w 1717675"/>
              <a:gd name="T85" fmla="*/ 391912 w 1717675"/>
              <a:gd name="T86" fmla="*/ 391912 w 1717675"/>
              <a:gd name="T87" fmla="*/ 391912 w 1717675"/>
              <a:gd name="T88" fmla="*/ 391912 w 1717675"/>
              <a:gd name="T89" fmla="*/ 391912 w 1717675"/>
              <a:gd name="T90" fmla="*/ 391912 w 1717675"/>
              <a:gd name="T91" fmla="*/ 391912 w 1717675"/>
              <a:gd name="T92" fmla="*/ 391912 w 1717675"/>
              <a:gd name="T93" fmla="*/ 391912 w 1717675"/>
              <a:gd name="T94" fmla="*/ 391912 w 1717675"/>
              <a:gd name="T95" fmla="*/ 391912 w 1717675"/>
              <a:gd name="T96" fmla="*/ 391912 w 1717675"/>
              <a:gd name="T97" fmla="*/ 391912 w 1717675"/>
              <a:gd name="T98" fmla="*/ 391912 w 1717675"/>
              <a:gd name="T99" fmla="*/ 391912 w 1717675"/>
              <a:gd name="T100" fmla="*/ 391912 w 1717675"/>
              <a:gd name="T101" fmla="*/ 391912 w 1717675"/>
              <a:gd name="T102" fmla="*/ 391912 w 1717675"/>
              <a:gd name="T103" fmla="*/ 391912 w 1717675"/>
              <a:gd name="T104" fmla="*/ 391912 w 1717675"/>
              <a:gd name="T105" fmla="*/ 391912 w 1717675"/>
              <a:gd name="T106" fmla="*/ 391912 w 1717675"/>
              <a:gd name="T107" fmla="*/ 391912 w 1717675"/>
              <a:gd name="T108" fmla="*/ 391912 w 1717675"/>
              <a:gd name="T109" fmla="*/ 391912 w 1717675"/>
              <a:gd name="T110" fmla="*/ 391912 w 1717675"/>
              <a:gd name="T111" fmla="*/ 391912 w 1717675"/>
              <a:gd name="T112" fmla="*/ 391912 w 1717675"/>
              <a:gd name="T113" fmla="*/ 391912 w 1717675"/>
              <a:gd name="T114" fmla="*/ 391912 w 1717675"/>
              <a:gd name="T115" fmla="*/ 391912 w 1717675"/>
              <a:gd name="T116" fmla="*/ 391912 w 1717675"/>
              <a:gd name="T117" fmla="*/ 391912 w 1717675"/>
              <a:gd name="T118" fmla="*/ 391912 w 1717675"/>
              <a:gd name="T119" fmla="*/ 391912 w 1717675"/>
              <a:gd name="T120" fmla="*/ 391912 w 1717675"/>
              <a:gd name="T121" fmla="*/ 391912 w 1717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 h="473">
                <a:moveTo>
                  <a:pt x="29" y="6"/>
                </a:moveTo>
                <a:cubicBezTo>
                  <a:pt x="29" y="7"/>
                  <a:pt x="29" y="7"/>
                  <a:pt x="29" y="7"/>
                </a:cubicBezTo>
                <a:cubicBezTo>
                  <a:pt x="29" y="7"/>
                  <a:pt x="28" y="7"/>
                  <a:pt x="28" y="6"/>
                </a:cubicBezTo>
                <a:cubicBezTo>
                  <a:pt x="28" y="6"/>
                  <a:pt x="28" y="4"/>
                  <a:pt x="28" y="3"/>
                </a:cubicBezTo>
                <a:cubicBezTo>
                  <a:pt x="25" y="2"/>
                  <a:pt x="23" y="2"/>
                  <a:pt x="22" y="4"/>
                </a:cubicBezTo>
                <a:cubicBezTo>
                  <a:pt x="21" y="2"/>
                  <a:pt x="21" y="5"/>
                  <a:pt x="20" y="3"/>
                </a:cubicBezTo>
                <a:cubicBezTo>
                  <a:pt x="21" y="5"/>
                  <a:pt x="21" y="6"/>
                  <a:pt x="22" y="8"/>
                </a:cubicBezTo>
                <a:cubicBezTo>
                  <a:pt x="21" y="7"/>
                  <a:pt x="19" y="8"/>
                  <a:pt x="19" y="6"/>
                </a:cubicBezTo>
                <a:cubicBezTo>
                  <a:pt x="18" y="5"/>
                  <a:pt x="18" y="6"/>
                  <a:pt x="18" y="7"/>
                </a:cubicBezTo>
                <a:cubicBezTo>
                  <a:pt x="17" y="5"/>
                  <a:pt x="15" y="7"/>
                  <a:pt x="13" y="6"/>
                </a:cubicBezTo>
                <a:cubicBezTo>
                  <a:pt x="13" y="7"/>
                  <a:pt x="13" y="7"/>
                  <a:pt x="13" y="8"/>
                </a:cubicBezTo>
                <a:cubicBezTo>
                  <a:pt x="12" y="7"/>
                  <a:pt x="12" y="8"/>
                  <a:pt x="11" y="7"/>
                </a:cubicBezTo>
                <a:cubicBezTo>
                  <a:pt x="11" y="8"/>
                  <a:pt x="11" y="9"/>
                  <a:pt x="11" y="9"/>
                </a:cubicBezTo>
                <a:cubicBezTo>
                  <a:pt x="11" y="9"/>
                  <a:pt x="11" y="10"/>
                  <a:pt x="10" y="9"/>
                </a:cubicBezTo>
                <a:cubicBezTo>
                  <a:pt x="10" y="10"/>
                  <a:pt x="9" y="10"/>
                  <a:pt x="8" y="11"/>
                </a:cubicBezTo>
                <a:cubicBezTo>
                  <a:pt x="9" y="11"/>
                  <a:pt x="9" y="12"/>
                  <a:pt x="9" y="12"/>
                </a:cubicBezTo>
                <a:cubicBezTo>
                  <a:pt x="10" y="12"/>
                  <a:pt x="9" y="11"/>
                  <a:pt x="9" y="11"/>
                </a:cubicBezTo>
                <a:cubicBezTo>
                  <a:pt x="10" y="11"/>
                  <a:pt x="10" y="12"/>
                  <a:pt x="10" y="12"/>
                </a:cubicBezTo>
                <a:cubicBezTo>
                  <a:pt x="10" y="11"/>
                  <a:pt x="10" y="11"/>
                  <a:pt x="10" y="11"/>
                </a:cubicBezTo>
                <a:cubicBezTo>
                  <a:pt x="11" y="12"/>
                  <a:pt x="11" y="11"/>
                  <a:pt x="12" y="11"/>
                </a:cubicBezTo>
                <a:cubicBezTo>
                  <a:pt x="13" y="13"/>
                  <a:pt x="12" y="14"/>
                  <a:pt x="12" y="16"/>
                </a:cubicBezTo>
                <a:cubicBezTo>
                  <a:pt x="11" y="15"/>
                  <a:pt x="11" y="15"/>
                  <a:pt x="11" y="16"/>
                </a:cubicBezTo>
                <a:cubicBezTo>
                  <a:pt x="10" y="14"/>
                  <a:pt x="8" y="18"/>
                  <a:pt x="7" y="16"/>
                </a:cubicBezTo>
                <a:cubicBezTo>
                  <a:pt x="7" y="17"/>
                  <a:pt x="7" y="18"/>
                  <a:pt x="6" y="18"/>
                </a:cubicBezTo>
                <a:cubicBezTo>
                  <a:pt x="5" y="17"/>
                  <a:pt x="2" y="19"/>
                  <a:pt x="2" y="21"/>
                </a:cubicBezTo>
                <a:cubicBezTo>
                  <a:pt x="3" y="22"/>
                  <a:pt x="4" y="22"/>
                  <a:pt x="5" y="20"/>
                </a:cubicBezTo>
                <a:cubicBezTo>
                  <a:pt x="6" y="22"/>
                  <a:pt x="6" y="19"/>
                  <a:pt x="8" y="20"/>
                </a:cubicBezTo>
                <a:cubicBezTo>
                  <a:pt x="8" y="21"/>
                  <a:pt x="8" y="22"/>
                  <a:pt x="7" y="23"/>
                </a:cubicBezTo>
                <a:cubicBezTo>
                  <a:pt x="7" y="23"/>
                  <a:pt x="7" y="23"/>
                  <a:pt x="7" y="22"/>
                </a:cubicBezTo>
                <a:cubicBezTo>
                  <a:pt x="7" y="23"/>
                  <a:pt x="7" y="23"/>
                  <a:pt x="7" y="24"/>
                </a:cubicBezTo>
                <a:cubicBezTo>
                  <a:pt x="5" y="24"/>
                  <a:pt x="5" y="26"/>
                  <a:pt x="3" y="26"/>
                </a:cubicBezTo>
                <a:cubicBezTo>
                  <a:pt x="3" y="28"/>
                  <a:pt x="1" y="26"/>
                  <a:pt x="1" y="29"/>
                </a:cubicBezTo>
                <a:cubicBezTo>
                  <a:pt x="2" y="28"/>
                  <a:pt x="5" y="28"/>
                  <a:pt x="6" y="27"/>
                </a:cubicBezTo>
                <a:cubicBezTo>
                  <a:pt x="6" y="27"/>
                  <a:pt x="7" y="27"/>
                  <a:pt x="7" y="28"/>
                </a:cubicBezTo>
                <a:cubicBezTo>
                  <a:pt x="7" y="33"/>
                  <a:pt x="2" y="31"/>
                  <a:pt x="0" y="36"/>
                </a:cubicBezTo>
                <a:cubicBezTo>
                  <a:pt x="1" y="37"/>
                  <a:pt x="2" y="35"/>
                  <a:pt x="2" y="34"/>
                </a:cubicBezTo>
                <a:cubicBezTo>
                  <a:pt x="3" y="35"/>
                  <a:pt x="4" y="36"/>
                  <a:pt x="5" y="35"/>
                </a:cubicBezTo>
                <a:cubicBezTo>
                  <a:pt x="7" y="38"/>
                  <a:pt x="2" y="39"/>
                  <a:pt x="1" y="41"/>
                </a:cubicBezTo>
                <a:cubicBezTo>
                  <a:pt x="2" y="41"/>
                  <a:pt x="2" y="42"/>
                  <a:pt x="2" y="43"/>
                </a:cubicBezTo>
                <a:cubicBezTo>
                  <a:pt x="2" y="42"/>
                  <a:pt x="3" y="42"/>
                  <a:pt x="3" y="43"/>
                </a:cubicBezTo>
                <a:cubicBezTo>
                  <a:pt x="3" y="41"/>
                  <a:pt x="4" y="44"/>
                  <a:pt x="5" y="42"/>
                </a:cubicBezTo>
                <a:cubicBezTo>
                  <a:pt x="5" y="41"/>
                  <a:pt x="5" y="40"/>
                  <a:pt x="5" y="40"/>
                </a:cubicBezTo>
                <a:cubicBezTo>
                  <a:pt x="6" y="40"/>
                  <a:pt x="6" y="41"/>
                  <a:pt x="6" y="42"/>
                </a:cubicBezTo>
                <a:cubicBezTo>
                  <a:pt x="6" y="43"/>
                  <a:pt x="7" y="43"/>
                  <a:pt x="7" y="43"/>
                </a:cubicBezTo>
                <a:cubicBezTo>
                  <a:pt x="6" y="45"/>
                  <a:pt x="6" y="45"/>
                  <a:pt x="5" y="46"/>
                </a:cubicBezTo>
                <a:cubicBezTo>
                  <a:pt x="5" y="46"/>
                  <a:pt x="5" y="46"/>
                  <a:pt x="5" y="45"/>
                </a:cubicBezTo>
                <a:cubicBezTo>
                  <a:pt x="4" y="47"/>
                  <a:pt x="4" y="47"/>
                  <a:pt x="3" y="47"/>
                </a:cubicBezTo>
                <a:cubicBezTo>
                  <a:pt x="3" y="48"/>
                  <a:pt x="2" y="49"/>
                  <a:pt x="3" y="49"/>
                </a:cubicBezTo>
                <a:cubicBezTo>
                  <a:pt x="3" y="47"/>
                  <a:pt x="4" y="50"/>
                  <a:pt x="5" y="49"/>
                </a:cubicBezTo>
                <a:cubicBezTo>
                  <a:pt x="6" y="48"/>
                  <a:pt x="5" y="47"/>
                  <a:pt x="5" y="47"/>
                </a:cubicBezTo>
                <a:cubicBezTo>
                  <a:pt x="6" y="48"/>
                  <a:pt x="6" y="50"/>
                  <a:pt x="6" y="51"/>
                </a:cubicBezTo>
                <a:cubicBezTo>
                  <a:pt x="5" y="51"/>
                  <a:pt x="5" y="51"/>
                  <a:pt x="4" y="53"/>
                </a:cubicBezTo>
                <a:cubicBezTo>
                  <a:pt x="3" y="52"/>
                  <a:pt x="3" y="54"/>
                  <a:pt x="1" y="55"/>
                </a:cubicBezTo>
                <a:cubicBezTo>
                  <a:pt x="1" y="55"/>
                  <a:pt x="1" y="57"/>
                  <a:pt x="1" y="58"/>
                </a:cubicBezTo>
                <a:cubicBezTo>
                  <a:pt x="2" y="59"/>
                  <a:pt x="2" y="57"/>
                  <a:pt x="3" y="56"/>
                </a:cubicBezTo>
                <a:cubicBezTo>
                  <a:pt x="3" y="57"/>
                  <a:pt x="4" y="56"/>
                  <a:pt x="4" y="55"/>
                </a:cubicBezTo>
                <a:cubicBezTo>
                  <a:pt x="4" y="57"/>
                  <a:pt x="4" y="58"/>
                  <a:pt x="5" y="58"/>
                </a:cubicBezTo>
                <a:cubicBezTo>
                  <a:pt x="5" y="57"/>
                  <a:pt x="4" y="57"/>
                  <a:pt x="5" y="55"/>
                </a:cubicBezTo>
                <a:cubicBezTo>
                  <a:pt x="5" y="56"/>
                  <a:pt x="5" y="55"/>
                  <a:pt x="5" y="55"/>
                </a:cubicBezTo>
                <a:cubicBezTo>
                  <a:pt x="5" y="58"/>
                  <a:pt x="6" y="54"/>
                  <a:pt x="6" y="55"/>
                </a:cubicBezTo>
                <a:cubicBezTo>
                  <a:pt x="5" y="59"/>
                  <a:pt x="3" y="61"/>
                  <a:pt x="1" y="64"/>
                </a:cubicBezTo>
                <a:cubicBezTo>
                  <a:pt x="3" y="64"/>
                  <a:pt x="3" y="63"/>
                  <a:pt x="4" y="64"/>
                </a:cubicBezTo>
                <a:cubicBezTo>
                  <a:pt x="4" y="63"/>
                  <a:pt x="4" y="61"/>
                  <a:pt x="5" y="62"/>
                </a:cubicBezTo>
                <a:cubicBezTo>
                  <a:pt x="5" y="62"/>
                  <a:pt x="5" y="62"/>
                  <a:pt x="5" y="63"/>
                </a:cubicBezTo>
                <a:cubicBezTo>
                  <a:pt x="4" y="63"/>
                  <a:pt x="5" y="65"/>
                  <a:pt x="5" y="65"/>
                </a:cubicBezTo>
                <a:cubicBezTo>
                  <a:pt x="4" y="66"/>
                  <a:pt x="5" y="67"/>
                  <a:pt x="5" y="68"/>
                </a:cubicBezTo>
                <a:cubicBezTo>
                  <a:pt x="5" y="69"/>
                  <a:pt x="4" y="69"/>
                  <a:pt x="4" y="71"/>
                </a:cubicBezTo>
                <a:cubicBezTo>
                  <a:pt x="5" y="71"/>
                  <a:pt x="5" y="70"/>
                  <a:pt x="5" y="71"/>
                </a:cubicBezTo>
                <a:cubicBezTo>
                  <a:pt x="4" y="72"/>
                  <a:pt x="5" y="72"/>
                  <a:pt x="5" y="75"/>
                </a:cubicBezTo>
                <a:cubicBezTo>
                  <a:pt x="5" y="75"/>
                  <a:pt x="4" y="76"/>
                  <a:pt x="5" y="76"/>
                </a:cubicBezTo>
                <a:cubicBezTo>
                  <a:pt x="5" y="75"/>
                  <a:pt x="5" y="75"/>
                  <a:pt x="6" y="74"/>
                </a:cubicBezTo>
                <a:cubicBezTo>
                  <a:pt x="5" y="76"/>
                  <a:pt x="6" y="82"/>
                  <a:pt x="5" y="80"/>
                </a:cubicBezTo>
                <a:cubicBezTo>
                  <a:pt x="4" y="81"/>
                  <a:pt x="5" y="82"/>
                  <a:pt x="4" y="83"/>
                </a:cubicBezTo>
                <a:cubicBezTo>
                  <a:pt x="5" y="83"/>
                  <a:pt x="5" y="81"/>
                  <a:pt x="6" y="82"/>
                </a:cubicBezTo>
                <a:cubicBezTo>
                  <a:pt x="6" y="83"/>
                  <a:pt x="5" y="82"/>
                  <a:pt x="5" y="83"/>
                </a:cubicBezTo>
                <a:cubicBezTo>
                  <a:pt x="6" y="84"/>
                  <a:pt x="5" y="85"/>
                  <a:pt x="5" y="86"/>
                </a:cubicBezTo>
                <a:cubicBezTo>
                  <a:pt x="5" y="86"/>
                  <a:pt x="5" y="87"/>
                  <a:pt x="4" y="87"/>
                </a:cubicBezTo>
                <a:cubicBezTo>
                  <a:pt x="5" y="90"/>
                  <a:pt x="3" y="93"/>
                  <a:pt x="4" y="96"/>
                </a:cubicBezTo>
                <a:cubicBezTo>
                  <a:pt x="5" y="96"/>
                  <a:pt x="5" y="95"/>
                  <a:pt x="5" y="96"/>
                </a:cubicBezTo>
                <a:cubicBezTo>
                  <a:pt x="5" y="97"/>
                  <a:pt x="4" y="97"/>
                  <a:pt x="5" y="99"/>
                </a:cubicBezTo>
                <a:cubicBezTo>
                  <a:pt x="4" y="98"/>
                  <a:pt x="4" y="98"/>
                  <a:pt x="4" y="98"/>
                </a:cubicBezTo>
                <a:cubicBezTo>
                  <a:pt x="4" y="101"/>
                  <a:pt x="5" y="107"/>
                  <a:pt x="4" y="109"/>
                </a:cubicBezTo>
                <a:cubicBezTo>
                  <a:pt x="5" y="110"/>
                  <a:pt x="4" y="112"/>
                  <a:pt x="4" y="114"/>
                </a:cubicBezTo>
                <a:cubicBezTo>
                  <a:pt x="5" y="115"/>
                  <a:pt x="4" y="118"/>
                  <a:pt x="4" y="120"/>
                </a:cubicBezTo>
                <a:cubicBezTo>
                  <a:pt x="4" y="119"/>
                  <a:pt x="4" y="119"/>
                  <a:pt x="5" y="118"/>
                </a:cubicBezTo>
                <a:cubicBezTo>
                  <a:pt x="5" y="119"/>
                  <a:pt x="5" y="119"/>
                  <a:pt x="5" y="119"/>
                </a:cubicBezTo>
                <a:cubicBezTo>
                  <a:pt x="4" y="120"/>
                  <a:pt x="5" y="120"/>
                  <a:pt x="5" y="121"/>
                </a:cubicBezTo>
                <a:cubicBezTo>
                  <a:pt x="5" y="124"/>
                  <a:pt x="4" y="130"/>
                  <a:pt x="5" y="132"/>
                </a:cubicBezTo>
                <a:cubicBezTo>
                  <a:pt x="5" y="132"/>
                  <a:pt x="5" y="132"/>
                  <a:pt x="5" y="132"/>
                </a:cubicBezTo>
                <a:cubicBezTo>
                  <a:pt x="5" y="134"/>
                  <a:pt x="5" y="136"/>
                  <a:pt x="4" y="139"/>
                </a:cubicBezTo>
                <a:cubicBezTo>
                  <a:pt x="5" y="139"/>
                  <a:pt x="5" y="141"/>
                  <a:pt x="5" y="141"/>
                </a:cubicBezTo>
                <a:cubicBezTo>
                  <a:pt x="5" y="142"/>
                  <a:pt x="5" y="142"/>
                  <a:pt x="4" y="143"/>
                </a:cubicBezTo>
                <a:cubicBezTo>
                  <a:pt x="5" y="144"/>
                  <a:pt x="5" y="142"/>
                  <a:pt x="5" y="143"/>
                </a:cubicBezTo>
                <a:cubicBezTo>
                  <a:pt x="4" y="144"/>
                  <a:pt x="6" y="146"/>
                  <a:pt x="5" y="148"/>
                </a:cubicBezTo>
                <a:cubicBezTo>
                  <a:pt x="4" y="147"/>
                  <a:pt x="5" y="146"/>
                  <a:pt x="5" y="146"/>
                </a:cubicBezTo>
                <a:cubicBezTo>
                  <a:pt x="4" y="146"/>
                  <a:pt x="4" y="150"/>
                  <a:pt x="5" y="149"/>
                </a:cubicBezTo>
                <a:cubicBezTo>
                  <a:pt x="5" y="149"/>
                  <a:pt x="6" y="149"/>
                  <a:pt x="6" y="148"/>
                </a:cubicBezTo>
                <a:cubicBezTo>
                  <a:pt x="6" y="149"/>
                  <a:pt x="5" y="149"/>
                  <a:pt x="5" y="151"/>
                </a:cubicBezTo>
                <a:cubicBezTo>
                  <a:pt x="5" y="152"/>
                  <a:pt x="6" y="152"/>
                  <a:pt x="6" y="153"/>
                </a:cubicBezTo>
                <a:cubicBezTo>
                  <a:pt x="5" y="152"/>
                  <a:pt x="5" y="155"/>
                  <a:pt x="6" y="155"/>
                </a:cubicBezTo>
                <a:cubicBezTo>
                  <a:pt x="6" y="155"/>
                  <a:pt x="5" y="153"/>
                  <a:pt x="6" y="153"/>
                </a:cubicBezTo>
                <a:cubicBezTo>
                  <a:pt x="7" y="153"/>
                  <a:pt x="7" y="153"/>
                  <a:pt x="7" y="155"/>
                </a:cubicBezTo>
                <a:cubicBezTo>
                  <a:pt x="7" y="155"/>
                  <a:pt x="7" y="154"/>
                  <a:pt x="6" y="154"/>
                </a:cubicBezTo>
                <a:cubicBezTo>
                  <a:pt x="6" y="155"/>
                  <a:pt x="6" y="155"/>
                  <a:pt x="6" y="156"/>
                </a:cubicBezTo>
                <a:cubicBezTo>
                  <a:pt x="6" y="155"/>
                  <a:pt x="5" y="157"/>
                  <a:pt x="5" y="158"/>
                </a:cubicBezTo>
                <a:cubicBezTo>
                  <a:pt x="6" y="158"/>
                  <a:pt x="6" y="157"/>
                  <a:pt x="6" y="158"/>
                </a:cubicBezTo>
                <a:cubicBezTo>
                  <a:pt x="5" y="158"/>
                  <a:pt x="6" y="162"/>
                  <a:pt x="6" y="164"/>
                </a:cubicBezTo>
                <a:cubicBezTo>
                  <a:pt x="7" y="165"/>
                  <a:pt x="6" y="165"/>
                  <a:pt x="8" y="167"/>
                </a:cubicBezTo>
                <a:cubicBezTo>
                  <a:pt x="7" y="168"/>
                  <a:pt x="7" y="165"/>
                  <a:pt x="6" y="167"/>
                </a:cubicBezTo>
                <a:cubicBezTo>
                  <a:pt x="6" y="167"/>
                  <a:pt x="7" y="168"/>
                  <a:pt x="6" y="168"/>
                </a:cubicBezTo>
                <a:cubicBezTo>
                  <a:pt x="6" y="169"/>
                  <a:pt x="6" y="167"/>
                  <a:pt x="6" y="167"/>
                </a:cubicBezTo>
                <a:cubicBezTo>
                  <a:pt x="6" y="168"/>
                  <a:pt x="5" y="167"/>
                  <a:pt x="5" y="167"/>
                </a:cubicBezTo>
                <a:cubicBezTo>
                  <a:pt x="5" y="170"/>
                  <a:pt x="5" y="171"/>
                  <a:pt x="6" y="173"/>
                </a:cubicBezTo>
                <a:cubicBezTo>
                  <a:pt x="6" y="172"/>
                  <a:pt x="6" y="171"/>
                  <a:pt x="6" y="170"/>
                </a:cubicBezTo>
                <a:cubicBezTo>
                  <a:pt x="6" y="172"/>
                  <a:pt x="7" y="175"/>
                  <a:pt x="6" y="175"/>
                </a:cubicBezTo>
                <a:cubicBezTo>
                  <a:pt x="6" y="174"/>
                  <a:pt x="6" y="173"/>
                  <a:pt x="6" y="173"/>
                </a:cubicBezTo>
                <a:cubicBezTo>
                  <a:pt x="6" y="174"/>
                  <a:pt x="5" y="173"/>
                  <a:pt x="5" y="174"/>
                </a:cubicBezTo>
                <a:cubicBezTo>
                  <a:pt x="6" y="174"/>
                  <a:pt x="6" y="179"/>
                  <a:pt x="6" y="177"/>
                </a:cubicBezTo>
                <a:cubicBezTo>
                  <a:pt x="6" y="179"/>
                  <a:pt x="6" y="183"/>
                  <a:pt x="6" y="184"/>
                </a:cubicBezTo>
                <a:cubicBezTo>
                  <a:pt x="7" y="184"/>
                  <a:pt x="6" y="183"/>
                  <a:pt x="7" y="183"/>
                </a:cubicBezTo>
                <a:cubicBezTo>
                  <a:pt x="7" y="183"/>
                  <a:pt x="7" y="184"/>
                  <a:pt x="7" y="186"/>
                </a:cubicBezTo>
                <a:cubicBezTo>
                  <a:pt x="6" y="185"/>
                  <a:pt x="6" y="187"/>
                  <a:pt x="6" y="188"/>
                </a:cubicBezTo>
                <a:cubicBezTo>
                  <a:pt x="6" y="187"/>
                  <a:pt x="7" y="186"/>
                  <a:pt x="8" y="186"/>
                </a:cubicBezTo>
                <a:cubicBezTo>
                  <a:pt x="7" y="188"/>
                  <a:pt x="7" y="190"/>
                  <a:pt x="7" y="192"/>
                </a:cubicBezTo>
                <a:cubicBezTo>
                  <a:pt x="7" y="192"/>
                  <a:pt x="6" y="192"/>
                  <a:pt x="6" y="193"/>
                </a:cubicBezTo>
                <a:cubicBezTo>
                  <a:pt x="7" y="193"/>
                  <a:pt x="6" y="194"/>
                  <a:pt x="7" y="195"/>
                </a:cubicBezTo>
                <a:cubicBezTo>
                  <a:pt x="6" y="195"/>
                  <a:pt x="6" y="195"/>
                  <a:pt x="6" y="194"/>
                </a:cubicBezTo>
                <a:cubicBezTo>
                  <a:pt x="6" y="196"/>
                  <a:pt x="6" y="197"/>
                  <a:pt x="6" y="198"/>
                </a:cubicBezTo>
                <a:cubicBezTo>
                  <a:pt x="6" y="199"/>
                  <a:pt x="6" y="198"/>
                  <a:pt x="6" y="198"/>
                </a:cubicBezTo>
                <a:cubicBezTo>
                  <a:pt x="7" y="199"/>
                  <a:pt x="7" y="199"/>
                  <a:pt x="7" y="201"/>
                </a:cubicBezTo>
                <a:cubicBezTo>
                  <a:pt x="7" y="201"/>
                  <a:pt x="6" y="200"/>
                  <a:pt x="6" y="201"/>
                </a:cubicBezTo>
                <a:cubicBezTo>
                  <a:pt x="7" y="201"/>
                  <a:pt x="7" y="203"/>
                  <a:pt x="8" y="203"/>
                </a:cubicBezTo>
                <a:cubicBezTo>
                  <a:pt x="8" y="201"/>
                  <a:pt x="8" y="202"/>
                  <a:pt x="8" y="201"/>
                </a:cubicBezTo>
                <a:cubicBezTo>
                  <a:pt x="8" y="201"/>
                  <a:pt x="7" y="201"/>
                  <a:pt x="7" y="200"/>
                </a:cubicBezTo>
                <a:cubicBezTo>
                  <a:pt x="8" y="200"/>
                  <a:pt x="7" y="197"/>
                  <a:pt x="8" y="197"/>
                </a:cubicBezTo>
                <a:cubicBezTo>
                  <a:pt x="8" y="199"/>
                  <a:pt x="9" y="198"/>
                  <a:pt x="10" y="198"/>
                </a:cubicBezTo>
                <a:cubicBezTo>
                  <a:pt x="9" y="199"/>
                  <a:pt x="10" y="199"/>
                  <a:pt x="10" y="200"/>
                </a:cubicBezTo>
                <a:cubicBezTo>
                  <a:pt x="9" y="199"/>
                  <a:pt x="9" y="200"/>
                  <a:pt x="9" y="201"/>
                </a:cubicBezTo>
                <a:cubicBezTo>
                  <a:pt x="9" y="200"/>
                  <a:pt x="10" y="200"/>
                  <a:pt x="10" y="200"/>
                </a:cubicBezTo>
                <a:cubicBezTo>
                  <a:pt x="10" y="201"/>
                  <a:pt x="10" y="202"/>
                  <a:pt x="11" y="203"/>
                </a:cubicBezTo>
                <a:cubicBezTo>
                  <a:pt x="10" y="203"/>
                  <a:pt x="10" y="203"/>
                  <a:pt x="10" y="204"/>
                </a:cubicBezTo>
                <a:cubicBezTo>
                  <a:pt x="10" y="204"/>
                  <a:pt x="10" y="205"/>
                  <a:pt x="11" y="205"/>
                </a:cubicBezTo>
                <a:cubicBezTo>
                  <a:pt x="10" y="205"/>
                  <a:pt x="10" y="206"/>
                  <a:pt x="10" y="206"/>
                </a:cubicBezTo>
                <a:cubicBezTo>
                  <a:pt x="10" y="205"/>
                  <a:pt x="10" y="203"/>
                  <a:pt x="9" y="203"/>
                </a:cubicBezTo>
                <a:cubicBezTo>
                  <a:pt x="8" y="205"/>
                  <a:pt x="9" y="206"/>
                  <a:pt x="10" y="207"/>
                </a:cubicBezTo>
                <a:cubicBezTo>
                  <a:pt x="10" y="208"/>
                  <a:pt x="10" y="208"/>
                  <a:pt x="10" y="209"/>
                </a:cubicBezTo>
                <a:cubicBezTo>
                  <a:pt x="10" y="209"/>
                  <a:pt x="10" y="210"/>
                  <a:pt x="10" y="210"/>
                </a:cubicBezTo>
                <a:cubicBezTo>
                  <a:pt x="9" y="208"/>
                  <a:pt x="10" y="208"/>
                  <a:pt x="10" y="208"/>
                </a:cubicBezTo>
                <a:cubicBezTo>
                  <a:pt x="9" y="207"/>
                  <a:pt x="9" y="209"/>
                  <a:pt x="9" y="209"/>
                </a:cubicBezTo>
                <a:cubicBezTo>
                  <a:pt x="9" y="208"/>
                  <a:pt x="8" y="208"/>
                  <a:pt x="8" y="209"/>
                </a:cubicBezTo>
                <a:cubicBezTo>
                  <a:pt x="9" y="209"/>
                  <a:pt x="9" y="211"/>
                  <a:pt x="9" y="212"/>
                </a:cubicBezTo>
                <a:cubicBezTo>
                  <a:pt x="10" y="212"/>
                  <a:pt x="10" y="211"/>
                  <a:pt x="10" y="211"/>
                </a:cubicBezTo>
                <a:cubicBezTo>
                  <a:pt x="10" y="212"/>
                  <a:pt x="9" y="213"/>
                  <a:pt x="10" y="214"/>
                </a:cubicBezTo>
                <a:cubicBezTo>
                  <a:pt x="10" y="212"/>
                  <a:pt x="10" y="214"/>
                  <a:pt x="10" y="215"/>
                </a:cubicBezTo>
                <a:cubicBezTo>
                  <a:pt x="10" y="213"/>
                  <a:pt x="12" y="214"/>
                  <a:pt x="12" y="214"/>
                </a:cubicBezTo>
                <a:cubicBezTo>
                  <a:pt x="12" y="215"/>
                  <a:pt x="12" y="217"/>
                  <a:pt x="12" y="217"/>
                </a:cubicBezTo>
                <a:cubicBezTo>
                  <a:pt x="11" y="217"/>
                  <a:pt x="11" y="217"/>
                  <a:pt x="11" y="217"/>
                </a:cubicBezTo>
                <a:cubicBezTo>
                  <a:pt x="11" y="216"/>
                  <a:pt x="12" y="215"/>
                  <a:pt x="11" y="214"/>
                </a:cubicBezTo>
                <a:cubicBezTo>
                  <a:pt x="11" y="215"/>
                  <a:pt x="11" y="215"/>
                  <a:pt x="11" y="215"/>
                </a:cubicBezTo>
                <a:cubicBezTo>
                  <a:pt x="11" y="215"/>
                  <a:pt x="11" y="214"/>
                  <a:pt x="11" y="214"/>
                </a:cubicBezTo>
                <a:cubicBezTo>
                  <a:pt x="10" y="218"/>
                  <a:pt x="11" y="220"/>
                  <a:pt x="10" y="222"/>
                </a:cubicBezTo>
                <a:cubicBezTo>
                  <a:pt x="11" y="222"/>
                  <a:pt x="10" y="224"/>
                  <a:pt x="11" y="225"/>
                </a:cubicBezTo>
                <a:cubicBezTo>
                  <a:pt x="11" y="225"/>
                  <a:pt x="11" y="224"/>
                  <a:pt x="11" y="224"/>
                </a:cubicBezTo>
                <a:cubicBezTo>
                  <a:pt x="12" y="224"/>
                  <a:pt x="11" y="226"/>
                  <a:pt x="11" y="226"/>
                </a:cubicBezTo>
                <a:cubicBezTo>
                  <a:pt x="11" y="226"/>
                  <a:pt x="10" y="227"/>
                  <a:pt x="10" y="226"/>
                </a:cubicBezTo>
                <a:cubicBezTo>
                  <a:pt x="10" y="227"/>
                  <a:pt x="10" y="227"/>
                  <a:pt x="10" y="228"/>
                </a:cubicBezTo>
                <a:cubicBezTo>
                  <a:pt x="11" y="227"/>
                  <a:pt x="12" y="227"/>
                  <a:pt x="12" y="226"/>
                </a:cubicBezTo>
                <a:cubicBezTo>
                  <a:pt x="13" y="227"/>
                  <a:pt x="12" y="227"/>
                  <a:pt x="12" y="228"/>
                </a:cubicBezTo>
                <a:cubicBezTo>
                  <a:pt x="11" y="227"/>
                  <a:pt x="12" y="231"/>
                  <a:pt x="11" y="229"/>
                </a:cubicBezTo>
                <a:cubicBezTo>
                  <a:pt x="11" y="230"/>
                  <a:pt x="10" y="231"/>
                  <a:pt x="10" y="232"/>
                </a:cubicBezTo>
                <a:cubicBezTo>
                  <a:pt x="10" y="231"/>
                  <a:pt x="11" y="231"/>
                  <a:pt x="11" y="232"/>
                </a:cubicBezTo>
                <a:cubicBezTo>
                  <a:pt x="11" y="232"/>
                  <a:pt x="11" y="233"/>
                  <a:pt x="10" y="232"/>
                </a:cubicBezTo>
                <a:cubicBezTo>
                  <a:pt x="10" y="232"/>
                  <a:pt x="10" y="232"/>
                  <a:pt x="10" y="232"/>
                </a:cubicBezTo>
                <a:cubicBezTo>
                  <a:pt x="10" y="232"/>
                  <a:pt x="10" y="230"/>
                  <a:pt x="10" y="230"/>
                </a:cubicBezTo>
                <a:cubicBezTo>
                  <a:pt x="10" y="232"/>
                  <a:pt x="9" y="232"/>
                  <a:pt x="9" y="231"/>
                </a:cubicBezTo>
                <a:cubicBezTo>
                  <a:pt x="9" y="233"/>
                  <a:pt x="10" y="232"/>
                  <a:pt x="10" y="234"/>
                </a:cubicBezTo>
                <a:cubicBezTo>
                  <a:pt x="10" y="234"/>
                  <a:pt x="10" y="235"/>
                  <a:pt x="9" y="234"/>
                </a:cubicBezTo>
                <a:cubicBezTo>
                  <a:pt x="9" y="236"/>
                  <a:pt x="10" y="236"/>
                  <a:pt x="10" y="238"/>
                </a:cubicBezTo>
                <a:cubicBezTo>
                  <a:pt x="10" y="238"/>
                  <a:pt x="9" y="240"/>
                  <a:pt x="10" y="240"/>
                </a:cubicBezTo>
                <a:cubicBezTo>
                  <a:pt x="11" y="240"/>
                  <a:pt x="10" y="236"/>
                  <a:pt x="11" y="235"/>
                </a:cubicBezTo>
                <a:cubicBezTo>
                  <a:pt x="11" y="237"/>
                  <a:pt x="12" y="234"/>
                  <a:pt x="13" y="236"/>
                </a:cubicBezTo>
                <a:cubicBezTo>
                  <a:pt x="13" y="239"/>
                  <a:pt x="11" y="237"/>
                  <a:pt x="12" y="239"/>
                </a:cubicBezTo>
                <a:cubicBezTo>
                  <a:pt x="12" y="238"/>
                  <a:pt x="13" y="239"/>
                  <a:pt x="12" y="239"/>
                </a:cubicBezTo>
                <a:cubicBezTo>
                  <a:pt x="13" y="239"/>
                  <a:pt x="15" y="236"/>
                  <a:pt x="15" y="239"/>
                </a:cubicBezTo>
                <a:cubicBezTo>
                  <a:pt x="15" y="239"/>
                  <a:pt x="13" y="239"/>
                  <a:pt x="14" y="241"/>
                </a:cubicBezTo>
                <a:cubicBezTo>
                  <a:pt x="14" y="240"/>
                  <a:pt x="14" y="241"/>
                  <a:pt x="14" y="242"/>
                </a:cubicBezTo>
                <a:cubicBezTo>
                  <a:pt x="14" y="242"/>
                  <a:pt x="15" y="242"/>
                  <a:pt x="15" y="242"/>
                </a:cubicBezTo>
                <a:cubicBezTo>
                  <a:pt x="15" y="243"/>
                  <a:pt x="14" y="244"/>
                  <a:pt x="14" y="244"/>
                </a:cubicBezTo>
                <a:cubicBezTo>
                  <a:pt x="15" y="245"/>
                  <a:pt x="13" y="246"/>
                  <a:pt x="13" y="246"/>
                </a:cubicBezTo>
                <a:cubicBezTo>
                  <a:pt x="14" y="245"/>
                  <a:pt x="14" y="246"/>
                  <a:pt x="15" y="244"/>
                </a:cubicBezTo>
                <a:cubicBezTo>
                  <a:pt x="15" y="245"/>
                  <a:pt x="15" y="244"/>
                  <a:pt x="15" y="244"/>
                </a:cubicBezTo>
                <a:cubicBezTo>
                  <a:pt x="15" y="246"/>
                  <a:pt x="15" y="247"/>
                  <a:pt x="15" y="249"/>
                </a:cubicBezTo>
                <a:cubicBezTo>
                  <a:pt x="17" y="249"/>
                  <a:pt x="14" y="253"/>
                  <a:pt x="15" y="254"/>
                </a:cubicBezTo>
                <a:cubicBezTo>
                  <a:pt x="15" y="253"/>
                  <a:pt x="15" y="253"/>
                  <a:pt x="15" y="253"/>
                </a:cubicBezTo>
                <a:cubicBezTo>
                  <a:pt x="15" y="254"/>
                  <a:pt x="16" y="252"/>
                  <a:pt x="16" y="254"/>
                </a:cubicBezTo>
                <a:cubicBezTo>
                  <a:pt x="16" y="254"/>
                  <a:pt x="16" y="255"/>
                  <a:pt x="15" y="255"/>
                </a:cubicBezTo>
                <a:cubicBezTo>
                  <a:pt x="15" y="255"/>
                  <a:pt x="14" y="256"/>
                  <a:pt x="14" y="256"/>
                </a:cubicBezTo>
                <a:cubicBezTo>
                  <a:pt x="14" y="256"/>
                  <a:pt x="14" y="257"/>
                  <a:pt x="14" y="257"/>
                </a:cubicBezTo>
                <a:cubicBezTo>
                  <a:pt x="15" y="258"/>
                  <a:pt x="15" y="255"/>
                  <a:pt x="15" y="257"/>
                </a:cubicBezTo>
                <a:cubicBezTo>
                  <a:pt x="15" y="258"/>
                  <a:pt x="14" y="258"/>
                  <a:pt x="15" y="259"/>
                </a:cubicBezTo>
                <a:cubicBezTo>
                  <a:pt x="15" y="257"/>
                  <a:pt x="14" y="261"/>
                  <a:pt x="15" y="260"/>
                </a:cubicBezTo>
                <a:cubicBezTo>
                  <a:pt x="15" y="259"/>
                  <a:pt x="15" y="259"/>
                  <a:pt x="15" y="258"/>
                </a:cubicBezTo>
                <a:cubicBezTo>
                  <a:pt x="15" y="259"/>
                  <a:pt x="16" y="258"/>
                  <a:pt x="16" y="259"/>
                </a:cubicBezTo>
                <a:cubicBezTo>
                  <a:pt x="15" y="260"/>
                  <a:pt x="16" y="260"/>
                  <a:pt x="16" y="262"/>
                </a:cubicBezTo>
                <a:cubicBezTo>
                  <a:pt x="15" y="264"/>
                  <a:pt x="13" y="264"/>
                  <a:pt x="14" y="266"/>
                </a:cubicBezTo>
                <a:cubicBezTo>
                  <a:pt x="14" y="265"/>
                  <a:pt x="14" y="265"/>
                  <a:pt x="15" y="265"/>
                </a:cubicBezTo>
                <a:cubicBezTo>
                  <a:pt x="15" y="267"/>
                  <a:pt x="15" y="267"/>
                  <a:pt x="15" y="267"/>
                </a:cubicBezTo>
                <a:cubicBezTo>
                  <a:pt x="16" y="268"/>
                  <a:pt x="15" y="266"/>
                  <a:pt x="16" y="266"/>
                </a:cubicBezTo>
                <a:cubicBezTo>
                  <a:pt x="16" y="267"/>
                  <a:pt x="16" y="266"/>
                  <a:pt x="16" y="267"/>
                </a:cubicBezTo>
                <a:cubicBezTo>
                  <a:pt x="16" y="267"/>
                  <a:pt x="15" y="267"/>
                  <a:pt x="15" y="268"/>
                </a:cubicBezTo>
                <a:cubicBezTo>
                  <a:pt x="16" y="270"/>
                  <a:pt x="16" y="267"/>
                  <a:pt x="17" y="268"/>
                </a:cubicBezTo>
                <a:cubicBezTo>
                  <a:pt x="16" y="268"/>
                  <a:pt x="17" y="270"/>
                  <a:pt x="16" y="270"/>
                </a:cubicBezTo>
                <a:cubicBezTo>
                  <a:pt x="16" y="270"/>
                  <a:pt x="16" y="270"/>
                  <a:pt x="16" y="270"/>
                </a:cubicBezTo>
                <a:cubicBezTo>
                  <a:pt x="16" y="269"/>
                  <a:pt x="16" y="270"/>
                  <a:pt x="16" y="269"/>
                </a:cubicBezTo>
                <a:cubicBezTo>
                  <a:pt x="15" y="269"/>
                  <a:pt x="15" y="270"/>
                  <a:pt x="15" y="271"/>
                </a:cubicBezTo>
                <a:cubicBezTo>
                  <a:pt x="15" y="272"/>
                  <a:pt x="16" y="272"/>
                  <a:pt x="16" y="273"/>
                </a:cubicBezTo>
                <a:cubicBezTo>
                  <a:pt x="16" y="273"/>
                  <a:pt x="15" y="273"/>
                  <a:pt x="15" y="275"/>
                </a:cubicBezTo>
                <a:cubicBezTo>
                  <a:pt x="16" y="275"/>
                  <a:pt x="16" y="276"/>
                  <a:pt x="17" y="277"/>
                </a:cubicBezTo>
                <a:cubicBezTo>
                  <a:pt x="17" y="280"/>
                  <a:pt x="17" y="280"/>
                  <a:pt x="17" y="283"/>
                </a:cubicBezTo>
                <a:cubicBezTo>
                  <a:pt x="16" y="283"/>
                  <a:pt x="17" y="284"/>
                  <a:pt x="17" y="285"/>
                </a:cubicBezTo>
                <a:cubicBezTo>
                  <a:pt x="16" y="284"/>
                  <a:pt x="16" y="285"/>
                  <a:pt x="16" y="285"/>
                </a:cubicBezTo>
                <a:cubicBezTo>
                  <a:pt x="16" y="287"/>
                  <a:pt x="16" y="288"/>
                  <a:pt x="16" y="289"/>
                </a:cubicBezTo>
                <a:cubicBezTo>
                  <a:pt x="17" y="289"/>
                  <a:pt x="16" y="287"/>
                  <a:pt x="17" y="287"/>
                </a:cubicBezTo>
                <a:cubicBezTo>
                  <a:pt x="17" y="289"/>
                  <a:pt x="17" y="289"/>
                  <a:pt x="17" y="289"/>
                </a:cubicBezTo>
                <a:cubicBezTo>
                  <a:pt x="17" y="289"/>
                  <a:pt x="17" y="289"/>
                  <a:pt x="18" y="290"/>
                </a:cubicBezTo>
                <a:cubicBezTo>
                  <a:pt x="18" y="289"/>
                  <a:pt x="17" y="288"/>
                  <a:pt x="18" y="288"/>
                </a:cubicBezTo>
                <a:cubicBezTo>
                  <a:pt x="18" y="288"/>
                  <a:pt x="18" y="288"/>
                  <a:pt x="18" y="288"/>
                </a:cubicBezTo>
                <a:cubicBezTo>
                  <a:pt x="18" y="291"/>
                  <a:pt x="19" y="294"/>
                  <a:pt x="18" y="295"/>
                </a:cubicBezTo>
                <a:cubicBezTo>
                  <a:pt x="18" y="296"/>
                  <a:pt x="18" y="297"/>
                  <a:pt x="18" y="298"/>
                </a:cubicBezTo>
                <a:cubicBezTo>
                  <a:pt x="18" y="298"/>
                  <a:pt x="18" y="298"/>
                  <a:pt x="18" y="298"/>
                </a:cubicBezTo>
                <a:cubicBezTo>
                  <a:pt x="18" y="301"/>
                  <a:pt x="17" y="301"/>
                  <a:pt x="17" y="304"/>
                </a:cubicBezTo>
                <a:cubicBezTo>
                  <a:pt x="18" y="305"/>
                  <a:pt x="18" y="306"/>
                  <a:pt x="18" y="309"/>
                </a:cubicBezTo>
                <a:cubicBezTo>
                  <a:pt x="17" y="309"/>
                  <a:pt x="17" y="309"/>
                  <a:pt x="17" y="309"/>
                </a:cubicBezTo>
                <a:cubicBezTo>
                  <a:pt x="17" y="310"/>
                  <a:pt x="18" y="310"/>
                  <a:pt x="18" y="310"/>
                </a:cubicBezTo>
                <a:cubicBezTo>
                  <a:pt x="17" y="311"/>
                  <a:pt x="17" y="312"/>
                  <a:pt x="17" y="313"/>
                </a:cubicBezTo>
                <a:cubicBezTo>
                  <a:pt x="17" y="313"/>
                  <a:pt x="17" y="312"/>
                  <a:pt x="18" y="312"/>
                </a:cubicBezTo>
                <a:cubicBezTo>
                  <a:pt x="18" y="314"/>
                  <a:pt x="18" y="312"/>
                  <a:pt x="18" y="311"/>
                </a:cubicBezTo>
                <a:cubicBezTo>
                  <a:pt x="19" y="314"/>
                  <a:pt x="18" y="315"/>
                  <a:pt x="19" y="316"/>
                </a:cubicBezTo>
                <a:cubicBezTo>
                  <a:pt x="18" y="316"/>
                  <a:pt x="18" y="317"/>
                  <a:pt x="18" y="318"/>
                </a:cubicBezTo>
                <a:cubicBezTo>
                  <a:pt x="17" y="317"/>
                  <a:pt x="18" y="315"/>
                  <a:pt x="17" y="316"/>
                </a:cubicBezTo>
                <a:cubicBezTo>
                  <a:pt x="17" y="319"/>
                  <a:pt x="17" y="325"/>
                  <a:pt x="18" y="329"/>
                </a:cubicBezTo>
                <a:cubicBezTo>
                  <a:pt x="18" y="329"/>
                  <a:pt x="17" y="329"/>
                  <a:pt x="17" y="329"/>
                </a:cubicBezTo>
                <a:cubicBezTo>
                  <a:pt x="17" y="331"/>
                  <a:pt x="17" y="334"/>
                  <a:pt x="18" y="334"/>
                </a:cubicBezTo>
                <a:cubicBezTo>
                  <a:pt x="18" y="331"/>
                  <a:pt x="18" y="333"/>
                  <a:pt x="18" y="332"/>
                </a:cubicBezTo>
                <a:cubicBezTo>
                  <a:pt x="18" y="332"/>
                  <a:pt x="18" y="331"/>
                  <a:pt x="18" y="331"/>
                </a:cubicBezTo>
                <a:cubicBezTo>
                  <a:pt x="19" y="331"/>
                  <a:pt x="19" y="330"/>
                  <a:pt x="20" y="331"/>
                </a:cubicBezTo>
                <a:cubicBezTo>
                  <a:pt x="20" y="330"/>
                  <a:pt x="20" y="328"/>
                  <a:pt x="20" y="329"/>
                </a:cubicBezTo>
                <a:cubicBezTo>
                  <a:pt x="21" y="333"/>
                  <a:pt x="18" y="332"/>
                  <a:pt x="19" y="335"/>
                </a:cubicBezTo>
                <a:cubicBezTo>
                  <a:pt x="20" y="334"/>
                  <a:pt x="19" y="333"/>
                  <a:pt x="20" y="332"/>
                </a:cubicBezTo>
                <a:cubicBezTo>
                  <a:pt x="20" y="338"/>
                  <a:pt x="20" y="338"/>
                  <a:pt x="20" y="338"/>
                </a:cubicBezTo>
                <a:cubicBezTo>
                  <a:pt x="20" y="338"/>
                  <a:pt x="19" y="339"/>
                  <a:pt x="19" y="339"/>
                </a:cubicBezTo>
                <a:cubicBezTo>
                  <a:pt x="20" y="339"/>
                  <a:pt x="20" y="339"/>
                  <a:pt x="20" y="340"/>
                </a:cubicBezTo>
                <a:cubicBezTo>
                  <a:pt x="20" y="341"/>
                  <a:pt x="20" y="341"/>
                  <a:pt x="19" y="341"/>
                </a:cubicBezTo>
                <a:cubicBezTo>
                  <a:pt x="19" y="342"/>
                  <a:pt x="19" y="342"/>
                  <a:pt x="20" y="343"/>
                </a:cubicBezTo>
                <a:cubicBezTo>
                  <a:pt x="20" y="342"/>
                  <a:pt x="20" y="342"/>
                  <a:pt x="20" y="342"/>
                </a:cubicBezTo>
                <a:cubicBezTo>
                  <a:pt x="20" y="349"/>
                  <a:pt x="21" y="354"/>
                  <a:pt x="21" y="362"/>
                </a:cubicBezTo>
                <a:cubicBezTo>
                  <a:pt x="21" y="362"/>
                  <a:pt x="22" y="360"/>
                  <a:pt x="22" y="361"/>
                </a:cubicBezTo>
                <a:cubicBezTo>
                  <a:pt x="22" y="362"/>
                  <a:pt x="21" y="362"/>
                  <a:pt x="21" y="362"/>
                </a:cubicBezTo>
                <a:cubicBezTo>
                  <a:pt x="21" y="371"/>
                  <a:pt x="22" y="375"/>
                  <a:pt x="22" y="384"/>
                </a:cubicBezTo>
                <a:cubicBezTo>
                  <a:pt x="22" y="384"/>
                  <a:pt x="22" y="384"/>
                  <a:pt x="21" y="385"/>
                </a:cubicBezTo>
                <a:cubicBezTo>
                  <a:pt x="23" y="386"/>
                  <a:pt x="22" y="387"/>
                  <a:pt x="22" y="389"/>
                </a:cubicBezTo>
                <a:cubicBezTo>
                  <a:pt x="23" y="390"/>
                  <a:pt x="23" y="389"/>
                  <a:pt x="24" y="388"/>
                </a:cubicBezTo>
                <a:cubicBezTo>
                  <a:pt x="24" y="389"/>
                  <a:pt x="24" y="389"/>
                  <a:pt x="24" y="390"/>
                </a:cubicBezTo>
                <a:cubicBezTo>
                  <a:pt x="23" y="390"/>
                  <a:pt x="22" y="390"/>
                  <a:pt x="22" y="391"/>
                </a:cubicBezTo>
                <a:cubicBezTo>
                  <a:pt x="23" y="392"/>
                  <a:pt x="22" y="394"/>
                  <a:pt x="23" y="395"/>
                </a:cubicBezTo>
                <a:cubicBezTo>
                  <a:pt x="23" y="396"/>
                  <a:pt x="24" y="395"/>
                  <a:pt x="23" y="396"/>
                </a:cubicBezTo>
                <a:cubicBezTo>
                  <a:pt x="24" y="397"/>
                  <a:pt x="25" y="396"/>
                  <a:pt x="25" y="397"/>
                </a:cubicBezTo>
                <a:cubicBezTo>
                  <a:pt x="25" y="395"/>
                  <a:pt x="26" y="396"/>
                  <a:pt x="26" y="395"/>
                </a:cubicBezTo>
                <a:cubicBezTo>
                  <a:pt x="26" y="395"/>
                  <a:pt x="25" y="394"/>
                  <a:pt x="25" y="394"/>
                </a:cubicBezTo>
                <a:cubicBezTo>
                  <a:pt x="26" y="394"/>
                  <a:pt x="26" y="393"/>
                  <a:pt x="26" y="393"/>
                </a:cubicBezTo>
                <a:cubicBezTo>
                  <a:pt x="27" y="394"/>
                  <a:pt x="27" y="394"/>
                  <a:pt x="28" y="393"/>
                </a:cubicBezTo>
                <a:cubicBezTo>
                  <a:pt x="27" y="394"/>
                  <a:pt x="28" y="394"/>
                  <a:pt x="28" y="394"/>
                </a:cubicBezTo>
                <a:cubicBezTo>
                  <a:pt x="28" y="394"/>
                  <a:pt x="28" y="393"/>
                  <a:pt x="28" y="393"/>
                </a:cubicBezTo>
                <a:cubicBezTo>
                  <a:pt x="29" y="393"/>
                  <a:pt x="29" y="395"/>
                  <a:pt x="29" y="395"/>
                </a:cubicBezTo>
                <a:cubicBezTo>
                  <a:pt x="29" y="395"/>
                  <a:pt x="29" y="395"/>
                  <a:pt x="29" y="396"/>
                </a:cubicBezTo>
                <a:cubicBezTo>
                  <a:pt x="29" y="396"/>
                  <a:pt x="30" y="396"/>
                  <a:pt x="29" y="398"/>
                </a:cubicBezTo>
                <a:cubicBezTo>
                  <a:pt x="29" y="398"/>
                  <a:pt x="29" y="397"/>
                  <a:pt x="29" y="397"/>
                </a:cubicBezTo>
                <a:cubicBezTo>
                  <a:pt x="29" y="399"/>
                  <a:pt x="30" y="399"/>
                  <a:pt x="30" y="400"/>
                </a:cubicBezTo>
                <a:cubicBezTo>
                  <a:pt x="31" y="401"/>
                  <a:pt x="30" y="400"/>
                  <a:pt x="30" y="401"/>
                </a:cubicBezTo>
                <a:cubicBezTo>
                  <a:pt x="30" y="402"/>
                  <a:pt x="30" y="402"/>
                  <a:pt x="31" y="403"/>
                </a:cubicBezTo>
                <a:cubicBezTo>
                  <a:pt x="30" y="404"/>
                  <a:pt x="30" y="404"/>
                  <a:pt x="30" y="405"/>
                </a:cubicBezTo>
                <a:cubicBezTo>
                  <a:pt x="30" y="404"/>
                  <a:pt x="31" y="403"/>
                  <a:pt x="32" y="405"/>
                </a:cubicBezTo>
                <a:cubicBezTo>
                  <a:pt x="31" y="402"/>
                  <a:pt x="30" y="400"/>
                  <a:pt x="32" y="401"/>
                </a:cubicBezTo>
                <a:cubicBezTo>
                  <a:pt x="33" y="401"/>
                  <a:pt x="32" y="400"/>
                  <a:pt x="33" y="399"/>
                </a:cubicBezTo>
                <a:cubicBezTo>
                  <a:pt x="33" y="401"/>
                  <a:pt x="33" y="402"/>
                  <a:pt x="33" y="404"/>
                </a:cubicBezTo>
                <a:cubicBezTo>
                  <a:pt x="34" y="405"/>
                  <a:pt x="33" y="407"/>
                  <a:pt x="34" y="407"/>
                </a:cubicBezTo>
                <a:cubicBezTo>
                  <a:pt x="34" y="406"/>
                  <a:pt x="33" y="403"/>
                  <a:pt x="34" y="404"/>
                </a:cubicBezTo>
                <a:cubicBezTo>
                  <a:pt x="34" y="403"/>
                  <a:pt x="34" y="402"/>
                  <a:pt x="34" y="400"/>
                </a:cubicBezTo>
                <a:cubicBezTo>
                  <a:pt x="34" y="400"/>
                  <a:pt x="35" y="399"/>
                  <a:pt x="35" y="399"/>
                </a:cubicBezTo>
                <a:cubicBezTo>
                  <a:pt x="34" y="399"/>
                  <a:pt x="34" y="400"/>
                  <a:pt x="34" y="400"/>
                </a:cubicBezTo>
                <a:cubicBezTo>
                  <a:pt x="34" y="399"/>
                  <a:pt x="34" y="399"/>
                  <a:pt x="34" y="399"/>
                </a:cubicBezTo>
                <a:cubicBezTo>
                  <a:pt x="34" y="399"/>
                  <a:pt x="34" y="399"/>
                  <a:pt x="35" y="399"/>
                </a:cubicBezTo>
                <a:cubicBezTo>
                  <a:pt x="35" y="396"/>
                  <a:pt x="35" y="392"/>
                  <a:pt x="35" y="390"/>
                </a:cubicBezTo>
                <a:cubicBezTo>
                  <a:pt x="35" y="391"/>
                  <a:pt x="35" y="391"/>
                  <a:pt x="35" y="391"/>
                </a:cubicBezTo>
                <a:cubicBezTo>
                  <a:pt x="34" y="390"/>
                  <a:pt x="34" y="391"/>
                  <a:pt x="33" y="390"/>
                </a:cubicBezTo>
                <a:cubicBezTo>
                  <a:pt x="33" y="389"/>
                  <a:pt x="33" y="389"/>
                  <a:pt x="33" y="389"/>
                </a:cubicBezTo>
                <a:cubicBezTo>
                  <a:pt x="35" y="390"/>
                  <a:pt x="35" y="387"/>
                  <a:pt x="36" y="390"/>
                </a:cubicBezTo>
                <a:cubicBezTo>
                  <a:pt x="36" y="388"/>
                  <a:pt x="36" y="389"/>
                  <a:pt x="36" y="388"/>
                </a:cubicBezTo>
                <a:cubicBezTo>
                  <a:pt x="36" y="388"/>
                  <a:pt x="37" y="388"/>
                  <a:pt x="37" y="388"/>
                </a:cubicBezTo>
                <a:cubicBezTo>
                  <a:pt x="36" y="390"/>
                  <a:pt x="36" y="394"/>
                  <a:pt x="37" y="397"/>
                </a:cubicBezTo>
                <a:cubicBezTo>
                  <a:pt x="37" y="395"/>
                  <a:pt x="37" y="395"/>
                  <a:pt x="37" y="394"/>
                </a:cubicBezTo>
                <a:cubicBezTo>
                  <a:pt x="37" y="395"/>
                  <a:pt x="38" y="394"/>
                  <a:pt x="38" y="394"/>
                </a:cubicBezTo>
                <a:cubicBezTo>
                  <a:pt x="38" y="390"/>
                  <a:pt x="37" y="389"/>
                  <a:pt x="38" y="386"/>
                </a:cubicBezTo>
                <a:cubicBezTo>
                  <a:pt x="38" y="386"/>
                  <a:pt x="38" y="386"/>
                  <a:pt x="38" y="385"/>
                </a:cubicBezTo>
                <a:cubicBezTo>
                  <a:pt x="38" y="385"/>
                  <a:pt x="38" y="383"/>
                  <a:pt x="38" y="383"/>
                </a:cubicBezTo>
                <a:cubicBezTo>
                  <a:pt x="38" y="385"/>
                  <a:pt x="40" y="382"/>
                  <a:pt x="40" y="385"/>
                </a:cubicBezTo>
                <a:cubicBezTo>
                  <a:pt x="39" y="386"/>
                  <a:pt x="39" y="386"/>
                  <a:pt x="39" y="385"/>
                </a:cubicBezTo>
                <a:cubicBezTo>
                  <a:pt x="39" y="387"/>
                  <a:pt x="39" y="388"/>
                  <a:pt x="39" y="388"/>
                </a:cubicBezTo>
                <a:cubicBezTo>
                  <a:pt x="39" y="388"/>
                  <a:pt x="39" y="388"/>
                  <a:pt x="39" y="389"/>
                </a:cubicBezTo>
                <a:cubicBezTo>
                  <a:pt x="39" y="389"/>
                  <a:pt x="38" y="390"/>
                  <a:pt x="39" y="391"/>
                </a:cubicBezTo>
                <a:cubicBezTo>
                  <a:pt x="39" y="390"/>
                  <a:pt x="38" y="393"/>
                  <a:pt x="40" y="392"/>
                </a:cubicBezTo>
                <a:cubicBezTo>
                  <a:pt x="40" y="394"/>
                  <a:pt x="39" y="394"/>
                  <a:pt x="40" y="394"/>
                </a:cubicBezTo>
                <a:cubicBezTo>
                  <a:pt x="39" y="394"/>
                  <a:pt x="39" y="394"/>
                  <a:pt x="39" y="394"/>
                </a:cubicBezTo>
                <a:cubicBezTo>
                  <a:pt x="39" y="395"/>
                  <a:pt x="40" y="400"/>
                  <a:pt x="39" y="397"/>
                </a:cubicBezTo>
                <a:cubicBezTo>
                  <a:pt x="39" y="401"/>
                  <a:pt x="38" y="405"/>
                  <a:pt x="40" y="407"/>
                </a:cubicBezTo>
                <a:cubicBezTo>
                  <a:pt x="40" y="409"/>
                  <a:pt x="40" y="407"/>
                  <a:pt x="39" y="409"/>
                </a:cubicBezTo>
                <a:cubicBezTo>
                  <a:pt x="40" y="409"/>
                  <a:pt x="39" y="413"/>
                  <a:pt x="40" y="413"/>
                </a:cubicBezTo>
                <a:cubicBezTo>
                  <a:pt x="40" y="414"/>
                  <a:pt x="40" y="415"/>
                  <a:pt x="39" y="416"/>
                </a:cubicBezTo>
                <a:cubicBezTo>
                  <a:pt x="39" y="415"/>
                  <a:pt x="39" y="414"/>
                  <a:pt x="39" y="413"/>
                </a:cubicBezTo>
                <a:cubicBezTo>
                  <a:pt x="38" y="414"/>
                  <a:pt x="39" y="415"/>
                  <a:pt x="38" y="415"/>
                </a:cubicBezTo>
                <a:cubicBezTo>
                  <a:pt x="38" y="415"/>
                  <a:pt x="38" y="414"/>
                  <a:pt x="38" y="414"/>
                </a:cubicBezTo>
                <a:cubicBezTo>
                  <a:pt x="37" y="414"/>
                  <a:pt x="38" y="419"/>
                  <a:pt x="39" y="418"/>
                </a:cubicBezTo>
                <a:cubicBezTo>
                  <a:pt x="39" y="417"/>
                  <a:pt x="39" y="416"/>
                  <a:pt x="39" y="416"/>
                </a:cubicBezTo>
                <a:cubicBezTo>
                  <a:pt x="39" y="417"/>
                  <a:pt x="39" y="417"/>
                  <a:pt x="40" y="418"/>
                </a:cubicBezTo>
                <a:cubicBezTo>
                  <a:pt x="40" y="417"/>
                  <a:pt x="39" y="416"/>
                  <a:pt x="40" y="416"/>
                </a:cubicBezTo>
                <a:cubicBezTo>
                  <a:pt x="40" y="416"/>
                  <a:pt x="40" y="418"/>
                  <a:pt x="41" y="419"/>
                </a:cubicBezTo>
                <a:cubicBezTo>
                  <a:pt x="40" y="419"/>
                  <a:pt x="40" y="419"/>
                  <a:pt x="40" y="419"/>
                </a:cubicBezTo>
                <a:cubicBezTo>
                  <a:pt x="40" y="428"/>
                  <a:pt x="41" y="438"/>
                  <a:pt x="41" y="445"/>
                </a:cubicBezTo>
                <a:cubicBezTo>
                  <a:pt x="41" y="445"/>
                  <a:pt x="42" y="444"/>
                  <a:pt x="42" y="446"/>
                </a:cubicBezTo>
                <a:cubicBezTo>
                  <a:pt x="41" y="446"/>
                  <a:pt x="41" y="445"/>
                  <a:pt x="41" y="445"/>
                </a:cubicBezTo>
                <a:cubicBezTo>
                  <a:pt x="41" y="447"/>
                  <a:pt x="42" y="447"/>
                  <a:pt x="41" y="448"/>
                </a:cubicBezTo>
                <a:cubicBezTo>
                  <a:pt x="42" y="448"/>
                  <a:pt x="42" y="448"/>
                  <a:pt x="42" y="449"/>
                </a:cubicBezTo>
                <a:cubicBezTo>
                  <a:pt x="41" y="449"/>
                  <a:pt x="42" y="449"/>
                  <a:pt x="41" y="449"/>
                </a:cubicBezTo>
                <a:cubicBezTo>
                  <a:pt x="41" y="451"/>
                  <a:pt x="41" y="457"/>
                  <a:pt x="42" y="460"/>
                </a:cubicBezTo>
                <a:cubicBezTo>
                  <a:pt x="42" y="460"/>
                  <a:pt x="43" y="460"/>
                  <a:pt x="43" y="461"/>
                </a:cubicBezTo>
                <a:cubicBezTo>
                  <a:pt x="42" y="461"/>
                  <a:pt x="43" y="462"/>
                  <a:pt x="42" y="463"/>
                </a:cubicBezTo>
                <a:cubicBezTo>
                  <a:pt x="42" y="462"/>
                  <a:pt x="42" y="461"/>
                  <a:pt x="42" y="461"/>
                </a:cubicBezTo>
                <a:cubicBezTo>
                  <a:pt x="42" y="462"/>
                  <a:pt x="41" y="467"/>
                  <a:pt x="42" y="466"/>
                </a:cubicBezTo>
                <a:cubicBezTo>
                  <a:pt x="42" y="466"/>
                  <a:pt x="42" y="465"/>
                  <a:pt x="42" y="464"/>
                </a:cubicBezTo>
                <a:cubicBezTo>
                  <a:pt x="42" y="464"/>
                  <a:pt x="43" y="463"/>
                  <a:pt x="43" y="464"/>
                </a:cubicBezTo>
                <a:cubicBezTo>
                  <a:pt x="43" y="465"/>
                  <a:pt x="42" y="465"/>
                  <a:pt x="42" y="466"/>
                </a:cubicBezTo>
                <a:cubicBezTo>
                  <a:pt x="43" y="466"/>
                  <a:pt x="43" y="466"/>
                  <a:pt x="43" y="465"/>
                </a:cubicBezTo>
                <a:cubicBezTo>
                  <a:pt x="43" y="467"/>
                  <a:pt x="43" y="468"/>
                  <a:pt x="43" y="469"/>
                </a:cubicBezTo>
                <a:cubicBezTo>
                  <a:pt x="42" y="469"/>
                  <a:pt x="43" y="467"/>
                  <a:pt x="42" y="467"/>
                </a:cubicBezTo>
                <a:cubicBezTo>
                  <a:pt x="42" y="468"/>
                  <a:pt x="42" y="470"/>
                  <a:pt x="42" y="471"/>
                </a:cubicBezTo>
                <a:cubicBezTo>
                  <a:pt x="42" y="470"/>
                  <a:pt x="43" y="470"/>
                  <a:pt x="43" y="470"/>
                </a:cubicBezTo>
                <a:cubicBezTo>
                  <a:pt x="44" y="471"/>
                  <a:pt x="43" y="473"/>
                  <a:pt x="43" y="473"/>
                </a:cubicBezTo>
                <a:cubicBezTo>
                  <a:pt x="44" y="473"/>
                  <a:pt x="43" y="472"/>
                  <a:pt x="43" y="471"/>
                </a:cubicBezTo>
                <a:cubicBezTo>
                  <a:pt x="44" y="471"/>
                  <a:pt x="44" y="472"/>
                  <a:pt x="44" y="471"/>
                </a:cubicBezTo>
                <a:cubicBezTo>
                  <a:pt x="44" y="469"/>
                  <a:pt x="44" y="471"/>
                  <a:pt x="43" y="470"/>
                </a:cubicBezTo>
                <a:cubicBezTo>
                  <a:pt x="44" y="470"/>
                  <a:pt x="43" y="469"/>
                  <a:pt x="43" y="468"/>
                </a:cubicBezTo>
                <a:cubicBezTo>
                  <a:pt x="44" y="463"/>
                  <a:pt x="43" y="458"/>
                  <a:pt x="43" y="454"/>
                </a:cubicBezTo>
                <a:cubicBezTo>
                  <a:pt x="43" y="454"/>
                  <a:pt x="43" y="454"/>
                  <a:pt x="43" y="454"/>
                </a:cubicBezTo>
                <a:cubicBezTo>
                  <a:pt x="43" y="454"/>
                  <a:pt x="43" y="453"/>
                  <a:pt x="43" y="453"/>
                </a:cubicBezTo>
                <a:cubicBezTo>
                  <a:pt x="43" y="453"/>
                  <a:pt x="43" y="454"/>
                  <a:pt x="44" y="453"/>
                </a:cubicBezTo>
                <a:cubicBezTo>
                  <a:pt x="44" y="451"/>
                  <a:pt x="43" y="448"/>
                  <a:pt x="43" y="447"/>
                </a:cubicBezTo>
                <a:cubicBezTo>
                  <a:pt x="43" y="447"/>
                  <a:pt x="43" y="447"/>
                  <a:pt x="43" y="447"/>
                </a:cubicBezTo>
                <a:cubicBezTo>
                  <a:pt x="43" y="444"/>
                  <a:pt x="43" y="444"/>
                  <a:pt x="44" y="443"/>
                </a:cubicBezTo>
                <a:cubicBezTo>
                  <a:pt x="44" y="441"/>
                  <a:pt x="44" y="444"/>
                  <a:pt x="43" y="443"/>
                </a:cubicBezTo>
                <a:cubicBezTo>
                  <a:pt x="44" y="442"/>
                  <a:pt x="44" y="440"/>
                  <a:pt x="44" y="440"/>
                </a:cubicBezTo>
                <a:cubicBezTo>
                  <a:pt x="43" y="439"/>
                  <a:pt x="44" y="438"/>
                  <a:pt x="45" y="437"/>
                </a:cubicBezTo>
                <a:cubicBezTo>
                  <a:pt x="44" y="437"/>
                  <a:pt x="44" y="438"/>
                  <a:pt x="44" y="437"/>
                </a:cubicBezTo>
                <a:cubicBezTo>
                  <a:pt x="44" y="436"/>
                  <a:pt x="44" y="436"/>
                  <a:pt x="45" y="436"/>
                </a:cubicBezTo>
                <a:cubicBezTo>
                  <a:pt x="45" y="435"/>
                  <a:pt x="44" y="434"/>
                  <a:pt x="44" y="433"/>
                </a:cubicBezTo>
                <a:cubicBezTo>
                  <a:pt x="44" y="434"/>
                  <a:pt x="44" y="435"/>
                  <a:pt x="43" y="436"/>
                </a:cubicBezTo>
                <a:cubicBezTo>
                  <a:pt x="43" y="433"/>
                  <a:pt x="44" y="431"/>
                  <a:pt x="45" y="430"/>
                </a:cubicBezTo>
                <a:cubicBezTo>
                  <a:pt x="45" y="429"/>
                  <a:pt x="45" y="429"/>
                  <a:pt x="44" y="429"/>
                </a:cubicBezTo>
                <a:cubicBezTo>
                  <a:pt x="45" y="427"/>
                  <a:pt x="45" y="428"/>
                  <a:pt x="45" y="426"/>
                </a:cubicBezTo>
                <a:cubicBezTo>
                  <a:pt x="44" y="426"/>
                  <a:pt x="44" y="428"/>
                  <a:pt x="43" y="428"/>
                </a:cubicBezTo>
                <a:cubicBezTo>
                  <a:pt x="44" y="425"/>
                  <a:pt x="43" y="425"/>
                  <a:pt x="43" y="425"/>
                </a:cubicBezTo>
                <a:cubicBezTo>
                  <a:pt x="43" y="422"/>
                  <a:pt x="43" y="418"/>
                  <a:pt x="44" y="416"/>
                </a:cubicBezTo>
                <a:cubicBezTo>
                  <a:pt x="44" y="418"/>
                  <a:pt x="44" y="418"/>
                  <a:pt x="44" y="419"/>
                </a:cubicBezTo>
                <a:cubicBezTo>
                  <a:pt x="43" y="420"/>
                  <a:pt x="44" y="421"/>
                  <a:pt x="44" y="423"/>
                </a:cubicBezTo>
                <a:cubicBezTo>
                  <a:pt x="44" y="423"/>
                  <a:pt x="44" y="421"/>
                  <a:pt x="45" y="421"/>
                </a:cubicBezTo>
                <a:cubicBezTo>
                  <a:pt x="44" y="421"/>
                  <a:pt x="44" y="421"/>
                  <a:pt x="44" y="420"/>
                </a:cubicBezTo>
                <a:cubicBezTo>
                  <a:pt x="44" y="418"/>
                  <a:pt x="46" y="418"/>
                  <a:pt x="47" y="419"/>
                </a:cubicBezTo>
                <a:cubicBezTo>
                  <a:pt x="46" y="417"/>
                  <a:pt x="47" y="417"/>
                  <a:pt x="46" y="416"/>
                </a:cubicBezTo>
                <a:cubicBezTo>
                  <a:pt x="46" y="417"/>
                  <a:pt x="46" y="418"/>
                  <a:pt x="46" y="418"/>
                </a:cubicBezTo>
                <a:cubicBezTo>
                  <a:pt x="46" y="415"/>
                  <a:pt x="45" y="413"/>
                  <a:pt x="46" y="410"/>
                </a:cubicBezTo>
                <a:cubicBezTo>
                  <a:pt x="45" y="405"/>
                  <a:pt x="47" y="400"/>
                  <a:pt x="45" y="396"/>
                </a:cubicBezTo>
                <a:cubicBezTo>
                  <a:pt x="45" y="392"/>
                  <a:pt x="47" y="391"/>
                  <a:pt x="49" y="393"/>
                </a:cubicBezTo>
                <a:cubicBezTo>
                  <a:pt x="48" y="395"/>
                  <a:pt x="49" y="395"/>
                  <a:pt x="49" y="397"/>
                </a:cubicBezTo>
                <a:cubicBezTo>
                  <a:pt x="48" y="396"/>
                  <a:pt x="48" y="398"/>
                  <a:pt x="48" y="398"/>
                </a:cubicBezTo>
                <a:cubicBezTo>
                  <a:pt x="48" y="397"/>
                  <a:pt x="47" y="396"/>
                  <a:pt x="47" y="397"/>
                </a:cubicBezTo>
                <a:cubicBezTo>
                  <a:pt x="47" y="398"/>
                  <a:pt x="47" y="399"/>
                  <a:pt x="47" y="399"/>
                </a:cubicBezTo>
                <a:cubicBezTo>
                  <a:pt x="48" y="398"/>
                  <a:pt x="48" y="400"/>
                  <a:pt x="49" y="398"/>
                </a:cubicBezTo>
                <a:cubicBezTo>
                  <a:pt x="49" y="399"/>
                  <a:pt x="49" y="402"/>
                  <a:pt x="50" y="402"/>
                </a:cubicBezTo>
                <a:cubicBezTo>
                  <a:pt x="50" y="398"/>
                  <a:pt x="49" y="396"/>
                  <a:pt x="50" y="391"/>
                </a:cubicBezTo>
                <a:cubicBezTo>
                  <a:pt x="50" y="392"/>
                  <a:pt x="50" y="393"/>
                  <a:pt x="50" y="394"/>
                </a:cubicBezTo>
                <a:cubicBezTo>
                  <a:pt x="50" y="394"/>
                  <a:pt x="50" y="394"/>
                  <a:pt x="50" y="394"/>
                </a:cubicBezTo>
                <a:cubicBezTo>
                  <a:pt x="51" y="395"/>
                  <a:pt x="50" y="392"/>
                  <a:pt x="51" y="392"/>
                </a:cubicBezTo>
                <a:cubicBezTo>
                  <a:pt x="51" y="392"/>
                  <a:pt x="51" y="392"/>
                  <a:pt x="51" y="393"/>
                </a:cubicBezTo>
                <a:cubicBezTo>
                  <a:pt x="51" y="395"/>
                  <a:pt x="51" y="398"/>
                  <a:pt x="52" y="401"/>
                </a:cubicBezTo>
                <a:cubicBezTo>
                  <a:pt x="50" y="403"/>
                  <a:pt x="53" y="407"/>
                  <a:pt x="52" y="409"/>
                </a:cubicBezTo>
                <a:cubicBezTo>
                  <a:pt x="52" y="410"/>
                  <a:pt x="52" y="410"/>
                  <a:pt x="53" y="410"/>
                </a:cubicBezTo>
                <a:cubicBezTo>
                  <a:pt x="53" y="409"/>
                  <a:pt x="53" y="408"/>
                  <a:pt x="54" y="407"/>
                </a:cubicBezTo>
                <a:cubicBezTo>
                  <a:pt x="54" y="406"/>
                  <a:pt x="53" y="406"/>
                  <a:pt x="54" y="405"/>
                </a:cubicBezTo>
                <a:cubicBezTo>
                  <a:pt x="54" y="405"/>
                  <a:pt x="54" y="405"/>
                  <a:pt x="54" y="404"/>
                </a:cubicBezTo>
                <a:cubicBezTo>
                  <a:pt x="54" y="402"/>
                  <a:pt x="54" y="399"/>
                  <a:pt x="54" y="397"/>
                </a:cubicBezTo>
                <a:cubicBezTo>
                  <a:pt x="54" y="397"/>
                  <a:pt x="54" y="396"/>
                  <a:pt x="53" y="396"/>
                </a:cubicBezTo>
                <a:cubicBezTo>
                  <a:pt x="54" y="396"/>
                  <a:pt x="54" y="395"/>
                  <a:pt x="54" y="396"/>
                </a:cubicBezTo>
                <a:cubicBezTo>
                  <a:pt x="54" y="393"/>
                  <a:pt x="53" y="394"/>
                  <a:pt x="53" y="394"/>
                </a:cubicBezTo>
                <a:cubicBezTo>
                  <a:pt x="53" y="393"/>
                  <a:pt x="54" y="393"/>
                  <a:pt x="54" y="392"/>
                </a:cubicBezTo>
                <a:cubicBezTo>
                  <a:pt x="53" y="392"/>
                  <a:pt x="52" y="391"/>
                  <a:pt x="52" y="389"/>
                </a:cubicBezTo>
                <a:cubicBezTo>
                  <a:pt x="52" y="389"/>
                  <a:pt x="52" y="388"/>
                  <a:pt x="53" y="388"/>
                </a:cubicBezTo>
                <a:cubicBezTo>
                  <a:pt x="52" y="390"/>
                  <a:pt x="53" y="390"/>
                  <a:pt x="54" y="390"/>
                </a:cubicBezTo>
                <a:cubicBezTo>
                  <a:pt x="54" y="389"/>
                  <a:pt x="54" y="389"/>
                  <a:pt x="54" y="388"/>
                </a:cubicBezTo>
                <a:cubicBezTo>
                  <a:pt x="54" y="388"/>
                  <a:pt x="53" y="389"/>
                  <a:pt x="53" y="388"/>
                </a:cubicBezTo>
                <a:cubicBezTo>
                  <a:pt x="53" y="387"/>
                  <a:pt x="55" y="387"/>
                  <a:pt x="54" y="385"/>
                </a:cubicBezTo>
                <a:cubicBezTo>
                  <a:pt x="54" y="386"/>
                  <a:pt x="53" y="386"/>
                  <a:pt x="53" y="386"/>
                </a:cubicBezTo>
                <a:cubicBezTo>
                  <a:pt x="54" y="385"/>
                  <a:pt x="54" y="384"/>
                  <a:pt x="54" y="382"/>
                </a:cubicBezTo>
                <a:cubicBezTo>
                  <a:pt x="53" y="382"/>
                  <a:pt x="53" y="379"/>
                  <a:pt x="54" y="378"/>
                </a:cubicBezTo>
                <a:cubicBezTo>
                  <a:pt x="53" y="378"/>
                  <a:pt x="52" y="376"/>
                  <a:pt x="52" y="377"/>
                </a:cubicBezTo>
                <a:cubicBezTo>
                  <a:pt x="52" y="375"/>
                  <a:pt x="52" y="373"/>
                  <a:pt x="51" y="374"/>
                </a:cubicBezTo>
                <a:cubicBezTo>
                  <a:pt x="51" y="375"/>
                  <a:pt x="51" y="379"/>
                  <a:pt x="52" y="378"/>
                </a:cubicBezTo>
                <a:cubicBezTo>
                  <a:pt x="52" y="379"/>
                  <a:pt x="52" y="380"/>
                  <a:pt x="52" y="381"/>
                </a:cubicBezTo>
                <a:cubicBezTo>
                  <a:pt x="52" y="380"/>
                  <a:pt x="51" y="379"/>
                  <a:pt x="51" y="380"/>
                </a:cubicBezTo>
                <a:cubicBezTo>
                  <a:pt x="51" y="381"/>
                  <a:pt x="52" y="381"/>
                  <a:pt x="52" y="382"/>
                </a:cubicBezTo>
                <a:cubicBezTo>
                  <a:pt x="52" y="383"/>
                  <a:pt x="51" y="382"/>
                  <a:pt x="51" y="383"/>
                </a:cubicBezTo>
                <a:cubicBezTo>
                  <a:pt x="52" y="386"/>
                  <a:pt x="51" y="389"/>
                  <a:pt x="51" y="391"/>
                </a:cubicBezTo>
                <a:cubicBezTo>
                  <a:pt x="51" y="390"/>
                  <a:pt x="50" y="389"/>
                  <a:pt x="49" y="388"/>
                </a:cubicBezTo>
                <a:cubicBezTo>
                  <a:pt x="50" y="388"/>
                  <a:pt x="50" y="387"/>
                  <a:pt x="50" y="387"/>
                </a:cubicBezTo>
                <a:cubicBezTo>
                  <a:pt x="49" y="388"/>
                  <a:pt x="50" y="386"/>
                  <a:pt x="50" y="385"/>
                </a:cubicBezTo>
                <a:cubicBezTo>
                  <a:pt x="49" y="385"/>
                  <a:pt x="49" y="387"/>
                  <a:pt x="49" y="386"/>
                </a:cubicBezTo>
                <a:cubicBezTo>
                  <a:pt x="49" y="384"/>
                  <a:pt x="50" y="384"/>
                  <a:pt x="50" y="384"/>
                </a:cubicBezTo>
                <a:cubicBezTo>
                  <a:pt x="50" y="384"/>
                  <a:pt x="49" y="383"/>
                  <a:pt x="50" y="382"/>
                </a:cubicBezTo>
                <a:cubicBezTo>
                  <a:pt x="50" y="381"/>
                  <a:pt x="49" y="381"/>
                  <a:pt x="49" y="379"/>
                </a:cubicBezTo>
                <a:cubicBezTo>
                  <a:pt x="49" y="379"/>
                  <a:pt x="49" y="379"/>
                  <a:pt x="48" y="379"/>
                </a:cubicBezTo>
                <a:cubicBezTo>
                  <a:pt x="48" y="377"/>
                  <a:pt x="47" y="379"/>
                  <a:pt x="47" y="377"/>
                </a:cubicBezTo>
                <a:cubicBezTo>
                  <a:pt x="48" y="377"/>
                  <a:pt x="49" y="379"/>
                  <a:pt x="50" y="378"/>
                </a:cubicBezTo>
                <a:cubicBezTo>
                  <a:pt x="50" y="377"/>
                  <a:pt x="49" y="377"/>
                  <a:pt x="49" y="376"/>
                </a:cubicBezTo>
                <a:cubicBezTo>
                  <a:pt x="50" y="376"/>
                  <a:pt x="49" y="373"/>
                  <a:pt x="49" y="372"/>
                </a:cubicBezTo>
                <a:cubicBezTo>
                  <a:pt x="49" y="373"/>
                  <a:pt x="49" y="372"/>
                  <a:pt x="48" y="373"/>
                </a:cubicBezTo>
                <a:cubicBezTo>
                  <a:pt x="48" y="369"/>
                  <a:pt x="47" y="370"/>
                  <a:pt x="47" y="367"/>
                </a:cubicBezTo>
                <a:cubicBezTo>
                  <a:pt x="48" y="367"/>
                  <a:pt x="48" y="367"/>
                  <a:pt x="48" y="367"/>
                </a:cubicBezTo>
                <a:cubicBezTo>
                  <a:pt x="47" y="364"/>
                  <a:pt x="47" y="359"/>
                  <a:pt x="46" y="359"/>
                </a:cubicBezTo>
                <a:cubicBezTo>
                  <a:pt x="47" y="359"/>
                  <a:pt x="47" y="358"/>
                  <a:pt x="47" y="358"/>
                </a:cubicBezTo>
                <a:cubicBezTo>
                  <a:pt x="47" y="358"/>
                  <a:pt x="47" y="358"/>
                  <a:pt x="47" y="358"/>
                </a:cubicBezTo>
                <a:cubicBezTo>
                  <a:pt x="47" y="355"/>
                  <a:pt x="46" y="354"/>
                  <a:pt x="47" y="352"/>
                </a:cubicBezTo>
                <a:cubicBezTo>
                  <a:pt x="47" y="352"/>
                  <a:pt x="47" y="352"/>
                  <a:pt x="47" y="352"/>
                </a:cubicBezTo>
                <a:cubicBezTo>
                  <a:pt x="47" y="351"/>
                  <a:pt x="47" y="349"/>
                  <a:pt x="47" y="348"/>
                </a:cubicBezTo>
                <a:cubicBezTo>
                  <a:pt x="46" y="347"/>
                  <a:pt x="47" y="345"/>
                  <a:pt x="47" y="343"/>
                </a:cubicBezTo>
                <a:cubicBezTo>
                  <a:pt x="46" y="342"/>
                  <a:pt x="46" y="344"/>
                  <a:pt x="46" y="343"/>
                </a:cubicBezTo>
                <a:cubicBezTo>
                  <a:pt x="46" y="341"/>
                  <a:pt x="46" y="340"/>
                  <a:pt x="46" y="339"/>
                </a:cubicBezTo>
                <a:cubicBezTo>
                  <a:pt x="46" y="339"/>
                  <a:pt x="46" y="337"/>
                  <a:pt x="45" y="338"/>
                </a:cubicBezTo>
                <a:cubicBezTo>
                  <a:pt x="46" y="339"/>
                  <a:pt x="45" y="339"/>
                  <a:pt x="45" y="338"/>
                </a:cubicBezTo>
                <a:cubicBezTo>
                  <a:pt x="46" y="343"/>
                  <a:pt x="45" y="345"/>
                  <a:pt x="46" y="349"/>
                </a:cubicBezTo>
                <a:cubicBezTo>
                  <a:pt x="46" y="349"/>
                  <a:pt x="45" y="348"/>
                  <a:pt x="45" y="348"/>
                </a:cubicBezTo>
                <a:cubicBezTo>
                  <a:pt x="45" y="350"/>
                  <a:pt x="46" y="353"/>
                  <a:pt x="45" y="354"/>
                </a:cubicBezTo>
                <a:cubicBezTo>
                  <a:pt x="45" y="354"/>
                  <a:pt x="45" y="357"/>
                  <a:pt x="46" y="358"/>
                </a:cubicBezTo>
                <a:cubicBezTo>
                  <a:pt x="44" y="359"/>
                  <a:pt x="46" y="362"/>
                  <a:pt x="46" y="363"/>
                </a:cubicBezTo>
                <a:cubicBezTo>
                  <a:pt x="46" y="363"/>
                  <a:pt x="45" y="363"/>
                  <a:pt x="45" y="363"/>
                </a:cubicBezTo>
                <a:cubicBezTo>
                  <a:pt x="45" y="365"/>
                  <a:pt x="44" y="366"/>
                  <a:pt x="45" y="367"/>
                </a:cubicBezTo>
                <a:cubicBezTo>
                  <a:pt x="45" y="367"/>
                  <a:pt x="45" y="369"/>
                  <a:pt x="44" y="368"/>
                </a:cubicBezTo>
                <a:cubicBezTo>
                  <a:pt x="44" y="368"/>
                  <a:pt x="44" y="368"/>
                  <a:pt x="44" y="368"/>
                </a:cubicBezTo>
                <a:cubicBezTo>
                  <a:pt x="44" y="369"/>
                  <a:pt x="45" y="372"/>
                  <a:pt x="44" y="372"/>
                </a:cubicBezTo>
                <a:cubicBezTo>
                  <a:pt x="44" y="370"/>
                  <a:pt x="44" y="368"/>
                  <a:pt x="43" y="366"/>
                </a:cubicBezTo>
                <a:cubicBezTo>
                  <a:pt x="45" y="366"/>
                  <a:pt x="45" y="366"/>
                  <a:pt x="45" y="366"/>
                </a:cubicBezTo>
                <a:cubicBezTo>
                  <a:pt x="44" y="364"/>
                  <a:pt x="44" y="364"/>
                  <a:pt x="45" y="362"/>
                </a:cubicBezTo>
                <a:cubicBezTo>
                  <a:pt x="44" y="362"/>
                  <a:pt x="44" y="362"/>
                  <a:pt x="43" y="361"/>
                </a:cubicBezTo>
                <a:cubicBezTo>
                  <a:pt x="43" y="363"/>
                  <a:pt x="43" y="365"/>
                  <a:pt x="43" y="366"/>
                </a:cubicBezTo>
                <a:cubicBezTo>
                  <a:pt x="43" y="366"/>
                  <a:pt x="42" y="366"/>
                  <a:pt x="42" y="366"/>
                </a:cubicBezTo>
                <a:cubicBezTo>
                  <a:pt x="43" y="364"/>
                  <a:pt x="42" y="363"/>
                  <a:pt x="43" y="360"/>
                </a:cubicBezTo>
                <a:cubicBezTo>
                  <a:pt x="42" y="361"/>
                  <a:pt x="43" y="357"/>
                  <a:pt x="42" y="357"/>
                </a:cubicBezTo>
                <a:cubicBezTo>
                  <a:pt x="42" y="359"/>
                  <a:pt x="41" y="356"/>
                  <a:pt x="41" y="357"/>
                </a:cubicBezTo>
                <a:cubicBezTo>
                  <a:pt x="39" y="359"/>
                  <a:pt x="42" y="367"/>
                  <a:pt x="40" y="368"/>
                </a:cubicBezTo>
                <a:cubicBezTo>
                  <a:pt x="40" y="364"/>
                  <a:pt x="41" y="362"/>
                  <a:pt x="39" y="359"/>
                </a:cubicBezTo>
                <a:cubicBezTo>
                  <a:pt x="39" y="360"/>
                  <a:pt x="39" y="360"/>
                  <a:pt x="38" y="361"/>
                </a:cubicBezTo>
                <a:cubicBezTo>
                  <a:pt x="39" y="362"/>
                  <a:pt x="39" y="360"/>
                  <a:pt x="39" y="362"/>
                </a:cubicBezTo>
                <a:cubicBezTo>
                  <a:pt x="39" y="365"/>
                  <a:pt x="38" y="366"/>
                  <a:pt x="39" y="369"/>
                </a:cubicBezTo>
                <a:cubicBezTo>
                  <a:pt x="38" y="369"/>
                  <a:pt x="40" y="371"/>
                  <a:pt x="38" y="374"/>
                </a:cubicBezTo>
                <a:cubicBezTo>
                  <a:pt x="40" y="376"/>
                  <a:pt x="38" y="378"/>
                  <a:pt x="39" y="379"/>
                </a:cubicBezTo>
                <a:cubicBezTo>
                  <a:pt x="39" y="380"/>
                  <a:pt x="39" y="380"/>
                  <a:pt x="39" y="381"/>
                </a:cubicBezTo>
                <a:cubicBezTo>
                  <a:pt x="39" y="382"/>
                  <a:pt x="39" y="381"/>
                  <a:pt x="39" y="382"/>
                </a:cubicBezTo>
                <a:cubicBezTo>
                  <a:pt x="39" y="382"/>
                  <a:pt x="39" y="383"/>
                  <a:pt x="39" y="383"/>
                </a:cubicBezTo>
                <a:cubicBezTo>
                  <a:pt x="38" y="383"/>
                  <a:pt x="38" y="383"/>
                  <a:pt x="37" y="383"/>
                </a:cubicBezTo>
                <a:cubicBezTo>
                  <a:pt x="37" y="384"/>
                  <a:pt x="38" y="385"/>
                  <a:pt x="37" y="386"/>
                </a:cubicBezTo>
                <a:cubicBezTo>
                  <a:pt x="37" y="385"/>
                  <a:pt x="36" y="385"/>
                  <a:pt x="36" y="383"/>
                </a:cubicBezTo>
                <a:cubicBezTo>
                  <a:pt x="38" y="383"/>
                  <a:pt x="36" y="380"/>
                  <a:pt x="37" y="380"/>
                </a:cubicBezTo>
                <a:cubicBezTo>
                  <a:pt x="37" y="380"/>
                  <a:pt x="36" y="379"/>
                  <a:pt x="36" y="380"/>
                </a:cubicBezTo>
                <a:cubicBezTo>
                  <a:pt x="36" y="380"/>
                  <a:pt x="36" y="380"/>
                  <a:pt x="36" y="380"/>
                </a:cubicBezTo>
                <a:cubicBezTo>
                  <a:pt x="36" y="382"/>
                  <a:pt x="36" y="383"/>
                  <a:pt x="36" y="384"/>
                </a:cubicBezTo>
                <a:cubicBezTo>
                  <a:pt x="35" y="384"/>
                  <a:pt x="35" y="382"/>
                  <a:pt x="34" y="382"/>
                </a:cubicBezTo>
                <a:cubicBezTo>
                  <a:pt x="36" y="381"/>
                  <a:pt x="34" y="378"/>
                  <a:pt x="35" y="377"/>
                </a:cubicBezTo>
                <a:cubicBezTo>
                  <a:pt x="36" y="377"/>
                  <a:pt x="37" y="378"/>
                  <a:pt x="37" y="376"/>
                </a:cubicBezTo>
                <a:cubicBezTo>
                  <a:pt x="37" y="376"/>
                  <a:pt x="37" y="376"/>
                  <a:pt x="37" y="375"/>
                </a:cubicBezTo>
                <a:cubicBezTo>
                  <a:pt x="36" y="378"/>
                  <a:pt x="35" y="376"/>
                  <a:pt x="34" y="375"/>
                </a:cubicBezTo>
                <a:cubicBezTo>
                  <a:pt x="34" y="372"/>
                  <a:pt x="35" y="375"/>
                  <a:pt x="35" y="374"/>
                </a:cubicBezTo>
                <a:cubicBezTo>
                  <a:pt x="35" y="374"/>
                  <a:pt x="35" y="374"/>
                  <a:pt x="35" y="373"/>
                </a:cubicBezTo>
                <a:cubicBezTo>
                  <a:pt x="35" y="373"/>
                  <a:pt x="35" y="373"/>
                  <a:pt x="35" y="373"/>
                </a:cubicBezTo>
                <a:cubicBezTo>
                  <a:pt x="35" y="373"/>
                  <a:pt x="34" y="374"/>
                  <a:pt x="34" y="372"/>
                </a:cubicBezTo>
                <a:cubicBezTo>
                  <a:pt x="33" y="372"/>
                  <a:pt x="34" y="374"/>
                  <a:pt x="33" y="375"/>
                </a:cubicBezTo>
                <a:cubicBezTo>
                  <a:pt x="33" y="374"/>
                  <a:pt x="33" y="373"/>
                  <a:pt x="33" y="372"/>
                </a:cubicBezTo>
                <a:cubicBezTo>
                  <a:pt x="33" y="371"/>
                  <a:pt x="34" y="372"/>
                  <a:pt x="34" y="370"/>
                </a:cubicBezTo>
                <a:cubicBezTo>
                  <a:pt x="33" y="370"/>
                  <a:pt x="33" y="371"/>
                  <a:pt x="32" y="371"/>
                </a:cubicBezTo>
                <a:cubicBezTo>
                  <a:pt x="32" y="372"/>
                  <a:pt x="32" y="373"/>
                  <a:pt x="32" y="373"/>
                </a:cubicBezTo>
                <a:cubicBezTo>
                  <a:pt x="32" y="372"/>
                  <a:pt x="32" y="373"/>
                  <a:pt x="31" y="373"/>
                </a:cubicBezTo>
                <a:cubicBezTo>
                  <a:pt x="31" y="373"/>
                  <a:pt x="30" y="373"/>
                  <a:pt x="30" y="372"/>
                </a:cubicBezTo>
                <a:cubicBezTo>
                  <a:pt x="30" y="372"/>
                  <a:pt x="31" y="372"/>
                  <a:pt x="31" y="372"/>
                </a:cubicBezTo>
                <a:cubicBezTo>
                  <a:pt x="31" y="372"/>
                  <a:pt x="31" y="372"/>
                  <a:pt x="31" y="372"/>
                </a:cubicBezTo>
                <a:cubicBezTo>
                  <a:pt x="31" y="372"/>
                  <a:pt x="32" y="372"/>
                  <a:pt x="32" y="371"/>
                </a:cubicBezTo>
                <a:cubicBezTo>
                  <a:pt x="31" y="371"/>
                  <a:pt x="31" y="369"/>
                  <a:pt x="31" y="371"/>
                </a:cubicBezTo>
                <a:cubicBezTo>
                  <a:pt x="30" y="370"/>
                  <a:pt x="31" y="369"/>
                  <a:pt x="31" y="369"/>
                </a:cubicBezTo>
                <a:cubicBezTo>
                  <a:pt x="31" y="367"/>
                  <a:pt x="30" y="369"/>
                  <a:pt x="30" y="368"/>
                </a:cubicBezTo>
                <a:cubicBezTo>
                  <a:pt x="32" y="366"/>
                  <a:pt x="32" y="366"/>
                  <a:pt x="30" y="366"/>
                </a:cubicBezTo>
                <a:cubicBezTo>
                  <a:pt x="30" y="366"/>
                  <a:pt x="31" y="365"/>
                  <a:pt x="31" y="365"/>
                </a:cubicBezTo>
                <a:cubicBezTo>
                  <a:pt x="31" y="365"/>
                  <a:pt x="31" y="366"/>
                  <a:pt x="31" y="366"/>
                </a:cubicBezTo>
                <a:cubicBezTo>
                  <a:pt x="31" y="366"/>
                  <a:pt x="31" y="365"/>
                  <a:pt x="32" y="366"/>
                </a:cubicBezTo>
                <a:cubicBezTo>
                  <a:pt x="31" y="364"/>
                  <a:pt x="31" y="362"/>
                  <a:pt x="32" y="362"/>
                </a:cubicBezTo>
                <a:cubicBezTo>
                  <a:pt x="32" y="363"/>
                  <a:pt x="33" y="362"/>
                  <a:pt x="33" y="364"/>
                </a:cubicBezTo>
                <a:cubicBezTo>
                  <a:pt x="34" y="364"/>
                  <a:pt x="35" y="361"/>
                  <a:pt x="34" y="360"/>
                </a:cubicBezTo>
                <a:cubicBezTo>
                  <a:pt x="34" y="363"/>
                  <a:pt x="34" y="360"/>
                  <a:pt x="33" y="360"/>
                </a:cubicBezTo>
                <a:cubicBezTo>
                  <a:pt x="33" y="360"/>
                  <a:pt x="33" y="361"/>
                  <a:pt x="33" y="361"/>
                </a:cubicBezTo>
                <a:cubicBezTo>
                  <a:pt x="33" y="360"/>
                  <a:pt x="31" y="362"/>
                  <a:pt x="32" y="360"/>
                </a:cubicBezTo>
                <a:cubicBezTo>
                  <a:pt x="32" y="359"/>
                  <a:pt x="32" y="360"/>
                  <a:pt x="33" y="360"/>
                </a:cubicBezTo>
                <a:cubicBezTo>
                  <a:pt x="33" y="359"/>
                  <a:pt x="33" y="358"/>
                  <a:pt x="33" y="357"/>
                </a:cubicBezTo>
                <a:cubicBezTo>
                  <a:pt x="34" y="357"/>
                  <a:pt x="33" y="356"/>
                  <a:pt x="33" y="355"/>
                </a:cubicBezTo>
                <a:cubicBezTo>
                  <a:pt x="33" y="354"/>
                  <a:pt x="32" y="354"/>
                  <a:pt x="31" y="354"/>
                </a:cubicBezTo>
                <a:cubicBezTo>
                  <a:pt x="31" y="355"/>
                  <a:pt x="32" y="354"/>
                  <a:pt x="32" y="355"/>
                </a:cubicBezTo>
                <a:cubicBezTo>
                  <a:pt x="31" y="355"/>
                  <a:pt x="31" y="355"/>
                  <a:pt x="31" y="356"/>
                </a:cubicBezTo>
                <a:cubicBezTo>
                  <a:pt x="31" y="353"/>
                  <a:pt x="30" y="350"/>
                  <a:pt x="31" y="348"/>
                </a:cubicBezTo>
                <a:cubicBezTo>
                  <a:pt x="30" y="348"/>
                  <a:pt x="30" y="348"/>
                  <a:pt x="30" y="347"/>
                </a:cubicBezTo>
                <a:cubicBezTo>
                  <a:pt x="30" y="346"/>
                  <a:pt x="30" y="347"/>
                  <a:pt x="30" y="345"/>
                </a:cubicBezTo>
                <a:cubicBezTo>
                  <a:pt x="31" y="345"/>
                  <a:pt x="32" y="345"/>
                  <a:pt x="32" y="347"/>
                </a:cubicBezTo>
                <a:cubicBezTo>
                  <a:pt x="33" y="346"/>
                  <a:pt x="32" y="342"/>
                  <a:pt x="32" y="342"/>
                </a:cubicBezTo>
                <a:cubicBezTo>
                  <a:pt x="32" y="343"/>
                  <a:pt x="32" y="344"/>
                  <a:pt x="32" y="344"/>
                </a:cubicBezTo>
                <a:cubicBezTo>
                  <a:pt x="32" y="342"/>
                  <a:pt x="31" y="344"/>
                  <a:pt x="31" y="344"/>
                </a:cubicBezTo>
                <a:cubicBezTo>
                  <a:pt x="30" y="343"/>
                  <a:pt x="30" y="343"/>
                  <a:pt x="30" y="341"/>
                </a:cubicBezTo>
                <a:cubicBezTo>
                  <a:pt x="30" y="340"/>
                  <a:pt x="30" y="341"/>
                  <a:pt x="31" y="341"/>
                </a:cubicBezTo>
                <a:cubicBezTo>
                  <a:pt x="31" y="339"/>
                  <a:pt x="30" y="340"/>
                  <a:pt x="30" y="340"/>
                </a:cubicBezTo>
                <a:cubicBezTo>
                  <a:pt x="30" y="339"/>
                  <a:pt x="29" y="338"/>
                  <a:pt x="30" y="338"/>
                </a:cubicBezTo>
                <a:cubicBezTo>
                  <a:pt x="31" y="338"/>
                  <a:pt x="31" y="338"/>
                  <a:pt x="31" y="338"/>
                </a:cubicBezTo>
                <a:cubicBezTo>
                  <a:pt x="30" y="335"/>
                  <a:pt x="30" y="336"/>
                  <a:pt x="29" y="333"/>
                </a:cubicBezTo>
                <a:cubicBezTo>
                  <a:pt x="30" y="333"/>
                  <a:pt x="30" y="333"/>
                  <a:pt x="30" y="334"/>
                </a:cubicBezTo>
                <a:cubicBezTo>
                  <a:pt x="30" y="331"/>
                  <a:pt x="29" y="334"/>
                  <a:pt x="29" y="331"/>
                </a:cubicBezTo>
                <a:cubicBezTo>
                  <a:pt x="30" y="331"/>
                  <a:pt x="30" y="332"/>
                  <a:pt x="30" y="332"/>
                </a:cubicBezTo>
                <a:cubicBezTo>
                  <a:pt x="30" y="331"/>
                  <a:pt x="30" y="331"/>
                  <a:pt x="30" y="330"/>
                </a:cubicBezTo>
                <a:cubicBezTo>
                  <a:pt x="31" y="329"/>
                  <a:pt x="32" y="327"/>
                  <a:pt x="33" y="329"/>
                </a:cubicBezTo>
                <a:cubicBezTo>
                  <a:pt x="33" y="329"/>
                  <a:pt x="34" y="328"/>
                  <a:pt x="34" y="328"/>
                </a:cubicBezTo>
                <a:cubicBezTo>
                  <a:pt x="33" y="328"/>
                  <a:pt x="33" y="323"/>
                  <a:pt x="32" y="322"/>
                </a:cubicBezTo>
                <a:cubicBezTo>
                  <a:pt x="32" y="323"/>
                  <a:pt x="32" y="323"/>
                  <a:pt x="32" y="324"/>
                </a:cubicBezTo>
                <a:cubicBezTo>
                  <a:pt x="32" y="324"/>
                  <a:pt x="32" y="324"/>
                  <a:pt x="32" y="325"/>
                </a:cubicBezTo>
                <a:cubicBezTo>
                  <a:pt x="32" y="324"/>
                  <a:pt x="32" y="325"/>
                  <a:pt x="31" y="324"/>
                </a:cubicBezTo>
                <a:cubicBezTo>
                  <a:pt x="32" y="323"/>
                  <a:pt x="31" y="322"/>
                  <a:pt x="32" y="322"/>
                </a:cubicBezTo>
                <a:cubicBezTo>
                  <a:pt x="32" y="321"/>
                  <a:pt x="32" y="322"/>
                  <a:pt x="33" y="322"/>
                </a:cubicBezTo>
                <a:cubicBezTo>
                  <a:pt x="33" y="321"/>
                  <a:pt x="33" y="321"/>
                  <a:pt x="33" y="320"/>
                </a:cubicBezTo>
                <a:cubicBezTo>
                  <a:pt x="33" y="320"/>
                  <a:pt x="32" y="321"/>
                  <a:pt x="31" y="320"/>
                </a:cubicBezTo>
                <a:cubicBezTo>
                  <a:pt x="32" y="320"/>
                  <a:pt x="33" y="319"/>
                  <a:pt x="33" y="318"/>
                </a:cubicBezTo>
                <a:cubicBezTo>
                  <a:pt x="33" y="314"/>
                  <a:pt x="33" y="310"/>
                  <a:pt x="34" y="307"/>
                </a:cubicBezTo>
                <a:cubicBezTo>
                  <a:pt x="33" y="309"/>
                  <a:pt x="35" y="310"/>
                  <a:pt x="34" y="313"/>
                </a:cubicBezTo>
                <a:cubicBezTo>
                  <a:pt x="34" y="312"/>
                  <a:pt x="34" y="311"/>
                  <a:pt x="34" y="312"/>
                </a:cubicBezTo>
                <a:cubicBezTo>
                  <a:pt x="34" y="312"/>
                  <a:pt x="34" y="313"/>
                  <a:pt x="34" y="314"/>
                </a:cubicBezTo>
                <a:cubicBezTo>
                  <a:pt x="34" y="315"/>
                  <a:pt x="35" y="315"/>
                  <a:pt x="35" y="315"/>
                </a:cubicBezTo>
                <a:cubicBezTo>
                  <a:pt x="35" y="313"/>
                  <a:pt x="36" y="309"/>
                  <a:pt x="35" y="308"/>
                </a:cubicBezTo>
                <a:cubicBezTo>
                  <a:pt x="35" y="309"/>
                  <a:pt x="35" y="309"/>
                  <a:pt x="35" y="310"/>
                </a:cubicBezTo>
                <a:cubicBezTo>
                  <a:pt x="34" y="309"/>
                  <a:pt x="35" y="308"/>
                  <a:pt x="34" y="307"/>
                </a:cubicBezTo>
                <a:cubicBezTo>
                  <a:pt x="35" y="307"/>
                  <a:pt x="36" y="305"/>
                  <a:pt x="36" y="307"/>
                </a:cubicBezTo>
                <a:cubicBezTo>
                  <a:pt x="35" y="309"/>
                  <a:pt x="36" y="313"/>
                  <a:pt x="37" y="313"/>
                </a:cubicBezTo>
                <a:cubicBezTo>
                  <a:pt x="37" y="314"/>
                  <a:pt x="36" y="314"/>
                  <a:pt x="36" y="315"/>
                </a:cubicBezTo>
                <a:cubicBezTo>
                  <a:pt x="36" y="315"/>
                  <a:pt x="36" y="318"/>
                  <a:pt x="36" y="319"/>
                </a:cubicBezTo>
                <a:cubicBezTo>
                  <a:pt x="37" y="319"/>
                  <a:pt x="37" y="317"/>
                  <a:pt x="37" y="318"/>
                </a:cubicBezTo>
                <a:cubicBezTo>
                  <a:pt x="37" y="318"/>
                  <a:pt x="37" y="318"/>
                  <a:pt x="37" y="319"/>
                </a:cubicBezTo>
                <a:cubicBezTo>
                  <a:pt x="37" y="320"/>
                  <a:pt x="37" y="319"/>
                  <a:pt x="37" y="320"/>
                </a:cubicBezTo>
                <a:cubicBezTo>
                  <a:pt x="37" y="320"/>
                  <a:pt x="37" y="320"/>
                  <a:pt x="37" y="320"/>
                </a:cubicBezTo>
                <a:cubicBezTo>
                  <a:pt x="37" y="319"/>
                  <a:pt x="36" y="320"/>
                  <a:pt x="36" y="320"/>
                </a:cubicBezTo>
                <a:cubicBezTo>
                  <a:pt x="35" y="319"/>
                  <a:pt x="36" y="318"/>
                  <a:pt x="35" y="317"/>
                </a:cubicBezTo>
                <a:cubicBezTo>
                  <a:pt x="35" y="317"/>
                  <a:pt x="34" y="317"/>
                  <a:pt x="34" y="318"/>
                </a:cubicBezTo>
                <a:cubicBezTo>
                  <a:pt x="34" y="319"/>
                  <a:pt x="35" y="318"/>
                  <a:pt x="35" y="319"/>
                </a:cubicBezTo>
                <a:cubicBezTo>
                  <a:pt x="35" y="320"/>
                  <a:pt x="35" y="322"/>
                  <a:pt x="34" y="321"/>
                </a:cubicBezTo>
                <a:cubicBezTo>
                  <a:pt x="34" y="323"/>
                  <a:pt x="35" y="322"/>
                  <a:pt x="35" y="324"/>
                </a:cubicBezTo>
                <a:cubicBezTo>
                  <a:pt x="34" y="324"/>
                  <a:pt x="34" y="325"/>
                  <a:pt x="34" y="325"/>
                </a:cubicBezTo>
                <a:cubicBezTo>
                  <a:pt x="34" y="324"/>
                  <a:pt x="33" y="324"/>
                  <a:pt x="33" y="325"/>
                </a:cubicBezTo>
                <a:cubicBezTo>
                  <a:pt x="34" y="326"/>
                  <a:pt x="34" y="326"/>
                  <a:pt x="35" y="327"/>
                </a:cubicBezTo>
                <a:cubicBezTo>
                  <a:pt x="36" y="325"/>
                  <a:pt x="34" y="327"/>
                  <a:pt x="35" y="325"/>
                </a:cubicBezTo>
                <a:cubicBezTo>
                  <a:pt x="35" y="326"/>
                  <a:pt x="35" y="325"/>
                  <a:pt x="36" y="325"/>
                </a:cubicBezTo>
                <a:cubicBezTo>
                  <a:pt x="37" y="327"/>
                  <a:pt x="34" y="330"/>
                  <a:pt x="35" y="333"/>
                </a:cubicBezTo>
                <a:cubicBezTo>
                  <a:pt x="36" y="332"/>
                  <a:pt x="35" y="331"/>
                  <a:pt x="35" y="331"/>
                </a:cubicBezTo>
                <a:cubicBezTo>
                  <a:pt x="35" y="331"/>
                  <a:pt x="36" y="331"/>
                  <a:pt x="36" y="331"/>
                </a:cubicBezTo>
                <a:cubicBezTo>
                  <a:pt x="35" y="333"/>
                  <a:pt x="37" y="331"/>
                  <a:pt x="37" y="333"/>
                </a:cubicBezTo>
                <a:cubicBezTo>
                  <a:pt x="37" y="333"/>
                  <a:pt x="38" y="332"/>
                  <a:pt x="38" y="333"/>
                </a:cubicBezTo>
                <a:cubicBezTo>
                  <a:pt x="37" y="332"/>
                  <a:pt x="38" y="334"/>
                  <a:pt x="37" y="334"/>
                </a:cubicBezTo>
                <a:cubicBezTo>
                  <a:pt x="37" y="333"/>
                  <a:pt x="37" y="335"/>
                  <a:pt x="36" y="334"/>
                </a:cubicBezTo>
                <a:cubicBezTo>
                  <a:pt x="37" y="333"/>
                  <a:pt x="37" y="332"/>
                  <a:pt x="36" y="332"/>
                </a:cubicBezTo>
                <a:cubicBezTo>
                  <a:pt x="36" y="334"/>
                  <a:pt x="35" y="334"/>
                  <a:pt x="35" y="337"/>
                </a:cubicBezTo>
                <a:cubicBezTo>
                  <a:pt x="37" y="337"/>
                  <a:pt x="37" y="337"/>
                  <a:pt x="37" y="337"/>
                </a:cubicBezTo>
                <a:cubicBezTo>
                  <a:pt x="37" y="336"/>
                  <a:pt x="37" y="336"/>
                  <a:pt x="37" y="335"/>
                </a:cubicBezTo>
                <a:cubicBezTo>
                  <a:pt x="38" y="335"/>
                  <a:pt x="39" y="335"/>
                  <a:pt x="40" y="336"/>
                </a:cubicBezTo>
                <a:cubicBezTo>
                  <a:pt x="39" y="337"/>
                  <a:pt x="40" y="337"/>
                  <a:pt x="40" y="338"/>
                </a:cubicBezTo>
                <a:cubicBezTo>
                  <a:pt x="40" y="340"/>
                  <a:pt x="39" y="339"/>
                  <a:pt x="38" y="340"/>
                </a:cubicBezTo>
                <a:cubicBezTo>
                  <a:pt x="39" y="340"/>
                  <a:pt x="38" y="340"/>
                  <a:pt x="38" y="341"/>
                </a:cubicBezTo>
                <a:cubicBezTo>
                  <a:pt x="38" y="342"/>
                  <a:pt x="39" y="341"/>
                  <a:pt x="39" y="342"/>
                </a:cubicBezTo>
                <a:cubicBezTo>
                  <a:pt x="39" y="342"/>
                  <a:pt x="39" y="342"/>
                  <a:pt x="38" y="342"/>
                </a:cubicBezTo>
                <a:cubicBezTo>
                  <a:pt x="38" y="344"/>
                  <a:pt x="38" y="344"/>
                  <a:pt x="38" y="344"/>
                </a:cubicBezTo>
                <a:cubicBezTo>
                  <a:pt x="39" y="344"/>
                  <a:pt x="39" y="343"/>
                  <a:pt x="40" y="342"/>
                </a:cubicBezTo>
                <a:cubicBezTo>
                  <a:pt x="39" y="343"/>
                  <a:pt x="39" y="340"/>
                  <a:pt x="40" y="341"/>
                </a:cubicBezTo>
                <a:cubicBezTo>
                  <a:pt x="40" y="341"/>
                  <a:pt x="40" y="341"/>
                  <a:pt x="40" y="341"/>
                </a:cubicBezTo>
                <a:cubicBezTo>
                  <a:pt x="40" y="342"/>
                  <a:pt x="40" y="343"/>
                  <a:pt x="40" y="344"/>
                </a:cubicBezTo>
                <a:cubicBezTo>
                  <a:pt x="39" y="343"/>
                  <a:pt x="38" y="346"/>
                  <a:pt x="38" y="345"/>
                </a:cubicBezTo>
                <a:cubicBezTo>
                  <a:pt x="38" y="347"/>
                  <a:pt x="38" y="346"/>
                  <a:pt x="39" y="347"/>
                </a:cubicBezTo>
                <a:cubicBezTo>
                  <a:pt x="38" y="349"/>
                  <a:pt x="38" y="349"/>
                  <a:pt x="39" y="350"/>
                </a:cubicBezTo>
                <a:cubicBezTo>
                  <a:pt x="40" y="352"/>
                  <a:pt x="39" y="353"/>
                  <a:pt x="38" y="351"/>
                </a:cubicBezTo>
                <a:cubicBezTo>
                  <a:pt x="38" y="354"/>
                  <a:pt x="39" y="355"/>
                  <a:pt x="38" y="357"/>
                </a:cubicBezTo>
                <a:cubicBezTo>
                  <a:pt x="39" y="358"/>
                  <a:pt x="39" y="355"/>
                  <a:pt x="40" y="357"/>
                </a:cubicBezTo>
                <a:cubicBezTo>
                  <a:pt x="39" y="358"/>
                  <a:pt x="39" y="358"/>
                  <a:pt x="40" y="359"/>
                </a:cubicBezTo>
                <a:cubicBezTo>
                  <a:pt x="40" y="358"/>
                  <a:pt x="40" y="357"/>
                  <a:pt x="40" y="355"/>
                </a:cubicBezTo>
                <a:cubicBezTo>
                  <a:pt x="41" y="355"/>
                  <a:pt x="40" y="353"/>
                  <a:pt x="41" y="354"/>
                </a:cubicBezTo>
                <a:cubicBezTo>
                  <a:pt x="41" y="352"/>
                  <a:pt x="40" y="354"/>
                  <a:pt x="41" y="352"/>
                </a:cubicBezTo>
                <a:cubicBezTo>
                  <a:pt x="41" y="352"/>
                  <a:pt x="42" y="352"/>
                  <a:pt x="42" y="351"/>
                </a:cubicBezTo>
                <a:cubicBezTo>
                  <a:pt x="42" y="350"/>
                  <a:pt x="42" y="349"/>
                  <a:pt x="42" y="348"/>
                </a:cubicBezTo>
                <a:cubicBezTo>
                  <a:pt x="42" y="349"/>
                  <a:pt x="43" y="350"/>
                  <a:pt x="43" y="350"/>
                </a:cubicBezTo>
                <a:cubicBezTo>
                  <a:pt x="43" y="348"/>
                  <a:pt x="44" y="348"/>
                  <a:pt x="44" y="348"/>
                </a:cubicBezTo>
                <a:cubicBezTo>
                  <a:pt x="43" y="348"/>
                  <a:pt x="44" y="345"/>
                  <a:pt x="43" y="344"/>
                </a:cubicBezTo>
                <a:cubicBezTo>
                  <a:pt x="43" y="345"/>
                  <a:pt x="43" y="346"/>
                  <a:pt x="43" y="346"/>
                </a:cubicBezTo>
                <a:cubicBezTo>
                  <a:pt x="43" y="344"/>
                  <a:pt x="43" y="346"/>
                  <a:pt x="42" y="346"/>
                </a:cubicBezTo>
                <a:cubicBezTo>
                  <a:pt x="42" y="345"/>
                  <a:pt x="42" y="344"/>
                  <a:pt x="42" y="344"/>
                </a:cubicBezTo>
                <a:cubicBezTo>
                  <a:pt x="41" y="345"/>
                  <a:pt x="42" y="346"/>
                  <a:pt x="42" y="347"/>
                </a:cubicBezTo>
                <a:cubicBezTo>
                  <a:pt x="42" y="347"/>
                  <a:pt x="41" y="347"/>
                  <a:pt x="41" y="347"/>
                </a:cubicBezTo>
                <a:cubicBezTo>
                  <a:pt x="42" y="346"/>
                  <a:pt x="41" y="345"/>
                  <a:pt x="41" y="344"/>
                </a:cubicBezTo>
                <a:cubicBezTo>
                  <a:pt x="41" y="343"/>
                  <a:pt x="42" y="345"/>
                  <a:pt x="42" y="343"/>
                </a:cubicBezTo>
                <a:cubicBezTo>
                  <a:pt x="41" y="343"/>
                  <a:pt x="41" y="342"/>
                  <a:pt x="41" y="344"/>
                </a:cubicBezTo>
                <a:cubicBezTo>
                  <a:pt x="40" y="340"/>
                  <a:pt x="41" y="343"/>
                  <a:pt x="41" y="341"/>
                </a:cubicBezTo>
                <a:cubicBezTo>
                  <a:pt x="40" y="340"/>
                  <a:pt x="40" y="336"/>
                  <a:pt x="40" y="335"/>
                </a:cubicBezTo>
                <a:cubicBezTo>
                  <a:pt x="41" y="337"/>
                  <a:pt x="41" y="334"/>
                  <a:pt x="43" y="334"/>
                </a:cubicBezTo>
                <a:cubicBezTo>
                  <a:pt x="42" y="337"/>
                  <a:pt x="44" y="334"/>
                  <a:pt x="43" y="336"/>
                </a:cubicBezTo>
                <a:cubicBezTo>
                  <a:pt x="45" y="335"/>
                  <a:pt x="44" y="331"/>
                  <a:pt x="44" y="329"/>
                </a:cubicBezTo>
                <a:cubicBezTo>
                  <a:pt x="43" y="328"/>
                  <a:pt x="43" y="329"/>
                  <a:pt x="43" y="329"/>
                </a:cubicBezTo>
                <a:cubicBezTo>
                  <a:pt x="43" y="328"/>
                  <a:pt x="42" y="330"/>
                  <a:pt x="42" y="329"/>
                </a:cubicBezTo>
                <a:cubicBezTo>
                  <a:pt x="43" y="329"/>
                  <a:pt x="43" y="328"/>
                  <a:pt x="43" y="328"/>
                </a:cubicBezTo>
                <a:cubicBezTo>
                  <a:pt x="46" y="326"/>
                  <a:pt x="44" y="331"/>
                  <a:pt x="45" y="333"/>
                </a:cubicBezTo>
                <a:cubicBezTo>
                  <a:pt x="45" y="331"/>
                  <a:pt x="46" y="331"/>
                  <a:pt x="46" y="329"/>
                </a:cubicBezTo>
                <a:cubicBezTo>
                  <a:pt x="46" y="330"/>
                  <a:pt x="46" y="332"/>
                  <a:pt x="47" y="332"/>
                </a:cubicBezTo>
                <a:cubicBezTo>
                  <a:pt x="46" y="330"/>
                  <a:pt x="47" y="331"/>
                  <a:pt x="48" y="330"/>
                </a:cubicBezTo>
                <a:cubicBezTo>
                  <a:pt x="48" y="328"/>
                  <a:pt x="47" y="329"/>
                  <a:pt x="47" y="328"/>
                </a:cubicBezTo>
                <a:cubicBezTo>
                  <a:pt x="48" y="328"/>
                  <a:pt x="48" y="328"/>
                  <a:pt x="49" y="329"/>
                </a:cubicBezTo>
                <a:cubicBezTo>
                  <a:pt x="49" y="329"/>
                  <a:pt x="48" y="328"/>
                  <a:pt x="49" y="327"/>
                </a:cubicBezTo>
                <a:cubicBezTo>
                  <a:pt x="48" y="327"/>
                  <a:pt x="48" y="327"/>
                  <a:pt x="48" y="327"/>
                </a:cubicBezTo>
                <a:cubicBezTo>
                  <a:pt x="49" y="324"/>
                  <a:pt x="48" y="321"/>
                  <a:pt x="49" y="317"/>
                </a:cubicBezTo>
                <a:cubicBezTo>
                  <a:pt x="49" y="319"/>
                  <a:pt x="50" y="318"/>
                  <a:pt x="50" y="319"/>
                </a:cubicBezTo>
                <a:cubicBezTo>
                  <a:pt x="50" y="319"/>
                  <a:pt x="48" y="323"/>
                  <a:pt x="50" y="324"/>
                </a:cubicBezTo>
                <a:cubicBezTo>
                  <a:pt x="49" y="323"/>
                  <a:pt x="49" y="322"/>
                  <a:pt x="50" y="322"/>
                </a:cubicBezTo>
                <a:cubicBezTo>
                  <a:pt x="49" y="323"/>
                  <a:pt x="51" y="322"/>
                  <a:pt x="51" y="323"/>
                </a:cubicBezTo>
                <a:cubicBezTo>
                  <a:pt x="51" y="323"/>
                  <a:pt x="50" y="323"/>
                  <a:pt x="50" y="324"/>
                </a:cubicBezTo>
                <a:cubicBezTo>
                  <a:pt x="51" y="324"/>
                  <a:pt x="52" y="324"/>
                  <a:pt x="52" y="324"/>
                </a:cubicBezTo>
                <a:cubicBezTo>
                  <a:pt x="51" y="323"/>
                  <a:pt x="54" y="324"/>
                  <a:pt x="54" y="323"/>
                </a:cubicBezTo>
                <a:cubicBezTo>
                  <a:pt x="53" y="324"/>
                  <a:pt x="54" y="326"/>
                  <a:pt x="54" y="327"/>
                </a:cubicBezTo>
                <a:cubicBezTo>
                  <a:pt x="55" y="323"/>
                  <a:pt x="54" y="322"/>
                  <a:pt x="54" y="319"/>
                </a:cubicBezTo>
                <a:cubicBezTo>
                  <a:pt x="54" y="319"/>
                  <a:pt x="54" y="319"/>
                  <a:pt x="54" y="319"/>
                </a:cubicBezTo>
                <a:cubicBezTo>
                  <a:pt x="54" y="318"/>
                  <a:pt x="54" y="317"/>
                  <a:pt x="54" y="316"/>
                </a:cubicBezTo>
                <a:cubicBezTo>
                  <a:pt x="54" y="315"/>
                  <a:pt x="54" y="315"/>
                  <a:pt x="54" y="315"/>
                </a:cubicBezTo>
                <a:cubicBezTo>
                  <a:pt x="55" y="313"/>
                  <a:pt x="53" y="306"/>
                  <a:pt x="55" y="307"/>
                </a:cubicBezTo>
                <a:cubicBezTo>
                  <a:pt x="55" y="306"/>
                  <a:pt x="55" y="306"/>
                  <a:pt x="55" y="306"/>
                </a:cubicBezTo>
                <a:cubicBezTo>
                  <a:pt x="54" y="305"/>
                  <a:pt x="54" y="307"/>
                  <a:pt x="54" y="306"/>
                </a:cubicBezTo>
                <a:cubicBezTo>
                  <a:pt x="54" y="304"/>
                  <a:pt x="55" y="304"/>
                  <a:pt x="54" y="302"/>
                </a:cubicBezTo>
                <a:cubicBezTo>
                  <a:pt x="53" y="302"/>
                  <a:pt x="54" y="299"/>
                  <a:pt x="54" y="299"/>
                </a:cubicBezTo>
                <a:cubicBezTo>
                  <a:pt x="54" y="298"/>
                  <a:pt x="54" y="298"/>
                  <a:pt x="53" y="297"/>
                </a:cubicBezTo>
                <a:cubicBezTo>
                  <a:pt x="54" y="296"/>
                  <a:pt x="54" y="295"/>
                  <a:pt x="54" y="292"/>
                </a:cubicBezTo>
                <a:cubicBezTo>
                  <a:pt x="53" y="292"/>
                  <a:pt x="54" y="294"/>
                  <a:pt x="53" y="294"/>
                </a:cubicBezTo>
                <a:cubicBezTo>
                  <a:pt x="53" y="293"/>
                  <a:pt x="53" y="291"/>
                  <a:pt x="53" y="291"/>
                </a:cubicBezTo>
                <a:cubicBezTo>
                  <a:pt x="54" y="291"/>
                  <a:pt x="53" y="292"/>
                  <a:pt x="54" y="292"/>
                </a:cubicBezTo>
                <a:cubicBezTo>
                  <a:pt x="54" y="291"/>
                  <a:pt x="54" y="293"/>
                  <a:pt x="54" y="291"/>
                </a:cubicBezTo>
                <a:cubicBezTo>
                  <a:pt x="54" y="292"/>
                  <a:pt x="53" y="290"/>
                  <a:pt x="54" y="289"/>
                </a:cubicBezTo>
                <a:cubicBezTo>
                  <a:pt x="54" y="289"/>
                  <a:pt x="54" y="290"/>
                  <a:pt x="54" y="290"/>
                </a:cubicBezTo>
                <a:cubicBezTo>
                  <a:pt x="54" y="288"/>
                  <a:pt x="53" y="288"/>
                  <a:pt x="54" y="286"/>
                </a:cubicBezTo>
                <a:cubicBezTo>
                  <a:pt x="54" y="285"/>
                  <a:pt x="53" y="287"/>
                  <a:pt x="53" y="285"/>
                </a:cubicBezTo>
                <a:cubicBezTo>
                  <a:pt x="53" y="285"/>
                  <a:pt x="53" y="282"/>
                  <a:pt x="53" y="282"/>
                </a:cubicBezTo>
                <a:cubicBezTo>
                  <a:pt x="53" y="283"/>
                  <a:pt x="53" y="283"/>
                  <a:pt x="53" y="285"/>
                </a:cubicBezTo>
                <a:cubicBezTo>
                  <a:pt x="54" y="285"/>
                  <a:pt x="54" y="285"/>
                  <a:pt x="54" y="286"/>
                </a:cubicBezTo>
                <a:cubicBezTo>
                  <a:pt x="54" y="285"/>
                  <a:pt x="55" y="285"/>
                  <a:pt x="55" y="284"/>
                </a:cubicBezTo>
                <a:cubicBezTo>
                  <a:pt x="53" y="284"/>
                  <a:pt x="54" y="281"/>
                  <a:pt x="54" y="280"/>
                </a:cubicBezTo>
                <a:cubicBezTo>
                  <a:pt x="54" y="281"/>
                  <a:pt x="54" y="281"/>
                  <a:pt x="54" y="281"/>
                </a:cubicBezTo>
                <a:cubicBezTo>
                  <a:pt x="53" y="281"/>
                  <a:pt x="53" y="279"/>
                  <a:pt x="53" y="279"/>
                </a:cubicBezTo>
                <a:cubicBezTo>
                  <a:pt x="54" y="279"/>
                  <a:pt x="54" y="280"/>
                  <a:pt x="54" y="279"/>
                </a:cubicBezTo>
                <a:cubicBezTo>
                  <a:pt x="53" y="278"/>
                  <a:pt x="54" y="276"/>
                  <a:pt x="54" y="276"/>
                </a:cubicBezTo>
                <a:cubicBezTo>
                  <a:pt x="54" y="276"/>
                  <a:pt x="54" y="276"/>
                  <a:pt x="54" y="274"/>
                </a:cubicBezTo>
                <a:cubicBezTo>
                  <a:pt x="55" y="274"/>
                  <a:pt x="54" y="273"/>
                  <a:pt x="54" y="273"/>
                </a:cubicBezTo>
                <a:cubicBezTo>
                  <a:pt x="55" y="273"/>
                  <a:pt x="55" y="273"/>
                  <a:pt x="55" y="274"/>
                </a:cubicBezTo>
                <a:cubicBezTo>
                  <a:pt x="54" y="274"/>
                  <a:pt x="54" y="274"/>
                  <a:pt x="54" y="275"/>
                </a:cubicBezTo>
                <a:cubicBezTo>
                  <a:pt x="55" y="274"/>
                  <a:pt x="56" y="273"/>
                  <a:pt x="55" y="270"/>
                </a:cubicBezTo>
                <a:cubicBezTo>
                  <a:pt x="55" y="269"/>
                  <a:pt x="55" y="271"/>
                  <a:pt x="55" y="270"/>
                </a:cubicBezTo>
                <a:cubicBezTo>
                  <a:pt x="55" y="269"/>
                  <a:pt x="55" y="266"/>
                  <a:pt x="55" y="267"/>
                </a:cubicBezTo>
                <a:cubicBezTo>
                  <a:pt x="55" y="265"/>
                  <a:pt x="55" y="266"/>
                  <a:pt x="55" y="264"/>
                </a:cubicBezTo>
                <a:cubicBezTo>
                  <a:pt x="55" y="264"/>
                  <a:pt x="55" y="265"/>
                  <a:pt x="54" y="265"/>
                </a:cubicBezTo>
                <a:cubicBezTo>
                  <a:pt x="55" y="263"/>
                  <a:pt x="55" y="261"/>
                  <a:pt x="54" y="261"/>
                </a:cubicBezTo>
                <a:cubicBezTo>
                  <a:pt x="54" y="260"/>
                  <a:pt x="54" y="259"/>
                  <a:pt x="55" y="259"/>
                </a:cubicBezTo>
                <a:cubicBezTo>
                  <a:pt x="55" y="259"/>
                  <a:pt x="54" y="260"/>
                  <a:pt x="55" y="260"/>
                </a:cubicBezTo>
                <a:cubicBezTo>
                  <a:pt x="55" y="259"/>
                  <a:pt x="55" y="258"/>
                  <a:pt x="55" y="256"/>
                </a:cubicBezTo>
                <a:cubicBezTo>
                  <a:pt x="55" y="257"/>
                  <a:pt x="55" y="255"/>
                  <a:pt x="55" y="254"/>
                </a:cubicBezTo>
                <a:cubicBezTo>
                  <a:pt x="56" y="255"/>
                  <a:pt x="56" y="254"/>
                  <a:pt x="57" y="254"/>
                </a:cubicBezTo>
                <a:cubicBezTo>
                  <a:pt x="57" y="254"/>
                  <a:pt x="56" y="253"/>
                  <a:pt x="56" y="253"/>
                </a:cubicBezTo>
                <a:cubicBezTo>
                  <a:pt x="56" y="255"/>
                  <a:pt x="55" y="253"/>
                  <a:pt x="55" y="252"/>
                </a:cubicBezTo>
                <a:cubicBezTo>
                  <a:pt x="56" y="251"/>
                  <a:pt x="55" y="252"/>
                  <a:pt x="56" y="251"/>
                </a:cubicBezTo>
                <a:cubicBezTo>
                  <a:pt x="56" y="250"/>
                  <a:pt x="56" y="251"/>
                  <a:pt x="55" y="250"/>
                </a:cubicBezTo>
                <a:cubicBezTo>
                  <a:pt x="56" y="250"/>
                  <a:pt x="56" y="248"/>
                  <a:pt x="55" y="248"/>
                </a:cubicBezTo>
                <a:cubicBezTo>
                  <a:pt x="56" y="248"/>
                  <a:pt x="56" y="249"/>
                  <a:pt x="56" y="249"/>
                </a:cubicBezTo>
                <a:cubicBezTo>
                  <a:pt x="56" y="247"/>
                  <a:pt x="56" y="247"/>
                  <a:pt x="56" y="246"/>
                </a:cubicBezTo>
                <a:cubicBezTo>
                  <a:pt x="56" y="246"/>
                  <a:pt x="56" y="246"/>
                  <a:pt x="56" y="246"/>
                </a:cubicBezTo>
                <a:cubicBezTo>
                  <a:pt x="56" y="245"/>
                  <a:pt x="56" y="244"/>
                  <a:pt x="56" y="243"/>
                </a:cubicBezTo>
                <a:cubicBezTo>
                  <a:pt x="56" y="242"/>
                  <a:pt x="55" y="245"/>
                  <a:pt x="54" y="244"/>
                </a:cubicBezTo>
                <a:cubicBezTo>
                  <a:pt x="54" y="243"/>
                  <a:pt x="56" y="242"/>
                  <a:pt x="55" y="241"/>
                </a:cubicBezTo>
                <a:cubicBezTo>
                  <a:pt x="56" y="241"/>
                  <a:pt x="56" y="241"/>
                  <a:pt x="56" y="241"/>
                </a:cubicBezTo>
                <a:cubicBezTo>
                  <a:pt x="56" y="239"/>
                  <a:pt x="56" y="237"/>
                  <a:pt x="57" y="238"/>
                </a:cubicBezTo>
                <a:cubicBezTo>
                  <a:pt x="56" y="234"/>
                  <a:pt x="56" y="231"/>
                  <a:pt x="57" y="227"/>
                </a:cubicBezTo>
                <a:cubicBezTo>
                  <a:pt x="56" y="227"/>
                  <a:pt x="56" y="227"/>
                  <a:pt x="56" y="227"/>
                </a:cubicBezTo>
                <a:cubicBezTo>
                  <a:pt x="56" y="226"/>
                  <a:pt x="56" y="226"/>
                  <a:pt x="56" y="226"/>
                </a:cubicBezTo>
                <a:cubicBezTo>
                  <a:pt x="56" y="227"/>
                  <a:pt x="57" y="227"/>
                  <a:pt x="57" y="225"/>
                </a:cubicBezTo>
                <a:cubicBezTo>
                  <a:pt x="57" y="224"/>
                  <a:pt x="57" y="226"/>
                  <a:pt x="56" y="224"/>
                </a:cubicBezTo>
                <a:cubicBezTo>
                  <a:pt x="57" y="221"/>
                  <a:pt x="56" y="217"/>
                  <a:pt x="57" y="213"/>
                </a:cubicBezTo>
                <a:cubicBezTo>
                  <a:pt x="57" y="212"/>
                  <a:pt x="56" y="214"/>
                  <a:pt x="56" y="213"/>
                </a:cubicBezTo>
                <a:cubicBezTo>
                  <a:pt x="56" y="212"/>
                  <a:pt x="57" y="211"/>
                  <a:pt x="57" y="209"/>
                </a:cubicBezTo>
                <a:cubicBezTo>
                  <a:pt x="56" y="209"/>
                  <a:pt x="56" y="209"/>
                  <a:pt x="56" y="208"/>
                </a:cubicBezTo>
                <a:cubicBezTo>
                  <a:pt x="56" y="207"/>
                  <a:pt x="56" y="207"/>
                  <a:pt x="57" y="207"/>
                </a:cubicBezTo>
                <a:cubicBezTo>
                  <a:pt x="57" y="208"/>
                  <a:pt x="57" y="208"/>
                  <a:pt x="57" y="208"/>
                </a:cubicBezTo>
                <a:cubicBezTo>
                  <a:pt x="57" y="208"/>
                  <a:pt x="57" y="208"/>
                  <a:pt x="57" y="208"/>
                </a:cubicBezTo>
                <a:cubicBezTo>
                  <a:pt x="57" y="207"/>
                  <a:pt x="57" y="205"/>
                  <a:pt x="58" y="205"/>
                </a:cubicBezTo>
                <a:cubicBezTo>
                  <a:pt x="58" y="203"/>
                  <a:pt x="58" y="204"/>
                  <a:pt x="57" y="203"/>
                </a:cubicBezTo>
                <a:cubicBezTo>
                  <a:pt x="58" y="202"/>
                  <a:pt x="58" y="200"/>
                  <a:pt x="58" y="197"/>
                </a:cubicBezTo>
                <a:cubicBezTo>
                  <a:pt x="57" y="197"/>
                  <a:pt x="57" y="197"/>
                  <a:pt x="57" y="197"/>
                </a:cubicBezTo>
                <a:cubicBezTo>
                  <a:pt x="57" y="196"/>
                  <a:pt x="56" y="196"/>
                  <a:pt x="57" y="195"/>
                </a:cubicBezTo>
                <a:cubicBezTo>
                  <a:pt x="58" y="194"/>
                  <a:pt x="58" y="195"/>
                  <a:pt x="57" y="197"/>
                </a:cubicBezTo>
                <a:cubicBezTo>
                  <a:pt x="58" y="196"/>
                  <a:pt x="58" y="194"/>
                  <a:pt x="57" y="192"/>
                </a:cubicBezTo>
                <a:cubicBezTo>
                  <a:pt x="57" y="190"/>
                  <a:pt x="59" y="187"/>
                  <a:pt x="58" y="184"/>
                </a:cubicBezTo>
                <a:cubicBezTo>
                  <a:pt x="58" y="185"/>
                  <a:pt x="57" y="186"/>
                  <a:pt x="57" y="185"/>
                </a:cubicBezTo>
                <a:cubicBezTo>
                  <a:pt x="58" y="183"/>
                  <a:pt x="58" y="180"/>
                  <a:pt x="58" y="178"/>
                </a:cubicBezTo>
                <a:cubicBezTo>
                  <a:pt x="58" y="176"/>
                  <a:pt x="58" y="174"/>
                  <a:pt x="58" y="171"/>
                </a:cubicBezTo>
                <a:cubicBezTo>
                  <a:pt x="58" y="171"/>
                  <a:pt x="58" y="171"/>
                  <a:pt x="58" y="171"/>
                </a:cubicBezTo>
                <a:cubicBezTo>
                  <a:pt x="58" y="170"/>
                  <a:pt x="58" y="169"/>
                  <a:pt x="58" y="167"/>
                </a:cubicBezTo>
                <a:cubicBezTo>
                  <a:pt x="58" y="166"/>
                  <a:pt x="58" y="165"/>
                  <a:pt x="58" y="163"/>
                </a:cubicBezTo>
                <a:cubicBezTo>
                  <a:pt x="59" y="163"/>
                  <a:pt x="59" y="163"/>
                  <a:pt x="59" y="163"/>
                </a:cubicBezTo>
                <a:cubicBezTo>
                  <a:pt x="59" y="159"/>
                  <a:pt x="58" y="155"/>
                  <a:pt x="58" y="151"/>
                </a:cubicBezTo>
                <a:cubicBezTo>
                  <a:pt x="58" y="148"/>
                  <a:pt x="59" y="147"/>
                  <a:pt x="59" y="145"/>
                </a:cubicBezTo>
                <a:cubicBezTo>
                  <a:pt x="59" y="145"/>
                  <a:pt x="58" y="143"/>
                  <a:pt x="59" y="142"/>
                </a:cubicBezTo>
                <a:cubicBezTo>
                  <a:pt x="59" y="142"/>
                  <a:pt x="59" y="144"/>
                  <a:pt x="58" y="142"/>
                </a:cubicBezTo>
                <a:cubicBezTo>
                  <a:pt x="59" y="138"/>
                  <a:pt x="59" y="136"/>
                  <a:pt x="59" y="131"/>
                </a:cubicBezTo>
                <a:cubicBezTo>
                  <a:pt x="59" y="131"/>
                  <a:pt x="58" y="131"/>
                  <a:pt x="58" y="131"/>
                </a:cubicBezTo>
                <a:cubicBezTo>
                  <a:pt x="59" y="131"/>
                  <a:pt x="59" y="130"/>
                  <a:pt x="59" y="130"/>
                </a:cubicBezTo>
                <a:cubicBezTo>
                  <a:pt x="59" y="126"/>
                  <a:pt x="58" y="124"/>
                  <a:pt x="59" y="121"/>
                </a:cubicBezTo>
                <a:cubicBezTo>
                  <a:pt x="59" y="120"/>
                  <a:pt x="58" y="122"/>
                  <a:pt x="58" y="121"/>
                </a:cubicBezTo>
                <a:cubicBezTo>
                  <a:pt x="58" y="120"/>
                  <a:pt x="59" y="121"/>
                  <a:pt x="59" y="121"/>
                </a:cubicBezTo>
                <a:cubicBezTo>
                  <a:pt x="60" y="119"/>
                  <a:pt x="59" y="120"/>
                  <a:pt x="58" y="119"/>
                </a:cubicBezTo>
                <a:cubicBezTo>
                  <a:pt x="58" y="118"/>
                  <a:pt x="58" y="118"/>
                  <a:pt x="58" y="118"/>
                </a:cubicBezTo>
                <a:cubicBezTo>
                  <a:pt x="60" y="118"/>
                  <a:pt x="59" y="113"/>
                  <a:pt x="59" y="115"/>
                </a:cubicBezTo>
                <a:cubicBezTo>
                  <a:pt x="59" y="115"/>
                  <a:pt x="59" y="117"/>
                  <a:pt x="58" y="117"/>
                </a:cubicBezTo>
                <a:cubicBezTo>
                  <a:pt x="58" y="116"/>
                  <a:pt x="58" y="112"/>
                  <a:pt x="59" y="114"/>
                </a:cubicBezTo>
                <a:cubicBezTo>
                  <a:pt x="58" y="112"/>
                  <a:pt x="58" y="111"/>
                  <a:pt x="59" y="109"/>
                </a:cubicBezTo>
                <a:cubicBezTo>
                  <a:pt x="59" y="108"/>
                  <a:pt x="58" y="110"/>
                  <a:pt x="58" y="108"/>
                </a:cubicBezTo>
                <a:cubicBezTo>
                  <a:pt x="59" y="108"/>
                  <a:pt x="59" y="107"/>
                  <a:pt x="59" y="107"/>
                </a:cubicBezTo>
                <a:cubicBezTo>
                  <a:pt x="59" y="105"/>
                  <a:pt x="59" y="105"/>
                  <a:pt x="59" y="102"/>
                </a:cubicBezTo>
                <a:cubicBezTo>
                  <a:pt x="59" y="102"/>
                  <a:pt x="59" y="101"/>
                  <a:pt x="58" y="102"/>
                </a:cubicBezTo>
                <a:cubicBezTo>
                  <a:pt x="58" y="100"/>
                  <a:pt x="58" y="100"/>
                  <a:pt x="58" y="100"/>
                </a:cubicBezTo>
                <a:cubicBezTo>
                  <a:pt x="59" y="100"/>
                  <a:pt x="59" y="97"/>
                  <a:pt x="59" y="94"/>
                </a:cubicBezTo>
                <a:cubicBezTo>
                  <a:pt x="59" y="94"/>
                  <a:pt x="59" y="94"/>
                  <a:pt x="58" y="93"/>
                </a:cubicBezTo>
                <a:cubicBezTo>
                  <a:pt x="58" y="93"/>
                  <a:pt x="60" y="89"/>
                  <a:pt x="59" y="91"/>
                </a:cubicBezTo>
                <a:cubicBezTo>
                  <a:pt x="60" y="88"/>
                  <a:pt x="59" y="82"/>
                  <a:pt x="59" y="81"/>
                </a:cubicBezTo>
                <a:cubicBezTo>
                  <a:pt x="60" y="81"/>
                  <a:pt x="59" y="78"/>
                  <a:pt x="59" y="76"/>
                </a:cubicBezTo>
                <a:cubicBezTo>
                  <a:pt x="59" y="76"/>
                  <a:pt x="59" y="75"/>
                  <a:pt x="59" y="75"/>
                </a:cubicBezTo>
                <a:cubicBezTo>
                  <a:pt x="59" y="75"/>
                  <a:pt x="59" y="75"/>
                  <a:pt x="59" y="74"/>
                </a:cubicBezTo>
                <a:cubicBezTo>
                  <a:pt x="58" y="74"/>
                  <a:pt x="59" y="73"/>
                  <a:pt x="59" y="72"/>
                </a:cubicBezTo>
                <a:cubicBezTo>
                  <a:pt x="59" y="71"/>
                  <a:pt x="58" y="72"/>
                  <a:pt x="58" y="71"/>
                </a:cubicBezTo>
                <a:cubicBezTo>
                  <a:pt x="58" y="70"/>
                  <a:pt x="59" y="71"/>
                  <a:pt x="59" y="69"/>
                </a:cubicBezTo>
                <a:cubicBezTo>
                  <a:pt x="59" y="69"/>
                  <a:pt x="58" y="71"/>
                  <a:pt x="58" y="69"/>
                </a:cubicBezTo>
                <a:cubicBezTo>
                  <a:pt x="58" y="68"/>
                  <a:pt x="58" y="68"/>
                  <a:pt x="58" y="68"/>
                </a:cubicBezTo>
                <a:cubicBezTo>
                  <a:pt x="59" y="68"/>
                  <a:pt x="59" y="68"/>
                  <a:pt x="59" y="69"/>
                </a:cubicBezTo>
                <a:cubicBezTo>
                  <a:pt x="59" y="65"/>
                  <a:pt x="59" y="63"/>
                  <a:pt x="59" y="61"/>
                </a:cubicBezTo>
                <a:cubicBezTo>
                  <a:pt x="58" y="60"/>
                  <a:pt x="59" y="62"/>
                  <a:pt x="58" y="62"/>
                </a:cubicBezTo>
                <a:cubicBezTo>
                  <a:pt x="59" y="55"/>
                  <a:pt x="58" y="49"/>
                  <a:pt x="57" y="45"/>
                </a:cubicBezTo>
                <a:cubicBezTo>
                  <a:pt x="58" y="40"/>
                  <a:pt x="58" y="40"/>
                  <a:pt x="58" y="40"/>
                </a:cubicBezTo>
                <a:cubicBezTo>
                  <a:pt x="56" y="39"/>
                  <a:pt x="57" y="32"/>
                  <a:pt x="56" y="30"/>
                </a:cubicBezTo>
                <a:cubicBezTo>
                  <a:pt x="56" y="32"/>
                  <a:pt x="56" y="33"/>
                  <a:pt x="56" y="35"/>
                </a:cubicBezTo>
                <a:cubicBezTo>
                  <a:pt x="55" y="33"/>
                  <a:pt x="55" y="33"/>
                  <a:pt x="54" y="33"/>
                </a:cubicBezTo>
                <a:cubicBezTo>
                  <a:pt x="55" y="32"/>
                  <a:pt x="53" y="32"/>
                  <a:pt x="54" y="29"/>
                </a:cubicBezTo>
                <a:cubicBezTo>
                  <a:pt x="54" y="29"/>
                  <a:pt x="53" y="30"/>
                  <a:pt x="53" y="29"/>
                </a:cubicBezTo>
                <a:cubicBezTo>
                  <a:pt x="53" y="28"/>
                  <a:pt x="53" y="27"/>
                  <a:pt x="54" y="27"/>
                </a:cubicBezTo>
                <a:cubicBezTo>
                  <a:pt x="54" y="29"/>
                  <a:pt x="54" y="27"/>
                  <a:pt x="54" y="27"/>
                </a:cubicBezTo>
                <a:cubicBezTo>
                  <a:pt x="55" y="28"/>
                  <a:pt x="55" y="28"/>
                  <a:pt x="55" y="29"/>
                </a:cubicBezTo>
                <a:cubicBezTo>
                  <a:pt x="55" y="30"/>
                  <a:pt x="56" y="30"/>
                  <a:pt x="56" y="29"/>
                </a:cubicBezTo>
                <a:cubicBezTo>
                  <a:pt x="56" y="27"/>
                  <a:pt x="56" y="25"/>
                  <a:pt x="55" y="24"/>
                </a:cubicBezTo>
                <a:cubicBezTo>
                  <a:pt x="54" y="24"/>
                  <a:pt x="54" y="24"/>
                  <a:pt x="54" y="24"/>
                </a:cubicBezTo>
                <a:cubicBezTo>
                  <a:pt x="54" y="21"/>
                  <a:pt x="53" y="22"/>
                  <a:pt x="53" y="19"/>
                </a:cubicBezTo>
                <a:cubicBezTo>
                  <a:pt x="52" y="20"/>
                  <a:pt x="52" y="19"/>
                  <a:pt x="51" y="17"/>
                </a:cubicBezTo>
                <a:cubicBezTo>
                  <a:pt x="50" y="16"/>
                  <a:pt x="50" y="18"/>
                  <a:pt x="49" y="16"/>
                </a:cubicBezTo>
                <a:cubicBezTo>
                  <a:pt x="49" y="17"/>
                  <a:pt x="48" y="16"/>
                  <a:pt x="48" y="17"/>
                </a:cubicBezTo>
                <a:cubicBezTo>
                  <a:pt x="49" y="17"/>
                  <a:pt x="48" y="19"/>
                  <a:pt x="49" y="19"/>
                </a:cubicBezTo>
                <a:cubicBezTo>
                  <a:pt x="49" y="18"/>
                  <a:pt x="49" y="17"/>
                  <a:pt x="49" y="18"/>
                </a:cubicBezTo>
                <a:cubicBezTo>
                  <a:pt x="49" y="19"/>
                  <a:pt x="49" y="21"/>
                  <a:pt x="49" y="21"/>
                </a:cubicBezTo>
                <a:cubicBezTo>
                  <a:pt x="48" y="17"/>
                  <a:pt x="46" y="19"/>
                  <a:pt x="45" y="15"/>
                </a:cubicBezTo>
                <a:cubicBezTo>
                  <a:pt x="45" y="14"/>
                  <a:pt x="45" y="13"/>
                  <a:pt x="45" y="13"/>
                </a:cubicBezTo>
                <a:cubicBezTo>
                  <a:pt x="46" y="12"/>
                  <a:pt x="47" y="13"/>
                  <a:pt x="47" y="12"/>
                </a:cubicBezTo>
                <a:cubicBezTo>
                  <a:pt x="46" y="11"/>
                  <a:pt x="46" y="11"/>
                  <a:pt x="46" y="11"/>
                </a:cubicBezTo>
                <a:cubicBezTo>
                  <a:pt x="46" y="10"/>
                  <a:pt x="45" y="8"/>
                  <a:pt x="46" y="8"/>
                </a:cubicBezTo>
                <a:cubicBezTo>
                  <a:pt x="45" y="8"/>
                  <a:pt x="45" y="6"/>
                  <a:pt x="44" y="5"/>
                </a:cubicBezTo>
                <a:cubicBezTo>
                  <a:pt x="44" y="7"/>
                  <a:pt x="43" y="3"/>
                  <a:pt x="42" y="3"/>
                </a:cubicBezTo>
                <a:cubicBezTo>
                  <a:pt x="43" y="5"/>
                  <a:pt x="43" y="6"/>
                  <a:pt x="42" y="7"/>
                </a:cubicBezTo>
                <a:cubicBezTo>
                  <a:pt x="43" y="7"/>
                  <a:pt x="44" y="8"/>
                  <a:pt x="44" y="9"/>
                </a:cubicBezTo>
                <a:cubicBezTo>
                  <a:pt x="45" y="10"/>
                  <a:pt x="44" y="10"/>
                  <a:pt x="44" y="10"/>
                </a:cubicBezTo>
                <a:cubicBezTo>
                  <a:pt x="45" y="11"/>
                  <a:pt x="45" y="10"/>
                  <a:pt x="45" y="10"/>
                </a:cubicBezTo>
                <a:cubicBezTo>
                  <a:pt x="44" y="11"/>
                  <a:pt x="45" y="12"/>
                  <a:pt x="45" y="11"/>
                </a:cubicBezTo>
                <a:cubicBezTo>
                  <a:pt x="45" y="15"/>
                  <a:pt x="44" y="14"/>
                  <a:pt x="43" y="16"/>
                </a:cubicBezTo>
                <a:cubicBezTo>
                  <a:pt x="43" y="14"/>
                  <a:pt x="43" y="11"/>
                  <a:pt x="42" y="12"/>
                </a:cubicBezTo>
                <a:cubicBezTo>
                  <a:pt x="42" y="11"/>
                  <a:pt x="41" y="8"/>
                  <a:pt x="41" y="7"/>
                </a:cubicBezTo>
                <a:cubicBezTo>
                  <a:pt x="41" y="6"/>
                  <a:pt x="41" y="6"/>
                  <a:pt x="41" y="5"/>
                </a:cubicBezTo>
                <a:cubicBezTo>
                  <a:pt x="40" y="2"/>
                  <a:pt x="39" y="1"/>
                  <a:pt x="38" y="0"/>
                </a:cubicBezTo>
                <a:cubicBezTo>
                  <a:pt x="37" y="0"/>
                  <a:pt x="37" y="0"/>
                  <a:pt x="36" y="0"/>
                </a:cubicBezTo>
                <a:cubicBezTo>
                  <a:pt x="37" y="2"/>
                  <a:pt x="36" y="2"/>
                  <a:pt x="36" y="4"/>
                </a:cubicBezTo>
                <a:cubicBezTo>
                  <a:pt x="36" y="4"/>
                  <a:pt x="37" y="7"/>
                  <a:pt x="37" y="8"/>
                </a:cubicBezTo>
                <a:cubicBezTo>
                  <a:pt x="35" y="7"/>
                  <a:pt x="33" y="4"/>
                  <a:pt x="31" y="4"/>
                </a:cubicBezTo>
                <a:cubicBezTo>
                  <a:pt x="31" y="6"/>
                  <a:pt x="31" y="6"/>
                  <a:pt x="32" y="8"/>
                </a:cubicBezTo>
                <a:cubicBezTo>
                  <a:pt x="31" y="9"/>
                  <a:pt x="30" y="9"/>
                  <a:pt x="29" y="8"/>
                </a:cubicBezTo>
                <a:cubicBezTo>
                  <a:pt x="29" y="8"/>
                  <a:pt x="29" y="7"/>
                  <a:pt x="29" y="6"/>
                </a:cubicBezTo>
                <a:close/>
                <a:moveTo>
                  <a:pt x="55" y="273"/>
                </a:moveTo>
                <a:cubicBezTo>
                  <a:pt x="55" y="273"/>
                  <a:pt x="55" y="272"/>
                  <a:pt x="55" y="271"/>
                </a:cubicBezTo>
                <a:cubicBezTo>
                  <a:pt x="55" y="271"/>
                  <a:pt x="55" y="272"/>
                  <a:pt x="55" y="273"/>
                </a:cubicBezTo>
                <a:close/>
                <a:moveTo>
                  <a:pt x="47" y="329"/>
                </a:moveTo>
                <a:cubicBezTo>
                  <a:pt x="47" y="330"/>
                  <a:pt x="47" y="327"/>
                  <a:pt x="46" y="329"/>
                </a:cubicBezTo>
                <a:cubicBezTo>
                  <a:pt x="46" y="328"/>
                  <a:pt x="46" y="328"/>
                  <a:pt x="46" y="327"/>
                </a:cubicBezTo>
                <a:cubicBezTo>
                  <a:pt x="46" y="327"/>
                  <a:pt x="46" y="327"/>
                  <a:pt x="46" y="327"/>
                </a:cubicBezTo>
                <a:cubicBezTo>
                  <a:pt x="47" y="327"/>
                  <a:pt x="47" y="328"/>
                  <a:pt x="47" y="329"/>
                </a:cubicBezTo>
                <a:close/>
                <a:moveTo>
                  <a:pt x="44" y="326"/>
                </a:moveTo>
                <a:cubicBezTo>
                  <a:pt x="45" y="326"/>
                  <a:pt x="46" y="328"/>
                  <a:pt x="46" y="328"/>
                </a:cubicBezTo>
                <a:cubicBezTo>
                  <a:pt x="46" y="328"/>
                  <a:pt x="45" y="329"/>
                  <a:pt x="45" y="329"/>
                </a:cubicBezTo>
                <a:cubicBezTo>
                  <a:pt x="45" y="328"/>
                  <a:pt x="44" y="328"/>
                  <a:pt x="44" y="326"/>
                </a:cubicBezTo>
                <a:close/>
                <a:moveTo>
                  <a:pt x="42" y="370"/>
                </a:moveTo>
                <a:cubicBezTo>
                  <a:pt x="42" y="371"/>
                  <a:pt x="42" y="366"/>
                  <a:pt x="42" y="369"/>
                </a:cubicBezTo>
                <a:cubicBezTo>
                  <a:pt x="41" y="369"/>
                  <a:pt x="41" y="368"/>
                  <a:pt x="41" y="368"/>
                </a:cubicBezTo>
                <a:cubicBezTo>
                  <a:pt x="42" y="368"/>
                  <a:pt x="43" y="367"/>
                  <a:pt x="43" y="369"/>
                </a:cubicBezTo>
                <a:cubicBezTo>
                  <a:pt x="43" y="369"/>
                  <a:pt x="43" y="368"/>
                  <a:pt x="43" y="367"/>
                </a:cubicBezTo>
                <a:cubicBezTo>
                  <a:pt x="44" y="368"/>
                  <a:pt x="43" y="370"/>
                  <a:pt x="44" y="369"/>
                </a:cubicBezTo>
                <a:cubicBezTo>
                  <a:pt x="44" y="370"/>
                  <a:pt x="44" y="370"/>
                  <a:pt x="44" y="370"/>
                </a:cubicBezTo>
                <a:cubicBezTo>
                  <a:pt x="43" y="371"/>
                  <a:pt x="42" y="367"/>
                  <a:pt x="42" y="370"/>
                </a:cubicBezTo>
                <a:close/>
                <a:moveTo>
                  <a:pt x="22" y="380"/>
                </a:moveTo>
                <a:cubicBezTo>
                  <a:pt x="23" y="380"/>
                  <a:pt x="23" y="380"/>
                  <a:pt x="23" y="381"/>
                </a:cubicBezTo>
                <a:cubicBezTo>
                  <a:pt x="22" y="381"/>
                  <a:pt x="22" y="381"/>
                  <a:pt x="22" y="380"/>
                </a:cubicBezTo>
                <a:close/>
                <a:moveTo>
                  <a:pt x="22" y="5"/>
                </a:moveTo>
                <a:cubicBezTo>
                  <a:pt x="22" y="6"/>
                  <a:pt x="23" y="8"/>
                  <a:pt x="23" y="9"/>
                </a:cubicBezTo>
                <a:cubicBezTo>
                  <a:pt x="22" y="8"/>
                  <a:pt x="22" y="7"/>
                  <a:pt x="22" y="5"/>
                </a:cubicBezTo>
                <a:close/>
                <a:moveTo>
                  <a:pt x="13" y="12"/>
                </a:moveTo>
                <a:cubicBezTo>
                  <a:pt x="13" y="12"/>
                  <a:pt x="14" y="15"/>
                  <a:pt x="14" y="16"/>
                </a:cubicBezTo>
                <a:cubicBezTo>
                  <a:pt x="14" y="14"/>
                  <a:pt x="12" y="10"/>
                  <a:pt x="14" y="10"/>
                </a:cubicBezTo>
                <a:cubicBezTo>
                  <a:pt x="14" y="11"/>
                  <a:pt x="14" y="12"/>
                  <a:pt x="14" y="13"/>
                </a:cubicBezTo>
                <a:cubicBezTo>
                  <a:pt x="14" y="13"/>
                  <a:pt x="14" y="12"/>
                  <a:pt x="13" y="12"/>
                </a:cubicBezTo>
                <a:close/>
                <a:moveTo>
                  <a:pt x="20" y="9"/>
                </a:moveTo>
                <a:cubicBezTo>
                  <a:pt x="21" y="9"/>
                  <a:pt x="20" y="11"/>
                  <a:pt x="21" y="12"/>
                </a:cubicBezTo>
                <a:cubicBezTo>
                  <a:pt x="20" y="12"/>
                  <a:pt x="20" y="13"/>
                  <a:pt x="20" y="13"/>
                </a:cubicBezTo>
                <a:cubicBezTo>
                  <a:pt x="20" y="12"/>
                  <a:pt x="20" y="10"/>
                  <a:pt x="20" y="9"/>
                </a:cubicBezTo>
                <a:close/>
                <a:moveTo>
                  <a:pt x="33" y="7"/>
                </a:moveTo>
                <a:cubicBezTo>
                  <a:pt x="33" y="7"/>
                  <a:pt x="32" y="7"/>
                  <a:pt x="32" y="7"/>
                </a:cubicBezTo>
                <a:cubicBezTo>
                  <a:pt x="32" y="9"/>
                  <a:pt x="33" y="9"/>
                  <a:pt x="33" y="9"/>
                </a:cubicBezTo>
                <a:cubicBezTo>
                  <a:pt x="33" y="11"/>
                  <a:pt x="32" y="8"/>
                  <a:pt x="32" y="8"/>
                </a:cubicBezTo>
                <a:cubicBezTo>
                  <a:pt x="32" y="7"/>
                  <a:pt x="32" y="7"/>
                  <a:pt x="33" y="7"/>
                </a:cubicBezTo>
                <a:close/>
                <a:moveTo>
                  <a:pt x="22" y="11"/>
                </a:moveTo>
                <a:cubicBezTo>
                  <a:pt x="22" y="11"/>
                  <a:pt x="22" y="12"/>
                  <a:pt x="23" y="12"/>
                </a:cubicBezTo>
                <a:cubicBezTo>
                  <a:pt x="23" y="13"/>
                  <a:pt x="22" y="12"/>
                  <a:pt x="22" y="14"/>
                </a:cubicBezTo>
                <a:cubicBezTo>
                  <a:pt x="22" y="15"/>
                  <a:pt x="22" y="11"/>
                  <a:pt x="21" y="13"/>
                </a:cubicBezTo>
                <a:cubicBezTo>
                  <a:pt x="21" y="13"/>
                  <a:pt x="22" y="12"/>
                  <a:pt x="22" y="11"/>
                </a:cubicBezTo>
                <a:close/>
                <a:moveTo>
                  <a:pt x="11" y="16"/>
                </a:moveTo>
                <a:cubicBezTo>
                  <a:pt x="12" y="17"/>
                  <a:pt x="12" y="18"/>
                  <a:pt x="12" y="19"/>
                </a:cubicBezTo>
                <a:cubicBezTo>
                  <a:pt x="13" y="19"/>
                  <a:pt x="13" y="18"/>
                  <a:pt x="13" y="18"/>
                </a:cubicBezTo>
                <a:cubicBezTo>
                  <a:pt x="13" y="16"/>
                  <a:pt x="13" y="18"/>
                  <a:pt x="12" y="18"/>
                </a:cubicBezTo>
                <a:cubicBezTo>
                  <a:pt x="12" y="17"/>
                  <a:pt x="12" y="17"/>
                  <a:pt x="12" y="17"/>
                </a:cubicBezTo>
                <a:cubicBezTo>
                  <a:pt x="12" y="15"/>
                  <a:pt x="13" y="17"/>
                  <a:pt x="13" y="16"/>
                </a:cubicBezTo>
                <a:cubicBezTo>
                  <a:pt x="13" y="17"/>
                  <a:pt x="13" y="18"/>
                  <a:pt x="13" y="18"/>
                </a:cubicBezTo>
                <a:cubicBezTo>
                  <a:pt x="13" y="20"/>
                  <a:pt x="13" y="19"/>
                  <a:pt x="13" y="21"/>
                </a:cubicBezTo>
                <a:cubicBezTo>
                  <a:pt x="12" y="20"/>
                  <a:pt x="12" y="20"/>
                  <a:pt x="11" y="21"/>
                </a:cubicBezTo>
                <a:cubicBezTo>
                  <a:pt x="11" y="21"/>
                  <a:pt x="11" y="20"/>
                  <a:pt x="11" y="19"/>
                </a:cubicBezTo>
                <a:cubicBezTo>
                  <a:pt x="10" y="19"/>
                  <a:pt x="10" y="19"/>
                  <a:pt x="10" y="20"/>
                </a:cubicBezTo>
                <a:cubicBezTo>
                  <a:pt x="10" y="20"/>
                  <a:pt x="10" y="21"/>
                  <a:pt x="10" y="21"/>
                </a:cubicBezTo>
                <a:cubicBezTo>
                  <a:pt x="10" y="21"/>
                  <a:pt x="10" y="22"/>
                  <a:pt x="9" y="22"/>
                </a:cubicBezTo>
                <a:cubicBezTo>
                  <a:pt x="9" y="21"/>
                  <a:pt x="10" y="21"/>
                  <a:pt x="9" y="19"/>
                </a:cubicBezTo>
                <a:cubicBezTo>
                  <a:pt x="10" y="19"/>
                  <a:pt x="11" y="19"/>
                  <a:pt x="10" y="17"/>
                </a:cubicBezTo>
                <a:cubicBezTo>
                  <a:pt x="11" y="18"/>
                  <a:pt x="11" y="18"/>
                  <a:pt x="11" y="18"/>
                </a:cubicBezTo>
                <a:cubicBezTo>
                  <a:pt x="12" y="18"/>
                  <a:pt x="12" y="17"/>
                  <a:pt x="11" y="16"/>
                </a:cubicBezTo>
                <a:close/>
                <a:moveTo>
                  <a:pt x="14" y="20"/>
                </a:moveTo>
                <a:cubicBezTo>
                  <a:pt x="13" y="19"/>
                  <a:pt x="14" y="17"/>
                  <a:pt x="14" y="17"/>
                </a:cubicBezTo>
                <a:cubicBezTo>
                  <a:pt x="15" y="18"/>
                  <a:pt x="14" y="18"/>
                  <a:pt x="14" y="20"/>
                </a:cubicBezTo>
                <a:close/>
                <a:moveTo>
                  <a:pt x="42" y="18"/>
                </a:moveTo>
                <a:cubicBezTo>
                  <a:pt x="42" y="16"/>
                  <a:pt x="43" y="18"/>
                  <a:pt x="44" y="18"/>
                </a:cubicBezTo>
                <a:cubicBezTo>
                  <a:pt x="44" y="18"/>
                  <a:pt x="43" y="19"/>
                  <a:pt x="44" y="20"/>
                </a:cubicBezTo>
                <a:cubicBezTo>
                  <a:pt x="44" y="21"/>
                  <a:pt x="44" y="23"/>
                  <a:pt x="43" y="22"/>
                </a:cubicBezTo>
                <a:cubicBezTo>
                  <a:pt x="43" y="19"/>
                  <a:pt x="43" y="19"/>
                  <a:pt x="42" y="18"/>
                </a:cubicBezTo>
                <a:close/>
                <a:moveTo>
                  <a:pt x="14" y="20"/>
                </a:moveTo>
                <a:cubicBezTo>
                  <a:pt x="14" y="20"/>
                  <a:pt x="15" y="21"/>
                  <a:pt x="15" y="22"/>
                </a:cubicBezTo>
                <a:cubicBezTo>
                  <a:pt x="15" y="23"/>
                  <a:pt x="14" y="23"/>
                  <a:pt x="14" y="24"/>
                </a:cubicBezTo>
                <a:cubicBezTo>
                  <a:pt x="13" y="23"/>
                  <a:pt x="14" y="21"/>
                  <a:pt x="14" y="20"/>
                </a:cubicBezTo>
                <a:close/>
                <a:moveTo>
                  <a:pt x="8" y="21"/>
                </a:moveTo>
                <a:cubicBezTo>
                  <a:pt x="9" y="21"/>
                  <a:pt x="8" y="22"/>
                  <a:pt x="9" y="22"/>
                </a:cubicBezTo>
                <a:cubicBezTo>
                  <a:pt x="9" y="23"/>
                  <a:pt x="8" y="23"/>
                  <a:pt x="8" y="23"/>
                </a:cubicBezTo>
                <a:cubicBezTo>
                  <a:pt x="8" y="23"/>
                  <a:pt x="8" y="22"/>
                  <a:pt x="8" y="21"/>
                </a:cubicBezTo>
                <a:close/>
                <a:moveTo>
                  <a:pt x="17" y="22"/>
                </a:moveTo>
                <a:cubicBezTo>
                  <a:pt x="17" y="22"/>
                  <a:pt x="17" y="22"/>
                  <a:pt x="17" y="23"/>
                </a:cubicBezTo>
                <a:cubicBezTo>
                  <a:pt x="16" y="23"/>
                  <a:pt x="17" y="21"/>
                  <a:pt x="16" y="22"/>
                </a:cubicBezTo>
                <a:cubicBezTo>
                  <a:pt x="16" y="20"/>
                  <a:pt x="17" y="21"/>
                  <a:pt x="17" y="22"/>
                </a:cubicBezTo>
                <a:close/>
                <a:moveTo>
                  <a:pt x="38" y="21"/>
                </a:moveTo>
                <a:cubicBezTo>
                  <a:pt x="39" y="22"/>
                  <a:pt x="41" y="23"/>
                  <a:pt x="42" y="24"/>
                </a:cubicBezTo>
                <a:cubicBezTo>
                  <a:pt x="40" y="25"/>
                  <a:pt x="39" y="21"/>
                  <a:pt x="38" y="23"/>
                </a:cubicBezTo>
                <a:cubicBezTo>
                  <a:pt x="38" y="23"/>
                  <a:pt x="39" y="22"/>
                  <a:pt x="38" y="21"/>
                </a:cubicBezTo>
                <a:close/>
                <a:moveTo>
                  <a:pt x="42" y="22"/>
                </a:moveTo>
                <a:cubicBezTo>
                  <a:pt x="43" y="23"/>
                  <a:pt x="42" y="25"/>
                  <a:pt x="43" y="25"/>
                </a:cubicBezTo>
                <a:cubicBezTo>
                  <a:pt x="42" y="27"/>
                  <a:pt x="42" y="23"/>
                  <a:pt x="42" y="22"/>
                </a:cubicBezTo>
                <a:close/>
                <a:moveTo>
                  <a:pt x="51" y="23"/>
                </a:moveTo>
                <a:cubicBezTo>
                  <a:pt x="51" y="22"/>
                  <a:pt x="51" y="23"/>
                  <a:pt x="52" y="23"/>
                </a:cubicBezTo>
                <a:cubicBezTo>
                  <a:pt x="52" y="24"/>
                  <a:pt x="52" y="25"/>
                  <a:pt x="51" y="25"/>
                </a:cubicBezTo>
                <a:cubicBezTo>
                  <a:pt x="51" y="24"/>
                  <a:pt x="52" y="23"/>
                  <a:pt x="51" y="23"/>
                </a:cubicBezTo>
                <a:close/>
                <a:moveTo>
                  <a:pt x="6" y="48"/>
                </a:moveTo>
                <a:cubicBezTo>
                  <a:pt x="6" y="48"/>
                  <a:pt x="7" y="49"/>
                  <a:pt x="7" y="49"/>
                </a:cubicBezTo>
                <a:cubicBezTo>
                  <a:pt x="7" y="50"/>
                  <a:pt x="7" y="50"/>
                  <a:pt x="6" y="50"/>
                </a:cubicBezTo>
                <a:cubicBezTo>
                  <a:pt x="6" y="49"/>
                  <a:pt x="6" y="49"/>
                  <a:pt x="6" y="48"/>
                </a:cubicBezTo>
                <a:close/>
                <a:moveTo>
                  <a:pt x="7" y="52"/>
                </a:moveTo>
                <a:cubicBezTo>
                  <a:pt x="8" y="52"/>
                  <a:pt x="7" y="54"/>
                  <a:pt x="8" y="54"/>
                </a:cubicBezTo>
                <a:cubicBezTo>
                  <a:pt x="7" y="54"/>
                  <a:pt x="6" y="55"/>
                  <a:pt x="6" y="54"/>
                </a:cubicBezTo>
                <a:cubicBezTo>
                  <a:pt x="6" y="53"/>
                  <a:pt x="7" y="54"/>
                  <a:pt x="7" y="52"/>
                </a:cubicBezTo>
                <a:close/>
                <a:moveTo>
                  <a:pt x="17" y="61"/>
                </a:moveTo>
                <a:cubicBezTo>
                  <a:pt x="17" y="62"/>
                  <a:pt x="17" y="63"/>
                  <a:pt x="16" y="63"/>
                </a:cubicBezTo>
                <a:cubicBezTo>
                  <a:pt x="17" y="62"/>
                  <a:pt x="17" y="61"/>
                  <a:pt x="17" y="61"/>
                </a:cubicBezTo>
                <a:close/>
                <a:moveTo>
                  <a:pt x="17" y="65"/>
                </a:moveTo>
                <a:cubicBezTo>
                  <a:pt x="17" y="64"/>
                  <a:pt x="16" y="66"/>
                  <a:pt x="17" y="66"/>
                </a:cubicBezTo>
                <a:cubicBezTo>
                  <a:pt x="17" y="67"/>
                  <a:pt x="17" y="67"/>
                  <a:pt x="16" y="67"/>
                </a:cubicBezTo>
                <a:cubicBezTo>
                  <a:pt x="17" y="67"/>
                  <a:pt x="17" y="66"/>
                  <a:pt x="16" y="66"/>
                </a:cubicBezTo>
                <a:cubicBezTo>
                  <a:pt x="16" y="65"/>
                  <a:pt x="17" y="66"/>
                  <a:pt x="17" y="65"/>
                </a:cubicBezTo>
                <a:close/>
                <a:moveTo>
                  <a:pt x="11" y="65"/>
                </a:moveTo>
                <a:cubicBezTo>
                  <a:pt x="11" y="66"/>
                  <a:pt x="10" y="66"/>
                  <a:pt x="10" y="67"/>
                </a:cubicBezTo>
                <a:cubicBezTo>
                  <a:pt x="9" y="66"/>
                  <a:pt x="10" y="64"/>
                  <a:pt x="11" y="65"/>
                </a:cubicBezTo>
                <a:close/>
                <a:moveTo>
                  <a:pt x="23" y="66"/>
                </a:moveTo>
                <a:cubicBezTo>
                  <a:pt x="23" y="67"/>
                  <a:pt x="23" y="68"/>
                  <a:pt x="23" y="69"/>
                </a:cubicBezTo>
                <a:cubicBezTo>
                  <a:pt x="22" y="68"/>
                  <a:pt x="23" y="66"/>
                  <a:pt x="22" y="67"/>
                </a:cubicBezTo>
                <a:cubicBezTo>
                  <a:pt x="22" y="66"/>
                  <a:pt x="22" y="66"/>
                  <a:pt x="23" y="66"/>
                </a:cubicBezTo>
                <a:close/>
                <a:moveTo>
                  <a:pt x="6" y="67"/>
                </a:moveTo>
                <a:cubicBezTo>
                  <a:pt x="6" y="68"/>
                  <a:pt x="6" y="69"/>
                  <a:pt x="6" y="70"/>
                </a:cubicBezTo>
                <a:cubicBezTo>
                  <a:pt x="5" y="69"/>
                  <a:pt x="5" y="68"/>
                  <a:pt x="6" y="67"/>
                </a:cubicBezTo>
                <a:close/>
                <a:moveTo>
                  <a:pt x="6" y="69"/>
                </a:moveTo>
                <a:cubicBezTo>
                  <a:pt x="7" y="69"/>
                  <a:pt x="7" y="70"/>
                  <a:pt x="7" y="71"/>
                </a:cubicBezTo>
                <a:cubicBezTo>
                  <a:pt x="8" y="71"/>
                  <a:pt x="7" y="70"/>
                  <a:pt x="8" y="69"/>
                </a:cubicBezTo>
                <a:cubicBezTo>
                  <a:pt x="9" y="70"/>
                  <a:pt x="8" y="71"/>
                  <a:pt x="8" y="72"/>
                </a:cubicBezTo>
                <a:cubicBezTo>
                  <a:pt x="7" y="72"/>
                  <a:pt x="7" y="72"/>
                  <a:pt x="6" y="71"/>
                </a:cubicBezTo>
                <a:cubicBezTo>
                  <a:pt x="6" y="71"/>
                  <a:pt x="6" y="70"/>
                  <a:pt x="7" y="70"/>
                </a:cubicBezTo>
                <a:cubicBezTo>
                  <a:pt x="7" y="70"/>
                  <a:pt x="6" y="70"/>
                  <a:pt x="6" y="69"/>
                </a:cubicBezTo>
                <a:close/>
                <a:moveTo>
                  <a:pt x="10" y="70"/>
                </a:moveTo>
                <a:cubicBezTo>
                  <a:pt x="9" y="71"/>
                  <a:pt x="10" y="72"/>
                  <a:pt x="9" y="72"/>
                </a:cubicBezTo>
                <a:cubicBezTo>
                  <a:pt x="9" y="70"/>
                  <a:pt x="9" y="70"/>
                  <a:pt x="9" y="70"/>
                </a:cubicBezTo>
                <a:cubicBezTo>
                  <a:pt x="9" y="70"/>
                  <a:pt x="9" y="70"/>
                  <a:pt x="10" y="70"/>
                </a:cubicBezTo>
                <a:close/>
                <a:moveTo>
                  <a:pt x="6" y="73"/>
                </a:moveTo>
                <a:cubicBezTo>
                  <a:pt x="6" y="73"/>
                  <a:pt x="5" y="73"/>
                  <a:pt x="5" y="72"/>
                </a:cubicBezTo>
                <a:cubicBezTo>
                  <a:pt x="5" y="70"/>
                  <a:pt x="6" y="70"/>
                  <a:pt x="6" y="73"/>
                </a:cubicBezTo>
                <a:close/>
                <a:moveTo>
                  <a:pt x="9" y="75"/>
                </a:moveTo>
                <a:cubicBezTo>
                  <a:pt x="9" y="74"/>
                  <a:pt x="10" y="74"/>
                  <a:pt x="10" y="74"/>
                </a:cubicBezTo>
                <a:cubicBezTo>
                  <a:pt x="10" y="75"/>
                  <a:pt x="10" y="75"/>
                  <a:pt x="9" y="75"/>
                </a:cubicBezTo>
                <a:close/>
                <a:moveTo>
                  <a:pt x="6" y="85"/>
                </a:moveTo>
                <a:cubicBezTo>
                  <a:pt x="7" y="86"/>
                  <a:pt x="6" y="88"/>
                  <a:pt x="5" y="90"/>
                </a:cubicBezTo>
                <a:cubicBezTo>
                  <a:pt x="5" y="89"/>
                  <a:pt x="6" y="87"/>
                  <a:pt x="5" y="87"/>
                </a:cubicBezTo>
                <a:cubicBezTo>
                  <a:pt x="5" y="87"/>
                  <a:pt x="5" y="87"/>
                  <a:pt x="5" y="87"/>
                </a:cubicBezTo>
                <a:cubicBezTo>
                  <a:pt x="6" y="87"/>
                  <a:pt x="6" y="86"/>
                  <a:pt x="6" y="85"/>
                </a:cubicBezTo>
                <a:close/>
                <a:moveTo>
                  <a:pt x="58" y="85"/>
                </a:moveTo>
                <a:cubicBezTo>
                  <a:pt x="59" y="85"/>
                  <a:pt x="59" y="87"/>
                  <a:pt x="59" y="88"/>
                </a:cubicBezTo>
                <a:cubicBezTo>
                  <a:pt x="58" y="88"/>
                  <a:pt x="59" y="86"/>
                  <a:pt x="58" y="85"/>
                </a:cubicBezTo>
                <a:close/>
                <a:moveTo>
                  <a:pt x="5" y="92"/>
                </a:moveTo>
                <a:cubicBezTo>
                  <a:pt x="5" y="92"/>
                  <a:pt x="5" y="93"/>
                  <a:pt x="5" y="93"/>
                </a:cubicBezTo>
                <a:cubicBezTo>
                  <a:pt x="5" y="94"/>
                  <a:pt x="5" y="94"/>
                  <a:pt x="5" y="95"/>
                </a:cubicBezTo>
                <a:cubicBezTo>
                  <a:pt x="4" y="94"/>
                  <a:pt x="5" y="93"/>
                  <a:pt x="5" y="92"/>
                </a:cubicBezTo>
                <a:close/>
                <a:moveTo>
                  <a:pt x="5" y="141"/>
                </a:moveTo>
                <a:cubicBezTo>
                  <a:pt x="6" y="141"/>
                  <a:pt x="7" y="142"/>
                  <a:pt x="6" y="142"/>
                </a:cubicBezTo>
                <a:cubicBezTo>
                  <a:pt x="6" y="141"/>
                  <a:pt x="5" y="142"/>
                  <a:pt x="5" y="141"/>
                </a:cubicBezTo>
                <a:close/>
                <a:moveTo>
                  <a:pt x="8" y="152"/>
                </a:moveTo>
                <a:cubicBezTo>
                  <a:pt x="9" y="150"/>
                  <a:pt x="9" y="152"/>
                  <a:pt x="9" y="152"/>
                </a:cubicBezTo>
                <a:cubicBezTo>
                  <a:pt x="9" y="154"/>
                  <a:pt x="9" y="152"/>
                  <a:pt x="8" y="152"/>
                </a:cubicBezTo>
                <a:close/>
                <a:moveTo>
                  <a:pt x="8" y="159"/>
                </a:moveTo>
                <a:cubicBezTo>
                  <a:pt x="7" y="159"/>
                  <a:pt x="7" y="156"/>
                  <a:pt x="8" y="157"/>
                </a:cubicBezTo>
                <a:cubicBezTo>
                  <a:pt x="8" y="157"/>
                  <a:pt x="8" y="158"/>
                  <a:pt x="8" y="158"/>
                </a:cubicBezTo>
                <a:cubicBezTo>
                  <a:pt x="8" y="160"/>
                  <a:pt x="8" y="157"/>
                  <a:pt x="8" y="159"/>
                </a:cubicBezTo>
                <a:close/>
                <a:moveTo>
                  <a:pt x="7" y="159"/>
                </a:moveTo>
                <a:cubicBezTo>
                  <a:pt x="6" y="160"/>
                  <a:pt x="6" y="160"/>
                  <a:pt x="6" y="160"/>
                </a:cubicBezTo>
                <a:cubicBezTo>
                  <a:pt x="6" y="161"/>
                  <a:pt x="7" y="161"/>
                  <a:pt x="7" y="161"/>
                </a:cubicBezTo>
                <a:cubicBezTo>
                  <a:pt x="6" y="164"/>
                  <a:pt x="6" y="158"/>
                  <a:pt x="7" y="159"/>
                </a:cubicBezTo>
                <a:close/>
                <a:moveTo>
                  <a:pt x="8" y="175"/>
                </a:moveTo>
                <a:cubicBezTo>
                  <a:pt x="7" y="176"/>
                  <a:pt x="7" y="178"/>
                  <a:pt x="7" y="179"/>
                </a:cubicBezTo>
                <a:cubicBezTo>
                  <a:pt x="7" y="180"/>
                  <a:pt x="8" y="181"/>
                  <a:pt x="9" y="180"/>
                </a:cubicBezTo>
                <a:cubicBezTo>
                  <a:pt x="9" y="182"/>
                  <a:pt x="8" y="181"/>
                  <a:pt x="8" y="183"/>
                </a:cubicBezTo>
                <a:cubicBezTo>
                  <a:pt x="8" y="183"/>
                  <a:pt x="8" y="180"/>
                  <a:pt x="7" y="181"/>
                </a:cubicBezTo>
                <a:cubicBezTo>
                  <a:pt x="6" y="179"/>
                  <a:pt x="7" y="177"/>
                  <a:pt x="6" y="176"/>
                </a:cubicBezTo>
                <a:cubicBezTo>
                  <a:pt x="6" y="175"/>
                  <a:pt x="7" y="176"/>
                  <a:pt x="8" y="175"/>
                </a:cubicBezTo>
                <a:close/>
                <a:moveTo>
                  <a:pt x="12" y="182"/>
                </a:moveTo>
                <a:cubicBezTo>
                  <a:pt x="12" y="182"/>
                  <a:pt x="12" y="184"/>
                  <a:pt x="12" y="186"/>
                </a:cubicBezTo>
                <a:cubicBezTo>
                  <a:pt x="11" y="185"/>
                  <a:pt x="12" y="184"/>
                  <a:pt x="12" y="182"/>
                </a:cubicBezTo>
                <a:close/>
                <a:moveTo>
                  <a:pt x="8" y="191"/>
                </a:moveTo>
                <a:cubicBezTo>
                  <a:pt x="8" y="190"/>
                  <a:pt x="8" y="192"/>
                  <a:pt x="9" y="191"/>
                </a:cubicBezTo>
                <a:cubicBezTo>
                  <a:pt x="9" y="193"/>
                  <a:pt x="8" y="191"/>
                  <a:pt x="8" y="193"/>
                </a:cubicBezTo>
                <a:cubicBezTo>
                  <a:pt x="7" y="193"/>
                  <a:pt x="8" y="191"/>
                  <a:pt x="8" y="191"/>
                </a:cubicBezTo>
                <a:close/>
                <a:moveTo>
                  <a:pt x="10" y="192"/>
                </a:moveTo>
                <a:cubicBezTo>
                  <a:pt x="10" y="192"/>
                  <a:pt x="10" y="193"/>
                  <a:pt x="10" y="193"/>
                </a:cubicBezTo>
                <a:cubicBezTo>
                  <a:pt x="10" y="193"/>
                  <a:pt x="9" y="191"/>
                  <a:pt x="9" y="194"/>
                </a:cubicBezTo>
                <a:cubicBezTo>
                  <a:pt x="8" y="193"/>
                  <a:pt x="9" y="192"/>
                  <a:pt x="10" y="192"/>
                </a:cubicBezTo>
                <a:close/>
                <a:moveTo>
                  <a:pt x="9" y="194"/>
                </a:moveTo>
                <a:cubicBezTo>
                  <a:pt x="10" y="194"/>
                  <a:pt x="10" y="195"/>
                  <a:pt x="11" y="195"/>
                </a:cubicBezTo>
                <a:cubicBezTo>
                  <a:pt x="10" y="195"/>
                  <a:pt x="9" y="196"/>
                  <a:pt x="9" y="194"/>
                </a:cubicBezTo>
                <a:close/>
                <a:moveTo>
                  <a:pt x="12" y="219"/>
                </a:moveTo>
                <a:cubicBezTo>
                  <a:pt x="12" y="218"/>
                  <a:pt x="12" y="219"/>
                  <a:pt x="12" y="218"/>
                </a:cubicBezTo>
                <a:cubicBezTo>
                  <a:pt x="12" y="219"/>
                  <a:pt x="12" y="220"/>
                  <a:pt x="13" y="220"/>
                </a:cubicBezTo>
                <a:cubicBezTo>
                  <a:pt x="12" y="221"/>
                  <a:pt x="12" y="219"/>
                  <a:pt x="12" y="219"/>
                </a:cubicBezTo>
                <a:close/>
                <a:moveTo>
                  <a:pt x="13" y="222"/>
                </a:moveTo>
                <a:cubicBezTo>
                  <a:pt x="14" y="223"/>
                  <a:pt x="13" y="223"/>
                  <a:pt x="13" y="224"/>
                </a:cubicBezTo>
                <a:cubicBezTo>
                  <a:pt x="13" y="224"/>
                  <a:pt x="12" y="225"/>
                  <a:pt x="12" y="225"/>
                </a:cubicBezTo>
                <a:cubicBezTo>
                  <a:pt x="11" y="224"/>
                  <a:pt x="12" y="224"/>
                  <a:pt x="12" y="223"/>
                </a:cubicBezTo>
                <a:cubicBezTo>
                  <a:pt x="13" y="224"/>
                  <a:pt x="13" y="224"/>
                  <a:pt x="13" y="222"/>
                </a:cubicBezTo>
                <a:close/>
                <a:moveTo>
                  <a:pt x="14" y="229"/>
                </a:moveTo>
                <a:cubicBezTo>
                  <a:pt x="13" y="227"/>
                  <a:pt x="15" y="230"/>
                  <a:pt x="15" y="228"/>
                </a:cubicBezTo>
                <a:cubicBezTo>
                  <a:pt x="16" y="230"/>
                  <a:pt x="14" y="229"/>
                  <a:pt x="14" y="229"/>
                </a:cubicBezTo>
                <a:close/>
                <a:moveTo>
                  <a:pt x="12" y="230"/>
                </a:moveTo>
                <a:cubicBezTo>
                  <a:pt x="12" y="232"/>
                  <a:pt x="12" y="232"/>
                  <a:pt x="12" y="233"/>
                </a:cubicBezTo>
                <a:cubicBezTo>
                  <a:pt x="11" y="233"/>
                  <a:pt x="11" y="233"/>
                  <a:pt x="11" y="232"/>
                </a:cubicBezTo>
                <a:cubicBezTo>
                  <a:pt x="11" y="232"/>
                  <a:pt x="11" y="230"/>
                  <a:pt x="12" y="230"/>
                </a:cubicBezTo>
                <a:close/>
                <a:moveTo>
                  <a:pt x="14" y="230"/>
                </a:moveTo>
                <a:cubicBezTo>
                  <a:pt x="13" y="231"/>
                  <a:pt x="14" y="233"/>
                  <a:pt x="14" y="231"/>
                </a:cubicBezTo>
                <a:cubicBezTo>
                  <a:pt x="14" y="231"/>
                  <a:pt x="14" y="232"/>
                  <a:pt x="14" y="232"/>
                </a:cubicBezTo>
                <a:cubicBezTo>
                  <a:pt x="14" y="232"/>
                  <a:pt x="14" y="234"/>
                  <a:pt x="13" y="234"/>
                </a:cubicBezTo>
                <a:cubicBezTo>
                  <a:pt x="13" y="233"/>
                  <a:pt x="13" y="232"/>
                  <a:pt x="13" y="232"/>
                </a:cubicBezTo>
                <a:cubicBezTo>
                  <a:pt x="13" y="231"/>
                  <a:pt x="13" y="230"/>
                  <a:pt x="14" y="230"/>
                </a:cubicBezTo>
                <a:close/>
                <a:moveTo>
                  <a:pt x="12" y="233"/>
                </a:moveTo>
                <a:cubicBezTo>
                  <a:pt x="13" y="233"/>
                  <a:pt x="12" y="235"/>
                  <a:pt x="13" y="235"/>
                </a:cubicBezTo>
                <a:cubicBezTo>
                  <a:pt x="12" y="235"/>
                  <a:pt x="11" y="235"/>
                  <a:pt x="11" y="234"/>
                </a:cubicBezTo>
                <a:cubicBezTo>
                  <a:pt x="12" y="234"/>
                  <a:pt x="12" y="235"/>
                  <a:pt x="12" y="233"/>
                </a:cubicBezTo>
                <a:close/>
                <a:moveTo>
                  <a:pt x="16" y="234"/>
                </a:moveTo>
                <a:cubicBezTo>
                  <a:pt x="15" y="235"/>
                  <a:pt x="15" y="235"/>
                  <a:pt x="15" y="236"/>
                </a:cubicBezTo>
                <a:cubicBezTo>
                  <a:pt x="14" y="236"/>
                  <a:pt x="14" y="238"/>
                  <a:pt x="13" y="237"/>
                </a:cubicBezTo>
                <a:cubicBezTo>
                  <a:pt x="13" y="236"/>
                  <a:pt x="13" y="236"/>
                  <a:pt x="13" y="236"/>
                </a:cubicBezTo>
                <a:cubicBezTo>
                  <a:pt x="14" y="238"/>
                  <a:pt x="15" y="234"/>
                  <a:pt x="16" y="234"/>
                </a:cubicBezTo>
                <a:close/>
                <a:moveTo>
                  <a:pt x="15" y="241"/>
                </a:moveTo>
                <a:cubicBezTo>
                  <a:pt x="16" y="241"/>
                  <a:pt x="16" y="241"/>
                  <a:pt x="16" y="241"/>
                </a:cubicBezTo>
                <a:cubicBezTo>
                  <a:pt x="15" y="242"/>
                  <a:pt x="15" y="243"/>
                  <a:pt x="15" y="244"/>
                </a:cubicBezTo>
                <a:cubicBezTo>
                  <a:pt x="15" y="243"/>
                  <a:pt x="15" y="242"/>
                  <a:pt x="15" y="241"/>
                </a:cubicBezTo>
                <a:close/>
                <a:moveTo>
                  <a:pt x="55" y="250"/>
                </a:moveTo>
                <a:cubicBezTo>
                  <a:pt x="56" y="251"/>
                  <a:pt x="55" y="252"/>
                  <a:pt x="54" y="252"/>
                </a:cubicBezTo>
                <a:cubicBezTo>
                  <a:pt x="54" y="251"/>
                  <a:pt x="55" y="251"/>
                  <a:pt x="55" y="250"/>
                </a:cubicBezTo>
                <a:close/>
                <a:moveTo>
                  <a:pt x="53" y="261"/>
                </a:moveTo>
                <a:cubicBezTo>
                  <a:pt x="54" y="261"/>
                  <a:pt x="54" y="264"/>
                  <a:pt x="53" y="263"/>
                </a:cubicBezTo>
                <a:cubicBezTo>
                  <a:pt x="53" y="262"/>
                  <a:pt x="53" y="262"/>
                  <a:pt x="53" y="261"/>
                </a:cubicBezTo>
                <a:close/>
                <a:moveTo>
                  <a:pt x="18" y="276"/>
                </a:moveTo>
                <a:cubicBezTo>
                  <a:pt x="18" y="277"/>
                  <a:pt x="17" y="277"/>
                  <a:pt x="17" y="276"/>
                </a:cubicBezTo>
                <a:cubicBezTo>
                  <a:pt x="17" y="275"/>
                  <a:pt x="18" y="275"/>
                  <a:pt x="18" y="276"/>
                </a:cubicBezTo>
                <a:close/>
                <a:moveTo>
                  <a:pt x="49" y="276"/>
                </a:moveTo>
                <a:cubicBezTo>
                  <a:pt x="49" y="277"/>
                  <a:pt x="49" y="279"/>
                  <a:pt x="49" y="279"/>
                </a:cubicBezTo>
                <a:cubicBezTo>
                  <a:pt x="49" y="278"/>
                  <a:pt x="49" y="277"/>
                  <a:pt x="49" y="276"/>
                </a:cubicBezTo>
                <a:close/>
                <a:moveTo>
                  <a:pt x="51" y="277"/>
                </a:moveTo>
                <a:cubicBezTo>
                  <a:pt x="52" y="277"/>
                  <a:pt x="52" y="277"/>
                  <a:pt x="52" y="278"/>
                </a:cubicBezTo>
                <a:cubicBezTo>
                  <a:pt x="52" y="279"/>
                  <a:pt x="52" y="280"/>
                  <a:pt x="52" y="281"/>
                </a:cubicBezTo>
                <a:cubicBezTo>
                  <a:pt x="52" y="280"/>
                  <a:pt x="51" y="279"/>
                  <a:pt x="51" y="281"/>
                </a:cubicBezTo>
                <a:cubicBezTo>
                  <a:pt x="50" y="281"/>
                  <a:pt x="52" y="279"/>
                  <a:pt x="51" y="277"/>
                </a:cubicBezTo>
                <a:close/>
                <a:moveTo>
                  <a:pt x="18" y="279"/>
                </a:moveTo>
                <a:cubicBezTo>
                  <a:pt x="18" y="279"/>
                  <a:pt x="17" y="279"/>
                  <a:pt x="17" y="278"/>
                </a:cubicBezTo>
                <a:cubicBezTo>
                  <a:pt x="18" y="278"/>
                  <a:pt x="18" y="278"/>
                  <a:pt x="18" y="278"/>
                </a:cubicBezTo>
                <a:cubicBezTo>
                  <a:pt x="19" y="280"/>
                  <a:pt x="18" y="279"/>
                  <a:pt x="18" y="280"/>
                </a:cubicBezTo>
                <a:cubicBezTo>
                  <a:pt x="18" y="280"/>
                  <a:pt x="18" y="279"/>
                  <a:pt x="18" y="279"/>
                </a:cubicBezTo>
                <a:close/>
                <a:moveTo>
                  <a:pt x="33" y="282"/>
                </a:moveTo>
                <a:cubicBezTo>
                  <a:pt x="34" y="282"/>
                  <a:pt x="33" y="284"/>
                  <a:pt x="34" y="284"/>
                </a:cubicBezTo>
                <a:cubicBezTo>
                  <a:pt x="33" y="286"/>
                  <a:pt x="33" y="283"/>
                  <a:pt x="33" y="282"/>
                </a:cubicBezTo>
                <a:close/>
                <a:moveTo>
                  <a:pt x="49" y="282"/>
                </a:moveTo>
                <a:cubicBezTo>
                  <a:pt x="50" y="282"/>
                  <a:pt x="50" y="285"/>
                  <a:pt x="49" y="284"/>
                </a:cubicBezTo>
                <a:lnTo>
                  <a:pt x="49" y="282"/>
                </a:lnTo>
                <a:close/>
                <a:moveTo>
                  <a:pt x="45" y="283"/>
                </a:moveTo>
                <a:cubicBezTo>
                  <a:pt x="45" y="283"/>
                  <a:pt x="45" y="283"/>
                  <a:pt x="46" y="283"/>
                </a:cubicBezTo>
                <a:cubicBezTo>
                  <a:pt x="45" y="284"/>
                  <a:pt x="46" y="287"/>
                  <a:pt x="45" y="287"/>
                </a:cubicBezTo>
                <a:cubicBezTo>
                  <a:pt x="45" y="286"/>
                  <a:pt x="45" y="285"/>
                  <a:pt x="45" y="283"/>
                </a:cubicBezTo>
                <a:close/>
                <a:moveTo>
                  <a:pt x="17" y="284"/>
                </a:moveTo>
                <a:cubicBezTo>
                  <a:pt x="17" y="284"/>
                  <a:pt x="17" y="285"/>
                  <a:pt x="17" y="285"/>
                </a:cubicBezTo>
                <a:cubicBezTo>
                  <a:pt x="18" y="286"/>
                  <a:pt x="18" y="285"/>
                  <a:pt x="18" y="287"/>
                </a:cubicBezTo>
                <a:cubicBezTo>
                  <a:pt x="18" y="287"/>
                  <a:pt x="17" y="286"/>
                  <a:pt x="17" y="284"/>
                </a:cubicBezTo>
                <a:close/>
                <a:moveTo>
                  <a:pt x="52" y="284"/>
                </a:moveTo>
                <a:cubicBezTo>
                  <a:pt x="52" y="285"/>
                  <a:pt x="52" y="285"/>
                  <a:pt x="52" y="286"/>
                </a:cubicBezTo>
                <a:cubicBezTo>
                  <a:pt x="51" y="286"/>
                  <a:pt x="51" y="285"/>
                  <a:pt x="51" y="285"/>
                </a:cubicBezTo>
                <a:cubicBezTo>
                  <a:pt x="51" y="284"/>
                  <a:pt x="52" y="284"/>
                  <a:pt x="52" y="284"/>
                </a:cubicBezTo>
                <a:close/>
                <a:moveTo>
                  <a:pt x="40" y="286"/>
                </a:moveTo>
                <a:cubicBezTo>
                  <a:pt x="40" y="285"/>
                  <a:pt x="40" y="286"/>
                  <a:pt x="41" y="285"/>
                </a:cubicBezTo>
                <a:cubicBezTo>
                  <a:pt x="41" y="286"/>
                  <a:pt x="41" y="288"/>
                  <a:pt x="41" y="288"/>
                </a:cubicBezTo>
                <a:cubicBezTo>
                  <a:pt x="40" y="288"/>
                  <a:pt x="41" y="287"/>
                  <a:pt x="40" y="286"/>
                </a:cubicBezTo>
                <a:close/>
                <a:moveTo>
                  <a:pt x="46" y="286"/>
                </a:moveTo>
                <a:cubicBezTo>
                  <a:pt x="47" y="286"/>
                  <a:pt x="47" y="286"/>
                  <a:pt x="47" y="286"/>
                </a:cubicBezTo>
                <a:cubicBezTo>
                  <a:pt x="47" y="286"/>
                  <a:pt x="47" y="286"/>
                  <a:pt x="47" y="286"/>
                </a:cubicBezTo>
                <a:cubicBezTo>
                  <a:pt x="47" y="287"/>
                  <a:pt x="47" y="287"/>
                  <a:pt x="47" y="288"/>
                </a:cubicBezTo>
                <a:cubicBezTo>
                  <a:pt x="46" y="288"/>
                  <a:pt x="47" y="288"/>
                  <a:pt x="46" y="286"/>
                </a:cubicBezTo>
                <a:close/>
                <a:moveTo>
                  <a:pt x="48" y="286"/>
                </a:moveTo>
                <a:cubicBezTo>
                  <a:pt x="49" y="286"/>
                  <a:pt x="49" y="286"/>
                  <a:pt x="49" y="286"/>
                </a:cubicBezTo>
                <a:cubicBezTo>
                  <a:pt x="49" y="287"/>
                  <a:pt x="48" y="287"/>
                  <a:pt x="48" y="287"/>
                </a:cubicBezTo>
                <a:cubicBezTo>
                  <a:pt x="48" y="288"/>
                  <a:pt x="48" y="288"/>
                  <a:pt x="49" y="288"/>
                </a:cubicBezTo>
                <a:cubicBezTo>
                  <a:pt x="48" y="289"/>
                  <a:pt x="48" y="288"/>
                  <a:pt x="48" y="286"/>
                </a:cubicBezTo>
                <a:close/>
                <a:moveTo>
                  <a:pt x="51" y="286"/>
                </a:moveTo>
                <a:cubicBezTo>
                  <a:pt x="51" y="287"/>
                  <a:pt x="52" y="287"/>
                  <a:pt x="52" y="289"/>
                </a:cubicBezTo>
                <a:cubicBezTo>
                  <a:pt x="51" y="289"/>
                  <a:pt x="51" y="287"/>
                  <a:pt x="51" y="288"/>
                </a:cubicBezTo>
                <a:cubicBezTo>
                  <a:pt x="51" y="288"/>
                  <a:pt x="51" y="287"/>
                  <a:pt x="51" y="286"/>
                </a:cubicBezTo>
                <a:close/>
                <a:moveTo>
                  <a:pt x="53" y="287"/>
                </a:moveTo>
                <a:cubicBezTo>
                  <a:pt x="54" y="288"/>
                  <a:pt x="53" y="288"/>
                  <a:pt x="53" y="290"/>
                </a:cubicBezTo>
                <a:cubicBezTo>
                  <a:pt x="53" y="289"/>
                  <a:pt x="52" y="289"/>
                  <a:pt x="52" y="288"/>
                </a:cubicBezTo>
                <a:cubicBezTo>
                  <a:pt x="53" y="288"/>
                  <a:pt x="53" y="288"/>
                  <a:pt x="53" y="287"/>
                </a:cubicBezTo>
                <a:close/>
                <a:moveTo>
                  <a:pt x="36" y="290"/>
                </a:moveTo>
                <a:cubicBezTo>
                  <a:pt x="36" y="290"/>
                  <a:pt x="35" y="290"/>
                  <a:pt x="35" y="289"/>
                </a:cubicBezTo>
                <a:cubicBezTo>
                  <a:pt x="36" y="288"/>
                  <a:pt x="36" y="288"/>
                  <a:pt x="36" y="290"/>
                </a:cubicBezTo>
                <a:close/>
                <a:moveTo>
                  <a:pt x="42" y="290"/>
                </a:moveTo>
                <a:cubicBezTo>
                  <a:pt x="43" y="289"/>
                  <a:pt x="43" y="291"/>
                  <a:pt x="43" y="292"/>
                </a:cubicBezTo>
                <a:cubicBezTo>
                  <a:pt x="43" y="293"/>
                  <a:pt x="43" y="291"/>
                  <a:pt x="42" y="291"/>
                </a:cubicBezTo>
                <a:cubicBezTo>
                  <a:pt x="42" y="291"/>
                  <a:pt x="43" y="291"/>
                  <a:pt x="43" y="291"/>
                </a:cubicBezTo>
                <a:cubicBezTo>
                  <a:pt x="43" y="290"/>
                  <a:pt x="42" y="290"/>
                  <a:pt x="42" y="290"/>
                </a:cubicBezTo>
                <a:close/>
                <a:moveTo>
                  <a:pt x="46" y="290"/>
                </a:moveTo>
                <a:cubicBezTo>
                  <a:pt x="47" y="290"/>
                  <a:pt x="47" y="292"/>
                  <a:pt x="47" y="292"/>
                </a:cubicBezTo>
                <a:cubicBezTo>
                  <a:pt x="47" y="293"/>
                  <a:pt x="46" y="291"/>
                  <a:pt x="46" y="290"/>
                </a:cubicBezTo>
                <a:close/>
                <a:moveTo>
                  <a:pt x="35" y="291"/>
                </a:moveTo>
                <a:cubicBezTo>
                  <a:pt x="35" y="292"/>
                  <a:pt x="36" y="292"/>
                  <a:pt x="36" y="292"/>
                </a:cubicBezTo>
                <a:cubicBezTo>
                  <a:pt x="36" y="294"/>
                  <a:pt x="35" y="293"/>
                  <a:pt x="35" y="291"/>
                </a:cubicBezTo>
                <a:close/>
                <a:moveTo>
                  <a:pt x="44" y="293"/>
                </a:moveTo>
                <a:cubicBezTo>
                  <a:pt x="45" y="294"/>
                  <a:pt x="45" y="292"/>
                  <a:pt x="46" y="293"/>
                </a:cubicBezTo>
                <a:cubicBezTo>
                  <a:pt x="45" y="294"/>
                  <a:pt x="44" y="295"/>
                  <a:pt x="44" y="294"/>
                </a:cubicBezTo>
                <a:cubicBezTo>
                  <a:pt x="44" y="294"/>
                  <a:pt x="44" y="293"/>
                  <a:pt x="44" y="293"/>
                </a:cubicBezTo>
                <a:close/>
                <a:moveTo>
                  <a:pt x="50" y="293"/>
                </a:moveTo>
                <a:cubicBezTo>
                  <a:pt x="50" y="292"/>
                  <a:pt x="49" y="295"/>
                  <a:pt x="50" y="295"/>
                </a:cubicBezTo>
                <a:cubicBezTo>
                  <a:pt x="50" y="295"/>
                  <a:pt x="51" y="294"/>
                  <a:pt x="51" y="294"/>
                </a:cubicBezTo>
                <a:cubicBezTo>
                  <a:pt x="51" y="296"/>
                  <a:pt x="52" y="296"/>
                  <a:pt x="52" y="295"/>
                </a:cubicBezTo>
                <a:cubicBezTo>
                  <a:pt x="52" y="296"/>
                  <a:pt x="52" y="296"/>
                  <a:pt x="52" y="297"/>
                </a:cubicBezTo>
                <a:cubicBezTo>
                  <a:pt x="52" y="296"/>
                  <a:pt x="51" y="296"/>
                  <a:pt x="51" y="296"/>
                </a:cubicBezTo>
                <a:cubicBezTo>
                  <a:pt x="51" y="295"/>
                  <a:pt x="51" y="295"/>
                  <a:pt x="51" y="295"/>
                </a:cubicBezTo>
                <a:cubicBezTo>
                  <a:pt x="51" y="295"/>
                  <a:pt x="50" y="296"/>
                  <a:pt x="49" y="295"/>
                </a:cubicBezTo>
                <a:cubicBezTo>
                  <a:pt x="49" y="295"/>
                  <a:pt x="50" y="294"/>
                  <a:pt x="49" y="294"/>
                </a:cubicBezTo>
                <a:cubicBezTo>
                  <a:pt x="49" y="294"/>
                  <a:pt x="50" y="294"/>
                  <a:pt x="50" y="293"/>
                </a:cubicBezTo>
                <a:close/>
                <a:moveTo>
                  <a:pt x="43" y="295"/>
                </a:moveTo>
                <a:cubicBezTo>
                  <a:pt x="44" y="295"/>
                  <a:pt x="44" y="299"/>
                  <a:pt x="44" y="301"/>
                </a:cubicBezTo>
                <a:cubicBezTo>
                  <a:pt x="43" y="301"/>
                  <a:pt x="44" y="299"/>
                  <a:pt x="43" y="298"/>
                </a:cubicBezTo>
                <a:cubicBezTo>
                  <a:pt x="43" y="297"/>
                  <a:pt x="43" y="297"/>
                  <a:pt x="43" y="295"/>
                </a:cubicBezTo>
                <a:close/>
                <a:moveTo>
                  <a:pt x="48" y="295"/>
                </a:moveTo>
                <a:cubicBezTo>
                  <a:pt x="49" y="296"/>
                  <a:pt x="50" y="297"/>
                  <a:pt x="50" y="299"/>
                </a:cubicBezTo>
                <a:cubicBezTo>
                  <a:pt x="49" y="297"/>
                  <a:pt x="49" y="298"/>
                  <a:pt x="48" y="295"/>
                </a:cubicBezTo>
                <a:close/>
                <a:moveTo>
                  <a:pt x="41" y="296"/>
                </a:moveTo>
                <a:cubicBezTo>
                  <a:pt x="42" y="296"/>
                  <a:pt x="42" y="297"/>
                  <a:pt x="43" y="298"/>
                </a:cubicBezTo>
                <a:cubicBezTo>
                  <a:pt x="42" y="299"/>
                  <a:pt x="42" y="297"/>
                  <a:pt x="41" y="296"/>
                </a:cubicBezTo>
                <a:close/>
                <a:moveTo>
                  <a:pt x="53" y="296"/>
                </a:moveTo>
                <a:cubicBezTo>
                  <a:pt x="53" y="296"/>
                  <a:pt x="53" y="298"/>
                  <a:pt x="53" y="299"/>
                </a:cubicBezTo>
                <a:cubicBezTo>
                  <a:pt x="52" y="298"/>
                  <a:pt x="53" y="296"/>
                  <a:pt x="53" y="296"/>
                </a:cubicBezTo>
                <a:close/>
                <a:moveTo>
                  <a:pt x="20" y="296"/>
                </a:moveTo>
                <a:cubicBezTo>
                  <a:pt x="20" y="297"/>
                  <a:pt x="20" y="297"/>
                  <a:pt x="20" y="298"/>
                </a:cubicBezTo>
                <a:cubicBezTo>
                  <a:pt x="19" y="299"/>
                  <a:pt x="20" y="298"/>
                  <a:pt x="19" y="298"/>
                </a:cubicBezTo>
                <a:cubicBezTo>
                  <a:pt x="19" y="300"/>
                  <a:pt x="19" y="299"/>
                  <a:pt x="20" y="301"/>
                </a:cubicBezTo>
                <a:cubicBezTo>
                  <a:pt x="19" y="301"/>
                  <a:pt x="19" y="300"/>
                  <a:pt x="19" y="300"/>
                </a:cubicBezTo>
                <a:cubicBezTo>
                  <a:pt x="19" y="297"/>
                  <a:pt x="19" y="297"/>
                  <a:pt x="19" y="297"/>
                </a:cubicBezTo>
                <a:cubicBezTo>
                  <a:pt x="19" y="298"/>
                  <a:pt x="19" y="296"/>
                  <a:pt x="20" y="296"/>
                </a:cubicBezTo>
                <a:close/>
                <a:moveTo>
                  <a:pt x="44" y="296"/>
                </a:moveTo>
                <a:cubicBezTo>
                  <a:pt x="45" y="297"/>
                  <a:pt x="45" y="296"/>
                  <a:pt x="46" y="296"/>
                </a:cubicBezTo>
                <a:cubicBezTo>
                  <a:pt x="45" y="297"/>
                  <a:pt x="44" y="299"/>
                  <a:pt x="44" y="296"/>
                </a:cubicBezTo>
                <a:close/>
                <a:moveTo>
                  <a:pt x="37" y="298"/>
                </a:moveTo>
                <a:cubicBezTo>
                  <a:pt x="37" y="298"/>
                  <a:pt x="37" y="299"/>
                  <a:pt x="37" y="301"/>
                </a:cubicBezTo>
                <a:cubicBezTo>
                  <a:pt x="37" y="300"/>
                  <a:pt x="37" y="300"/>
                  <a:pt x="37" y="300"/>
                </a:cubicBezTo>
                <a:cubicBezTo>
                  <a:pt x="36" y="299"/>
                  <a:pt x="37" y="299"/>
                  <a:pt x="37" y="298"/>
                </a:cubicBezTo>
                <a:close/>
                <a:moveTo>
                  <a:pt x="34" y="298"/>
                </a:moveTo>
                <a:cubicBezTo>
                  <a:pt x="34" y="297"/>
                  <a:pt x="35" y="299"/>
                  <a:pt x="35" y="300"/>
                </a:cubicBezTo>
                <a:cubicBezTo>
                  <a:pt x="34" y="300"/>
                  <a:pt x="35" y="302"/>
                  <a:pt x="35" y="303"/>
                </a:cubicBezTo>
                <a:cubicBezTo>
                  <a:pt x="34" y="302"/>
                  <a:pt x="35" y="299"/>
                  <a:pt x="34" y="298"/>
                </a:cubicBezTo>
                <a:close/>
                <a:moveTo>
                  <a:pt x="48" y="301"/>
                </a:moveTo>
                <a:cubicBezTo>
                  <a:pt x="48" y="301"/>
                  <a:pt x="48" y="302"/>
                  <a:pt x="47" y="302"/>
                </a:cubicBezTo>
                <a:cubicBezTo>
                  <a:pt x="47" y="300"/>
                  <a:pt x="47" y="301"/>
                  <a:pt x="46" y="301"/>
                </a:cubicBezTo>
                <a:cubicBezTo>
                  <a:pt x="47" y="300"/>
                  <a:pt x="46" y="300"/>
                  <a:pt x="46" y="300"/>
                </a:cubicBezTo>
                <a:cubicBezTo>
                  <a:pt x="46" y="299"/>
                  <a:pt x="46" y="298"/>
                  <a:pt x="46" y="298"/>
                </a:cubicBezTo>
                <a:cubicBezTo>
                  <a:pt x="46" y="300"/>
                  <a:pt x="48" y="300"/>
                  <a:pt x="48" y="301"/>
                </a:cubicBezTo>
                <a:cubicBezTo>
                  <a:pt x="48" y="301"/>
                  <a:pt x="48" y="301"/>
                  <a:pt x="48" y="301"/>
                </a:cubicBezTo>
                <a:close/>
                <a:moveTo>
                  <a:pt x="33" y="299"/>
                </a:moveTo>
                <a:cubicBezTo>
                  <a:pt x="33" y="299"/>
                  <a:pt x="33" y="300"/>
                  <a:pt x="34" y="300"/>
                </a:cubicBezTo>
                <a:cubicBezTo>
                  <a:pt x="34" y="301"/>
                  <a:pt x="33" y="300"/>
                  <a:pt x="33" y="301"/>
                </a:cubicBezTo>
                <a:cubicBezTo>
                  <a:pt x="33" y="300"/>
                  <a:pt x="33" y="299"/>
                  <a:pt x="33" y="299"/>
                </a:cubicBezTo>
                <a:close/>
                <a:moveTo>
                  <a:pt x="37" y="302"/>
                </a:moveTo>
                <a:cubicBezTo>
                  <a:pt x="37" y="302"/>
                  <a:pt x="38" y="302"/>
                  <a:pt x="38" y="302"/>
                </a:cubicBezTo>
                <a:cubicBezTo>
                  <a:pt x="38" y="303"/>
                  <a:pt x="36" y="302"/>
                  <a:pt x="37" y="304"/>
                </a:cubicBezTo>
                <a:cubicBezTo>
                  <a:pt x="36" y="304"/>
                  <a:pt x="37" y="303"/>
                  <a:pt x="37" y="302"/>
                </a:cubicBezTo>
                <a:close/>
                <a:moveTo>
                  <a:pt x="49" y="305"/>
                </a:moveTo>
                <a:cubicBezTo>
                  <a:pt x="49" y="304"/>
                  <a:pt x="50" y="303"/>
                  <a:pt x="49" y="304"/>
                </a:cubicBezTo>
                <a:cubicBezTo>
                  <a:pt x="49" y="303"/>
                  <a:pt x="49" y="303"/>
                  <a:pt x="50" y="303"/>
                </a:cubicBezTo>
                <a:cubicBezTo>
                  <a:pt x="50" y="303"/>
                  <a:pt x="50" y="302"/>
                  <a:pt x="50" y="302"/>
                </a:cubicBezTo>
                <a:cubicBezTo>
                  <a:pt x="51" y="302"/>
                  <a:pt x="49" y="306"/>
                  <a:pt x="50" y="306"/>
                </a:cubicBezTo>
                <a:cubicBezTo>
                  <a:pt x="50" y="306"/>
                  <a:pt x="50" y="307"/>
                  <a:pt x="50" y="307"/>
                </a:cubicBezTo>
                <a:cubicBezTo>
                  <a:pt x="50" y="307"/>
                  <a:pt x="50" y="307"/>
                  <a:pt x="50" y="306"/>
                </a:cubicBezTo>
                <a:cubicBezTo>
                  <a:pt x="50" y="305"/>
                  <a:pt x="49" y="305"/>
                  <a:pt x="49" y="305"/>
                </a:cubicBezTo>
                <a:close/>
                <a:moveTo>
                  <a:pt x="34" y="305"/>
                </a:moveTo>
                <a:cubicBezTo>
                  <a:pt x="34" y="304"/>
                  <a:pt x="35" y="304"/>
                  <a:pt x="36" y="303"/>
                </a:cubicBezTo>
                <a:cubicBezTo>
                  <a:pt x="36" y="304"/>
                  <a:pt x="36" y="306"/>
                  <a:pt x="35" y="306"/>
                </a:cubicBezTo>
                <a:cubicBezTo>
                  <a:pt x="35" y="304"/>
                  <a:pt x="35" y="305"/>
                  <a:pt x="34" y="305"/>
                </a:cubicBezTo>
                <a:close/>
                <a:moveTo>
                  <a:pt x="48" y="305"/>
                </a:moveTo>
                <a:cubicBezTo>
                  <a:pt x="48" y="304"/>
                  <a:pt x="48" y="305"/>
                  <a:pt x="48" y="305"/>
                </a:cubicBezTo>
                <a:cubicBezTo>
                  <a:pt x="48" y="309"/>
                  <a:pt x="48" y="308"/>
                  <a:pt x="48" y="305"/>
                </a:cubicBezTo>
                <a:close/>
                <a:moveTo>
                  <a:pt x="20" y="306"/>
                </a:moveTo>
                <a:cubicBezTo>
                  <a:pt x="20" y="306"/>
                  <a:pt x="20" y="307"/>
                  <a:pt x="20" y="308"/>
                </a:cubicBezTo>
                <a:cubicBezTo>
                  <a:pt x="19" y="308"/>
                  <a:pt x="19" y="307"/>
                  <a:pt x="19" y="306"/>
                </a:cubicBezTo>
                <a:cubicBezTo>
                  <a:pt x="19" y="306"/>
                  <a:pt x="19" y="306"/>
                  <a:pt x="20" y="306"/>
                </a:cubicBezTo>
                <a:close/>
                <a:moveTo>
                  <a:pt x="20" y="318"/>
                </a:moveTo>
                <a:cubicBezTo>
                  <a:pt x="20" y="318"/>
                  <a:pt x="20" y="317"/>
                  <a:pt x="21" y="318"/>
                </a:cubicBezTo>
                <a:cubicBezTo>
                  <a:pt x="21" y="318"/>
                  <a:pt x="20" y="319"/>
                  <a:pt x="21" y="320"/>
                </a:cubicBezTo>
                <a:cubicBezTo>
                  <a:pt x="20" y="321"/>
                  <a:pt x="20" y="321"/>
                  <a:pt x="19" y="321"/>
                </a:cubicBezTo>
                <a:cubicBezTo>
                  <a:pt x="19" y="319"/>
                  <a:pt x="20" y="321"/>
                  <a:pt x="20" y="319"/>
                </a:cubicBezTo>
                <a:cubicBezTo>
                  <a:pt x="20" y="318"/>
                  <a:pt x="20" y="320"/>
                  <a:pt x="19" y="319"/>
                </a:cubicBezTo>
                <a:cubicBezTo>
                  <a:pt x="19" y="317"/>
                  <a:pt x="19" y="316"/>
                  <a:pt x="19" y="313"/>
                </a:cubicBezTo>
                <a:cubicBezTo>
                  <a:pt x="20" y="313"/>
                  <a:pt x="19" y="313"/>
                  <a:pt x="20" y="313"/>
                </a:cubicBezTo>
                <a:cubicBezTo>
                  <a:pt x="20" y="312"/>
                  <a:pt x="19" y="313"/>
                  <a:pt x="19" y="311"/>
                </a:cubicBezTo>
                <a:cubicBezTo>
                  <a:pt x="20" y="312"/>
                  <a:pt x="20" y="309"/>
                  <a:pt x="19" y="310"/>
                </a:cubicBezTo>
                <a:cubicBezTo>
                  <a:pt x="19" y="309"/>
                  <a:pt x="19" y="309"/>
                  <a:pt x="19" y="308"/>
                </a:cubicBezTo>
                <a:cubicBezTo>
                  <a:pt x="20" y="308"/>
                  <a:pt x="20" y="308"/>
                  <a:pt x="20" y="309"/>
                </a:cubicBezTo>
                <a:cubicBezTo>
                  <a:pt x="21" y="310"/>
                  <a:pt x="20" y="310"/>
                  <a:pt x="20" y="311"/>
                </a:cubicBezTo>
                <a:cubicBezTo>
                  <a:pt x="20" y="312"/>
                  <a:pt x="21" y="312"/>
                  <a:pt x="21" y="312"/>
                </a:cubicBezTo>
                <a:cubicBezTo>
                  <a:pt x="21" y="313"/>
                  <a:pt x="20" y="313"/>
                  <a:pt x="20" y="313"/>
                </a:cubicBezTo>
                <a:cubicBezTo>
                  <a:pt x="20" y="313"/>
                  <a:pt x="21" y="313"/>
                  <a:pt x="21" y="315"/>
                </a:cubicBezTo>
                <a:cubicBezTo>
                  <a:pt x="20" y="315"/>
                  <a:pt x="20" y="313"/>
                  <a:pt x="20" y="314"/>
                </a:cubicBezTo>
                <a:cubicBezTo>
                  <a:pt x="20" y="316"/>
                  <a:pt x="21" y="316"/>
                  <a:pt x="20" y="318"/>
                </a:cubicBezTo>
                <a:close/>
                <a:moveTo>
                  <a:pt x="37" y="309"/>
                </a:moveTo>
                <a:cubicBezTo>
                  <a:pt x="38" y="310"/>
                  <a:pt x="37" y="312"/>
                  <a:pt x="38" y="313"/>
                </a:cubicBezTo>
                <a:cubicBezTo>
                  <a:pt x="37" y="314"/>
                  <a:pt x="37" y="313"/>
                  <a:pt x="38" y="315"/>
                </a:cubicBezTo>
                <a:cubicBezTo>
                  <a:pt x="37" y="315"/>
                  <a:pt x="37" y="315"/>
                  <a:pt x="37" y="315"/>
                </a:cubicBezTo>
                <a:cubicBezTo>
                  <a:pt x="37" y="314"/>
                  <a:pt x="37" y="311"/>
                  <a:pt x="37" y="309"/>
                </a:cubicBezTo>
                <a:close/>
                <a:moveTo>
                  <a:pt x="49" y="309"/>
                </a:moveTo>
                <a:cubicBezTo>
                  <a:pt x="49" y="310"/>
                  <a:pt x="50" y="310"/>
                  <a:pt x="50" y="310"/>
                </a:cubicBezTo>
                <a:cubicBezTo>
                  <a:pt x="50" y="311"/>
                  <a:pt x="49" y="311"/>
                  <a:pt x="50" y="312"/>
                </a:cubicBezTo>
                <a:cubicBezTo>
                  <a:pt x="50" y="312"/>
                  <a:pt x="49" y="312"/>
                  <a:pt x="49" y="312"/>
                </a:cubicBezTo>
                <a:cubicBezTo>
                  <a:pt x="49" y="312"/>
                  <a:pt x="49" y="310"/>
                  <a:pt x="49" y="311"/>
                </a:cubicBezTo>
                <a:cubicBezTo>
                  <a:pt x="48" y="311"/>
                  <a:pt x="49" y="310"/>
                  <a:pt x="49" y="309"/>
                </a:cubicBezTo>
                <a:close/>
                <a:moveTo>
                  <a:pt x="47" y="311"/>
                </a:moveTo>
                <a:cubicBezTo>
                  <a:pt x="48" y="310"/>
                  <a:pt x="48" y="312"/>
                  <a:pt x="48" y="313"/>
                </a:cubicBezTo>
                <a:cubicBezTo>
                  <a:pt x="47" y="313"/>
                  <a:pt x="47" y="313"/>
                  <a:pt x="47" y="313"/>
                </a:cubicBezTo>
                <a:cubicBezTo>
                  <a:pt x="47" y="312"/>
                  <a:pt x="48" y="311"/>
                  <a:pt x="47" y="311"/>
                </a:cubicBezTo>
                <a:close/>
                <a:moveTo>
                  <a:pt x="48" y="313"/>
                </a:moveTo>
                <a:cubicBezTo>
                  <a:pt x="49" y="313"/>
                  <a:pt x="49" y="315"/>
                  <a:pt x="49" y="314"/>
                </a:cubicBezTo>
                <a:cubicBezTo>
                  <a:pt x="49" y="315"/>
                  <a:pt x="49" y="317"/>
                  <a:pt x="48" y="317"/>
                </a:cubicBezTo>
                <a:cubicBezTo>
                  <a:pt x="48" y="316"/>
                  <a:pt x="48" y="315"/>
                  <a:pt x="48" y="313"/>
                </a:cubicBezTo>
                <a:close/>
                <a:moveTo>
                  <a:pt x="45" y="314"/>
                </a:moveTo>
                <a:cubicBezTo>
                  <a:pt x="45" y="314"/>
                  <a:pt x="46" y="314"/>
                  <a:pt x="46" y="315"/>
                </a:cubicBezTo>
                <a:cubicBezTo>
                  <a:pt x="46" y="316"/>
                  <a:pt x="45" y="314"/>
                  <a:pt x="45" y="315"/>
                </a:cubicBezTo>
                <a:lnTo>
                  <a:pt x="45" y="314"/>
                </a:lnTo>
                <a:close/>
                <a:moveTo>
                  <a:pt x="53" y="316"/>
                </a:moveTo>
                <a:cubicBezTo>
                  <a:pt x="54" y="318"/>
                  <a:pt x="53" y="321"/>
                  <a:pt x="54" y="322"/>
                </a:cubicBezTo>
                <a:cubicBezTo>
                  <a:pt x="54" y="323"/>
                  <a:pt x="53" y="323"/>
                  <a:pt x="53" y="322"/>
                </a:cubicBezTo>
                <a:cubicBezTo>
                  <a:pt x="53" y="322"/>
                  <a:pt x="53" y="323"/>
                  <a:pt x="53" y="323"/>
                </a:cubicBezTo>
                <a:cubicBezTo>
                  <a:pt x="52" y="324"/>
                  <a:pt x="52" y="320"/>
                  <a:pt x="51" y="322"/>
                </a:cubicBezTo>
                <a:cubicBezTo>
                  <a:pt x="51" y="320"/>
                  <a:pt x="52" y="322"/>
                  <a:pt x="53" y="321"/>
                </a:cubicBezTo>
                <a:cubicBezTo>
                  <a:pt x="53" y="321"/>
                  <a:pt x="53" y="321"/>
                  <a:pt x="53" y="321"/>
                </a:cubicBezTo>
                <a:cubicBezTo>
                  <a:pt x="52" y="319"/>
                  <a:pt x="53" y="317"/>
                  <a:pt x="53" y="316"/>
                </a:cubicBezTo>
                <a:close/>
                <a:moveTo>
                  <a:pt x="40" y="317"/>
                </a:moveTo>
                <a:cubicBezTo>
                  <a:pt x="40" y="317"/>
                  <a:pt x="40" y="317"/>
                  <a:pt x="40" y="319"/>
                </a:cubicBezTo>
                <a:cubicBezTo>
                  <a:pt x="40" y="319"/>
                  <a:pt x="39" y="318"/>
                  <a:pt x="40" y="317"/>
                </a:cubicBezTo>
                <a:close/>
                <a:moveTo>
                  <a:pt x="45" y="320"/>
                </a:moveTo>
                <a:cubicBezTo>
                  <a:pt x="45" y="321"/>
                  <a:pt x="44" y="322"/>
                  <a:pt x="44" y="320"/>
                </a:cubicBezTo>
                <a:cubicBezTo>
                  <a:pt x="45" y="321"/>
                  <a:pt x="45" y="320"/>
                  <a:pt x="45" y="320"/>
                </a:cubicBezTo>
                <a:close/>
                <a:moveTo>
                  <a:pt x="40" y="320"/>
                </a:moveTo>
                <a:cubicBezTo>
                  <a:pt x="40" y="320"/>
                  <a:pt x="41" y="321"/>
                  <a:pt x="41" y="321"/>
                </a:cubicBezTo>
                <a:cubicBezTo>
                  <a:pt x="41" y="322"/>
                  <a:pt x="40" y="322"/>
                  <a:pt x="40" y="320"/>
                </a:cubicBezTo>
                <a:close/>
                <a:moveTo>
                  <a:pt x="47" y="325"/>
                </a:moveTo>
                <a:cubicBezTo>
                  <a:pt x="47" y="324"/>
                  <a:pt x="47" y="322"/>
                  <a:pt x="47" y="320"/>
                </a:cubicBezTo>
                <a:cubicBezTo>
                  <a:pt x="48" y="321"/>
                  <a:pt x="47" y="323"/>
                  <a:pt x="47" y="326"/>
                </a:cubicBezTo>
                <a:cubicBezTo>
                  <a:pt x="47" y="326"/>
                  <a:pt x="46" y="323"/>
                  <a:pt x="46" y="326"/>
                </a:cubicBezTo>
                <a:cubicBezTo>
                  <a:pt x="46" y="325"/>
                  <a:pt x="46" y="325"/>
                  <a:pt x="46" y="325"/>
                </a:cubicBezTo>
                <a:cubicBezTo>
                  <a:pt x="46" y="325"/>
                  <a:pt x="46" y="324"/>
                  <a:pt x="46" y="324"/>
                </a:cubicBezTo>
                <a:cubicBezTo>
                  <a:pt x="46" y="324"/>
                  <a:pt x="46" y="324"/>
                  <a:pt x="46" y="324"/>
                </a:cubicBezTo>
                <a:cubicBezTo>
                  <a:pt x="46" y="325"/>
                  <a:pt x="47" y="325"/>
                  <a:pt x="47" y="325"/>
                </a:cubicBezTo>
                <a:close/>
                <a:moveTo>
                  <a:pt x="46" y="327"/>
                </a:moveTo>
                <a:cubicBezTo>
                  <a:pt x="46" y="326"/>
                  <a:pt x="45" y="326"/>
                  <a:pt x="45" y="325"/>
                </a:cubicBezTo>
                <a:cubicBezTo>
                  <a:pt x="46" y="325"/>
                  <a:pt x="46" y="325"/>
                  <a:pt x="46" y="327"/>
                </a:cubicBezTo>
                <a:close/>
                <a:moveTo>
                  <a:pt x="19" y="323"/>
                </a:moveTo>
                <a:cubicBezTo>
                  <a:pt x="20" y="323"/>
                  <a:pt x="20" y="323"/>
                  <a:pt x="20" y="323"/>
                </a:cubicBezTo>
                <a:cubicBezTo>
                  <a:pt x="20" y="323"/>
                  <a:pt x="20" y="323"/>
                  <a:pt x="20" y="323"/>
                </a:cubicBezTo>
                <a:cubicBezTo>
                  <a:pt x="20" y="324"/>
                  <a:pt x="20" y="324"/>
                  <a:pt x="21" y="324"/>
                </a:cubicBezTo>
                <a:cubicBezTo>
                  <a:pt x="20" y="325"/>
                  <a:pt x="20" y="328"/>
                  <a:pt x="19" y="328"/>
                </a:cubicBezTo>
                <a:cubicBezTo>
                  <a:pt x="19" y="327"/>
                  <a:pt x="20" y="327"/>
                  <a:pt x="20" y="326"/>
                </a:cubicBezTo>
                <a:cubicBezTo>
                  <a:pt x="19" y="327"/>
                  <a:pt x="18" y="326"/>
                  <a:pt x="18" y="329"/>
                </a:cubicBezTo>
                <a:cubicBezTo>
                  <a:pt x="17" y="328"/>
                  <a:pt x="18" y="326"/>
                  <a:pt x="18" y="325"/>
                </a:cubicBezTo>
                <a:cubicBezTo>
                  <a:pt x="18" y="326"/>
                  <a:pt x="18" y="326"/>
                  <a:pt x="19" y="326"/>
                </a:cubicBezTo>
                <a:cubicBezTo>
                  <a:pt x="19" y="325"/>
                  <a:pt x="20" y="324"/>
                  <a:pt x="19" y="323"/>
                </a:cubicBezTo>
                <a:close/>
                <a:moveTo>
                  <a:pt x="31" y="323"/>
                </a:moveTo>
                <a:cubicBezTo>
                  <a:pt x="31" y="323"/>
                  <a:pt x="30" y="324"/>
                  <a:pt x="31" y="325"/>
                </a:cubicBezTo>
                <a:cubicBezTo>
                  <a:pt x="30" y="325"/>
                  <a:pt x="30" y="325"/>
                  <a:pt x="30" y="325"/>
                </a:cubicBezTo>
                <a:cubicBezTo>
                  <a:pt x="30" y="326"/>
                  <a:pt x="31" y="325"/>
                  <a:pt x="31" y="326"/>
                </a:cubicBezTo>
                <a:cubicBezTo>
                  <a:pt x="31" y="326"/>
                  <a:pt x="30" y="327"/>
                  <a:pt x="30" y="326"/>
                </a:cubicBezTo>
                <a:cubicBezTo>
                  <a:pt x="30" y="326"/>
                  <a:pt x="30" y="325"/>
                  <a:pt x="30" y="323"/>
                </a:cubicBezTo>
                <a:cubicBezTo>
                  <a:pt x="30" y="323"/>
                  <a:pt x="31" y="323"/>
                  <a:pt x="31" y="323"/>
                </a:cubicBezTo>
                <a:close/>
                <a:moveTo>
                  <a:pt x="37" y="323"/>
                </a:moveTo>
                <a:cubicBezTo>
                  <a:pt x="37" y="324"/>
                  <a:pt x="38" y="324"/>
                  <a:pt x="38" y="325"/>
                </a:cubicBezTo>
                <a:cubicBezTo>
                  <a:pt x="37" y="325"/>
                  <a:pt x="37" y="324"/>
                  <a:pt x="37" y="325"/>
                </a:cubicBezTo>
                <a:cubicBezTo>
                  <a:pt x="36" y="325"/>
                  <a:pt x="37" y="324"/>
                  <a:pt x="37" y="323"/>
                </a:cubicBezTo>
                <a:close/>
                <a:moveTo>
                  <a:pt x="32" y="326"/>
                </a:moveTo>
                <a:cubicBezTo>
                  <a:pt x="32" y="325"/>
                  <a:pt x="32" y="327"/>
                  <a:pt x="33" y="326"/>
                </a:cubicBezTo>
                <a:cubicBezTo>
                  <a:pt x="32" y="328"/>
                  <a:pt x="32" y="327"/>
                  <a:pt x="31" y="327"/>
                </a:cubicBezTo>
                <a:cubicBezTo>
                  <a:pt x="31" y="326"/>
                  <a:pt x="32" y="326"/>
                  <a:pt x="32" y="326"/>
                </a:cubicBezTo>
                <a:close/>
                <a:moveTo>
                  <a:pt x="31" y="326"/>
                </a:moveTo>
                <a:cubicBezTo>
                  <a:pt x="31" y="327"/>
                  <a:pt x="31" y="327"/>
                  <a:pt x="31" y="328"/>
                </a:cubicBezTo>
                <a:cubicBezTo>
                  <a:pt x="30" y="328"/>
                  <a:pt x="30" y="328"/>
                  <a:pt x="30" y="328"/>
                </a:cubicBezTo>
                <a:cubicBezTo>
                  <a:pt x="30" y="327"/>
                  <a:pt x="31" y="327"/>
                  <a:pt x="31" y="326"/>
                </a:cubicBezTo>
                <a:close/>
                <a:moveTo>
                  <a:pt x="38" y="328"/>
                </a:moveTo>
                <a:cubicBezTo>
                  <a:pt x="37" y="328"/>
                  <a:pt x="37" y="328"/>
                  <a:pt x="37" y="328"/>
                </a:cubicBezTo>
                <a:cubicBezTo>
                  <a:pt x="37" y="329"/>
                  <a:pt x="37" y="330"/>
                  <a:pt x="37" y="330"/>
                </a:cubicBezTo>
                <a:cubicBezTo>
                  <a:pt x="36" y="330"/>
                  <a:pt x="37" y="328"/>
                  <a:pt x="37" y="327"/>
                </a:cubicBezTo>
                <a:cubicBezTo>
                  <a:pt x="37" y="327"/>
                  <a:pt x="37" y="328"/>
                  <a:pt x="38" y="327"/>
                </a:cubicBezTo>
                <a:cubicBezTo>
                  <a:pt x="38" y="329"/>
                  <a:pt x="39" y="329"/>
                  <a:pt x="39" y="331"/>
                </a:cubicBezTo>
                <a:cubicBezTo>
                  <a:pt x="38" y="331"/>
                  <a:pt x="38" y="329"/>
                  <a:pt x="38" y="328"/>
                </a:cubicBezTo>
                <a:close/>
                <a:moveTo>
                  <a:pt x="42" y="329"/>
                </a:moveTo>
                <a:cubicBezTo>
                  <a:pt x="42" y="329"/>
                  <a:pt x="42" y="330"/>
                  <a:pt x="42" y="331"/>
                </a:cubicBezTo>
                <a:cubicBezTo>
                  <a:pt x="41" y="331"/>
                  <a:pt x="41" y="331"/>
                  <a:pt x="41" y="331"/>
                </a:cubicBezTo>
                <a:cubicBezTo>
                  <a:pt x="41" y="330"/>
                  <a:pt x="41" y="330"/>
                  <a:pt x="42" y="330"/>
                </a:cubicBezTo>
                <a:lnTo>
                  <a:pt x="42" y="329"/>
                </a:lnTo>
                <a:close/>
                <a:moveTo>
                  <a:pt x="42" y="334"/>
                </a:moveTo>
                <a:cubicBezTo>
                  <a:pt x="42" y="333"/>
                  <a:pt x="42" y="333"/>
                  <a:pt x="42" y="332"/>
                </a:cubicBezTo>
                <a:cubicBezTo>
                  <a:pt x="43" y="331"/>
                  <a:pt x="43" y="331"/>
                  <a:pt x="44" y="331"/>
                </a:cubicBezTo>
                <a:cubicBezTo>
                  <a:pt x="44" y="333"/>
                  <a:pt x="44" y="334"/>
                  <a:pt x="44" y="335"/>
                </a:cubicBezTo>
                <a:cubicBezTo>
                  <a:pt x="43" y="334"/>
                  <a:pt x="43" y="333"/>
                  <a:pt x="43" y="332"/>
                </a:cubicBezTo>
                <a:cubicBezTo>
                  <a:pt x="43" y="333"/>
                  <a:pt x="43" y="334"/>
                  <a:pt x="42" y="334"/>
                </a:cubicBezTo>
                <a:cubicBezTo>
                  <a:pt x="42" y="334"/>
                  <a:pt x="42" y="334"/>
                  <a:pt x="42" y="334"/>
                </a:cubicBezTo>
                <a:close/>
                <a:moveTo>
                  <a:pt x="41" y="332"/>
                </a:moveTo>
                <a:cubicBezTo>
                  <a:pt x="41" y="334"/>
                  <a:pt x="41" y="334"/>
                  <a:pt x="41" y="335"/>
                </a:cubicBezTo>
                <a:cubicBezTo>
                  <a:pt x="40" y="332"/>
                  <a:pt x="40" y="332"/>
                  <a:pt x="40" y="332"/>
                </a:cubicBezTo>
                <a:cubicBezTo>
                  <a:pt x="41" y="331"/>
                  <a:pt x="41" y="333"/>
                  <a:pt x="41" y="332"/>
                </a:cubicBezTo>
                <a:close/>
                <a:moveTo>
                  <a:pt x="24" y="335"/>
                </a:moveTo>
                <a:cubicBezTo>
                  <a:pt x="24" y="336"/>
                  <a:pt x="24" y="335"/>
                  <a:pt x="24" y="336"/>
                </a:cubicBezTo>
                <a:cubicBezTo>
                  <a:pt x="24" y="337"/>
                  <a:pt x="25" y="335"/>
                  <a:pt x="25" y="338"/>
                </a:cubicBezTo>
                <a:cubicBezTo>
                  <a:pt x="24" y="337"/>
                  <a:pt x="24" y="338"/>
                  <a:pt x="23" y="338"/>
                </a:cubicBezTo>
                <a:cubicBezTo>
                  <a:pt x="23" y="336"/>
                  <a:pt x="23" y="335"/>
                  <a:pt x="24" y="335"/>
                </a:cubicBezTo>
                <a:close/>
                <a:moveTo>
                  <a:pt x="26" y="342"/>
                </a:moveTo>
                <a:cubicBezTo>
                  <a:pt x="26" y="341"/>
                  <a:pt x="27" y="343"/>
                  <a:pt x="27" y="342"/>
                </a:cubicBezTo>
                <a:cubicBezTo>
                  <a:pt x="27" y="342"/>
                  <a:pt x="27" y="343"/>
                  <a:pt x="27" y="343"/>
                </a:cubicBezTo>
                <a:cubicBezTo>
                  <a:pt x="27" y="343"/>
                  <a:pt x="27" y="343"/>
                  <a:pt x="27" y="344"/>
                </a:cubicBezTo>
                <a:cubicBezTo>
                  <a:pt x="27" y="342"/>
                  <a:pt x="26" y="343"/>
                  <a:pt x="26" y="342"/>
                </a:cubicBezTo>
                <a:close/>
                <a:moveTo>
                  <a:pt x="25" y="343"/>
                </a:moveTo>
                <a:cubicBezTo>
                  <a:pt x="24" y="342"/>
                  <a:pt x="24" y="343"/>
                  <a:pt x="24" y="344"/>
                </a:cubicBezTo>
                <a:cubicBezTo>
                  <a:pt x="23" y="342"/>
                  <a:pt x="25" y="342"/>
                  <a:pt x="25" y="343"/>
                </a:cubicBezTo>
                <a:close/>
                <a:moveTo>
                  <a:pt x="24" y="346"/>
                </a:moveTo>
                <a:cubicBezTo>
                  <a:pt x="25" y="345"/>
                  <a:pt x="25" y="346"/>
                  <a:pt x="25" y="347"/>
                </a:cubicBezTo>
                <a:cubicBezTo>
                  <a:pt x="25" y="348"/>
                  <a:pt x="25" y="346"/>
                  <a:pt x="24" y="346"/>
                </a:cubicBezTo>
                <a:close/>
                <a:moveTo>
                  <a:pt x="26" y="349"/>
                </a:moveTo>
                <a:cubicBezTo>
                  <a:pt x="26" y="349"/>
                  <a:pt x="25" y="350"/>
                  <a:pt x="25" y="349"/>
                </a:cubicBezTo>
                <a:cubicBezTo>
                  <a:pt x="25" y="349"/>
                  <a:pt x="25" y="350"/>
                  <a:pt x="25" y="350"/>
                </a:cubicBezTo>
                <a:cubicBezTo>
                  <a:pt x="25" y="351"/>
                  <a:pt x="25" y="350"/>
                  <a:pt x="25" y="349"/>
                </a:cubicBezTo>
                <a:cubicBezTo>
                  <a:pt x="25" y="348"/>
                  <a:pt x="25" y="348"/>
                  <a:pt x="26" y="349"/>
                </a:cubicBezTo>
                <a:close/>
                <a:moveTo>
                  <a:pt x="24" y="348"/>
                </a:moveTo>
                <a:cubicBezTo>
                  <a:pt x="24" y="348"/>
                  <a:pt x="24" y="351"/>
                  <a:pt x="23" y="350"/>
                </a:cubicBezTo>
                <a:cubicBezTo>
                  <a:pt x="23" y="350"/>
                  <a:pt x="23" y="350"/>
                  <a:pt x="23" y="349"/>
                </a:cubicBezTo>
                <a:cubicBezTo>
                  <a:pt x="23" y="349"/>
                  <a:pt x="24" y="349"/>
                  <a:pt x="24" y="348"/>
                </a:cubicBezTo>
                <a:close/>
                <a:moveTo>
                  <a:pt x="40" y="350"/>
                </a:moveTo>
                <a:cubicBezTo>
                  <a:pt x="40" y="350"/>
                  <a:pt x="40" y="350"/>
                  <a:pt x="41" y="349"/>
                </a:cubicBezTo>
                <a:cubicBezTo>
                  <a:pt x="41" y="349"/>
                  <a:pt x="41" y="351"/>
                  <a:pt x="41" y="350"/>
                </a:cubicBezTo>
                <a:cubicBezTo>
                  <a:pt x="41" y="352"/>
                  <a:pt x="41" y="351"/>
                  <a:pt x="40" y="351"/>
                </a:cubicBezTo>
                <a:cubicBezTo>
                  <a:pt x="40" y="354"/>
                  <a:pt x="40" y="354"/>
                  <a:pt x="40" y="354"/>
                </a:cubicBezTo>
                <a:cubicBezTo>
                  <a:pt x="40" y="354"/>
                  <a:pt x="40" y="354"/>
                  <a:pt x="40" y="354"/>
                </a:cubicBezTo>
                <a:cubicBezTo>
                  <a:pt x="39" y="354"/>
                  <a:pt x="40" y="352"/>
                  <a:pt x="40" y="350"/>
                </a:cubicBezTo>
                <a:close/>
                <a:moveTo>
                  <a:pt x="25" y="351"/>
                </a:moveTo>
                <a:cubicBezTo>
                  <a:pt x="25" y="351"/>
                  <a:pt x="25" y="352"/>
                  <a:pt x="25" y="353"/>
                </a:cubicBezTo>
                <a:cubicBezTo>
                  <a:pt x="25" y="354"/>
                  <a:pt x="24" y="355"/>
                  <a:pt x="24" y="354"/>
                </a:cubicBezTo>
                <a:cubicBezTo>
                  <a:pt x="23" y="351"/>
                  <a:pt x="24" y="353"/>
                  <a:pt x="25" y="351"/>
                </a:cubicBezTo>
                <a:close/>
                <a:moveTo>
                  <a:pt x="26" y="352"/>
                </a:moveTo>
                <a:cubicBezTo>
                  <a:pt x="27" y="352"/>
                  <a:pt x="26" y="353"/>
                  <a:pt x="26" y="354"/>
                </a:cubicBezTo>
                <a:cubicBezTo>
                  <a:pt x="25" y="354"/>
                  <a:pt x="26" y="352"/>
                  <a:pt x="25" y="352"/>
                </a:cubicBezTo>
                <a:cubicBezTo>
                  <a:pt x="26" y="350"/>
                  <a:pt x="26" y="353"/>
                  <a:pt x="26" y="352"/>
                </a:cubicBezTo>
                <a:close/>
                <a:moveTo>
                  <a:pt x="27" y="352"/>
                </a:moveTo>
                <a:cubicBezTo>
                  <a:pt x="28" y="354"/>
                  <a:pt x="28" y="351"/>
                  <a:pt x="29" y="354"/>
                </a:cubicBezTo>
                <a:cubicBezTo>
                  <a:pt x="28" y="352"/>
                  <a:pt x="28" y="354"/>
                  <a:pt x="28" y="354"/>
                </a:cubicBezTo>
                <a:cubicBezTo>
                  <a:pt x="28" y="355"/>
                  <a:pt x="27" y="354"/>
                  <a:pt x="27" y="353"/>
                </a:cubicBezTo>
                <a:cubicBezTo>
                  <a:pt x="27" y="353"/>
                  <a:pt x="27" y="353"/>
                  <a:pt x="27" y="352"/>
                </a:cubicBezTo>
                <a:close/>
                <a:moveTo>
                  <a:pt x="25" y="361"/>
                </a:moveTo>
                <a:cubicBezTo>
                  <a:pt x="25" y="363"/>
                  <a:pt x="25" y="366"/>
                  <a:pt x="24" y="366"/>
                </a:cubicBezTo>
                <a:cubicBezTo>
                  <a:pt x="25" y="365"/>
                  <a:pt x="24" y="363"/>
                  <a:pt x="25" y="363"/>
                </a:cubicBezTo>
                <a:cubicBezTo>
                  <a:pt x="24" y="363"/>
                  <a:pt x="24" y="363"/>
                  <a:pt x="24" y="362"/>
                </a:cubicBezTo>
                <a:cubicBezTo>
                  <a:pt x="25" y="361"/>
                  <a:pt x="25" y="362"/>
                  <a:pt x="25" y="361"/>
                </a:cubicBezTo>
                <a:close/>
                <a:moveTo>
                  <a:pt x="24" y="359"/>
                </a:moveTo>
                <a:cubicBezTo>
                  <a:pt x="24" y="360"/>
                  <a:pt x="25" y="360"/>
                  <a:pt x="25" y="359"/>
                </a:cubicBezTo>
                <a:cubicBezTo>
                  <a:pt x="24" y="358"/>
                  <a:pt x="25" y="356"/>
                  <a:pt x="24" y="356"/>
                </a:cubicBezTo>
                <a:cubicBezTo>
                  <a:pt x="24" y="355"/>
                  <a:pt x="25" y="355"/>
                  <a:pt x="25" y="354"/>
                </a:cubicBezTo>
                <a:cubicBezTo>
                  <a:pt x="26" y="355"/>
                  <a:pt x="26" y="359"/>
                  <a:pt x="27" y="359"/>
                </a:cubicBezTo>
                <a:cubicBezTo>
                  <a:pt x="26" y="360"/>
                  <a:pt x="26" y="360"/>
                  <a:pt x="26" y="361"/>
                </a:cubicBezTo>
                <a:cubicBezTo>
                  <a:pt x="25" y="361"/>
                  <a:pt x="24" y="361"/>
                  <a:pt x="24" y="359"/>
                </a:cubicBezTo>
                <a:close/>
                <a:moveTo>
                  <a:pt x="31" y="357"/>
                </a:moveTo>
                <a:cubicBezTo>
                  <a:pt x="31" y="358"/>
                  <a:pt x="31" y="357"/>
                  <a:pt x="32" y="358"/>
                </a:cubicBezTo>
                <a:cubicBezTo>
                  <a:pt x="32" y="359"/>
                  <a:pt x="31" y="358"/>
                  <a:pt x="30" y="359"/>
                </a:cubicBezTo>
                <a:cubicBezTo>
                  <a:pt x="30" y="359"/>
                  <a:pt x="31" y="358"/>
                  <a:pt x="31" y="357"/>
                </a:cubicBezTo>
                <a:close/>
                <a:moveTo>
                  <a:pt x="41" y="358"/>
                </a:moveTo>
                <a:cubicBezTo>
                  <a:pt x="41" y="358"/>
                  <a:pt x="42" y="362"/>
                  <a:pt x="41" y="362"/>
                </a:cubicBezTo>
                <a:cubicBezTo>
                  <a:pt x="41" y="360"/>
                  <a:pt x="41" y="360"/>
                  <a:pt x="41" y="358"/>
                </a:cubicBezTo>
                <a:close/>
                <a:moveTo>
                  <a:pt x="31" y="361"/>
                </a:moveTo>
                <a:cubicBezTo>
                  <a:pt x="31" y="361"/>
                  <a:pt x="31" y="363"/>
                  <a:pt x="31" y="364"/>
                </a:cubicBezTo>
                <a:cubicBezTo>
                  <a:pt x="30" y="363"/>
                  <a:pt x="31" y="363"/>
                  <a:pt x="31" y="361"/>
                </a:cubicBezTo>
                <a:close/>
                <a:moveTo>
                  <a:pt x="27" y="367"/>
                </a:moveTo>
                <a:cubicBezTo>
                  <a:pt x="27" y="365"/>
                  <a:pt x="27" y="365"/>
                  <a:pt x="27" y="365"/>
                </a:cubicBezTo>
                <a:cubicBezTo>
                  <a:pt x="28" y="365"/>
                  <a:pt x="28" y="364"/>
                  <a:pt x="28" y="365"/>
                </a:cubicBezTo>
                <a:cubicBezTo>
                  <a:pt x="28" y="365"/>
                  <a:pt x="28" y="365"/>
                  <a:pt x="28" y="365"/>
                </a:cubicBezTo>
                <a:cubicBezTo>
                  <a:pt x="28" y="366"/>
                  <a:pt x="28" y="366"/>
                  <a:pt x="28" y="367"/>
                </a:cubicBezTo>
                <a:cubicBezTo>
                  <a:pt x="28" y="367"/>
                  <a:pt x="28" y="367"/>
                  <a:pt x="28" y="366"/>
                </a:cubicBezTo>
                <a:cubicBezTo>
                  <a:pt x="29" y="368"/>
                  <a:pt x="28" y="367"/>
                  <a:pt x="27" y="367"/>
                </a:cubicBezTo>
                <a:close/>
                <a:moveTo>
                  <a:pt x="24" y="368"/>
                </a:moveTo>
                <a:cubicBezTo>
                  <a:pt x="25" y="368"/>
                  <a:pt x="25" y="368"/>
                  <a:pt x="26" y="367"/>
                </a:cubicBezTo>
                <a:cubicBezTo>
                  <a:pt x="25" y="369"/>
                  <a:pt x="25" y="369"/>
                  <a:pt x="26" y="371"/>
                </a:cubicBezTo>
                <a:cubicBezTo>
                  <a:pt x="25" y="371"/>
                  <a:pt x="25" y="370"/>
                  <a:pt x="25" y="369"/>
                </a:cubicBezTo>
                <a:cubicBezTo>
                  <a:pt x="25" y="370"/>
                  <a:pt x="24" y="369"/>
                  <a:pt x="24" y="369"/>
                </a:cubicBezTo>
                <a:cubicBezTo>
                  <a:pt x="24" y="368"/>
                  <a:pt x="25" y="369"/>
                  <a:pt x="24" y="368"/>
                </a:cubicBezTo>
                <a:close/>
                <a:moveTo>
                  <a:pt x="45" y="370"/>
                </a:moveTo>
                <a:cubicBezTo>
                  <a:pt x="46" y="369"/>
                  <a:pt x="46" y="371"/>
                  <a:pt x="46" y="372"/>
                </a:cubicBezTo>
                <a:cubicBezTo>
                  <a:pt x="46" y="373"/>
                  <a:pt x="46" y="372"/>
                  <a:pt x="45" y="372"/>
                </a:cubicBezTo>
                <a:cubicBezTo>
                  <a:pt x="45" y="371"/>
                  <a:pt x="45" y="370"/>
                  <a:pt x="45" y="370"/>
                </a:cubicBezTo>
                <a:close/>
                <a:moveTo>
                  <a:pt x="28" y="370"/>
                </a:moveTo>
                <a:cubicBezTo>
                  <a:pt x="28" y="371"/>
                  <a:pt x="28" y="370"/>
                  <a:pt x="29" y="370"/>
                </a:cubicBezTo>
                <a:cubicBezTo>
                  <a:pt x="29" y="372"/>
                  <a:pt x="29" y="372"/>
                  <a:pt x="29" y="372"/>
                </a:cubicBezTo>
                <a:cubicBezTo>
                  <a:pt x="28" y="369"/>
                  <a:pt x="28" y="373"/>
                  <a:pt x="28" y="372"/>
                </a:cubicBezTo>
                <a:cubicBezTo>
                  <a:pt x="28" y="372"/>
                  <a:pt x="28" y="371"/>
                  <a:pt x="28" y="370"/>
                </a:cubicBezTo>
                <a:close/>
                <a:moveTo>
                  <a:pt x="25" y="373"/>
                </a:moveTo>
                <a:cubicBezTo>
                  <a:pt x="25" y="372"/>
                  <a:pt x="24" y="374"/>
                  <a:pt x="24" y="372"/>
                </a:cubicBezTo>
                <a:cubicBezTo>
                  <a:pt x="25" y="371"/>
                  <a:pt x="25" y="372"/>
                  <a:pt x="26" y="372"/>
                </a:cubicBezTo>
                <a:cubicBezTo>
                  <a:pt x="26" y="374"/>
                  <a:pt x="27" y="373"/>
                  <a:pt x="26" y="375"/>
                </a:cubicBezTo>
                <a:cubicBezTo>
                  <a:pt x="26" y="373"/>
                  <a:pt x="25" y="376"/>
                  <a:pt x="25" y="373"/>
                </a:cubicBezTo>
                <a:cubicBezTo>
                  <a:pt x="25" y="373"/>
                  <a:pt x="25" y="373"/>
                  <a:pt x="25" y="373"/>
                </a:cubicBezTo>
                <a:close/>
                <a:moveTo>
                  <a:pt x="41" y="374"/>
                </a:moveTo>
                <a:cubicBezTo>
                  <a:pt x="40" y="375"/>
                  <a:pt x="41" y="375"/>
                  <a:pt x="41" y="376"/>
                </a:cubicBezTo>
                <a:cubicBezTo>
                  <a:pt x="40" y="376"/>
                  <a:pt x="41" y="378"/>
                  <a:pt x="40" y="378"/>
                </a:cubicBezTo>
                <a:cubicBezTo>
                  <a:pt x="41" y="376"/>
                  <a:pt x="40" y="374"/>
                  <a:pt x="40" y="375"/>
                </a:cubicBezTo>
                <a:cubicBezTo>
                  <a:pt x="40" y="374"/>
                  <a:pt x="40" y="373"/>
                  <a:pt x="41" y="372"/>
                </a:cubicBezTo>
                <a:cubicBezTo>
                  <a:pt x="40" y="374"/>
                  <a:pt x="41" y="374"/>
                  <a:pt x="41" y="375"/>
                </a:cubicBezTo>
                <a:cubicBezTo>
                  <a:pt x="41" y="375"/>
                  <a:pt x="41" y="375"/>
                  <a:pt x="41" y="374"/>
                </a:cubicBezTo>
                <a:close/>
                <a:moveTo>
                  <a:pt x="28" y="378"/>
                </a:moveTo>
                <a:cubicBezTo>
                  <a:pt x="28" y="377"/>
                  <a:pt x="28" y="378"/>
                  <a:pt x="27" y="377"/>
                </a:cubicBezTo>
                <a:cubicBezTo>
                  <a:pt x="28" y="376"/>
                  <a:pt x="27" y="375"/>
                  <a:pt x="27" y="374"/>
                </a:cubicBezTo>
                <a:cubicBezTo>
                  <a:pt x="27" y="374"/>
                  <a:pt x="27" y="374"/>
                  <a:pt x="28" y="373"/>
                </a:cubicBezTo>
                <a:cubicBezTo>
                  <a:pt x="28" y="374"/>
                  <a:pt x="28" y="377"/>
                  <a:pt x="29" y="377"/>
                </a:cubicBezTo>
                <a:cubicBezTo>
                  <a:pt x="29" y="379"/>
                  <a:pt x="29" y="380"/>
                  <a:pt x="29" y="381"/>
                </a:cubicBezTo>
                <a:cubicBezTo>
                  <a:pt x="28" y="382"/>
                  <a:pt x="28" y="379"/>
                  <a:pt x="28" y="381"/>
                </a:cubicBezTo>
                <a:cubicBezTo>
                  <a:pt x="27" y="380"/>
                  <a:pt x="27" y="378"/>
                  <a:pt x="28" y="378"/>
                </a:cubicBezTo>
                <a:close/>
                <a:moveTo>
                  <a:pt x="43" y="374"/>
                </a:moveTo>
                <a:cubicBezTo>
                  <a:pt x="44" y="374"/>
                  <a:pt x="44" y="376"/>
                  <a:pt x="43" y="376"/>
                </a:cubicBezTo>
                <a:cubicBezTo>
                  <a:pt x="43" y="376"/>
                  <a:pt x="43" y="375"/>
                  <a:pt x="43" y="374"/>
                </a:cubicBezTo>
                <a:close/>
                <a:moveTo>
                  <a:pt x="22" y="375"/>
                </a:moveTo>
                <a:cubicBezTo>
                  <a:pt x="23" y="376"/>
                  <a:pt x="23" y="377"/>
                  <a:pt x="23" y="378"/>
                </a:cubicBezTo>
                <a:cubicBezTo>
                  <a:pt x="22" y="378"/>
                  <a:pt x="22" y="377"/>
                  <a:pt x="22" y="375"/>
                </a:cubicBezTo>
                <a:close/>
                <a:moveTo>
                  <a:pt x="25" y="375"/>
                </a:moveTo>
                <a:cubicBezTo>
                  <a:pt x="26" y="375"/>
                  <a:pt x="26" y="376"/>
                  <a:pt x="26" y="376"/>
                </a:cubicBezTo>
                <a:cubicBezTo>
                  <a:pt x="26" y="376"/>
                  <a:pt x="26" y="377"/>
                  <a:pt x="26" y="377"/>
                </a:cubicBezTo>
                <a:cubicBezTo>
                  <a:pt x="26" y="377"/>
                  <a:pt x="26" y="376"/>
                  <a:pt x="27" y="377"/>
                </a:cubicBezTo>
                <a:cubicBezTo>
                  <a:pt x="26" y="379"/>
                  <a:pt x="27" y="379"/>
                  <a:pt x="27" y="380"/>
                </a:cubicBezTo>
                <a:cubicBezTo>
                  <a:pt x="26" y="379"/>
                  <a:pt x="26" y="379"/>
                  <a:pt x="26" y="380"/>
                </a:cubicBezTo>
                <a:cubicBezTo>
                  <a:pt x="25" y="378"/>
                  <a:pt x="26" y="377"/>
                  <a:pt x="25" y="375"/>
                </a:cubicBezTo>
                <a:close/>
                <a:moveTo>
                  <a:pt x="32" y="381"/>
                </a:moveTo>
                <a:cubicBezTo>
                  <a:pt x="31" y="383"/>
                  <a:pt x="32" y="382"/>
                  <a:pt x="32" y="383"/>
                </a:cubicBezTo>
                <a:cubicBezTo>
                  <a:pt x="32" y="383"/>
                  <a:pt x="32" y="382"/>
                  <a:pt x="32" y="381"/>
                </a:cubicBezTo>
                <a:cubicBezTo>
                  <a:pt x="33" y="381"/>
                  <a:pt x="33" y="383"/>
                  <a:pt x="32" y="384"/>
                </a:cubicBezTo>
                <a:cubicBezTo>
                  <a:pt x="32" y="383"/>
                  <a:pt x="31" y="384"/>
                  <a:pt x="32" y="385"/>
                </a:cubicBezTo>
                <a:cubicBezTo>
                  <a:pt x="31" y="385"/>
                  <a:pt x="31" y="384"/>
                  <a:pt x="30" y="385"/>
                </a:cubicBezTo>
                <a:cubicBezTo>
                  <a:pt x="31" y="384"/>
                  <a:pt x="31" y="382"/>
                  <a:pt x="30" y="382"/>
                </a:cubicBezTo>
                <a:cubicBezTo>
                  <a:pt x="32" y="380"/>
                  <a:pt x="29" y="381"/>
                  <a:pt x="31" y="379"/>
                </a:cubicBezTo>
                <a:cubicBezTo>
                  <a:pt x="31" y="379"/>
                  <a:pt x="31" y="378"/>
                  <a:pt x="30" y="378"/>
                </a:cubicBezTo>
                <a:cubicBezTo>
                  <a:pt x="30" y="378"/>
                  <a:pt x="31" y="377"/>
                  <a:pt x="31" y="377"/>
                </a:cubicBezTo>
                <a:cubicBezTo>
                  <a:pt x="31" y="378"/>
                  <a:pt x="31" y="380"/>
                  <a:pt x="32" y="378"/>
                </a:cubicBezTo>
                <a:cubicBezTo>
                  <a:pt x="32" y="379"/>
                  <a:pt x="32" y="381"/>
                  <a:pt x="32" y="381"/>
                </a:cubicBezTo>
                <a:close/>
                <a:moveTo>
                  <a:pt x="34" y="378"/>
                </a:moveTo>
                <a:cubicBezTo>
                  <a:pt x="34" y="378"/>
                  <a:pt x="34" y="379"/>
                  <a:pt x="33" y="378"/>
                </a:cubicBezTo>
                <a:cubicBezTo>
                  <a:pt x="33" y="379"/>
                  <a:pt x="34" y="379"/>
                  <a:pt x="34" y="380"/>
                </a:cubicBezTo>
                <a:cubicBezTo>
                  <a:pt x="33" y="380"/>
                  <a:pt x="33" y="380"/>
                  <a:pt x="33" y="380"/>
                </a:cubicBezTo>
                <a:cubicBezTo>
                  <a:pt x="33" y="378"/>
                  <a:pt x="33" y="378"/>
                  <a:pt x="33" y="378"/>
                </a:cubicBezTo>
                <a:cubicBezTo>
                  <a:pt x="33" y="378"/>
                  <a:pt x="34" y="378"/>
                  <a:pt x="34" y="378"/>
                </a:cubicBezTo>
                <a:close/>
                <a:moveTo>
                  <a:pt x="43" y="379"/>
                </a:moveTo>
                <a:cubicBezTo>
                  <a:pt x="43" y="380"/>
                  <a:pt x="43" y="380"/>
                  <a:pt x="44" y="380"/>
                </a:cubicBezTo>
                <a:cubicBezTo>
                  <a:pt x="44" y="381"/>
                  <a:pt x="44" y="381"/>
                  <a:pt x="44" y="381"/>
                </a:cubicBezTo>
                <a:cubicBezTo>
                  <a:pt x="43" y="381"/>
                  <a:pt x="43" y="380"/>
                  <a:pt x="43" y="381"/>
                </a:cubicBezTo>
                <a:cubicBezTo>
                  <a:pt x="43" y="380"/>
                  <a:pt x="43" y="380"/>
                  <a:pt x="43" y="379"/>
                </a:cubicBezTo>
                <a:close/>
                <a:moveTo>
                  <a:pt x="27" y="380"/>
                </a:moveTo>
                <a:cubicBezTo>
                  <a:pt x="27" y="380"/>
                  <a:pt x="27" y="381"/>
                  <a:pt x="27" y="381"/>
                </a:cubicBezTo>
                <a:cubicBezTo>
                  <a:pt x="27" y="381"/>
                  <a:pt x="27" y="382"/>
                  <a:pt x="26" y="382"/>
                </a:cubicBezTo>
                <a:cubicBezTo>
                  <a:pt x="26" y="381"/>
                  <a:pt x="27" y="381"/>
                  <a:pt x="27" y="380"/>
                </a:cubicBezTo>
                <a:close/>
                <a:moveTo>
                  <a:pt x="42" y="380"/>
                </a:moveTo>
                <a:cubicBezTo>
                  <a:pt x="43" y="381"/>
                  <a:pt x="42" y="385"/>
                  <a:pt x="41" y="385"/>
                </a:cubicBezTo>
                <a:cubicBezTo>
                  <a:pt x="41" y="383"/>
                  <a:pt x="42" y="382"/>
                  <a:pt x="42" y="381"/>
                </a:cubicBezTo>
                <a:cubicBezTo>
                  <a:pt x="42" y="381"/>
                  <a:pt x="42" y="381"/>
                  <a:pt x="42" y="380"/>
                </a:cubicBezTo>
                <a:close/>
                <a:moveTo>
                  <a:pt x="25" y="381"/>
                </a:moveTo>
                <a:cubicBezTo>
                  <a:pt x="26" y="380"/>
                  <a:pt x="26" y="381"/>
                  <a:pt x="26" y="381"/>
                </a:cubicBezTo>
                <a:cubicBezTo>
                  <a:pt x="26" y="382"/>
                  <a:pt x="26" y="383"/>
                  <a:pt x="26" y="383"/>
                </a:cubicBezTo>
                <a:cubicBezTo>
                  <a:pt x="26" y="383"/>
                  <a:pt x="26" y="382"/>
                  <a:pt x="26" y="382"/>
                </a:cubicBezTo>
                <a:cubicBezTo>
                  <a:pt x="26" y="382"/>
                  <a:pt x="26" y="381"/>
                  <a:pt x="25" y="381"/>
                </a:cubicBezTo>
                <a:close/>
                <a:moveTo>
                  <a:pt x="34" y="381"/>
                </a:moveTo>
                <a:cubicBezTo>
                  <a:pt x="34" y="382"/>
                  <a:pt x="33" y="382"/>
                  <a:pt x="33" y="381"/>
                </a:cubicBezTo>
                <a:cubicBezTo>
                  <a:pt x="33" y="380"/>
                  <a:pt x="34" y="380"/>
                  <a:pt x="34" y="381"/>
                </a:cubicBezTo>
                <a:close/>
                <a:moveTo>
                  <a:pt x="46" y="381"/>
                </a:moveTo>
                <a:cubicBezTo>
                  <a:pt x="46" y="384"/>
                  <a:pt x="47" y="381"/>
                  <a:pt x="48" y="381"/>
                </a:cubicBezTo>
                <a:cubicBezTo>
                  <a:pt x="48" y="383"/>
                  <a:pt x="48" y="384"/>
                  <a:pt x="47" y="386"/>
                </a:cubicBezTo>
                <a:cubicBezTo>
                  <a:pt x="48" y="386"/>
                  <a:pt x="48" y="386"/>
                  <a:pt x="48" y="386"/>
                </a:cubicBezTo>
                <a:cubicBezTo>
                  <a:pt x="48" y="386"/>
                  <a:pt x="48" y="387"/>
                  <a:pt x="49" y="387"/>
                </a:cubicBezTo>
                <a:cubicBezTo>
                  <a:pt x="48" y="387"/>
                  <a:pt x="47" y="389"/>
                  <a:pt x="48" y="389"/>
                </a:cubicBezTo>
                <a:cubicBezTo>
                  <a:pt x="48" y="391"/>
                  <a:pt x="48" y="389"/>
                  <a:pt x="47" y="389"/>
                </a:cubicBezTo>
                <a:cubicBezTo>
                  <a:pt x="47" y="389"/>
                  <a:pt x="48" y="390"/>
                  <a:pt x="47" y="391"/>
                </a:cubicBezTo>
                <a:cubicBezTo>
                  <a:pt x="47" y="391"/>
                  <a:pt x="47" y="390"/>
                  <a:pt x="47" y="390"/>
                </a:cubicBezTo>
                <a:cubicBezTo>
                  <a:pt x="48" y="390"/>
                  <a:pt x="48" y="391"/>
                  <a:pt x="48" y="392"/>
                </a:cubicBezTo>
                <a:cubicBezTo>
                  <a:pt x="47" y="392"/>
                  <a:pt x="47" y="389"/>
                  <a:pt x="46" y="387"/>
                </a:cubicBezTo>
                <a:cubicBezTo>
                  <a:pt x="46" y="387"/>
                  <a:pt x="46" y="388"/>
                  <a:pt x="46" y="388"/>
                </a:cubicBezTo>
                <a:cubicBezTo>
                  <a:pt x="45" y="388"/>
                  <a:pt x="45" y="389"/>
                  <a:pt x="45" y="390"/>
                </a:cubicBezTo>
                <a:cubicBezTo>
                  <a:pt x="44" y="388"/>
                  <a:pt x="45" y="386"/>
                  <a:pt x="46" y="387"/>
                </a:cubicBezTo>
                <a:cubicBezTo>
                  <a:pt x="47" y="387"/>
                  <a:pt x="47" y="388"/>
                  <a:pt x="47" y="388"/>
                </a:cubicBezTo>
                <a:cubicBezTo>
                  <a:pt x="47" y="388"/>
                  <a:pt x="47" y="388"/>
                  <a:pt x="47" y="388"/>
                </a:cubicBezTo>
                <a:cubicBezTo>
                  <a:pt x="46" y="387"/>
                  <a:pt x="47" y="385"/>
                  <a:pt x="46" y="383"/>
                </a:cubicBezTo>
                <a:cubicBezTo>
                  <a:pt x="46" y="384"/>
                  <a:pt x="46" y="384"/>
                  <a:pt x="46" y="384"/>
                </a:cubicBezTo>
                <a:cubicBezTo>
                  <a:pt x="46" y="385"/>
                  <a:pt x="46" y="384"/>
                  <a:pt x="46" y="385"/>
                </a:cubicBezTo>
                <a:cubicBezTo>
                  <a:pt x="47" y="385"/>
                  <a:pt x="46" y="386"/>
                  <a:pt x="46" y="386"/>
                </a:cubicBezTo>
                <a:cubicBezTo>
                  <a:pt x="47" y="385"/>
                  <a:pt x="45" y="385"/>
                  <a:pt x="46" y="386"/>
                </a:cubicBezTo>
                <a:cubicBezTo>
                  <a:pt x="45" y="384"/>
                  <a:pt x="45" y="383"/>
                  <a:pt x="46" y="381"/>
                </a:cubicBezTo>
                <a:close/>
                <a:moveTo>
                  <a:pt x="43" y="381"/>
                </a:moveTo>
                <a:cubicBezTo>
                  <a:pt x="43" y="382"/>
                  <a:pt x="43" y="382"/>
                  <a:pt x="44" y="382"/>
                </a:cubicBezTo>
                <a:cubicBezTo>
                  <a:pt x="44" y="383"/>
                  <a:pt x="43" y="383"/>
                  <a:pt x="43" y="383"/>
                </a:cubicBezTo>
                <a:cubicBezTo>
                  <a:pt x="43" y="382"/>
                  <a:pt x="43" y="382"/>
                  <a:pt x="43" y="381"/>
                </a:cubicBezTo>
                <a:close/>
                <a:moveTo>
                  <a:pt x="52" y="382"/>
                </a:moveTo>
                <a:cubicBezTo>
                  <a:pt x="52" y="382"/>
                  <a:pt x="53" y="384"/>
                  <a:pt x="52" y="383"/>
                </a:cubicBezTo>
                <a:cubicBezTo>
                  <a:pt x="52" y="384"/>
                  <a:pt x="52" y="384"/>
                  <a:pt x="52" y="384"/>
                </a:cubicBezTo>
                <a:cubicBezTo>
                  <a:pt x="53" y="384"/>
                  <a:pt x="53" y="383"/>
                  <a:pt x="53" y="382"/>
                </a:cubicBezTo>
                <a:cubicBezTo>
                  <a:pt x="54" y="383"/>
                  <a:pt x="53" y="384"/>
                  <a:pt x="53" y="385"/>
                </a:cubicBezTo>
                <a:cubicBezTo>
                  <a:pt x="52" y="385"/>
                  <a:pt x="53" y="387"/>
                  <a:pt x="52" y="387"/>
                </a:cubicBezTo>
                <a:cubicBezTo>
                  <a:pt x="51" y="387"/>
                  <a:pt x="52" y="383"/>
                  <a:pt x="52" y="382"/>
                </a:cubicBezTo>
                <a:close/>
                <a:moveTo>
                  <a:pt x="27" y="384"/>
                </a:moveTo>
                <a:cubicBezTo>
                  <a:pt x="28" y="384"/>
                  <a:pt x="28" y="386"/>
                  <a:pt x="29" y="386"/>
                </a:cubicBezTo>
                <a:cubicBezTo>
                  <a:pt x="28" y="388"/>
                  <a:pt x="28" y="387"/>
                  <a:pt x="28" y="389"/>
                </a:cubicBezTo>
                <a:cubicBezTo>
                  <a:pt x="28" y="388"/>
                  <a:pt x="28" y="388"/>
                  <a:pt x="28" y="386"/>
                </a:cubicBezTo>
                <a:cubicBezTo>
                  <a:pt x="28" y="386"/>
                  <a:pt x="28" y="387"/>
                  <a:pt x="28" y="388"/>
                </a:cubicBezTo>
                <a:cubicBezTo>
                  <a:pt x="27" y="386"/>
                  <a:pt x="28" y="385"/>
                  <a:pt x="27" y="384"/>
                </a:cubicBezTo>
                <a:close/>
                <a:moveTo>
                  <a:pt x="26" y="383"/>
                </a:moveTo>
                <a:cubicBezTo>
                  <a:pt x="27" y="381"/>
                  <a:pt x="28" y="383"/>
                  <a:pt x="29" y="382"/>
                </a:cubicBezTo>
                <a:cubicBezTo>
                  <a:pt x="29" y="383"/>
                  <a:pt x="29" y="383"/>
                  <a:pt x="29" y="383"/>
                </a:cubicBezTo>
                <a:cubicBezTo>
                  <a:pt x="29" y="384"/>
                  <a:pt x="29" y="384"/>
                  <a:pt x="29" y="385"/>
                </a:cubicBezTo>
                <a:cubicBezTo>
                  <a:pt x="29" y="384"/>
                  <a:pt x="29" y="384"/>
                  <a:pt x="29" y="385"/>
                </a:cubicBezTo>
                <a:cubicBezTo>
                  <a:pt x="28" y="382"/>
                  <a:pt x="27" y="384"/>
                  <a:pt x="26" y="383"/>
                </a:cubicBezTo>
                <a:close/>
                <a:moveTo>
                  <a:pt x="41" y="382"/>
                </a:moveTo>
                <a:cubicBezTo>
                  <a:pt x="41" y="383"/>
                  <a:pt x="41" y="385"/>
                  <a:pt x="40" y="384"/>
                </a:cubicBezTo>
                <a:cubicBezTo>
                  <a:pt x="40" y="383"/>
                  <a:pt x="40" y="383"/>
                  <a:pt x="41" y="382"/>
                </a:cubicBezTo>
                <a:close/>
                <a:moveTo>
                  <a:pt x="34" y="384"/>
                </a:moveTo>
                <a:cubicBezTo>
                  <a:pt x="35" y="384"/>
                  <a:pt x="35" y="385"/>
                  <a:pt x="35" y="386"/>
                </a:cubicBezTo>
                <a:cubicBezTo>
                  <a:pt x="35" y="386"/>
                  <a:pt x="34" y="385"/>
                  <a:pt x="34" y="384"/>
                </a:cubicBezTo>
                <a:close/>
                <a:moveTo>
                  <a:pt x="27" y="386"/>
                </a:moveTo>
                <a:cubicBezTo>
                  <a:pt x="26" y="388"/>
                  <a:pt x="28" y="388"/>
                  <a:pt x="28" y="390"/>
                </a:cubicBezTo>
                <a:cubicBezTo>
                  <a:pt x="27" y="390"/>
                  <a:pt x="27" y="390"/>
                  <a:pt x="27" y="391"/>
                </a:cubicBezTo>
                <a:cubicBezTo>
                  <a:pt x="27" y="390"/>
                  <a:pt x="26" y="390"/>
                  <a:pt x="26" y="391"/>
                </a:cubicBezTo>
                <a:cubicBezTo>
                  <a:pt x="26" y="389"/>
                  <a:pt x="25" y="388"/>
                  <a:pt x="26" y="388"/>
                </a:cubicBezTo>
                <a:cubicBezTo>
                  <a:pt x="26" y="387"/>
                  <a:pt x="25" y="387"/>
                  <a:pt x="25" y="388"/>
                </a:cubicBezTo>
                <a:cubicBezTo>
                  <a:pt x="24" y="386"/>
                  <a:pt x="26" y="385"/>
                  <a:pt x="26" y="385"/>
                </a:cubicBezTo>
                <a:cubicBezTo>
                  <a:pt x="26" y="387"/>
                  <a:pt x="26" y="386"/>
                  <a:pt x="27" y="386"/>
                </a:cubicBezTo>
                <a:close/>
                <a:moveTo>
                  <a:pt x="33" y="385"/>
                </a:moveTo>
                <a:cubicBezTo>
                  <a:pt x="34" y="385"/>
                  <a:pt x="34" y="387"/>
                  <a:pt x="34" y="388"/>
                </a:cubicBezTo>
                <a:cubicBezTo>
                  <a:pt x="34" y="387"/>
                  <a:pt x="33" y="386"/>
                  <a:pt x="33" y="385"/>
                </a:cubicBezTo>
                <a:close/>
                <a:moveTo>
                  <a:pt x="42" y="385"/>
                </a:moveTo>
                <a:cubicBezTo>
                  <a:pt x="43" y="387"/>
                  <a:pt x="42" y="387"/>
                  <a:pt x="41" y="388"/>
                </a:cubicBezTo>
                <a:cubicBezTo>
                  <a:pt x="41" y="387"/>
                  <a:pt x="42" y="387"/>
                  <a:pt x="42" y="385"/>
                </a:cubicBezTo>
                <a:close/>
                <a:moveTo>
                  <a:pt x="31" y="387"/>
                </a:moveTo>
                <a:cubicBezTo>
                  <a:pt x="32" y="386"/>
                  <a:pt x="32" y="389"/>
                  <a:pt x="32" y="390"/>
                </a:cubicBezTo>
                <a:cubicBezTo>
                  <a:pt x="31" y="389"/>
                  <a:pt x="32" y="389"/>
                  <a:pt x="31" y="390"/>
                </a:cubicBezTo>
                <a:cubicBezTo>
                  <a:pt x="31" y="389"/>
                  <a:pt x="32" y="388"/>
                  <a:pt x="31" y="387"/>
                </a:cubicBezTo>
                <a:close/>
                <a:moveTo>
                  <a:pt x="25" y="389"/>
                </a:moveTo>
                <a:cubicBezTo>
                  <a:pt x="24" y="389"/>
                  <a:pt x="25" y="391"/>
                  <a:pt x="24" y="391"/>
                </a:cubicBezTo>
                <a:cubicBezTo>
                  <a:pt x="24" y="391"/>
                  <a:pt x="24" y="390"/>
                  <a:pt x="24" y="388"/>
                </a:cubicBezTo>
                <a:cubicBezTo>
                  <a:pt x="24" y="389"/>
                  <a:pt x="25" y="389"/>
                  <a:pt x="25" y="390"/>
                </a:cubicBezTo>
                <a:cubicBezTo>
                  <a:pt x="25" y="391"/>
                  <a:pt x="25" y="390"/>
                  <a:pt x="25" y="389"/>
                </a:cubicBezTo>
                <a:close/>
                <a:moveTo>
                  <a:pt x="30" y="389"/>
                </a:moveTo>
                <a:cubicBezTo>
                  <a:pt x="29" y="390"/>
                  <a:pt x="29" y="391"/>
                  <a:pt x="29" y="391"/>
                </a:cubicBezTo>
                <a:cubicBezTo>
                  <a:pt x="28" y="390"/>
                  <a:pt x="29" y="389"/>
                  <a:pt x="30" y="389"/>
                </a:cubicBezTo>
                <a:close/>
                <a:moveTo>
                  <a:pt x="33" y="391"/>
                </a:moveTo>
                <a:cubicBezTo>
                  <a:pt x="34" y="391"/>
                  <a:pt x="34" y="391"/>
                  <a:pt x="34" y="391"/>
                </a:cubicBezTo>
                <a:cubicBezTo>
                  <a:pt x="34" y="392"/>
                  <a:pt x="35" y="394"/>
                  <a:pt x="34" y="394"/>
                </a:cubicBezTo>
                <a:cubicBezTo>
                  <a:pt x="34" y="394"/>
                  <a:pt x="33" y="393"/>
                  <a:pt x="33" y="391"/>
                </a:cubicBezTo>
                <a:close/>
                <a:moveTo>
                  <a:pt x="25" y="391"/>
                </a:moveTo>
                <a:cubicBezTo>
                  <a:pt x="25" y="392"/>
                  <a:pt x="26" y="391"/>
                  <a:pt x="26" y="393"/>
                </a:cubicBezTo>
                <a:cubicBezTo>
                  <a:pt x="26" y="393"/>
                  <a:pt x="25" y="393"/>
                  <a:pt x="25" y="391"/>
                </a:cubicBezTo>
                <a:close/>
                <a:moveTo>
                  <a:pt x="25" y="394"/>
                </a:moveTo>
                <a:cubicBezTo>
                  <a:pt x="25" y="394"/>
                  <a:pt x="25" y="395"/>
                  <a:pt x="24" y="395"/>
                </a:cubicBezTo>
                <a:cubicBezTo>
                  <a:pt x="24" y="393"/>
                  <a:pt x="25" y="392"/>
                  <a:pt x="25" y="394"/>
                </a:cubicBezTo>
                <a:close/>
                <a:moveTo>
                  <a:pt x="32" y="394"/>
                </a:moveTo>
                <a:cubicBezTo>
                  <a:pt x="32" y="396"/>
                  <a:pt x="33" y="395"/>
                  <a:pt x="33" y="397"/>
                </a:cubicBezTo>
                <a:cubicBezTo>
                  <a:pt x="33" y="398"/>
                  <a:pt x="32" y="396"/>
                  <a:pt x="31" y="395"/>
                </a:cubicBezTo>
                <a:cubicBezTo>
                  <a:pt x="31" y="394"/>
                  <a:pt x="32" y="394"/>
                  <a:pt x="32" y="394"/>
                </a:cubicBezTo>
                <a:close/>
                <a:moveTo>
                  <a:pt x="42" y="400"/>
                </a:moveTo>
                <a:cubicBezTo>
                  <a:pt x="43" y="400"/>
                  <a:pt x="43" y="401"/>
                  <a:pt x="43" y="401"/>
                </a:cubicBezTo>
                <a:cubicBezTo>
                  <a:pt x="43" y="401"/>
                  <a:pt x="43" y="400"/>
                  <a:pt x="43" y="399"/>
                </a:cubicBezTo>
                <a:cubicBezTo>
                  <a:pt x="43" y="399"/>
                  <a:pt x="43" y="400"/>
                  <a:pt x="43" y="401"/>
                </a:cubicBezTo>
                <a:cubicBezTo>
                  <a:pt x="44" y="401"/>
                  <a:pt x="44" y="399"/>
                  <a:pt x="44" y="399"/>
                </a:cubicBezTo>
                <a:cubicBezTo>
                  <a:pt x="44" y="399"/>
                  <a:pt x="43" y="397"/>
                  <a:pt x="43" y="398"/>
                </a:cubicBezTo>
                <a:cubicBezTo>
                  <a:pt x="42" y="396"/>
                  <a:pt x="45" y="397"/>
                  <a:pt x="44" y="394"/>
                </a:cubicBezTo>
                <a:cubicBezTo>
                  <a:pt x="45" y="394"/>
                  <a:pt x="45" y="395"/>
                  <a:pt x="45" y="395"/>
                </a:cubicBezTo>
                <a:cubicBezTo>
                  <a:pt x="45" y="396"/>
                  <a:pt x="44" y="397"/>
                  <a:pt x="45" y="397"/>
                </a:cubicBezTo>
                <a:cubicBezTo>
                  <a:pt x="45" y="399"/>
                  <a:pt x="45" y="400"/>
                  <a:pt x="45" y="401"/>
                </a:cubicBezTo>
                <a:cubicBezTo>
                  <a:pt x="45" y="401"/>
                  <a:pt x="45" y="401"/>
                  <a:pt x="45" y="401"/>
                </a:cubicBezTo>
                <a:cubicBezTo>
                  <a:pt x="44" y="403"/>
                  <a:pt x="46" y="408"/>
                  <a:pt x="45" y="409"/>
                </a:cubicBezTo>
                <a:cubicBezTo>
                  <a:pt x="45" y="409"/>
                  <a:pt x="45" y="411"/>
                  <a:pt x="45" y="411"/>
                </a:cubicBezTo>
                <a:cubicBezTo>
                  <a:pt x="45" y="413"/>
                  <a:pt x="46" y="415"/>
                  <a:pt x="45" y="418"/>
                </a:cubicBezTo>
                <a:cubicBezTo>
                  <a:pt x="45" y="418"/>
                  <a:pt x="45" y="418"/>
                  <a:pt x="45" y="418"/>
                </a:cubicBezTo>
                <a:cubicBezTo>
                  <a:pt x="45" y="417"/>
                  <a:pt x="45" y="417"/>
                  <a:pt x="45" y="417"/>
                </a:cubicBezTo>
                <a:cubicBezTo>
                  <a:pt x="46" y="416"/>
                  <a:pt x="44" y="415"/>
                  <a:pt x="44" y="413"/>
                </a:cubicBezTo>
                <a:cubicBezTo>
                  <a:pt x="45" y="413"/>
                  <a:pt x="45" y="409"/>
                  <a:pt x="44" y="407"/>
                </a:cubicBezTo>
                <a:cubicBezTo>
                  <a:pt x="44" y="408"/>
                  <a:pt x="44" y="411"/>
                  <a:pt x="43" y="411"/>
                </a:cubicBezTo>
                <a:cubicBezTo>
                  <a:pt x="43" y="410"/>
                  <a:pt x="43" y="410"/>
                  <a:pt x="43" y="409"/>
                </a:cubicBezTo>
                <a:cubicBezTo>
                  <a:pt x="43" y="410"/>
                  <a:pt x="43" y="411"/>
                  <a:pt x="42" y="410"/>
                </a:cubicBezTo>
                <a:cubicBezTo>
                  <a:pt x="42" y="408"/>
                  <a:pt x="43" y="409"/>
                  <a:pt x="43" y="407"/>
                </a:cubicBezTo>
                <a:cubicBezTo>
                  <a:pt x="43" y="407"/>
                  <a:pt x="43" y="406"/>
                  <a:pt x="42" y="406"/>
                </a:cubicBezTo>
                <a:cubicBezTo>
                  <a:pt x="42" y="405"/>
                  <a:pt x="43" y="404"/>
                  <a:pt x="43" y="406"/>
                </a:cubicBezTo>
                <a:cubicBezTo>
                  <a:pt x="43" y="406"/>
                  <a:pt x="43" y="403"/>
                  <a:pt x="42" y="404"/>
                </a:cubicBezTo>
                <a:cubicBezTo>
                  <a:pt x="43" y="403"/>
                  <a:pt x="43" y="403"/>
                  <a:pt x="43" y="402"/>
                </a:cubicBezTo>
                <a:cubicBezTo>
                  <a:pt x="43" y="402"/>
                  <a:pt x="42" y="401"/>
                  <a:pt x="42" y="400"/>
                </a:cubicBezTo>
                <a:close/>
                <a:moveTo>
                  <a:pt x="42" y="398"/>
                </a:moveTo>
                <a:cubicBezTo>
                  <a:pt x="42" y="398"/>
                  <a:pt x="42" y="399"/>
                  <a:pt x="41" y="399"/>
                </a:cubicBezTo>
                <a:cubicBezTo>
                  <a:pt x="41" y="398"/>
                  <a:pt x="42" y="398"/>
                  <a:pt x="42" y="397"/>
                </a:cubicBezTo>
                <a:cubicBezTo>
                  <a:pt x="42" y="397"/>
                  <a:pt x="42" y="398"/>
                  <a:pt x="42" y="398"/>
                </a:cubicBezTo>
                <a:cubicBezTo>
                  <a:pt x="42" y="399"/>
                  <a:pt x="42" y="398"/>
                  <a:pt x="42" y="398"/>
                </a:cubicBezTo>
                <a:close/>
                <a:moveTo>
                  <a:pt x="53" y="397"/>
                </a:moveTo>
                <a:cubicBezTo>
                  <a:pt x="54" y="398"/>
                  <a:pt x="52" y="399"/>
                  <a:pt x="52" y="400"/>
                </a:cubicBezTo>
                <a:cubicBezTo>
                  <a:pt x="52" y="397"/>
                  <a:pt x="53" y="399"/>
                  <a:pt x="53" y="397"/>
                </a:cubicBezTo>
                <a:close/>
                <a:moveTo>
                  <a:pt x="32" y="397"/>
                </a:moveTo>
                <a:cubicBezTo>
                  <a:pt x="32" y="398"/>
                  <a:pt x="32" y="398"/>
                  <a:pt x="32" y="398"/>
                </a:cubicBezTo>
                <a:cubicBezTo>
                  <a:pt x="31" y="398"/>
                  <a:pt x="32" y="400"/>
                  <a:pt x="31" y="400"/>
                </a:cubicBezTo>
                <a:cubicBezTo>
                  <a:pt x="31" y="400"/>
                  <a:pt x="31" y="399"/>
                  <a:pt x="31" y="398"/>
                </a:cubicBezTo>
                <a:cubicBezTo>
                  <a:pt x="31" y="398"/>
                  <a:pt x="31" y="397"/>
                  <a:pt x="32" y="397"/>
                </a:cubicBezTo>
                <a:close/>
                <a:moveTo>
                  <a:pt x="52" y="404"/>
                </a:moveTo>
                <a:cubicBezTo>
                  <a:pt x="53" y="404"/>
                  <a:pt x="54" y="407"/>
                  <a:pt x="52" y="407"/>
                </a:cubicBezTo>
                <a:cubicBezTo>
                  <a:pt x="53" y="405"/>
                  <a:pt x="52" y="406"/>
                  <a:pt x="52" y="404"/>
                </a:cubicBezTo>
                <a:close/>
                <a:moveTo>
                  <a:pt x="42" y="441"/>
                </a:moveTo>
                <a:cubicBezTo>
                  <a:pt x="43" y="442"/>
                  <a:pt x="42" y="443"/>
                  <a:pt x="42" y="444"/>
                </a:cubicBezTo>
                <a:cubicBezTo>
                  <a:pt x="42" y="444"/>
                  <a:pt x="42" y="442"/>
                  <a:pt x="42" y="441"/>
                </a:cubicBezTo>
                <a:close/>
              </a:path>
            </a:pathLst>
          </a:custGeom>
          <a:solidFill>
            <a:schemeClr val="accent2">
              <a:alpha val="70000"/>
            </a:schemeClr>
          </a:solidFill>
          <a:ln w="14288" cap="flat">
            <a:noFill/>
            <a:prstDash val="solid"/>
            <a:miter lim="800000"/>
          </a:ln>
        </p:spPr>
        <p:txBody>
          <a:bodyPr vert="horz" wrap="square" lIns="91440" tIns="45720" rIns="91440" bIns="45720" numCol="1" anchor="ctr"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sym typeface="+mn-ea"/>
            </a:endParaRPr>
          </a:p>
        </p:txBody>
      </p:sp>
      <p:sp>
        <p:nvSpPr>
          <p:cNvPr id="17" name="Freeform 7397"/>
          <p:cNvSpPr/>
          <p:nvPr>
            <p:custDataLst>
              <p:tags r:id="rId12"/>
            </p:custDataLst>
          </p:nvPr>
        </p:nvSpPr>
        <p:spPr bwMode="auto">
          <a:xfrm>
            <a:off x="9401590" y="2636538"/>
            <a:ext cx="21709" cy="1434039"/>
          </a:xfrm>
          <a:custGeom>
            <a:avLst/>
            <a:gdLst>
              <a:gd name="T0" fmla="*/ 391912 w 1717675"/>
              <a:gd name="T1" fmla="*/ 391912 w 1717675"/>
              <a:gd name="T2" fmla="*/ 391912 w 1717675"/>
              <a:gd name="T3" fmla="*/ 391912 w 1717675"/>
              <a:gd name="T4" fmla="*/ 391912 w 1717675"/>
              <a:gd name="T5" fmla="*/ 391912 w 1717675"/>
              <a:gd name="T6" fmla="*/ 391912 w 1717675"/>
              <a:gd name="T7" fmla="*/ 391912 w 1717675"/>
              <a:gd name="T8" fmla="*/ 391912 w 1717675"/>
              <a:gd name="T9" fmla="*/ 391912 w 1717675"/>
              <a:gd name="T10" fmla="*/ 391912 w 1717675"/>
              <a:gd name="T11" fmla="*/ 391912 w 1717675"/>
              <a:gd name="T12" fmla="*/ 391912 w 1717675"/>
              <a:gd name="T13" fmla="*/ 391912 w 1717675"/>
              <a:gd name="T14" fmla="*/ 391912 w 1717675"/>
              <a:gd name="T15" fmla="*/ 391912 w 1717675"/>
              <a:gd name="T16" fmla="*/ 391912 w 1717675"/>
              <a:gd name="T17" fmla="*/ 391912 w 1717675"/>
              <a:gd name="T18" fmla="*/ 391912 w 1717675"/>
              <a:gd name="T19" fmla="*/ 391912 w 1717675"/>
              <a:gd name="T20" fmla="*/ 391912 w 1717675"/>
              <a:gd name="T21" fmla="*/ 391912 w 1717675"/>
              <a:gd name="T22" fmla="*/ 391912 w 1717675"/>
              <a:gd name="T23" fmla="*/ 391912 w 1717675"/>
              <a:gd name="T24" fmla="*/ 391912 w 1717675"/>
              <a:gd name="T25" fmla="*/ 391912 w 1717675"/>
              <a:gd name="T26" fmla="*/ 391912 w 1717675"/>
              <a:gd name="T27" fmla="*/ 391912 w 1717675"/>
              <a:gd name="T28" fmla="*/ 391912 w 1717675"/>
              <a:gd name="T29" fmla="*/ 391912 w 1717675"/>
              <a:gd name="T30" fmla="*/ 391912 w 1717675"/>
              <a:gd name="T31" fmla="*/ 391912 w 1717675"/>
              <a:gd name="T32" fmla="*/ 391912 w 1717675"/>
              <a:gd name="T33" fmla="*/ 391912 w 1717675"/>
              <a:gd name="T34" fmla="*/ 391912 w 1717675"/>
              <a:gd name="T35" fmla="*/ 391912 w 1717675"/>
              <a:gd name="T36" fmla="*/ 391912 w 1717675"/>
              <a:gd name="T37" fmla="*/ 391912 w 1717675"/>
              <a:gd name="T38" fmla="*/ 391912 w 1717675"/>
              <a:gd name="T39" fmla="*/ 391912 w 1717675"/>
              <a:gd name="T40" fmla="*/ 391912 w 1717675"/>
              <a:gd name="T41" fmla="*/ 391912 w 1717675"/>
              <a:gd name="T42" fmla="*/ 391912 w 1717675"/>
              <a:gd name="T43" fmla="*/ 391912 w 1717675"/>
              <a:gd name="T44" fmla="*/ 391912 w 1717675"/>
              <a:gd name="T45" fmla="*/ 391912 w 1717675"/>
              <a:gd name="T46" fmla="*/ 391912 w 1717675"/>
              <a:gd name="T47" fmla="*/ 391912 w 1717675"/>
              <a:gd name="T48" fmla="*/ 391912 w 1717675"/>
              <a:gd name="T49" fmla="*/ 391912 w 1717675"/>
              <a:gd name="T50" fmla="*/ 391912 w 1717675"/>
              <a:gd name="T51" fmla="*/ 391912 w 1717675"/>
              <a:gd name="T52" fmla="*/ 391912 w 1717675"/>
              <a:gd name="T53" fmla="*/ 391912 w 1717675"/>
              <a:gd name="T54" fmla="*/ 391912 w 1717675"/>
              <a:gd name="T55" fmla="*/ 391912 w 1717675"/>
              <a:gd name="T56" fmla="*/ 391912 w 1717675"/>
              <a:gd name="T57" fmla="*/ 391912 w 1717675"/>
              <a:gd name="T58" fmla="*/ 391912 w 1717675"/>
              <a:gd name="T59" fmla="*/ 391912 w 1717675"/>
              <a:gd name="T60" fmla="*/ 391912 w 1717675"/>
              <a:gd name="T61" fmla="*/ 391912 w 1717675"/>
              <a:gd name="T62" fmla="*/ 391912 w 1717675"/>
              <a:gd name="T63" fmla="*/ 391912 w 1717675"/>
              <a:gd name="T64" fmla="*/ 391912 w 1717675"/>
              <a:gd name="T65" fmla="*/ 391912 w 1717675"/>
              <a:gd name="T66" fmla="*/ 391912 w 1717675"/>
              <a:gd name="T67" fmla="*/ 391912 w 1717675"/>
              <a:gd name="T68" fmla="*/ 391912 w 1717675"/>
              <a:gd name="T69" fmla="*/ 391912 w 1717675"/>
              <a:gd name="T70" fmla="*/ 391912 w 1717675"/>
              <a:gd name="T71" fmla="*/ 391912 w 1717675"/>
              <a:gd name="T72" fmla="*/ 391912 w 1717675"/>
              <a:gd name="T73" fmla="*/ 391912 w 1717675"/>
              <a:gd name="T74" fmla="*/ 391912 w 1717675"/>
              <a:gd name="T75" fmla="*/ 391912 w 1717675"/>
              <a:gd name="T76" fmla="*/ 391912 w 1717675"/>
              <a:gd name="T77" fmla="*/ 391912 w 1717675"/>
              <a:gd name="T78" fmla="*/ 391912 w 1717675"/>
              <a:gd name="T79" fmla="*/ 391912 w 1717675"/>
              <a:gd name="T80" fmla="*/ 391912 w 1717675"/>
              <a:gd name="T81" fmla="*/ 391912 w 1717675"/>
              <a:gd name="T82" fmla="*/ 391912 w 1717675"/>
              <a:gd name="T83" fmla="*/ 391912 w 1717675"/>
              <a:gd name="T84" fmla="*/ 391912 w 1717675"/>
              <a:gd name="T85" fmla="*/ 391912 w 1717675"/>
              <a:gd name="T86" fmla="*/ 391912 w 1717675"/>
              <a:gd name="T87" fmla="*/ 391912 w 1717675"/>
              <a:gd name="T88" fmla="*/ 391912 w 1717675"/>
              <a:gd name="T89" fmla="*/ 391912 w 1717675"/>
              <a:gd name="T90" fmla="*/ 391912 w 1717675"/>
              <a:gd name="T91" fmla="*/ 391912 w 1717675"/>
              <a:gd name="T92" fmla="*/ 391912 w 1717675"/>
              <a:gd name="T93" fmla="*/ 391912 w 1717675"/>
              <a:gd name="T94" fmla="*/ 391912 w 1717675"/>
              <a:gd name="T95" fmla="*/ 391912 w 1717675"/>
              <a:gd name="T96" fmla="*/ 391912 w 1717675"/>
              <a:gd name="T97" fmla="*/ 391912 w 1717675"/>
              <a:gd name="T98" fmla="*/ 391912 w 1717675"/>
              <a:gd name="T99" fmla="*/ 391912 w 1717675"/>
              <a:gd name="T100" fmla="*/ 391912 w 1717675"/>
              <a:gd name="T101" fmla="*/ 391912 w 1717675"/>
              <a:gd name="T102" fmla="*/ 391912 w 1717675"/>
              <a:gd name="T103" fmla="*/ 391912 w 1717675"/>
              <a:gd name="T104" fmla="*/ 391912 w 1717675"/>
              <a:gd name="T105" fmla="*/ 391912 w 1717675"/>
              <a:gd name="T106" fmla="*/ 391912 w 1717675"/>
              <a:gd name="T107" fmla="*/ 391912 w 1717675"/>
              <a:gd name="T108" fmla="*/ 391912 w 1717675"/>
              <a:gd name="T109" fmla="*/ 391912 w 1717675"/>
              <a:gd name="T110" fmla="*/ 391912 w 1717675"/>
              <a:gd name="T111" fmla="*/ 391912 w 1717675"/>
              <a:gd name="T112" fmla="*/ 391912 w 1717675"/>
              <a:gd name="T113" fmla="*/ 391912 w 1717675"/>
              <a:gd name="T114" fmla="*/ 391912 w 1717675"/>
              <a:gd name="T115" fmla="*/ 391912 w 1717675"/>
              <a:gd name="T116" fmla="*/ 391912 w 1717675"/>
              <a:gd name="T117" fmla="*/ 391912 w 1717675"/>
              <a:gd name="T118" fmla="*/ 391912 w 1717675"/>
              <a:gd name="T119" fmla="*/ 391912 w 1717675"/>
              <a:gd name="T120" fmla="*/ 391912 w 1717675"/>
              <a:gd name="T121" fmla="*/ 391912 w 1717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 h="473">
                <a:moveTo>
                  <a:pt x="29" y="6"/>
                </a:moveTo>
                <a:cubicBezTo>
                  <a:pt x="29" y="7"/>
                  <a:pt x="29" y="7"/>
                  <a:pt x="29" y="7"/>
                </a:cubicBezTo>
                <a:cubicBezTo>
                  <a:pt x="29" y="7"/>
                  <a:pt x="28" y="7"/>
                  <a:pt x="28" y="6"/>
                </a:cubicBezTo>
                <a:cubicBezTo>
                  <a:pt x="28" y="6"/>
                  <a:pt x="28" y="4"/>
                  <a:pt x="28" y="3"/>
                </a:cubicBezTo>
                <a:cubicBezTo>
                  <a:pt x="25" y="2"/>
                  <a:pt x="23" y="2"/>
                  <a:pt x="22" y="4"/>
                </a:cubicBezTo>
                <a:cubicBezTo>
                  <a:pt x="21" y="2"/>
                  <a:pt x="21" y="5"/>
                  <a:pt x="20" y="3"/>
                </a:cubicBezTo>
                <a:cubicBezTo>
                  <a:pt x="21" y="5"/>
                  <a:pt x="21" y="6"/>
                  <a:pt x="22" y="8"/>
                </a:cubicBezTo>
                <a:cubicBezTo>
                  <a:pt x="21" y="7"/>
                  <a:pt x="19" y="8"/>
                  <a:pt x="19" y="6"/>
                </a:cubicBezTo>
                <a:cubicBezTo>
                  <a:pt x="18" y="5"/>
                  <a:pt x="18" y="6"/>
                  <a:pt x="18" y="7"/>
                </a:cubicBezTo>
                <a:cubicBezTo>
                  <a:pt x="17" y="5"/>
                  <a:pt x="15" y="7"/>
                  <a:pt x="13" y="6"/>
                </a:cubicBezTo>
                <a:cubicBezTo>
                  <a:pt x="13" y="7"/>
                  <a:pt x="13" y="7"/>
                  <a:pt x="13" y="8"/>
                </a:cubicBezTo>
                <a:cubicBezTo>
                  <a:pt x="12" y="7"/>
                  <a:pt x="12" y="8"/>
                  <a:pt x="11" y="7"/>
                </a:cubicBezTo>
                <a:cubicBezTo>
                  <a:pt x="11" y="8"/>
                  <a:pt x="11" y="9"/>
                  <a:pt x="11" y="9"/>
                </a:cubicBezTo>
                <a:cubicBezTo>
                  <a:pt x="11" y="9"/>
                  <a:pt x="11" y="10"/>
                  <a:pt x="10" y="9"/>
                </a:cubicBezTo>
                <a:cubicBezTo>
                  <a:pt x="10" y="10"/>
                  <a:pt x="9" y="10"/>
                  <a:pt x="8" y="11"/>
                </a:cubicBezTo>
                <a:cubicBezTo>
                  <a:pt x="9" y="11"/>
                  <a:pt x="9" y="12"/>
                  <a:pt x="9" y="12"/>
                </a:cubicBezTo>
                <a:cubicBezTo>
                  <a:pt x="10" y="12"/>
                  <a:pt x="9" y="11"/>
                  <a:pt x="9" y="11"/>
                </a:cubicBezTo>
                <a:cubicBezTo>
                  <a:pt x="10" y="11"/>
                  <a:pt x="10" y="12"/>
                  <a:pt x="10" y="12"/>
                </a:cubicBezTo>
                <a:cubicBezTo>
                  <a:pt x="10" y="11"/>
                  <a:pt x="10" y="11"/>
                  <a:pt x="10" y="11"/>
                </a:cubicBezTo>
                <a:cubicBezTo>
                  <a:pt x="11" y="12"/>
                  <a:pt x="11" y="11"/>
                  <a:pt x="12" y="11"/>
                </a:cubicBezTo>
                <a:cubicBezTo>
                  <a:pt x="13" y="13"/>
                  <a:pt x="12" y="14"/>
                  <a:pt x="12" y="16"/>
                </a:cubicBezTo>
                <a:cubicBezTo>
                  <a:pt x="11" y="15"/>
                  <a:pt x="11" y="15"/>
                  <a:pt x="11" y="16"/>
                </a:cubicBezTo>
                <a:cubicBezTo>
                  <a:pt x="10" y="14"/>
                  <a:pt x="8" y="18"/>
                  <a:pt x="7" y="16"/>
                </a:cubicBezTo>
                <a:cubicBezTo>
                  <a:pt x="7" y="17"/>
                  <a:pt x="7" y="18"/>
                  <a:pt x="6" y="18"/>
                </a:cubicBezTo>
                <a:cubicBezTo>
                  <a:pt x="5" y="17"/>
                  <a:pt x="2" y="19"/>
                  <a:pt x="2" y="21"/>
                </a:cubicBezTo>
                <a:cubicBezTo>
                  <a:pt x="3" y="22"/>
                  <a:pt x="4" y="22"/>
                  <a:pt x="5" y="20"/>
                </a:cubicBezTo>
                <a:cubicBezTo>
                  <a:pt x="6" y="22"/>
                  <a:pt x="6" y="19"/>
                  <a:pt x="8" y="20"/>
                </a:cubicBezTo>
                <a:cubicBezTo>
                  <a:pt x="8" y="21"/>
                  <a:pt x="8" y="22"/>
                  <a:pt x="7" y="23"/>
                </a:cubicBezTo>
                <a:cubicBezTo>
                  <a:pt x="7" y="23"/>
                  <a:pt x="7" y="23"/>
                  <a:pt x="7" y="22"/>
                </a:cubicBezTo>
                <a:cubicBezTo>
                  <a:pt x="7" y="23"/>
                  <a:pt x="7" y="23"/>
                  <a:pt x="7" y="24"/>
                </a:cubicBezTo>
                <a:cubicBezTo>
                  <a:pt x="5" y="24"/>
                  <a:pt x="5" y="26"/>
                  <a:pt x="3" y="26"/>
                </a:cubicBezTo>
                <a:cubicBezTo>
                  <a:pt x="3" y="28"/>
                  <a:pt x="1" y="26"/>
                  <a:pt x="1" y="29"/>
                </a:cubicBezTo>
                <a:cubicBezTo>
                  <a:pt x="2" y="28"/>
                  <a:pt x="5" y="28"/>
                  <a:pt x="6" y="27"/>
                </a:cubicBezTo>
                <a:cubicBezTo>
                  <a:pt x="6" y="27"/>
                  <a:pt x="7" y="27"/>
                  <a:pt x="7" y="28"/>
                </a:cubicBezTo>
                <a:cubicBezTo>
                  <a:pt x="7" y="33"/>
                  <a:pt x="2" y="31"/>
                  <a:pt x="0" y="36"/>
                </a:cubicBezTo>
                <a:cubicBezTo>
                  <a:pt x="1" y="37"/>
                  <a:pt x="2" y="35"/>
                  <a:pt x="2" y="34"/>
                </a:cubicBezTo>
                <a:cubicBezTo>
                  <a:pt x="3" y="35"/>
                  <a:pt x="4" y="36"/>
                  <a:pt x="5" y="35"/>
                </a:cubicBezTo>
                <a:cubicBezTo>
                  <a:pt x="7" y="38"/>
                  <a:pt x="2" y="39"/>
                  <a:pt x="1" y="41"/>
                </a:cubicBezTo>
                <a:cubicBezTo>
                  <a:pt x="2" y="41"/>
                  <a:pt x="2" y="42"/>
                  <a:pt x="2" y="43"/>
                </a:cubicBezTo>
                <a:cubicBezTo>
                  <a:pt x="2" y="42"/>
                  <a:pt x="3" y="42"/>
                  <a:pt x="3" y="43"/>
                </a:cubicBezTo>
                <a:cubicBezTo>
                  <a:pt x="3" y="41"/>
                  <a:pt x="4" y="44"/>
                  <a:pt x="5" y="42"/>
                </a:cubicBezTo>
                <a:cubicBezTo>
                  <a:pt x="5" y="41"/>
                  <a:pt x="5" y="40"/>
                  <a:pt x="5" y="40"/>
                </a:cubicBezTo>
                <a:cubicBezTo>
                  <a:pt x="6" y="40"/>
                  <a:pt x="6" y="41"/>
                  <a:pt x="6" y="42"/>
                </a:cubicBezTo>
                <a:cubicBezTo>
                  <a:pt x="6" y="43"/>
                  <a:pt x="7" y="43"/>
                  <a:pt x="7" y="43"/>
                </a:cubicBezTo>
                <a:cubicBezTo>
                  <a:pt x="6" y="45"/>
                  <a:pt x="6" y="45"/>
                  <a:pt x="5" y="46"/>
                </a:cubicBezTo>
                <a:cubicBezTo>
                  <a:pt x="5" y="46"/>
                  <a:pt x="5" y="46"/>
                  <a:pt x="5" y="45"/>
                </a:cubicBezTo>
                <a:cubicBezTo>
                  <a:pt x="4" y="47"/>
                  <a:pt x="4" y="47"/>
                  <a:pt x="3" y="47"/>
                </a:cubicBezTo>
                <a:cubicBezTo>
                  <a:pt x="3" y="48"/>
                  <a:pt x="2" y="49"/>
                  <a:pt x="3" y="49"/>
                </a:cubicBezTo>
                <a:cubicBezTo>
                  <a:pt x="3" y="47"/>
                  <a:pt x="4" y="50"/>
                  <a:pt x="5" y="49"/>
                </a:cubicBezTo>
                <a:cubicBezTo>
                  <a:pt x="6" y="48"/>
                  <a:pt x="5" y="47"/>
                  <a:pt x="5" y="47"/>
                </a:cubicBezTo>
                <a:cubicBezTo>
                  <a:pt x="6" y="48"/>
                  <a:pt x="6" y="50"/>
                  <a:pt x="6" y="51"/>
                </a:cubicBezTo>
                <a:cubicBezTo>
                  <a:pt x="5" y="51"/>
                  <a:pt x="5" y="51"/>
                  <a:pt x="4" y="53"/>
                </a:cubicBezTo>
                <a:cubicBezTo>
                  <a:pt x="3" y="52"/>
                  <a:pt x="3" y="54"/>
                  <a:pt x="1" y="55"/>
                </a:cubicBezTo>
                <a:cubicBezTo>
                  <a:pt x="1" y="55"/>
                  <a:pt x="1" y="57"/>
                  <a:pt x="1" y="58"/>
                </a:cubicBezTo>
                <a:cubicBezTo>
                  <a:pt x="2" y="59"/>
                  <a:pt x="2" y="57"/>
                  <a:pt x="3" y="56"/>
                </a:cubicBezTo>
                <a:cubicBezTo>
                  <a:pt x="3" y="57"/>
                  <a:pt x="4" y="56"/>
                  <a:pt x="4" y="55"/>
                </a:cubicBezTo>
                <a:cubicBezTo>
                  <a:pt x="4" y="57"/>
                  <a:pt x="4" y="58"/>
                  <a:pt x="5" y="58"/>
                </a:cubicBezTo>
                <a:cubicBezTo>
                  <a:pt x="5" y="57"/>
                  <a:pt x="4" y="57"/>
                  <a:pt x="5" y="55"/>
                </a:cubicBezTo>
                <a:cubicBezTo>
                  <a:pt x="5" y="56"/>
                  <a:pt x="5" y="55"/>
                  <a:pt x="5" y="55"/>
                </a:cubicBezTo>
                <a:cubicBezTo>
                  <a:pt x="5" y="58"/>
                  <a:pt x="6" y="54"/>
                  <a:pt x="6" y="55"/>
                </a:cubicBezTo>
                <a:cubicBezTo>
                  <a:pt x="5" y="59"/>
                  <a:pt x="3" y="61"/>
                  <a:pt x="1" y="64"/>
                </a:cubicBezTo>
                <a:cubicBezTo>
                  <a:pt x="3" y="64"/>
                  <a:pt x="3" y="63"/>
                  <a:pt x="4" y="64"/>
                </a:cubicBezTo>
                <a:cubicBezTo>
                  <a:pt x="4" y="63"/>
                  <a:pt x="4" y="61"/>
                  <a:pt x="5" y="62"/>
                </a:cubicBezTo>
                <a:cubicBezTo>
                  <a:pt x="5" y="62"/>
                  <a:pt x="5" y="62"/>
                  <a:pt x="5" y="63"/>
                </a:cubicBezTo>
                <a:cubicBezTo>
                  <a:pt x="4" y="63"/>
                  <a:pt x="5" y="65"/>
                  <a:pt x="5" y="65"/>
                </a:cubicBezTo>
                <a:cubicBezTo>
                  <a:pt x="4" y="66"/>
                  <a:pt x="5" y="67"/>
                  <a:pt x="5" y="68"/>
                </a:cubicBezTo>
                <a:cubicBezTo>
                  <a:pt x="5" y="69"/>
                  <a:pt x="4" y="69"/>
                  <a:pt x="4" y="71"/>
                </a:cubicBezTo>
                <a:cubicBezTo>
                  <a:pt x="5" y="71"/>
                  <a:pt x="5" y="70"/>
                  <a:pt x="5" y="71"/>
                </a:cubicBezTo>
                <a:cubicBezTo>
                  <a:pt x="4" y="72"/>
                  <a:pt x="5" y="72"/>
                  <a:pt x="5" y="75"/>
                </a:cubicBezTo>
                <a:cubicBezTo>
                  <a:pt x="5" y="75"/>
                  <a:pt x="4" y="76"/>
                  <a:pt x="5" y="76"/>
                </a:cubicBezTo>
                <a:cubicBezTo>
                  <a:pt x="5" y="75"/>
                  <a:pt x="5" y="75"/>
                  <a:pt x="6" y="74"/>
                </a:cubicBezTo>
                <a:cubicBezTo>
                  <a:pt x="5" y="76"/>
                  <a:pt x="6" y="82"/>
                  <a:pt x="5" y="80"/>
                </a:cubicBezTo>
                <a:cubicBezTo>
                  <a:pt x="4" y="81"/>
                  <a:pt x="5" y="82"/>
                  <a:pt x="4" y="83"/>
                </a:cubicBezTo>
                <a:cubicBezTo>
                  <a:pt x="5" y="83"/>
                  <a:pt x="5" y="81"/>
                  <a:pt x="6" y="82"/>
                </a:cubicBezTo>
                <a:cubicBezTo>
                  <a:pt x="6" y="83"/>
                  <a:pt x="5" y="82"/>
                  <a:pt x="5" y="83"/>
                </a:cubicBezTo>
                <a:cubicBezTo>
                  <a:pt x="6" y="84"/>
                  <a:pt x="5" y="85"/>
                  <a:pt x="5" y="86"/>
                </a:cubicBezTo>
                <a:cubicBezTo>
                  <a:pt x="5" y="86"/>
                  <a:pt x="5" y="87"/>
                  <a:pt x="4" y="87"/>
                </a:cubicBezTo>
                <a:cubicBezTo>
                  <a:pt x="5" y="90"/>
                  <a:pt x="3" y="93"/>
                  <a:pt x="4" y="96"/>
                </a:cubicBezTo>
                <a:cubicBezTo>
                  <a:pt x="5" y="96"/>
                  <a:pt x="5" y="95"/>
                  <a:pt x="5" y="96"/>
                </a:cubicBezTo>
                <a:cubicBezTo>
                  <a:pt x="5" y="97"/>
                  <a:pt x="4" y="97"/>
                  <a:pt x="5" y="99"/>
                </a:cubicBezTo>
                <a:cubicBezTo>
                  <a:pt x="4" y="98"/>
                  <a:pt x="4" y="98"/>
                  <a:pt x="4" y="98"/>
                </a:cubicBezTo>
                <a:cubicBezTo>
                  <a:pt x="4" y="101"/>
                  <a:pt x="5" y="107"/>
                  <a:pt x="4" y="109"/>
                </a:cubicBezTo>
                <a:cubicBezTo>
                  <a:pt x="5" y="110"/>
                  <a:pt x="4" y="112"/>
                  <a:pt x="4" y="114"/>
                </a:cubicBezTo>
                <a:cubicBezTo>
                  <a:pt x="5" y="115"/>
                  <a:pt x="4" y="118"/>
                  <a:pt x="4" y="120"/>
                </a:cubicBezTo>
                <a:cubicBezTo>
                  <a:pt x="4" y="119"/>
                  <a:pt x="4" y="119"/>
                  <a:pt x="5" y="118"/>
                </a:cubicBezTo>
                <a:cubicBezTo>
                  <a:pt x="5" y="119"/>
                  <a:pt x="5" y="119"/>
                  <a:pt x="5" y="119"/>
                </a:cubicBezTo>
                <a:cubicBezTo>
                  <a:pt x="4" y="120"/>
                  <a:pt x="5" y="120"/>
                  <a:pt x="5" y="121"/>
                </a:cubicBezTo>
                <a:cubicBezTo>
                  <a:pt x="5" y="124"/>
                  <a:pt x="4" y="130"/>
                  <a:pt x="5" y="132"/>
                </a:cubicBezTo>
                <a:cubicBezTo>
                  <a:pt x="5" y="132"/>
                  <a:pt x="5" y="132"/>
                  <a:pt x="5" y="132"/>
                </a:cubicBezTo>
                <a:cubicBezTo>
                  <a:pt x="5" y="134"/>
                  <a:pt x="5" y="136"/>
                  <a:pt x="4" y="139"/>
                </a:cubicBezTo>
                <a:cubicBezTo>
                  <a:pt x="5" y="139"/>
                  <a:pt x="5" y="141"/>
                  <a:pt x="5" y="141"/>
                </a:cubicBezTo>
                <a:cubicBezTo>
                  <a:pt x="5" y="142"/>
                  <a:pt x="5" y="142"/>
                  <a:pt x="4" y="143"/>
                </a:cubicBezTo>
                <a:cubicBezTo>
                  <a:pt x="5" y="144"/>
                  <a:pt x="5" y="142"/>
                  <a:pt x="5" y="143"/>
                </a:cubicBezTo>
                <a:cubicBezTo>
                  <a:pt x="4" y="144"/>
                  <a:pt x="6" y="146"/>
                  <a:pt x="5" y="148"/>
                </a:cubicBezTo>
                <a:cubicBezTo>
                  <a:pt x="4" y="147"/>
                  <a:pt x="5" y="146"/>
                  <a:pt x="5" y="146"/>
                </a:cubicBezTo>
                <a:cubicBezTo>
                  <a:pt x="4" y="146"/>
                  <a:pt x="4" y="150"/>
                  <a:pt x="5" y="149"/>
                </a:cubicBezTo>
                <a:cubicBezTo>
                  <a:pt x="5" y="149"/>
                  <a:pt x="6" y="149"/>
                  <a:pt x="6" y="148"/>
                </a:cubicBezTo>
                <a:cubicBezTo>
                  <a:pt x="6" y="149"/>
                  <a:pt x="5" y="149"/>
                  <a:pt x="5" y="151"/>
                </a:cubicBezTo>
                <a:cubicBezTo>
                  <a:pt x="5" y="152"/>
                  <a:pt x="6" y="152"/>
                  <a:pt x="6" y="153"/>
                </a:cubicBezTo>
                <a:cubicBezTo>
                  <a:pt x="5" y="152"/>
                  <a:pt x="5" y="155"/>
                  <a:pt x="6" y="155"/>
                </a:cubicBezTo>
                <a:cubicBezTo>
                  <a:pt x="6" y="155"/>
                  <a:pt x="5" y="153"/>
                  <a:pt x="6" y="153"/>
                </a:cubicBezTo>
                <a:cubicBezTo>
                  <a:pt x="7" y="153"/>
                  <a:pt x="7" y="153"/>
                  <a:pt x="7" y="155"/>
                </a:cubicBezTo>
                <a:cubicBezTo>
                  <a:pt x="7" y="155"/>
                  <a:pt x="7" y="154"/>
                  <a:pt x="6" y="154"/>
                </a:cubicBezTo>
                <a:cubicBezTo>
                  <a:pt x="6" y="155"/>
                  <a:pt x="6" y="155"/>
                  <a:pt x="6" y="156"/>
                </a:cubicBezTo>
                <a:cubicBezTo>
                  <a:pt x="6" y="155"/>
                  <a:pt x="5" y="157"/>
                  <a:pt x="5" y="158"/>
                </a:cubicBezTo>
                <a:cubicBezTo>
                  <a:pt x="6" y="158"/>
                  <a:pt x="6" y="157"/>
                  <a:pt x="6" y="158"/>
                </a:cubicBezTo>
                <a:cubicBezTo>
                  <a:pt x="5" y="158"/>
                  <a:pt x="6" y="162"/>
                  <a:pt x="6" y="164"/>
                </a:cubicBezTo>
                <a:cubicBezTo>
                  <a:pt x="7" y="165"/>
                  <a:pt x="6" y="165"/>
                  <a:pt x="8" y="167"/>
                </a:cubicBezTo>
                <a:cubicBezTo>
                  <a:pt x="7" y="168"/>
                  <a:pt x="7" y="165"/>
                  <a:pt x="6" y="167"/>
                </a:cubicBezTo>
                <a:cubicBezTo>
                  <a:pt x="6" y="167"/>
                  <a:pt x="7" y="168"/>
                  <a:pt x="6" y="168"/>
                </a:cubicBezTo>
                <a:cubicBezTo>
                  <a:pt x="6" y="169"/>
                  <a:pt x="6" y="167"/>
                  <a:pt x="6" y="167"/>
                </a:cubicBezTo>
                <a:cubicBezTo>
                  <a:pt x="6" y="168"/>
                  <a:pt x="5" y="167"/>
                  <a:pt x="5" y="167"/>
                </a:cubicBezTo>
                <a:cubicBezTo>
                  <a:pt x="5" y="170"/>
                  <a:pt x="5" y="171"/>
                  <a:pt x="6" y="173"/>
                </a:cubicBezTo>
                <a:cubicBezTo>
                  <a:pt x="6" y="172"/>
                  <a:pt x="6" y="171"/>
                  <a:pt x="6" y="170"/>
                </a:cubicBezTo>
                <a:cubicBezTo>
                  <a:pt x="6" y="172"/>
                  <a:pt x="7" y="175"/>
                  <a:pt x="6" y="175"/>
                </a:cubicBezTo>
                <a:cubicBezTo>
                  <a:pt x="6" y="174"/>
                  <a:pt x="6" y="173"/>
                  <a:pt x="6" y="173"/>
                </a:cubicBezTo>
                <a:cubicBezTo>
                  <a:pt x="6" y="174"/>
                  <a:pt x="5" y="173"/>
                  <a:pt x="5" y="174"/>
                </a:cubicBezTo>
                <a:cubicBezTo>
                  <a:pt x="6" y="174"/>
                  <a:pt x="6" y="179"/>
                  <a:pt x="6" y="177"/>
                </a:cubicBezTo>
                <a:cubicBezTo>
                  <a:pt x="6" y="179"/>
                  <a:pt x="6" y="183"/>
                  <a:pt x="6" y="184"/>
                </a:cubicBezTo>
                <a:cubicBezTo>
                  <a:pt x="7" y="184"/>
                  <a:pt x="6" y="183"/>
                  <a:pt x="7" y="183"/>
                </a:cubicBezTo>
                <a:cubicBezTo>
                  <a:pt x="7" y="183"/>
                  <a:pt x="7" y="184"/>
                  <a:pt x="7" y="186"/>
                </a:cubicBezTo>
                <a:cubicBezTo>
                  <a:pt x="6" y="185"/>
                  <a:pt x="6" y="187"/>
                  <a:pt x="6" y="188"/>
                </a:cubicBezTo>
                <a:cubicBezTo>
                  <a:pt x="6" y="187"/>
                  <a:pt x="7" y="186"/>
                  <a:pt x="8" y="186"/>
                </a:cubicBezTo>
                <a:cubicBezTo>
                  <a:pt x="7" y="188"/>
                  <a:pt x="7" y="190"/>
                  <a:pt x="7" y="192"/>
                </a:cubicBezTo>
                <a:cubicBezTo>
                  <a:pt x="7" y="192"/>
                  <a:pt x="6" y="192"/>
                  <a:pt x="6" y="193"/>
                </a:cubicBezTo>
                <a:cubicBezTo>
                  <a:pt x="7" y="193"/>
                  <a:pt x="6" y="194"/>
                  <a:pt x="7" y="195"/>
                </a:cubicBezTo>
                <a:cubicBezTo>
                  <a:pt x="6" y="195"/>
                  <a:pt x="6" y="195"/>
                  <a:pt x="6" y="194"/>
                </a:cubicBezTo>
                <a:cubicBezTo>
                  <a:pt x="6" y="196"/>
                  <a:pt x="6" y="197"/>
                  <a:pt x="6" y="198"/>
                </a:cubicBezTo>
                <a:cubicBezTo>
                  <a:pt x="6" y="199"/>
                  <a:pt x="6" y="198"/>
                  <a:pt x="6" y="198"/>
                </a:cubicBezTo>
                <a:cubicBezTo>
                  <a:pt x="7" y="199"/>
                  <a:pt x="7" y="199"/>
                  <a:pt x="7" y="201"/>
                </a:cubicBezTo>
                <a:cubicBezTo>
                  <a:pt x="7" y="201"/>
                  <a:pt x="6" y="200"/>
                  <a:pt x="6" y="201"/>
                </a:cubicBezTo>
                <a:cubicBezTo>
                  <a:pt x="7" y="201"/>
                  <a:pt x="7" y="203"/>
                  <a:pt x="8" y="203"/>
                </a:cubicBezTo>
                <a:cubicBezTo>
                  <a:pt x="8" y="201"/>
                  <a:pt x="8" y="202"/>
                  <a:pt x="8" y="201"/>
                </a:cubicBezTo>
                <a:cubicBezTo>
                  <a:pt x="8" y="201"/>
                  <a:pt x="7" y="201"/>
                  <a:pt x="7" y="200"/>
                </a:cubicBezTo>
                <a:cubicBezTo>
                  <a:pt x="8" y="200"/>
                  <a:pt x="7" y="197"/>
                  <a:pt x="8" y="197"/>
                </a:cubicBezTo>
                <a:cubicBezTo>
                  <a:pt x="8" y="199"/>
                  <a:pt x="9" y="198"/>
                  <a:pt x="10" y="198"/>
                </a:cubicBezTo>
                <a:cubicBezTo>
                  <a:pt x="9" y="199"/>
                  <a:pt x="10" y="199"/>
                  <a:pt x="10" y="200"/>
                </a:cubicBezTo>
                <a:cubicBezTo>
                  <a:pt x="9" y="199"/>
                  <a:pt x="9" y="200"/>
                  <a:pt x="9" y="201"/>
                </a:cubicBezTo>
                <a:cubicBezTo>
                  <a:pt x="9" y="200"/>
                  <a:pt x="10" y="200"/>
                  <a:pt x="10" y="200"/>
                </a:cubicBezTo>
                <a:cubicBezTo>
                  <a:pt x="10" y="201"/>
                  <a:pt x="10" y="202"/>
                  <a:pt x="11" y="203"/>
                </a:cubicBezTo>
                <a:cubicBezTo>
                  <a:pt x="10" y="203"/>
                  <a:pt x="10" y="203"/>
                  <a:pt x="10" y="204"/>
                </a:cubicBezTo>
                <a:cubicBezTo>
                  <a:pt x="10" y="204"/>
                  <a:pt x="10" y="205"/>
                  <a:pt x="11" y="205"/>
                </a:cubicBezTo>
                <a:cubicBezTo>
                  <a:pt x="10" y="205"/>
                  <a:pt x="10" y="206"/>
                  <a:pt x="10" y="206"/>
                </a:cubicBezTo>
                <a:cubicBezTo>
                  <a:pt x="10" y="205"/>
                  <a:pt x="10" y="203"/>
                  <a:pt x="9" y="203"/>
                </a:cubicBezTo>
                <a:cubicBezTo>
                  <a:pt x="8" y="205"/>
                  <a:pt x="9" y="206"/>
                  <a:pt x="10" y="207"/>
                </a:cubicBezTo>
                <a:cubicBezTo>
                  <a:pt x="10" y="208"/>
                  <a:pt x="10" y="208"/>
                  <a:pt x="10" y="209"/>
                </a:cubicBezTo>
                <a:cubicBezTo>
                  <a:pt x="10" y="209"/>
                  <a:pt x="10" y="210"/>
                  <a:pt x="10" y="210"/>
                </a:cubicBezTo>
                <a:cubicBezTo>
                  <a:pt x="9" y="208"/>
                  <a:pt x="10" y="208"/>
                  <a:pt x="10" y="208"/>
                </a:cubicBezTo>
                <a:cubicBezTo>
                  <a:pt x="9" y="207"/>
                  <a:pt x="9" y="209"/>
                  <a:pt x="9" y="209"/>
                </a:cubicBezTo>
                <a:cubicBezTo>
                  <a:pt x="9" y="208"/>
                  <a:pt x="8" y="208"/>
                  <a:pt x="8" y="209"/>
                </a:cubicBezTo>
                <a:cubicBezTo>
                  <a:pt x="9" y="209"/>
                  <a:pt x="9" y="211"/>
                  <a:pt x="9" y="212"/>
                </a:cubicBezTo>
                <a:cubicBezTo>
                  <a:pt x="10" y="212"/>
                  <a:pt x="10" y="211"/>
                  <a:pt x="10" y="211"/>
                </a:cubicBezTo>
                <a:cubicBezTo>
                  <a:pt x="10" y="212"/>
                  <a:pt x="9" y="213"/>
                  <a:pt x="10" y="214"/>
                </a:cubicBezTo>
                <a:cubicBezTo>
                  <a:pt x="10" y="212"/>
                  <a:pt x="10" y="214"/>
                  <a:pt x="10" y="215"/>
                </a:cubicBezTo>
                <a:cubicBezTo>
                  <a:pt x="10" y="213"/>
                  <a:pt x="12" y="214"/>
                  <a:pt x="12" y="214"/>
                </a:cubicBezTo>
                <a:cubicBezTo>
                  <a:pt x="12" y="215"/>
                  <a:pt x="12" y="217"/>
                  <a:pt x="12" y="217"/>
                </a:cubicBezTo>
                <a:cubicBezTo>
                  <a:pt x="11" y="217"/>
                  <a:pt x="11" y="217"/>
                  <a:pt x="11" y="217"/>
                </a:cubicBezTo>
                <a:cubicBezTo>
                  <a:pt x="11" y="216"/>
                  <a:pt x="12" y="215"/>
                  <a:pt x="11" y="214"/>
                </a:cubicBezTo>
                <a:cubicBezTo>
                  <a:pt x="11" y="215"/>
                  <a:pt x="11" y="215"/>
                  <a:pt x="11" y="215"/>
                </a:cubicBezTo>
                <a:cubicBezTo>
                  <a:pt x="11" y="215"/>
                  <a:pt x="11" y="214"/>
                  <a:pt x="11" y="214"/>
                </a:cubicBezTo>
                <a:cubicBezTo>
                  <a:pt x="10" y="218"/>
                  <a:pt x="11" y="220"/>
                  <a:pt x="10" y="222"/>
                </a:cubicBezTo>
                <a:cubicBezTo>
                  <a:pt x="11" y="222"/>
                  <a:pt x="10" y="224"/>
                  <a:pt x="11" y="225"/>
                </a:cubicBezTo>
                <a:cubicBezTo>
                  <a:pt x="11" y="225"/>
                  <a:pt x="11" y="224"/>
                  <a:pt x="11" y="224"/>
                </a:cubicBezTo>
                <a:cubicBezTo>
                  <a:pt x="12" y="224"/>
                  <a:pt x="11" y="226"/>
                  <a:pt x="11" y="226"/>
                </a:cubicBezTo>
                <a:cubicBezTo>
                  <a:pt x="11" y="226"/>
                  <a:pt x="10" y="227"/>
                  <a:pt x="10" y="226"/>
                </a:cubicBezTo>
                <a:cubicBezTo>
                  <a:pt x="10" y="227"/>
                  <a:pt x="10" y="227"/>
                  <a:pt x="10" y="228"/>
                </a:cubicBezTo>
                <a:cubicBezTo>
                  <a:pt x="11" y="227"/>
                  <a:pt x="12" y="227"/>
                  <a:pt x="12" y="226"/>
                </a:cubicBezTo>
                <a:cubicBezTo>
                  <a:pt x="13" y="227"/>
                  <a:pt x="12" y="227"/>
                  <a:pt x="12" y="228"/>
                </a:cubicBezTo>
                <a:cubicBezTo>
                  <a:pt x="11" y="227"/>
                  <a:pt x="12" y="231"/>
                  <a:pt x="11" y="229"/>
                </a:cubicBezTo>
                <a:cubicBezTo>
                  <a:pt x="11" y="230"/>
                  <a:pt x="10" y="231"/>
                  <a:pt x="10" y="232"/>
                </a:cubicBezTo>
                <a:cubicBezTo>
                  <a:pt x="10" y="231"/>
                  <a:pt x="11" y="231"/>
                  <a:pt x="11" y="232"/>
                </a:cubicBezTo>
                <a:cubicBezTo>
                  <a:pt x="11" y="232"/>
                  <a:pt x="11" y="233"/>
                  <a:pt x="10" y="232"/>
                </a:cubicBezTo>
                <a:cubicBezTo>
                  <a:pt x="10" y="232"/>
                  <a:pt x="10" y="232"/>
                  <a:pt x="10" y="232"/>
                </a:cubicBezTo>
                <a:cubicBezTo>
                  <a:pt x="10" y="232"/>
                  <a:pt x="10" y="230"/>
                  <a:pt x="10" y="230"/>
                </a:cubicBezTo>
                <a:cubicBezTo>
                  <a:pt x="10" y="232"/>
                  <a:pt x="9" y="232"/>
                  <a:pt x="9" y="231"/>
                </a:cubicBezTo>
                <a:cubicBezTo>
                  <a:pt x="9" y="233"/>
                  <a:pt x="10" y="232"/>
                  <a:pt x="10" y="234"/>
                </a:cubicBezTo>
                <a:cubicBezTo>
                  <a:pt x="10" y="234"/>
                  <a:pt x="10" y="235"/>
                  <a:pt x="9" y="234"/>
                </a:cubicBezTo>
                <a:cubicBezTo>
                  <a:pt x="9" y="236"/>
                  <a:pt x="10" y="236"/>
                  <a:pt x="10" y="238"/>
                </a:cubicBezTo>
                <a:cubicBezTo>
                  <a:pt x="10" y="238"/>
                  <a:pt x="9" y="240"/>
                  <a:pt x="10" y="240"/>
                </a:cubicBezTo>
                <a:cubicBezTo>
                  <a:pt x="11" y="240"/>
                  <a:pt x="10" y="236"/>
                  <a:pt x="11" y="235"/>
                </a:cubicBezTo>
                <a:cubicBezTo>
                  <a:pt x="11" y="237"/>
                  <a:pt x="12" y="234"/>
                  <a:pt x="13" y="236"/>
                </a:cubicBezTo>
                <a:cubicBezTo>
                  <a:pt x="13" y="239"/>
                  <a:pt x="11" y="237"/>
                  <a:pt x="12" y="239"/>
                </a:cubicBezTo>
                <a:cubicBezTo>
                  <a:pt x="12" y="238"/>
                  <a:pt x="13" y="239"/>
                  <a:pt x="12" y="239"/>
                </a:cubicBezTo>
                <a:cubicBezTo>
                  <a:pt x="13" y="239"/>
                  <a:pt x="15" y="236"/>
                  <a:pt x="15" y="239"/>
                </a:cubicBezTo>
                <a:cubicBezTo>
                  <a:pt x="15" y="239"/>
                  <a:pt x="13" y="239"/>
                  <a:pt x="14" y="241"/>
                </a:cubicBezTo>
                <a:cubicBezTo>
                  <a:pt x="14" y="240"/>
                  <a:pt x="14" y="241"/>
                  <a:pt x="14" y="242"/>
                </a:cubicBezTo>
                <a:cubicBezTo>
                  <a:pt x="14" y="242"/>
                  <a:pt x="15" y="242"/>
                  <a:pt x="15" y="242"/>
                </a:cubicBezTo>
                <a:cubicBezTo>
                  <a:pt x="15" y="243"/>
                  <a:pt x="14" y="244"/>
                  <a:pt x="14" y="244"/>
                </a:cubicBezTo>
                <a:cubicBezTo>
                  <a:pt x="15" y="245"/>
                  <a:pt x="13" y="246"/>
                  <a:pt x="13" y="246"/>
                </a:cubicBezTo>
                <a:cubicBezTo>
                  <a:pt x="14" y="245"/>
                  <a:pt x="14" y="246"/>
                  <a:pt x="15" y="244"/>
                </a:cubicBezTo>
                <a:cubicBezTo>
                  <a:pt x="15" y="245"/>
                  <a:pt x="15" y="244"/>
                  <a:pt x="15" y="244"/>
                </a:cubicBezTo>
                <a:cubicBezTo>
                  <a:pt x="15" y="246"/>
                  <a:pt x="15" y="247"/>
                  <a:pt x="15" y="249"/>
                </a:cubicBezTo>
                <a:cubicBezTo>
                  <a:pt x="17" y="249"/>
                  <a:pt x="14" y="253"/>
                  <a:pt x="15" y="254"/>
                </a:cubicBezTo>
                <a:cubicBezTo>
                  <a:pt x="15" y="253"/>
                  <a:pt x="15" y="253"/>
                  <a:pt x="15" y="253"/>
                </a:cubicBezTo>
                <a:cubicBezTo>
                  <a:pt x="15" y="254"/>
                  <a:pt x="16" y="252"/>
                  <a:pt x="16" y="254"/>
                </a:cubicBezTo>
                <a:cubicBezTo>
                  <a:pt x="16" y="254"/>
                  <a:pt x="16" y="255"/>
                  <a:pt x="15" y="255"/>
                </a:cubicBezTo>
                <a:cubicBezTo>
                  <a:pt x="15" y="255"/>
                  <a:pt x="14" y="256"/>
                  <a:pt x="14" y="256"/>
                </a:cubicBezTo>
                <a:cubicBezTo>
                  <a:pt x="14" y="256"/>
                  <a:pt x="14" y="257"/>
                  <a:pt x="14" y="257"/>
                </a:cubicBezTo>
                <a:cubicBezTo>
                  <a:pt x="15" y="258"/>
                  <a:pt x="15" y="255"/>
                  <a:pt x="15" y="257"/>
                </a:cubicBezTo>
                <a:cubicBezTo>
                  <a:pt x="15" y="258"/>
                  <a:pt x="14" y="258"/>
                  <a:pt x="15" y="259"/>
                </a:cubicBezTo>
                <a:cubicBezTo>
                  <a:pt x="15" y="257"/>
                  <a:pt x="14" y="261"/>
                  <a:pt x="15" y="260"/>
                </a:cubicBezTo>
                <a:cubicBezTo>
                  <a:pt x="15" y="259"/>
                  <a:pt x="15" y="259"/>
                  <a:pt x="15" y="258"/>
                </a:cubicBezTo>
                <a:cubicBezTo>
                  <a:pt x="15" y="259"/>
                  <a:pt x="16" y="258"/>
                  <a:pt x="16" y="259"/>
                </a:cubicBezTo>
                <a:cubicBezTo>
                  <a:pt x="15" y="260"/>
                  <a:pt x="16" y="260"/>
                  <a:pt x="16" y="262"/>
                </a:cubicBezTo>
                <a:cubicBezTo>
                  <a:pt x="15" y="264"/>
                  <a:pt x="13" y="264"/>
                  <a:pt x="14" y="266"/>
                </a:cubicBezTo>
                <a:cubicBezTo>
                  <a:pt x="14" y="265"/>
                  <a:pt x="14" y="265"/>
                  <a:pt x="15" y="265"/>
                </a:cubicBezTo>
                <a:cubicBezTo>
                  <a:pt x="15" y="267"/>
                  <a:pt x="15" y="267"/>
                  <a:pt x="15" y="267"/>
                </a:cubicBezTo>
                <a:cubicBezTo>
                  <a:pt x="16" y="268"/>
                  <a:pt x="15" y="266"/>
                  <a:pt x="16" y="266"/>
                </a:cubicBezTo>
                <a:cubicBezTo>
                  <a:pt x="16" y="267"/>
                  <a:pt x="16" y="266"/>
                  <a:pt x="16" y="267"/>
                </a:cubicBezTo>
                <a:cubicBezTo>
                  <a:pt x="16" y="267"/>
                  <a:pt x="15" y="267"/>
                  <a:pt x="15" y="268"/>
                </a:cubicBezTo>
                <a:cubicBezTo>
                  <a:pt x="16" y="270"/>
                  <a:pt x="16" y="267"/>
                  <a:pt x="17" y="268"/>
                </a:cubicBezTo>
                <a:cubicBezTo>
                  <a:pt x="16" y="268"/>
                  <a:pt x="17" y="270"/>
                  <a:pt x="16" y="270"/>
                </a:cubicBezTo>
                <a:cubicBezTo>
                  <a:pt x="16" y="270"/>
                  <a:pt x="16" y="270"/>
                  <a:pt x="16" y="270"/>
                </a:cubicBezTo>
                <a:cubicBezTo>
                  <a:pt x="16" y="269"/>
                  <a:pt x="16" y="270"/>
                  <a:pt x="16" y="269"/>
                </a:cubicBezTo>
                <a:cubicBezTo>
                  <a:pt x="15" y="269"/>
                  <a:pt x="15" y="270"/>
                  <a:pt x="15" y="271"/>
                </a:cubicBezTo>
                <a:cubicBezTo>
                  <a:pt x="15" y="272"/>
                  <a:pt x="16" y="272"/>
                  <a:pt x="16" y="273"/>
                </a:cubicBezTo>
                <a:cubicBezTo>
                  <a:pt x="16" y="273"/>
                  <a:pt x="15" y="273"/>
                  <a:pt x="15" y="275"/>
                </a:cubicBezTo>
                <a:cubicBezTo>
                  <a:pt x="16" y="275"/>
                  <a:pt x="16" y="276"/>
                  <a:pt x="17" y="277"/>
                </a:cubicBezTo>
                <a:cubicBezTo>
                  <a:pt x="17" y="280"/>
                  <a:pt x="17" y="280"/>
                  <a:pt x="17" y="283"/>
                </a:cubicBezTo>
                <a:cubicBezTo>
                  <a:pt x="16" y="283"/>
                  <a:pt x="17" y="284"/>
                  <a:pt x="17" y="285"/>
                </a:cubicBezTo>
                <a:cubicBezTo>
                  <a:pt x="16" y="284"/>
                  <a:pt x="16" y="285"/>
                  <a:pt x="16" y="285"/>
                </a:cubicBezTo>
                <a:cubicBezTo>
                  <a:pt x="16" y="287"/>
                  <a:pt x="16" y="288"/>
                  <a:pt x="16" y="289"/>
                </a:cubicBezTo>
                <a:cubicBezTo>
                  <a:pt x="17" y="289"/>
                  <a:pt x="16" y="287"/>
                  <a:pt x="17" y="287"/>
                </a:cubicBezTo>
                <a:cubicBezTo>
                  <a:pt x="17" y="289"/>
                  <a:pt x="17" y="289"/>
                  <a:pt x="17" y="289"/>
                </a:cubicBezTo>
                <a:cubicBezTo>
                  <a:pt x="17" y="289"/>
                  <a:pt x="17" y="289"/>
                  <a:pt x="18" y="290"/>
                </a:cubicBezTo>
                <a:cubicBezTo>
                  <a:pt x="18" y="289"/>
                  <a:pt x="17" y="288"/>
                  <a:pt x="18" y="288"/>
                </a:cubicBezTo>
                <a:cubicBezTo>
                  <a:pt x="18" y="288"/>
                  <a:pt x="18" y="288"/>
                  <a:pt x="18" y="288"/>
                </a:cubicBezTo>
                <a:cubicBezTo>
                  <a:pt x="18" y="291"/>
                  <a:pt x="19" y="294"/>
                  <a:pt x="18" y="295"/>
                </a:cubicBezTo>
                <a:cubicBezTo>
                  <a:pt x="18" y="296"/>
                  <a:pt x="18" y="297"/>
                  <a:pt x="18" y="298"/>
                </a:cubicBezTo>
                <a:cubicBezTo>
                  <a:pt x="18" y="298"/>
                  <a:pt x="18" y="298"/>
                  <a:pt x="18" y="298"/>
                </a:cubicBezTo>
                <a:cubicBezTo>
                  <a:pt x="18" y="301"/>
                  <a:pt x="17" y="301"/>
                  <a:pt x="17" y="304"/>
                </a:cubicBezTo>
                <a:cubicBezTo>
                  <a:pt x="18" y="305"/>
                  <a:pt x="18" y="306"/>
                  <a:pt x="18" y="309"/>
                </a:cubicBezTo>
                <a:cubicBezTo>
                  <a:pt x="17" y="309"/>
                  <a:pt x="17" y="309"/>
                  <a:pt x="17" y="309"/>
                </a:cubicBezTo>
                <a:cubicBezTo>
                  <a:pt x="17" y="310"/>
                  <a:pt x="18" y="310"/>
                  <a:pt x="18" y="310"/>
                </a:cubicBezTo>
                <a:cubicBezTo>
                  <a:pt x="17" y="311"/>
                  <a:pt x="17" y="312"/>
                  <a:pt x="17" y="313"/>
                </a:cubicBezTo>
                <a:cubicBezTo>
                  <a:pt x="17" y="313"/>
                  <a:pt x="17" y="312"/>
                  <a:pt x="18" y="312"/>
                </a:cubicBezTo>
                <a:cubicBezTo>
                  <a:pt x="18" y="314"/>
                  <a:pt x="18" y="312"/>
                  <a:pt x="18" y="311"/>
                </a:cubicBezTo>
                <a:cubicBezTo>
                  <a:pt x="19" y="314"/>
                  <a:pt x="18" y="315"/>
                  <a:pt x="19" y="316"/>
                </a:cubicBezTo>
                <a:cubicBezTo>
                  <a:pt x="18" y="316"/>
                  <a:pt x="18" y="317"/>
                  <a:pt x="18" y="318"/>
                </a:cubicBezTo>
                <a:cubicBezTo>
                  <a:pt x="17" y="317"/>
                  <a:pt x="18" y="315"/>
                  <a:pt x="17" y="316"/>
                </a:cubicBezTo>
                <a:cubicBezTo>
                  <a:pt x="17" y="319"/>
                  <a:pt x="17" y="325"/>
                  <a:pt x="18" y="329"/>
                </a:cubicBezTo>
                <a:cubicBezTo>
                  <a:pt x="18" y="329"/>
                  <a:pt x="17" y="329"/>
                  <a:pt x="17" y="329"/>
                </a:cubicBezTo>
                <a:cubicBezTo>
                  <a:pt x="17" y="331"/>
                  <a:pt x="17" y="334"/>
                  <a:pt x="18" y="334"/>
                </a:cubicBezTo>
                <a:cubicBezTo>
                  <a:pt x="18" y="331"/>
                  <a:pt x="18" y="333"/>
                  <a:pt x="18" y="332"/>
                </a:cubicBezTo>
                <a:cubicBezTo>
                  <a:pt x="18" y="332"/>
                  <a:pt x="18" y="331"/>
                  <a:pt x="18" y="331"/>
                </a:cubicBezTo>
                <a:cubicBezTo>
                  <a:pt x="19" y="331"/>
                  <a:pt x="19" y="330"/>
                  <a:pt x="20" y="331"/>
                </a:cubicBezTo>
                <a:cubicBezTo>
                  <a:pt x="20" y="330"/>
                  <a:pt x="20" y="328"/>
                  <a:pt x="20" y="329"/>
                </a:cubicBezTo>
                <a:cubicBezTo>
                  <a:pt x="21" y="333"/>
                  <a:pt x="18" y="332"/>
                  <a:pt x="19" y="335"/>
                </a:cubicBezTo>
                <a:cubicBezTo>
                  <a:pt x="20" y="334"/>
                  <a:pt x="19" y="333"/>
                  <a:pt x="20" y="332"/>
                </a:cubicBezTo>
                <a:cubicBezTo>
                  <a:pt x="20" y="338"/>
                  <a:pt x="20" y="338"/>
                  <a:pt x="20" y="338"/>
                </a:cubicBezTo>
                <a:cubicBezTo>
                  <a:pt x="20" y="338"/>
                  <a:pt x="19" y="339"/>
                  <a:pt x="19" y="339"/>
                </a:cubicBezTo>
                <a:cubicBezTo>
                  <a:pt x="20" y="339"/>
                  <a:pt x="20" y="339"/>
                  <a:pt x="20" y="340"/>
                </a:cubicBezTo>
                <a:cubicBezTo>
                  <a:pt x="20" y="341"/>
                  <a:pt x="20" y="341"/>
                  <a:pt x="19" y="341"/>
                </a:cubicBezTo>
                <a:cubicBezTo>
                  <a:pt x="19" y="342"/>
                  <a:pt x="19" y="342"/>
                  <a:pt x="20" y="343"/>
                </a:cubicBezTo>
                <a:cubicBezTo>
                  <a:pt x="20" y="342"/>
                  <a:pt x="20" y="342"/>
                  <a:pt x="20" y="342"/>
                </a:cubicBezTo>
                <a:cubicBezTo>
                  <a:pt x="20" y="349"/>
                  <a:pt x="21" y="354"/>
                  <a:pt x="21" y="362"/>
                </a:cubicBezTo>
                <a:cubicBezTo>
                  <a:pt x="21" y="362"/>
                  <a:pt x="22" y="360"/>
                  <a:pt x="22" y="361"/>
                </a:cubicBezTo>
                <a:cubicBezTo>
                  <a:pt x="22" y="362"/>
                  <a:pt x="21" y="362"/>
                  <a:pt x="21" y="362"/>
                </a:cubicBezTo>
                <a:cubicBezTo>
                  <a:pt x="21" y="371"/>
                  <a:pt x="22" y="375"/>
                  <a:pt x="22" y="384"/>
                </a:cubicBezTo>
                <a:cubicBezTo>
                  <a:pt x="22" y="384"/>
                  <a:pt x="22" y="384"/>
                  <a:pt x="21" y="385"/>
                </a:cubicBezTo>
                <a:cubicBezTo>
                  <a:pt x="23" y="386"/>
                  <a:pt x="22" y="387"/>
                  <a:pt x="22" y="389"/>
                </a:cubicBezTo>
                <a:cubicBezTo>
                  <a:pt x="23" y="390"/>
                  <a:pt x="23" y="389"/>
                  <a:pt x="24" y="388"/>
                </a:cubicBezTo>
                <a:cubicBezTo>
                  <a:pt x="24" y="389"/>
                  <a:pt x="24" y="389"/>
                  <a:pt x="24" y="390"/>
                </a:cubicBezTo>
                <a:cubicBezTo>
                  <a:pt x="23" y="390"/>
                  <a:pt x="22" y="390"/>
                  <a:pt x="22" y="391"/>
                </a:cubicBezTo>
                <a:cubicBezTo>
                  <a:pt x="23" y="392"/>
                  <a:pt x="22" y="394"/>
                  <a:pt x="23" y="395"/>
                </a:cubicBezTo>
                <a:cubicBezTo>
                  <a:pt x="23" y="396"/>
                  <a:pt x="24" y="395"/>
                  <a:pt x="23" y="396"/>
                </a:cubicBezTo>
                <a:cubicBezTo>
                  <a:pt x="24" y="397"/>
                  <a:pt x="25" y="396"/>
                  <a:pt x="25" y="397"/>
                </a:cubicBezTo>
                <a:cubicBezTo>
                  <a:pt x="25" y="395"/>
                  <a:pt x="26" y="396"/>
                  <a:pt x="26" y="395"/>
                </a:cubicBezTo>
                <a:cubicBezTo>
                  <a:pt x="26" y="395"/>
                  <a:pt x="25" y="394"/>
                  <a:pt x="25" y="394"/>
                </a:cubicBezTo>
                <a:cubicBezTo>
                  <a:pt x="26" y="394"/>
                  <a:pt x="26" y="393"/>
                  <a:pt x="26" y="393"/>
                </a:cubicBezTo>
                <a:cubicBezTo>
                  <a:pt x="27" y="394"/>
                  <a:pt x="27" y="394"/>
                  <a:pt x="28" y="393"/>
                </a:cubicBezTo>
                <a:cubicBezTo>
                  <a:pt x="27" y="394"/>
                  <a:pt x="28" y="394"/>
                  <a:pt x="28" y="394"/>
                </a:cubicBezTo>
                <a:cubicBezTo>
                  <a:pt x="28" y="394"/>
                  <a:pt x="28" y="393"/>
                  <a:pt x="28" y="393"/>
                </a:cubicBezTo>
                <a:cubicBezTo>
                  <a:pt x="29" y="393"/>
                  <a:pt x="29" y="395"/>
                  <a:pt x="29" y="395"/>
                </a:cubicBezTo>
                <a:cubicBezTo>
                  <a:pt x="29" y="395"/>
                  <a:pt x="29" y="395"/>
                  <a:pt x="29" y="396"/>
                </a:cubicBezTo>
                <a:cubicBezTo>
                  <a:pt x="29" y="396"/>
                  <a:pt x="30" y="396"/>
                  <a:pt x="29" y="398"/>
                </a:cubicBezTo>
                <a:cubicBezTo>
                  <a:pt x="29" y="398"/>
                  <a:pt x="29" y="397"/>
                  <a:pt x="29" y="397"/>
                </a:cubicBezTo>
                <a:cubicBezTo>
                  <a:pt x="29" y="399"/>
                  <a:pt x="30" y="399"/>
                  <a:pt x="30" y="400"/>
                </a:cubicBezTo>
                <a:cubicBezTo>
                  <a:pt x="31" y="401"/>
                  <a:pt x="30" y="400"/>
                  <a:pt x="30" y="401"/>
                </a:cubicBezTo>
                <a:cubicBezTo>
                  <a:pt x="30" y="402"/>
                  <a:pt x="30" y="402"/>
                  <a:pt x="31" y="403"/>
                </a:cubicBezTo>
                <a:cubicBezTo>
                  <a:pt x="30" y="404"/>
                  <a:pt x="30" y="404"/>
                  <a:pt x="30" y="405"/>
                </a:cubicBezTo>
                <a:cubicBezTo>
                  <a:pt x="30" y="404"/>
                  <a:pt x="31" y="403"/>
                  <a:pt x="32" y="405"/>
                </a:cubicBezTo>
                <a:cubicBezTo>
                  <a:pt x="31" y="402"/>
                  <a:pt x="30" y="400"/>
                  <a:pt x="32" y="401"/>
                </a:cubicBezTo>
                <a:cubicBezTo>
                  <a:pt x="33" y="401"/>
                  <a:pt x="32" y="400"/>
                  <a:pt x="33" y="399"/>
                </a:cubicBezTo>
                <a:cubicBezTo>
                  <a:pt x="33" y="401"/>
                  <a:pt x="33" y="402"/>
                  <a:pt x="33" y="404"/>
                </a:cubicBezTo>
                <a:cubicBezTo>
                  <a:pt x="34" y="405"/>
                  <a:pt x="33" y="407"/>
                  <a:pt x="34" y="407"/>
                </a:cubicBezTo>
                <a:cubicBezTo>
                  <a:pt x="34" y="406"/>
                  <a:pt x="33" y="403"/>
                  <a:pt x="34" y="404"/>
                </a:cubicBezTo>
                <a:cubicBezTo>
                  <a:pt x="34" y="403"/>
                  <a:pt x="34" y="402"/>
                  <a:pt x="34" y="400"/>
                </a:cubicBezTo>
                <a:cubicBezTo>
                  <a:pt x="34" y="400"/>
                  <a:pt x="35" y="399"/>
                  <a:pt x="35" y="399"/>
                </a:cubicBezTo>
                <a:cubicBezTo>
                  <a:pt x="34" y="399"/>
                  <a:pt x="34" y="400"/>
                  <a:pt x="34" y="400"/>
                </a:cubicBezTo>
                <a:cubicBezTo>
                  <a:pt x="34" y="399"/>
                  <a:pt x="34" y="399"/>
                  <a:pt x="34" y="399"/>
                </a:cubicBezTo>
                <a:cubicBezTo>
                  <a:pt x="34" y="399"/>
                  <a:pt x="34" y="399"/>
                  <a:pt x="35" y="399"/>
                </a:cubicBezTo>
                <a:cubicBezTo>
                  <a:pt x="35" y="396"/>
                  <a:pt x="35" y="392"/>
                  <a:pt x="35" y="390"/>
                </a:cubicBezTo>
                <a:cubicBezTo>
                  <a:pt x="35" y="391"/>
                  <a:pt x="35" y="391"/>
                  <a:pt x="35" y="391"/>
                </a:cubicBezTo>
                <a:cubicBezTo>
                  <a:pt x="34" y="390"/>
                  <a:pt x="34" y="391"/>
                  <a:pt x="33" y="390"/>
                </a:cubicBezTo>
                <a:cubicBezTo>
                  <a:pt x="33" y="389"/>
                  <a:pt x="33" y="389"/>
                  <a:pt x="33" y="389"/>
                </a:cubicBezTo>
                <a:cubicBezTo>
                  <a:pt x="35" y="390"/>
                  <a:pt x="35" y="387"/>
                  <a:pt x="36" y="390"/>
                </a:cubicBezTo>
                <a:cubicBezTo>
                  <a:pt x="36" y="388"/>
                  <a:pt x="36" y="389"/>
                  <a:pt x="36" y="388"/>
                </a:cubicBezTo>
                <a:cubicBezTo>
                  <a:pt x="36" y="388"/>
                  <a:pt x="37" y="388"/>
                  <a:pt x="37" y="388"/>
                </a:cubicBezTo>
                <a:cubicBezTo>
                  <a:pt x="36" y="390"/>
                  <a:pt x="36" y="394"/>
                  <a:pt x="37" y="397"/>
                </a:cubicBezTo>
                <a:cubicBezTo>
                  <a:pt x="37" y="395"/>
                  <a:pt x="37" y="395"/>
                  <a:pt x="37" y="394"/>
                </a:cubicBezTo>
                <a:cubicBezTo>
                  <a:pt x="37" y="395"/>
                  <a:pt x="38" y="394"/>
                  <a:pt x="38" y="394"/>
                </a:cubicBezTo>
                <a:cubicBezTo>
                  <a:pt x="38" y="390"/>
                  <a:pt x="37" y="389"/>
                  <a:pt x="38" y="386"/>
                </a:cubicBezTo>
                <a:cubicBezTo>
                  <a:pt x="38" y="386"/>
                  <a:pt x="38" y="386"/>
                  <a:pt x="38" y="385"/>
                </a:cubicBezTo>
                <a:cubicBezTo>
                  <a:pt x="38" y="385"/>
                  <a:pt x="38" y="383"/>
                  <a:pt x="38" y="383"/>
                </a:cubicBezTo>
                <a:cubicBezTo>
                  <a:pt x="38" y="385"/>
                  <a:pt x="40" y="382"/>
                  <a:pt x="40" y="385"/>
                </a:cubicBezTo>
                <a:cubicBezTo>
                  <a:pt x="39" y="386"/>
                  <a:pt x="39" y="386"/>
                  <a:pt x="39" y="385"/>
                </a:cubicBezTo>
                <a:cubicBezTo>
                  <a:pt x="39" y="387"/>
                  <a:pt x="39" y="388"/>
                  <a:pt x="39" y="388"/>
                </a:cubicBezTo>
                <a:cubicBezTo>
                  <a:pt x="39" y="388"/>
                  <a:pt x="39" y="388"/>
                  <a:pt x="39" y="389"/>
                </a:cubicBezTo>
                <a:cubicBezTo>
                  <a:pt x="39" y="389"/>
                  <a:pt x="38" y="390"/>
                  <a:pt x="39" y="391"/>
                </a:cubicBezTo>
                <a:cubicBezTo>
                  <a:pt x="39" y="390"/>
                  <a:pt x="38" y="393"/>
                  <a:pt x="40" y="392"/>
                </a:cubicBezTo>
                <a:cubicBezTo>
                  <a:pt x="40" y="394"/>
                  <a:pt x="39" y="394"/>
                  <a:pt x="40" y="394"/>
                </a:cubicBezTo>
                <a:cubicBezTo>
                  <a:pt x="39" y="394"/>
                  <a:pt x="39" y="394"/>
                  <a:pt x="39" y="394"/>
                </a:cubicBezTo>
                <a:cubicBezTo>
                  <a:pt x="39" y="395"/>
                  <a:pt x="40" y="400"/>
                  <a:pt x="39" y="397"/>
                </a:cubicBezTo>
                <a:cubicBezTo>
                  <a:pt x="39" y="401"/>
                  <a:pt x="38" y="405"/>
                  <a:pt x="40" y="407"/>
                </a:cubicBezTo>
                <a:cubicBezTo>
                  <a:pt x="40" y="409"/>
                  <a:pt x="40" y="407"/>
                  <a:pt x="39" y="409"/>
                </a:cubicBezTo>
                <a:cubicBezTo>
                  <a:pt x="40" y="409"/>
                  <a:pt x="39" y="413"/>
                  <a:pt x="40" y="413"/>
                </a:cubicBezTo>
                <a:cubicBezTo>
                  <a:pt x="40" y="414"/>
                  <a:pt x="40" y="415"/>
                  <a:pt x="39" y="416"/>
                </a:cubicBezTo>
                <a:cubicBezTo>
                  <a:pt x="39" y="415"/>
                  <a:pt x="39" y="414"/>
                  <a:pt x="39" y="413"/>
                </a:cubicBezTo>
                <a:cubicBezTo>
                  <a:pt x="38" y="414"/>
                  <a:pt x="39" y="415"/>
                  <a:pt x="38" y="415"/>
                </a:cubicBezTo>
                <a:cubicBezTo>
                  <a:pt x="38" y="415"/>
                  <a:pt x="38" y="414"/>
                  <a:pt x="38" y="414"/>
                </a:cubicBezTo>
                <a:cubicBezTo>
                  <a:pt x="37" y="414"/>
                  <a:pt x="38" y="419"/>
                  <a:pt x="39" y="418"/>
                </a:cubicBezTo>
                <a:cubicBezTo>
                  <a:pt x="39" y="417"/>
                  <a:pt x="39" y="416"/>
                  <a:pt x="39" y="416"/>
                </a:cubicBezTo>
                <a:cubicBezTo>
                  <a:pt x="39" y="417"/>
                  <a:pt x="39" y="417"/>
                  <a:pt x="40" y="418"/>
                </a:cubicBezTo>
                <a:cubicBezTo>
                  <a:pt x="40" y="417"/>
                  <a:pt x="39" y="416"/>
                  <a:pt x="40" y="416"/>
                </a:cubicBezTo>
                <a:cubicBezTo>
                  <a:pt x="40" y="416"/>
                  <a:pt x="40" y="418"/>
                  <a:pt x="41" y="419"/>
                </a:cubicBezTo>
                <a:cubicBezTo>
                  <a:pt x="40" y="419"/>
                  <a:pt x="40" y="419"/>
                  <a:pt x="40" y="419"/>
                </a:cubicBezTo>
                <a:cubicBezTo>
                  <a:pt x="40" y="428"/>
                  <a:pt x="41" y="438"/>
                  <a:pt x="41" y="445"/>
                </a:cubicBezTo>
                <a:cubicBezTo>
                  <a:pt x="41" y="445"/>
                  <a:pt x="42" y="444"/>
                  <a:pt x="42" y="446"/>
                </a:cubicBezTo>
                <a:cubicBezTo>
                  <a:pt x="41" y="446"/>
                  <a:pt x="41" y="445"/>
                  <a:pt x="41" y="445"/>
                </a:cubicBezTo>
                <a:cubicBezTo>
                  <a:pt x="41" y="447"/>
                  <a:pt x="42" y="447"/>
                  <a:pt x="41" y="448"/>
                </a:cubicBezTo>
                <a:cubicBezTo>
                  <a:pt x="42" y="448"/>
                  <a:pt x="42" y="448"/>
                  <a:pt x="42" y="449"/>
                </a:cubicBezTo>
                <a:cubicBezTo>
                  <a:pt x="41" y="449"/>
                  <a:pt x="42" y="449"/>
                  <a:pt x="41" y="449"/>
                </a:cubicBezTo>
                <a:cubicBezTo>
                  <a:pt x="41" y="451"/>
                  <a:pt x="41" y="457"/>
                  <a:pt x="42" y="460"/>
                </a:cubicBezTo>
                <a:cubicBezTo>
                  <a:pt x="42" y="460"/>
                  <a:pt x="43" y="460"/>
                  <a:pt x="43" y="461"/>
                </a:cubicBezTo>
                <a:cubicBezTo>
                  <a:pt x="42" y="461"/>
                  <a:pt x="43" y="462"/>
                  <a:pt x="42" y="463"/>
                </a:cubicBezTo>
                <a:cubicBezTo>
                  <a:pt x="42" y="462"/>
                  <a:pt x="42" y="461"/>
                  <a:pt x="42" y="461"/>
                </a:cubicBezTo>
                <a:cubicBezTo>
                  <a:pt x="42" y="462"/>
                  <a:pt x="41" y="467"/>
                  <a:pt x="42" y="466"/>
                </a:cubicBezTo>
                <a:cubicBezTo>
                  <a:pt x="42" y="466"/>
                  <a:pt x="42" y="465"/>
                  <a:pt x="42" y="464"/>
                </a:cubicBezTo>
                <a:cubicBezTo>
                  <a:pt x="42" y="464"/>
                  <a:pt x="43" y="463"/>
                  <a:pt x="43" y="464"/>
                </a:cubicBezTo>
                <a:cubicBezTo>
                  <a:pt x="43" y="465"/>
                  <a:pt x="42" y="465"/>
                  <a:pt x="42" y="466"/>
                </a:cubicBezTo>
                <a:cubicBezTo>
                  <a:pt x="43" y="466"/>
                  <a:pt x="43" y="466"/>
                  <a:pt x="43" y="465"/>
                </a:cubicBezTo>
                <a:cubicBezTo>
                  <a:pt x="43" y="467"/>
                  <a:pt x="43" y="468"/>
                  <a:pt x="43" y="469"/>
                </a:cubicBezTo>
                <a:cubicBezTo>
                  <a:pt x="42" y="469"/>
                  <a:pt x="43" y="467"/>
                  <a:pt x="42" y="467"/>
                </a:cubicBezTo>
                <a:cubicBezTo>
                  <a:pt x="42" y="468"/>
                  <a:pt x="42" y="470"/>
                  <a:pt x="42" y="471"/>
                </a:cubicBezTo>
                <a:cubicBezTo>
                  <a:pt x="42" y="470"/>
                  <a:pt x="43" y="470"/>
                  <a:pt x="43" y="470"/>
                </a:cubicBezTo>
                <a:cubicBezTo>
                  <a:pt x="44" y="471"/>
                  <a:pt x="43" y="473"/>
                  <a:pt x="43" y="473"/>
                </a:cubicBezTo>
                <a:cubicBezTo>
                  <a:pt x="44" y="473"/>
                  <a:pt x="43" y="472"/>
                  <a:pt x="43" y="471"/>
                </a:cubicBezTo>
                <a:cubicBezTo>
                  <a:pt x="44" y="471"/>
                  <a:pt x="44" y="472"/>
                  <a:pt x="44" y="471"/>
                </a:cubicBezTo>
                <a:cubicBezTo>
                  <a:pt x="44" y="469"/>
                  <a:pt x="44" y="471"/>
                  <a:pt x="43" y="470"/>
                </a:cubicBezTo>
                <a:cubicBezTo>
                  <a:pt x="44" y="470"/>
                  <a:pt x="43" y="469"/>
                  <a:pt x="43" y="468"/>
                </a:cubicBezTo>
                <a:cubicBezTo>
                  <a:pt x="44" y="463"/>
                  <a:pt x="43" y="458"/>
                  <a:pt x="43" y="454"/>
                </a:cubicBezTo>
                <a:cubicBezTo>
                  <a:pt x="43" y="454"/>
                  <a:pt x="43" y="454"/>
                  <a:pt x="43" y="454"/>
                </a:cubicBezTo>
                <a:cubicBezTo>
                  <a:pt x="43" y="454"/>
                  <a:pt x="43" y="453"/>
                  <a:pt x="43" y="453"/>
                </a:cubicBezTo>
                <a:cubicBezTo>
                  <a:pt x="43" y="453"/>
                  <a:pt x="43" y="454"/>
                  <a:pt x="44" y="453"/>
                </a:cubicBezTo>
                <a:cubicBezTo>
                  <a:pt x="44" y="451"/>
                  <a:pt x="43" y="448"/>
                  <a:pt x="43" y="447"/>
                </a:cubicBezTo>
                <a:cubicBezTo>
                  <a:pt x="43" y="447"/>
                  <a:pt x="43" y="447"/>
                  <a:pt x="43" y="447"/>
                </a:cubicBezTo>
                <a:cubicBezTo>
                  <a:pt x="43" y="444"/>
                  <a:pt x="43" y="444"/>
                  <a:pt x="44" y="443"/>
                </a:cubicBezTo>
                <a:cubicBezTo>
                  <a:pt x="44" y="441"/>
                  <a:pt x="44" y="444"/>
                  <a:pt x="43" y="443"/>
                </a:cubicBezTo>
                <a:cubicBezTo>
                  <a:pt x="44" y="442"/>
                  <a:pt x="44" y="440"/>
                  <a:pt x="44" y="440"/>
                </a:cubicBezTo>
                <a:cubicBezTo>
                  <a:pt x="43" y="439"/>
                  <a:pt x="44" y="438"/>
                  <a:pt x="45" y="437"/>
                </a:cubicBezTo>
                <a:cubicBezTo>
                  <a:pt x="44" y="437"/>
                  <a:pt x="44" y="438"/>
                  <a:pt x="44" y="437"/>
                </a:cubicBezTo>
                <a:cubicBezTo>
                  <a:pt x="44" y="436"/>
                  <a:pt x="44" y="436"/>
                  <a:pt x="45" y="436"/>
                </a:cubicBezTo>
                <a:cubicBezTo>
                  <a:pt x="45" y="435"/>
                  <a:pt x="44" y="434"/>
                  <a:pt x="44" y="433"/>
                </a:cubicBezTo>
                <a:cubicBezTo>
                  <a:pt x="44" y="434"/>
                  <a:pt x="44" y="435"/>
                  <a:pt x="43" y="436"/>
                </a:cubicBezTo>
                <a:cubicBezTo>
                  <a:pt x="43" y="433"/>
                  <a:pt x="44" y="431"/>
                  <a:pt x="45" y="430"/>
                </a:cubicBezTo>
                <a:cubicBezTo>
                  <a:pt x="45" y="429"/>
                  <a:pt x="45" y="429"/>
                  <a:pt x="44" y="429"/>
                </a:cubicBezTo>
                <a:cubicBezTo>
                  <a:pt x="45" y="427"/>
                  <a:pt x="45" y="428"/>
                  <a:pt x="45" y="426"/>
                </a:cubicBezTo>
                <a:cubicBezTo>
                  <a:pt x="44" y="426"/>
                  <a:pt x="44" y="428"/>
                  <a:pt x="43" y="428"/>
                </a:cubicBezTo>
                <a:cubicBezTo>
                  <a:pt x="44" y="425"/>
                  <a:pt x="43" y="425"/>
                  <a:pt x="43" y="425"/>
                </a:cubicBezTo>
                <a:cubicBezTo>
                  <a:pt x="43" y="422"/>
                  <a:pt x="43" y="418"/>
                  <a:pt x="44" y="416"/>
                </a:cubicBezTo>
                <a:cubicBezTo>
                  <a:pt x="44" y="418"/>
                  <a:pt x="44" y="418"/>
                  <a:pt x="44" y="419"/>
                </a:cubicBezTo>
                <a:cubicBezTo>
                  <a:pt x="43" y="420"/>
                  <a:pt x="44" y="421"/>
                  <a:pt x="44" y="423"/>
                </a:cubicBezTo>
                <a:cubicBezTo>
                  <a:pt x="44" y="423"/>
                  <a:pt x="44" y="421"/>
                  <a:pt x="45" y="421"/>
                </a:cubicBezTo>
                <a:cubicBezTo>
                  <a:pt x="44" y="421"/>
                  <a:pt x="44" y="421"/>
                  <a:pt x="44" y="420"/>
                </a:cubicBezTo>
                <a:cubicBezTo>
                  <a:pt x="44" y="418"/>
                  <a:pt x="46" y="418"/>
                  <a:pt x="47" y="419"/>
                </a:cubicBezTo>
                <a:cubicBezTo>
                  <a:pt x="46" y="417"/>
                  <a:pt x="47" y="417"/>
                  <a:pt x="46" y="416"/>
                </a:cubicBezTo>
                <a:cubicBezTo>
                  <a:pt x="46" y="417"/>
                  <a:pt x="46" y="418"/>
                  <a:pt x="46" y="418"/>
                </a:cubicBezTo>
                <a:cubicBezTo>
                  <a:pt x="46" y="415"/>
                  <a:pt x="45" y="413"/>
                  <a:pt x="46" y="410"/>
                </a:cubicBezTo>
                <a:cubicBezTo>
                  <a:pt x="45" y="405"/>
                  <a:pt x="47" y="400"/>
                  <a:pt x="45" y="396"/>
                </a:cubicBezTo>
                <a:cubicBezTo>
                  <a:pt x="45" y="392"/>
                  <a:pt x="47" y="391"/>
                  <a:pt x="49" y="393"/>
                </a:cubicBezTo>
                <a:cubicBezTo>
                  <a:pt x="48" y="395"/>
                  <a:pt x="49" y="395"/>
                  <a:pt x="49" y="397"/>
                </a:cubicBezTo>
                <a:cubicBezTo>
                  <a:pt x="48" y="396"/>
                  <a:pt x="48" y="398"/>
                  <a:pt x="48" y="398"/>
                </a:cubicBezTo>
                <a:cubicBezTo>
                  <a:pt x="48" y="397"/>
                  <a:pt x="47" y="396"/>
                  <a:pt x="47" y="397"/>
                </a:cubicBezTo>
                <a:cubicBezTo>
                  <a:pt x="47" y="398"/>
                  <a:pt x="47" y="399"/>
                  <a:pt x="47" y="399"/>
                </a:cubicBezTo>
                <a:cubicBezTo>
                  <a:pt x="48" y="398"/>
                  <a:pt x="48" y="400"/>
                  <a:pt x="49" y="398"/>
                </a:cubicBezTo>
                <a:cubicBezTo>
                  <a:pt x="49" y="399"/>
                  <a:pt x="49" y="402"/>
                  <a:pt x="50" y="402"/>
                </a:cubicBezTo>
                <a:cubicBezTo>
                  <a:pt x="50" y="398"/>
                  <a:pt x="49" y="396"/>
                  <a:pt x="50" y="391"/>
                </a:cubicBezTo>
                <a:cubicBezTo>
                  <a:pt x="50" y="392"/>
                  <a:pt x="50" y="393"/>
                  <a:pt x="50" y="394"/>
                </a:cubicBezTo>
                <a:cubicBezTo>
                  <a:pt x="50" y="394"/>
                  <a:pt x="50" y="394"/>
                  <a:pt x="50" y="394"/>
                </a:cubicBezTo>
                <a:cubicBezTo>
                  <a:pt x="51" y="395"/>
                  <a:pt x="50" y="392"/>
                  <a:pt x="51" y="392"/>
                </a:cubicBezTo>
                <a:cubicBezTo>
                  <a:pt x="51" y="392"/>
                  <a:pt x="51" y="392"/>
                  <a:pt x="51" y="393"/>
                </a:cubicBezTo>
                <a:cubicBezTo>
                  <a:pt x="51" y="395"/>
                  <a:pt x="51" y="398"/>
                  <a:pt x="52" y="401"/>
                </a:cubicBezTo>
                <a:cubicBezTo>
                  <a:pt x="50" y="403"/>
                  <a:pt x="53" y="407"/>
                  <a:pt x="52" y="409"/>
                </a:cubicBezTo>
                <a:cubicBezTo>
                  <a:pt x="52" y="410"/>
                  <a:pt x="52" y="410"/>
                  <a:pt x="53" y="410"/>
                </a:cubicBezTo>
                <a:cubicBezTo>
                  <a:pt x="53" y="409"/>
                  <a:pt x="53" y="408"/>
                  <a:pt x="54" y="407"/>
                </a:cubicBezTo>
                <a:cubicBezTo>
                  <a:pt x="54" y="406"/>
                  <a:pt x="53" y="406"/>
                  <a:pt x="54" y="405"/>
                </a:cubicBezTo>
                <a:cubicBezTo>
                  <a:pt x="54" y="405"/>
                  <a:pt x="54" y="405"/>
                  <a:pt x="54" y="404"/>
                </a:cubicBezTo>
                <a:cubicBezTo>
                  <a:pt x="54" y="402"/>
                  <a:pt x="54" y="399"/>
                  <a:pt x="54" y="397"/>
                </a:cubicBezTo>
                <a:cubicBezTo>
                  <a:pt x="54" y="397"/>
                  <a:pt x="54" y="396"/>
                  <a:pt x="53" y="396"/>
                </a:cubicBezTo>
                <a:cubicBezTo>
                  <a:pt x="54" y="396"/>
                  <a:pt x="54" y="395"/>
                  <a:pt x="54" y="396"/>
                </a:cubicBezTo>
                <a:cubicBezTo>
                  <a:pt x="54" y="393"/>
                  <a:pt x="53" y="394"/>
                  <a:pt x="53" y="394"/>
                </a:cubicBezTo>
                <a:cubicBezTo>
                  <a:pt x="53" y="393"/>
                  <a:pt x="54" y="393"/>
                  <a:pt x="54" y="392"/>
                </a:cubicBezTo>
                <a:cubicBezTo>
                  <a:pt x="53" y="392"/>
                  <a:pt x="52" y="391"/>
                  <a:pt x="52" y="389"/>
                </a:cubicBezTo>
                <a:cubicBezTo>
                  <a:pt x="52" y="389"/>
                  <a:pt x="52" y="388"/>
                  <a:pt x="53" y="388"/>
                </a:cubicBezTo>
                <a:cubicBezTo>
                  <a:pt x="52" y="390"/>
                  <a:pt x="53" y="390"/>
                  <a:pt x="54" y="390"/>
                </a:cubicBezTo>
                <a:cubicBezTo>
                  <a:pt x="54" y="389"/>
                  <a:pt x="54" y="389"/>
                  <a:pt x="54" y="388"/>
                </a:cubicBezTo>
                <a:cubicBezTo>
                  <a:pt x="54" y="388"/>
                  <a:pt x="53" y="389"/>
                  <a:pt x="53" y="388"/>
                </a:cubicBezTo>
                <a:cubicBezTo>
                  <a:pt x="53" y="387"/>
                  <a:pt x="55" y="387"/>
                  <a:pt x="54" y="385"/>
                </a:cubicBezTo>
                <a:cubicBezTo>
                  <a:pt x="54" y="386"/>
                  <a:pt x="53" y="386"/>
                  <a:pt x="53" y="386"/>
                </a:cubicBezTo>
                <a:cubicBezTo>
                  <a:pt x="54" y="385"/>
                  <a:pt x="54" y="384"/>
                  <a:pt x="54" y="382"/>
                </a:cubicBezTo>
                <a:cubicBezTo>
                  <a:pt x="53" y="382"/>
                  <a:pt x="53" y="379"/>
                  <a:pt x="54" y="378"/>
                </a:cubicBezTo>
                <a:cubicBezTo>
                  <a:pt x="53" y="378"/>
                  <a:pt x="52" y="376"/>
                  <a:pt x="52" y="377"/>
                </a:cubicBezTo>
                <a:cubicBezTo>
                  <a:pt x="52" y="375"/>
                  <a:pt x="52" y="373"/>
                  <a:pt x="51" y="374"/>
                </a:cubicBezTo>
                <a:cubicBezTo>
                  <a:pt x="51" y="375"/>
                  <a:pt x="51" y="379"/>
                  <a:pt x="52" y="378"/>
                </a:cubicBezTo>
                <a:cubicBezTo>
                  <a:pt x="52" y="379"/>
                  <a:pt x="52" y="380"/>
                  <a:pt x="52" y="381"/>
                </a:cubicBezTo>
                <a:cubicBezTo>
                  <a:pt x="52" y="380"/>
                  <a:pt x="51" y="379"/>
                  <a:pt x="51" y="380"/>
                </a:cubicBezTo>
                <a:cubicBezTo>
                  <a:pt x="51" y="381"/>
                  <a:pt x="52" y="381"/>
                  <a:pt x="52" y="382"/>
                </a:cubicBezTo>
                <a:cubicBezTo>
                  <a:pt x="52" y="383"/>
                  <a:pt x="51" y="382"/>
                  <a:pt x="51" y="383"/>
                </a:cubicBezTo>
                <a:cubicBezTo>
                  <a:pt x="52" y="386"/>
                  <a:pt x="51" y="389"/>
                  <a:pt x="51" y="391"/>
                </a:cubicBezTo>
                <a:cubicBezTo>
                  <a:pt x="51" y="390"/>
                  <a:pt x="50" y="389"/>
                  <a:pt x="49" y="388"/>
                </a:cubicBezTo>
                <a:cubicBezTo>
                  <a:pt x="50" y="388"/>
                  <a:pt x="50" y="387"/>
                  <a:pt x="50" y="387"/>
                </a:cubicBezTo>
                <a:cubicBezTo>
                  <a:pt x="49" y="388"/>
                  <a:pt x="50" y="386"/>
                  <a:pt x="50" y="385"/>
                </a:cubicBezTo>
                <a:cubicBezTo>
                  <a:pt x="49" y="385"/>
                  <a:pt x="49" y="387"/>
                  <a:pt x="49" y="386"/>
                </a:cubicBezTo>
                <a:cubicBezTo>
                  <a:pt x="49" y="384"/>
                  <a:pt x="50" y="384"/>
                  <a:pt x="50" y="384"/>
                </a:cubicBezTo>
                <a:cubicBezTo>
                  <a:pt x="50" y="384"/>
                  <a:pt x="49" y="383"/>
                  <a:pt x="50" y="382"/>
                </a:cubicBezTo>
                <a:cubicBezTo>
                  <a:pt x="50" y="381"/>
                  <a:pt x="49" y="381"/>
                  <a:pt x="49" y="379"/>
                </a:cubicBezTo>
                <a:cubicBezTo>
                  <a:pt x="49" y="379"/>
                  <a:pt x="49" y="379"/>
                  <a:pt x="48" y="379"/>
                </a:cubicBezTo>
                <a:cubicBezTo>
                  <a:pt x="48" y="377"/>
                  <a:pt x="47" y="379"/>
                  <a:pt x="47" y="377"/>
                </a:cubicBezTo>
                <a:cubicBezTo>
                  <a:pt x="48" y="377"/>
                  <a:pt x="49" y="379"/>
                  <a:pt x="50" y="378"/>
                </a:cubicBezTo>
                <a:cubicBezTo>
                  <a:pt x="50" y="377"/>
                  <a:pt x="49" y="377"/>
                  <a:pt x="49" y="376"/>
                </a:cubicBezTo>
                <a:cubicBezTo>
                  <a:pt x="50" y="376"/>
                  <a:pt x="49" y="373"/>
                  <a:pt x="49" y="372"/>
                </a:cubicBezTo>
                <a:cubicBezTo>
                  <a:pt x="49" y="373"/>
                  <a:pt x="49" y="372"/>
                  <a:pt x="48" y="373"/>
                </a:cubicBezTo>
                <a:cubicBezTo>
                  <a:pt x="48" y="369"/>
                  <a:pt x="47" y="370"/>
                  <a:pt x="47" y="367"/>
                </a:cubicBezTo>
                <a:cubicBezTo>
                  <a:pt x="48" y="367"/>
                  <a:pt x="48" y="367"/>
                  <a:pt x="48" y="367"/>
                </a:cubicBezTo>
                <a:cubicBezTo>
                  <a:pt x="47" y="364"/>
                  <a:pt x="47" y="359"/>
                  <a:pt x="46" y="359"/>
                </a:cubicBezTo>
                <a:cubicBezTo>
                  <a:pt x="47" y="359"/>
                  <a:pt x="47" y="358"/>
                  <a:pt x="47" y="358"/>
                </a:cubicBezTo>
                <a:cubicBezTo>
                  <a:pt x="47" y="358"/>
                  <a:pt x="47" y="358"/>
                  <a:pt x="47" y="358"/>
                </a:cubicBezTo>
                <a:cubicBezTo>
                  <a:pt x="47" y="355"/>
                  <a:pt x="46" y="354"/>
                  <a:pt x="47" y="352"/>
                </a:cubicBezTo>
                <a:cubicBezTo>
                  <a:pt x="47" y="352"/>
                  <a:pt x="47" y="352"/>
                  <a:pt x="47" y="352"/>
                </a:cubicBezTo>
                <a:cubicBezTo>
                  <a:pt x="47" y="351"/>
                  <a:pt x="47" y="349"/>
                  <a:pt x="47" y="348"/>
                </a:cubicBezTo>
                <a:cubicBezTo>
                  <a:pt x="46" y="347"/>
                  <a:pt x="47" y="345"/>
                  <a:pt x="47" y="343"/>
                </a:cubicBezTo>
                <a:cubicBezTo>
                  <a:pt x="46" y="342"/>
                  <a:pt x="46" y="344"/>
                  <a:pt x="46" y="343"/>
                </a:cubicBezTo>
                <a:cubicBezTo>
                  <a:pt x="46" y="341"/>
                  <a:pt x="46" y="340"/>
                  <a:pt x="46" y="339"/>
                </a:cubicBezTo>
                <a:cubicBezTo>
                  <a:pt x="46" y="339"/>
                  <a:pt x="46" y="337"/>
                  <a:pt x="45" y="338"/>
                </a:cubicBezTo>
                <a:cubicBezTo>
                  <a:pt x="46" y="339"/>
                  <a:pt x="45" y="339"/>
                  <a:pt x="45" y="338"/>
                </a:cubicBezTo>
                <a:cubicBezTo>
                  <a:pt x="46" y="343"/>
                  <a:pt x="45" y="345"/>
                  <a:pt x="46" y="349"/>
                </a:cubicBezTo>
                <a:cubicBezTo>
                  <a:pt x="46" y="349"/>
                  <a:pt x="45" y="348"/>
                  <a:pt x="45" y="348"/>
                </a:cubicBezTo>
                <a:cubicBezTo>
                  <a:pt x="45" y="350"/>
                  <a:pt x="46" y="353"/>
                  <a:pt x="45" y="354"/>
                </a:cubicBezTo>
                <a:cubicBezTo>
                  <a:pt x="45" y="354"/>
                  <a:pt x="45" y="357"/>
                  <a:pt x="46" y="358"/>
                </a:cubicBezTo>
                <a:cubicBezTo>
                  <a:pt x="44" y="359"/>
                  <a:pt x="46" y="362"/>
                  <a:pt x="46" y="363"/>
                </a:cubicBezTo>
                <a:cubicBezTo>
                  <a:pt x="46" y="363"/>
                  <a:pt x="45" y="363"/>
                  <a:pt x="45" y="363"/>
                </a:cubicBezTo>
                <a:cubicBezTo>
                  <a:pt x="45" y="365"/>
                  <a:pt x="44" y="366"/>
                  <a:pt x="45" y="367"/>
                </a:cubicBezTo>
                <a:cubicBezTo>
                  <a:pt x="45" y="367"/>
                  <a:pt x="45" y="369"/>
                  <a:pt x="44" y="368"/>
                </a:cubicBezTo>
                <a:cubicBezTo>
                  <a:pt x="44" y="368"/>
                  <a:pt x="44" y="368"/>
                  <a:pt x="44" y="368"/>
                </a:cubicBezTo>
                <a:cubicBezTo>
                  <a:pt x="44" y="369"/>
                  <a:pt x="45" y="372"/>
                  <a:pt x="44" y="372"/>
                </a:cubicBezTo>
                <a:cubicBezTo>
                  <a:pt x="44" y="370"/>
                  <a:pt x="44" y="368"/>
                  <a:pt x="43" y="366"/>
                </a:cubicBezTo>
                <a:cubicBezTo>
                  <a:pt x="45" y="366"/>
                  <a:pt x="45" y="366"/>
                  <a:pt x="45" y="366"/>
                </a:cubicBezTo>
                <a:cubicBezTo>
                  <a:pt x="44" y="364"/>
                  <a:pt x="44" y="364"/>
                  <a:pt x="45" y="362"/>
                </a:cubicBezTo>
                <a:cubicBezTo>
                  <a:pt x="44" y="362"/>
                  <a:pt x="44" y="362"/>
                  <a:pt x="43" y="361"/>
                </a:cubicBezTo>
                <a:cubicBezTo>
                  <a:pt x="43" y="363"/>
                  <a:pt x="43" y="365"/>
                  <a:pt x="43" y="366"/>
                </a:cubicBezTo>
                <a:cubicBezTo>
                  <a:pt x="43" y="366"/>
                  <a:pt x="42" y="366"/>
                  <a:pt x="42" y="366"/>
                </a:cubicBezTo>
                <a:cubicBezTo>
                  <a:pt x="43" y="364"/>
                  <a:pt x="42" y="363"/>
                  <a:pt x="43" y="360"/>
                </a:cubicBezTo>
                <a:cubicBezTo>
                  <a:pt x="42" y="361"/>
                  <a:pt x="43" y="357"/>
                  <a:pt x="42" y="357"/>
                </a:cubicBezTo>
                <a:cubicBezTo>
                  <a:pt x="42" y="359"/>
                  <a:pt x="41" y="356"/>
                  <a:pt x="41" y="357"/>
                </a:cubicBezTo>
                <a:cubicBezTo>
                  <a:pt x="39" y="359"/>
                  <a:pt x="42" y="367"/>
                  <a:pt x="40" y="368"/>
                </a:cubicBezTo>
                <a:cubicBezTo>
                  <a:pt x="40" y="364"/>
                  <a:pt x="41" y="362"/>
                  <a:pt x="39" y="359"/>
                </a:cubicBezTo>
                <a:cubicBezTo>
                  <a:pt x="39" y="360"/>
                  <a:pt x="39" y="360"/>
                  <a:pt x="38" y="361"/>
                </a:cubicBezTo>
                <a:cubicBezTo>
                  <a:pt x="39" y="362"/>
                  <a:pt x="39" y="360"/>
                  <a:pt x="39" y="362"/>
                </a:cubicBezTo>
                <a:cubicBezTo>
                  <a:pt x="39" y="365"/>
                  <a:pt x="38" y="366"/>
                  <a:pt x="39" y="369"/>
                </a:cubicBezTo>
                <a:cubicBezTo>
                  <a:pt x="38" y="369"/>
                  <a:pt x="40" y="371"/>
                  <a:pt x="38" y="374"/>
                </a:cubicBezTo>
                <a:cubicBezTo>
                  <a:pt x="40" y="376"/>
                  <a:pt x="38" y="378"/>
                  <a:pt x="39" y="379"/>
                </a:cubicBezTo>
                <a:cubicBezTo>
                  <a:pt x="39" y="380"/>
                  <a:pt x="39" y="380"/>
                  <a:pt x="39" y="381"/>
                </a:cubicBezTo>
                <a:cubicBezTo>
                  <a:pt x="39" y="382"/>
                  <a:pt x="39" y="381"/>
                  <a:pt x="39" y="382"/>
                </a:cubicBezTo>
                <a:cubicBezTo>
                  <a:pt x="39" y="382"/>
                  <a:pt x="39" y="383"/>
                  <a:pt x="39" y="383"/>
                </a:cubicBezTo>
                <a:cubicBezTo>
                  <a:pt x="38" y="383"/>
                  <a:pt x="38" y="383"/>
                  <a:pt x="37" y="383"/>
                </a:cubicBezTo>
                <a:cubicBezTo>
                  <a:pt x="37" y="384"/>
                  <a:pt x="38" y="385"/>
                  <a:pt x="37" y="386"/>
                </a:cubicBezTo>
                <a:cubicBezTo>
                  <a:pt x="37" y="385"/>
                  <a:pt x="36" y="385"/>
                  <a:pt x="36" y="383"/>
                </a:cubicBezTo>
                <a:cubicBezTo>
                  <a:pt x="38" y="383"/>
                  <a:pt x="36" y="380"/>
                  <a:pt x="37" y="380"/>
                </a:cubicBezTo>
                <a:cubicBezTo>
                  <a:pt x="37" y="380"/>
                  <a:pt x="36" y="379"/>
                  <a:pt x="36" y="380"/>
                </a:cubicBezTo>
                <a:cubicBezTo>
                  <a:pt x="36" y="380"/>
                  <a:pt x="36" y="380"/>
                  <a:pt x="36" y="380"/>
                </a:cubicBezTo>
                <a:cubicBezTo>
                  <a:pt x="36" y="382"/>
                  <a:pt x="36" y="383"/>
                  <a:pt x="36" y="384"/>
                </a:cubicBezTo>
                <a:cubicBezTo>
                  <a:pt x="35" y="384"/>
                  <a:pt x="35" y="382"/>
                  <a:pt x="34" y="382"/>
                </a:cubicBezTo>
                <a:cubicBezTo>
                  <a:pt x="36" y="381"/>
                  <a:pt x="34" y="378"/>
                  <a:pt x="35" y="377"/>
                </a:cubicBezTo>
                <a:cubicBezTo>
                  <a:pt x="36" y="377"/>
                  <a:pt x="37" y="378"/>
                  <a:pt x="37" y="376"/>
                </a:cubicBezTo>
                <a:cubicBezTo>
                  <a:pt x="37" y="376"/>
                  <a:pt x="37" y="376"/>
                  <a:pt x="37" y="375"/>
                </a:cubicBezTo>
                <a:cubicBezTo>
                  <a:pt x="36" y="378"/>
                  <a:pt x="35" y="376"/>
                  <a:pt x="34" y="375"/>
                </a:cubicBezTo>
                <a:cubicBezTo>
                  <a:pt x="34" y="372"/>
                  <a:pt x="35" y="375"/>
                  <a:pt x="35" y="374"/>
                </a:cubicBezTo>
                <a:cubicBezTo>
                  <a:pt x="35" y="374"/>
                  <a:pt x="35" y="374"/>
                  <a:pt x="35" y="373"/>
                </a:cubicBezTo>
                <a:cubicBezTo>
                  <a:pt x="35" y="373"/>
                  <a:pt x="35" y="373"/>
                  <a:pt x="35" y="373"/>
                </a:cubicBezTo>
                <a:cubicBezTo>
                  <a:pt x="35" y="373"/>
                  <a:pt x="34" y="374"/>
                  <a:pt x="34" y="372"/>
                </a:cubicBezTo>
                <a:cubicBezTo>
                  <a:pt x="33" y="372"/>
                  <a:pt x="34" y="374"/>
                  <a:pt x="33" y="375"/>
                </a:cubicBezTo>
                <a:cubicBezTo>
                  <a:pt x="33" y="374"/>
                  <a:pt x="33" y="373"/>
                  <a:pt x="33" y="372"/>
                </a:cubicBezTo>
                <a:cubicBezTo>
                  <a:pt x="33" y="371"/>
                  <a:pt x="34" y="372"/>
                  <a:pt x="34" y="370"/>
                </a:cubicBezTo>
                <a:cubicBezTo>
                  <a:pt x="33" y="370"/>
                  <a:pt x="33" y="371"/>
                  <a:pt x="32" y="371"/>
                </a:cubicBezTo>
                <a:cubicBezTo>
                  <a:pt x="32" y="372"/>
                  <a:pt x="32" y="373"/>
                  <a:pt x="32" y="373"/>
                </a:cubicBezTo>
                <a:cubicBezTo>
                  <a:pt x="32" y="372"/>
                  <a:pt x="32" y="373"/>
                  <a:pt x="31" y="373"/>
                </a:cubicBezTo>
                <a:cubicBezTo>
                  <a:pt x="31" y="373"/>
                  <a:pt x="30" y="373"/>
                  <a:pt x="30" y="372"/>
                </a:cubicBezTo>
                <a:cubicBezTo>
                  <a:pt x="30" y="372"/>
                  <a:pt x="31" y="372"/>
                  <a:pt x="31" y="372"/>
                </a:cubicBezTo>
                <a:cubicBezTo>
                  <a:pt x="31" y="372"/>
                  <a:pt x="31" y="372"/>
                  <a:pt x="31" y="372"/>
                </a:cubicBezTo>
                <a:cubicBezTo>
                  <a:pt x="31" y="372"/>
                  <a:pt x="32" y="372"/>
                  <a:pt x="32" y="371"/>
                </a:cubicBezTo>
                <a:cubicBezTo>
                  <a:pt x="31" y="371"/>
                  <a:pt x="31" y="369"/>
                  <a:pt x="31" y="371"/>
                </a:cubicBezTo>
                <a:cubicBezTo>
                  <a:pt x="30" y="370"/>
                  <a:pt x="31" y="369"/>
                  <a:pt x="31" y="369"/>
                </a:cubicBezTo>
                <a:cubicBezTo>
                  <a:pt x="31" y="367"/>
                  <a:pt x="30" y="369"/>
                  <a:pt x="30" y="368"/>
                </a:cubicBezTo>
                <a:cubicBezTo>
                  <a:pt x="32" y="366"/>
                  <a:pt x="32" y="366"/>
                  <a:pt x="30" y="366"/>
                </a:cubicBezTo>
                <a:cubicBezTo>
                  <a:pt x="30" y="366"/>
                  <a:pt x="31" y="365"/>
                  <a:pt x="31" y="365"/>
                </a:cubicBezTo>
                <a:cubicBezTo>
                  <a:pt x="31" y="365"/>
                  <a:pt x="31" y="366"/>
                  <a:pt x="31" y="366"/>
                </a:cubicBezTo>
                <a:cubicBezTo>
                  <a:pt x="31" y="366"/>
                  <a:pt x="31" y="365"/>
                  <a:pt x="32" y="366"/>
                </a:cubicBezTo>
                <a:cubicBezTo>
                  <a:pt x="31" y="364"/>
                  <a:pt x="31" y="362"/>
                  <a:pt x="32" y="362"/>
                </a:cubicBezTo>
                <a:cubicBezTo>
                  <a:pt x="32" y="363"/>
                  <a:pt x="33" y="362"/>
                  <a:pt x="33" y="364"/>
                </a:cubicBezTo>
                <a:cubicBezTo>
                  <a:pt x="34" y="364"/>
                  <a:pt x="35" y="361"/>
                  <a:pt x="34" y="360"/>
                </a:cubicBezTo>
                <a:cubicBezTo>
                  <a:pt x="34" y="363"/>
                  <a:pt x="34" y="360"/>
                  <a:pt x="33" y="360"/>
                </a:cubicBezTo>
                <a:cubicBezTo>
                  <a:pt x="33" y="360"/>
                  <a:pt x="33" y="361"/>
                  <a:pt x="33" y="361"/>
                </a:cubicBezTo>
                <a:cubicBezTo>
                  <a:pt x="33" y="360"/>
                  <a:pt x="31" y="362"/>
                  <a:pt x="32" y="360"/>
                </a:cubicBezTo>
                <a:cubicBezTo>
                  <a:pt x="32" y="359"/>
                  <a:pt x="32" y="360"/>
                  <a:pt x="33" y="360"/>
                </a:cubicBezTo>
                <a:cubicBezTo>
                  <a:pt x="33" y="359"/>
                  <a:pt x="33" y="358"/>
                  <a:pt x="33" y="357"/>
                </a:cubicBezTo>
                <a:cubicBezTo>
                  <a:pt x="34" y="357"/>
                  <a:pt x="33" y="356"/>
                  <a:pt x="33" y="355"/>
                </a:cubicBezTo>
                <a:cubicBezTo>
                  <a:pt x="33" y="354"/>
                  <a:pt x="32" y="354"/>
                  <a:pt x="31" y="354"/>
                </a:cubicBezTo>
                <a:cubicBezTo>
                  <a:pt x="31" y="355"/>
                  <a:pt x="32" y="354"/>
                  <a:pt x="32" y="355"/>
                </a:cubicBezTo>
                <a:cubicBezTo>
                  <a:pt x="31" y="355"/>
                  <a:pt x="31" y="355"/>
                  <a:pt x="31" y="356"/>
                </a:cubicBezTo>
                <a:cubicBezTo>
                  <a:pt x="31" y="353"/>
                  <a:pt x="30" y="350"/>
                  <a:pt x="31" y="348"/>
                </a:cubicBezTo>
                <a:cubicBezTo>
                  <a:pt x="30" y="348"/>
                  <a:pt x="30" y="348"/>
                  <a:pt x="30" y="347"/>
                </a:cubicBezTo>
                <a:cubicBezTo>
                  <a:pt x="30" y="346"/>
                  <a:pt x="30" y="347"/>
                  <a:pt x="30" y="345"/>
                </a:cubicBezTo>
                <a:cubicBezTo>
                  <a:pt x="31" y="345"/>
                  <a:pt x="32" y="345"/>
                  <a:pt x="32" y="347"/>
                </a:cubicBezTo>
                <a:cubicBezTo>
                  <a:pt x="33" y="346"/>
                  <a:pt x="32" y="342"/>
                  <a:pt x="32" y="342"/>
                </a:cubicBezTo>
                <a:cubicBezTo>
                  <a:pt x="32" y="343"/>
                  <a:pt x="32" y="344"/>
                  <a:pt x="32" y="344"/>
                </a:cubicBezTo>
                <a:cubicBezTo>
                  <a:pt x="32" y="342"/>
                  <a:pt x="31" y="344"/>
                  <a:pt x="31" y="344"/>
                </a:cubicBezTo>
                <a:cubicBezTo>
                  <a:pt x="30" y="343"/>
                  <a:pt x="30" y="343"/>
                  <a:pt x="30" y="341"/>
                </a:cubicBezTo>
                <a:cubicBezTo>
                  <a:pt x="30" y="340"/>
                  <a:pt x="30" y="341"/>
                  <a:pt x="31" y="341"/>
                </a:cubicBezTo>
                <a:cubicBezTo>
                  <a:pt x="31" y="339"/>
                  <a:pt x="30" y="340"/>
                  <a:pt x="30" y="340"/>
                </a:cubicBezTo>
                <a:cubicBezTo>
                  <a:pt x="30" y="339"/>
                  <a:pt x="29" y="338"/>
                  <a:pt x="30" y="338"/>
                </a:cubicBezTo>
                <a:cubicBezTo>
                  <a:pt x="31" y="338"/>
                  <a:pt x="31" y="338"/>
                  <a:pt x="31" y="338"/>
                </a:cubicBezTo>
                <a:cubicBezTo>
                  <a:pt x="30" y="335"/>
                  <a:pt x="30" y="336"/>
                  <a:pt x="29" y="333"/>
                </a:cubicBezTo>
                <a:cubicBezTo>
                  <a:pt x="30" y="333"/>
                  <a:pt x="30" y="333"/>
                  <a:pt x="30" y="334"/>
                </a:cubicBezTo>
                <a:cubicBezTo>
                  <a:pt x="30" y="331"/>
                  <a:pt x="29" y="334"/>
                  <a:pt x="29" y="331"/>
                </a:cubicBezTo>
                <a:cubicBezTo>
                  <a:pt x="30" y="331"/>
                  <a:pt x="30" y="332"/>
                  <a:pt x="30" y="332"/>
                </a:cubicBezTo>
                <a:cubicBezTo>
                  <a:pt x="30" y="331"/>
                  <a:pt x="30" y="331"/>
                  <a:pt x="30" y="330"/>
                </a:cubicBezTo>
                <a:cubicBezTo>
                  <a:pt x="31" y="329"/>
                  <a:pt x="32" y="327"/>
                  <a:pt x="33" y="329"/>
                </a:cubicBezTo>
                <a:cubicBezTo>
                  <a:pt x="33" y="329"/>
                  <a:pt x="34" y="328"/>
                  <a:pt x="34" y="328"/>
                </a:cubicBezTo>
                <a:cubicBezTo>
                  <a:pt x="33" y="328"/>
                  <a:pt x="33" y="323"/>
                  <a:pt x="32" y="322"/>
                </a:cubicBezTo>
                <a:cubicBezTo>
                  <a:pt x="32" y="323"/>
                  <a:pt x="32" y="323"/>
                  <a:pt x="32" y="324"/>
                </a:cubicBezTo>
                <a:cubicBezTo>
                  <a:pt x="32" y="324"/>
                  <a:pt x="32" y="324"/>
                  <a:pt x="32" y="325"/>
                </a:cubicBezTo>
                <a:cubicBezTo>
                  <a:pt x="32" y="324"/>
                  <a:pt x="32" y="325"/>
                  <a:pt x="31" y="324"/>
                </a:cubicBezTo>
                <a:cubicBezTo>
                  <a:pt x="32" y="323"/>
                  <a:pt x="31" y="322"/>
                  <a:pt x="32" y="322"/>
                </a:cubicBezTo>
                <a:cubicBezTo>
                  <a:pt x="32" y="321"/>
                  <a:pt x="32" y="322"/>
                  <a:pt x="33" y="322"/>
                </a:cubicBezTo>
                <a:cubicBezTo>
                  <a:pt x="33" y="321"/>
                  <a:pt x="33" y="321"/>
                  <a:pt x="33" y="320"/>
                </a:cubicBezTo>
                <a:cubicBezTo>
                  <a:pt x="33" y="320"/>
                  <a:pt x="32" y="321"/>
                  <a:pt x="31" y="320"/>
                </a:cubicBezTo>
                <a:cubicBezTo>
                  <a:pt x="32" y="320"/>
                  <a:pt x="33" y="319"/>
                  <a:pt x="33" y="318"/>
                </a:cubicBezTo>
                <a:cubicBezTo>
                  <a:pt x="33" y="314"/>
                  <a:pt x="33" y="310"/>
                  <a:pt x="34" y="307"/>
                </a:cubicBezTo>
                <a:cubicBezTo>
                  <a:pt x="33" y="309"/>
                  <a:pt x="35" y="310"/>
                  <a:pt x="34" y="313"/>
                </a:cubicBezTo>
                <a:cubicBezTo>
                  <a:pt x="34" y="312"/>
                  <a:pt x="34" y="311"/>
                  <a:pt x="34" y="312"/>
                </a:cubicBezTo>
                <a:cubicBezTo>
                  <a:pt x="34" y="312"/>
                  <a:pt x="34" y="313"/>
                  <a:pt x="34" y="314"/>
                </a:cubicBezTo>
                <a:cubicBezTo>
                  <a:pt x="34" y="315"/>
                  <a:pt x="35" y="315"/>
                  <a:pt x="35" y="315"/>
                </a:cubicBezTo>
                <a:cubicBezTo>
                  <a:pt x="35" y="313"/>
                  <a:pt x="36" y="309"/>
                  <a:pt x="35" y="308"/>
                </a:cubicBezTo>
                <a:cubicBezTo>
                  <a:pt x="35" y="309"/>
                  <a:pt x="35" y="309"/>
                  <a:pt x="35" y="310"/>
                </a:cubicBezTo>
                <a:cubicBezTo>
                  <a:pt x="34" y="309"/>
                  <a:pt x="35" y="308"/>
                  <a:pt x="34" y="307"/>
                </a:cubicBezTo>
                <a:cubicBezTo>
                  <a:pt x="35" y="307"/>
                  <a:pt x="36" y="305"/>
                  <a:pt x="36" y="307"/>
                </a:cubicBezTo>
                <a:cubicBezTo>
                  <a:pt x="35" y="309"/>
                  <a:pt x="36" y="313"/>
                  <a:pt x="37" y="313"/>
                </a:cubicBezTo>
                <a:cubicBezTo>
                  <a:pt x="37" y="314"/>
                  <a:pt x="36" y="314"/>
                  <a:pt x="36" y="315"/>
                </a:cubicBezTo>
                <a:cubicBezTo>
                  <a:pt x="36" y="315"/>
                  <a:pt x="36" y="318"/>
                  <a:pt x="36" y="319"/>
                </a:cubicBezTo>
                <a:cubicBezTo>
                  <a:pt x="37" y="319"/>
                  <a:pt x="37" y="317"/>
                  <a:pt x="37" y="318"/>
                </a:cubicBezTo>
                <a:cubicBezTo>
                  <a:pt x="37" y="318"/>
                  <a:pt x="37" y="318"/>
                  <a:pt x="37" y="319"/>
                </a:cubicBezTo>
                <a:cubicBezTo>
                  <a:pt x="37" y="320"/>
                  <a:pt x="37" y="319"/>
                  <a:pt x="37" y="320"/>
                </a:cubicBezTo>
                <a:cubicBezTo>
                  <a:pt x="37" y="320"/>
                  <a:pt x="37" y="320"/>
                  <a:pt x="37" y="320"/>
                </a:cubicBezTo>
                <a:cubicBezTo>
                  <a:pt x="37" y="319"/>
                  <a:pt x="36" y="320"/>
                  <a:pt x="36" y="320"/>
                </a:cubicBezTo>
                <a:cubicBezTo>
                  <a:pt x="35" y="319"/>
                  <a:pt x="36" y="318"/>
                  <a:pt x="35" y="317"/>
                </a:cubicBezTo>
                <a:cubicBezTo>
                  <a:pt x="35" y="317"/>
                  <a:pt x="34" y="317"/>
                  <a:pt x="34" y="318"/>
                </a:cubicBezTo>
                <a:cubicBezTo>
                  <a:pt x="34" y="319"/>
                  <a:pt x="35" y="318"/>
                  <a:pt x="35" y="319"/>
                </a:cubicBezTo>
                <a:cubicBezTo>
                  <a:pt x="35" y="320"/>
                  <a:pt x="35" y="322"/>
                  <a:pt x="34" y="321"/>
                </a:cubicBezTo>
                <a:cubicBezTo>
                  <a:pt x="34" y="323"/>
                  <a:pt x="35" y="322"/>
                  <a:pt x="35" y="324"/>
                </a:cubicBezTo>
                <a:cubicBezTo>
                  <a:pt x="34" y="324"/>
                  <a:pt x="34" y="325"/>
                  <a:pt x="34" y="325"/>
                </a:cubicBezTo>
                <a:cubicBezTo>
                  <a:pt x="34" y="324"/>
                  <a:pt x="33" y="324"/>
                  <a:pt x="33" y="325"/>
                </a:cubicBezTo>
                <a:cubicBezTo>
                  <a:pt x="34" y="326"/>
                  <a:pt x="34" y="326"/>
                  <a:pt x="35" y="327"/>
                </a:cubicBezTo>
                <a:cubicBezTo>
                  <a:pt x="36" y="325"/>
                  <a:pt x="34" y="327"/>
                  <a:pt x="35" y="325"/>
                </a:cubicBezTo>
                <a:cubicBezTo>
                  <a:pt x="35" y="326"/>
                  <a:pt x="35" y="325"/>
                  <a:pt x="36" y="325"/>
                </a:cubicBezTo>
                <a:cubicBezTo>
                  <a:pt x="37" y="327"/>
                  <a:pt x="34" y="330"/>
                  <a:pt x="35" y="333"/>
                </a:cubicBezTo>
                <a:cubicBezTo>
                  <a:pt x="36" y="332"/>
                  <a:pt x="35" y="331"/>
                  <a:pt x="35" y="331"/>
                </a:cubicBezTo>
                <a:cubicBezTo>
                  <a:pt x="35" y="331"/>
                  <a:pt x="36" y="331"/>
                  <a:pt x="36" y="331"/>
                </a:cubicBezTo>
                <a:cubicBezTo>
                  <a:pt x="35" y="333"/>
                  <a:pt x="37" y="331"/>
                  <a:pt x="37" y="333"/>
                </a:cubicBezTo>
                <a:cubicBezTo>
                  <a:pt x="37" y="333"/>
                  <a:pt x="38" y="332"/>
                  <a:pt x="38" y="333"/>
                </a:cubicBezTo>
                <a:cubicBezTo>
                  <a:pt x="37" y="332"/>
                  <a:pt x="38" y="334"/>
                  <a:pt x="37" y="334"/>
                </a:cubicBezTo>
                <a:cubicBezTo>
                  <a:pt x="37" y="333"/>
                  <a:pt x="37" y="335"/>
                  <a:pt x="36" y="334"/>
                </a:cubicBezTo>
                <a:cubicBezTo>
                  <a:pt x="37" y="333"/>
                  <a:pt x="37" y="332"/>
                  <a:pt x="36" y="332"/>
                </a:cubicBezTo>
                <a:cubicBezTo>
                  <a:pt x="36" y="334"/>
                  <a:pt x="35" y="334"/>
                  <a:pt x="35" y="337"/>
                </a:cubicBezTo>
                <a:cubicBezTo>
                  <a:pt x="37" y="337"/>
                  <a:pt x="37" y="337"/>
                  <a:pt x="37" y="337"/>
                </a:cubicBezTo>
                <a:cubicBezTo>
                  <a:pt x="37" y="336"/>
                  <a:pt x="37" y="336"/>
                  <a:pt x="37" y="335"/>
                </a:cubicBezTo>
                <a:cubicBezTo>
                  <a:pt x="38" y="335"/>
                  <a:pt x="39" y="335"/>
                  <a:pt x="40" y="336"/>
                </a:cubicBezTo>
                <a:cubicBezTo>
                  <a:pt x="39" y="337"/>
                  <a:pt x="40" y="337"/>
                  <a:pt x="40" y="338"/>
                </a:cubicBezTo>
                <a:cubicBezTo>
                  <a:pt x="40" y="340"/>
                  <a:pt x="39" y="339"/>
                  <a:pt x="38" y="340"/>
                </a:cubicBezTo>
                <a:cubicBezTo>
                  <a:pt x="39" y="340"/>
                  <a:pt x="38" y="340"/>
                  <a:pt x="38" y="341"/>
                </a:cubicBezTo>
                <a:cubicBezTo>
                  <a:pt x="38" y="342"/>
                  <a:pt x="39" y="341"/>
                  <a:pt x="39" y="342"/>
                </a:cubicBezTo>
                <a:cubicBezTo>
                  <a:pt x="39" y="342"/>
                  <a:pt x="39" y="342"/>
                  <a:pt x="38" y="342"/>
                </a:cubicBezTo>
                <a:cubicBezTo>
                  <a:pt x="38" y="344"/>
                  <a:pt x="38" y="344"/>
                  <a:pt x="38" y="344"/>
                </a:cubicBezTo>
                <a:cubicBezTo>
                  <a:pt x="39" y="344"/>
                  <a:pt x="39" y="343"/>
                  <a:pt x="40" y="342"/>
                </a:cubicBezTo>
                <a:cubicBezTo>
                  <a:pt x="39" y="343"/>
                  <a:pt x="39" y="340"/>
                  <a:pt x="40" y="341"/>
                </a:cubicBezTo>
                <a:cubicBezTo>
                  <a:pt x="40" y="341"/>
                  <a:pt x="40" y="341"/>
                  <a:pt x="40" y="341"/>
                </a:cubicBezTo>
                <a:cubicBezTo>
                  <a:pt x="40" y="342"/>
                  <a:pt x="40" y="343"/>
                  <a:pt x="40" y="344"/>
                </a:cubicBezTo>
                <a:cubicBezTo>
                  <a:pt x="39" y="343"/>
                  <a:pt x="38" y="346"/>
                  <a:pt x="38" y="345"/>
                </a:cubicBezTo>
                <a:cubicBezTo>
                  <a:pt x="38" y="347"/>
                  <a:pt x="38" y="346"/>
                  <a:pt x="39" y="347"/>
                </a:cubicBezTo>
                <a:cubicBezTo>
                  <a:pt x="38" y="349"/>
                  <a:pt x="38" y="349"/>
                  <a:pt x="39" y="350"/>
                </a:cubicBezTo>
                <a:cubicBezTo>
                  <a:pt x="40" y="352"/>
                  <a:pt x="39" y="353"/>
                  <a:pt x="38" y="351"/>
                </a:cubicBezTo>
                <a:cubicBezTo>
                  <a:pt x="38" y="354"/>
                  <a:pt x="39" y="355"/>
                  <a:pt x="38" y="357"/>
                </a:cubicBezTo>
                <a:cubicBezTo>
                  <a:pt x="39" y="358"/>
                  <a:pt x="39" y="355"/>
                  <a:pt x="40" y="357"/>
                </a:cubicBezTo>
                <a:cubicBezTo>
                  <a:pt x="39" y="358"/>
                  <a:pt x="39" y="358"/>
                  <a:pt x="40" y="359"/>
                </a:cubicBezTo>
                <a:cubicBezTo>
                  <a:pt x="40" y="358"/>
                  <a:pt x="40" y="357"/>
                  <a:pt x="40" y="355"/>
                </a:cubicBezTo>
                <a:cubicBezTo>
                  <a:pt x="41" y="355"/>
                  <a:pt x="40" y="353"/>
                  <a:pt x="41" y="354"/>
                </a:cubicBezTo>
                <a:cubicBezTo>
                  <a:pt x="41" y="352"/>
                  <a:pt x="40" y="354"/>
                  <a:pt x="41" y="352"/>
                </a:cubicBezTo>
                <a:cubicBezTo>
                  <a:pt x="41" y="352"/>
                  <a:pt x="42" y="352"/>
                  <a:pt x="42" y="351"/>
                </a:cubicBezTo>
                <a:cubicBezTo>
                  <a:pt x="42" y="350"/>
                  <a:pt x="42" y="349"/>
                  <a:pt x="42" y="348"/>
                </a:cubicBezTo>
                <a:cubicBezTo>
                  <a:pt x="42" y="349"/>
                  <a:pt x="43" y="350"/>
                  <a:pt x="43" y="350"/>
                </a:cubicBezTo>
                <a:cubicBezTo>
                  <a:pt x="43" y="348"/>
                  <a:pt x="44" y="348"/>
                  <a:pt x="44" y="348"/>
                </a:cubicBezTo>
                <a:cubicBezTo>
                  <a:pt x="43" y="348"/>
                  <a:pt x="44" y="345"/>
                  <a:pt x="43" y="344"/>
                </a:cubicBezTo>
                <a:cubicBezTo>
                  <a:pt x="43" y="345"/>
                  <a:pt x="43" y="346"/>
                  <a:pt x="43" y="346"/>
                </a:cubicBezTo>
                <a:cubicBezTo>
                  <a:pt x="43" y="344"/>
                  <a:pt x="43" y="346"/>
                  <a:pt x="42" y="346"/>
                </a:cubicBezTo>
                <a:cubicBezTo>
                  <a:pt x="42" y="345"/>
                  <a:pt x="42" y="344"/>
                  <a:pt x="42" y="344"/>
                </a:cubicBezTo>
                <a:cubicBezTo>
                  <a:pt x="41" y="345"/>
                  <a:pt x="42" y="346"/>
                  <a:pt x="42" y="347"/>
                </a:cubicBezTo>
                <a:cubicBezTo>
                  <a:pt x="42" y="347"/>
                  <a:pt x="41" y="347"/>
                  <a:pt x="41" y="347"/>
                </a:cubicBezTo>
                <a:cubicBezTo>
                  <a:pt x="42" y="346"/>
                  <a:pt x="41" y="345"/>
                  <a:pt x="41" y="344"/>
                </a:cubicBezTo>
                <a:cubicBezTo>
                  <a:pt x="41" y="343"/>
                  <a:pt x="42" y="345"/>
                  <a:pt x="42" y="343"/>
                </a:cubicBezTo>
                <a:cubicBezTo>
                  <a:pt x="41" y="343"/>
                  <a:pt x="41" y="342"/>
                  <a:pt x="41" y="344"/>
                </a:cubicBezTo>
                <a:cubicBezTo>
                  <a:pt x="40" y="340"/>
                  <a:pt x="41" y="343"/>
                  <a:pt x="41" y="341"/>
                </a:cubicBezTo>
                <a:cubicBezTo>
                  <a:pt x="40" y="340"/>
                  <a:pt x="40" y="336"/>
                  <a:pt x="40" y="335"/>
                </a:cubicBezTo>
                <a:cubicBezTo>
                  <a:pt x="41" y="337"/>
                  <a:pt x="41" y="334"/>
                  <a:pt x="43" y="334"/>
                </a:cubicBezTo>
                <a:cubicBezTo>
                  <a:pt x="42" y="337"/>
                  <a:pt x="44" y="334"/>
                  <a:pt x="43" y="336"/>
                </a:cubicBezTo>
                <a:cubicBezTo>
                  <a:pt x="45" y="335"/>
                  <a:pt x="44" y="331"/>
                  <a:pt x="44" y="329"/>
                </a:cubicBezTo>
                <a:cubicBezTo>
                  <a:pt x="43" y="328"/>
                  <a:pt x="43" y="329"/>
                  <a:pt x="43" y="329"/>
                </a:cubicBezTo>
                <a:cubicBezTo>
                  <a:pt x="43" y="328"/>
                  <a:pt x="42" y="330"/>
                  <a:pt x="42" y="329"/>
                </a:cubicBezTo>
                <a:cubicBezTo>
                  <a:pt x="43" y="329"/>
                  <a:pt x="43" y="328"/>
                  <a:pt x="43" y="328"/>
                </a:cubicBezTo>
                <a:cubicBezTo>
                  <a:pt x="46" y="326"/>
                  <a:pt x="44" y="331"/>
                  <a:pt x="45" y="333"/>
                </a:cubicBezTo>
                <a:cubicBezTo>
                  <a:pt x="45" y="331"/>
                  <a:pt x="46" y="331"/>
                  <a:pt x="46" y="329"/>
                </a:cubicBezTo>
                <a:cubicBezTo>
                  <a:pt x="46" y="330"/>
                  <a:pt x="46" y="332"/>
                  <a:pt x="47" y="332"/>
                </a:cubicBezTo>
                <a:cubicBezTo>
                  <a:pt x="46" y="330"/>
                  <a:pt x="47" y="331"/>
                  <a:pt x="48" y="330"/>
                </a:cubicBezTo>
                <a:cubicBezTo>
                  <a:pt x="48" y="328"/>
                  <a:pt x="47" y="329"/>
                  <a:pt x="47" y="328"/>
                </a:cubicBezTo>
                <a:cubicBezTo>
                  <a:pt x="48" y="328"/>
                  <a:pt x="48" y="328"/>
                  <a:pt x="49" y="329"/>
                </a:cubicBezTo>
                <a:cubicBezTo>
                  <a:pt x="49" y="329"/>
                  <a:pt x="48" y="328"/>
                  <a:pt x="49" y="327"/>
                </a:cubicBezTo>
                <a:cubicBezTo>
                  <a:pt x="48" y="327"/>
                  <a:pt x="48" y="327"/>
                  <a:pt x="48" y="327"/>
                </a:cubicBezTo>
                <a:cubicBezTo>
                  <a:pt x="49" y="324"/>
                  <a:pt x="48" y="321"/>
                  <a:pt x="49" y="317"/>
                </a:cubicBezTo>
                <a:cubicBezTo>
                  <a:pt x="49" y="319"/>
                  <a:pt x="50" y="318"/>
                  <a:pt x="50" y="319"/>
                </a:cubicBezTo>
                <a:cubicBezTo>
                  <a:pt x="50" y="319"/>
                  <a:pt x="48" y="323"/>
                  <a:pt x="50" y="324"/>
                </a:cubicBezTo>
                <a:cubicBezTo>
                  <a:pt x="49" y="323"/>
                  <a:pt x="49" y="322"/>
                  <a:pt x="50" y="322"/>
                </a:cubicBezTo>
                <a:cubicBezTo>
                  <a:pt x="49" y="323"/>
                  <a:pt x="51" y="322"/>
                  <a:pt x="51" y="323"/>
                </a:cubicBezTo>
                <a:cubicBezTo>
                  <a:pt x="51" y="323"/>
                  <a:pt x="50" y="323"/>
                  <a:pt x="50" y="324"/>
                </a:cubicBezTo>
                <a:cubicBezTo>
                  <a:pt x="51" y="324"/>
                  <a:pt x="52" y="324"/>
                  <a:pt x="52" y="324"/>
                </a:cubicBezTo>
                <a:cubicBezTo>
                  <a:pt x="51" y="323"/>
                  <a:pt x="54" y="324"/>
                  <a:pt x="54" y="323"/>
                </a:cubicBezTo>
                <a:cubicBezTo>
                  <a:pt x="53" y="324"/>
                  <a:pt x="54" y="326"/>
                  <a:pt x="54" y="327"/>
                </a:cubicBezTo>
                <a:cubicBezTo>
                  <a:pt x="55" y="323"/>
                  <a:pt x="54" y="322"/>
                  <a:pt x="54" y="319"/>
                </a:cubicBezTo>
                <a:cubicBezTo>
                  <a:pt x="54" y="319"/>
                  <a:pt x="54" y="319"/>
                  <a:pt x="54" y="319"/>
                </a:cubicBezTo>
                <a:cubicBezTo>
                  <a:pt x="54" y="318"/>
                  <a:pt x="54" y="317"/>
                  <a:pt x="54" y="316"/>
                </a:cubicBezTo>
                <a:cubicBezTo>
                  <a:pt x="54" y="315"/>
                  <a:pt x="54" y="315"/>
                  <a:pt x="54" y="315"/>
                </a:cubicBezTo>
                <a:cubicBezTo>
                  <a:pt x="55" y="313"/>
                  <a:pt x="53" y="306"/>
                  <a:pt x="55" y="307"/>
                </a:cubicBezTo>
                <a:cubicBezTo>
                  <a:pt x="55" y="306"/>
                  <a:pt x="55" y="306"/>
                  <a:pt x="55" y="306"/>
                </a:cubicBezTo>
                <a:cubicBezTo>
                  <a:pt x="54" y="305"/>
                  <a:pt x="54" y="307"/>
                  <a:pt x="54" y="306"/>
                </a:cubicBezTo>
                <a:cubicBezTo>
                  <a:pt x="54" y="304"/>
                  <a:pt x="55" y="304"/>
                  <a:pt x="54" y="302"/>
                </a:cubicBezTo>
                <a:cubicBezTo>
                  <a:pt x="53" y="302"/>
                  <a:pt x="54" y="299"/>
                  <a:pt x="54" y="299"/>
                </a:cubicBezTo>
                <a:cubicBezTo>
                  <a:pt x="54" y="298"/>
                  <a:pt x="54" y="298"/>
                  <a:pt x="53" y="297"/>
                </a:cubicBezTo>
                <a:cubicBezTo>
                  <a:pt x="54" y="296"/>
                  <a:pt x="54" y="295"/>
                  <a:pt x="54" y="292"/>
                </a:cubicBezTo>
                <a:cubicBezTo>
                  <a:pt x="53" y="292"/>
                  <a:pt x="54" y="294"/>
                  <a:pt x="53" y="294"/>
                </a:cubicBezTo>
                <a:cubicBezTo>
                  <a:pt x="53" y="293"/>
                  <a:pt x="53" y="291"/>
                  <a:pt x="53" y="291"/>
                </a:cubicBezTo>
                <a:cubicBezTo>
                  <a:pt x="54" y="291"/>
                  <a:pt x="53" y="292"/>
                  <a:pt x="54" y="292"/>
                </a:cubicBezTo>
                <a:cubicBezTo>
                  <a:pt x="54" y="291"/>
                  <a:pt x="54" y="293"/>
                  <a:pt x="54" y="291"/>
                </a:cubicBezTo>
                <a:cubicBezTo>
                  <a:pt x="54" y="292"/>
                  <a:pt x="53" y="290"/>
                  <a:pt x="54" y="289"/>
                </a:cubicBezTo>
                <a:cubicBezTo>
                  <a:pt x="54" y="289"/>
                  <a:pt x="54" y="290"/>
                  <a:pt x="54" y="290"/>
                </a:cubicBezTo>
                <a:cubicBezTo>
                  <a:pt x="54" y="288"/>
                  <a:pt x="53" y="288"/>
                  <a:pt x="54" y="286"/>
                </a:cubicBezTo>
                <a:cubicBezTo>
                  <a:pt x="54" y="285"/>
                  <a:pt x="53" y="287"/>
                  <a:pt x="53" y="285"/>
                </a:cubicBezTo>
                <a:cubicBezTo>
                  <a:pt x="53" y="285"/>
                  <a:pt x="53" y="282"/>
                  <a:pt x="53" y="282"/>
                </a:cubicBezTo>
                <a:cubicBezTo>
                  <a:pt x="53" y="283"/>
                  <a:pt x="53" y="283"/>
                  <a:pt x="53" y="285"/>
                </a:cubicBezTo>
                <a:cubicBezTo>
                  <a:pt x="54" y="285"/>
                  <a:pt x="54" y="285"/>
                  <a:pt x="54" y="286"/>
                </a:cubicBezTo>
                <a:cubicBezTo>
                  <a:pt x="54" y="285"/>
                  <a:pt x="55" y="285"/>
                  <a:pt x="55" y="284"/>
                </a:cubicBezTo>
                <a:cubicBezTo>
                  <a:pt x="53" y="284"/>
                  <a:pt x="54" y="281"/>
                  <a:pt x="54" y="280"/>
                </a:cubicBezTo>
                <a:cubicBezTo>
                  <a:pt x="54" y="281"/>
                  <a:pt x="54" y="281"/>
                  <a:pt x="54" y="281"/>
                </a:cubicBezTo>
                <a:cubicBezTo>
                  <a:pt x="53" y="281"/>
                  <a:pt x="53" y="279"/>
                  <a:pt x="53" y="279"/>
                </a:cubicBezTo>
                <a:cubicBezTo>
                  <a:pt x="54" y="279"/>
                  <a:pt x="54" y="280"/>
                  <a:pt x="54" y="279"/>
                </a:cubicBezTo>
                <a:cubicBezTo>
                  <a:pt x="53" y="278"/>
                  <a:pt x="54" y="276"/>
                  <a:pt x="54" y="276"/>
                </a:cubicBezTo>
                <a:cubicBezTo>
                  <a:pt x="54" y="276"/>
                  <a:pt x="54" y="276"/>
                  <a:pt x="54" y="274"/>
                </a:cubicBezTo>
                <a:cubicBezTo>
                  <a:pt x="55" y="274"/>
                  <a:pt x="54" y="273"/>
                  <a:pt x="54" y="273"/>
                </a:cubicBezTo>
                <a:cubicBezTo>
                  <a:pt x="55" y="273"/>
                  <a:pt x="55" y="273"/>
                  <a:pt x="55" y="274"/>
                </a:cubicBezTo>
                <a:cubicBezTo>
                  <a:pt x="54" y="274"/>
                  <a:pt x="54" y="274"/>
                  <a:pt x="54" y="275"/>
                </a:cubicBezTo>
                <a:cubicBezTo>
                  <a:pt x="55" y="274"/>
                  <a:pt x="56" y="273"/>
                  <a:pt x="55" y="270"/>
                </a:cubicBezTo>
                <a:cubicBezTo>
                  <a:pt x="55" y="269"/>
                  <a:pt x="55" y="271"/>
                  <a:pt x="55" y="270"/>
                </a:cubicBezTo>
                <a:cubicBezTo>
                  <a:pt x="55" y="269"/>
                  <a:pt x="55" y="266"/>
                  <a:pt x="55" y="267"/>
                </a:cubicBezTo>
                <a:cubicBezTo>
                  <a:pt x="55" y="265"/>
                  <a:pt x="55" y="266"/>
                  <a:pt x="55" y="264"/>
                </a:cubicBezTo>
                <a:cubicBezTo>
                  <a:pt x="55" y="264"/>
                  <a:pt x="55" y="265"/>
                  <a:pt x="54" y="265"/>
                </a:cubicBezTo>
                <a:cubicBezTo>
                  <a:pt x="55" y="263"/>
                  <a:pt x="55" y="261"/>
                  <a:pt x="54" y="261"/>
                </a:cubicBezTo>
                <a:cubicBezTo>
                  <a:pt x="54" y="260"/>
                  <a:pt x="54" y="259"/>
                  <a:pt x="55" y="259"/>
                </a:cubicBezTo>
                <a:cubicBezTo>
                  <a:pt x="55" y="259"/>
                  <a:pt x="54" y="260"/>
                  <a:pt x="55" y="260"/>
                </a:cubicBezTo>
                <a:cubicBezTo>
                  <a:pt x="55" y="259"/>
                  <a:pt x="55" y="258"/>
                  <a:pt x="55" y="256"/>
                </a:cubicBezTo>
                <a:cubicBezTo>
                  <a:pt x="55" y="257"/>
                  <a:pt x="55" y="255"/>
                  <a:pt x="55" y="254"/>
                </a:cubicBezTo>
                <a:cubicBezTo>
                  <a:pt x="56" y="255"/>
                  <a:pt x="56" y="254"/>
                  <a:pt x="57" y="254"/>
                </a:cubicBezTo>
                <a:cubicBezTo>
                  <a:pt x="57" y="254"/>
                  <a:pt x="56" y="253"/>
                  <a:pt x="56" y="253"/>
                </a:cubicBezTo>
                <a:cubicBezTo>
                  <a:pt x="56" y="255"/>
                  <a:pt x="55" y="253"/>
                  <a:pt x="55" y="252"/>
                </a:cubicBezTo>
                <a:cubicBezTo>
                  <a:pt x="56" y="251"/>
                  <a:pt x="55" y="252"/>
                  <a:pt x="56" y="251"/>
                </a:cubicBezTo>
                <a:cubicBezTo>
                  <a:pt x="56" y="250"/>
                  <a:pt x="56" y="251"/>
                  <a:pt x="55" y="250"/>
                </a:cubicBezTo>
                <a:cubicBezTo>
                  <a:pt x="56" y="250"/>
                  <a:pt x="56" y="248"/>
                  <a:pt x="55" y="248"/>
                </a:cubicBezTo>
                <a:cubicBezTo>
                  <a:pt x="56" y="248"/>
                  <a:pt x="56" y="249"/>
                  <a:pt x="56" y="249"/>
                </a:cubicBezTo>
                <a:cubicBezTo>
                  <a:pt x="56" y="247"/>
                  <a:pt x="56" y="247"/>
                  <a:pt x="56" y="246"/>
                </a:cubicBezTo>
                <a:cubicBezTo>
                  <a:pt x="56" y="246"/>
                  <a:pt x="56" y="246"/>
                  <a:pt x="56" y="246"/>
                </a:cubicBezTo>
                <a:cubicBezTo>
                  <a:pt x="56" y="245"/>
                  <a:pt x="56" y="244"/>
                  <a:pt x="56" y="243"/>
                </a:cubicBezTo>
                <a:cubicBezTo>
                  <a:pt x="56" y="242"/>
                  <a:pt x="55" y="245"/>
                  <a:pt x="54" y="244"/>
                </a:cubicBezTo>
                <a:cubicBezTo>
                  <a:pt x="54" y="243"/>
                  <a:pt x="56" y="242"/>
                  <a:pt x="55" y="241"/>
                </a:cubicBezTo>
                <a:cubicBezTo>
                  <a:pt x="56" y="241"/>
                  <a:pt x="56" y="241"/>
                  <a:pt x="56" y="241"/>
                </a:cubicBezTo>
                <a:cubicBezTo>
                  <a:pt x="56" y="239"/>
                  <a:pt x="56" y="237"/>
                  <a:pt x="57" y="238"/>
                </a:cubicBezTo>
                <a:cubicBezTo>
                  <a:pt x="56" y="234"/>
                  <a:pt x="56" y="231"/>
                  <a:pt x="57" y="227"/>
                </a:cubicBezTo>
                <a:cubicBezTo>
                  <a:pt x="56" y="227"/>
                  <a:pt x="56" y="227"/>
                  <a:pt x="56" y="227"/>
                </a:cubicBezTo>
                <a:cubicBezTo>
                  <a:pt x="56" y="226"/>
                  <a:pt x="56" y="226"/>
                  <a:pt x="56" y="226"/>
                </a:cubicBezTo>
                <a:cubicBezTo>
                  <a:pt x="56" y="227"/>
                  <a:pt x="57" y="227"/>
                  <a:pt x="57" y="225"/>
                </a:cubicBezTo>
                <a:cubicBezTo>
                  <a:pt x="57" y="224"/>
                  <a:pt x="57" y="226"/>
                  <a:pt x="56" y="224"/>
                </a:cubicBezTo>
                <a:cubicBezTo>
                  <a:pt x="57" y="221"/>
                  <a:pt x="56" y="217"/>
                  <a:pt x="57" y="213"/>
                </a:cubicBezTo>
                <a:cubicBezTo>
                  <a:pt x="57" y="212"/>
                  <a:pt x="56" y="214"/>
                  <a:pt x="56" y="213"/>
                </a:cubicBezTo>
                <a:cubicBezTo>
                  <a:pt x="56" y="212"/>
                  <a:pt x="57" y="211"/>
                  <a:pt x="57" y="209"/>
                </a:cubicBezTo>
                <a:cubicBezTo>
                  <a:pt x="56" y="209"/>
                  <a:pt x="56" y="209"/>
                  <a:pt x="56" y="208"/>
                </a:cubicBezTo>
                <a:cubicBezTo>
                  <a:pt x="56" y="207"/>
                  <a:pt x="56" y="207"/>
                  <a:pt x="57" y="207"/>
                </a:cubicBezTo>
                <a:cubicBezTo>
                  <a:pt x="57" y="208"/>
                  <a:pt x="57" y="208"/>
                  <a:pt x="57" y="208"/>
                </a:cubicBezTo>
                <a:cubicBezTo>
                  <a:pt x="57" y="208"/>
                  <a:pt x="57" y="208"/>
                  <a:pt x="57" y="208"/>
                </a:cubicBezTo>
                <a:cubicBezTo>
                  <a:pt x="57" y="207"/>
                  <a:pt x="57" y="205"/>
                  <a:pt x="58" y="205"/>
                </a:cubicBezTo>
                <a:cubicBezTo>
                  <a:pt x="58" y="203"/>
                  <a:pt x="58" y="204"/>
                  <a:pt x="57" y="203"/>
                </a:cubicBezTo>
                <a:cubicBezTo>
                  <a:pt x="58" y="202"/>
                  <a:pt x="58" y="200"/>
                  <a:pt x="58" y="197"/>
                </a:cubicBezTo>
                <a:cubicBezTo>
                  <a:pt x="57" y="197"/>
                  <a:pt x="57" y="197"/>
                  <a:pt x="57" y="197"/>
                </a:cubicBezTo>
                <a:cubicBezTo>
                  <a:pt x="57" y="196"/>
                  <a:pt x="56" y="196"/>
                  <a:pt x="57" y="195"/>
                </a:cubicBezTo>
                <a:cubicBezTo>
                  <a:pt x="58" y="194"/>
                  <a:pt x="58" y="195"/>
                  <a:pt x="57" y="197"/>
                </a:cubicBezTo>
                <a:cubicBezTo>
                  <a:pt x="58" y="196"/>
                  <a:pt x="58" y="194"/>
                  <a:pt x="57" y="192"/>
                </a:cubicBezTo>
                <a:cubicBezTo>
                  <a:pt x="57" y="190"/>
                  <a:pt x="59" y="187"/>
                  <a:pt x="58" y="184"/>
                </a:cubicBezTo>
                <a:cubicBezTo>
                  <a:pt x="58" y="185"/>
                  <a:pt x="57" y="186"/>
                  <a:pt x="57" y="185"/>
                </a:cubicBezTo>
                <a:cubicBezTo>
                  <a:pt x="58" y="183"/>
                  <a:pt x="58" y="180"/>
                  <a:pt x="58" y="178"/>
                </a:cubicBezTo>
                <a:cubicBezTo>
                  <a:pt x="58" y="176"/>
                  <a:pt x="58" y="174"/>
                  <a:pt x="58" y="171"/>
                </a:cubicBezTo>
                <a:cubicBezTo>
                  <a:pt x="58" y="171"/>
                  <a:pt x="58" y="171"/>
                  <a:pt x="58" y="171"/>
                </a:cubicBezTo>
                <a:cubicBezTo>
                  <a:pt x="58" y="170"/>
                  <a:pt x="58" y="169"/>
                  <a:pt x="58" y="167"/>
                </a:cubicBezTo>
                <a:cubicBezTo>
                  <a:pt x="58" y="166"/>
                  <a:pt x="58" y="165"/>
                  <a:pt x="58" y="163"/>
                </a:cubicBezTo>
                <a:cubicBezTo>
                  <a:pt x="59" y="163"/>
                  <a:pt x="59" y="163"/>
                  <a:pt x="59" y="163"/>
                </a:cubicBezTo>
                <a:cubicBezTo>
                  <a:pt x="59" y="159"/>
                  <a:pt x="58" y="155"/>
                  <a:pt x="58" y="151"/>
                </a:cubicBezTo>
                <a:cubicBezTo>
                  <a:pt x="58" y="148"/>
                  <a:pt x="59" y="147"/>
                  <a:pt x="59" y="145"/>
                </a:cubicBezTo>
                <a:cubicBezTo>
                  <a:pt x="59" y="145"/>
                  <a:pt x="58" y="143"/>
                  <a:pt x="59" y="142"/>
                </a:cubicBezTo>
                <a:cubicBezTo>
                  <a:pt x="59" y="142"/>
                  <a:pt x="59" y="144"/>
                  <a:pt x="58" y="142"/>
                </a:cubicBezTo>
                <a:cubicBezTo>
                  <a:pt x="59" y="138"/>
                  <a:pt x="59" y="136"/>
                  <a:pt x="59" y="131"/>
                </a:cubicBezTo>
                <a:cubicBezTo>
                  <a:pt x="59" y="131"/>
                  <a:pt x="58" y="131"/>
                  <a:pt x="58" y="131"/>
                </a:cubicBezTo>
                <a:cubicBezTo>
                  <a:pt x="59" y="131"/>
                  <a:pt x="59" y="130"/>
                  <a:pt x="59" y="130"/>
                </a:cubicBezTo>
                <a:cubicBezTo>
                  <a:pt x="59" y="126"/>
                  <a:pt x="58" y="124"/>
                  <a:pt x="59" y="121"/>
                </a:cubicBezTo>
                <a:cubicBezTo>
                  <a:pt x="59" y="120"/>
                  <a:pt x="58" y="122"/>
                  <a:pt x="58" y="121"/>
                </a:cubicBezTo>
                <a:cubicBezTo>
                  <a:pt x="58" y="120"/>
                  <a:pt x="59" y="121"/>
                  <a:pt x="59" y="121"/>
                </a:cubicBezTo>
                <a:cubicBezTo>
                  <a:pt x="60" y="119"/>
                  <a:pt x="59" y="120"/>
                  <a:pt x="58" y="119"/>
                </a:cubicBezTo>
                <a:cubicBezTo>
                  <a:pt x="58" y="118"/>
                  <a:pt x="58" y="118"/>
                  <a:pt x="58" y="118"/>
                </a:cubicBezTo>
                <a:cubicBezTo>
                  <a:pt x="60" y="118"/>
                  <a:pt x="59" y="113"/>
                  <a:pt x="59" y="115"/>
                </a:cubicBezTo>
                <a:cubicBezTo>
                  <a:pt x="59" y="115"/>
                  <a:pt x="59" y="117"/>
                  <a:pt x="58" y="117"/>
                </a:cubicBezTo>
                <a:cubicBezTo>
                  <a:pt x="58" y="116"/>
                  <a:pt x="58" y="112"/>
                  <a:pt x="59" y="114"/>
                </a:cubicBezTo>
                <a:cubicBezTo>
                  <a:pt x="58" y="112"/>
                  <a:pt x="58" y="111"/>
                  <a:pt x="59" y="109"/>
                </a:cubicBezTo>
                <a:cubicBezTo>
                  <a:pt x="59" y="108"/>
                  <a:pt x="58" y="110"/>
                  <a:pt x="58" y="108"/>
                </a:cubicBezTo>
                <a:cubicBezTo>
                  <a:pt x="59" y="108"/>
                  <a:pt x="59" y="107"/>
                  <a:pt x="59" y="107"/>
                </a:cubicBezTo>
                <a:cubicBezTo>
                  <a:pt x="59" y="105"/>
                  <a:pt x="59" y="105"/>
                  <a:pt x="59" y="102"/>
                </a:cubicBezTo>
                <a:cubicBezTo>
                  <a:pt x="59" y="102"/>
                  <a:pt x="59" y="101"/>
                  <a:pt x="58" y="102"/>
                </a:cubicBezTo>
                <a:cubicBezTo>
                  <a:pt x="58" y="100"/>
                  <a:pt x="58" y="100"/>
                  <a:pt x="58" y="100"/>
                </a:cubicBezTo>
                <a:cubicBezTo>
                  <a:pt x="59" y="100"/>
                  <a:pt x="59" y="97"/>
                  <a:pt x="59" y="94"/>
                </a:cubicBezTo>
                <a:cubicBezTo>
                  <a:pt x="59" y="94"/>
                  <a:pt x="59" y="94"/>
                  <a:pt x="58" y="93"/>
                </a:cubicBezTo>
                <a:cubicBezTo>
                  <a:pt x="58" y="93"/>
                  <a:pt x="60" y="89"/>
                  <a:pt x="59" y="91"/>
                </a:cubicBezTo>
                <a:cubicBezTo>
                  <a:pt x="60" y="88"/>
                  <a:pt x="59" y="82"/>
                  <a:pt x="59" y="81"/>
                </a:cubicBezTo>
                <a:cubicBezTo>
                  <a:pt x="60" y="81"/>
                  <a:pt x="59" y="78"/>
                  <a:pt x="59" y="76"/>
                </a:cubicBezTo>
                <a:cubicBezTo>
                  <a:pt x="59" y="76"/>
                  <a:pt x="59" y="75"/>
                  <a:pt x="59" y="75"/>
                </a:cubicBezTo>
                <a:cubicBezTo>
                  <a:pt x="59" y="75"/>
                  <a:pt x="59" y="75"/>
                  <a:pt x="59" y="74"/>
                </a:cubicBezTo>
                <a:cubicBezTo>
                  <a:pt x="58" y="74"/>
                  <a:pt x="59" y="73"/>
                  <a:pt x="59" y="72"/>
                </a:cubicBezTo>
                <a:cubicBezTo>
                  <a:pt x="59" y="71"/>
                  <a:pt x="58" y="72"/>
                  <a:pt x="58" y="71"/>
                </a:cubicBezTo>
                <a:cubicBezTo>
                  <a:pt x="58" y="70"/>
                  <a:pt x="59" y="71"/>
                  <a:pt x="59" y="69"/>
                </a:cubicBezTo>
                <a:cubicBezTo>
                  <a:pt x="59" y="69"/>
                  <a:pt x="58" y="71"/>
                  <a:pt x="58" y="69"/>
                </a:cubicBezTo>
                <a:cubicBezTo>
                  <a:pt x="58" y="68"/>
                  <a:pt x="58" y="68"/>
                  <a:pt x="58" y="68"/>
                </a:cubicBezTo>
                <a:cubicBezTo>
                  <a:pt x="59" y="68"/>
                  <a:pt x="59" y="68"/>
                  <a:pt x="59" y="69"/>
                </a:cubicBezTo>
                <a:cubicBezTo>
                  <a:pt x="59" y="65"/>
                  <a:pt x="59" y="63"/>
                  <a:pt x="59" y="61"/>
                </a:cubicBezTo>
                <a:cubicBezTo>
                  <a:pt x="58" y="60"/>
                  <a:pt x="59" y="62"/>
                  <a:pt x="58" y="62"/>
                </a:cubicBezTo>
                <a:cubicBezTo>
                  <a:pt x="59" y="55"/>
                  <a:pt x="58" y="49"/>
                  <a:pt x="57" y="45"/>
                </a:cubicBezTo>
                <a:cubicBezTo>
                  <a:pt x="58" y="40"/>
                  <a:pt x="58" y="40"/>
                  <a:pt x="58" y="40"/>
                </a:cubicBezTo>
                <a:cubicBezTo>
                  <a:pt x="56" y="39"/>
                  <a:pt x="57" y="32"/>
                  <a:pt x="56" y="30"/>
                </a:cubicBezTo>
                <a:cubicBezTo>
                  <a:pt x="56" y="32"/>
                  <a:pt x="56" y="33"/>
                  <a:pt x="56" y="35"/>
                </a:cubicBezTo>
                <a:cubicBezTo>
                  <a:pt x="55" y="33"/>
                  <a:pt x="55" y="33"/>
                  <a:pt x="54" y="33"/>
                </a:cubicBezTo>
                <a:cubicBezTo>
                  <a:pt x="55" y="32"/>
                  <a:pt x="53" y="32"/>
                  <a:pt x="54" y="29"/>
                </a:cubicBezTo>
                <a:cubicBezTo>
                  <a:pt x="54" y="29"/>
                  <a:pt x="53" y="30"/>
                  <a:pt x="53" y="29"/>
                </a:cubicBezTo>
                <a:cubicBezTo>
                  <a:pt x="53" y="28"/>
                  <a:pt x="53" y="27"/>
                  <a:pt x="54" y="27"/>
                </a:cubicBezTo>
                <a:cubicBezTo>
                  <a:pt x="54" y="29"/>
                  <a:pt x="54" y="27"/>
                  <a:pt x="54" y="27"/>
                </a:cubicBezTo>
                <a:cubicBezTo>
                  <a:pt x="55" y="28"/>
                  <a:pt x="55" y="28"/>
                  <a:pt x="55" y="29"/>
                </a:cubicBezTo>
                <a:cubicBezTo>
                  <a:pt x="55" y="30"/>
                  <a:pt x="56" y="30"/>
                  <a:pt x="56" y="29"/>
                </a:cubicBezTo>
                <a:cubicBezTo>
                  <a:pt x="56" y="27"/>
                  <a:pt x="56" y="25"/>
                  <a:pt x="55" y="24"/>
                </a:cubicBezTo>
                <a:cubicBezTo>
                  <a:pt x="54" y="24"/>
                  <a:pt x="54" y="24"/>
                  <a:pt x="54" y="24"/>
                </a:cubicBezTo>
                <a:cubicBezTo>
                  <a:pt x="54" y="21"/>
                  <a:pt x="53" y="22"/>
                  <a:pt x="53" y="19"/>
                </a:cubicBezTo>
                <a:cubicBezTo>
                  <a:pt x="52" y="20"/>
                  <a:pt x="52" y="19"/>
                  <a:pt x="51" y="17"/>
                </a:cubicBezTo>
                <a:cubicBezTo>
                  <a:pt x="50" y="16"/>
                  <a:pt x="50" y="18"/>
                  <a:pt x="49" y="16"/>
                </a:cubicBezTo>
                <a:cubicBezTo>
                  <a:pt x="49" y="17"/>
                  <a:pt x="48" y="16"/>
                  <a:pt x="48" y="17"/>
                </a:cubicBezTo>
                <a:cubicBezTo>
                  <a:pt x="49" y="17"/>
                  <a:pt x="48" y="19"/>
                  <a:pt x="49" y="19"/>
                </a:cubicBezTo>
                <a:cubicBezTo>
                  <a:pt x="49" y="18"/>
                  <a:pt x="49" y="17"/>
                  <a:pt x="49" y="18"/>
                </a:cubicBezTo>
                <a:cubicBezTo>
                  <a:pt x="49" y="19"/>
                  <a:pt x="49" y="21"/>
                  <a:pt x="49" y="21"/>
                </a:cubicBezTo>
                <a:cubicBezTo>
                  <a:pt x="48" y="17"/>
                  <a:pt x="46" y="19"/>
                  <a:pt x="45" y="15"/>
                </a:cubicBezTo>
                <a:cubicBezTo>
                  <a:pt x="45" y="14"/>
                  <a:pt x="45" y="13"/>
                  <a:pt x="45" y="13"/>
                </a:cubicBezTo>
                <a:cubicBezTo>
                  <a:pt x="46" y="12"/>
                  <a:pt x="47" y="13"/>
                  <a:pt x="47" y="12"/>
                </a:cubicBezTo>
                <a:cubicBezTo>
                  <a:pt x="46" y="11"/>
                  <a:pt x="46" y="11"/>
                  <a:pt x="46" y="11"/>
                </a:cubicBezTo>
                <a:cubicBezTo>
                  <a:pt x="46" y="10"/>
                  <a:pt x="45" y="8"/>
                  <a:pt x="46" y="8"/>
                </a:cubicBezTo>
                <a:cubicBezTo>
                  <a:pt x="45" y="8"/>
                  <a:pt x="45" y="6"/>
                  <a:pt x="44" y="5"/>
                </a:cubicBezTo>
                <a:cubicBezTo>
                  <a:pt x="44" y="7"/>
                  <a:pt x="43" y="3"/>
                  <a:pt x="42" y="3"/>
                </a:cubicBezTo>
                <a:cubicBezTo>
                  <a:pt x="43" y="5"/>
                  <a:pt x="43" y="6"/>
                  <a:pt x="42" y="7"/>
                </a:cubicBezTo>
                <a:cubicBezTo>
                  <a:pt x="43" y="7"/>
                  <a:pt x="44" y="8"/>
                  <a:pt x="44" y="9"/>
                </a:cubicBezTo>
                <a:cubicBezTo>
                  <a:pt x="45" y="10"/>
                  <a:pt x="44" y="10"/>
                  <a:pt x="44" y="10"/>
                </a:cubicBezTo>
                <a:cubicBezTo>
                  <a:pt x="45" y="11"/>
                  <a:pt x="45" y="10"/>
                  <a:pt x="45" y="10"/>
                </a:cubicBezTo>
                <a:cubicBezTo>
                  <a:pt x="44" y="11"/>
                  <a:pt x="45" y="12"/>
                  <a:pt x="45" y="11"/>
                </a:cubicBezTo>
                <a:cubicBezTo>
                  <a:pt x="45" y="15"/>
                  <a:pt x="44" y="14"/>
                  <a:pt x="43" y="16"/>
                </a:cubicBezTo>
                <a:cubicBezTo>
                  <a:pt x="43" y="14"/>
                  <a:pt x="43" y="11"/>
                  <a:pt x="42" y="12"/>
                </a:cubicBezTo>
                <a:cubicBezTo>
                  <a:pt x="42" y="11"/>
                  <a:pt x="41" y="8"/>
                  <a:pt x="41" y="7"/>
                </a:cubicBezTo>
                <a:cubicBezTo>
                  <a:pt x="41" y="6"/>
                  <a:pt x="41" y="6"/>
                  <a:pt x="41" y="5"/>
                </a:cubicBezTo>
                <a:cubicBezTo>
                  <a:pt x="40" y="2"/>
                  <a:pt x="39" y="1"/>
                  <a:pt x="38" y="0"/>
                </a:cubicBezTo>
                <a:cubicBezTo>
                  <a:pt x="37" y="0"/>
                  <a:pt x="37" y="0"/>
                  <a:pt x="36" y="0"/>
                </a:cubicBezTo>
                <a:cubicBezTo>
                  <a:pt x="37" y="2"/>
                  <a:pt x="36" y="2"/>
                  <a:pt x="36" y="4"/>
                </a:cubicBezTo>
                <a:cubicBezTo>
                  <a:pt x="36" y="4"/>
                  <a:pt x="37" y="7"/>
                  <a:pt x="37" y="8"/>
                </a:cubicBezTo>
                <a:cubicBezTo>
                  <a:pt x="35" y="7"/>
                  <a:pt x="33" y="4"/>
                  <a:pt x="31" y="4"/>
                </a:cubicBezTo>
                <a:cubicBezTo>
                  <a:pt x="31" y="6"/>
                  <a:pt x="31" y="6"/>
                  <a:pt x="32" y="8"/>
                </a:cubicBezTo>
                <a:cubicBezTo>
                  <a:pt x="31" y="9"/>
                  <a:pt x="30" y="9"/>
                  <a:pt x="29" y="8"/>
                </a:cubicBezTo>
                <a:cubicBezTo>
                  <a:pt x="29" y="8"/>
                  <a:pt x="29" y="7"/>
                  <a:pt x="29" y="6"/>
                </a:cubicBezTo>
                <a:close/>
                <a:moveTo>
                  <a:pt x="55" y="273"/>
                </a:moveTo>
                <a:cubicBezTo>
                  <a:pt x="55" y="273"/>
                  <a:pt x="55" y="272"/>
                  <a:pt x="55" y="271"/>
                </a:cubicBezTo>
                <a:cubicBezTo>
                  <a:pt x="55" y="271"/>
                  <a:pt x="55" y="272"/>
                  <a:pt x="55" y="273"/>
                </a:cubicBezTo>
                <a:close/>
                <a:moveTo>
                  <a:pt x="47" y="329"/>
                </a:moveTo>
                <a:cubicBezTo>
                  <a:pt x="47" y="330"/>
                  <a:pt x="47" y="327"/>
                  <a:pt x="46" y="329"/>
                </a:cubicBezTo>
                <a:cubicBezTo>
                  <a:pt x="46" y="328"/>
                  <a:pt x="46" y="328"/>
                  <a:pt x="46" y="327"/>
                </a:cubicBezTo>
                <a:cubicBezTo>
                  <a:pt x="46" y="327"/>
                  <a:pt x="46" y="327"/>
                  <a:pt x="46" y="327"/>
                </a:cubicBezTo>
                <a:cubicBezTo>
                  <a:pt x="47" y="327"/>
                  <a:pt x="47" y="328"/>
                  <a:pt x="47" y="329"/>
                </a:cubicBezTo>
                <a:close/>
                <a:moveTo>
                  <a:pt x="44" y="326"/>
                </a:moveTo>
                <a:cubicBezTo>
                  <a:pt x="45" y="326"/>
                  <a:pt x="46" y="328"/>
                  <a:pt x="46" y="328"/>
                </a:cubicBezTo>
                <a:cubicBezTo>
                  <a:pt x="46" y="328"/>
                  <a:pt x="45" y="329"/>
                  <a:pt x="45" y="329"/>
                </a:cubicBezTo>
                <a:cubicBezTo>
                  <a:pt x="45" y="328"/>
                  <a:pt x="44" y="328"/>
                  <a:pt x="44" y="326"/>
                </a:cubicBezTo>
                <a:close/>
                <a:moveTo>
                  <a:pt x="42" y="370"/>
                </a:moveTo>
                <a:cubicBezTo>
                  <a:pt x="42" y="371"/>
                  <a:pt x="42" y="366"/>
                  <a:pt x="42" y="369"/>
                </a:cubicBezTo>
                <a:cubicBezTo>
                  <a:pt x="41" y="369"/>
                  <a:pt x="41" y="368"/>
                  <a:pt x="41" y="368"/>
                </a:cubicBezTo>
                <a:cubicBezTo>
                  <a:pt x="42" y="368"/>
                  <a:pt x="43" y="367"/>
                  <a:pt x="43" y="369"/>
                </a:cubicBezTo>
                <a:cubicBezTo>
                  <a:pt x="43" y="369"/>
                  <a:pt x="43" y="368"/>
                  <a:pt x="43" y="367"/>
                </a:cubicBezTo>
                <a:cubicBezTo>
                  <a:pt x="44" y="368"/>
                  <a:pt x="43" y="370"/>
                  <a:pt x="44" y="369"/>
                </a:cubicBezTo>
                <a:cubicBezTo>
                  <a:pt x="44" y="370"/>
                  <a:pt x="44" y="370"/>
                  <a:pt x="44" y="370"/>
                </a:cubicBezTo>
                <a:cubicBezTo>
                  <a:pt x="43" y="371"/>
                  <a:pt x="42" y="367"/>
                  <a:pt x="42" y="370"/>
                </a:cubicBezTo>
                <a:close/>
                <a:moveTo>
                  <a:pt x="22" y="380"/>
                </a:moveTo>
                <a:cubicBezTo>
                  <a:pt x="23" y="380"/>
                  <a:pt x="23" y="380"/>
                  <a:pt x="23" y="381"/>
                </a:cubicBezTo>
                <a:cubicBezTo>
                  <a:pt x="22" y="381"/>
                  <a:pt x="22" y="381"/>
                  <a:pt x="22" y="380"/>
                </a:cubicBezTo>
                <a:close/>
                <a:moveTo>
                  <a:pt x="22" y="5"/>
                </a:moveTo>
                <a:cubicBezTo>
                  <a:pt x="22" y="6"/>
                  <a:pt x="23" y="8"/>
                  <a:pt x="23" y="9"/>
                </a:cubicBezTo>
                <a:cubicBezTo>
                  <a:pt x="22" y="8"/>
                  <a:pt x="22" y="7"/>
                  <a:pt x="22" y="5"/>
                </a:cubicBezTo>
                <a:close/>
                <a:moveTo>
                  <a:pt x="13" y="12"/>
                </a:moveTo>
                <a:cubicBezTo>
                  <a:pt x="13" y="12"/>
                  <a:pt x="14" y="15"/>
                  <a:pt x="14" y="16"/>
                </a:cubicBezTo>
                <a:cubicBezTo>
                  <a:pt x="14" y="14"/>
                  <a:pt x="12" y="10"/>
                  <a:pt x="14" y="10"/>
                </a:cubicBezTo>
                <a:cubicBezTo>
                  <a:pt x="14" y="11"/>
                  <a:pt x="14" y="12"/>
                  <a:pt x="14" y="13"/>
                </a:cubicBezTo>
                <a:cubicBezTo>
                  <a:pt x="14" y="13"/>
                  <a:pt x="14" y="12"/>
                  <a:pt x="13" y="12"/>
                </a:cubicBezTo>
                <a:close/>
                <a:moveTo>
                  <a:pt x="20" y="9"/>
                </a:moveTo>
                <a:cubicBezTo>
                  <a:pt x="21" y="9"/>
                  <a:pt x="20" y="11"/>
                  <a:pt x="21" y="12"/>
                </a:cubicBezTo>
                <a:cubicBezTo>
                  <a:pt x="20" y="12"/>
                  <a:pt x="20" y="13"/>
                  <a:pt x="20" y="13"/>
                </a:cubicBezTo>
                <a:cubicBezTo>
                  <a:pt x="20" y="12"/>
                  <a:pt x="20" y="10"/>
                  <a:pt x="20" y="9"/>
                </a:cubicBezTo>
                <a:close/>
                <a:moveTo>
                  <a:pt x="33" y="7"/>
                </a:moveTo>
                <a:cubicBezTo>
                  <a:pt x="33" y="7"/>
                  <a:pt x="32" y="7"/>
                  <a:pt x="32" y="7"/>
                </a:cubicBezTo>
                <a:cubicBezTo>
                  <a:pt x="32" y="9"/>
                  <a:pt x="33" y="9"/>
                  <a:pt x="33" y="9"/>
                </a:cubicBezTo>
                <a:cubicBezTo>
                  <a:pt x="33" y="11"/>
                  <a:pt x="32" y="8"/>
                  <a:pt x="32" y="8"/>
                </a:cubicBezTo>
                <a:cubicBezTo>
                  <a:pt x="32" y="7"/>
                  <a:pt x="32" y="7"/>
                  <a:pt x="33" y="7"/>
                </a:cubicBezTo>
                <a:close/>
                <a:moveTo>
                  <a:pt x="22" y="11"/>
                </a:moveTo>
                <a:cubicBezTo>
                  <a:pt x="22" y="11"/>
                  <a:pt x="22" y="12"/>
                  <a:pt x="23" y="12"/>
                </a:cubicBezTo>
                <a:cubicBezTo>
                  <a:pt x="23" y="13"/>
                  <a:pt x="22" y="12"/>
                  <a:pt x="22" y="14"/>
                </a:cubicBezTo>
                <a:cubicBezTo>
                  <a:pt x="22" y="15"/>
                  <a:pt x="22" y="11"/>
                  <a:pt x="21" y="13"/>
                </a:cubicBezTo>
                <a:cubicBezTo>
                  <a:pt x="21" y="13"/>
                  <a:pt x="22" y="12"/>
                  <a:pt x="22" y="11"/>
                </a:cubicBezTo>
                <a:close/>
                <a:moveTo>
                  <a:pt x="11" y="16"/>
                </a:moveTo>
                <a:cubicBezTo>
                  <a:pt x="12" y="17"/>
                  <a:pt x="12" y="18"/>
                  <a:pt x="12" y="19"/>
                </a:cubicBezTo>
                <a:cubicBezTo>
                  <a:pt x="13" y="19"/>
                  <a:pt x="13" y="18"/>
                  <a:pt x="13" y="18"/>
                </a:cubicBezTo>
                <a:cubicBezTo>
                  <a:pt x="13" y="16"/>
                  <a:pt x="13" y="18"/>
                  <a:pt x="12" y="18"/>
                </a:cubicBezTo>
                <a:cubicBezTo>
                  <a:pt x="12" y="17"/>
                  <a:pt x="12" y="17"/>
                  <a:pt x="12" y="17"/>
                </a:cubicBezTo>
                <a:cubicBezTo>
                  <a:pt x="12" y="15"/>
                  <a:pt x="13" y="17"/>
                  <a:pt x="13" y="16"/>
                </a:cubicBezTo>
                <a:cubicBezTo>
                  <a:pt x="13" y="17"/>
                  <a:pt x="13" y="18"/>
                  <a:pt x="13" y="18"/>
                </a:cubicBezTo>
                <a:cubicBezTo>
                  <a:pt x="13" y="20"/>
                  <a:pt x="13" y="19"/>
                  <a:pt x="13" y="21"/>
                </a:cubicBezTo>
                <a:cubicBezTo>
                  <a:pt x="12" y="20"/>
                  <a:pt x="12" y="20"/>
                  <a:pt x="11" y="21"/>
                </a:cubicBezTo>
                <a:cubicBezTo>
                  <a:pt x="11" y="21"/>
                  <a:pt x="11" y="20"/>
                  <a:pt x="11" y="19"/>
                </a:cubicBezTo>
                <a:cubicBezTo>
                  <a:pt x="10" y="19"/>
                  <a:pt x="10" y="19"/>
                  <a:pt x="10" y="20"/>
                </a:cubicBezTo>
                <a:cubicBezTo>
                  <a:pt x="10" y="20"/>
                  <a:pt x="10" y="21"/>
                  <a:pt x="10" y="21"/>
                </a:cubicBezTo>
                <a:cubicBezTo>
                  <a:pt x="10" y="21"/>
                  <a:pt x="10" y="22"/>
                  <a:pt x="9" y="22"/>
                </a:cubicBezTo>
                <a:cubicBezTo>
                  <a:pt x="9" y="21"/>
                  <a:pt x="10" y="21"/>
                  <a:pt x="9" y="19"/>
                </a:cubicBezTo>
                <a:cubicBezTo>
                  <a:pt x="10" y="19"/>
                  <a:pt x="11" y="19"/>
                  <a:pt x="10" y="17"/>
                </a:cubicBezTo>
                <a:cubicBezTo>
                  <a:pt x="11" y="18"/>
                  <a:pt x="11" y="18"/>
                  <a:pt x="11" y="18"/>
                </a:cubicBezTo>
                <a:cubicBezTo>
                  <a:pt x="12" y="18"/>
                  <a:pt x="12" y="17"/>
                  <a:pt x="11" y="16"/>
                </a:cubicBezTo>
                <a:close/>
                <a:moveTo>
                  <a:pt x="14" y="20"/>
                </a:moveTo>
                <a:cubicBezTo>
                  <a:pt x="13" y="19"/>
                  <a:pt x="14" y="17"/>
                  <a:pt x="14" y="17"/>
                </a:cubicBezTo>
                <a:cubicBezTo>
                  <a:pt x="15" y="18"/>
                  <a:pt x="14" y="18"/>
                  <a:pt x="14" y="20"/>
                </a:cubicBezTo>
                <a:close/>
                <a:moveTo>
                  <a:pt x="42" y="18"/>
                </a:moveTo>
                <a:cubicBezTo>
                  <a:pt x="42" y="16"/>
                  <a:pt x="43" y="18"/>
                  <a:pt x="44" y="18"/>
                </a:cubicBezTo>
                <a:cubicBezTo>
                  <a:pt x="44" y="18"/>
                  <a:pt x="43" y="19"/>
                  <a:pt x="44" y="20"/>
                </a:cubicBezTo>
                <a:cubicBezTo>
                  <a:pt x="44" y="21"/>
                  <a:pt x="44" y="23"/>
                  <a:pt x="43" y="22"/>
                </a:cubicBezTo>
                <a:cubicBezTo>
                  <a:pt x="43" y="19"/>
                  <a:pt x="43" y="19"/>
                  <a:pt x="42" y="18"/>
                </a:cubicBezTo>
                <a:close/>
                <a:moveTo>
                  <a:pt x="14" y="20"/>
                </a:moveTo>
                <a:cubicBezTo>
                  <a:pt x="14" y="20"/>
                  <a:pt x="15" y="21"/>
                  <a:pt x="15" y="22"/>
                </a:cubicBezTo>
                <a:cubicBezTo>
                  <a:pt x="15" y="23"/>
                  <a:pt x="14" y="23"/>
                  <a:pt x="14" y="24"/>
                </a:cubicBezTo>
                <a:cubicBezTo>
                  <a:pt x="13" y="23"/>
                  <a:pt x="14" y="21"/>
                  <a:pt x="14" y="20"/>
                </a:cubicBezTo>
                <a:close/>
                <a:moveTo>
                  <a:pt x="8" y="21"/>
                </a:moveTo>
                <a:cubicBezTo>
                  <a:pt x="9" y="21"/>
                  <a:pt x="8" y="22"/>
                  <a:pt x="9" y="22"/>
                </a:cubicBezTo>
                <a:cubicBezTo>
                  <a:pt x="9" y="23"/>
                  <a:pt x="8" y="23"/>
                  <a:pt x="8" y="23"/>
                </a:cubicBezTo>
                <a:cubicBezTo>
                  <a:pt x="8" y="23"/>
                  <a:pt x="8" y="22"/>
                  <a:pt x="8" y="21"/>
                </a:cubicBezTo>
                <a:close/>
                <a:moveTo>
                  <a:pt x="17" y="22"/>
                </a:moveTo>
                <a:cubicBezTo>
                  <a:pt x="17" y="22"/>
                  <a:pt x="17" y="22"/>
                  <a:pt x="17" y="23"/>
                </a:cubicBezTo>
                <a:cubicBezTo>
                  <a:pt x="16" y="23"/>
                  <a:pt x="17" y="21"/>
                  <a:pt x="16" y="22"/>
                </a:cubicBezTo>
                <a:cubicBezTo>
                  <a:pt x="16" y="20"/>
                  <a:pt x="17" y="21"/>
                  <a:pt x="17" y="22"/>
                </a:cubicBezTo>
                <a:close/>
                <a:moveTo>
                  <a:pt x="38" y="21"/>
                </a:moveTo>
                <a:cubicBezTo>
                  <a:pt x="39" y="22"/>
                  <a:pt x="41" y="23"/>
                  <a:pt x="42" y="24"/>
                </a:cubicBezTo>
                <a:cubicBezTo>
                  <a:pt x="40" y="25"/>
                  <a:pt x="39" y="21"/>
                  <a:pt x="38" y="23"/>
                </a:cubicBezTo>
                <a:cubicBezTo>
                  <a:pt x="38" y="23"/>
                  <a:pt x="39" y="22"/>
                  <a:pt x="38" y="21"/>
                </a:cubicBezTo>
                <a:close/>
                <a:moveTo>
                  <a:pt x="42" y="22"/>
                </a:moveTo>
                <a:cubicBezTo>
                  <a:pt x="43" y="23"/>
                  <a:pt x="42" y="25"/>
                  <a:pt x="43" y="25"/>
                </a:cubicBezTo>
                <a:cubicBezTo>
                  <a:pt x="42" y="27"/>
                  <a:pt x="42" y="23"/>
                  <a:pt x="42" y="22"/>
                </a:cubicBezTo>
                <a:close/>
                <a:moveTo>
                  <a:pt x="51" y="23"/>
                </a:moveTo>
                <a:cubicBezTo>
                  <a:pt x="51" y="22"/>
                  <a:pt x="51" y="23"/>
                  <a:pt x="52" y="23"/>
                </a:cubicBezTo>
                <a:cubicBezTo>
                  <a:pt x="52" y="24"/>
                  <a:pt x="52" y="25"/>
                  <a:pt x="51" y="25"/>
                </a:cubicBezTo>
                <a:cubicBezTo>
                  <a:pt x="51" y="24"/>
                  <a:pt x="52" y="23"/>
                  <a:pt x="51" y="23"/>
                </a:cubicBezTo>
                <a:close/>
                <a:moveTo>
                  <a:pt x="6" y="48"/>
                </a:moveTo>
                <a:cubicBezTo>
                  <a:pt x="6" y="48"/>
                  <a:pt x="7" y="49"/>
                  <a:pt x="7" y="49"/>
                </a:cubicBezTo>
                <a:cubicBezTo>
                  <a:pt x="7" y="50"/>
                  <a:pt x="7" y="50"/>
                  <a:pt x="6" y="50"/>
                </a:cubicBezTo>
                <a:cubicBezTo>
                  <a:pt x="6" y="49"/>
                  <a:pt x="6" y="49"/>
                  <a:pt x="6" y="48"/>
                </a:cubicBezTo>
                <a:close/>
                <a:moveTo>
                  <a:pt x="7" y="52"/>
                </a:moveTo>
                <a:cubicBezTo>
                  <a:pt x="8" y="52"/>
                  <a:pt x="7" y="54"/>
                  <a:pt x="8" y="54"/>
                </a:cubicBezTo>
                <a:cubicBezTo>
                  <a:pt x="7" y="54"/>
                  <a:pt x="6" y="55"/>
                  <a:pt x="6" y="54"/>
                </a:cubicBezTo>
                <a:cubicBezTo>
                  <a:pt x="6" y="53"/>
                  <a:pt x="7" y="54"/>
                  <a:pt x="7" y="52"/>
                </a:cubicBezTo>
                <a:close/>
                <a:moveTo>
                  <a:pt x="17" y="61"/>
                </a:moveTo>
                <a:cubicBezTo>
                  <a:pt x="17" y="62"/>
                  <a:pt x="17" y="63"/>
                  <a:pt x="16" y="63"/>
                </a:cubicBezTo>
                <a:cubicBezTo>
                  <a:pt x="17" y="62"/>
                  <a:pt x="17" y="61"/>
                  <a:pt x="17" y="61"/>
                </a:cubicBezTo>
                <a:close/>
                <a:moveTo>
                  <a:pt x="17" y="65"/>
                </a:moveTo>
                <a:cubicBezTo>
                  <a:pt x="17" y="64"/>
                  <a:pt x="16" y="66"/>
                  <a:pt x="17" y="66"/>
                </a:cubicBezTo>
                <a:cubicBezTo>
                  <a:pt x="17" y="67"/>
                  <a:pt x="17" y="67"/>
                  <a:pt x="16" y="67"/>
                </a:cubicBezTo>
                <a:cubicBezTo>
                  <a:pt x="17" y="67"/>
                  <a:pt x="17" y="66"/>
                  <a:pt x="16" y="66"/>
                </a:cubicBezTo>
                <a:cubicBezTo>
                  <a:pt x="16" y="65"/>
                  <a:pt x="17" y="66"/>
                  <a:pt x="17" y="65"/>
                </a:cubicBezTo>
                <a:close/>
                <a:moveTo>
                  <a:pt x="11" y="65"/>
                </a:moveTo>
                <a:cubicBezTo>
                  <a:pt x="11" y="66"/>
                  <a:pt x="10" y="66"/>
                  <a:pt x="10" y="67"/>
                </a:cubicBezTo>
                <a:cubicBezTo>
                  <a:pt x="9" y="66"/>
                  <a:pt x="10" y="64"/>
                  <a:pt x="11" y="65"/>
                </a:cubicBezTo>
                <a:close/>
                <a:moveTo>
                  <a:pt x="23" y="66"/>
                </a:moveTo>
                <a:cubicBezTo>
                  <a:pt x="23" y="67"/>
                  <a:pt x="23" y="68"/>
                  <a:pt x="23" y="69"/>
                </a:cubicBezTo>
                <a:cubicBezTo>
                  <a:pt x="22" y="68"/>
                  <a:pt x="23" y="66"/>
                  <a:pt x="22" y="67"/>
                </a:cubicBezTo>
                <a:cubicBezTo>
                  <a:pt x="22" y="66"/>
                  <a:pt x="22" y="66"/>
                  <a:pt x="23" y="66"/>
                </a:cubicBezTo>
                <a:close/>
                <a:moveTo>
                  <a:pt x="6" y="67"/>
                </a:moveTo>
                <a:cubicBezTo>
                  <a:pt x="6" y="68"/>
                  <a:pt x="6" y="69"/>
                  <a:pt x="6" y="70"/>
                </a:cubicBezTo>
                <a:cubicBezTo>
                  <a:pt x="5" y="69"/>
                  <a:pt x="5" y="68"/>
                  <a:pt x="6" y="67"/>
                </a:cubicBezTo>
                <a:close/>
                <a:moveTo>
                  <a:pt x="6" y="69"/>
                </a:moveTo>
                <a:cubicBezTo>
                  <a:pt x="7" y="69"/>
                  <a:pt x="7" y="70"/>
                  <a:pt x="7" y="71"/>
                </a:cubicBezTo>
                <a:cubicBezTo>
                  <a:pt x="8" y="71"/>
                  <a:pt x="7" y="70"/>
                  <a:pt x="8" y="69"/>
                </a:cubicBezTo>
                <a:cubicBezTo>
                  <a:pt x="9" y="70"/>
                  <a:pt x="8" y="71"/>
                  <a:pt x="8" y="72"/>
                </a:cubicBezTo>
                <a:cubicBezTo>
                  <a:pt x="7" y="72"/>
                  <a:pt x="7" y="72"/>
                  <a:pt x="6" y="71"/>
                </a:cubicBezTo>
                <a:cubicBezTo>
                  <a:pt x="6" y="71"/>
                  <a:pt x="6" y="70"/>
                  <a:pt x="7" y="70"/>
                </a:cubicBezTo>
                <a:cubicBezTo>
                  <a:pt x="7" y="70"/>
                  <a:pt x="6" y="70"/>
                  <a:pt x="6" y="69"/>
                </a:cubicBezTo>
                <a:close/>
                <a:moveTo>
                  <a:pt x="10" y="70"/>
                </a:moveTo>
                <a:cubicBezTo>
                  <a:pt x="9" y="71"/>
                  <a:pt x="10" y="72"/>
                  <a:pt x="9" y="72"/>
                </a:cubicBezTo>
                <a:cubicBezTo>
                  <a:pt x="9" y="70"/>
                  <a:pt x="9" y="70"/>
                  <a:pt x="9" y="70"/>
                </a:cubicBezTo>
                <a:cubicBezTo>
                  <a:pt x="9" y="70"/>
                  <a:pt x="9" y="70"/>
                  <a:pt x="10" y="70"/>
                </a:cubicBezTo>
                <a:close/>
                <a:moveTo>
                  <a:pt x="6" y="73"/>
                </a:moveTo>
                <a:cubicBezTo>
                  <a:pt x="6" y="73"/>
                  <a:pt x="5" y="73"/>
                  <a:pt x="5" y="72"/>
                </a:cubicBezTo>
                <a:cubicBezTo>
                  <a:pt x="5" y="70"/>
                  <a:pt x="6" y="70"/>
                  <a:pt x="6" y="73"/>
                </a:cubicBezTo>
                <a:close/>
                <a:moveTo>
                  <a:pt x="9" y="75"/>
                </a:moveTo>
                <a:cubicBezTo>
                  <a:pt x="9" y="74"/>
                  <a:pt x="10" y="74"/>
                  <a:pt x="10" y="74"/>
                </a:cubicBezTo>
                <a:cubicBezTo>
                  <a:pt x="10" y="75"/>
                  <a:pt x="10" y="75"/>
                  <a:pt x="9" y="75"/>
                </a:cubicBezTo>
                <a:close/>
                <a:moveTo>
                  <a:pt x="6" y="85"/>
                </a:moveTo>
                <a:cubicBezTo>
                  <a:pt x="7" y="86"/>
                  <a:pt x="6" y="88"/>
                  <a:pt x="5" y="90"/>
                </a:cubicBezTo>
                <a:cubicBezTo>
                  <a:pt x="5" y="89"/>
                  <a:pt x="6" y="87"/>
                  <a:pt x="5" y="87"/>
                </a:cubicBezTo>
                <a:cubicBezTo>
                  <a:pt x="5" y="87"/>
                  <a:pt x="5" y="87"/>
                  <a:pt x="5" y="87"/>
                </a:cubicBezTo>
                <a:cubicBezTo>
                  <a:pt x="6" y="87"/>
                  <a:pt x="6" y="86"/>
                  <a:pt x="6" y="85"/>
                </a:cubicBezTo>
                <a:close/>
                <a:moveTo>
                  <a:pt x="58" y="85"/>
                </a:moveTo>
                <a:cubicBezTo>
                  <a:pt x="59" y="85"/>
                  <a:pt x="59" y="87"/>
                  <a:pt x="59" y="88"/>
                </a:cubicBezTo>
                <a:cubicBezTo>
                  <a:pt x="58" y="88"/>
                  <a:pt x="59" y="86"/>
                  <a:pt x="58" y="85"/>
                </a:cubicBezTo>
                <a:close/>
                <a:moveTo>
                  <a:pt x="5" y="92"/>
                </a:moveTo>
                <a:cubicBezTo>
                  <a:pt x="5" y="92"/>
                  <a:pt x="5" y="93"/>
                  <a:pt x="5" y="93"/>
                </a:cubicBezTo>
                <a:cubicBezTo>
                  <a:pt x="5" y="94"/>
                  <a:pt x="5" y="94"/>
                  <a:pt x="5" y="95"/>
                </a:cubicBezTo>
                <a:cubicBezTo>
                  <a:pt x="4" y="94"/>
                  <a:pt x="5" y="93"/>
                  <a:pt x="5" y="92"/>
                </a:cubicBezTo>
                <a:close/>
                <a:moveTo>
                  <a:pt x="5" y="141"/>
                </a:moveTo>
                <a:cubicBezTo>
                  <a:pt x="6" y="141"/>
                  <a:pt x="7" y="142"/>
                  <a:pt x="6" y="142"/>
                </a:cubicBezTo>
                <a:cubicBezTo>
                  <a:pt x="6" y="141"/>
                  <a:pt x="5" y="142"/>
                  <a:pt x="5" y="141"/>
                </a:cubicBezTo>
                <a:close/>
                <a:moveTo>
                  <a:pt x="8" y="152"/>
                </a:moveTo>
                <a:cubicBezTo>
                  <a:pt x="9" y="150"/>
                  <a:pt x="9" y="152"/>
                  <a:pt x="9" y="152"/>
                </a:cubicBezTo>
                <a:cubicBezTo>
                  <a:pt x="9" y="154"/>
                  <a:pt x="9" y="152"/>
                  <a:pt x="8" y="152"/>
                </a:cubicBezTo>
                <a:close/>
                <a:moveTo>
                  <a:pt x="8" y="159"/>
                </a:moveTo>
                <a:cubicBezTo>
                  <a:pt x="7" y="159"/>
                  <a:pt x="7" y="156"/>
                  <a:pt x="8" y="157"/>
                </a:cubicBezTo>
                <a:cubicBezTo>
                  <a:pt x="8" y="157"/>
                  <a:pt x="8" y="158"/>
                  <a:pt x="8" y="158"/>
                </a:cubicBezTo>
                <a:cubicBezTo>
                  <a:pt x="8" y="160"/>
                  <a:pt x="8" y="157"/>
                  <a:pt x="8" y="159"/>
                </a:cubicBezTo>
                <a:close/>
                <a:moveTo>
                  <a:pt x="7" y="159"/>
                </a:moveTo>
                <a:cubicBezTo>
                  <a:pt x="6" y="160"/>
                  <a:pt x="6" y="160"/>
                  <a:pt x="6" y="160"/>
                </a:cubicBezTo>
                <a:cubicBezTo>
                  <a:pt x="6" y="161"/>
                  <a:pt x="7" y="161"/>
                  <a:pt x="7" y="161"/>
                </a:cubicBezTo>
                <a:cubicBezTo>
                  <a:pt x="6" y="164"/>
                  <a:pt x="6" y="158"/>
                  <a:pt x="7" y="159"/>
                </a:cubicBezTo>
                <a:close/>
                <a:moveTo>
                  <a:pt x="8" y="175"/>
                </a:moveTo>
                <a:cubicBezTo>
                  <a:pt x="7" y="176"/>
                  <a:pt x="7" y="178"/>
                  <a:pt x="7" y="179"/>
                </a:cubicBezTo>
                <a:cubicBezTo>
                  <a:pt x="7" y="180"/>
                  <a:pt x="8" y="181"/>
                  <a:pt x="9" y="180"/>
                </a:cubicBezTo>
                <a:cubicBezTo>
                  <a:pt x="9" y="182"/>
                  <a:pt x="8" y="181"/>
                  <a:pt x="8" y="183"/>
                </a:cubicBezTo>
                <a:cubicBezTo>
                  <a:pt x="8" y="183"/>
                  <a:pt x="8" y="180"/>
                  <a:pt x="7" y="181"/>
                </a:cubicBezTo>
                <a:cubicBezTo>
                  <a:pt x="6" y="179"/>
                  <a:pt x="7" y="177"/>
                  <a:pt x="6" y="176"/>
                </a:cubicBezTo>
                <a:cubicBezTo>
                  <a:pt x="6" y="175"/>
                  <a:pt x="7" y="176"/>
                  <a:pt x="8" y="175"/>
                </a:cubicBezTo>
                <a:close/>
                <a:moveTo>
                  <a:pt x="12" y="182"/>
                </a:moveTo>
                <a:cubicBezTo>
                  <a:pt x="12" y="182"/>
                  <a:pt x="12" y="184"/>
                  <a:pt x="12" y="186"/>
                </a:cubicBezTo>
                <a:cubicBezTo>
                  <a:pt x="11" y="185"/>
                  <a:pt x="12" y="184"/>
                  <a:pt x="12" y="182"/>
                </a:cubicBezTo>
                <a:close/>
                <a:moveTo>
                  <a:pt x="8" y="191"/>
                </a:moveTo>
                <a:cubicBezTo>
                  <a:pt x="8" y="190"/>
                  <a:pt x="8" y="192"/>
                  <a:pt x="9" y="191"/>
                </a:cubicBezTo>
                <a:cubicBezTo>
                  <a:pt x="9" y="193"/>
                  <a:pt x="8" y="191"/>
                  <a:pt x="8" y="193"/>
                </a:cubicBezTo>
                <a:cubicBezTo>
                  <a:pt x="7" y="193"/>
                  <a:pt x="8" y="191"/>
                  <a:pt x="8" y="191"/>
                </a:cubicBezTo>
                <a:close/>
                <a:moveTo>
                  <a:pt x="10" y="192"/>
                </a:moveTo>
                <a:cubicBezTo>
                  <a:pt x="10" y="192"/>
                  <a:pt x="10" y="193"/>
                  <a:pt x="10" y="193"/>
                </a:cubicBezTo>
                <a:cubicBezTo>
                  <a:pt x="10" y="193"/>
                  <a:pt x="9" y="191"/>
                  <a:pt x="9" y="194"/>
                </a:cubicBezTo>
                <a:cubicBezTo>
                  <a:pt x="8" y="193"/>
                  <a:pt x="9" y="192"/>
                  <a:pt x="10" y="192"/>
                </a:cubicBezTo>
                <a:close/>
                <a:moveTo>
                  <a:pt x="9" y="194"/>
                </a:moveTo>
                <a:cubicBezTo>
                  <a:pt x="10" y="194"/>
                  <a:pt x="10" y="195"/>
                  <a:pt x="11" y="195"/>
                </a:cubicBezTo>
                <a:cubicBezTo>
                  <a:pt x="10" y="195"/>
                  <a:pt x="9" y="196"/>
                  <a:pt x="9" y="194"/>
                </a:cubicBezTo>
                <a:close/>
                <a:moveTo>
                  <a:pt x="12" y="219"/>
                </a:moveTo>
                <a:cubicBezTo>
                  <a:pt x="12" y="218"/>
                  <a:pt x="12" y="219"/>
                  <a:pt x="12" y="218"/>
                </a:cubicBezTo>
                <a:cubicBezTo>
                  <a:pt x="12" y="219"/>
                  <a:pt x="12" y="220"/>
                  <a:pt x="13" y="220"/>
                </a:cubicBezTo>
                <a:cubicBezTo>
                  <a:pt x="12" y="221"/>
                  <a:pt x="12" y="219"/>
                  <a:pt x="12" y="219"/>
                </a:cubicBezTo>
                <a:close/>
                <a:moveTo>
                  <a:pt x="13" y="222"/>
                </a:moveTo>
                <a:cubicBezTo>
                  <a:pt x="14" y="223"/>
                  <a:pt x="13" y="223"/>
                  <a:pt x="13" y="224"/>
                </a:cubicBezTo>
                <a:cubicBezTo>
                  <a:pt x="13" y="224"/>
                  <a:pt x="12" y="225"/>
                  <a:pt x="12" y="225"/>
                </a:cubicBezTo>
                <a:cubicBezTo>
                  <a:pt x="11" y="224"/>
                  <a:pt x="12" y="224"/>
                  <a:pt x="12" y="223"/>
                </a:cubicBezTo>
                <a:cubicBezTo>
                  <a:pt x="13" y="224"/>
                  <a:pt x="13" y="224"/>
                  <a:pt x="13" y="222"/>
                </a:cubicBezTo>
                <a:close/>
                <a:moveTo>
                  <a:pt x="14" y="229"/>
                </a:moveTo>
                <a:cubicBezTo>
                  <a:pt x="13" y="227"/>
                  <a:pt x="15" y="230"/>
                  <a:pt x="15" y="228"/>
                </a:cubicBezTo>
                <a:cubicBezTo>
                  <a:pt x="16" y="230"/>
                  <a:pt x="14" y="229"/>
                  <a:pt x="14" y="229"/>
                </a:cubicBezTo>
                <a:close/>
                <a:moveTo>
                  <a:pt x="12" y="230"/>
                </a:moveTo>
                <a:cubicBezTo>
                  <a:pt x="12" y="232"/>
                  <a:pt x="12" y="232"/>
                  <a:pt x="12" y="233"/>
                </a:cubicBezTo>
                <a:cubicBezTo>
                  <a:pt x="11" y="233"/>
                  <a:pt x="11" y="233"/>
                  <a:pt x="11" y="232"/>
                </a:cubicBezTo>
                <a:cubicBezTo>
                  <a:pt x="11" y="232"/>
                  <a:pt x="11" y="230"/>
                  <a:pt x="12" y="230"/>
                </a:cubicBezTo>
                <a:close/>
                <a:moveTo>
                  <a:pt x="14" y="230"/>
                </a:moveTo>
                <a:cubicBezTo>
                  <a:pt x="13" y="231"/>
                  <a:pt x="14" y="233"/>
                  <a:pt x="14" y="231"/>
                </a:cubicBezTo>
                <a:cubicBezTo>
                  <a:pt x="14" y="231"/>
                  <a:pt x="14" y="232"/>
                  <a:pt x="14" y="232"/>
                </a:cubicBezTo>
                <a:cubicBezTo>
                  <a:pt x="14" y="232"/>
                  <a:pt x="14" y="234"/>
                  <a:pt x="13" y="234"/>
                </a:cubicBezTo>
                <a:cubicBezTo>
                  <a:pt x="13" y="233"/>
                  <a:pt x="13" y="232"/>
                  <a:pt x="13" y="232"/>
                </a:cubicBezTo>
                <a:cubicBezTo>
                  <a:pt x="13" y="231"/>
                  <a:pt x="13" y="230"/>
                  <a:pt x="14" y="230"/>
                </a:cubicBezTo>
                <a:close/>
                <a:moveTo>
                  <a:pt x="12" y="233"/>
                </a:moveTo>
                <a:cubicBezTo>
                  <a:pt x="13" y="233"/>
                  <a:pt x="12" y="235"/>
                  <a:pt x="13" y="235"/>
                </a:cubicBezTo>
                <a:cubicBezTo>
                  <a:pt x="12" y="235"/>
                  <a:pt x="11" y="235"/>
                  <a:pt x="11" y="234"/>
                </a:cubicBezTo>
                <a:cubicBezTo>
                  <a:pt x="12" y="234"/>
                  <a:pt x="12" y="235"/>
                  <a:pt x="12" y="233"/>
                </a:cubicBezTo>
                <a:close/>
                <a:moveTo>
                  <a:pt x="16" y="234"/>
                </a:moveTo>
                <a:cubicBezTo>
                  <a:pt x="15" y="235"/>
                  <a:pt x="15" y="235"/>
                  <a:pt x="15" y="236"/>
                </a:cubicBezTo>
                <a:cubicBezTo>
                  <a:pt x="14" y="236"/>
                  <a:pt x="14" y="238"/>
                  <a:pt x="13" y="237"/>
                </a:cubicBezTo>
                <a:cubicBezTo>
                  <a:pt x="13" y="236"/>
                  <a:pt x="13" y="236"/>
                  <a:pt x="13" y="236"/>
                </a:cubicBezTo>
                <a:cubicBezTo>
                  <a:pt x="14" y="238"/>
                  <a:pt x="15" y="234"/>
                  <a:pt x="16" y="234"/>
                </a:cubicBezTo>
                <a:close/>
                <a:moveTo>
                  <a:pt x="15" y="241"/>
                </a:moveTo>
                <a:cubicBezTo>
                  <a:pt x="16" y="241"/>
                  <a:pt x="16" y="241"/>
                  <a:pt x="16" y="241"/>
                </a:cubicBezTo>
                <a:cubicBezTo>
                  <a:pt x="15" y="242"/>
                  <a:pt x="15" y="243"/>
                  <a:pt x="15" y="244"/>
                </a:cubicBezTo>
                <a:cubicBezTo>
                  <a:pt x="15" y="243"/>
                  <a:pt x="15" y="242"/>
                  <a:pt x="15" y="241"/>
                </a:cubicBezTo>
                <a:close/>
                <a:moveTo>
                  <a:pt x="55" y="250"/>
                </a:moveTo>
                <a:cubicBezTo>
                  <a:pt x="56" y="251"/>
                  <a:pt x="55" y="252"/>
                  <a:pt x="54" y="252"/>
                </a:cubicBezTo>
                <a:cubicBezTo>
                  <a:pt x="54" y="251"/>
                  <a:pt x="55" y="251"/>
                  <a:pt x="55" y="250"/>
                </a:cubicBezTo>
                <a:close/>
                <a:moveTo>
                  <a:pt x="53" y="261"/>
                </a:moveTo>
                <a:cubicBezTo>
                  <a:pt x="54" y="261"/>
                  <a:pt x="54" y="264"/>
                  <a:pt x="53" y="263"/>
                </a:cubicBezTo>
                <a:cubicBezTo>
                  <a:pt x="53" y="262"/>
                  <a:pt x="53" y="262"/>
                  <a:pt x="53" y="261"/>
                </a:cubicBezTo>
                <a:close/>
                <a:moveTo>
                  <a:pt x="18" y="276"/>
                </a:moveTo>
                <a:cubicBezTo>
                  <a:pt x="18" y="277"/>
                  <a:pt x="17" y="277"/>
                  <a:pt x="17" y="276"/>
                </a:cubicBezTo>
                <a:cubicBezTo>
                  <a:pt x="17" y="275"/>
                  <a:pt x="18" y="275"/>
                  <a:pt x="18" y="276"/>
                </a:cubicBezTo>
                <a:close/>
                <a:moveTo>
                  <a:pt x="49" y="276"/>
                </a:moveTo>
                <a:cubicBezTo>
                  <a:pt x="49" y="277"/>
                  <a:pt x="49" y="279"/>
                  <a:pt x="49" y="279"/>
                </a:cubicBezTo>
                <a:cubicBezTo>
                  <a:pt x="49" y="278"/>
                  <a:pt x="49" y="277"/>
                  <a:pt x="49" y="276"/>
                </a:cubicBezTo>
                <a:close/>
                <a:moveTo>
                  <a:pt x="51" y="277"/>
                </a:moveTo>
                <a:cubicBezTo>
                  <a:pt x="52" y="277"/>
                  <a:pt x="52" y="277"/>
                  <a:pt x="52" y="278"/>
                </a:cubicBezTo>
                <a:cubicBezTo>
                  <a:pt x="52" y="279"/>
                  <a:pt x="52" y="280"/>
                  <a:pt x="52" y="281"/>
                </a:cubicBezTo>
                <a:cubicBezTo>
                  <a:pt x="52" y="280"/>
                  <a:pt x="51" y="279"/>
                  <a:pt x="51" y="281"/>
                </a:cubicBezTo>
                <a:cubicBezTo>
                  <a:pt x="50" y="281"/>
                  <a:pt x="52" y="279"/>
                  <a:pt x="51" y="277"/>
                </a:cubicBezTo>
                <a:close/>
                <a:moveTo>
                  <a:pt x="18" y="279"/>
                </a:moveTo>
                <a:cubicBezTo>
                  <a:pt x="18" y="279"/>
                  <a:pt x="17" y="279"/>
                  <a:pt x="17" y="278"/>
                </a:cubicBezTo>
                <a:cubicBezTo>
                  <a:pt x="18" y="278"/>
                  <a:pt x="18" y="278"/>
                  <a:pt x="18" y="278"/>
                </a:cubicBezTo>
                <a:cubicBezTo>
                  <a:pt x="19" y="280"/>
                  <a:pt x="18" y="279"/>
                  <a:pt x="18" y="280"/>
                </a:cubicBezTo>
                <a:cubicBezTo>
                  <a:pt x="18" y="280"/>
                  <a:pt x="18" y="279"/>
                  <a:pt x="18" y="279"/>
                </a:cubicBezTo>
                <a:close/>
                <a:moveTo>
                  <a:pt x="33" y="282"/>
                </a:moveTo>
                <a:cubicBezTo>
                  <a:pt x="34" y="282"/>
                  <a:pt x="33" y="284"/>
                  <a:pt x="34" y="284"/>
                </a:cubicBezTo>
                <a:cubicBezTo>
                  <a:pt x="33" y="286"/>
                  <a:pt x="33" y="283"/>
                  <a:pt x="33" y="282"/>
                </a:cubicBezTo>
                <a:close/>
                <a:moveTo>
                  <a:pt x="49" y="282"/>
                </a:moveTo>
                <a:cubicBezTo>
                  <a:pt x="50" y="282"/>
                  <a:pt x="50" y="285"/>
                  <a:pt x="49" y="284"/>
                </a:cubicBezTo>
                <a:lnTo>
                  <a:pt x="49" y="282"/>
                </a:lnTo>
                <a:close/>
                <a:moveTo>
                  <a:pt x="45" y="283"/>
                </a:moveTo>
                <a:cubicBezTo>
                  <a:pt x="45" y="283"/>
                  <a:pt x="45" y="283"/>
                  <a:pt x="46" y="283"/>
                </a:cubicBezTo>
                <a:cubicBezTo>
                  <a:pt x="45" y="284"/>
                  <a:pt x="46" y="287"/>
                  <a:pt x="45" y="287"/>
                </a:cubicBezTo>
                <a:cubicBezTo>
                  <a:pt x="45" y="286"/>
                  <a:pt x="45" y="285"/>
                  <a:pt x="45" y="283"/>
                </a:cubicBezTo>
                <a:close/>
                <a:moveTo>
                  <a:pt x="17" y="284"/>
                </a:moveTo>
                <a:cubicBezTo>
                  <a:pt x="17" y="284"/>
                  <a:pt x="17" y="285"/>
                  <a:pt x="17" y="285"/>
                </a:cubicBezTo>
                <a:cubicBezTo>
                  <a:pt x="18" y="286"/>
                  <a:pt x="18" y="285"/>
                  <a:pt x="18" y="287"/>
                </a:cubicBezTo>
                <a:cubicBezTo>
                  <a:pt x="18" y="287"/>
                  <a:pt x="17" y="286"/>
                  <a:pt x="17" y="284"/>
                </a:cubicBezTo>
                <a:close/>
                <a:moveTo>
                  <a:pt x="52" y="284"/>
                </a:moveTo>
                <a:cubicBezTo>
                  <a:pt x="52" y="285"/>
                  <a:pt x="52" y="285"/>
                  <a:pt x="52" y="286"/>
                </a:cubicBezTo>
                <a:cubicBezTo>
                  <a:pt x="51" y="286"/>
                  <a:pt x="51" y="285"/>
                  <a:pt x="51" y="285"/>
                </a:cubicBezTo>
                <a:cubicBezTo>
                  <a:pt x="51" y="284"/>
                  <a:pt x="52" y="284"/>
                  <a:pt x="52" y="284"/>
                </a:cubicBezTo>
                <a:close/>
                <a:moveTo>
                  <a:pt x="40" y="286"/>
                </a:moveTo>
                <a:cubicBezTo>
                  <a:pt x="40" y="285"/>
                  <a:pt x="40" y="286"/>
                  <a:pt x="41" y="285"/>
                </a:cubicBezTo>
                <a:cubicBezTo>
                  <a:pt x="41" y="286"/>
                  <a:pt x="41" y="288"/>
                  <a:pt x="41" y="288"/>
                </a:cubicBezTo>
                <a:cubicBezTo>
                  <a:pt x="40" y="288"/>
                  <a:pt x="41" y="287"/>
                  <a:pt x="40" y="286"/>
                </a:cubicBezTo>
                <a:close/>
                <a:moveTo>
                  <a:pt x="46" y="286"/>
                </a:moveTo>
                <a:cubicBezTo>
                  <a:pt x="47" y="286"/>
                  <a:pt x="47" y="286"/>
                  <a:pt x="47" y="286"/>
                </a:cubicBezTo>
                <a:cubicBezTo>
                  <a:pt x="47" y="286"/>
                  <a:pt x="47" y="286"/>
                  <a:pt x="47" y="286"/>
                </a:cubicBezTo>
                <a:cubicBezTo>
                  <a:pt x="47" y="287"/>
                  <a:pt x="47" y="287"/>
                  <a:pt x="47" y="288"/>
                </a:cubicBezTo>
                <a:cubicBezTo>
                  <a:pt x="46" y="288"/>
                  <a:pt x="47" y="288"/>
                  <a:pt x="46" y="286"/>
                </a:cubicBezTo>
                <a:close/>
                <a:moveTo>
                  <a:pt x="48" y="286"/>
                </a:moveTo>
                <a:cubicBezTo>
                  <a:pt x="49" y="286"/>
                  <a:pt x="49" y="286"/>
                  <a:pt x="49" y="286"/>
                </a:cubicBezTo>
                <a:cubicBezTo>
                  <a:pt x="49" y="287"/>
                  <a:pt x="48" y="287"/>
                  <a:pt x="48" y="287"/>
                </a:cubicBezTo>
                <a:cubicBezTo>
                  <a:pt x="48" y="288"/>
                  <a:pt x="48" y="288"/>
                  <a:pt x="49" y="288"/>
                </a:cubicBezTo>
                <a:cubicBezTo>
                  <a:pt x="48" y="289"/>
                  <a:pt x="48" y="288"/>
                  <a:pt x="48" y="286"/>
                </a:cubicBezTo>
                <a:close/>
                <a:moveTo>
                  <a:pt x="51" y="286"/>
                </a:moveTo>
                <a:cubicBezTo>
                  <a:pt x="51" y="287"/>
                  <a:pt x="52" y="287"/>
                  <a:pt x="52" y="289"/>
                </a:cubicBezTo>
                <a:cubicBezTo>
                  <a:pt x="51" y="289"/>
                  <a:pt x="51" y="287"/>
                  <a:pt x="51" y="288"/>
                </a:cubicBezTo>
                <a:cubicBezTo>
                  <a:pt x="51" y="288"/>
                  <a:pt x="51" y="287"/>
                  <a:pt x="51" y="286"/>
                </a:cubicBezTo>
                <a:close/>
                <a:moveTo>
                  <a:pt x="53" y="287"/>
                </a:moveTo>
                <a:cubicBezTo>
                  <a:pt x="54" y="288"/>
                  <a:pt x="53" y="288"/>
                  <a:pt x="53" y="290"/>
                </a:cubicBezTo>
                <a:cubicBezTo>
                  <a:pt x="53" y="289"/>
                  <a:pt x="52" y="289"/>
                  <a:pt x="52" y="288"/>
                </a:cubicBezTo>
                <a:cubicBezTo>
                  <a:pt x="53" y="288"/>
                  <a:pt x="53" y="288"/>
                  <a:pt x="53" y="287"/>
                </a:cubicBezTo>
                <a:close/>
                <a:moveTo>
                  <a:pt x="36" y="290"/>
                </a:moveTo>
                <a:cubicBezTo>
                  <a:pt x="36" y="290"/>
                  <a:pt x="35" y="290"/>
                  <a:pt x="35" y="289"/>
                </a:cubicBezTo>
                <a:cubicBezTo>
                  <a:pt x="36" y="288"/>
                  <a:pt x="36" y="288"/>
                  <a:pt x="36" y="290"/>
                </a:cubicBezTo>
                <a:close/>
                <a:moveTo>
                  <a:pt x="42" y="290"/>
                </a:moveTo>
                <a:cubicBezTo>
                  <a:pt x="43" y="289"/>
                  <a:pt x="43" y="291"/>
                  <a:pt x="43" y="292"/>
                </a:cubicBezTo>
                <a:cubicBezTo>
                  <a:pt x="43" y="293"/>
                  <a:pt x="43" y="291"/>
                  <a:pt x="42" y="291"/>
                </a:cubicBezTo>
                <a:cubicBezTo>
                  <a:pt x="42" y="291"/>
                  <a:pt x="43" y="291"/>
                  <a:pt x="43" y="291"/>
                </a:cubicBezTo>
                <a:cubicBezTo>
                  <a:pt x="43" y="290"/>
                  <a:pt x="42" y="290"/>
                  <a:pt x="42" y="290"/>
                </a:cubicBezTo>
                <a:close/>
                <a:moveTo>
                  <a:pt x="46" y="290"/>
                </a:moveTo>
                <a:cubicBezTo>
                  <a:pt x="47" y="290"/>
                  <a:pt x="47" y="292"/>
                  <a:pt x="47" y="292"/>
                </a:cubicBezTo>
                <a:cubicBezTo>
                  <a:pt x="47" y="293"/>
                  <a:pt x="46" y="291"/>
                  <a:pt x="46" y="290"/>
                </a:cubicBezTo>
                <a:close/>
                <a:moveTo>
                  <a:pt x="35" y="291"/>
                </a:moveTo>
                <a:cubicBezTo>
                  <a:pt x="35" y="292"/>
                  <a:pt x="36" y="292"/>
                  <a:pt x="36" y="292"/>
                </a:cubicBezTo>
                <a:cubicBezTo>
                  <a:pt x="36" y="294"/>
                  <a:pt x="35" y="293"/>
                  <a:pt x="35" y="291"/>
                </a:cubicBezTo>
                <a:close/>
                <a:moveTo>
                  <a:pt x="44" y="293"/>
                </a:moveTo>
                <a:cubicBezTo>
                  <a:pt x="45" y="294"/>
                  <a:pt x="45" y="292"/>
                  <a:pt x="46" y="293"/>
                </a:cubicBezTo>
                <a:cubicBezTo>
                  <a:pt x="45" y="294"/>
                  <a:pt x="44" y="295"/>
                  <a:pt x="44" y="294"/>
                </a:cubicBezTo>
                <a:cubicBezTo>
                  <a:pt x="44" y="294"/>
                  <a:pt x="44" y="293"/>
                  <a:pt x="44" y="293"/>
                </a:cubicBezTo>
                <a:close/>
                <a:moveTo>
                  <a:pt x="50" y="293"/>
                </a:moveTo>
                <a:cubicBezTo>
                  <a:pt x="50" y="292"/>
                  <a:pt x="49" y="295"/>
                  <a:pt x="50" y="295"/>
                </a:cubicBezTo>
                <a:cubicBezTo>
                  <a:pt x="50" y="295"/>
                  <a:pt x="51" y="294"/>
                  <a:pt x="51" y="294"/>
                </a:cubicBezTo>
                <a:cubicBezTo>
                  <a:pt x="51" y="296"/>
                  <a:pt x="52" y="296"/>
                  <a:pt x="52" y="295"/>
                </a:cubicBezTo>
                <a:cubicBezTo>
                  <a:pt x="52" y="296"/>
                  <a:pt x="52" y="296"/>
                  <a:pt x="52" y="297"/>
                </a:cubicBezTo>
                <a:cubicBezTo>
                  <a:pt x="52" y="296"/>
                  <a:pt x="51" y="296"/>
                  <a:pt x="51" y="296"/>
                </a:cubicBezTo>
                <a:cubicBezTo>
                  <a:pt x="51" y="295"/>
                  <a:pt x="51" y="295"/>
                  <a:pt x="51" y="295"/>
                </a:cubicBezTo>
                <a:cubicBezTo>
                  <a:pt x="51" y="295"/>
                  <a:pt x="50" y="296"/>
                  <a:pt x="49" y="295"/>
                </a:cubicBezTo>
                <a:cubicBezTo>
                  <a:pt x="49" y="295"/>
                  <a:pt x="50" y="294"/>
                  <a:pt x="49" y="294"/>
                </a:cubicBezTo>
                <a:cubicBezTo>
                  <a:pt x="49" y="294"/>
                  <a:pt x="50" y="294"/>
                  <a:pt x="50" y="293"/>
                </a:cubicBezTo>
                <a:close/>
                <a:moveTo>
                  <a:pt x="43" y="295"/>
                </a:moveTo>
                <a:cubicBezTo>
                  <a:pt x="44" y="295"/>
                  <a:pt x="44" y="299"/>
                  <a:pt x="44" y="301"/>
                </a:cubicBezTo>
                <a:cubicBezTo>
                  <a:pt x="43" y="301"/>
                  <a:pt x="44" y="299"/>
                  <a:pt x="43" y="298"/>
                </a:cubicBezTo>
                <a:cubicBezTo>
                  <a:pt x="43" y="297"/>
                  <a:pt x="43" y="297"/>
                  <a:pt x="43" y="295"/>
                </a:cubicBezTo>
                <a:close/>
                <a:moveTo>
                  <a:pt x="48" y="295"/>
                </a:moveTo>
                <a:cubicBezTo>
                  <a:pt x="49" y="296"/>
                  <a:pt x="50" y="297"/>
                  <a:pt x="50" y="299"/>
                </a:cubicBezTo>
                <a:cubicBezTo>
                  <a:pt x="49" y="297"/>
                  <a:pt x="49" y="298"/>
                  <a:pt x="48" y="295"/>
                </a:cubicBezTo>
                <a:close/>
                <a:moveTo>
                  <a:pt x="41" y="296"/>
                </a:moveTo>
                <a:cubicBezTo>
                  <a:pt x="42" y="296"/>
                  <a:pt x="42" y="297"/>
                  <a:pt x="43" y="298"/>
                </a:cubicBezTo>
                <a:cubicBezTo>
                  <a:pt x="42" y="299"/>
                  <a:pt x="42" y="297"/>
                  <a:pt x="41" y="296"/>
                </a:cubicBezTo>
                <a:close/>
                <a:moveTo>
                  <a:pt x="53" y="296"/>
                </a:moveTo>
                <a:cubicBezTo>
                  <a:pt x="53" y="296"/>
                  <a:pt x="53" y="298"/>
                  <a:pt x="53" y="299"/>
                </a:cubicBezTo>
                <a:cubicBezTo>
                  <a:pt x="52" y="298"/>
                  <a:pt x="53" y="296"/>
                  <a:pt x="53" y="296"/>
                </a:cubicBezTo>
                <a:close/>
                <a:moveTo>
                  <a:pt x="20" y="296"/>
                </a:moveTo>
                <a:cubicBezTo>
                  <a:pt x="20" y="297"/>
                  <a:pt x="20" y="297"/>
                  <a:pt x="20" y="298"/>
                </a:cubicBezTo>
                <a:cubicBezTo>
                  <a:pt x="19" y="299"/>
                  <a:pt x="20" y="298"/>
                  <a:pt x="19" y="298"/>
                </a:cubicBezTo>
                <a:cubicBezTo>
                  <a:pt x="19" y="300"/>
                  <a:pt x="19" y="299"/>
                  <a:pt x="20" y="301"/>
                </a:cubicBezTo>
                <a:cubicBezTo>
                  <a:pt x="19" y="301"/>
                  <a:pt x="19" y="300"/>
                  <a:pt x="19" y="300"/>
                </a:cubicBezTo>
                <a:cubicBezTo>
                  <a:pt x="19" y="297"/>
                  <a:pt x="19" y="297"/>
                  <a:pt x="19" y="297"/>
                </a:cubicBezTo>
                <a:cubicBezTo>
                  <a:pt x="19" y="298"/>
                  <a:pt x="19" y="296"/>
                  <a:pt x="20" y="296"/>
                </a:cubicBezTo>
                <a:close/>
                <a:moveTo>
                  <a:pt x="44" y="296"/>
                </a:moveTo>
                <a:cubicBezTo>
                  <a:pt x="45" y="297"/>
                  <a:pt x="45" y="296"/>
                  <a:pt x="46" y="296"/>
                </a:cubicBezTo>
                <a:cubicBezTo>
                  <a:pt x="45" y="297"/>
                  <a:pt x="44" y="299"/>
                  <a:pt x="44" y="296"/>
                </a:cubicBezTo>
                <a:close/>
                <a:moveTo>
                  <a:pt x="37" y="298"/>
                </a:moveTo>
                <a:cubicBezTo>
                  <a:pt x="37" y="298"/>
                  <a:pt x="37" y="299"/>
                  <a:pt x="37" y="301"/>
                </a:cubicBezTo>
                <a:cubicBezTo>
                  <a:pt x="37" y="300"/>
                  <a:pt x="37" y="300"/>
                  <a:pt x="37" y="300"/>
                </a:cubicBezTo>
                <a:cubicBezTo>
                  <a:pt x="36" y="299"/>
                  <a:pt x="37" y="299"/>
                  <a:pt x="37" y="298"/>
                </a:cubicBezTo>
                <a:close/>
                <a:moveTo>
                  <a:pt x="34" y="298"/>
                </a:moveTo>
                <a:cubicBezTo>
                  <a:pt x="34" y="297"/>
                  <a:pt x="35" y="299"/>
                  <a:pt x="35" y="300"/>
                </a:cubicBezTo>
                <a:cubicBezTo>
                  <a:pt x="34" y="300"/>
                  <a:pt x="35" y="302"/>
                  <a:pt x="35" y="303"/>
                </a:cubicBezTo>
                <a:cubicBezTo>
                  <a:pt x="34" y="302"/>
                  <a:pt x="35" y="299"/>
                  <a:pt x="34" y="298"/>
                </a:cubicBezTo>
                <a:close/>
                <a:moveTo>
                  <a:pt x="48" y="301"/>
                </a:moveTo>
                <a:cubicBezTo>
                  <a:pt x="48" y="301"/>
                  <a:pt x="48" y="302"/>
                  <a:pt x="47" y="302"/>
                </a:cubicBezTo>
                <a:cubicBezTo>
                  <a:pt x="47" y="300"/>
                  <a:pt x="47" y="301"/>
                  <a:pt x="46" y="301"/>
                </a:cubicBezTo>
                <a:cubicBezTo>
                  <a:pt x="47" y="300"/>
                  <a:pt x="46" y="300"/>
                  <a:pt x="46" y="300"/>
                </a:cubicBezTo>
                <a:cubicBezTo>
                  <a:pt x="46" y="299"/>
                  <a:pt x="46" y="298"/>
                  <a:pt x="46" y="298"/>
                </a:cubicBezTo>
                <a:cubicBezTo>
                  <a:pt x="46" y="300"/>
                  <a:pt x="48" y="300"/>
                  <a:pt x="48" y="301"/>
                </a:cubicBezTo>
                <a:cubicBezTo>
                  <a:pt x="48" y="301"/>
                  <a:pt x="48" y="301"/>
                  <a:pt x="48" y="301"/>
                </a:cubicBezTo>
                <a:close/>
                <a:moveTo>
                  <a:pt x="33" y="299"/>
                </a:moveTo>
                <a:cubicBezTo>
                  <a:pt x="33" y="299"/>
                  <a:pt x="33" y="300"/>
                  <a:pt x="34" y="300"/>
                </a:cubicBezTo>
                <a:cubicBezTo>
                  <a:pt x="34" y="301"/>
                  <a:pt x="33" y="300"/>
                  <a:pt x="33" y="301"/>
                </a:cubicBezTo>
                <a:cubicBezTo>
                  <a:pt x="33" y="300"/>
                  <a:pt x="33" y="299"/>
                  <a:pt x="33" y="299"/>
                </a:cubicBezTo>
                <a:close/>
                <a:moveTo>
                  <a:pt x="37" y="302"/>
                </a:moveTo>
                <a:cubicBezTo>
                  <a:pt x="37" y="302"/>
                  <a:pt x="38" y="302"/>
                  <a:pt x="38" y="302"/>
                </a:cubicBezTo>
                <a:cubicBezTo>
                  <a:pt x="38" y="303"/>
                  <a:pt x="36" y="302"/>
                  <a:pt x="37" y="304"/>
                </a:cubicBezTo>
                <a:cubicBezTo>
                  <a:pt x="36" y="304"/>
                  <a:pt x="37" y="303"/>
                  <a:pt x="37" y="302"/>
                </a:cubicBezTo>
                <a:close/>
                <a:moveTo>
                  <a:pt x="49" y="305"/>
                </a:moveTo>
                <a:cubicBezTo>
                  <a:pt x="49" y="304"/>
                  <a:pt x="50" y="303"/>
                  <a:pt x="49" y="304"/>
                </a:cubicBezTo>
                <a:cubicBezTo>
                  <a:pt x="49" y="303"/>
                  <a:pt x="49" y="303"/>
                  <a:pt x="50" y="303"/>
                </a:cubicBezTo>
                <a:cubicBezTo>
                  <a:pt x="50" y="303"/>
                  <a:pt x="50" y="302"/>
                  <a:pt x="50" y="302"/>
                </a:cubicBezTo>
                <a:cubicBezTo>
                  <a:pt x="51" y="302"/>
                  <a:pt x="49" y="306"/>
                  <a:pt x="50" y="306"/>
                </a:cubicBezTo>
                <a:cubicBezTo>
                  <a:pt x="50" y="306"/>
                  <a:pt x="50" y="307"/>
                  <a:pt x="50" y="307"/>
                </a:cubicBezTo>
                <a:cubicBezTo>
                  <a:pt x="50" y="307"/>
                  <a:pt x="50" y="307"/>
                  <a:pt x="50" y="306"/>
                </a:cubicBezTo>
                <a:cubicBezTo>
                  <a:pt x="50" y="305"/>
                  <a:pt x="49" y="305"/>
                  <a:pt x="49" y="305"/>
                </a:cubicBezTo>
                <a:close/>
                <a:moveTo>
                  <a:pt x="34" y="305"/>
                </a:moveTo>
                <a:cubicBezTo>
                  <a:pt x="34" y="304"/>
                  <a:pt x="35" y="304"/>
                  <a:pt x="36" y="303"/>
                </a:cubicBezTo>
                <a:cubicBezTo>
                  <a:pt x="36" y="304"/>
                  <a:pt x="36" y="306"/>
                  <a:pt x="35" y="306"/>
                </a:cubicBezTo>
                <a:cubicBezTo>
                  <a:pt x="35" y="304"/>
                  <a:pt x="35" y="305"/>
                  <a:pt x="34" y="305"/>
                </a:cubicBezTo>
                <a:close/>
                <a:moveTo>
                  <a:pt x="48" y="305"/>
                </a:moveTo>
                <a:cubicBezTo>
                  <a:pt x="48" y="304"/>
                  <a:pt x="48" y="305"/>
                  <a:pt x="48" y="305"/>
                </a:cubicBezTo>
                <a:cubicBezTo>
                  <a:pt x="48" y="309"/>
                  <a:pt x="48" y="308"/>
                  <a:pt x="48" y="305"/>
                </a:cubicBezTo>
                <a:close/>
                <a:moveTo>
                  <a:pt x="20" y="306"/>
                </a:moveTo>
                <a:cubicBezTo>
                  <a:pt x="20" y="306"/>
                  <a:pt x="20" y="307"/>
                  <a:pt x="20" y="308"/>
                </a:cubicBezTo>
                <a:cubicBezTo>
                  <a:pt x="19" y="308"/>
                  <a:pt x="19" y="307"/>
                  <a:pt x="19" y="306"/>
                </a:cubicBezTo>
                <a:cubicBezTo>
                  <a:pt x="19" y="306"/>
                  <a:pt x="19" y="306"/>
                  <a:pt x="20" y="306"/>
                </a:cubicBezTo>
                <a:close/>
                <a:moveTo>
                  <a:pt x="20" y="318"/>
                </a:moveTo>
                <a:cubicBezTo>
                  <a:pt x="20" y="318"/>
                  <a:pt x="20" y="317"/>
                  <a:pt x="21" y="318"/>
                </a:cubicBezTo>
                <a:cubicBezTo>
                  <a:pt x="21" y="318"/>
                  <a:pt x="20" y="319"/>
                  <a:pt x="21" y="320"/>
                </a:cubicBezTo>
                <a:cubicBezTo>
                  <a:pt x="20" y="321"/>
                  <a:pt x="20" y="321"/>
                  <a:pt x="19" y="321"/>
                </a:cubicBezTo>
                <a:cubicBezTo>
                  <a:pt x="19" y="319"/>
                  <a:pt x="20" y="321"/>
                  <a:pt x="20" y="319"/>
                </a:cubicBezTo>
                <a:cubicBezTo>
                  <a:pt x="20" y="318"/>
                  <a:pt x="20" y="320"/>
                  <a:pt x="19" y="319"/>
                </a:cubicBezTo>
                <a:cubicBezTo>
                  <a:pt x="19" y="317"/>
                  <a:pt x="19" y="316"/>
                  <a:pt x="19" y="313"/>
                </a:cubicBezTo>
                <a:cubicBezTo>
                  <a:pt x="20" y="313"/>
                  <a:pt x="19" y="313"/>
                  <a:pt x="20" y="313"/>
                </a:cubicBezTo>
                <a:cubicBezTo>
                  <a:pt x="20" y="312"/>
                  <a:pt x="19" y="313"/>
                  <a:pt x="19" y="311"/>
                </a:cubicBezTo>
                <a:cubicBezTo>
                  <a:pt x="20" y="312"/>
                  <a:pt x="20" y="309"/>
                  <a:pt x="19" y="310"/>
                </a:cubicBezTo>
                <a:cubicBezTo>
                  <a:pt x="19" y="309"/>
                  <a:pt x="19" y="309"/>
                  <a:pt x="19" y="308"/>
                </a:cubicBezTo>
                <a:cubicBezTo>
                  <a:pt x="20" y="308"/>
                  <a:pt x="20" y="308"/>
                  <a:pt x="20" y="309"/>
                </a:cubicBezTo>
                <a:cubicBezTo>
                  <a:pt x="21" y="310"/>
                  <a:pt x="20" y="310"/>
                  <a:pt x="20" y="311"/>
                </a:cubicBezTo>
                <a:cubicBezTo>
                  <a:pt x="20" y="312"/>
                  <a:pt x="21" y="312"/>
                  <a:pt x="21" y="312"/>
                </a:cubicBezTo>
                <a:cubicBezTo>
                  <a:pt x="21" y="313"/>
                  <a:pt x="20" y="313"/>
                  <a:pt x="20" y="313"/>
                </a:cubicBezTo>
                <a:cubicBezTo>
                  <a:pt x="20" y="313"/>
                  <a:pt x="21" y="313"/>
                  <a:pt x="21" y="315"/>
                </a:cubicBezTo>
                <a:cubicBezTo>
                  <a:pt x="20" y="315"/>
                  <a:pt x="20" y="313"/>
                  <a:pt x="20" y="314"/>
                </a:cubicBezTo>
                <a:cubicBezTo>
                  <a:pt x="20" y="316"/>
                  <a:pt x="21" y="316"/>
                  <a:pt x="20" y="318"/>
                </a:cubicBezTo>
                <a:close/>
                <a:moveTo>
                  <a:pt x="37" y="309"/>
                </a:moveTo>
                <a:cubicBezTo>
                  <a:pt x="38" y="310"/>
                  <a:pt x="37" y="312"/>
                  <a:pt x="38" y="313"/>
                </a:cubicBezTo>
                <a:cubicBezTo>
                  <a:pt x="37" y="314"/>
                  <a:pt x="37" y="313"/>
                  <a:pt x="38" y="315"/>
                </a:cubicBezTo>
                <a:cubicBezTo>
                  <a:pt x="37" y="315"/>
                  <a:pt x="37" y="315"/>
                  <a:pt x="37" y="315"/>
                </a:cubicBezTo>
                <a:cubicBezTo>
                  <a:pt x="37" y="314"/>
                  <a:pt x="37" y="311"/>
                  <a:pt x="37" y="309"/>
                </a:cubicBezTo>
                <a:close/>
                <a:moveTo>
                  <a:pt x="49" y="309"/>
                </a:moveTo>
                <a:cubicBezTo>
                  <a:pt x="49" y="310"/>
                  <a:pt x="50" y="310"/>
                  <a:pt x="50" y="310"/>
                </a:cubicBezTo>
                <a:cubicBezTo>
                  <a:pt x="50" y="311"/>
                  <a:pt x="49" y="311"/>
                  <a:pt x="50" y="312"/>
                </a:cubicBezTo>
                <a:cubicBezTo>
                  <a:pt x="50" y="312"/>
                  <a:pt x="49" y="312"/>
                  <a:pt x="49" y="312"/>
                </a:cubicBezTo>
                <a:cubicBezTo>
                  <a:pt x="49" y="312"/>
                  <a:pt x="49" y="310"/>
                  <a:pt x="49" y="311"/>
                </a:cubicBezTo>
                <a:cubicBezTo>
                  <a:pt x="48" y="311"/>
                  <a:pt x="49" y="310"/>
                  <a:pt x="49" y="309"/>
                </a:cubicBezTo>
                <a:close/>
                <a:moveTo>
                  <a:pt x="47" y="311"/>
                </a:moveTo>
                <a:cubicBezTo>
                  <a:pt x="48" y="310"/>
                  <a:pt x="48" y="312"/>
                  <a:pt x="48" y="313"/>
                </a:cubicBezTo>
                <a:cubicBezTo>
                  <a:pt x="47" y="313"/>
                  <a:pt x="47" y="313"/>
                  <a:pt x="47" y="313"/>
                </a:cubicBezTo>
                <a:cubicBezTo>
                  <a:pt x="47" y="312"/>
                  <a:pt x="48" y="311"/>
                  <a:pt x="47" y="311"/>
                </a:cubicBezTo>
                <a:close/>
                <a:moveTo>
                  <a:pt x="48" y="313"/>
                </a:moveTo>
                <a:cubicBezTo>
                  <a:pt x="49" y="313"/>
                  <a:pt x="49" y="315"/>
                  <a:pt x="49" y="314"/>
                </a:cubicBezTo>
                <a:cubicBezTo>
                  <a:pt x="49" y="315"/>
                  <a:pt x="49" y="317"/>
                  <a:pt x="48" y="317"/>
                </a:cubicBezTo>
                <a:cubicBezTo>
                  <a:pt x="48" y="316"/>
                  <a:pt x="48" y="315"/>
                  <a:pt x="48" y="313"/>
                </a:cubicBezTo>
                <a:close/>
                <a:moveTo>
                  <a:pt x="45" y="314"/>
                </a:moveTo>
                <a:cubicBezTo>
                  <a:pt x="45" y="314"/>
                  <a:pt x="46" y="314"/>
                  <a:pt x="46" y="315"/>
                </a:cubicBezTo>
                <a:cubicBezTo>
                  <a:pt x="46" y="316"/>
                  <a:pt x="45" y="314"/>
                  <a:pt x="45" y="315"/>
                </a:cubicBezTo>
                <a:lnTo>
                  <a:pt x="45" y="314"/>
                </a:lnTo>
                <a:close/>
                <a:moveTo>
                  <a:pt x="53" y="316"/>
                </a:moveTo>
                <a:cubicBezTo>
                  <a:pt x="54" y="318"/>
                  <a:pt x="53" y="321"/>
                  <a:pt x="54" y="322"/>
                </a:cubicBezTo>
                <a:cubicBezTo>
                  <a:pt x="54" y="323"/>
                  <a:pt x="53" y="323"/>
                  <a:pt x="53" y="322"/>
                </a:cubicBezTo>
                <a:cubicBezTo>
                  <a:pt x="53" y="322"/>
                  <a:pt x="53" y="323"/>
                  <a:pt x="53" y="323"/>
                </a:cubicBezTo>
                <a:cubicBezTo>
                  <a:pt x="52" y="324"/>
                  <a:pt x="52" y="320"/>
                  <a:pt x="51" y="322"/>
                </a:cubicBezTo>
                <a:cubicBezTo>
                  <a:pt x="51" y="320"/>
                  <a:pt x="52" y="322"/>
                  <a:pt x="53" y="321"/>
                </a:cubicBezTo>
                <a:cubicBezTo>
                  <a:pt x="53" y="321"/>
                  <a:pt x="53" y="321"/>
                  <a:pt x="53" y="321"/>
                </a:cubicBezTo>
                <a:cubicBezTo>
                  <a:pt x="52" y="319"/>
                  <a:pt x="53" y="317"/>
                  <a:pt x="53" y="316"/>
                </a:cubicBezTo>
                <a:close/>
                <a:moveTo>
                  <a:pt x="40" y="317"/>
                </a:moveTo>
                <a:cubicBezTo>
                  <a:pt x="40" y="317"/>
                  <a:pt x="40" y="317"/>
                  <a:pt x="40" y="319"/>
                </a:cubicBezTo>
                <a:cubicBezTo>
                  <a:pt x="40" y="319"/>
                  <a:pt x="39" y="318"/>
                  <a:pt x="40" y="317"/>
                </a:cubicBezTo>
                <a:close/>
                <a:moveTo>
                  <a:pt x="45" y="320"/>
                </a:moveTo>
                <a:cubicBezTo>
                  <a:pt x="45" y="321"/>
                  <a:pt x="44" y="322"/>
                  <a:pt x="44" y="320"/>
                </a:cubicBezTo>
                <a:cubicBezTo>
                  <a:pt x="45" y="321"/>
                  <a:pt x="45" y="320"/>
                  <a:pt x="45" y="320"/>
                </a:cubicBezTo>
                <a:close/>
                <a:moveTo>
                  <a:pt x="40" y="320"/>
                </a:moveTo>
                <a:cubicBezTo>
                  <a:pt x="40" y="320"/>
                  <a:pt x="41" y="321"/>
                  <a:pt x="41" y="321"/>
                </a:cubicBezTo>
                <a:cubicBezTo>
                  <a:pt x="41" y="322"/>
                  <a:pt x="40" y="322"/>
                  <a:pt x="40" y="320"/>
                </a:cubicBezTo>
                <a:close/>
                <a:moveTo>
                  <a:pt x="47" y="325"/>
                </a:moveTo>
                <a:cubicBezTo>
                  <a:pt x="47" y="324"/>
                  <a:pt x="47" y="322"/>
                  <a:pt x="47" y="320"/>
                </a:cubicBezTo>
                <a:cubicBezTo>
                  <a:pt x="48" y="321"/>
                  <a:pt x="47" y="323"/>
                  <a:pt x="47" y="326"/>
                </a:cubicBezTo>
                <a:cubicBezTo>
                  <a:pt x="47" y="326"/>
                  <a:pt x="46" y="323"/>
                  <a:pt x="46" y="326"/>
                </a:cubicBezTo>
                <a:cubicBezTo>
                  <a:pt x="46" y="325"/>
                  <a:pt x="46" y="325"/>
                  <a:pt x="46" y="325"/>
                </a:cubicBezTo>
                <a:cubicBezTo>
                  <a:pt x="46" y="325"/>
                  <a:pt x="46" y="324"/>
                  <a:pt x="46" y="324"/>
                </a:cubicBezTo>
                <a:cubicBezTo>
                  <a:pt x="46" y="324"/>
                  <a:pt x="46" y="324"/>
                  <a:pt x="46" y="324"/>
                </a:cubicBezTo>
                <a:cubicBezTo>
                  <a:pt x="46" y="325"/>
                  <a:pt x="47" y="325"/>
                  <a:pt x="47" y="325"/>
                </a:cubicBezTo>
                <a:close/>
                <a:moveTo>
                  <a:pt x="46" y="327"/>
                </a:moveTo>
                <a:cubicBezTo>
                  <a:pt x="46" y="326"/>
                  <a:pt x="45" y="326"/>
                  <a:pt x="45" y="325"/>
                </a:cubicBezTo>
                <a:cubicBezTo>
                  <a:pt x="46" y="325"/>
                  <a:pt x="46" y="325"/>
                  <a:pt x="46" y="327"/>
                </a:cubicBezTo>
                <a:close/>
                <a:moveTo>
                  <a:pt x="19" y="323"/>
                </a:moveTo>
                <a:cubicBezTo>
                  <a:pt x="20" y="323"/>
                  <a:pt x="20" y="323"/>
                  <a:pt x="20" y="323"/>
                </a:cubicBezTo>
                <a:cubicBezTo>
                  <a:pt x="20" y="323"/>
                  <a:pt x="20" y="323"/>
                  <a:pt x="20" y="323"/>
                </a:cubicBezTo>
                <a:cubicBezTo>
                  <a:pt x="20" y="324"/>
                  <a:pt x="20" y="324"/>
                  <a:pt x="21" y="324"/>
                </a:cubicBezTo>
                <a:cubicBezTo>
                  <a:pt x="20" y="325"/>
                  <a:pt x="20" y="328"/>
                  <a:pt x="19" y="328"/>
                </a:cubicBezTo>
                <a:cubicBezTo>
                  <a:pt x="19" y="327"/>
                  <a:pt x="20" y="327"/>
                  <a:pt x="20" y="326"/>
                </a:cubicBezTo>
                <a:cubicBezTo>
                  <a:pt x="19" y="327"/>
                  <a:pt x="18" y="326"/>
                  <a:pt x="18" y="329"/>
                </a:cubicBezTo>
                <a:cubicBezTo>
                  <a:pt x="17" y="328"/>
                  <a:pt x="18" y="326"/>
                  <a:pt x="18" y="325"/>
                </a:cubicBezTo>
                <a:cubicBezTo>
                  <a:pt x="18" y="326"/>
                  <a:pt x="18" y="326"/>
                  <a:pt x="19" y="326"/>
                </a:cubicBezTo>
                <a:cubicBezTo>
                  <a:pt x="19" y="325"/>
                  <a:pt x="20" y="324"/>
                  <a:pt x="19" y="323"/>
                </a:cubicBezTo>
                <a:close/>
                <a:moveTo>
                  <a:pt x="31" y="323"/>
                </a:moveTo>
                <a:cubicBezTo>
                  <a:pt x="31" y="323"/>
                  <a:pt x="30" y="324"/>
                  <a:pt x="31" y="325"/>
                </a:cubicBezTo>
                <a:cubicBezTo>
                  <a:pt x="30" y="325"/>
                  <a:pt x="30" y="325"/>
                  <a:pt x="30" y="325"/>
                </a:cubicBezTo>
                <a:cubicBezTo>
                  <a:pt x="30" y="326"/>
                  <a:pt x="31" y="325"/>
                  <a:pt x="31" y="326"/>
                </a:cubicBezTo>
                <a:cubicBezTo>
                  <a:pt x="31" y="326"/>
                  <a:pt x="30" y="327"/>
                  <a:pt x="30" y="326"/>
                </a:cubicBezTo>
                <a:cubicBezTo>
                  <a:pt x="30" y="326"/>
                  <a:pt x="30" y="325"/>
                  <a:pt x="30" y="323"/>
                </a:cubicBezTo>
                <a:cubicBezTo>
                  <a:pt x="30" y="323"/>
                  <a:pt x="31" y="323"/>
                  <a:pt x="31" y="323"/>
                </a:cubicBezTo>
                <a:close/>
                <a:moveTo>
                  <a:pt x="37" y="323"/>
                </a:moveTo>
                <a:cubicBezTo>
                  <a:pt x="37" y="324"/>
                  <a:pt x="38" y="324"/>
                  <a:pt x="38" y="325"/>
                </a:cubicBezTo>
                <a:cubicBezTo>
                  <a:pt x="37" y="325"/>
                  <a:pt x="37" y="324"/>
                  <a:pt x="37" y="325"/>
                </a:cubicBezTo>
                <a:cubicBezTo>
                  <a:pt x="36" y="325"/>
                  <a:pt x="37" y="324"/>
                  <a:pt x="37" y="323"/>
                </a:cubicBezTo>
                <a:close/>
                <a:moveTo>
                  <a:pt x="32" y="326"/>
                </a:moveTo>
                <a:cubicBezTo>
                  <a:pt x="32" y="325"/>
                  <a:pt x="32" y="327"/>
                  <a:pt x="33" y="326"/>
                </a:cubicBezTo>
                <a:cubicBezTo>
                  <a:pt x="32" y="328"/>
                  <a:pt x="32" y="327"/>
                  <a:pt x="31" y="327"/>
                </a:cubicBezTo>
                <a:cubicBezTo>
                  <a:pt x="31" y="326"/>
                  <a:pt x="32" y="326"/>
                  <a:pt x="32" y="326"/>
                </a:cubicBezTo>
                <a:close/>
                <a:moveTo>
                  <a:pt x="31" y="326"/>
                </a:moveTo>
                <a:cubicBezTo>
                  <a:pt x="31" y="327"/>
                  <a:pt x="31" y="327"/>
                  <a:pt x="31" y="328"/>
                </a:cubicBezTo>
                <a:cubicBezTo>
                  <a:pt x="30" y="328"/>
                  <a:pt x="30" y="328"/>
                  <a:pt x="30" y="328"/>
                </a:cubicBezTo>
                <a:cubicBezTo>
                  <a:pt x="30" y="327"/>
                  <a:pt x="31" y="327"/>
                  <a:pt x="31" y="326"/>
                </a:cubicBezTo>
                <a:close/>
                <a:moveTo>
                  <a:pt x="38" y="328"/>
                </a:moveTo>
                <a:cubicBezTo>
                  <a:pt x="37" y="328"/>
                  <a:pt x="37" y="328"/>
                  <a:pt x="37" y="328"/>
                </a:cubicBezTo>
                <a:cubicBezTo>
                  <a:pt x="37" y="329"/>
                  <a:pt x="37" y="330"/>
                  <a:pt x="37" y="330"/>
                </a:cubicBezTo>
                <a:cubicBezTo>
                  <a:pt x="36" y="330"/>
                  <a:pt x="37" y="328"/>
                  <a:pt x="37" y="327"/>
                </a:cubicBezTo>
                <a:cubicBezTo>
                  <a:pt x="37" y="327"/>
                  <a:pt x="37" y="328"/>
                  <a:pt x="38" y="327"/>
                </a:cubicBezTo>
                <a:cubicBezTo>
                  <a:pt x="38" y="329"/>
                  <a:pt x="39" y="329"/>
                  <a:pt x="39" y="331"/>
                </a:cubicBezTo>
                <a:cubicBezTo>
                  <a:pt x="38" y="331"/>
                  <a:pt x="38" y="329"/>
                  <a:pt x="38" y="328"/>
                </a:cubicBezTo>
                <a:close/>
                <a:moveTo>
                  <a:pt x="42" y="329"/>
                </a:moveTo>
                <a:cubicBezTo>
                  <a:pt x="42" y="329"/>
                  <a:pt x="42" y="330"/>
                  <a:pt x="42" y="331"/>
                </a:cubicBezTo>
                <a:cubicBezTo>
                  <a:pt x="41" y="331"/>
                  <a:pt x="41" y="331"/>
                  <a:pt x="41" y="331"/>
                </a:cubicBezTo>
                <a:cubicBezTo>
                  <a:pt x="41" y="330"/>
                  <a:pt x="41" y="330"/>
                  <a:pt x="42" y="330"/>
                </a:cubicBezTo>
                <a:lnTo>
                  <a:pt x="42" y="329"/>
                </a:lnTo>
                <a:close/>
                <a:moveTo>
                  <a:pt x="42" y="334"/>
                </a:moveTo>
                <a:cubicBezTo>
                  <a:pt x="42" y="333"/>
                  <a:pt x="42" y="333"/>
                  <a:pt x="42" y="332"/>
                </a:cubicBezTo>
                <a:cubicBezTo>
                  <a:pt x="43" y="331"/>
                  <a:pt x="43" y="331"/>
                  <a:pt x="44" y="331"/>
                </a:cubicBezTo>
                <a:cubicBezTo>
                  <a:pt x="44" y="333"/>
                  <a:pt x="44" y="334"/>
                  <a:pt x="44" y="335"/>
                </a:cubicBezTo>
                <a:cubicBezTo>
                  <a:pt x="43" y="334"/>
                  <a:pt x="43" y="333"/>
                  <a:pt x="43" y="332"/>
                </a:cubicBezTo>
                <a:cubicBezTo>
                  <a:pt x="43" y="333"/>
                  <a:pt x="43" y="334"/>
                  <a:pt x="42" y="334"/>
                </a:cubicBezTo>
                <a:cubicBezTo>
                  <a:pt x="42" y="334"/>
                  <a:pt x="42" y="334"/>
                  <a:pt x="42" y="334"/>
                </a:cubicBezTo>
                <a:close/>
                <a:moveTo>
                  <a:pt x="41" y="332"/>
                </a:moveTo>
                <a:cubicBezTo>
                  <a:pt x="41" y="334"/>
                  <a:pt x="41" y="334"/>
                  <a:pt x="41" y="335"/>
                </a:cubicBezTo>
                <a:cubicBezTo>
                  <a:pt x="40" y="332"/>
                  <a:pt x="40" y="332"/>
                  <a:pt x="40" y="332"/>
                </a:cubicBezTo>
                <a:cubicBezTo>
                  <a:pt x="41" y="331"/>
                  <a:pt x="41" y="333"/>
                  <a:pt x="41" y="332"/>
                </a:cubicBezTo>
                <a:close/>
                <a:moveTo>
                  <a:pt x="24" y="335"/>
                </a:moveTo>
                <a:cubicBezTo>
                  <a:pt x="24" y="336"/>
                  <a:pt x="24" y="335"/>
                  <a:pt x="24" y="336"/>
                </a:cubicBezTo>
                <a:cubicBezTo>
                  <a:pt x="24" y="337"/>
                  <a:pt x="25" y="335"/>
                  <a:pt x="25" y="338"/>
                </a:cubicBezTo>
                <a:cubicBezTo>
                  <a:pt x="24" y="337"/>
                  <a:pt x="24" y="338"/>
                  <a:pt x="23" y="338"/>
                </a:cubicBezTo>
                <a:cubicBezTo>
                  <a:pt x="23" y="336"/>
                  <a:pt x="23" y="335"/>
                  <a:pt x="24" y="335"/>
                </a:cubicBezTo>
                <a:close/>
                <a:moveTo>
                  <a:pt x="26" y="342"/>
                </a:moveTo>
                <a:cubicBezTo>
                  <a:pt x="26" y="341"/>
                  <a:pt x="27" y="343"/>
                  <a:pt x="27" y="342"/>
                </a:cubicBezTo>
                <a:cubicBezTo>
                  <a:pt x="27" y="342"/>
                  <a:pt x="27" y="343"/>
                  <a:pt x="27" y="343"/>
                </a:cubicBezTo>
                <a:cubicBezTo>
                  <a:pt x="27" y="343"/>
                  <a:pt x="27" y="343"/>
                  <a:pt x="27" y="344"/>
                </a:cubicBezTo>
                <a:cubicBezTo>
                  <a:pt x="27" y="342"/>
                  <a:pt x="26" y="343"/>
                  <a:pt x="26" y="342"/>
                </a:cubicBezTo>
                <a:close/>
                <a:moveTo>
                  <a:pt x="25" y="343"/>
                </a:moveTo>
                <a:cubicBezTo>
                  <a:pt x="24" y="342"/>
                  <a:pt x="24" y="343"/>
                  <a:pt x="24" y="344"/>
                </a:cubicBezTo>
                <a:cubicBezTo>
                  <a:pt x="23" y="342"/>
                  <a:pt x="25" y="342"/>
                  <a:pt x="25" y="343"/>
                </a:cubicBezTo>
                <a:close/>
                <a:moveTo>
                  <a:pt x="24" y="346"/>
                </a:moveTo>
                <a:cubicBezTo>
                  <a:pt x="25" y="345"/>
                  <a:pt x="25" y="346"/>
                  <a:pt x="25" y="347"/>
                </a:cubicBezTo>
                <a:cubicBezTo>
                  <a:pt x="25" y="348"/>
                  <a:pt x="25" y="346"/>
                  <a:pt x="24" y="346"/>
                </a:cubicBezTo>
                <a:close/>
                <a:moveTo>
                  <a:pt x="26" y="349"/>
                </a:moveTo>
                <a:cubicBezTo>
                  <a:pt x="26" y="349"/>
                  <a:pt x="25" y="350"/>
                  <a:pt x="25" y="349"/>
                </a:cubicBezTo>
                <a:cubicBezTo>
                  <a:pt x="25" y="349"/>
                  <a:pt x="25" y="350"/>
                  <a:pt x="25" y="350"/>
                </a:cubicBezTo>
                <a:cubicBezTo>
                  <a:pt x="25" y="351"/>
                  <a:pt x="25" y="350"/>
                  <a:pt x="25" y="349"/>
                </a:cubicBezTo>
                <a:cubicBezTo>
                  <a:pt x="25" y="348"/>
                  <a:pt x="25" y="348"/>
                  <a:pt x="26" y="349"/>
                </a:cubicBezTo>
                <a:close/>
                <a:moveTo>
                  <a:pt x="24" y="348"/>
                </a:moveTo>
                <a:cubicBezTo>
                  <a:pt x="24" y="348"/>
                  <a:pt x="24" y="351"/>
                  <a:pt x="23" y="350"/>
                </a:cubicBezTo>
                <a:cubicBezTo>
                  <a:pt x="23" y="350"/>
                  <a:pt x="23" y="350"/>
                  <a:pt x="23" y="349"/>
                </a:cubicBezTo>
                <a:cubicBezTo>
                  <a:pt x="23" y="349"/>
                  <a:pt x="24" y="349"/>
                  <a:pt x="24" y="348"/>
                </a:cubicBezTo>
                <a:close/>
                <a:moveTo>
                  <a:pt x="40" y="350"/>
                </a:moveTo>
                <a:cubicBezTo>
                  <a:pt x="40" y="350"/>
                  <a:pt x="40" y="350"/>
                  <a:pt x="41" y="349"/>
                </a:cubicBezTo>
                <a:cubicBezTo>
                  <a:pt x="41" y="349"/>
                  <a:pt x="41" y="351"/>
                  <a:pt x="41" y="350"/>
                </a:cubicBezTo>
                <a:cubicBezTo>
                  <a:pt x="41" y="352"/>
                  <a:pt x="41" y="351"/>
                  <a:pt x="40" y="351"/>
                </a:cubicBezTo>
                <a:cubicBezTo>
                  <a:pt x="40" y="354"/>
                  <a:pt x="40" y="354"/>
                  <a:pt x="40" y="354"/>
                </a:cubicBezTo>
                <a:cubicBezTo>
                  <a:pt x="40" y="354"/>
                  <a:pt x="40" y="354"/>
                  <a:pt x="40" y="354"/>
                </a:cubicBezTo>
                <a:cubicBezTo>
                  <a:pt x="39" y="354"/>
                  <a:pt x="40" y="352"/>
                  <a:pt x="40" y="350"/>
                </a:cubicBezTo>
                <a:close/>
                <a:moveTo>
                  <a:pt x="25" y="351"/>
                </a:moveTo>
                <a:cubicBezTo>
                  <a:pt x="25" y="351"/>
                  <a:pt x="25" y="352"/>
                  <a:pt x="25" y="353"/>
                </a:cubicBezTo>
                <a:cubicBezTo>
                  <a:pt x="25" y="354"/>
                  <a:pt x="24" y="355"/>
                  <a:pt x="24" y="354"/>
                </a:cubicBezTo>
                <a:cubicBezTo>
                  <a:pt x="23" y="351"/>
                  <a:pt x="24" y="353"/>
                  <a:pt x="25" y="351"/>
                </a:cubicBezTo>
                <a:close/>
                <a:moveTo>
                  <a:pt x="26" y="352"/>
                </a:moveTo>
                <a:cubicBezTo>
                  <a:pt x="27" y="352"/>
                  <a:pt x="26" y="353"/>
                  <a:pt x="26" y="354"/>
                </a:cubicBezTo>
                <a:cubicBezTo>
                  <a:pt x="25" y="354"/>
                  <a:pt x="26" y="352"/>
                  <a:pt x="25" y="352"/>
                </a:cubicBezTo>
                <a:cubicBezTo>
                  <a:pt x="26" y="350"/>
                  <a:pt x="26" y="353"/>
                  <a:pt x="26" y="352"/>
                </a:cubicBezTo>
                <a:close/>
                <a:moveTo>
                  <a:pt x="27" y="352"/>
                </a:moveTo>
                <a:cubicBezTo>
                  <a:pt x="28" y="354"/>
                  <a:pt x="28" y="351"/>
                  <a:pt x="29" y="354"/>
                </a:cubicBezTo>
                <a:cubicBezTo>
                  <a:pt x="28" y="352"/>
                  <a:pt x="28" y="354"/>
                  <a:pt x="28" y="354"/>
                </a:cubicBezTo>
                <a:cubicBezTo>
                  <a:pt x="28" y="355"/>
                  <a:pt x="27" y="354"/>
                  <a:pt x="27" y="353"/>
                </a:cubicBezTo>
                <a:cubicBezTo>
                  <a:pt x="27" y="353"/>
                  <a:pt x="27" y="353"/>
                  <a:pt x="27" y="352"/>
                </a:cubicBezTo>
                <a:close/>
                <a:moveTo>
                  <a:pt x="25" y="361"/>
                </a:moveTo>
                <a:cubicBezTo>
                  <a:pt x="25" y="363"/>
                  <a:pt x="25" y="366"/>
                  <a:pt x="24" y="366"/>
                </a:cubicBezTo>
                <a:cubicBezTo>
                  <a:pt x="25" y="365"/>
                  <a:pt x="24" y="363"/>
                  <a:pt x="25" y="363"/>
                </a:cubicBezTo>
                <a:cubicBezTo>
                  <a:pt x="24" y="363"/>
                  <a:pt x="24" y="363"/>
                  <a:pt x="24" y="362"/>
                </a:cubicBezTo>
                <a:cubicBezTo>
                  <a:pt x="25" y="361"/>
                  <a:pt x="25" y="362"/>
                  <a:pt x="25" y="361"/>
                </a:cubicBezTo>
                <a:close/>
                <a:moveTo>
                  <a:pt x="24" y="359"/>
                </a:moveTo>
                <a:cubicBezTo>
                  <a:pt x="24" y="360"/>
                  <a:pt x="25" y="360"/>
                  <a:pt x="25" y="359"/>
                </a:cubicBezTo>
                <a:cubicBezTo>
                  <a:pt x="24" y="358"/>
                  <a:pt x="25" y="356"/>
                  <a:pt x="24" y="356"/>
                </a:cubicBezTo>
                <a:cubicBezTo>
                  <a:pt x="24" y="355"/>
                  <a:pt x="25" y="355"/>
                  <a:pt x="25" y="354"/>
                </a:cubicBezTo>
                <a:cubicBezTo>
                  <a:pt x="26" y="355"/>
                  <a:pt x="26" y="359"/>
                  <a:pt x="27" y="359"/>
                </a:cubicBezTo>
                <a:cubicBezTo>
                  <a:pt x="26" y="360"/>
                  <a:pt x="26" y="360"/>
                  <a:pt x="26" y="361"/>
                </a:cubicBezTo>
                <a:cubicBezTo>
                  <a:pt x="25" y="361"/>
                  <a:pt x="24" y="361"/>
                  <a:pt x="24" y="359"/>
                </a:cubicBezTo>
                <a:close/>
                <a:moveTo>
                  <a:pt x="31" y="357"/>
                </a:moveTo>
                <a:cubicBezTo>
                  <a:pt x="31" y="358"/>
                  <a:pt x="31" y="357"/>
                  <a:pt x="32" y="358"/>
                </a:cubicBezTo>
                <a:cubicBezTo>
                  <a:pt x="32" y="359"/>
                  <a:pt x="31" y="358"/>
                  <a:pt x="30" y="359"/>
                </a:cubicBezTo>
                <a:cubicBezTo>
                  <a:pt x="30" y="359"/>
                  <a:pt x="31" y="358"/>
                  <a:pt x="31" y="357"/>
                </a:cubicBezTo>
                <a:close/>
                <a:moveTo>
                  <a:pt x="41" y="358"/>
                </a:moveTo>
                <a:cubicBezTo>
                  <a:pt x="41" y="358"/>
                  <a:pt x="42" y="362"/>
                  <a:pt x="41" y="362"/>
                </a:cubicBezTo>
                <a:cubicBezTo>
                  <a:pt x="41" y="360"/>
                  <a:pt x="41" y="360"/>
                  <a:pt x="41" y="358"/>
                </a:cubicBezTo>
                <a:close/>
                <a:moveTo>
                  <a:pt x="31" y="361"/>
                </a:moveTo>
                <a:cubicBezTo>
                  <a:pt x="31" y="361"/>
                  <a:pt x="31" y="363"/>
                  <a:pt x="31" y="364"/>
                </a:cubicBezTo>
                <a:cubicBezTo>
                  <a:pt x="30" y="363"/>
                  <a:pt x="31" y="363"/>
                  <a:pt x="31" y="361"/>
                </a:cubicBezTo>
                <a:close/>
                <a:moveTo>
                  <a:pt x="27" y="367"/>
                </a:moveTo>
                <a:cubicBezTo>
                  <a:pt x="27" y="365"/>
                  <a:pt x="27" y="365"/>
                  <a:pt x="27" y="365"/>
                </a:cubicBezTo>
                <a:cubicBezTo>
                  <a:pt x="28" y="365"/>
                  <a:pt x="28" y="364"/>
                  <a:pt x="28" y="365"/>
                </a:cubicBezTo>
                <a:cubicBezTo>
                  <a:pt x="28" y="365"/>
                  <a:pt x="28" y="365"/>
                  <a:pt x="28" y="365"/>
                </a:cubicBezTo>
                <a:cubicBezTo>
                  <a:pt x="28" y="366"/>
                  <a:pt x="28" y="366"/>
                  <a:pt x="28" y="367"/>
                </a:cubicBezTo>
                <a:cubicBezTo>
                  <a:pt x="28" y="367"/>
                  <a:pt x="28" y="367"/>
                  <a:pt x="28" y="366"/>
                </a:cubicBezTo>
                <a:cubicBezTo>
                  <a:pt x="29" y="368"/>
                  <a:pt x="28" y="367"/>
                  <a:pt x="27" y="367"/>
                </a:cubicBezTo>
                <a:close/>
                <a:moveTo>
                  <a:pt x="24" y="368"/>
                </a:moveTo>
                <a:cubicBezTo>
                  <a:pt x="25" y="368"/>
                  <a:pt x="25" y="368"/>
                  <a:pt x="26" y="367"/>
                </a:cubicBezTo>
                <a:cubicBezTo>
                  <a:pt x="25" y="369"/>
                  <a:pt x="25" y="369"/>
                  <a:pt x="26" y="371"/>
                </a:cubicBezTo>
                <a:cubicBezTo>
                  <a:pt x="25" y="371"/>
                  <a:pt x="25" y="370"/>
                  <a:pt x="25" y="369"/>
                </a:cubicBezTo>
                <a:cubicBezTo>
                  <a:pt x="25" y="370"/>
                  <a:pt x="24" y="369"/>
                  <a:pt x="24" y="369"/>
                </a:cubicBezTo>
                <a:cubicBezTo>
                  <a:pt x="24" y="368"/>
                  <a:pt x="25" y="369"/>
                  <a:pt x="24" y="368"/>
                </a:cubicBezTo>
                <a:close/>
                <a:moveTo>
                  <a:pt x="45" y="370"/>
                </a:moveTo>
                <a:cubicBezTo>
                  <a:pt x="46" y="369"/>
                  <a:pt x="46" y="371"/>
                  <a:pt x="46" y="372"/>
                </a:cubicBezTo>
                <a:cubicBezTo>
                  <a:pt x="46" y="373"/>
                  <a:pt x="46" y="372"/>
                  <a:pt x="45" y="372"/>
                </a:cubicBezTo>
                <a:cubicBezTo>
                  <a:pt x="45" y="371"/>
                  <a:pt x="45" y="370"/>
                  <a:pt x="45" y="370"/>
                </a:cubicBezTo>
                <a:close/>
                <a:moveTo>
                  <a:pt x="28" y="370"/>
                </a:moveTo>
                <a:cubicBezTo>
                  <a:pt x="28" y="371"/>
                  <a:pt x="28" y="370"/>
                  <a:pt x="29" y="370"/>
                </a:cubicBezTo>
                <a:cubicBezTo>
                  <a:pt x="29" y="372"/>
                  <a:pt x="29" y="372"/>
                  <a:pt x="29" y="372"/>
                </a:cubicBezTo>
                <a:cubicBezTo>
                  <a:pt x="28" y="369"/>
                  <a:pt x="28" y="373"/>
                  <a:pt x="28" y="372"/>
                </a:cubicBezTo>
                <a:cubicBezTo>
                  <a:pt x="28" y="372"/>
                  <a:pt x="28" y="371"/>
                  <a:pt x="28" y="370"/>
                </a:cubicBezTo>
                <a:close/>
                <a:moveTo>
                  <a:pt x="25" y="373"/>
                </a:moveTo>
                <a:cubicBezTo>
                  <a:pt x="25" y="372"/>
                  <a:pt x="24" y="374"/>
                  <a:pt x="24" y="372"/>
                </a:cubicBezTo>
                <a:cubicBezTo>
                  <a:pt x="25" y="371"/>
                  <a:pt x="25" y="372"/>
                  <a:pt x="26" y="372"/>
                </a:cubicBezTo>
                <a:cubicBezTo>
                  <a:pt x="26" y="374"/>
                  <a:pt x="27" y="373"/>
                  <a:pt x="26" y="375"/>
                </a:cubicBezTo>
                <a:cubicBezTo>
                  <a:pt x="26" y="373"/>
                  <a:pt x="25" y="376"/>
                  <a:pt x="25" y="373"/>
                </a:cubicBezTo>
                <a:cubicBezTo>
                  <a:pt x="25" y="373"/>
                  <a:pt x="25" y="373"/>
                  <a:pt x="25" y="373"/>
                </a:cubicBezTo>
                <a:close/>
                <a:moveTo>
                  <a:pt x="41" y="374"/>
                </a:moveTo>
                <a:cubicBezTo>
                  <a:pt x="40" y="375"/>
                  <a:pt x="41" y="375"/>
                  <a:pt x="41" y="376"/>
                </a:cubicBezTo>
                <a:cubicBezTo>
                  <a:pt x="40" y="376"/>
                  <a:pt x="41" y="378"/>
                  <a:pt x="40" y="378"/>
                </a:cubicBezTo>
                <a:cubicBezTo>
                  <a:pt x="41" y="376"/>
                  <a:pt x="40" y="374"/>
                  <a:pt x="40" y="375"/>
                </a:cubicBezTo>
                <a:cubicBezTo>
                  <a:pt x="40" y="374"/>
                  <a:pt x="40" y="373"/>
                  <a:pt x="41" y="372"/>
                </a:cubicBezTo>
                <a:cubicBezTo>
                  <a:pt x="40" y="374"/>
                  <a:pt x="41" y="374"/>
                  <a:pt x="41" y="375"/>
                </a:cubicBezTo>
                <a:cubicBezTo>
                  <a:pt x="41" y="375"/>
                  <a:pt x="41" y="375"/>
                  <a:pt x="41" y="374"/>
                </a:cubicBezTo>
                <a:close/>
                <a:moveTo>
                  <a:pt x="28" y="378"/>
                </a:moveTo>
                <a:cubicBezTo>
                  <a:pt x="28" y="377"/>
                  <a:pt x="28" y="378"/>
                  <a:pt x="27" y="377"/>
                </a:cubicBezTo>
                <a:cubicBezTo>
                  <a:pt x="28" y="376"/>
                  <a:pt x="27" y="375"/>
                  <a:pt x="27" y="374"/>
                </a:cubicBezTo>
                <a:cubicBezTo>
                  <a:pt x="27" y="374"/>
                  <a:pt x="27" y="374"/>
                  <a:pt x="28" y="373"/>
                </a:cubicBezTo>
                <a:cubicBezTo>
                  <a:pt x="28" y="374"/>
                  <a:pt x="28" y="377"/>
                  <a:pt x="29" y="377"/>
                </a:cubicBezTo>
                <a:cubicBezTo>
                  <a:pt x="29" y="379"/>
                  <a:pt x="29" y="380"/>
                  <a:pt x="29" y="381"/>
                </a:cubicBezTo>
                <a:cubicBezTo>
                  <a:pt x="28" y="382"/>
                  <a:pt x="28" y="379"/>
                  <a:pt x="28" y="381"/>
                </a:cubicBezTo>
                <a:cubicBezTo>
                  <a:pt x="27" y="380"/>
                  <a:pt x="27" y="378"/>
                  <a:pt x="28" y="378"/>
                </a:cubicBezTo>
                <a:close/>
                <a:moveTo>
                  <a:pt x="43" y="374"/>
                </a:moveTo>
                <a:cubicBezTo>
                  <a:pt x="44" y="374"/>
                  <a:pt x="44" y="376"/>
                  <a:pt x="43" y="376"/>
                </a:cubicBezTo>
                <a:cubicBezTo>
                  <a:pt x="43" y="376"/>
                  <a:pt x="43" y="375"/>
                  <a:pt x="43" y="374"/>
                </a:cubicBezTo>
                <a:close/>
                <a:moveTo>
                  <a:pt x="22" y="375"/>
                </a:moveTo>
                <a:cubicBezTo>
                  <a:pt x="23" y="376"/>
                  <a:pt x="23" y="377"/>
                  <a:pt x="23" y="378"/>
                </a:cubicBezTo>
                <a:cubicBezTo>
                  <a:pt x="22" y="378"/>
                  <a:pt x="22" y="377"/>
                  <a:pt x="22" y="375"/>
                </a:cubicBezTo>
                <a:close/>
                <a:moveTo>
                  <a:pt x="25" y="375"/>
                </a:moveTo>
                <a:cubicBezTo>
                  <a:pt x="26" y="375"/>
                  <a:pt x="26" y="376"/>
                  <a:pt x="26" y="376"/>
                </a:cubicBezTo>
                <a:cubicBezTo>
                  <a:pt x="26" y="376"/>
                  <a:pt x="26" y="377"/>
                  <a:pt x="26" y="377"/>
                </a:cubicBezTo>
                <a:cubicBezTo>
                  <a:pt x="26" y="377"/>
                  <a:pt x="26" y="376"/>
                  <a:pt x="27" y="377"/>
                </a:cubicBezTo>
                <a:cubicBezTo>
                  <a:pt x="26" y="379"/>
                  <a:pt x="27" y="379"/>
                  <a:pt x="27" y="380"/>
                </a:cubicBezTo>
                <a:cubicBezTo>
                  <a:pt x="26" y="379"/>
                  <a:pt x="26" y="379"/>
                  <a:pt x="26" y="380"/>
                </a:cubicBezTo>
                <a:cubicBezTo>
                  <a:pt x="25" y="378"/>
                  <a:pt x="26" y="377"/>
                  <a:pt x="25" y="375"/>
                </a:cubicBezTo>
                <a:close/>
                <a:moveTo>
                  <a:pt x="32" y="381"/>
                </a:moveTo>
                <a:cubicBezTo>
                  <a:pt x="31" y="383"/>
                  <a:pt x="32" y="382"/>
                  <a:pt x="32" y="383"/>
                </a:cubicBezTo>
                <a:cubicBezTo>
                  <a:pt x="32" y="383"/>
                  <a:pt x="32" y="382"/>
                  <a:pt x="32" y="381"/>
                </a:cubicBezTo>
                <a:cubicBezTo>
                  <a:pt x="33" y="381"/>
                  <a:pt x="33" y="383"/>
                  <a:pt x="32" y="384"/>
                </a:cubicBezTo>
                <a:cubicBezTo>
                  <a:pt x="32" y="383"/>
                  <a:pt x="31" y="384"/>
                  <a:pt x="32" y="385"/>
                </a:cubicBezTo>
                <a:cubicBezTo>
                  <a:pt x="31" y="385"/>
                  <a:pt x="31" y="384"/>
                  <a:pt x="30" y="385"/>
                </a:cubicBezTo>
                <a:cubicBezTo>
                  <a:pt x="31" y="384"/>
                  <a:pt x="31" y="382"/>
                  <a:pt x="30" y="382"/>
                </a:cubicBezTo>
                <a:cubicBezTo>
                  <a:pt x="32" y="380"/>
                  <a:pt x="29" y="381"/>
                  <a:pt x="31" y="379"/>
                </a:cubicBezTo>
                <a:cubicBezTo>
                  <a:pt x="31" y="379"/>
                  <a:pt x="31" y="378"/>
                  <a:pt x="30" y="378"/>
                </a:cubicBezTo>
                <a:cubicBezTo>
                  <a:pt x="30" y="378"/>
                  <a:pt x="31" y="377"/>
                  <a:pt x="31" y="377"/>
                </a:cubicBezTo>
                <a:cubicBezTo>
                  <a:pt x="31" y="378"/>
                  <a:pt x="31" y="380"/>
                  <a:pt x="32" y="378"/>
                </a:cubicBezTo>
                <a:cubicBezTo>
                  <a:pt x="32" y="379"/>
                  <a:pt x="32" y="381"/>
                  <a:pt x="32" y="381"/>
                </a:cubicBezTo>
                <a:close/>
                <a:moveTo>
                  <a:pt x="34" y="378"/>
                </a:moveTo>
                <a:cubicBezTo>
                  <a:pt x="34" y="378"/>
                  <a:pt x="34" y="379"/>
                  <a:pt x="33" y="378"/>
                </a:cubicBezTo>
                <a:cubicBezTo>
                  <a:pt x="33" y="379"/>
                  <a:pt x="34" y="379"/>
                  <a:pt x="34" y="380"/>
                </a:cubicBezTo>
                <a:cubicBezTo>
                  <a:pt x="33" y="380"/>
                  <a:pt x="33" y="380"/>
                  <a:pt x="33" y="380"/>
                </a:cubicBezTo>
                <a:cubicBezTo>
                  <a:pt x="33" y="378"/>
                  <a:pt x="33" y="378"/>
                  <a:pt x="33" y="378"/>
                </a:cubicBezTo>
                <a:cubicBezTo>
                  <a:pt x="33" y="378"/>
                  <a:pt x="34" y="378"/>
                  <a:pt x="34" y="378"/>
                </a:cubicBezTo>
                <a:close/>
                <a:moveTo>
                  <a:pt x="43" y="379"/>
                </a:moveTo>
                <a:cubicBezTo>
                  <a:pt x="43" y="380"/>
                  <a:pt x="43" y="380"/>
                  <a:pt x="44" y="380"/>
                </a:cubicBezTo>
                <a:cubicBezTo>
                  <a:pt x="44" y="381"/>
                  <a:pt x="44" y="381"/>
                  <a:pt x="44" y="381"/>
                </a:cubicBezTo>
                <a:cubicBezTo>
                  <a:pt x="43" y="381"/>
                  <a:pt x="43" y="380"/>
                  <a:pt x="43" y="381"/>
                </a:cubicBezTo>
                <a:cubicBezTo>
                  <a:pt x="43" y="380"/>
                  <a:pt x="43" y="380"/>
                  <a:pt x="43" y="379"/>
                </a:cubicBezTo>
                <a:close/>
                <a:moveTo>
                  <a:pt x="27" y="380"/>
                </a:moveTo>
                <a:cubicBezTo>
                  <a:pt x="27" y="380"/>
                  <a:pt x="27" y="381"/>
                  <a:pt x="27" y="381"/>
                </a:cubicBezTo>
                <a:cubicBezTo>
                  <a:pt x="27" y="381"/>
                  <a:pt x="27" y="382"/>
                  <a:pt x="26" y="382"/>
                </a:cubicBezTo>
                <a:cubicBezTo>
                  <a:pt x="26" y="381"/>
                  <a:pt x="27" y="381"/>
                  <a:pt x="27" y="380"/>
                </a:cubicBezTo>
                <a:close/>
                <a:moveTo>
                  <a:pt x="42" y="380"/>
                </a:moveTo>
                <a:cubicBezTo>
                  <a:pt x="43" y="381"/>
                  <a:pt x="42" y="385"/>
                  <a:pt x="41" y="385"/>
                </a:cubicBezTo>
                <a:cubicBezTo>
                  <a:pt x="41" y="383"/>
                  <a:pt x="42" y="382"/>
                  <a:pt x="42" y="381"/>
                </a:cubicBezTo>
                <a:cubicBezTo>
                  <a:pt x="42" y="381"/>
                  <a:pt x="42" y="381"/>
                  <a:pt x="42" y="380"/>
                </a:cubicBezTo>
                <a:close/>
                <a:moveTo>
                  <a:pt x="25" y="381"/>
                </a:moveTo>
                <a:cubicBezTo>
                  <a:pt x="26" y="380"/>
                  <a:pt x="26" y="381"/>
                  <a:pt x="26" y="381"/>
                </a:cubicBezTo>
                <a:cubicBezTo>
                  <a:pt x="26" y="382"/>
                  <a:pt x="26" y="383"/>
                  <a:pt x="26" y="383"/>
                </a:cubicBezTo>
                <a:cubicBezTo>
                  <a:pt x="26" y="383"/>
                  <a:pt x="26" y="382"/>
                  <a:pt x="26" y="382"/>
                </a:cubicBezTo>
                <a:cubicBezTo>
                  <a:pt x="26" y="382"/>
                  <a:pt x="26" y="381"/>
                  <a:pt x="25" y="381"/>
                </a:cubicBezTo>
                <a:close/>
                <a:moveTo>
                  <a:pt x="34" y="381"/>
                </a:moveTo>
                <a:cubicBezTo>
                  <a:pt x="34" y="382"/>
                  <a:pt x="33" y="382"/>
                  <a:pt x="33" y="381"/>
                </a:cubicBezTo>
                <a:cubicBezTo>
                  <a:pt x="33" y="380"/>
                  <a:pt x="34" y="380"/>
                  <a:pt x="34" y="381"/>
                </a:cubicBezTo>
                <a:close/>
                <a:moveTo>
                  <a:pt x="46" y="381"/>
                </a:moveTo>
                <a:cubicBezTo>
                  <a:pt x="46" y="384"/>
                  <a:pt x="47" y="381"/>
                  <a:pt x="48" y="381"/>
                </a:cubicBezTo>
                <a:cubicBezTo>
                  <a:pt x="48" y="383"/>
                  <a:pt x="48" y="384"/>
                  <a:pt x="47" y="386"/>
                </a:cubicBezTo>
                <a:cubicBezTo>
                  <a:pt x="48" y="386"/>
                  <a:pt x="48" y="386"/>
                  <a:pt x="48" y="386"/>
                </a:cubicBezTo>
                <a:cubicBezTo>
                  <a:pt x="48" y="386"/>
                  <a:pt x="48" y="387"/>
                  <a:pt x="49" y="387"/>
                </a:cubicBezTo>
                <a:cubicBezTo>
                  <a:pt x="48" y="387"/>
                  <a:pt x="47" y="389"/>
                  <a:pt x="48" y="389"/>
                </a:cubicBezTo>
                <a:cubicBezTo>
                  <a:pt x="48" y="391"/>
                  <a:pt x="48" y="389"/>
                  <a:pt x="47" y="389"/>
                </a:cubicBezTo>
                <a:cubicBezTo>
                  <a:pt x="47" y="389"/>
                  <a:pt x="48" y="390"/>
                  <a:pt x="47" y="391"/>
                </a:cubicBezTo>
                <a:cubicBezTo>
                  <a:pt x="47" y="391"/>
                  <a:pt x="47" y="390"/>
                  <a:pt x="47" y="390"/>
                </a:cubicBezTo>
                <a:cubicBezTo>
                  <a:pt x="48" y="390"/>
                  <a:pt x="48" y="391"/>
                  <a:pt x="48" y="392"/>
                </a:cubicBezTo>
                <a:cubicBezTo>
                  <a:pt x="47" y="392"/>
                  <a:pt x="47" y="389"/>
                  <a:pt x="46" y="387"/>
                </a:cubicBezTo>
                <a:cubicBezTo>
                  <a:pt x="46" y="387"/>
                  <a:pt x="46" y="388"/>
                  <a:pt x="46" y="388"/>
                </a:cubicBezTo>
                <a:cubicBezTo>
                  <a:pt x="45" y="388"/>
                  <a:pt x="45" y="389"/>
                  <a:pt x="45" y="390"/>
                </a:cubicBezTo>
                <a:cubicBezTo>
                  <a:pt x="44" y="388"/>
                  <a:pt x="45" y="386"/>
                  <a:pt x="46" y="387"/>
                </a:cubicBezTo>
                <a:cubicBezTo>
                  <a:pt x="47" y="387"/>
                  <a:pt x="47" y="388"/>
                  <a:pt x="47" y="388"/>
                </a:cubicBezTo>
                <a:cubicBezTo>
                  <a:pt x="47" y="388"/>
                  <a:pt x="47" y="388"/>
                  <a:pt x="47" y="388"/>
                </a:cubicBezTo>
                <a:cubicBezTo>
                  <a:pt x="46" y="387"/>
                  <a:pt x="47" y="385"/>
                  <a:pt x="46" y="383"/>
                </a:cubicBezTo>
                <a:cubicBezTo>
                  <a:pt x="46" y="384"/>
                  <a:pt x="46" y="384"/>
                  <a:pt x="46" y="384"/>
                </a:cubicBezTo>
                <a:cubicBezTo>
                  <a:pt x="46" y="385"/>
                  <a:pt x="46" y="384"/>
                  <a:pt x="46" y="385"/>
                </a:cubicBezTo>
                <a:cubicBezTo>
                  <a:pt x="47" y="385"/>
                  <a:pt x="46" y="386"/>
                  <a:pt x="46" y="386"/>
                </a:cubicBezTo>
                <a:cubicBezTo>
                  <a:pt x="47" y="385"/>
                  <a:pt x="45" y="385"/>
                  <a:pt x="46" y="386"/>
                </a:cubicBezTo>
                <a:cubicBezTo>
                  <a:pt x="45" y="384"/>
                  <a:pt x="45" y="383"/>
                  <a:pt x="46" y="381"/>
                </a:cubicBezTo>
                <a:close/>
                <a:moveTo>
                  <a:pt x="43" y="381"/>
                </a:moveTo>
                <a:cubicBezTo>
                  <a:pt x="43" y="382"/>
                  <a:pt x="43" y="382"/>
                  <a:pt x="44" y="382"/>
                </a:cubicBezTo>
                <a:cubicBezTo>
                  <a:pt x="44" y="383"/>
                  <a:pt x="43" y="383"/>
                  <a:pt x="43" y="383"/>
                </a:cubicBezTo>
                <a:cubicBezTo>
                  <a:pt x="43" y="382"/>
                  <a:pt x="43" y="382"/>
                  <a:pt x="43" y="381"/>
                </a:cubicBezTo>
                <a:close/>
                <a:moveTo>
                  <a:pt x="52" y="382"/>
                </a:moveTo>
                <a:cubicBezTo>
                  <a:pt x="52" y="382"/>
                  <a:pt x="53" y="384"/>
                  <a:pt x="52" y="383"/>
                </a:cubicBezTo>
                <a:cubicBezTo>
                  <a:pt x="52" y="384"/>
                  <a:pt x="52" y="384"/>
                  <a:pt x="52" y="384"/>
                </a:cubicBezTo>
                <a:cubicBezTo>
                  <a:pt x="53" y="384"/>
                  <a:pt x="53" y="383"/>
                  <a:pt x="53" y="382"/>
                </a:cubicBezTo>
                <a:cubicBezTo>
                  <a:pt x="54" y="383"/>
                  <a:pt x="53" y="384"/>
                  <a:pt x="53" y="385"/>
                </a:cubicBezTo>
                <a:cubicBezTo>
                  <a:pt x="52" y="385"/>
                  <a:pt x="53" y="387"/>
                  <a:pt x="52" y="387"/>
                </a:cubicBezTo>
                <a:cubicBezTo>
                  <a:pt x="51" y="387"/>
                  <a:pt x="52" y="383"/>
                  <a:pt x="52" y="382"/>
                </a:cubicBezTo>
                <a:close/>
                <a:moveTo>
                  <a:pt x="27" y="384"/>
                </a:moveTo>
                <a:cubicBezTo>
                  <a:pt x="28" y="384"/>
                  <a:pt x="28" y="386"/>
                  <a:pt x="29" y="386"/>
                </a:cubicBezTo>
                <a:cubicBezTo>
                  <a:pt x="28" y="388"/>
                  <a:pt x="28" y="387"/>
                  <a:pt x="28" y="389"/>
                </a:cubicBezTo>
                <a:cubicBezTo>
                  <a:pt x="28" y="388"/>
                  <a:pt x="28" y="388"/>
                  <a:pt x="28" y="386"/>
                </a:cubicBezTo>
                <a:cubicBezTo>
                  <a:pt x="28" y="386"/>
                  <a:pt x="28" y="387"/>
                  <a:pt x="28" y="388"/>
                </a:cubicBezTo>
                <a:cubicBezTo>
                  <a:pt x="27" y="386"/>
                  <a:pt x="28" y="385"/>
                  <a:pt x="27" y="384"/>
                </a:cubicBezTo>
                <a:close/>
                <a:moveTo>
                  <a:pt x="26" y="383"/>
                </a:moveTo>
                <a:cubicBezTo>
                  <a:pt x="27" y="381"/>
                  <a:pt x="28" y="383"/>
                  <a:pt x="29" y="382"/>
                </a:cubicBezTo>
                <a:cubicBezTo>
                  <a:pt x="29" y="383"/>
                  <a:pt x="29" y="383"/>
                  <a:pt x="29" y="383"/>
                </a:cubicBezTo>
                <a:cubicBezTo>
                  <a:pt x="29" y="384"/>
                  <a:pt x="29" y="384"/>
                  <a:pt x="29" y="385"/>
                </a:cubicBezTo>
                <a:cubicBezTo>
                  <a:pt x="29" y="384"/>
                  <a:pt x="29" y="384"/>
                  <a:pt x="29" y="385"/>
                </a:cubicBezTo>
                <a:cubicBezTo>
                  <a:pt x="28" y="382"/>
                  <a:pt x="27" y="384"/>
                  <a:pt x="26" y="383"/>
                </a:cubicBezTo>
                <a:close/>
                <a:moveTo>
                  <a:pt x="41" y="382"/>
                </a:moveTo>
                <a:cubicBezTo>
                  <a:pt x="41" y="383"/>
                  <a:pt x="41" y="385"/>
                  <a:pt x="40" y="384"/>
                </a:cubicBezTo>
                <a:cubicBezTo>
                  <a:pt x="40" y="383"/>
                  <a:pt x="40" y="383"/>
                  <a:pt x="41" y="382"/>
                </a:cubicBezTo>
                <a:close/>
                <a:moveTo>
                  <a:pt x="34" y="384"/>
                </a:moveTo>
                <a:cubicBezTo>
                  <a:pt x="35" y="384"/>
                  <a:pt x="35" y="385"/>
                  <a:pt x="35" y="386"/>
                </a:cubicBezTo>
                <a:cubicBezTo>
                  <a:pt x="35" y="386"/>
                  <a:pt x="34" y="385"/>
                  <a:pt x="34" y="384"/>
                </a:cubicBezTo>
                <a:close/>
                <a:moveTo>
                  <a:pt x="27" y="386"/>
                </a:moveTo>
                <a:cubicBezTo>
                  <a:pt x="26" y="388"/>
                  <a:pt x="28" y="388"/>
                  <a:pt x="28" y="390"/>
                </a:cubicBezTo>
                <a:cubicBezTo>
                  <a:pt x="27" y="390"/>
                  <a:pt x="27" y="390"/>
                  <a:pt x="27" y="391"/>
                </a:cubicBezTo>
                <a:cubicBezTo>
                  <a:pt x="27" y="390"/>
                  <a:pt x="26" y="390"/>
                  <a:pt x="26" y="391"/>
                </a:cubicBezTo>
                <a:cubicBezTo>
                  <a:pt x="26" y="389"/>
                  <a:pt x="25" y="388"/>
                  <a:pt x="26" y="388"/>
                </a:cubicBezTo>
                <a:cubicBezTo>
                  <a:pt x="26" y="387"/>
                  <a:pt x="25" y="387"/>
                  <a:pt x="25" y="388"/>
                </a:cubicBezTo>
                <a:cubicBezTo>
                  <a:pt x="24" y="386"/>
                  <a:pt x="26" y="385"/>
                  <a:pt x="26" y="385"/>
                </a:cubicBezTo>
                <a:cubicBezTo>
                  <a:pt x="26" y="387"/>
                  <a:pt x="26" y="386"/>
                  <a:pt x="27" y="386"/>
                </a:cubicBezTo>
                <a:close/>
                <a:moveTo>
                  <a:pt x="33" y="385"/>
                </a:moveTo>
                <a:cubicBezTo>
                  <a:pt x="34" y="385"/>
                  <a:pt x="34" y="387"/>
                  <a:pt x="34" y="388"/>
                </a:cubicBezTo>
                <a:cubicBezTo>
                  <a:pt x="34" y="387"/>
                  <a:pt x="33" y="386"/>
                  <a:pt x="33" y="385"/>
                </a:cubicBezTo>
                <a:close/>
                <a:moveTo>
                  <a:pt x="42" y="385"/>
                </a:moveTo>
                <a:cubicBezTo>
                  <a:pt x="43" y="387"/>
                  <a:pt x="42" y="387"/>
                  <a:pt x="41" y="388"/>
                </a:cubicBezTo>
                <a:cubicBezTo>
                  <a:pt x="41" y="387"/>
                  <a:pt x="42" y="387"/>
                  <a:pt x="42" y="385"/>
                </a:cubicBezTo>
                <a:close/>
                <a:moveTo>
                  <a:pt x="31" y="387"/>
                </a:moveTo>
                <a:cubicBezTo>
                  <a:pt x="32" y="386"/>
                  <a:pt x="32" y="389"/>
                  <a:pt x="32" y="390"/>
                </a:cubicBezTo>
                <a:cubicBezTo>
                  <a:pt x="31" y="389"/>
                  <a:pt x="32" y="389"/>
                  <a:pt x="31" y="390"/>
                </a:cubicBezTo>
                <a:cubicBezTo>
                  <a:pt x="31" y="389"/>
                  <a:pt x="32" y="388"/>
                  <a:pt x="31" y="387"/>
                </a:cubicBezTo>
                <a:close/>
                <a:moveTo>
                  <a:pt x="25" y="389"/>
                </a:moveTo>
                <a:cubicBezTo>
                  <a:pt x="24" y="389"/>
                  <a:pt x="25" y="391"/>
                  <a:pt x="24" y="391"/>
                </a:cubicBezTo>
                <a:cubicBezTo>
                  <a:pt x="24" y="391"/>
                  <a:pt x="24" y="390"/>
                  <a:pt x="24" y="388"/>
                </a:cubicBezTo>
                <a:cubicBezTo>
                  <a:pt x="24" y="389"/>
                  <a:pt x="25" y="389"/>
                  <a:pt x="25" y="390"/>
                </a:cubicBezTo>
                <a:cubicBezTo>
                  <a:pt x="25" y="391"/>
                  <a:pt x="25" y="390"/>
                  <a:pt x="25" y="389"/>
                </a:cubicBezTo>
                <a:close/>
                <a:moveTo>
                  <a:pt x="30" y="389"/>
                </a:moveTo>
                <a:cubicBezTo>
                  <a:pt x="29" y="390"/>
                  <a:pt x="29" y="391"/>
                  <a:pt x="29" y="391"/>
                </a:cubicBezTo>
                <a:cubicBezTo>
                  <a:pt x="28" y="390"/>
                  <a:pt x="29" y="389"/>
                  <a:pt x="30" y="389"/>
                </a:cubicBezTo>
                <a:close/>
                <a:moveTo>
                  <a:pt x="33" y="391"/>
                </a:moveTo>
                <a:cubicBezTo>
                  <a:pt x="34" y="391"/>
                  <a:pt x="34" y="391"/>
                  <a:pt x="34" y="391"/>
                </a:cubicBezTo>
                <a:cubicBezTo>
                  <a:pt x="34" y="392"/>
                  <a:pt x="35" y="394"/>
                  <a:pt x="34" y="394"/>
                </a:cubicBezTo>
                <a:cubicBezTo>
                  <a:pt x="34" y="394"/>
                  <a:pt x="33" y="393"/>
                  <a:pt x="33" y="391"/>
                </a:cubicBezTo>
                <a:close/>
                <a:moveTo>
                  <a:pt x="25" y="391"/>
                </a:moveTo>
                <a:cubicBezTo>
                  <a:pt x="25" y="392"/>
                  <a:pt x="26" y="391"/>
                  <a:pt x="26" y="393"/>
                </a:cubicBezTo>
                <a:cubicBezTo>
                  <a:pt x="26" y="393"/>
                  <a:pt x="25" y="393"/>
                  <a:pt x="25" y="391"/>
                </a:cubicBezTo>
                <a:close/>
                <a:moveTo>
                  <a:pt x="25" y="394"/>
                </a:moveTo>
                <a:cubicBezTo>
                  <a:pt x="25" y="394"/>
                  <a:pt x="25" y="395"/>
                  <a:pt x="24" y="395"/>
                </a:cubicBezTo>
                <a:cubicBezTo>
                  <a:pt x="24" y="393"/>
                  <a:pt x="25" y="392"/>
                  <a:pt x="25" y="394"/>
                </a:cubicBezTo>
                <a:close/>
                <a:moveTo>
                  <a:pt x="32" y="394"/>
                </a:moveTo>
                <a:cubicBezTo>
                  <a:pt x="32" y="396"/>
                  <a:pt x="33" y="395"/>
                  <a:pt x="33" y="397"/>
                </a:cubicBezTo>
                <a:cubicBezTo>
                  <a:pt x="33" y="398"/>
                  <a:pt x="32" y="396"/>
                  <a:pt x="31" y="395"/>
                </a:cubicBezTo>
                <a:cubicBezTo>
                  <a:pt x="31" y="394"/>
                  <a:pt x="32" y="394"/>
                  <a:pt x="32" y="394"/>
                </a:cubicBezTo>
                <a:close/>
                <a:moveTo>
                  <a:pt x="42" y="400"/>
                </a:moveTo>
                <a:cubicBezTo>
                  <a:pt x="43" y="400"/>
                  <a:pt x="43" y="401"/>
                  <a:pt x="43" y="401"/>
                </a:cubicBezTo>
                <a:cubicBezTo>
                  <a:pt x="43" y="401"/>
                  <a:pt x="43" y="400"/>
                  <a:pt x="43" y="399"/>
                </a:cubicBezTo>
                <a:cubicBezTo>
                  <a:pt x="43" y="399"/>
                  <a:pt x="43" y="400"/>
                  <a:pt x="43" y="401"/>
                </a:cubicBezTo>
                <a:cubicBezTo>
                  <a:pt x="44" y="401"/>
                  <a:pt x="44" y="399"/>
                  <a:pt x="44" y="399"/>
                </a:cubicBezTo>
                <a:cubicBezTo>
                  <a:pt x="44" y="399"/>
                  <a:pt x="43" y="397"/>
                  <a:pt x="43" y="398"/>
                </a:cubicBezTo>
                <a:cubicBezTo>
                  <a:pt x="42" y="396"/>
                  <a:pt x="45" y="397"/>
                  <a:pt x="44" y="394"/>
                </a:cubicBezTo>
                <a:cubicBezTo>
                  <a:pt x="45" y="394"/>
                  <a:pt x="45" y="395"/>
                  <a:pt x="45" y="395"/>
                </a:cubicBezTo>
                <a:cubicBezTo>
                  <a:pt x="45" y="396"/>
                  <a:pt x="44" y="397"/>
                  <a:pt x="45" y="397"/>
                </a:cubicBezTo>
                <a:cubicBezTo>
                  <a:pt x="45" y="399"/>
                  <a:pt x="45" y="400"/>
                  <a:pt x="45" y="401"/>
                </a:cubicBezTo>
                <a:cubicBezTo>
                  <a:pt x="45" y="401"/>
                  <a:pt x="45" y="401"/>
                  <a:pt x="45" y="401"/>
                </a:cubicBezTo>
                <a:cubicBezTo>
                  <a:pt x="44" y="403"/>
                  <a:pt x="46" y="408"/>
                  <a:pt x="45" y="409"/>
                </a:cubicBezTo>
                <a:cubicBezTo>
                  <a:pt x="45" y="409"/>
                  <a:pt x="45" y="411"/>
                  <a:pt x="45" y="411"/>
                </a:cubicBezTo>
                <a:cubicBezTo>
                  <a:pt x="45" y="413"/>
                  <a:pt x="46" y="415"/>
                  <a:pt x="45" y="418"/>
                </a:cubicBezTo>
                <a:cubicBezTo>
                  <a:pt x="45" y="418"/>
                  <a:pt x="45" y="418"/>
                  <a:pt x="45" y="418"/>
                </a:cubicBezTo>
                <a:cubicBezTo>
                  <a:pt x="45" y="417"/>
                  <a:pt x="45" y="417"/>
                  <a:pt x="45" y="417"/>
                </a:cubicBezTo>
                <a:cubicBezTo>
                  <a:pt x="46" y="416"/>
                  <a:pt x="44" y="415"/>
                  <a:pt x="44" y="413"/>
                </a:cubicBezTo>
                <a:cubicBezTo>
                  <a:pt x="45" y="413"/>
                  <a:pt x="45" y="409"/>
                  <a:pt x="44" y="407"/>
                </a:cubicBezTo>
                <a:cubicBezTo>
                  <a:pt x="44" y="408"/>
                  <a:pt x="44" y="411"/>
                  <a:pt x="43" y="411"/>
                </a:cubicBezTo>
                <a:cubicBezTo>
                  <a:pt x="43" y="410"/>
                  <a:pt x="43" y="410"/>
                  <a:pt x="43" y="409"/>
                </a:cubicBezTo>
                <a:cubicBezTo>
                  <a:pt x="43" y="410"/>
                  <a:pt x="43" y="411"/>
                  <a:pt x="42" y="410"/>
                </a:cubicBezTo>
                <a:cubicBezTo>
                  <a:pt x="42" y="408"/>
                  <a:pt x="43" y="409"/>
                  <a:pt x="43" y="407"/>
                </a:cubicBezTo>
                <a:cubicBezTo>
                  <a:pt x="43" y="407"/>
                  <a:pt x="43" y="406"/>
                  <a:pt x="42" y="406"/>
                </a:cubicBezTo>
                <a:cubicBezTo>
                  <a:pt x="42" y="405"/>
                  <a:pt x="43" y="404"/>
                  <a:pt x="43" y="406"/>
                </a:cubicBezTo>
                <a:cubicBezTo>
                  <a:pt x="43" y="406"/>
                  <a:pt x="43" y="403"/>
                  <a:pt x="42" y="404"/>
                </a:cubicBezTo>
                <a:cubicBezTo>
                  <a:pt x="43" y="403"/>
                  <a:pt x="43" y="403"/>
                  <a:pt x="43" y="402"/>
                </a:cubicBezTo>
                <a:cubicBezTo>
                  <a:pt x="43" y="402"/>
                  <a:pt x="42" y="401"/>
                  <a:pt x="42" y="400"/>
                </a:cubicBezTo>
                <a:close/>
                <a:moveTo>
                  <a:pt x="42" y="398"/>
                </a:moveTo>
                <a:cubicBezTo>
                  <a:pt x="42" y="398"/>
                  <a:pt x="42" y="399"/>
                  <a:pt x="41" y="399"/>
                </a:cubicBezTo>
                <a:cubicBezTo>
                  <a:pt x="41" y="398"/>
                  <a:pt x="42" y="398"/>
                  <a:pt x="42" y="397"/>
                </a:cubicBezTo>
                <a:cubicBezTo>
                  <a:pt x="42" y="397"/>
                  <a:pt x="42" y="398"/>
                  <a:pt x="42" y="398"/>
                </a:cubicBezTo>
                <a:cubicBezTo>
                  <a:pt x="42" y="399"/>
                  <a:pt x="42" y="398"/>
                  <a:pt x="42" y="398"/>
                </a:cubicBezTo>
                <a:close/>
                <a:moveTo>
                  <a:pt x="53" y="397"/>
                </a:moveTo>
                <a:cubicBezTo>
                  <a:pt x="54" y="398"/>
                  <a:pt x="52" y="399"/>
                  <a:pt x="52" y="400"/>
                </a:cubicBezTo>
                <a:cubicBezTo>
                  <a:pt x="52" y="397"/>
                  <a:pt x="53" y="399"/>
                  <a:pt x="53" y="397"/>
                </a:cubicBezTo>
                <a:close/>
                <a:moveTo>
                  <a:pt x="32" y="397"/>
                </a:moveTo>
                <a:cubicBezTo>
                  <a:pt x="32" y="398"/>
                  <a:pt x="32" y="398"/>
                  <a:pt x="32" y="398"/>
                </a:cubicBezTo>
                <a:cubicBezTo>
                  <a:pt x="31" y="398"/>
                  <a:pt x="32" y="400"/>
                  <a:pt x="31" y="400"/>
                </a:cubicBezTo>
                <a:cubicBezTo>
                  <a:pt x="31" y="400"/>
                  <a:pt x="31" y="399"/>
                  <a:pt x="31" y="398"/>
                </a:cubicBezTo>
                <a:cubicBezTo>
                  <a:pt x="31" y="398"/>
                  <a:pt x="31" y="397"/>
                  <a:pt x="32" y="397"/>
                </a:cubicBezTo>
                <a:close/>
                <a:moveTo>
                  <a:pt x="52" y="404"/>
                </a:moveTo>
                <a:cubicBezTo>
                  <a:pt x="53" y="404"/>
                  <a:pt x="54" y="407"/>
                  <a:pt x="52" y="407"/>
                </a:cubicBezTo>
                <a:cubicBezTo>
                  <a:pt x="53" y="405"/>
                  <a:pt x="52" y="406"/>
                  <a:pt x="52" y="404"/>
                </a:cubicBezTo>
                <a:close/>
                <a:moveTo>
                  <a:pt x="42" y="441"/>
                </a:moveTo>
                <a:cubicBezTo>
                  <a:pt x="43" y="442"/>
                  <a:pt x="42" y="443"/>
                  <a:pt x="42" y="444"/>
                </a:cubicBezTo>
                <a:cubicBezTo>
                  <a:pt x="42" y="444"/>
                  <a:pt x="42" y="442"/>
                  <a:pt x="42" y="441"/>
                </a:cubicBezTo>
                <a:close/>
              </a:path>
            </a:pathLst>
          </a:custGeom>
          <a:solidFill>
            <a:schemeClr val="accent1">
              <a:alpha val="70000"/>
            </a:schemeClr>
          </a:solidFill>
          <a:ln w="14288" cap="flat">
            <a:noFill/>
            <a:prstDash val="solid"/>
            <a:miter lim="800000"/>
          </a:ln>
        </p:spPr>
        <p:txBody>
          <a:bodyPr vert="horz" wrap="square" lIns="91440" tIns="45720" rIns="91440" bIns="45720" numCol="1" anchor="ctr"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sym typeface="+mn-ea"/>
            </a:endParaRPr>
          </a:p>
        </p:txBody>
      </p:sp>
      <p:sp>
        <p:nvSpPr>
          <p:cNvPr id="18" name="标题 1"/>
          <p:cNvSpPr txBox="1"/>
          <p:nvPr/>
        </p:nvSpPr>
        <p:spPr>
          <a:xfrm>
            <a:off x="2864252" y="68961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19" name="标题 1"/>
          <p:cNvSpPr txBox="1"/>
          <p:nvPr/>
        </p:nvSpPr>
        <p:spPr>
          <a:xfrm>
            <a:off x="2711450" y="476885"/>
            <a:ext cx="217170" cy="257810"/>
          </a:xfrm>
          <a:prstGeom prst="rect">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24765" y="0"/>
            <a:ext cx="12252960" cy="6934200"/>
          </a:xfrm>
          <a:prstGeom prst="rect">
            <a:avLst/>
          </a:prstGeom>
          <a:solidFill>
            <a:schemeClr val="accent4">
              <a:lumMod val="20000"/>
              <a:lumOff val="80000"/>
              <a:alpha val="10000"/>
            </a:schemeClr>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658813" y="2183958"/>
            <a:ext cx="11246675" cy="2490084"/>
          </a:xfrm>
          <a:prstGeom prst="roundRect">
            <a:avLst>
              <a:gd name="adj" fmla="val 9323"/>
            </a:avLst>
          </a:prstGeom>
          <a:gradFill>
            <a:gsLst>
              <a:gs pos="0">
                <a:schemeClr val="bg1"/>
              </a:gs>
              <a:gs pos="100000">
                <a:schemeClr val="bg1">
                  <a:alpha val="0"/>
                </a:schemeClr>
              </a:gs>
            </a:gsLst>
            <a:lin ang="0" scaled="0"/>
          </a:gradFill>
          <a:ln w="12700" cap="sq">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9752" y="867801"/>
            <a:ext cx="12172248" cy="5990199"/>
          </a:xfrm>
          <a:custGeom>
            <a:avLst/>
            <a:gdLst>
              <a:gd name="connsiteX0" fmla="*/ 12172248 w 12172248"/>
              <a:gd name="connsiteY0" fmla="*/ 0 h 5990199"/>
              <a:gd name="connsiteX1" fmla="*/ 12172248 w 12172248"/>
              <a:gd name="connsiteY1" fmla="*/ 5990199 h 5990199"/>
              <a:gd name="connsiteX2" fmla="*/ 0 w 12172248"/>
              <a:gd name="connsiteY2" fmla="*/ 5990199 h 5990199"/>
              <a:gd name="connsiteX3" fmla="*/ 1364 w 12172248"/>
              <a:gd name="connsiteY3" fmla="*/ 5988443 h 5990199"/>
              <a:gd name="connsiteX4" fmla="*/ 1116932 w 12172248"/>
              <a:gd name="connsiteY4" fmla="*/ 5366651 h 5990199"/>
              <a:gd name="connsiteX5" fmla="*/ 2753708 w 12172248"/>
              <a:gd name="connsiteY5" fmla="*/ 5357507 h 5990199"/>
              <a:gd name="connsiteX6" fmla="*/ 4993988 w 12172248"/>
              <a:gd name="connsiteY6" fmla="*/ 4113923 h 5990199"/>
              <a:gd name="connsiteX7" fmla="*/ 6639909 w 12172248"/>
              <a:gd name="connsiteY7" fmla="*/ 4269371 h 5990199"/>
              <a:gd name="connsiteX8" fmla="*/ 7929212 w 12172248"/>
              <a:gd name="connsiteY8" fmla="*/ 3446411 h 5990199"/>
              <a:gd name="connsiteX9" fmla="*/ 9117932 w 12172248"/>
              <a:gd name="connsiteY9" fmla="*/ 2477147 h 5990199"/>
              <a:gd name="connsiteX10" fmla="*/ 11120468 w 12172248"/>
              <a:gd name="connsiteY10" fmla="*/ 2257691 h 5990199"/>
              <a:gd name="connsiteX11" fmla="*/ 11531948 w 12172248"/>
              <a:gd name="connsiteY11" fmla="*/ 584339 h 5990199"/>
              <a:gd name="connsiteX12" fmla="*/ 12080990 w 12172248"/>
              <a:gd name="connsiteY12" fmla="*/ 64229 h 5990199"/>
              <a:gd name="connsiteX13" fmla="*/ 12172248 w 12172248"/>
              <a:gd name="connsiteY13" fmla="*/ 0 h 5990199"/>
              <a:gd name="connsiteX14" fmla="*/ 12172248 w 12172248"/>
              <a:gd name="connsiteY14" fmla="*/ 0 h 5990199"/>
              <a:gd name="connsiteX15" fmla="*/ 12172248 w 12172248"/>
              <a:gd name="connsiteY15" fmla="*/ 0 h 5990199"/>
              <a:gd name="connsiteX16" fmla="*/ 12172248 w 12172248"/>
              <a:gd name="connsiteY16" fmla="*/ 0 h 5990199"/>
              <a:gd name="connsiteX17" fmla="*/ 12172248 w 12172248"/>
              <a:gd name="connsiteY17" fmla="*/ 0 h 5990199"/>
              <a:gd name="connsiteX18" fmla="*/ 12172248 w 12172248"/>
              <a:gd name="connsiteY18" fmla="*/ 0 h 5990199"/>
            </a:gdLst>
            <a:ahLst/>
            <a:cxnLst/>
            <a:rect l="l" t="t" r="r" b="b"/>
            <a:pathLst>
              <a:path w="12172248" h="5990199">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89" y="4295279"/>
                  <a:pt x="4993988"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lnTo>
                  <a:pt x="12172248" y="0"/>
                </a:lnTo>
                <a:close/>
              </a:path>
            </a:pathLst>
          </a:cu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1">
            <a:alphaModFix amt="12000"/>
          </a:blip>
          <a:srcRect l="11008" t="12109" r="9457" b="4303"/>
          <a:stretch>
            <a:fillRect/>
          </a:stretch>
        </p:blipFill>
        <p:spPr>
          <a:xfrm>
            <a:off x="-24765" y="836930"/>
            <a:ext cx="12216765" cy="5989955"/>
          </a:xfrm>
          <a:custGeom>
            <a:avLst/>
            <a:gdLst/>
            <a:ahLst/>
            <a:cxnLst/>
            <a:rect l="l" t="t" r="r" b="b"/>
            <a:pathLst>
              <a:path w="12166600" h="5994400">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90" y="4295279"/>
                  <a:pt x="4993989"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close/>
              </a:path>
            </a:pathLst>
          </a:custGeom>
          <a:noFill/>
          <a:ln>
            <a:noFill/>
          </a:ln>
        </p:spPr>
      </p:pic>
      <p:sp>
        <p:nvSpPr>
          <p:cNvPr id="7" name="标题 1"/>
          <p:cNvSpPr txBox="1"/>
          <p:nvPr/>
        </p:nvSpPr>
        <p:spPr>
          <a:xfrm>
            <a:off x="1049655" y="2489200"/>
            <a:ext cx="6615430" cy="1752600"/>
          </a:xfrm>
          <a:prstGeom prst="rect">
            <a:avLst/>
          </a:prstGeom>
          <a:noFill/>
          <a:ln>
            <a:noFill/>
          </a:ln>
        </p:spPr>
        <p:txBody>
          <a:bodyPr vert="horz" wrap="square" lIns="0" tIns="0" rIns="0" bIns="0" rtlCol="0" anchor="ctr"/>
          <a:lstStyle/>
          <a:p>
            <a:pPr algn="ctr">
              <a:lnSpc>
                <a:spcPct val="130000"/>
              </a:lnSpc>
            </a:pPr>
            <a:r>
              <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rPr>
              <a:t>无痛分娩的历史与发展 </a:t>
            </a:r>
            <a:endPar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endParaRPr>
          </a:p>
        </p:txBody>
      </p:sp>
      <p:sp>
        <p:nvSpPr>
          <p:cNvPr id="8" name="标题 1"/>
          <p:cNvSpPr txBox="1"/>
          <p:nvPr/>
        </p:nvSpPr>
        <p:spPr>
          <a:xfrm>
            <a:off x="815741" y="1068082"/>
            <a:ext cx="2455800" cy="830997"/>
          </a:xfrm>
          <a:prstGeom prst="rect">
            <a:avLst/>
          </a:prstGeom>
          <a:noFill/>
          <a:ln>
            <a:noFill/>
          </a:ln>
        </p:spPr>
        <p:txBody>
          <a:bodyPr vert="horz" wrap="square" lIns="0" tIns="0" rIns="0" bIns="0" rtlCol="0" anchor="ctr"/>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Part </a:t>
            </a:r>
            <a:endParaRPr kumimoji="1" lang="zh-CN" altLang="en-US"/>
          </a:p>
        </p:txBody>
      </p:sp>
      <p:pic>
        <p:nvPicPr>
          <p:cNvPr id="9" name="图片 8"/>
          <p:cNvPicPr>
            <a:picLocks noChangeAspect="1"/>
          </p:cNvPicPr>
          <p:nvPr/>
        </p:nvPicPr>
        <p:blipFill>
          <a:blip r:embed="rId2">
            <a:alphaModFix amt="100000"/>
          </a:blip>
          <a:srcRect b="11961"/>
          <a:stretch>
            <a:fillRect/>
          </a:stretch>
        </p:blipFill>
        <p:spPr>
          <a:xfrm flipH="1">
            <a:off x="7550136" y="1975104"/>
            <a:ext cx="3387854" cy="4882896"/>
          </a:xfrm>
          <a:prstGeom prst="rect">
            <a:avLst/>
          </a:prstGeom>
          <a:noFill/>
          <a:ln>
            <a:noFill/>
          </a:ln>
        </p:spPr>
      </p:pic>
      <p:sp>
        <p:nvSpPr>
          <p:cNvPr id="10" name="标题 1"/>
          <p:cNvSpPr txBox="1"/>
          <p:nvPr/>
        </p:nvSpPr>
        <p:spPr>
          <a:xfrm>
            <a:off x="2567940" y="868045"/>
            <a:ext cx="2522220" cy="1184910"/>
          </a:xfrm>
          <a:prstGeom prst="rect">
            <a:avLst/>
          </a:prstGeom>
          <a:noFill/>
          <a:ln>
            <a:noFill/>
          </a:ln>
        </p:spPr>
        <p:txBody>
          <a:bodyPr vert="horz" wrap="square" lIns="0" tIns="0" rIns="0" bIns="0" rtlCol="0" anchor="b"/>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03</a:t>
            </a:r>
            <a:endParaRPr kumimoji="1"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11" name="标题 1"/>
          <p:cNvSpPr txBox="1"/>
          <p:nvPr/>
        </p:nvSpPr>
        <p:spPr>
          <a:xfrm>
            <a:off x="499512" y="491491"/>
            <a:ext cx="149976" cy="149974"/>
          </a:xfrm>
          <a:prstGeom prst="rect">
            <a:avLst/>
          </a:prstGeom>
          <a:solidFill>
            <a:schemeClr val="accent2">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23850" y="320675"/>
            <a:ext cx="208280" cy="21272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0895" y="263525"/>
            <a:ext cx="5798820" cy="431800"/>
          </a:xfrm>
          <a:prstGeom prst="rect">
            <a:avLst/>
          </a:prstGeom>
          <a:noFill/>
          <a:ln>
            <a:noFill/>
          </a:ln>
        </p:spPr>
        <p:txBody>
          <a:bodyPr vert="horz" wrap="square" lIns="0" tIns="0" rIns="0" bIns="0" rtlCol="0" anchor="ctr"/>
          <a:p>
            <a:pPr algn="l">
              <a:lnSpc>
                <a:spcPct val="120000"/>
              </a:lnSpc>
              <a:buClrTx/>
              <a:buSzTx/>
              <a:buFontTx/>
            </a:pPr>
            <a:r>
              <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rPr>
              <a:t>无痛分娩的历史与发展</a:t>
            </a:r>
            <a:endParaRPr kumimoji="1"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ource Han Sans CN Bold" panose="020B0800000000000000" charset="-122"/>
              <a:sym typeface="汉仪超粗圆简" panose="02010600000101010101" charset="-122"/>
            </a:endParaRPr>
          </a:p>
        </p:txBody>
      </p:sp>
      <p:pic>
        <p:nvPicPr>
          <p:cNvPr id="6" name="图片 5" descr="卡通人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4970" y="913765"/>
            <a:ext cx="3918585" cy="5878830"/>
          </a:xfrm>
          <a:prstGeom prst="rect">
            <a:avLst/>
          </a:prstGeom>
        </p:spPr>
      </p:pic>
      <p:sp>
        <p:nvSpPr>
          <p:cNvPr id="4" name="矩形 3"/>
          <p:cNvSpPr/>
          <p:nvPr>
            <p:custDataLst>
              <p:tags r:id="rId2"/>
            </p:custDataLst>
          </p:nvPr>
        </p:nvSpPr>
        <p:spPr>
          <a:xfrm>
            <a:off x="3074035" y="3524250"/>
            <a:ext cx="8525510" cy="506095"/>
          </a:xfrm>
          <a:prstGeom prst="rect">
            <a:avLst/>
          </a:prstGeom>
          <a:solidFill>
            <a:schemeClr val="tx1">
              <a:lumMod val="50000"/>
              <a:lumOff val="50000"/>
              <a:alpha val="1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7" name="平行四边形 6"/>
          <p:cNvSpPr/>
          <p:nvPr>
            <p:custDataLst>
              <p:tags r:id="rId3"/>
            </p:custDataLst>
          </p:nvPr>
        </p:nvSpPr>
        <p:spPr>
          <a:xfrm flipH="1">
            <a:off x="3451225" y="3524250"/>
            <a:ext cx="2418080" cy="507365"/>
          </a:xfrm>
          <a:prstGeom prst="parallelogram">
            <a:avLst>
              <a:gd name="adj" fmla="val 76539"/>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none" rtlCol="0" anchor="ctr"/>
          <a:p>
            <a:pPr algn="ctr"/>
            <a:r>
              <a:rPr lang="en-US" altLang="zh-CN" sz="1500" b="1">
                <a:solidFill>
                  <a:srgbClr val="FFFFFF"/>
                </a:solidFill>
                <a:latin typeface="微软雅黑" panose="020B0503020204020204" charset="-122"/>
                <a:ea typeface="微软雅黑" panose="020B0503020204020204" charset="-122"/>
                <a:cs typeface="微软雅黑" panose="020B0503020204020204" charset="-122"/>
              </a:rPr>
              <a:t>19</a:t>
            </a:r>
            <a:r>
              <a:rPr lang="zh-CN" altLang="en-US" sz="1500" b="1">
                <a:solidFill>
                  <a:srgbClr val="FFFFFF"/>
                </a:solidFill>
                <a:latin typeface="微软雅黑" panose="020B0503020204020204" charset="-122"/>
                <a:ea typeface="微软雅黑" panose="020B0503020204020204" charset="-122"/>
                <a:cs typeface="微软雅黑" panose="020B0503020204020204" charset="-122"/>
              </a:rPr>
              <a:t>世纪麻醉药物的应用</a:t>
            </a:r>
            <a:endParaRPr lang="zh-CN" altLang="en-US" sz="1500"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9" name="平行四边形 18"/>
          <p:cNvSpPr/>
          <p:nvPr>
            <p:custDataLst>
              <p:tags r:id="rId4"/>
            </p:custDataLst>
          </p:nvPr>
        </p:nvSpPr>
        <p:spPr>
          <a:xfrm flipH="1">
            <a:off x="5855335" y="3526790"/>
            <a:ext cx="2531745" cy="507365"/>
          </a:xfrm>
          <a:prstGeom prst="parallelogram">
            <a:avLst>
              <a:gd name="adj" fmla="val 76539"/>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wrap="none" rtlCol="0" anchor="ctr"/>
          <a:p>
            <a:pPr algn="ctr"/>
            <a:r>
              <a:rPr lang="zh-CN" altLang="en-US" sz="1500" b="1">
                <a:solidFill>
                  <a:srgbClr val="FFFFFF"/>
                </a:solidFill>
                <a:latin typeface="微软雅黑" panose="020B0503020204020204" charset="-122"/>
                <a:ea typeface="微软雅黑" panose="020B0503020204020204" charset="-122"/>
                <a:cs typeface="微软雅黑" panose="020B0503020204020204" charset="-122"/>
              </a:rPr>
              <a:t>技术的初步发展与局限</a:t>
            </a:r>
            <a:endParaRPr lang="zh-CN" altLang="en-US" sz="1500" b="1">
              <a:solidFill>
                <a:srgbClr val="FFFFFF"/>
              </a:solidFill>
            </a:endParaRPr>
          </a:p>
        </p:txBody>
      </p:sp>
      <p:sp>
        <p:nvSpPr>
          <p:cNvPr id="28" name="平行四边形 27"/>
          <p:cNvSpPr/>
          <p:nvPr>
            <p:custDataLst>
              <p:tags r:id="rId5"/>
            </p:custDataLst>
          </p:nvPr>
        </p:nvSpPr>
        <p:spPr>
          <a:xfrm flipH="1">
            <a:off x="8494395" y="3523615"/>
            <a:ext cx="2784475" cy="507365"/>
          </a:xfrm>
          <a:prstGeom prst="parallelogram">
            <a:avLst>
              <a:gd name="adj" fmla="val 76539"/>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none" rtlCol="0" anchor="ctr"/>
          <a:p>
            <a:pPr algn="ctr"/>
            <a:r>
              <a:rPr lang="zh-CN" altLang="en-US" sz="1500" b="1">
                <a:solidFill>
                  <a:srgbClr val="FFFFFF"/>
                </a:solidFill>
                <a:latin typeface="微软雅黑" panose="020B0503020204020204" charset="-122"/>
                <a:ea typeface="微软雅黑" panose="020B0503020204020204" charset="-122"/>
                <a:cs typeface="微软雅黑" panose="020B0503020204020204" charset="-122"/>
              </a:rPr>
              <a:t>现代技术不断改进</a:t>
            </a:r>
            <a:endParaRPr lang="zh-CN" altLang="en-US" sz="1500" b="1">
              <a:solidFill>
                <a:srgbClr val="FFFFFF"/>
              </a:solidFill>
              <a:latin typeface="微软雅黑" panose="020B0503020204020204" charset="-122"/>
              <a:ea typeface="微软雅黑" panose="020B0503020204020204" charset="-122"/>
              <a:cs typeface="微软雅黑" panose="020B0503020204020204" charset="-122"/>
            </a:endParaRPr>
          </a:p>
        </p:txBody>
      </p:sp>
      <p:cxnSp>
        <p:nvCxnSpPr>
          <p:cNvPr id="15" name="直接连接符 14"/>
          <p:cNvCxnSpPr/>
          <p:nvPr>
            <p:custDataLst>
              <p:tags r:id="rId6"/>
            </p:custDataLst>
          </p:nvPr>
        </p:nvCxnSpPr>
        <p:spPr>
          <a:xfrm>
            <a:off x="6094291" y="4142823"/>
            <a:ext cx="0" cy="1586865"/>
          </a:xfrm>
          <a:prstGeom prst="line">
            <a:avLst/>
          </a:prstGeom>
          <a:ln w="25400">
            <a:solidFill>
              <a:schemeClr val="accent2"/>
            </a:solidFill>
            <a:headEnd type="oval"/>
            <a:tailEnd type="none"/>
          </a:ln>
        </p:spPr>
        <p:style>
          <a:lnRef idx="2">
            <a:schemeClr val="accent1"/>
          </a:lnRef>
          <a:fillRef idx="0">
            <a:srgbClr val="FFFFFF"/>
          </a:fillRef>
          <a:effectRef idx="0">
            <a:srgbClr val="FFFFFF"/>
          </a:effectRef>
          <a:fontRef idx="minor">
            <a:schemeClr val="tx1"/>
          </a:fontRef>
        </p:style>
      </p:cxnSp>
      <p:sp>
        <p:nvSpPr>
          <p:cNvPr id="39" name="正文"/>
          <p:cNvSpPr txBox="1"/>
          <p:nvPr>
            <p:custDataLst>
              <p:tags r:id="rId7"/>
            </p:custDataLst>
          </p:nvPr>
        </p:nvSpPr>
        <p:spPr>
          <a:xfrm>
            <a:off x="3597910" y="2347595"/>
            <a:ext cx="2251710" cy="1141730"/>
          </a:xfrm>
          <a:prstGeom prst="rect">
            <a:avLst/>
          </a:prstGeom>
          <a:noFill/>
        </p:spPr>
        <p:txBody>
          <a:bodyPr wrap="square" lIns="0" tIns="0" rIns="0" bIns="0" rtlCol="0" anchor="t" anchorCtr="0">
            <a:noAutofit/>
          </a:bodyPr>
          <a:p>
            <a:pPr indent="0" algn="l" fontAlgn="auto">
              <a:lnSpc>
                <a:spcPct val="130000"/>
              </a:lnSpc>
            </a:pPr>
            <a:r>
              <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rPr>
              <a:t>早期的麻醉药物在镇痛的同时，可能会对产妇和胎儿，造成呼吸抑制、循环衰竭等</a:t>
            </a:r>
            <a:endPar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endParaRPr>
          </a:p>
        </p:txBody>
      </p:sp>
      <p:sp>
        <p:nvSpPr>
          <p:cNvPr id="40" name="标题"/>
          <p:cNvSpPr txBox="1"/>
          <p:nvPr>
            <p:custDataLst>
              <p:tags r:id="rId8"/>
            </p:custDataLst>
          </p:nvPr>
        </p:nvSpPr>
        <p:spPr>
          <a:xfrm>
            <a:off x="3669665" y="2012315"/>
            <a:ext cx="1889125" cy="330835"/>
          </a:xfrm>
          <a:prstGeom prst="rect">
            <a:avLst/>
          </a:prstGeom>
          <a:noFill/>
        </p:spPr>
        <p:txBody>
          <a:bodyPr wrap="square" lIns="0" tIns="0" rIns="0" bIns="0" rtlCol="0" anchor="b">
            <a:noAutofit/>
          </a:bodyPr>
          <a:p>
            <a:pPr algn="l"/>
            <a:r>
              <a:rPr lang="zh-CN" altLang="en-US" sz="2000" b="1">
                <a:solidFill>
                  <a:schemeClr val="accent1"/>
                </a:solidFill>
                <a:latin typeface="微软雅黑" panose="020B0503020204020204" charset="-122"/>
                <a:ea typeface="微软雅黑" panose="020B0503020204020204" charset="-122"/>
                <a:cs typeface="+mn-ea"/>
              </a:rPr>
              <a:t>严重的副作用</a:t>
            </a:r>
            <a:endParaRPr lang="zh-CN" altLang="en-US" sz="2000" b="1">
              <a:solidFill>
                <a:schemeClr val="accent1"/>
              </a:solidFill>
              <a:latin typeface="微软雅黑" panose="020B0503020204020204" charset="-122"/>
              <a:ea typeface="微软雅黑" panose="020B0503020204020204" charset="-122"/>
              <a:cs typeface="+mn-ea"/>
            </a:endParaRPr>
          </a:p>
        </p:txBody>
      </p:sp>
      <p:cxnSp>
        <p:nvCxnSpPr>
          <p:cNvPr id="41" name="直接连接符 40"/>
          <p:cNvCxnSpPr/>
          <p:nvPr>
            <p:custDataLst>
              <p:tags r:id="rId9"/>
            </p:custDataLst>
          </p:nvPr>
        </p:nvCxnSpPr>
        <p:spPr>
          <a:xfrm flipV="1">
            <a:off x="3523738" y="1877967"/>
            <a:ext cx="2540" cy="1502410"/>
          </a:xfrm>
          <a:prstGeom prst="line">
            <a:avLst/>
          </a:prstGeom>
          <a:ln w="25400">
            <a:solidFill>
              <a:schemeClr val="accent1"/>
            </a:solidFill>
            <a:tailEnd type="oval"/>
          </a:ln>
        </p:spPr>
        <p:style>
          <a:lnRef idx="2">
            <a:schemeClr val="accent1"/>
          </a:lnRef>
          <a:fillRef idx="0">
            <a:srgbClr val="FFFFFF"/>
          </a:fillRef>
          <a:effectRef idx="0">
            <a:srgbClr val="FFFFFF"/>
          </a:effectRef>
          <a:fontRef idx="minor">
            <a:schemeClr val="tx1"/>
          </a:fontRef>
        </p:style>
      </p:cxnSp>
      <p:cxnSp>
        <p:nvCxnSpPr>
          <p:cNvPr id="42" name="直接连接符 41"/>
          <p:cNvCxnSpPr/>
          <p:nvPr>
            <p:custDataLst>
              <p:tags r:id="rId10"/>
            </p:custDataLst>
          </p:nvPr>
        </p:nvCxnSpPr>
        <p:spPr>
          <a:xfrm flipV="1">
            <a:off x="8494437" y="1877745"/>
            <a:ext cx="0" cy="1579245"/>
          </a:xfrm>
          <a:prstGeom prst="line">
            <a:avLst/>
          </a:prstGeom>
          <a:ln w="25400">
            <a:solidFill>
              <a:schemeClr val="accent1"/>
            </a:solidFill>
            <a:tailEnd type="oval"/>
          </a:ln>
        </p:spPr>
        <p:style>
          <a:lnRef idx="2">
            <a:schemeClr val="accent1"/>
          </a:lnRef>
          <a:fillRef idx="0">
            <a:srgbClr val="FFFFFF"/>
          </a:fillRef>
          <a:effectRef idx="0">
            <a:srgbClr val="FFFFFF"/>
          </a:effectRef>
          <a:fontRef idx="minor">
            <a:schemeClr val="tx1"/>
          </a:fontRef>
        </p:style>
      </p:cxnSp>
      <p:sp>
        <p:nvSpPr>
          <p:cNvPr id="43" name="正文"/>
          <p:cNvSpPr txBox="1"/>
          <p:nvPr>
            <p:custDataLst>
              <p:tags r:id="rId11"/>
            </p:custDataLst>
          </p:nvPr>
        </p:nvSpPr>
        <p:spPr>
          <a:xfrm>
            <a:off x="8641329" y="2239777"/>
            <a:ext cx="2783735" cy="636282"/>
          </a:xfrm>
          <a:prstGeom prst="rect">
            <a:avLst/>
          </a:prstGeom>
          <a:noFill/>
        </p:spPr>
        <p:txBody>
          <a:bodyPr wrap="square" lIns="0" tIns="0" rIns="0" bIns="0" rtlCol="0" anchor="t" anchorCtr="0">
            <a:noAutofit/>
          </a:bodyPr>
          <a:p>
            <a:pPr indent="0" algn="l" fontAlgn="auto">
              <a:lnSpc>
                <a:spcPct val="130000"/>
              </a:lnSpc>
            </a:pPr>
            <a:r>
              <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rPr>
              <a:t>具有起效快、作用时间短、副作用小等特点；</a:t>
            </a:r>
            <a:endPar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endParaRPr>
          </a:p>
          <a:p>
            <a:pPr indent="0" algn="l" fontAlgn="auto">
              <a:lnSpc>
                <a:spcPct val="130000"/>
              </a:lnSpc>
            </a:pPr>
            <a:r>
              <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rPr>
              <a:t>制定个性化的镇痛方案；</a:t>
            </a:r>
            <a:endPar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endParaRPr>
          </a:p>
          <a:p>
            <a:pPr indent="0" algn="l" fontAlgn="auto">
              <a:lnSpc>
                <a:spcPct val="130000"/>
              </a:lnSpc>
            </a:pPr>
            <a:r>
              <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rPr>
              <a:t>确保分娩过程顺利及</a:t>
            </a:r>
            <a:r>
              <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rPr>
              <a:t>母婴安全</a:t>
            </a:r>
            <a:endPar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endParaRPr>
          </a:p>
        </p:txBody>
      </p:sp>
      <p:sp>
        <p:nvSpPr>
          <p:cNvPr id="44" name="标题"/>
          <p:cNvSpPr txBox="1"/>
          <p:nvPr>
            <p:custDataLst>
              <p:tags r:id="rId12"/>
            </p:custDataLst>
          </p:nvPr>
        </p:nvSpPr>
        <p:spPr>
          <a:xfrm>
            <a:off x="8638540" y="2012315"/>
            <a:ext cx="2966720" cy="227330"/>
          </a:xfrm>
          <a:prstGeom prst="rect">
            <a:avLst/>
          </a:prstGeom>
          <a:noFill/>
        </p:spPr>
        <p:txBody>
          <a:bodyPr wrap="square" lIns="0" tIns="0" rIns="0" bIns="0" rtlCol="0" anchor="b">
            <a:noAutofit/>
          </a:bodyPr>
          <a:p>
            <a:pPr algn="l"/>
            <a:r>
              <a:rPr lang="zh-CN" altLang="en-US" sz="2000" b="1">
                <a:solidFill>
                  <a:schemeClr val="accent1"/>
                </a:solidFill>
                <a:latin typeface="微软雅黑" panose="020B0503020204020204" charset="-122"/>
                <a:ea typeface="微软雅黑" panose="020B0503020204020204" charset="-122"/>
                <a:cs typeface="+mn-ea"/>
              </a:rPr>
              <a:t>产科与麻醉科的紧密合作</a:t>
            </a:r>
            <a:endParaRPr lang="zh-CN" altLang="en-US" sz="2000" b="1" dirty="0">
              <a:solidFill>
                <a:schemeClr val="accent1"/>
              </a:solidFill>
              <a:latin typeface="微软雅黑" panose="020B0503020204020204" charset="-122"/>
            </a:endParaRPr>
          </a:p>
        </p:txBody>
      </p:sp>
      <p:sp>
        <p:nvSpPr>
          <p:cNvPr id="5" name="正文"/>
          <p:cNvSpPr txBox="1"/>
          <p:nvPr>
            <p:custDataLst>
              <p:tags r:id="rId13"/>
            </p:custDataLst>
          </p:nvPr>
        </p:nvSpPr>
        <p:spPr>
          <a:xfrm>
            <a:off x="6240145" y="4580890"/>
            <a:ext cx="2619375" cy="1492250"/>
          </a:xfrm>
          <a:prstGeom prst="rect">
            <a:avLst/>
          </a:prstGeom>
          <a:noFill/>
        </p:spPr>
        <p:txBody>
          <a:bodyPr wrap="square" lIns="0" tIns="0" rIns="0" bIns="0" rtlCol="0" anchor="t" anchorCtr="0">
            <a:noAutofit/>
          </a:bodyPr>
          <a:p>
            <a:pPr algn="l" fontAlgn="auto">
              <a:lnSpc>
                <a:spcPct val="130000"/>
              </a:lnSpc>
              <a:buClrTx/>
              <a:buSzTx/>
              <a:buFontTx/>
            </a:pPr>
            <a:r>
              <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rPr>
              <a:t>缺乏有效的麻醉技术和设备；</a:t>
            </a:r>
            <a:endPar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endParaRPr>
          </a:p>
          <a:p>
            <a:pPr algn="l" fontAlgn="auto">
              <a:lnSpc>
                <a:spcPct val="130000"/>
              </a:lnSpc>
              <a:buClrTx/>
              <a:buSzTx/>
              <a:buFontTx/>
            </a:pPr>
            <a:r>
              <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rPr>
              <a:t>对分娩生理过程的认识不足；</a:t>
            </a:r>
            <a:endPar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endParaRPr>
          </a:p>
          <a:p>
            <a:pPr algn="l" fontAlgn="auto">
              <a:lnSpc>
                <a:spcPct val="130000"/>
              </a:lnSpc>
              <a:buClrTx/>
              <a:buSzTx/>
              <a:buFontTx/>
            </a:pPr>
            <a:r>
              <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rPr>
              <a:t>麻醉药物的剂量和给药方式</a:t>
            </a:r>
            <a:r>
              <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rPr>
              <a:t>局限；</a:t>
            </a:r>
            <a:endPar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endParaRPr>
          </a:p>
          <a:p>
            <a:pPr algn="l" fontAlgn="auto">
              <a:lnSpc>
                <a:spcPct val="130000"/>
              </a:lnSpc>
              <a:buClrTx/>
              <a:buSzTx/>
              <a:buFontTx/>
            </a:pPr>
            <a:r>
              <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rPr>
              <a:t>整体效果仍不尽如人意</a:t>
            </a:r>
            <a:endParaRPr lang="zh-CN" altLang="en-US" sz="1400" dirty="0">
              <a:solidFill>
                <a:schemeClr val="tx1">
                  <a:lumMod val="85000"/>
                  <a:lumOff val="15000"/>
                </a:schemeClr>
              </a:solidFill>
              <a:uFillTx/>
              <a:latin typeface="微软雅黑" panose="020B0503020204020204" charset="-122"/>
              <a:ea typeface="微软雅黑" panose="020B0503020204020204" charset="-122"/>
              <a:sym typeface="+mn-ea"/>
            </a:endParaRPr>
          </a:p>
        </p:txBody>
      </p:sp>
      <p:sp>
        <p:nvSpPr>
          <p:cNvPr id="8" name="标题"/>
          <p:cNvSpPr txBox="1"/>
          <p:nvPr>
            <p:custDataLst>
              <p:tags r:id="rId14"/>
            </p:custDataLst>
          </p:nvPr>
        </p:nvSpPr>
        <p:spPr>
          <a:xfrm>
            <a:off x="6240145" y="4296410"/>
            <a:ext cx="2783840" cy="335915"/>
          </a:xfrm>
          <a:prstGeom prst="rect">
            <a:avLst/>
          </a:prstGeom>
          <a:noFill/>
        </p:spPr>
        <p:txBody>
          <a:bodyPr wrap="square" lIns="0" tIns="0" rIns="0" bIns="0" rtlCol="0" anchor="b">
            <a:noAutofit/>
          </a:bodyPr>
          <a:p>
            <a:pPr algn="l">
              <a:buClrTx/>
              <a:buSzTx/>
              <a:buFontTx/>
            </a:pPr>
            <a:r>
              <a:rPr lang="zh-CN" altLang="en-US" sz="2000" b="1">
                <a:solidFill>
                  <a:schemeClr val="accent2"/>
                </a:solidFill>
                <a:latin typeface="微软雅黑" panose="020B0503020204020204" charset="-122"/>
                <a:ea typeface="微软雅黑" panose="020B0503020204020204" charset="-122"/>
                <a:cs typeface="+mn-ea"/>
              </a:rPr>
              <a:t>早期探索阶段</a:t>
            </a:r>
            <a:endParaRPr lang="zh-CN" altLang="en-US" sz="2000" b="1">
              <a:solidFill>
                <a:schemeClr val="accent2"/>
              </a:solidFill>
              <a:latin typeface="微软雅黑" panose="020B0503020204020204" charset="-122"/>
              <a:ea typeface="微软雅黑" panose="020B0503020204020204" charset="-122"/>
              <a:cs typeface="+mn-ea"/>
            </a:endParaRPr>
          </a:p>
        </p:txBody>
      </p:sp>
      <p:sp>
        <p:nvSpPr>
          <p:cNvPr id="2" name="文本框 1"/>
          <p:cNvSpPr txBox="1"/>
          <p:nvPr/>
        </p:nvSpPr>
        <p:spPr>
          <a:xfrm>
            <a:off x="3556000" y="3260408"/>
            <a:ext cx="5080000" cy="337185"/>
          </a:xfrm>
          <a:prstGeom prst="rect">
            <a:avLst/>
          </a:prstGeom>
        </p:spPr>
        <p:txBody>
          <a:bodyPr>
            <a:spAutoFit/>
          </a:bodyPr>
          <a:p>
            <a:pPr marL="0" indent="0" algn="l"/>
            <a:r>
              <a:rPr lang="zh-CN" altLang="en-US" sz="1600" b="0" i="0">
                <a:solidFill>
                  <a:srgbClr val="191919"/>
                </a:solidFill>
                <a:latin typeface="PingFang SC"/>
                <a:ea typeface="PingFang SC"/>
              </a:rPr>
              <a:t>产妇不同意，拒绝签署知情同意者</a:t>
            </a:r>
            <a:endParaRPr lang="zh-CN" altLang="en-US" sz="1600" b="0" i="0">
              <a:solidFill>
                <a:srgbClr val="191919"/>
              </a:solidFill>
              <a:latin typeface="PingFang SC"/>
              <a:ea typeface="PingFang S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24765" y="0"/>
            <a:ext cx="12252960" cy="6934200"/>
          </a:xfrm>
          <a:prstGeom prst="rect">
            <a:avLst/>
          </a:prstGeom>
          <a:solidFill>
            <a:schemeClr val="accent4">
              <a:lumMod val="20000"/>
              <a:lumOff val="80000"/>
              <a:alpha val="10000"/>
            </a:schemeClr>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658813" y="2183958"/>
            <a:ext cx="11246675" cy="2490084"/>
          </a:xfrm>
          <a:prstGeom prst="roundRect">
            <a:avLst>
              <a:gd name="adj" fmla="val 9323"/>
            </a:avLst>
          </a:prstGeom>
          <a:gradFill>
            <a:gsLst>
              <a:gs pos="0">
                <a:schemeClr val="bg1"/>
              </a:gs>
              <a:gs pos="100000">
                <a:schemeClr val="bg1">
                  <a:alpha val="0"/>
                </a:schemeClr>
              </a:gs>
            </a:gsLst>
            <a:lin ang="0" scaled="0"/>
          </a:gradFill>
          <a:ln w="12700" cap="sq">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9752" y="867801"/>
            <a:ext cx="12172248" cy="5990199"/>
          </a:xfrm>
          <a:custGeom>
            <a:avLst/>
            <a:gdLst>
              <a:gd name="connsiteX0" fmla="*/ 12172248 w 12172248"/>
              <a:gd name="connsiteY0" fmla="*/ 0 h 5990199"/>
              <a:gd name="connsiteX1" fmla="*/ 12172248 w 12172248"/>
              <a:gd name="connsiteY1" fmla="*/ 5990199 h 5990199"/>
              <a:gd name="connsiteX2" fmla="*/ 0 w 12172248"/>
              <a:gd name="connsiteY2" fmla="*/ 5990199 h 5990199"/>
              <a:gd name="connsiteX3" fmla="*/ 1364 w 12172248"/>
              <a:gd name="connsiteY3" fmla="*/ 5988443 h 5990199"/>
              <a:gd name="connsiteX4" fmla="*/ 1116932 w 12172248"/>
              <a:gd name="connsiteY4" fmla="*/ 5366651 h 5990199"/>
              <a:gd name="connsiteX5" fmla="*/ 2753708 w 12172248"/>
              <a:gd name="connsiteY5" fmla="*/ 5357507 h 5990199"/>
              <a:gd name="connsiteX6" fmla="*/ 4993988 w 12172248"/>
              <a:gd name="connsiteY6" fmla="*/ 4113923 h 5990199"/>
              <a:gd name="connsiteX7" fmla="*/ 6639909 w 12172248"/>
              <a:gd name="connsiteY7" fmla="*/ 4269371 h 5990199"/>
              <a:gd name="connsiteX8" fmla="*/ 7929212 w 12172248"/>
              <a:gd name="connsiteY8" fmla="*/ 3446411 h 5990199"/>
              <a:gd name="connsiteX9" fmla="*/ 9117932 w 12172248"/>
              <a:gd name="connsiteY9" fmla="*/ 2477147 h 5990199"/>
              <a:gd name="connsiteX10" fmla="*/ 11120468 w 12172248"/>
              <a:gd name="connsiteY10" fmla="*/ 2257691 h 5990199"/>
              <a:gd name="connsiteX11" fmla="*/ 11531948 w 12172248"/>
              <a:gd name="connsiteY11" fmla="*/ 584339 h 5990199"/>
              <a:gd name="connsiteX12" fmla="*/ 12080990 w 12172248"/>
              <a:gd name="connsiteY12" fmla="*/ 64229 h 5990199"/>
              <a:gd name="connsiteX13" fmla="*/ 12172248 w 12172248"/>
              <a:gd name="connsiteY13" fmla="*/ 0 h 5990199"/>
              <a:gd name="connsiteX14" fmla="*/ 12172248 w 12172248"/>
              <a:gd name="connsiteY14" fmla="*/ 0 h 5990199"/>
              <a:gd name="connsiteX15" fmla="*/ 12172248 w 12172248"/>
              <a:gd name="connsiteY15" fmla="*/ 0 h 5990199"/>
              <a:gd name="connsiteX16" fmla="*/ 12172248 w 12172248"/>
              <a:gd name="connsiteY16" fmla="*/ 0 h 5990199"/>
              <a:gd name="connsiteX17" fmla="*/ 12172248 w 12172248"/>
              <a:gd name="connsiteY17" fmla="*/ 0 h 5990199"/>
              <a:gd name="connsiteX18" fmla="*/ 12172248 w 12172248"/>
              <a:gd name="connsiteY18" fmla="*/ 0 h 5990199"/>
            </a:gdLst>
            <a:ahLst/>
            <a:cxnLst/>
            <a:rect l="l" t="t" r="r" b="b"/>
            <a:pathLst>
              <a:path w="12172248" h="5990199">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89" y="4295279"/>
                  <a:pt x="4993988"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lnTo>
                  <a:pt x="12172248" y="0"/>
                </a:lnTo>
                <a:close/>
              </a:path>
            </a:pathLst>
          </a:cu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1">
            <a:alphaModFix amt="12000"/>
          </a:blip>
          <a:srcRect l="11008" t="12109" r="9457" b="4303"/>
          <a:stretch>
            <a:fillRect/>
          </a:stretch>
        </p:blipFill>
        <p:spPr>
          <a:xfrm>
            <a:off x="-24765" y="836930"/>
            <a:ext cx="12216765" cy="5989955"/>
          </a:xfrm>
          <a:custGeom>
            <a:avLst/>
            <a:gdLst/>
            <a:ahLst/>
            <a:cxnLst/>
            <a:rect l="l" t="t" r="r" b="b"/>
            <a:pathLst>
              <a:path w="12166600" h="5994400">
                <a:moveTo>
                  <a:pt x="12172248" y="0"/>
                </a:moveTo>
                <a:lnTo>
                  <a:pt x="12172248" y="5990199"/>
                </a:lnTo>
                <a:lnTo>
                  <a:pt x="0" y="5990199"/>
                </a:lnTo>
                <a:lnTo>
                  <a:pt x="1364" y="5988443"/>
                </a:lnTo>
                <a:cubicBezTo>
                  <a:pt x="127856" y="5864999"/>
                  <a:pt x="658208" y="5471807"/>
                  <a:pt x="1116932" y="5366651"/>
                </a:cubicBezTo>
                <a:cubicBezTo>
                  <a:pt x="1575656" y="5261495"/>
                  <a:pt x="2107532" y="5566295"/>
                  <a:pt x="2753708" y="5357507"/>
                </a:cubicBezTo>
                <a:cubicBezTo>
                  <a:pt x="3399884" y="5148719"/>
                  <a:pt x="4346290" y="4295279"/>
                  <a:pt x="4993989" y="4113923"/>
                </a:cubicBezTo>
                <a:cubicBezTo>
                  <a:pt x="5641688" y="3932567"/>
                  <a:pt x="6150705" y="4380623"/>
                  <a:pt x="6639909" y="4269371"/>
                </a:cubicBezTo>
                <a:cubicBezTo>
                  <a:pt x="7129113" y="4158119"/>
                  <a:pt x="7516208" y="3745115"/>
                  <a:pt x="7929212" y="3446411"/>
                </a:cubicBezTo>
                <a:cubicBezTo>
                  <a:pt x="8342216" y="3147707"/>
                  <a:pt x="8586056" y="2675267"/>
                  <a:pt x="9117932" y="2477147"/>
                </a:cubicBezTo>
                <a:cubicBezTo>
                  <a:pt x="9649808" y="2279027"/>
                  <a:pt x="10718132" y="2573159"/>
                  <a:pt x="11120468" y="2257691"/>
                </a:cubicBezTo>
                <a:cubicBezTo>
                  <a:pt x="11522804" y="1942223"/>
                  <a:pt x="11227148" y="1053731"/>
                  <a:pt x="11531948" y="584339"/>
                </a:cubicBezTo>
                <a:cubicBezTo>
                  <a:pt x="11646248" y="408317"/>
                  <a:pt x="11856346" y="229081"/>
                  <a:pt x="12080990" y="64229"/>
                </a:cubicBezTo>
                <a:close/>
              </a:path>
            </a:pathLst>
          </a:custGeom>
          <a:noFill/>
          <a:ln>
            <a:noFill/>
          </a:ln>
        </p:spPr>
      </p:pic>
      <p:sp>
        <p:nvSpPr>
          <p:cNvPr id="7" name="标题 1"/>
          <p:cNvSpPr txBox="1"/>
          <p:nvPr/>
        </p:nvSpPr>
        <p:spPr>
          <a:xfrm>
            <a:off x="911860" y="2493010"/>
            <a:ext cx="6680835" cy="1752600"/>
          </a:xfrm>
          <a:prstGeom prst="rect">
            <a:avLst/>
          </a:prstGeom>
          <a:noFill/>
          <a:ln>
            <a:noFill/>
          </a:ln>
        </p:spPr>
        <p:txBody>
          <a:bodyPr vert="horz" wrap="square" lIns="0" tIns="0" rIns="0" bIns="0" rtlCol="0" anchor="ctr"/>
          <a:lstStyle/>
          <a:p>
            <a:pPr algn="ctr">
              <a:lnSpc>
                <a:spcPct val="130000"/>
              </a:lnSpc>
            </a:pPr>
            <a:r>
              <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rPr>
              <a:t>无痛分娩的实施过程 </a:t>
            </a:r>
            <a:endParaRPr kumimoji="1" lang="zh-CN" altLang="en-US" sz="5200">
              <a:ln w="12700">
                <a:noFill/>
              </a:ln>
              <a:gradFill>
                <a:gsLst>
                  <a:gs pos="0">
                    <a:srgbClr val="00BD68">
                      <a:alpha val="100000"/>
                    </a:srgbClr>
                  </a:gs>
                  <a:gs pos="100000">
                    <a:srgbClr val="008E4E">
                      <a:alpha val="100000"/>
                    </a:srgbClr>
                  </a:gs>
                </a:gsLst>
                <a:lin ang="5400000" scaled="0"/>
              </a:gradFill>
              <a:latin typeface="华文琥珀" panose="02010800040101010101" charset="-122"/>
              <a:ea typeface="华文琥珀" panose="02010800040101010101" charset="-122"/>
              <a:cs typeface="OPPOSans B" panose="00020600040101010101" charset="-122"/>
            </a:endParaRPr>
          </a:p>
        </p:txBody>
      </p:sp>
      <p:sp>
        <p:nvSpPr>
          <p:cNvPr id="8" name="标题 1"/>
          <p:cNvSpPr txBox="1"/>
          <p:nvPr/>
        </p:nvSpPr>
        <p:spPr>
          <a:xfrm>
            <a:off x="815741" y="1068082"/>
            <a:ext cx="2455800" cy="830997"/>
          </a:xfrm>
          <a:prstGeom prst="rect">
            <a:avLst/>
          </a:prstGeom>
          <a:noFill/>
          <a:ln>
            <a:noFill/>
          </a:ln>
        </p:spPr>
        <p:txBody>
          <a:bodyPr vert="horz" wrap="square" lIns="0" tIns="0" rIns="0" bIns="0" rtlCol="0" anchor="ctr"/>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Part </a:t>
            </a:r>
            <a:endParaRPr kumimoji="1" lang="zh-CN" altLang="en-US"/>
          </a:p>
        </p:txBody>
      </p:sp>
      <p:pic>
        <p:nvPicPr>
          <p:cNvPr id="9" name="图片 8"/>
          <p:cNvPicPr>
            <a:picLocks noChangeAspect="1"/>
          </p:cNvPicPr>
          <p:nvPr/>
        </p:nvPicPr>
        <p:blipFill>
          <a:blip r:embed="rId2">
            <a:alphaModFix amt="100000"/>
          </a:blip>
          <a:srcRect b="11961"/>
          <a:stretch>
            <a:fillRect/>
          </a:stretch>
        </p:blipFill>
        <p:spPr>
          <a:xfrm flipH="1">
            <a:off x="7550136" y="1975104"/>
            <a:ext cx="3387854" cy="4882896"/>
          </a:xfrm>
          <a:prstGeom prst="rect">
            <a:avLst/>
          </a:prstGeom>
          <a:noFill/>
          <a:ln>
            <a:noFill/>
          </a:ln>
        </p:spPr>
      </p:pic>
      <p:sp>
        <p:nvSpPr>
          <p:cNvPr id="10" name="标题 1"/>
          <p:cNvSpPr txBox="1"/>
          <p:nvPr/>
        </p:nvSpPr>
        <p:spPr>
          <a:xfrm>
            <a:off x="2567940" y="868045"/>
            <a:ext cx="2522220" cy="1184910"/>
          </a:xfrm>
          <a:prstGeom prst="rect">
            <a:avLst/>
          </a:prstGeom>
          <a:noFill/>
          <a:ln>
            <a:noFill/>
          </a:ln>
        </p:spPr>
        <p:txBody>
          <a:bodyPr vert="horz" wrap="square" lIns="0" tIns="0" rIns="0" bIns="0" rtlCol="0" anchor="b"/>
          <a:lstStyle/>
          <a:p>
            <a:pPr algn="l">
              <a:lnSpc>
                <a:spcPct val="130000"/>
              </a:lnSpc>
            </a:pPr>
            <a:r>
              <a:rPr kumimoji="1" lang="en-US" altLang="zh-CN" sz="5400">
                <a:ln w="12700">
                  <a:solidFill>
                    <a:srgbClr val="00BD68">
                      <a:alpha val="100000"/>
                    </a:srgbClr>
                  </a:solidFill>
                </a:ln>
                <a:noFill/>
                <a:latin typeface="OPPOSans B" panose="00020600040101010101" charset="-122"/>
                <a:ea typeface="OPPOSans B" panose="00020600040101010101" charset="-122"/>
                <a:cs typeface="OPPOSans B" panose="00020600040101010101" charset="-122"/>
              </a:rPr>
              <a:t>04</a:t>
            </a:r>
            <a:endParaRPr kumimoji="1" lang="zh-CN" altLang="en-US"/>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nb"/>
  <p:tag name="KSO_WM_UNIT_TYPE" val="m_h_i"/>
  <p:tag name="KSO_WM_UNIT_INDEX" val="1_3_1"/>
  <p:tag name="KSO_WM_UNIT_ID" val="diagram20235394_1*m_h_i*1_3_1"/>
  <p:tag name="KSO_WM_TEMPLATE_CATEGORY" val="diagram"/>
  <p:tag name="KSO_WM_TEMPLATE_INDEX" val="20235394"/>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3"/>
  <p:tag name="KSO_WM_DIAGRAM_VIRTUALLY_FRAME" val="{&quot;height&quot;:342.780280401319,&quot;left&quot;:242.05,&quot;top&quot;:146.95984251968497,&quot;width&quot;:671.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394_1*m_h_i*1_2_2"/>
  <p:tag name="KSO_WM_TEMPLATE_CATEGORY" val="diagram"/>
  <p:tag name="KSO_WM_TEMPLATE_INDEX" val="20235394"/>
  <p:tag name="KSO_WM_UNIT_LAYERLEVEL" val="1_1_1"/>
  <p:tag name="KSO_WM_TAG_VERSION" val="3.0"/>
  <p:tag name="KSO_WM_BEAUTIFY_FLAG" val="#wm#"/>
  <p:tag name="KSO_WM_UNIT_TYPE" val="m_h_i"/>
  <p:tag name="KSO_WM_UNIT_INDEX" val="1_2_2"/>
  <p:tag name="KSO_WM_DIAGRAM_GROUP_CODE" val="m1-1"/>
  <p:tag name="KSO_WM_DIAGRAM_VERSION" val="3"/>
  <p:tag name="KSO_WM_DIAGRAM_COLOR_TRICK" val="2"/>
  <p:tag name="KSO_WM_DIAGRAM_COLOR_TEXT_CAN_REMOVE" val="n"/>
  <p:tag name="KSO_WM_UNIT_LINE_FORE_SCHEMECOLOR_INDEX" val="8"/>
  <p:tag name="KSO_WM_DIAGRAM_MAX_ITEMCNT" val="6"/>
  <p:tag name="KSO_WM_DIAGRAM_MIN_ITEMCNT" val="3"/>
  <p:tag name="KSO_WM_DIAGRAM_VIRTUALLY_FRAME" val="{&quot;height&quot;:342.780280401319,&quot;left&quot;:242.05,&quot;top&quot;:146.95984251968497,&quot;width&quot;:671.75}"/>
  <p:tag name="KSO_WM_DIAGRAM_COLOR_MATCH_VALUE" val="{&quot;shape&quot;:{&quot;fill&quot;:{&quot;type&quot;:0},&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0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5394_1*m_h_f*1_1_1"/>
  <p:tag name="KSO_WM_TEMPLATE_CATEGORY" val="diagram"/>
  <p:tag name="KSO_WM_TEMPLATE_INDEX" val="20235394"/>
  <p:tag name="KSO_WM_UNIT_LAYERLEVEL" val="1_1_1"/>
  <p:tag name="KSO_WM_TAG_VERSION" val="3.0"/>
  <p:tag name="KSO_WM_BEAUTIFY_FLAG" val="#wm#"/>
  <p:tag name="KSO_WM_UNIT_TEXT_LAYER_COUNT" val="1"/>
  <p:tag name="KSO_WM_DIAGRAM_GROUP_CODE" val="m1-1"/>
  <p:tag name="KSO_WM_DIAGRAM_VERSION" val="3"/>
  <p:tag name="KSO_WM_DIAGRAM_COLOR_TRICK" val="2"/>
  <p:tag name="KSO_WM_DIAGRAM_COLOR_TEXT_CAN_REMOVE" val="n"/>
  <p:tag name="KSO_WM_UNIT_TEXT_TYPE" val="1"/>
  <p:tag name="KSO_WM_UNIT_PRESET_TEXT" val="单击此处添加正文内容，文字是您思想的提炼，请言简意赅的阐述您的观点。"/>
  <p:tag name="KSO_WM_UNIT_TEXT_FILL_FORE_SCHEMECOLOR_INDEX" val="1"/>
  <p:tag name="KSO_WM_UNIT_TEXT_FILL_TYPE" val="1"/>
  <p:tag name="KSO_WM_DIAGRAM_MAX_ITEMCNT" val="6"/>
  <p:tag name="KSO_WM_DIAGRAM_MIN_ITEMCNT" val="3"/>
  <p:tag name="KSO_WM_DIAGRAM_VIRTUALLY_FRAME" val="{&quot;height&quot;:342.780280401319,&quot;left&quot;:242.05,&quot;top&quot;:146.95984251968497,&quot;width&quot;:671.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5394_1*m_h_a*1_1_1"/>
  <p:tag name="KSO_WM_TEMPLATE_CATEGORY" val="diagram"/>
  <p:tag name="KSO_WM_TEMPLATE_INDEX" val="20235394"/>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TEXT_TYPE" val="1"/>
  <p:tag name="KSO_WM_UNIT_PRESET_TEXT" val="添加标题"/>
  <p:tag name="KSO_WM_UNIT_TEXT_FILL_FORE_SCHEMECOLOR_INDEX" val="1"/>
  <p:tag name="KSO_WM_UNIT_TEXT_FILL_TYPE" val="1"/>
  <p:tag name="KSO_WM_DIAGRAM_MAX_ITEMCNT" val="6"/>
  <p:tag name="KSO_WM_DIAGRAM_MIN_ITEMCNT" val="3"/>
  <p:tag name="KSO_WM_DIAGRAM_VIRTUALLY_FRAME" val="{&quot;height&quot;:342.780280401319,&quot;left&quot;:242.05,&quot;top&quot;:146.95984251968497,&quot;width&quot;:671.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394_1*m_h_i*1_1_2"/>
  <p:tag name="KSO_WM_TEMPLATE_CATEGORY" val="diagram"/>
  <p:tag name="KSO_WM_TEMPLATE_INDEX" val="20235394"/>
  <p:tag name="KSO_WM_UNIT_LAYERLEVEL" val="1_1_1"/>
  <p:tag name="KSO_WM_TAG_VERSION" val="3.0"/>
  <p:tag name="KSO_WM_BEAUTIFY_FLAG" val="#wm#"/>
  <p:tag name="KSO_WM_UNIT_TYPE" val="m_h_i"/>
  <p:tag name="KSO_WM_UNIT_INDEX" val="1_1_2"/>
  <p:tag name="KSO_WM_DIAGRAM_GROUP_CODE" val="m1-1"/>
  <p:tag name="KSO_WM_DIAGRAM_VERSION" val="3"/>
  <p:tag name="KSO_WM_DIAGRAM_COLOR_TRICK" val="2"/>
  <p:tag name="KSO_WM_DIAGRAM_COLOR_TEXT_CAN_REMOVE" val="n"/>
  <p:tag name="KSO_WM_UNIT_LINE_FORE_SCHEMECOLOR_INDEX" val="5"/>
  <p:tag name="KSO_WM_DIAGRAM_MAX_ITEMCNT" val="6"/>
  <p:tag name="KSO_WM_DIAGRAM_MIN_ITEMCNT" val="3"/>
  <p:tag name="KSO_WM_DIAGRAM_VIRTUALLY_FRAME" val="{&quot;height&quot;:342.780280401319,&quot;left&quot;:242.05,&quot;top&quot;:146.95984251968497,&quot;width&quot;:671.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394_1*m_h_i*1_3_2"/>
  <p:tag name="KSO_WM_TEMPLATE_CATEGORY" val="diagram"/>
  <p:tag name="KSO_WM_TEMPLATE_INDEX" val="20235394"/>
  <p:tag name="KSO_WM_UNIT_LAYERLEVEL" val="1_1_1"/>
  <p:tag name="KSO_WM_TAG_VERSION" val="3.0"/>
  <p:tag name="KSO_WM_BEAUTIFY_FLAG" val="#wm#"/>
  <p:tag name="KSO_WM_UNIT_TYPE" val="m_h_i"/>
  <p:tag name="KSO_WM_UNIT_INDEX" val="1_3_2"/>
  <p:tag name="KSO_WM_DIAGRAM_GROUP_CODE" val="m1-1"/>
  <p:tag name="KSO_WM_DIAGRAM_VERSION" val="3"/>
  <p:tag name="KSO_WM_DIAGRAM_COLOR_TRICK" val="2"/>
  <p:tag name="KSO_WM_DIAGRAM_COLOR_TEXT_CAN_REMOVE" val="n"/>
  <p:tag name="KSO_WM_UNIT_LINE_FORE_SCHEMECOLOR_INDEX" val="5"/>
  <p:tag name="KSO_WM_DIAGRAM_MAX_ITEMCNT" val="6"/>
  <p:tag name="KSO_WM_DIAGRAM_MIN_ITEMCNT" val="3"/>
  <p:tag name="KSO_WM_DIAGRAM_VIRTUALLY_FRAME" val="{&quot;height&quot;:342.780280401319,&quot;left&quot;:242.05,&quot;top&quot;:146.95984251968497,&quot;width&quot;:671.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0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5394_1*m_h_f*1_3_1"/>
  <p:tag name="KSO_WM_TEMPLATE_CATEGORY" val="diagram"/>
  <p:tag name="KSO_WM_TEMPLATE_INDEX" val="20235394"/>
  <p:tag name="KSO_WM_UNIT_LAYERLEVEL" val="1_1_1"/>
  <p:tag name="KSO_WM_TAG_VERSION" val="3.0"/>
  <p:tag name="KSO_WM_BEAUTIFY_FLAG" val="#wm#"/>
  <p:tag name="KSO_WM_UNIT_TEXT_LAYER_COUNT" val="1"/>
  <p:tag name="KSO_WM_DIAGRAM_GROUP_CODE" val="m1-1"/>
  <p:tag name="KSO_WM_DIAGRAM_VERSION" val="3"/>
  <p:tag name="KSO_WM_DIAGRAM_COLOR_TRICK" val="2"/>
  <p:tag name="KSO_WM_DIAGRAM_COLOR_TEXT_CAN_REMOVE" val="n"/>
  <p:tag name="KSO_WM_UNIT_TEXT_TYPE" val="1"/>
  <p:tag name="KSO_WM_UNIT_PRESET_TEXT" val="单击此处添加正文具体内容，文字是您思想的提炼，请言简意赅的阐述您的内容观点。"/>
  <p:tag name="KSO_WM_UNIT_TEXT_FILL_FORE_SCHEMECOLOR_INDEX" val="1"/>
  <p:tag name="KSO_WM_UNIT_TEXT_FILL_TYPE" val="1"/>
  <p:tag name="KSO_WM_DIAGRAM_MAX_ITEMCNT" val="6"/>
  <p:tag name="KSO_WM_DIAGRAM_MIN_ITEMCNT" val="3"/>
  <p:tag name="KSO_WM_DIAGRAM_VIRTUALLY_FRAME" val="{&quot;height&quot;:342.780280401319,&quot;left&quot;:242.05,&quot;top&quot;:146.95984251968497,&quot;width&quot;:671.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5394_1*m_h_a*1_3_1"/>
  <p:tag name="KSO_WM_TEMPLATE_CATEGORY" val="diagram"/>
  <p:tag name="KSO_WM_TEMPLATE_INDEX" val="20235394"/>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TEXT_TYPE" val="1"/>
  <p:tag name="KSO_WM_UNIT_PRESET_TEXT" val="添加标题"/>
  <p:tag name="KSO_WM_UNIT_TEXT_FILL_FORE_SCHEMECOLOR_INDEX" val="1"/>
  <p:tag name="KSO_WM_UNIT_TEXT_FILL_TYPE" val="1"/>
  <p:tag name="KSO_WM_DIAGRAM_MAX_ITEMCNT" val="6"/>
  <p:tag name="KSO_WM_DIAGRAM_MIN_ITEMCNT" val="3"/>
  <p:tag name="KSO_WM_DIAGRAM_VIRTUALLY_FRAME" val="{&quot;height&quot;:342.780280401319,&quot;left&quot;:242.05,&quot;top&quot;:146.95984251968497,&quot;width&quot;:671.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5394_1*m_h_f*1_2_1"/>
  <p:tag name="KSO_WM_TEMPLATE_CATEGORY" val="diagram"/>
  <p:tag name="KSO_WM_TEMPLATE_INDEX" val="20235394"/>
  <p:tag name="KSO_WM_UNIT_LAYERLEVEL" val="1_1_1"/>
  <p:tag name="KSO_WM_TAG_VERSION" val="3.0"/>
  <p:tag name="KSO_WM_BEAUTIFY_FLAG" val="#wm#"/>
  <p:tag name="KSO_WM_UNIT_TEXT_LAYER_COUNT" val="1"/>
  <p:tag name="KSO_WM_DIAGRAM_GROUP_CODE" val="m1-1"/>
  <p:tag name="KSO_WM_DIAGRAM_VERSION" val="3"/>
  <p:tag name="KSO_WM_DIAGRAM_COLOR_TRICK" val="2"/>
  <p:tag name="KSO_WM_DIAGRAM_COLOR_TEXT_CAN_REMOVE" val="n"/>
  <p:tag name="KSO_WM_UNIT_TEXT_TYPE" val="1"/>
  <p:tag name="KSO_WM_UNIT_PRESET_TEXT" val="单击此处添加正文具体内容，文字是您思想的提炼，请言简意赅的阐述您的内容观点。"/>
  <p:tag name="KSO_WM_UNIT_TEXT_FILL_FORE_SCHEMECOLOR_INDEX" val="1"/>
  <p:tag name="KSO_WM_UNIT_TEXT_FILL_TYPE" val="1"/>
  <p:tag name="KSO_WM_DIAGRAM_MAX_ITEMCNT" val="6"/>
  <p:tag name="KSO_WM_DIAGRAM_MIN_ITEMCNT" val="3"/>
  <p:tag name="KSO_WM_DIAGRAM_VIRTUALLY_FRAME" val="{&quot;height&quot;:342.780280401319,&quot;left&quot;:242.05,&quot;top&quot;:146.95984251968497,&quot;width&quot;:671.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5394_1*m_h_a*1_2_1"/>
  <p:tag name="KSO_WM_TEMPLATE_CATEGORY" val="diagram"/>
  <p:tag name="KSO_WM_TEMPLATE_INDEX" val="20235394"/>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TEXT_TYPE" val="1"/>
  <p:tag name="KSO_WM_UNIT_PRESET_TEXT" val="添加标题"/>
  <p:tag name="KSO_WM_UNIT_TEXT_FILL_FORE_SCHEMECOLOR_INDEX" val="1"/>
  <p:tag name="KSO_WM_UNIT_TEXT_FILL_TYPE" val="1"/>
  <p:tag name="KSO_WM_DIAGRAM_MAX_ITEMCNT" val="6"/>
  <p:tag name="KSO_WM_DIAGRAM_MIN_ITEMCNT" val="3"/>
  <p:tag name="KSO_WM_DIAGRAM_VIRTUALLY_FRAME" val="{&quot;height&quot;:342.780280401319,&quot;left&quot;:242.05,&quot;top&quot;:146.95984251968497,&quot;width&quot;:671.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20234795_1*m_h_i*1_3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gradient&quot;:[{&quot;brightness&quot;:0,&quot;colorType&quot;:1,&quot;foreColorIndex&quot;:5,&quot;pos&quot;:0.8700000047683716,&quot;transparency&quot;:1},{&quot;brightness&quot;:0,&quot;colorType&quot;:1,&quot;foreColorIndex&quot;:5,&quot;pos&quot;:1,&quot;transparency&quot;:0.6499999761581421}],&quot;type&quot;:3},&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3"/>
  <p:tag name="KSO_WM_UNIT_ID" val="diagram20234795_1*m_h_i*1_3_3"/>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4"/>
  <p:tag name="KSO_WM_UNIT_ID" val="diagram20234795_1*m_h_i*1_3_4"/>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34795_1*m_h_i*1_2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gradient&quot;:[{&quot;brightness&quot;:0,&quot;colorType&quot;:1,&quot;foreColorIndex&quot;:5,&quot;pos&quot;:0.8700000047683716,&quot;transparency&quot;:1},{&quot;brightness&quot;:0,&quot;colorType&quot;:1,&quot;foreColorIndex&quot;:5,&quot;pos&quot;:1,&quot;transparency&quot;:0.6499999761581421}],&quot;type&quot;:3},&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3"/>
  <p:tag name="KSO_WM_UNIT_ID" val="diagram20234795_1*m_h_i*1_2_3"/>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4"/>
  <p:tag name="KSO_WM_UNIT_ID" val="diagram20234795_1*m_h_i*1_2_4"/>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34795_1*m_h_i*1_1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gradient&quot;:[{&quot;brightness&quot;:0,&quot;colorType&quot;:1,&quot;foreColorIndex&quot;:5,&quot;pos&quot;:0.8700000047683716,&quot;transparency&quot;:1},{&quot;brightness&quot;:0,&quot;colorType&quot;:1,&quot;foreColorIndex&quot;:5,&quot;pos&quot;:1,&quot;transparency&quot;:0.6499999761581421}],&quot;type&quot;:3},&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1_3"/>
  <p:tag name="KSO_WM_UNIT_ID" val="diagram20234795_1*m_h_i*1_1_3"/>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1_2"/>
  <p:tag name="KSO_WM_UNIT_ID" val="diagram20234795_1*m_h_i*1_1_2"/>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2"/>
  <p:tag name="KSO_WM_UNIT_ID" val="diagram20234795_1*m_h_i*1_2_2"/>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1_1"/>
  <p:tag name="KSO_WM_UNIT_ID" val="diagram20234795_1*m_h_f*1_1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UNIT_VALUE" val="42"/>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输入你的项正文，文字是您思想的提炼，请尽量言简意赅的阐述观点"/>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12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34795_1*m_h_a*1_1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UNIT_VALUE" val="18"/>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12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2_1"/>
  <p:tag name="KSO_WM_UNIT_ID" val="diagram20234795_1*m_h_a*1_2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VALUE" val="18"/>
  <p:tag name="KSO_WM_BEAUTIFY_FLAG" val="#wm#"/>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2"/>
  <p:tag name="KSO_WM_UNIT_ID" val="diagram20234795_1*m_h_i*1_3_2"/>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12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3_1"/>
  <p:tag name="KSO_WM_UNIT_ID" val="diagram20234795_1*m_h_f*1_3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UNIT_VALUE" val="42"/>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输入你的项正文，文字是您思想的提炼，请尽量言简意赅的阐述观点"/>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12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3_1"/>
  <p:tag name="KSO_WM_UNIT_ID" val="diagram20234795_1*m_h_a*1_3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UNIT_VALUE" val="18"/>
  <p:tag name="KSO_WM_DIAGRAM_MAX_ITEMCNT" val="6"/>
  <p:tag name="KSO_WM_DIAGRAM_MIN_ITEMCNT" val="3"/>
  <p:tag name="KSO_WM_DIAGRAM_VIRTUALLY_FRAME" val="{&quot;height&quot;:206.38743896484374,&quot;left&quot;:278.75,&quot;top&quot;:311.9125610351563,&quot;width&quot;:665.74821556309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20234795_1*m_h_i*1_3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gradient&quot;:[{&quot;brightness&quot;:0,&quot;colorType&quot;:1,&quot;foreColorIndex&quot;:5,&quot;pos&quot;:0.8700000047683716,&quot;transparency&quot;:1},{&quot;brightness&quot;:0,&quot;colorType&quot;:1,&quot;foreColorIndex&quot;:5,&quot;pos&quot;:1,&quot;transparency&quot;:0.6499999761581421}],&quot;type&quot;:3},&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3"/>
  <p:tag name="KSO_WM_UNIT_ID" val="diagram20234795_1*m_h_i*1_3_3"/>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4"/>
  <p:tag name="KSO_WM_UNIT_ID" val="diagram20234795_1*m_h_i*1_3_4"/>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34795_1*m_h_i*1_2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gradient&quot;:[{&quot;brightness&quot;:0,&quot;colorType&quot;:1,&quot;foreColorIndex&quot;:5,&quot;pos&quot;:0.8700000047683716,&quot;transparency&quot;:1},{&quot;brightness&quot;:0,&quot;colorType&quot;:1,&quot;foreColorIndex&quot;:5,&quot;pos&quot;:1,&quot;transparency&quot;:0.6499999761581421}],&quot;type&quot;:3},&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3"/>
  <p:tag name="KSO_WM_UNIT_ID" val="diagram20234795_1*m_h_i*1_2_3"/>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4"/>
  <p:tag name="KSO_WM_UNIT_ID" val="diagram20234795_1*m_h_i*1_2_4"/>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34795_1*m_h_i*1_1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gradient&quot;:[{&quot;brightness&quot;:0,&quot;colorType&quot;:1,&quot;foreColorIndex&quot;:5,&quot;pos&quot;:0.8700000047683716,&quot;transparency&quot;:1},{&quot;brightness&quot;:0,&quot;colorType&quot;:1,&quot;foreColorIndex&quot;:5,&quot;pos&quot;:1,&quot;transparency&quot;:0.6499999761581421}],&quot;type&quot;:3},&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1_3"/>
  <p:tag name="KSO_WM_UNIT_ID" val="diagram20234795_1*m_h_i*1_1_3"/>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1_2"/>
  <p:tag name="KSO_WM_UNIT_ID" val="diagram20234795_1*m_h_i*1_1_2"/>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2"/>
  <p:tag name="KSO_WM_UNIT_ID" val="diagram20234795_1*m_h_i*1_2_2"/>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13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34795_1*m_h_a*1_1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UNIT_VALUE" val="18"/>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13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2_1"/>
  <p:tag name="KSO_WM_UNIT_ID" val="diagram20234795_1*m_h_a*1_2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VALUE" val="18"/>
  <p:tag name="KSO_WM_BEAUTIFY_FLAG" val="#wm#"/>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2"/>
  <p:tag name="KSO_WM_UNIT_ID" val="diagram20234795_1*m_h_i*1_3_2"/>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13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3_1"/>
  <p:tag name="KSO_WM_UNIT_ID" val="diagram20234795_1*m_h_a*1_3_1"/>
  <p:tag name="KSO_WM_TEMPLATE_CATEGORY" val="diagram"/>
  <p:tag name="KSO_WM_TEMPLATE_INDEX" val="20234795"/>
  <p:tag name="KSO_WM_UNIT_LAYERLEVEL" val="1_1_1"/>
  <p:tag name="KSO_WM_TAG_VERSION" val="3.0"/>
  <p:tag name="KSO_WM_DIAGRAM_VERSION" val="3"/>
  <p:tag name="KSO_WM_DIAGRAM_COLOR_TRICK" val="1"/>
  <p:tag name="KSO_WM_DIAGRAM_COLOR_TEXT_CAN_REMOVE" val="n"/>
  <p:tag name="KSO_WM_DIAGRAM_GROUP_CODE" val="m1-1"/>
  <p:tag name="KSO_WM_UNIT_VALUE" val="18"/>
  <p:tag name="KSO_WM_DIAGRAM_MAX_ITEMCNT" val="6"/>
  <p:tag name="KSO_WM_DIAGRAM_MIN_ITEMCNT" val="3"/>
  <p:tag name="KSO_WM_DIAGRAM_VIRTUALLY_FRAME" val="{&quot;height&quot;:206.38743896484374,&quot;left&quot;:301.7,&quot;top&quot;:334.01256103515624,&quot;width&quot;:658.14821556309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255.8216522216797,&quot;left&quot;:236.02464566929137,&quot;top&quot;:67.6,&quot;width&quot;:649.1189785406159}"/>
</p:tagLst>
</file>

<file path=ppt/tags/tag141.xml><?xml version="1.0" encoding="utf-8"?>
<p:tagLst xmlns:p="http://schemas.openxmlformats.org/presentationml/2006/main">
  <p:tag name="KSO_WM_DIAGRAM_VIRTUALLY_FRAME" val="{&quot;height&quot;:255.8216522216797,&quot;left&quot;:236.02464566929137,&quot;top&quot;:67.6,&quot;width&quot;:649.1189785406159}"/>
</p:tagLst>
</file>

<file path=ppt/tags/tag142.xml><?xml version="1.0" encoding="utf-8"?>
<p:tagLst xmlns:p="http://schemas.openxmlformats.org/presentationml/2006/main">
  <p:tag name="KSO_WM_DIAGRAM_VIRTUALLY_FRAME" val="{&quot;height&quot;:255.8216522216797,&quot;left&quot;:236.02464566929137,&quot;top&quot;:67.6,&quot;width&quot;:649.1189785406159}"/>
</p:tagLst>
</file>

<file path=ppt/tags/tag143.xml><?xml version="1.0" encoding="utf-8"?>
<p:tagLst xmlns:p="http://schemas.openxmlformats.org/presentationml/2006/main">
  <p:tag name="KSO_WM_DIAGRAM_VIRTUALLY_FRAME" val="{&quot;height&quot;:266.4716522216797,&quot;left&quot;:247.57464566929139,&quot;top&quot;:82.9,&quot;width&quot;:646.2689785406158}"/>
</p:tagLst>
</file>

<file path=ppt/tags/tag144.xml><?xml version="1.0" encoding="utf-8"?>
<p:tagLst xmlns:p="http://schemas.openxmlformats.org/presentationml/2006/main">
  <p:tag name="KSO_WM_DIAGRAM_VIRTUALLY_FRAME" val="{&quot;height&quot;:266.4716522216797,&quot;left&quot;:247.57464566929139,&quot;top&quot;:82.9,&quot;width&quot;:646.2689785406158}"/>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976_1*l_h_i*1_2_3"/>
  <p:tag name="KSO_WM_TEMPLATE_CATEGORY" val="diagram"/>
  <p:tag name="KSO_WM_TEMPLATE_INDEX" val="20231976"/>
  <p:tag name="KSO_WM_UNIT_LAYERLEVEL" val="1_1_1"/>
  <p:tag name="KSO_WM_TAG_VERSION" val="3.0"/>
  <p:tag name="KSO_WM_DIAGRAM_MAX_ITEMCNT" val="6"/>
  <p:tag name="KSO_WM_DIAGRAM_MIN_ITEMCNT" val="2"/>
  <p:tag name="KSO_WM_DIAGRAM_VIRTUALLY_FRAME" val="{&quot;height&quot;:334.175,&quot;left&quot;:260.55,&quot;top&quot;:154.225,&quot;width&quot;:657.6250000000003}"/>
  <p:tag name="KSO_WM_DIAGRAM_COLOR_MATCH_VALUE" val="{&quot;shape&quot;:{&quot;fill&quot;:{&quot;type&quot;:0},&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1976_1*l_h_i*1_2_4"/>
  <p:tag name="KSO_WM_TEMPLATE_CATEGORY" val="diagram"/>
  <p:tag name="KSO_WM_TEMPLATE_INDEX" val="20231976"/>
  <p:tag name="KSO_WM_UNIT_LAYERLEVEL" val="1_1_1"/>
  <p:tag name="KSO_WM_TAG_VERSION" val="3.0"/>
  <p:tag name="KSO_WM_DIAGRAM_MAX_ITEMCNT" val="6"/>
  <p:tag name="KSO_WM_DIAGRAM_MIN_ITEMCNT" val="2"/>
  <p:tag name="KSO_WM_DIAGRAM_VIRTUALLY_FRAME" val="{&quot;height&quot;:334.175,&quot;left&quot;:260.55,&quot;top&quot;:154.225,&quot;width&quot;:657.6250000000003}"/>
  <p:tag name="KSO_WM_DIAGRAM_COLOR_MATCH_VALUE" val="{&quot;shape&quot;:{&quot;fill&quot;:{&quot;solid&quot;:{&quot;brightness&quot;:0,&quot;colorType&quot;:1,&quot;foreColorIndex&quot;:2,&quot;transparency&quot;:0.800000011920929},&quot;type&quot;:1},&quot;glow&quot;:{&quot;colorType&quot;:0},&quot;line&quot;:{&quot;solidLine&quot;:{&quot;brightness&quot;:0.4000000059604645,&quot;colorType&quot;:1,&quot;foreColorIndex&quot;:5,&quot;transparency&quot;:0.64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1"/>
  <p:tag name="KSO_WM_UNIT_FILL_FORE_SCHEMECOLOR_INDEX" val="2"/>
  <p:tag name="KSO_WM_UNIT_FILL_FORE_SCHEMECOLOR_INDEX_BRIGHTNESS" val="0"/>
  <p:tag name="KSO_WM_UNIT_LINE_FORE_SCHEMECOLOR_INDEX" val="5"/>
  <p:tag name="KSO_WM_DIAGRAM_USE_COLOR_VALUE" val="{&quot;color_scheme&quot;:1,&quot;color_type&quot;:1,&quot;theme_color_indexes&quot;:[5,6,5,6,5,6]}"/>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976_1*l_h_i*1_1_3"/>
  <p:tag name="KSO_WM_TEMPLATE_CATEGORY" val="diagram"/>
  <p:tag name="KSO_WM_TEMPLATE_INDEX" val="20231976"/>
  <p:tag name="KSO_WM_UNIT_LAYERLEVEL" val="1_1_1"/>
  <p:tag name="KSO_WM_TAG_VERSION" val="3.0"/>
  <p:tag name="KSO_WM_DIAGRAM_MAX_ITEMCNT" val="6"/>
  <p:tag name="KSO_WM_DIAGRAM_MIN_ITEMCNT" val="2"/>
  <p:tag name="KSO_WM_DIAGRAM_VIRTUALLY_FRAME" val="{&quot;height&quot;:334.175,&quot;left&quot;:260.55,&quot;top&quot;:154.225,&quot;width&quot;:657.6250000000003}"/>
  <p:tag name="KSO_WM_DIAGRAM_COLOR_MATCH_VALUE" val="{&quot;shape&quot;:{&quot;fill&quot;:{&quot;type&quot;:0},&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1976_1*l_h_i*1_1_4"/>
  <p:tag name="KSO_WM_TEMPLATE_CATEGORY" val="diagram"/>
  <p:tag name="KSO_WM_TEMPLATE_INDEX" val="20231976"/>
  <p:tag name="KSO_WM_UNIT_LAYERLEVEL" val="1_1_1"/>
  <p:tag name="KSO_WM_TAG_VERSION" val="3.0"/>
  <p:tag name="KSO_WM_DIAGRAM_MAX_ITEMCNT" val="6"/>
  <p:tag name="KSO_WM_DIAGRAM_MIN_ITEMCNT" val="2"/>
  <p:tag name="KSO_WM_DIAGRAM_VIRTUALLY_FRAME" val="{&quot;height&quot;:334.175,&quot;left&quot;:260.55,&quot;top&quot;:154.225,&quot;width&quot;:657.6250000000003}"/>
  <p:tag name="KSO_WM_DIAGRAM_COLOR_MATCH_VALUE" val="{&quot;shape&quot;:{&quot;fill&quot;:{&quot;solid&quot;:{&quot;brightness&quot;:0,&quot;colorType&quot;:1,&quot;foreColorIndex&quot;:2,&quot;transparency&quot;:0.800000011920929},&quot;type&quot;:1},&quot;glow&quot;:{&quot;colorType&quot;:0},&quot;line&quot;:{&quot;solidLine&quot;:{&quot;brightness&quot;:0.4000000059604645,&quot;colorType&quot;:1,&quot;foreColorIndex&quot;:5,&quot;transparency&quot;:0.64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1"/>
  <p:tag name="KSO_WM_UNIT_FILL_FORE_SCHEMECOLOR_INDEX" val="2"/>
  <p:tag name="KSO_WM_UNIT_FILL_FORE_SCHEMECOLOR_INDEX_BRIGHTNESS" val="0"/>
  <p:tag name="KSO_WM_UNIT_LINE_FORE_SCHEMECOLOR_INDEX" val="5"/>
  <p:tag name="KSO_WM_DIAGRAM_USE_COLOR_VALUE" val="{&quot;color_scheme&quot;:1,&quot;color_type&quot;:1,&quot;theme_color_indexes&quot;:[5,6,5,6,5,6]}"/>
</p:tagLst>
</file>

<file path=ppt/tags/tag1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976_1*l_h_a*1_1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2"/>
  <p:tag name="KSO_WM_DIAGRAM_VIRTUALLY_FRAME" val="{&quot;height&quot;:334.175,&quot;left&quot;:260.55,&quot;top&quot;:154.225,&quot;width&quot;:657.625000000000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76_1*l_h_f*1_1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2"/>
  <p:tag name="KSO_WM_DIAGRAM_VIRTUALLY_FRAME" val="{&quot;height&quot;:334.175,&quot;left&quot;:260.55,&quot;top&quot;:154.225,&quot;width&quot;:657.625000000000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单击此处输入(你的)正文，文字是您思想的提炼，请尽量言简意赅"/>
  <p:tag name="KSO_WM_UNIT_TEXT_FILL_FORE_SCHEMECOLOR_INDEX" val="1"/>
  <p:tag name="KSO_WM_UNIT_TEXT_FILL_TYPE" val="1"/>
  <p:tag name="KSO_WM_DIAGRAM_USE_COLOR_VALUE" val="{&quot;color_scheme&quot;:1,&quot;color_type&quot;:1,&quot;theme_color_indexes&quot;:[5,6,5,6,5,6]}"/>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976_1*l_h_i*1_1_2"/>
  <p:tag name="KSO_WM_TEMPLATE_CATEGORY" val="diagram"/>
  <p:tag name="KSO_WM_TEMPLATE_INDEX" val="20231976"/>
  <p:tag name="KSO_WM_UNIT_LAYERLEVEL" val="1_1_1"/>
  <p:tag name="KSO_WM_TAG_VERSION" val="3.0"/>
  <p:tag name="KSO_WM_DIAGRAM_MAX_ITEMCNT" val="6"/>
  <p:tag name="KSO_WM_DIAGRAM_MIN_ITEMCNT" val="2"/>
  <p:tag name="KSO_WM_DIAGRAM_VIRTUALLY_FRAME" val="{&quot;height&quot;:334.175,&quot;left&quot;:260.55,&quot;top&quot;:154.225,&quot;width&quot;:657.6250000000003}"/>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DIAGRAM_USE_COLOR_VALUE" val="{&quot;color_scheme&quot;:1,&quot;color_type&quot;:1,&quot;theme_color_indexes&quot;:[5,6,5,6,5,6]}"/>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976_1*l_h_i*1_1_1"/>
  <p:tag name="KSO_WM_TEMPLATE_CATEGORY" val="diagram"/>
  <p:tag name="KSO_WM_TEMPLATE_INDEX" val="20231976"/>
  <p:tag name="KSO_WM_UNIT_LAYERLEVEL" val="1_1_1"/>
  <p:tag name="KSO_WM_TAG_VERSION" val="3.0"/>
  <p:tag name="KSO_WM_DIAGRAM_MAX_ITEMCNT" val="6"/>
  <p:tag name="KSO_WM_DIAGRAM_MIN_ITEMCNT" val="2"/>
  <p:tag name="KSO_WM_DIAGRAM_VIRTUALLY_FRAME" val="{&quot;height&quot;:334.175,&quot;left&quot;:260.55,&quot;top&quot;:154.225,&quot;width&quot;:657.6250000000003}"/>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15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976_1*l_h_a*1_2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2"/>
  <p:tag name="KSO_WM_DIAGRAM_VIRTUALLY_FRAME" val="{&quot;height&quot;:334.175,&quot;left&quot;:260.55,&quot;top&quot;:154.225,&quot;width&quot;:657.625000000000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5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976_1*l_h_f*1_2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2"/>
  <p:tag name="KSO_WM_DIAGRAM_VIRTUALLY_FRAME" val="{&quot;height&quot;:334.175,&quot;left&quot;:260.55,&quot;top&quot;:154.225,&quot;width&quot;:657.625000000000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单击此处输入智能图形项正文，文字是您思想的提炼，请尽量言简意赅"/>
  <p:tag name="KSO_WM_UNIT_TEXT_FILL_FORE_SCHEMECOLOR_INDEX" val="1"/>
  <p:tag name="KSO_WM_UNIT_TEXT_FILL_TYPE" val="1"/>
  <p:tag name="KSO_WM_DIAGRAM_USE_COLOR_VALUE" val="{&quot;color_scheme&quot;:1,&quot;color_type&quot;:1,&quot;theme_color_indexes&quot;:[5,6,5,6,5,6]}"/>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976_1*l_h_i*1_2_2"/>
  <p:tag name="KSO_WM_TEMPLATE_CATEGORY" val="diagram"/>
  <p:tag name="KSO_WM_TEMPLATE_INDEX" val="20231976"/>
  <p:tag name="KSO_WM_UNIT_LAYERLEVEL" val="1_1_1"/>
  <p:tag name="KSO_WM_TAG_VERSION" val="3.0"/>
  <p:tag name="KSO_WM_DIAGRAM_MAX_ITEMCNT" val="6"/>
  <p:tag name="KSO_WM_DIAGRAM_MIN_ITEMCNT" val="2"/>
  <p:tag name="KSO_WM_DIAGRAM_VIRTUALLY_FRAME" val="{&quot;height&quot;:334.175,&quot;left&quot;:260.55,&quot;top&quot;:154.225,&quot;width&quot;:657.6250000000003}"/>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DIAGRAM_USE_COLOR_VALUE" val="{&quot;color_scheme&quot;:1,&quot;color_type&quot;:1,&quot;theme_color_indexes&quot;:[5,6,5,6,5,6]}"/>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976_1*l_h_i*1_2_1"/>
  <p:tag name="KSO_WM_TEMPLATE_CATEGORY" val="diagram"/>
  <p:tag name="KSO_WM_TEMPLATE_INDEX" val="20231976"/>
  <p:tag name="KSO_WM_UNIT_LAYERLEVEL" val="1_1_1"/>
  <p:tag name="KSO_WM_TAG_VERSION" val="3.0"/>
  <p:tag name="KSO_WM_DIAGRAM_MAX_ITEMCNT" val="6"/>
  <p:tag name="KSO_WM_DIAGRAM_MIN_ITEMCNT" val="2"/>
  <p:tag name="KSO_WM_DIAGRAM_VIRTUALLY_FRAME" val="{&quot;height&quot;:334.175,&quot;left&quot;:260.55,&quot;top&quot;:154.225,&quot;width&quot;:657.6250000000003}"/>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1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319_2*m_i*1_1"/>
  <p:tag name="KSO_WM_TEMPLATE_CATEGORY" val="diagram"/>
  <p:tag name="KSO_WM_TEMPLATE_INDEX" val="20230319"/>
  <p:tag name="KSO_WM_UNIT_LAYERLEVEL" val="1_1"/>
  <p:tag name="KSO_WM_TAG_VERSION" val="3.0"/>
  <p:tag name="KSO_WM_DIAGRAM_VERSION" val="3"/>
  <p:tag name="KSO_WM_DIAGRAM_COLOR_TRICK" val="2"/>
  <p:tag name="KSO_WM_DIAGRAM_COLOR_TEXT_CAN_REMOVE" val="n"/>
  <p:tag name="KSO_WM_UNIT_TYPE" val="m_i"/>
  <p:tag name="KSO_WM_UNIT_INDEX" val="1_1"/>
  <p:tag name="KSO_WM_DIAGRAM_MAX_ITEMCNT" val="8"/>
  <p:tag name="KSO_WM_DIAGRAM_MIN_ITEMCNT" val="2"/>
  <p:tag name="KSO_WM_DIAGRAM_VIRTUALLY_FRAME" val="{&quot;height&quot;:207.24999389648437,&quot;left&quot;:152.2063781738281,&quot;top&quot;:281.7500030517578,&quot;width&quot;:799.9872436523438}"/>
  <p:tag name="KSO_WM_DIAGRAM_COLOR_MATCH_VALUE" val="{&quot;shape&quot;:{&quot;fill&quot;:{&quot;type&quot;:0},&quot;glow&quot;:{&quot;colorType&quot;:0},&quot;line&quot;:{&quot;gradient&quot;:[{&quot;brightness&quot;:0.949999988079071,&quot;colorType&quot;:1,&quot;foreColorIndex&quot;:5,&quot;pos&quot;:0,&quot;transparency&quot;:1},{&quot;brightness&quot;:0,&quot;colorType&quot;:1,&quot;foreColorIndex&quot;:5,&quot;pos&quot;:0.6700000166893005,&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2*m_h_a*1_1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1_1"/>
  <p:tag name="KSO_WM_DIAGRAM_VERSION" val="3"/>
  <p:tag name="KSO_WM_DIAGRAM_COLOR_TRICK" val="2"/>
  <p:tag name="KSO_WM_DIAGRAM_COLOR_TEXT_CAN_REMOVE" val="n"/>
  <p:tag name="KSO_WM_DIAGRAM_MAX_ITEMCNT" val="8"/>
  <p:tag name="KSO_WM_DIAGRAM_MIN_ITEMCNT" val="2"/>
  <p:tag name="KSO_WM_DIAGRAM_VIRTUALLY_FRAME" val="{&quot;height&quot;:207.24999389648437,&quot;left&quot;:152.2063781738281,&quot;top&quot;:281.7500030517578,&quot;width&quot;:799.9872436523438}"/>
  <p:tag name="KSO_WM_DIAGRAM_COLOR_MATCH_VALUE" val="{&quot;shape&quot;:{&quot;fill&quot;:{&quot;gradient&quot;:[{&quot;brightness&quot;:0,&quot;colorType&quot;:1,&quot;foreColorIndex&quot;:5,&quot;pos&quot;:0.47999998927116394,&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
  <p:tag name="KSO_WM_UNIT_PRESET_TEXT" val="添加标题"/>
  <p:tag name="KSO_WM_UNIT_FILL_TYPE" val="3"/>
  <p:tag name="KSO_WM_UNIT_LINE_FORE_SCHEMECOLOR_INDEX" val="5"/>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59.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2*m_h_i*1_1_1"/>
  <p:tag name="KSO_WM_TEMPLATE_CATEGORY" val="diagram"/>
  <p:tag name="KSO_WM_TEMPLATE_INDEX" val="20230319"/>
  <p:tag name="KSO_WM_UNIT_LAYERLEVEL" val="1_1_1"/>
  <p:tag name="KSO_WM_TAG_VERSION" val="3.0"/>
  <p:tag name="KSO_WM_DIAGRAM_GROUP_CODE" val="m1-1"/>
  <p:tag name="KSO_WM_UNIT_TYPE" val="m_h_i"/>
  <p:tag name="KSO_WM_UNIT_INDEX" val="1_1_1"/>
  <p:tag name="KSO_WM_DIAGRAM_VERSION" val="3"/>
  <p:tag name="KSO_WM_DIAGRAM_COLOR_TRICK" val="2"/>
  <p:tag name="KSO_WM_DIAGRAM_COLOR_TEXT_CAN_REMOVE" val="n"/>
  <p:tag name="KSO_WM_DIAGRAM_MAX_ITEMCNT" val="8"/>
  <p:tag name="KSO_WM_DIAGRAM_MIN_ITEMCNT" val="2"/>
  <p:tag name="KSO_WM_DIAGRAM_VIRTUALLY_FRAME" val="{&quot;height&quot;:207.24999389648437,&quot;left&quot;:152.2063781738281,&quot;top&quot;:281.7500030517578,&quot;width&quot;:799.9872436523438}"/>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2*m_h_a*1_2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2_1"/>
  <p:tag name="KSO_WM_DIAGRAM_VERSION" val="3"/>
  <p:tag name="KSO_WM_DIAGRAM_COLOR_TRICK" val="2"/>
  <p:tag name="KSO_WM_DIAGRAM_COLOR_TEXT_CAN_REMOVE" val="n"/>
  <p:tag name="KSO_WM_UNIT_VALUE" val="6"/>
  <p:tag name="KSO_WM_DIAGRAM_MAX_ITEMCNT" val="8"/>
  <p:tag name="KSO_WM_DIAGRAM_MIN_ITEMCNT" val="2"/>
  <p:tag name="KSO_WM_DIAGRAM_VIRTUALLY_FRAME" val="{&quot;height&quot;:207.24999389648437,&quot;left&quot;:152.2063781738281,&quot;top&quot;:281.7500030517578,&quot;width&quot;:799.9872436523438}"/>
  <p:tag name="KSO_WM_DIAGRAM_COLOR_MATCH_VALUE" val="{&quot;shape&quot;:{&quot;fill&quot;:{&quot;gradient&quot;:[{&quot;brightness&quot;:0,&quot;colorType&quot;:1,&quot;foreColorIndex&quot;:8,&quot;pos&quot;:0.47999998927116394,&quot;transparency&quot;:0},{&quot;brightness&quot;:0.4000000059604645,&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8"/>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1.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2*m_h_i*1_2_1"/>
  <p:tag name="KSO_WM_TEMPLATE_CATEGORY" val="diagram"/>
  <p:tag name="KSO_WM_TEMPLATE_INDEX" val="20230319"/>
  <p:tag name="KSO_WM_UNIT_LAYERLEVEL" val="1_1_1"/>
  <p:tag name="KSO_WM_TAG_VERSION" val="3.0"/>
  <p:tag name="KSO_WM_DIAGRAM_GROUP_CODE" val="m1-1"/>
  <p:tag name="KSO_WM_UNIT_TYPE" val="m_h_i"/>
  <p:tag name="KSO_WM_UNIT_INDEX" val="1_2_1"/>
  <p:tag name="KSO_WM_DIAGRAM_VERSION" val="3"/>
  <p:tag name="KSO_WM_DIAGRAM_COLOR_TRICK" val="2"/>
  <p:tag name="KSO_WM_DIAGRAM_COLOR_TEXT_CAN_REMOVE" val="n"/>
  <p:tag name="KSO_WM_DIAGRAM_MAX_ITEMCNT" val="8"/>
  <p:tag name="KSO_WM_DIAGRAM_MIN_ITEMCNT" val="2"/>
  <p:tag name="KSO_WM_DIAGRAM_VIRTUALLY_FRAME" val="{&quot;height&quot;:207.24999389648437,&quot;left&quot;:152.2063781738281,&quot;top&quot;:281.7500030517578,&quot;width&quot;:799.9872436523438}"/>
  <p:tag name="KSO_WM_DIAGRAM_COLOR_MATCH_VALUE" val="{&quot;shape&quot;:{&quot;fill&quot;:{&quot;gradient&quot;:[{&quot;brightness&quot;:0,&quot;colorType&quot;:1,&quot;foreColorIndex&quot;:8,&quot;pos&quot;:0.5400000214576721,&quot;transparency&quot;:0},{&quot;brightness&quot;:0.800000011920929,&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2*m_h_a*1_3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3_1"/>
  <p:tag name="KSO_WM_DIAGRAM_VERSION" val="3"/>
  <p:tag name="KSO_WM_DIAGRAM_COLOR_TRICK" val="2"/>
  <p:tag name="KSO_WM_DIAGRAM_COLOR_TEXT_CAN_REMOVE" val="n"/>
  <p:tag name="KSO_WM_DIAGRAM_MAX_ITEMCNT" val="8"/>
  <p:tag name="KSO_WM_DIAGRAM_MIN_ITEMCNT" val="2"/>
  <p:tag name="KSO_WM_DIAGRAM_VIRTUALLY_FRAME" val="{&quot;height&quot;:207.24999389648437,&quot;left&quot;:152.2063781738281,&quot;top&quot;:281.7500030517578,&quot;width&quot;:799.9872436523438}"/>
  <p:tag name="KSO_WM_DIAGRAM_COLOR_MATCH_VALUE" val="{&quot;shape&quot;:{&quot;fill&quot;:{&quot;gradient&quot;:[{&quot;brightness&quot;:0,&quot;colorType&quot;:1,&quot;foreColorIndex&quot;:5,&quot;pos&quot;:0.47999998927116394,&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UNIT_PRESET_TEXT" val="添加标题"/>
  <p:tag name="KSO_WM_UNIT_FILL_TYPE" val="3"/>
  <p:tag name="KSO_WM_UNIT_LINE_FORE_SCHEMECOLOR_INDEX" val="5"/>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3.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2*m_h_i*1_3_1"/>
  <p:tag name="KSO_WM_TEMPLATE_CATEGORY" val="diagram"/>
  <p:tag name="KSO_WM_TEMPLATE_INDEX" val="20230319"/>
  <p:tag name="KSO_WM_UNIT_LAYERLEVEL" val="1_1_1"/>
  <p:tag name="KSO_WM_TAG_VERSION" val="3.0"/>
  <p:tag name="KSO_WM_DIAGRAM_GROUP_CODE" val="m1-1"/>
  <p:tag name="KSO_WM_UNIT_TYPE" val="m_h_i"/>
  <p:tag name="KSO_WM_UNIT_INDEX" val="1_3_1"/>
  <p:tag name="KSO_WM_DIAGRAM_VERSION" val="3"/>
  <p:tag name="KSO_WM_DIAGRAM_COLOR_TRICK" val="2"/>
  <p:tag name="KSO_WM_DIAGRAM_COLOR_TEXT_CAN_REMOVE" val="n"/>
  <p:tag name="KSO_WM_DIAGRAM_MAX_ITEMCNT" val="8"/>
  <p:tag name="KSO_WM_DIAGRAM_MIN_ITEMCNT" val="2"/>
  <p:tag name="KSO_WM_DIAGRAM_VIRTUALLY_FRAME" val="{&quot;height&quot;:207.24999389648437,&quot;left&quot;:152.2063781738281,&quot;top&quot;:281.7500030517578,&quot;width&quot;:799.9872436523438}"/>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4.xml><?xml version="1.0" encoding="utf-8"?>
<p:tagLst xmlns:p="http://schemas.openxmlformats.org/presentationml/2006/main">
  <p:tag name="KSO_WM_DIAGRAM_VIRTUALLY_FRAME" val="{&quot;height&quot;:113.31818897637795,&quot;left&quot;:51.023622047244096,&quot;top&quot;:327.08181102362204,&quot;width&quot;:193.52165354330708}"/>
</p:tagLst>
</file>

<file path=ppt/tags/tag165.xml><?xml version="1.0" encoding="utf-8"?>
<p:tagLst xmlns:p="http://schemas.openxmlformats.org/presentationml/2006/main">
  <p:tag name="KSO_WM_DIAGRAM_VIRTUALLY_FRAME" val="{&quot;height&quot;:113.31818897637795,&quot;left&quot;:51.023622047244096,&quot;top&quot;:327.08181102362204,&quot;width&quot;:193.52165354330708}"/>
</p:tagLst>
</file>

<file path=ppt/tags/tag166.xml><?xml version="1.0" encoding="utf-8"?>
<p:tagLst xmlns:p="http://schemas.openxmlformats.org/presentationml/2006/main">
  <p:tag name="KSO_WM_DIAGRAM_VIRTUALLY_FRAME" val="{&quot;height&quot;:113.31818897637795,&quot;left&quot;:51.023622047244096,&quot;top&quot;:327.08181102362204,&quot;width&quot;:193.52165354330708}"/>
</p:tagLst>
</file>

<file path=ppt/tags/tag167.xml><?xml version="1.0" encoding="utf-8"?>
<p:tagLst xmlns:p="http://schemas.openxmlformats.org/presentationml/2006/main">
  <p:tag name="KSO_WM_DIAGRAM_VIRTUALLY_FRAME" val="{&quot;height&quot;:113.31818897637795,&quot;left&quot;:51.023622047244096,&quot;top&quot;:327.08181102362204,&quot;width&quot;:193.52165354330708}"/>
</p:tagLst>
</file>

<file path=ppt/tags/tag168.xml><?xml version="1.0" encoding="utf-8"?>
<p:tagLst xmlns:p="http://schemas.openxmlformats.org/presentationml/2006/main">
  <p:tag name="KSO_WM_DIAGRAM_VIRTUALLY_FRAME" val="{&quot;height&quot;:113.31818897637795,&quot;left&quot;:51.023622047244096,&quot;top&quot;:327.08181102362204,&quot;width&quot;:193.52165354330708}"/>
</p:tagLst>
</file>

<file path=ppt/tags/tag169.xml><?xml version="1.0" encoding="utf-8"?>
<p:tagLst xmlns:p="http://schemas.openxmlformats.org/presentationml/2006/main">
  <p:tag name="KSO_WM_DIAGRAM_VIRTUALLY_FRAME" val="{&quot;height&quot;:113.31818897637795,&quot;left&quot;:51.023622047244096,&quot;top&quot;:327.08181102362204,&quot;width&quot;:193.52165354330708}"/>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0.xml><?xml version="1.0" encoding="utf-8"?>
<p:tagLst xmlns:p="http://schemas.openxmlformats.org/presentationml/2006/main">
  <p:tag name="resource_record_key" val="{&quot;10&quot;:[20211663],&quot;12&quot;:[4627340,25001328],&quot;19&quot;:[20346275,20346269,20342263,20344868,20342202,20342451,20342829,20343771,20348531,20346263,20345054,20346257,20348532],&quot;70&quot;:[3327011,3312138,3314378,3321538,3325286,3403284,3321434,3322211,3326125,3325816,3322235,3321782,3321500,3312129,3318990,3312479],&quot;71&quot;:[76235680069]}"/>
  <p:tag name="commondata" val="eyJoZGlkIjoiNjQwY2ZhMDQ2ZmM1MjViMzYwNmZlYzBmZDQxMzA5NWYifQ=="/>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p="http://schemas.openxmlformats.org/presentationml/2006/main">
  <p:tag name="KSO_WM_DIAGRAM_VIRTUALLY_FRAME" val="{&quot;height&quot;:113.31818897637795,&quot;left&quot;:51.023622047244096,&quot;top&quot;:327.08181102362204,&quot;width&quot;:193.52165354330708}"/>
</p:tagLst>
</file>

<file path=ppt/tags/tag44.xml><?xml version="1.0" encoding="utf-8"?>
<p:tagLst xmlns:p="http://schemas.openxmlformats.org/presentationml/2006/main">
  <p:tag name="KSO_WM_DIAGRAM_VIRTUALLY_FRAME" val="{&quot;height&quot;:113.31818897637795,&quot;left&quot;:51.023622047244096,&quot;top&quot;:327.08181102362204,&quot;width&quot;:193.52165354330708}"/>
</p:tagLst>
</file>

<file path=ppt/tags/tag45.xml><?xml version="1.0" encoding="utf-8"?>
<p:tagLst xmlns:p="http://schemas.openxmlformats.org/presentationml/2006/main">
  <p:tag name="KSO_WM_DIAGRAM_VIRTUALLY_FRAME" val="{&quot;height&quot;:113.31818897637795,&quot;left&quot;:51.023622047244096,&quot;top&quot;:327.08181102362204,&quot;width&quot;:193.52165354330708}"/>
</p:tagLst>
</file>

<file path=ppt/tags/tag46.xml><?xml version="1.0" encoding="utf-8"?>
<p:tagLst xmlns:p="http://schemas.openxmlformats.org/presentationml/2006/main">
  <p:tag name="KSO_WM_DIAGRAM_VIRTUALLY_FRAME" val="{&quot;height&quot;:113.31818897637795,&quot;left&quot;:51.023622047244096,&quot;top&quot;:327.08181102362204,&quot;width&quot;:193.52165354330708}"/>
</p:tagLst>
</file>

<file path=ppt/tags/tag47.xml><?xml version="1.0" encoding="utf-8"?>
<p:tagLst xmlns:p="http://schemas.openxmlformats.org/presentationml/2006/main">
  <p:tag name="KSO_WM_DIAGRAM_VIRTUALLY_FRAME" val="{&quot;height&quot;:113.31818897637795,&quot;left&quot;:51.023622047244096,&quot;top&quot;:327.08181102362204,&quot;width&quot;:193.52165354330708}"/>
</p:tagLst>
</file>

<file path=ppt/tags/tag48.xml><?xml version="1.0" encoding="utf-8"?>
<p:tagLst xmlns:p="http://schemas.openxmlformats.org/presentationml/2006/main">
  <p:tag name="KSO_WM_DIAGRAM_VIRTUALLY_FRAME" val="{&quot;height&quot;:113.31818897637795,&quot;left&quot;:51.023622047244096,&quot;top&quot;:327.08181102362204,&quot;width&quot;:193.52165354330708}"/>
</p:tagLst>
</file>

<file path=ppt/tags/tag49.xml><?xml version="1.0" encoding="utf-8"?>
<p:tagLst xmlns:p="http://schemas.openxmlformats.org/presentationml/2006/main">
  <p:tag name="RESOURCE_RECORD_KEY" val="{&quot;71&quot;:[76235680069]}"/>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4431_1*l_i*1_1"/>
  <p:tag name="KSO_WM_TEMPLATE_CATEGORY" val="diagram"/>
  <p:tag name="KSO_WM_TEMPLATE_INDEX" val="20234431"/>
  <p:tag name="KSO_WM_UNIT_LAYERLEVEL" val="1_1"/>
  <p:tag name="KSO_WM_TAG_VERSION" val="3.0"/>
  <p:tag name="KSO_WM_BEAUTIFY_FLAG" val="#wm#"/>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98.79002004108213,&quot;left&quot;:231.3149169921875,&quot;top&quot;:185.37503937007872,&quot;width&quot;:650.98508300781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234431_1*l_i*1_2"/>
  <p:tag name="KSO_WM_TEMPLATE_CATEGORY" val="diagram"/>
  <p:tag name="KSO_WM_TEMPLATE_INDEX" val="20234431"/>
  <p:tag name="KSO_WM_UNIT_LAYERLEVEL" val="1_1"/>
  <p:tag name="KSO_WM_TAG_VERSION" val="3.0"/>
  <p:tag name="KSO_WM_BEAUTIFY_FLAG" val="#wm#"/>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98.79002004108213,&quot;left&quot;:231.3149169921875,&quot;top&quot;:185.37503937007872,&quot;width&quot;:650.9850830078125}"/>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234431_1*l_i*1_5"/>
  <p:tag name="KSO_WM_TEMPLATE_CATEGORY" val="diagram"/>
  <p:tag name="KSO_WM_TEMPLATE_INDEX" val="20234431"/>
  <p:tag name="KSO_WM_UNIT_LAYERLEVEL" val="1_1"/>
  <p:tag name="KSO_WM_TAG_VERSION" val="3.0"/>
  <p:tag name="KSO_WM_BEAUTIFY_FLAG" val="#wm#"/>
  <p:tag name="KSO_WM_UNIT_DIAGRAM_CONTRAST_TITLE_CNT" val="0"/>
  <p:tag name="KSO_WM_UNIT_DIAGRAM_DIMENSION_TITLE_CNT" val="0"/>
  <p:tag name="KSO_WM_DIAGRAM_VERSION" val="3"/>
  <p:tag name="KSO_WM_DIAGRAM_COLOR_TRICK" val="1"/>
  <p:tag name="KSO_WM_DIAGRAM_COLOR_TEXT_CAN_REMOVE" val="n"/>
  <p:tag name="KSO_WM_DIAGRAM_VIRTUALLY_FRAME" val="{&quot;height&quot;:298.79002004108213,&quot;left&quot;:231.3149169921875,&quot;top&quot;:185.37503937007872,&quot;width&quot;:650.9850830078125}"/>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234431_1*l_i*1_4"/>
  <p:tag name="KSO_WM_TEMPLATE_CATEGORY" val="diagram"/>
  <p:tag name="KSO_WM_TEMPLATE_INDEX" val="20234431"/>
  <p:tag name="KSO_WM_UNIT_LAYERLEVEL" val="1_1"/>
  <p:tag name="KSO_WM_TAG_VERSION" val="3.0"/>
  <p:tag name="KSO_WM_BEAUTIFY_FLAG" val="#wm#"/>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98.79002004108213,&quot;left&quot;:231.3149169921875,&quot;top&quot;:185.37503937007872,&quot;width&quot;:650.9850830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234431_1*l_i*1_3"/>
  <p:tag name="KSO_WM_TEMPLATE_CATEGORY" val="diagram"/>
  <p:tag name="KSO_WM_TEMPLATE_INDEX" val="20234431"/>
  <p:tag name="KSO_WM_UNIT_LAYERLEVEL" val="1_1"/>
  <p:tag name="KSO_WM_TAG_VERSION" val="3.0"/>
  <p:tag name="KSO_WM_BEAUTIFY_FLAG" val="#wm#"/>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98.79002004108213,&quot;left&quot;:231.3149169921875,&quot;top&quot;:185.37503937007872,&quot;width&quot;:650.9850830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431_1*l_h_i*1_1_1"/>
  <p:tag name="KSO_WM_TEMPLATE_CATEGORY" val="diagram"/>
  <p:tag name="KSO_WM_TEMPLATE_INDEX" val="20234431"/>
  <p:tag name="KSO_WM_UNIT_LAYERLEVEL" val="1_1_1"/>
  <p:tag name="KSO_WM_TAG_VERSION" val="3.0"/>
  <p:tag name="KSO_WM_BEAUTIFY_FLAG" val="#wm#"/>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98.79002004108213,&quot;left&quot;:231.3149169921875,&quot;top&quot;:185.37503937007872,&quot;width&quot;:650.9850830078125}"/>
  <p:tag name="KSO_WM_DIAGRAM_COLOR_MATCH_VALUE" val="{&quot;shape&quot;:{&quot;fill&quot;:{&quot;solid&quot;:{&quot;brightness&quot;:0,&quot;colorType&quot;:1,&quot;foreColorIndex&quot;:5,&quot;transparency&quot;:0},&quot;type&quot;:1},&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431_1*l_h_i*1_2_1"/>
  <p:tag name="KSO_WM_TEMPLATE_CATEGORY" val="diagram"/>
  <p:tag name="KSO_WM_TEMPLATE_INDEX" val="20234431"/>
  <p:tag name="KSO_WM_UNIT_LAYERLEVEL" val="1_1_1"/>
  <p:tag name="KSO_WM_TAG_VERSION" val="3.0"/>
  <p:tag name="KSO_WM_BEAUTIFY_FLAG" val="#wm#"/>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98.79002004108213,&quot;left&quot;:231.3149169921875,&quot;top&quot;:185.37503937007872,&quot;width&quot;:650.9850830078125}"/>
  <p:tag name="KSO_WM_DIAGRAM_COLOR_MATCH_VALUE" val="{&quot;shape&quot;:{&quot;fill&quot;:{&quot;solid&quot;:{&quot;brightness&quot;:0,&quot;colorType&quot;:1,&quot;foreColorIndex&quot;:5,&quot;transparency&quot;:0},&quot;type&quot;:1},&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57.xml><?xml version="1.0" encoding="utf-8"?>
<p:tagLst xmlns:p="http://schemas.openxmlformats.org/presentationml/2006/main">
  <p:tag name="KSO_WM_UNIT_VALUE" val="87*87"/>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4431_1*l_h_x*1_1_1"/>
  <p:tag name="KSO_WM_TEMPLATE_CATEGORY" val="diagram"/>
  <p:tag name="KSO_WM_TEMPLATE_INDEX" val="20234431"/>
  <p:tag name="KSO_WM_UNIT_LAYERLEVEL" val="1_1_1"/>
  <p:tag name="KSO_WM_TAG_VERSION" val="3.0"/>
  <p:tag name="KSO_WM_BEAUTIFY_FLAG" val="#wm#"/>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98.79002004108213,&quot;left&quot;:231.3149169921875,&quot;top&quot;:185.37503937007872,&quot;width&quot;:650.98508300781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8.xml><?xml version="1.0" encoding="utf-8"?>
<p:tagLst xmlns:p="http://schemas.openxmlformats.org/presentationml/2006/main">
  <p:tag name="KSO_WM_UNIT_VALUE" val="87*87"/>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4431_1*l_h_x*1_2_1"/>
  <p:tag name="KSO_WM_TEMPLATE_CATEGORY" val="diagram"/>
  <p:tag name="KSO_WM_TEMPLATE_INDEX" val="20234431"/>
  <p:tag name="KSO_WM_UNIT_LAYERLEVEL" val="1_1_1"/>
  <p:tag name="KSO_WM_TAG_VERSION" val="3.0"/>
  <p:tag name="KSO_WM_BEAUTIFY_FLAG" val="#wm#"/>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98.79002004108213,&quot;left&quot;:231.3149169921875,&quot;top&quot;:185.37503937007872,&quot;width&quot;:650.98508300781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9.xml><?xml version="1.0" encoding="utf-8"?>
<p:tagLst xmlns:p="http://schemas.openxmlformats.org/presentationml/2006/main">
  <p:tag name="KSO_WM_DIAGRAM_VIRTUALLY_FRAME" val="{&quot;height&quot;:298.79002004108213,&quot;left&quot;:231.3149169921875,&quot;top&quot;:185.37503937007872,&quot;width&quot;:650.9850830078125}"/>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xml><?xml version="1.0" encoding="utf-8"?>
<p:tagLst xmlns:p="http://schemas.openxmlformats.org/presentationml/2006/main">
  <p:tag name="KSO_WM_DIAGRAM_VIRTUALLY_FRAME" val="{&quot;height&quot;:207.77496062992128,&quot;left&quot;:241.7649169921875,&quot;top&quot;:175.62503937007872,&quot;width&quot;:582.420166015625}"/>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431_1*l_h_i*1_1_2"/>
  <p:tag name="KSO_WM_TEMPLATE_CATEGORY" val="diagram"/>
  <p:tag name="KSO_WM_TEMPLATE_INDEX" val="20234431"/>
  <p:tag name="KSO_WM_UNIT_LAYERLEVEL" val="1_1_1"/>
  <p:tag name="KSO_WM_TAG_VERSION" val="3.0"/>
  <p:tag name="KSO_WM_BEAUTIFY_FLAG" val="#wm#"/>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98.79002004108213,&quot;left&quot;:231.3149169921875,&quot;top&quot;:185.37503937007872,&quot;width&quot;:650.9850830078125}"/>
  <p:tag name="KSO_WM_DIAGRAM_COLOR_MATCH_VALUE" val="{&quot;shape&quot;:{&quot;fill&quot;:{&quot;gradient&quot;:[{&quot;brightness&quot;:0,&quot;colorType&quot;:1,&quot;foreColorIndex&quot;:5,&quot;pos&quot;:0.44999998807907104,&quot;transparency&quot;:0},{&quot;brightness&quot;:0,&quot;colorType&quot;:1,&quot;foreColorIndex&quot;:5,&quot;pos&quot;:0,&quot;transparency&quot;:1}],&quot;type&quot;:3},&quot;glow&quot;:{&quot;colorType&quot;:0},&quot;line&quot;:{&quot;gradient&quot;:[{&quot;brightness&quot;:-0.25,&quot;colorType&quot;:1,&quot;foreColorIndex&quot;:5,&quot;pos&quot;:0.4699999988079071,&quot;transparency&quot;:0},{&quot;brightness&quot;:0,&quot;colorType&quot;:1,&quot;foreColorIndex&quot;:14,&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431_1*l_h_i*1_2_2"/>
  <p:tag name="KSO_WM_TEMPLATE_CATEGORY" val="diagram"/>
  <p:tag name="KSO_WM_TEMPLATE_INDEX" val="20234431"/>
  <p:tag name="KSO_WM_UNIT_LAYERLEVEL" val="1_1_1"/>
  <p:tag name="KSO_WM_TAG_VERSION" val="3.0"/>
  <p:tag name="KSO_WM_BEAUTIFY_FLAG" val="#wm#"/>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98.79002004108213,&quot;left&quot;:231.3149169921875,&quot;top&quot;:185.37503937007872,&quot;width&quot;:650.9850830078125}"/>
  <p:tag name="KSO_WM_DIAGRAM_COLOR_MATCH_VALUE" val="{&quot;shape&quot;:{&quot;fill&quot;:{&quot;gradient&quot;:[{&quot;brightness&quot;:0,&quot;colorType&quot;:1,&quot;foreColorIndex&quot;:5,&quot;pos&quot;:0.5600000023841858,&quot;transparency&quot;:0},{&quot;brightness&quot;:-0.05000000074505806,&quot;colorType&quot;:1,&quot;foreColorIndex&quot;:5,&quot;pos&quot;:1,&quot;transparency&quot;:1}],&quot;type&quot;:3},&quot;glow&quot;:{&quot;colorType&quot;:0},&quot;line&quot;:{&quot;gradient&quot;:[{&quot;brightness&quot;:-0.25,&quot;colorType&quot;:1,&quot;foreColorIndex&quot;:5,&quot;pos&quot;:0.5699999928474426,&quot;transparency&quot;:0},{&quot;brightness&quot;:0,&quot;colorType&quot;:1,&quot;foreColorIndex&quot;:14,&quot;pos&quot;:0,&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3.xml><?xml version="1.0" encoding="utf-8"?>
<p:tagLst xmlns:p="http://schemas.openxmlformats.org/presentationml/2006/main">
  <p:tag name="KSO_WM_UNIT_SUBTYPE" val="a"/>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431_1*l_h_f*1_1_1"/>
  <p:tag name="KSO_WM_TEMPLATE_CATEGORY" val="diagram"/>
  <p:tag name="KSO_WM_TEMPLATE_INDEX" val="20234431"/>
  <p:tag name="KSO_WM_UNIT_LAYERLEVEL" val="1_1_1"/>
  <p:tag name="KSO_WM_TAG_VERSION" val="3.0"/>
  <p:tag name="KSO_WM_BEAUTIFY_FLAG" val="#wm#"/>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98.79002004108213,&quot;left&quot;:231.3149169921875,&quot;top&quot;:185.37503937007872,&quot;width&quot;:650.9850830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请&#10;言简意赅的阐述观点"/>
  <p:tag name="KSO_WM_UNIT_TEXT_TYPE" val="1"/>
  <p:tag name="KSO_WM_DIAGRAM_USE_COLOR_VALUE" val="{&quot;color_scheme&quot;:1,&quot;color_type&quot;:1,&quot;theme_color_indexes&quot;:[5,6,5,6,5,6]}"/>
</p:tagLst>
</file>

<file path=ppt/tags/tag64.xml><?xml version="1.0" encoding="utf-8"?>
<p:tagLst xmlns:p="http://schemas.openxmlformats.org/presentationml/2006/main">
  <p:tag name="KSO_WM_UNIT_SUBTYPE" val="a"/>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4431_1*l_h_f*1_2_1"/>
  <p:tag name="KSO_WM_TEMPLATE_CATEGORY" val="diagram"/>
  <p:tag name="KSO_WM_TEMPLATE_INDEX" val="20234431"/>
  <p:tag name="KSO_WM_UNIT_LAYERLEVEL" val="1_1_1"/>
  <p:tag name="KSO_WM_TAG_VERSION" val="3.0"/>
  <p:tag name="KSO_WM_BEAUTIFY_FLAG" val="#wm#"/>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98.79002004108213,&quot;left&quot;:231.3149169921875,&quot;top&quot;:185.37503937007872,&quot;width&quot;:650.9850830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请&#10;言简意赅的阐述观点"/>
  <p:tag name="KSO_WM_UNIT_TEXT_TYPE" val="1"/>
  <p:tag name="KSO_WM_DIAGRAM_USE_COLOR_VALUE" val="{&quot;color_scheme&quot;:1,&quot;color_type&quot;:1,&quot;theme_color_indexes&quot;:[5,6,5,6,5,6]}"/>
</p:tagLst>
</file>

<file path=ppt/tags/tag6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i*1_1_4"/>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4"/>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gradient&quot;:[{&quot;brightness&quot;:0.800000011920929,&quot;colorType&quot;:1,&quot;foreColorIndex&quot;:5,&quot;pos&quot;:0,&quot;transparency&quot;:1},{&quot;brightness&quot;:0.6000000238418579,&quot;colorType&quot;:1,&quot;foreColorIndex&quot;:5,&quot;pos&quot;:1,&quot;transparency&quot;:0.64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i*1_1_2"/>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5,6,5,6,5,6]}"/>
</p:tagLst>
</file>

<file path=ppt/tags/tag67.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0957_2*n_h_i*1_1_1"/>
  <p:tag name="KSO_WM_TEMPLATE_CATEGORY" val="diagram"/>
  <p:tag name="KSO_WM_TEMPLATE_INDEX" val="20230957"/>
  <p:tag name="KSO_WM_UNIT_LAYERLEVEL" val="1_1_1"/>
  <p:tag name="KSO_WM_TAG_VERSION" val="3.0"/>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gradient&quot;:[{&quot;brightness&quot;:0,&quot;colorType&quot;:1,&quot;foreColorIndex&quot;:5,&quot;pos&quot;:1,&quot;transparency&quot;:0},{&quot;brightness&quot;:0.20000000298023224,&quot;colorType&quot;:1,&quot;foreColorIndex&quot;:5,&quot;pos&quot;:0.5,&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i*1_1_3"/>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type&quot;:0},&quot;glow&quot;:{&quot;colorType&quot;:0},&quot;line&quot;:{&quot;solidLine&quot;:{&quot;brightness&quot;:0,&quot;colorType&quot;:1,&quot;foreColorIndex&quot;:5,&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5,6,5,6,5,6]}"/>
</p:tagLst>
</file>

<file path=ppt/tags/tag6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0957_2*n_h_h_f*1_2_1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你的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57_2*n_h_h_a*1_2_1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7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0957_2*n_h_h_f*1_2_3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
  <p:tag name="KSO_WM_UNIT_TEXT_FILL_FORE_SCHEMECOLOR_INDEX" val="1"/>
  <p:tag name="KSO_WM_UNIT_TEXT_FILL_TYPE" val="1"/>
  <p:tag name="KSO_WM_DIAGRAM_USE_COLOR_VALUE" val="{&quot;color_scheme&quot;:1,&quot;color_type&quot;:1,&quot;theme_color_indexes&quot;:[5,6,5,6,5,6]}"/>
</p:tagLst>
</file>

<file path=ppt/tags/tag7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57_2*n_h_h_a*1_2_3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7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0957_2*n_h_h_f*1_2_2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根据需要可酌情增减文字，以便观者准确地理解您传达的思想"/>
  <p:tag name="KSO_WM_UNIT_TEXT_FILL_FORE_SCHEMECOLOR_INDEX" val="1"/>
  <p:tag name="KSO_WM_UNIT_TEXT_FILL_TYPE" val="1"/>
  <p:tag name="KSO_WM_DIAGRAM_USE_COLOR_VALUE" val="{&quot;color_scheme&quot;:1,&quot;color_type&quot;:1,&quot;theme_color_indexes&quot;:[5,6,5,6,5,6]}"/>
</p:tagLst>
</file>

<file path=ppt/tags/tag7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57_2*n_h_h_a*1_2_2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h_i*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3499999940395355,&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0957_2*n_h_a*1_1_1"/>
  <p:tag name="KSO_WM_TEMPLATE_CATEGORY" val="diagram"/>
  <p:tag name="KSO_WM_TEMPLATE_INDEX" val="2023095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2*n_h_h_i*1_2_2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2*n_h_h_i*1_2_3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2*n_h_h_i*1_2_1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2*n_h_h_x*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UNIT_VALUE" val="73*73"/>
  <p:tag name="KSO_WM_UNIT_TYPE" val="n_h_h_x"/>
  <p:tag name="KSO_WM_UNIT_INDEX" val="1_2_2_1"/>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2*n_h_h_x*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UNIT_VALUE" val="64*69"/>
  <p:tag name="KSO_WM_UNIT_TYPE" val="n_h_h_x"/>
  <p:tag name="KSO_WM_UNIT_INDEX" val="1_2_3_1"/>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2*n_h_h_x*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UNIT_VALUE" val="73*73"/>
  <p:tag name="KSO_WM_UNIT_TYPE" val="n_h_h_x"/>
  <p:tag name="KSO_WM_UNIT_INDEX" val="1_2_1_1"/>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8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h_i*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3499999940395355,&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h_i*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415.9888052905794,&quot;left&quot;:197.1,&quot;top&quot;:79.9000454735944,&quot;width&quot;:752.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3499999940395355,&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5.xml><?xml version="1.0" encoding="utf-8"?>
<p:tagLst xmlns:p="http://schemas.openxmlformats.org/presentationml/2006/main">
  <p:tag name="RESOURCE_RECORD_KEY" val="{&quot;70&quot;:[3318990,3312479]}"/>
</p:tagLst>
</file>

<file path=ppt/tags/tag86.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4728_2*l_h_i*1_3_1"/>
  <p:tag name="KSO_WM_TEMPLATE_CATEGORY" val="diagram"/>
  <p:tag name="KSO_WM_TEMPLATE_INDEX" val="20234728"/>
  <p:tag name="KSO_WM_UNIT_LAYERLEVEL" val="1_1_1"/>
  <p:tag name="KSO_WM_TAG_VERSION" val="3.0"/>
  <p:tag name="KSO_WM_UNIT_TEXT_FILL_TYPE" val="1"/>
  <p:tag name="KSO_WM_DIAGRAM_MAX_ITEMCNT" val="4"/>
  <p:tag name="KSO_WM_DIAGRAM_MIN_ITEMCNT" val="2"/>
  <p:tag name="KSO_WM_DIAGRAM_VIRTUALLY_FRAME" val="{&quot;height&quot;:389.4593231201172,&quot;left&quot;:375.2,&quot;top&quot;:110.64067687988282,&quot;width&quot;:569.6}"/>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LINE_FORE_SCHEMECOLOR_INDEX" val="-2"/>
  <p:tag name="KSO_WM_DIAGRAM_USE_COLOR_VALUE" val="{&quot;color_scheme&quot;:1,&quot;color_type&quot;:1,&quot;theme_color_indexes&quot;:[5,6,5,6,5,6]}"/>
</p:tagLst>
</file>

<file path=ppt/tags/tag87.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4728_2*l_h_i*1_2_1"/>
  <p:tag name="KSO_WM_TEMPLATE_CATEGORY" val="diagram"/>
  <p:tag name="KSO_WM_TEMPLATE_INDEX" val="20234728"/>
  <p:tag name="KSO_WM_UNIT_LAYERLEVEL" val="1_1_1"/>
  <p:tag name="KSO_WM_TAG_VERSION" val="3.0"/>
  <p:tag name="KSO_WM_UNIT_TEXT_FILL_TYPE" val="1"/>
  <p:tag name="KSO_WM_DIAGRAM_MAX_ITEMCNT" val="4"/>
  <p:tag name="KSO_WM_DIAGRAM_MIN_ITEMCNT" val="2"/>
  <p:tag name="KSO_WM_DIAGRAM_VIRTUALLY_FRAME" val="{&quot;height&quot;:389.4593231201172,&quot;left&quot;:375.2,&quot;top&quot;:110.64067687988282,&quot;width&quot;:569.6}"/>
  <p:tag name="KSO_WM_DIAGRAM_COLOR_MATCH_VALUE" val="{&quot;shape&quot;:{&quot;fill&quot;:{&quot;solid&quot;:{&quot;brightness&quot;:0,&quot;colorType&quot;:1,&quot;foreColorIndex&quot;:6,&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6"/>
  <p:tag name="KSO_WM_UNIT_FILL_FORE_SCHEMECOLOR_INDEX_BRIGHTNESS" val="0"/>
  <p:tag name="KSO_WM_UNIT_LINE_FORE_SCHEMECOLOR_INDEX" val="-2"/>
  <p:tag name="KSO_WM_DIAGRAM_USE_COLOR_VALUE" val="{&quot;color_scheme&quot;:1,&quot;color_type&quot;:1,&quot;theme_color_indexes&quot;:[5,6,5,6,5,6]}"/>
</p:tagLst>
</file>

<file path=ppt/tags/tag88.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4728_2*l_h_i*1_1_1"/>
  <p:tag name="KSO_WM_TEMPLATE_CATEGORY" val="diagram"/>
  <p:tag name="KSO_WM_TEMPLATE_INDEX" val="20234728"/>
  <p:tag name="KSO_WM_UNIT_LAYERLEVEL" val="1_1_1"/>
  <p:tag name="KSO_WM_TAG_VERSION" val="3.0"/>
  <p:tag name="KSO_WM_UNIT_TEXT_FILL_TYPE" val="1"/>
  <p:tag name="KSO_WM_DIAGRAM_MAX_ITEMCNT" val="4"/>
  <p:tag name="KSO_WM_DIAGRAM_MIN_ITEMCNT" val="2"/>
  <p:tag name="KSO_WM_DIAGRAM_VIRTUALLY_FRAME" val="{&quot;height&quot;:389.4593231201172,&quot;left&quot;:375.2,&quot;top&quot;:110.64067687988282,&quot;width&quot;:569.6}"/>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LINE_FORE_SCHEMECOLOR_INDEX" val="-2"/>
  <p:tag name="KSO_WM_DIAGRAM_USE_COLOR_VALUE" val="{&quot;color_scheme&quot;:1,&quot;color_type&quot;:1,&quot;theme_color_indexes&quot;:[5,6,5,6,5,6]}"/>
</p:tagLst>
</file>

<file path=ppt/tags/tag8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728_2*l_h_f*1_1_1"/>
  <p:tag name="KSO_WM_TEMPLATE_CATEGORY" val="diagram"/>
  <p:tag name="KSO_WM_TEMPLATE_INDEX" val="20234728"/>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389.4593231201172,&quot;left&quot;:375.2,&quot;top&quot;:110.64067687988282,&quot;width&quot;:56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5"/>
  <p:tag name="KSO_WM_UNIT_TEXT_TYPE" val="1"/>
  <p:tag name="KSO_WM_UNIT_TEXT_LAYER_COUNT" val="1"/>
  <p:tag name="KSO_WM_BEAUTIFY_FLAG" val="#wm#"/>
  <p:tag name="KSO_WM_UNIT_PRESET_TEXT" val="单击此处添加文本内容，简明扼要地阐述。根据需要可酌情增减文字，以便观者准确地理解您传达的思想。单击此处添加文本具体内容"/>
  <p:tag name="KSO_WM_UNIT_LINE_FORE_SCHEMECOLOR_INDEX" val="-2"/>
  <p:tag name="KSO_WM_UNIT_TEXT_FILL_FORE_SCHEMECOLOR_INDEX" val="1"/>
  <p:tag name="KSO_WM_UNIT_TEXT_FILL_TYPE" val="1"/>
  <p:tag name="KSO_WM_DIAGRAM_USE_COLOR_VALUE" val="{&quot;color_scheme&quot;:1,&quot;color_type&quot;:1,&quot;theme_color_indexes&quot;:[5,6,5,6,5,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4728_2*l_h_f*1_2_1"/>
  <p:tag name="KSO_WM_TEMPLATE_CATEGORY" val="diagram"/>
  <p:tag name="KSO_WM_TEMPLATE_INDEX" val="20234728"/>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389.4593231201172,&quot;left&quot;:375.2,&quot;top&quot;:110.64067687988282,&quot;width&quot;:56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5"/>
  <p:tag name="KSO_WM_UNIT_TEXT_TYPE" val="1"/>
  <p:tag name="KSO_WM_UNIT_TEXT_LAYER_COUNT" val="1"/>
  <p:tag name="KSO_WM_BEAUTIFY_FLAG" val="#wm#"/>
  <p:tag name="KSO_WM_UNIT_PRESET_TEXT" val="单击此处输入您的项正文，文字是您思想的提炼，请尽量言简意赅的阐述观点。单击此处输入您的智能图形项正文，文字是您思想的提炼"/>
  <p:tag name="KSO_WM_UNIT_LINE_FORE_SCHEMECOLOR_INDEX" val="-2"/>
  <p:tag name="KSO_WM_UNIT_TEXT_FILL_FORE_SCHEMECOLOR_INDEX" val="1"/>
  <p:tag name="KSO_WM_UNIT_TEXT_FILL_TYPE" val="1"/>
  <p:tag name="KSO_WM_DIAGRAM_USE_COLOR_VALUE" val="{&quot;color_scheme&quot;:1,&quot;color_type&quot;:1,&quot;theme_color_indexes&quot;:[5,6,5,6,5,6]}"/>
</p:tagLst>
</file>

<file path=ppt/tags/tag9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4728_2*l_h_f*1_3_1"/>
  <p:tag name="KSO_WM_TEMPLATE_CATEGORY" val="diagram"/>
  <p:tag name="KSO_WM_TEMPLATE_INDEX" val="20234728"/>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389.4593231201172,&quot;left&quot;:375.2,&quot;top&quot;:110.64067687988282,&quot;width&quot;:56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5"/>
  <p:tag name="KSO_WM_UNIT_TEXT_TYPE" val="1"/>
  <p:tag name="KSO_WM_UNIT_TEXT_LAYER_COUNT" val="1"/>
  <p:tag name="KSO_WM_BEAUTIFY_FLAG" val="#wm#"/>
  <p:tag name="KSO_WM_UNIT_PRESET_TEXT" val="单击此处输入您的项正文，文字是您思想的提炼，请尽量言简意赅的阐述观点。单击此处输入您的智能图形正文内容，文字是您思想的提炼"/>
  <p:tag name="KSO_WM_UNIT_LINE_FORE_SCHEMECOLOR_INDEX" val="-2"/>
  <p:tag name="KSO_WM_UNIT_TEXT_FILL_FORE_SCHEMECOLOR_INDEX" val="1"/>
  <p:tag name="KSO_WM_UNIT_TEXT_FILL_TYPE" val="1"/>
  <p:tag name="KSO_WM_DIAGRAM_USE_COLOR_VALUE" val="{&quot;color_scheme&quot;:1,&quot;color_type&quot;:1,&quot;theme_color_indexes&quot;:[5,6,5,6,5,6]}"/>
</p:tagLst>
</file>

<file path=ppt/tags/tag9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4728_2*l_h_a*1_1_1"/>
  <p:tag name="KSO_WM_TEMPLATE_CATEGORY" val="diagram"/>
  <p:tag name="KSO_WM_TEMPLATE_INDEX" val="20234728"/>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389.4593231201172,&quot;left&quot;:375.2,&quot;top&quot;:110.64067687988282,&quot;width&quot;:56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TEXT_TYPE" val="1"/>
  <p:tag name="KSO_WM_BEAUTIFY_FLAG" val="#wm#"/>
  <p:tag name="KSO_WM_UNIT_PRESET_TEXT" val="此处添加标题"/>
  <p:tag name="KSO_WM_UNIT_LINE_FORE_SCHEMECOLOR_INDEX" val="-2"/>
  <p:tag name="KSO_WM_UNIT_TEXT_FILL_FORE_SCHEMECOLOR_INDEX" val="1"/>
  <p:tag name="KSO_WM_UNIT_TEXT_FILL_TYPE" val="1"/>
  <p:tag name="KSO_WM_DIAGRAM_USE_COLOR_VALUE" val="{&quot;color_scheme&quot;:1,&quot;color_type&quot;:1,&quot;theme_color_indexes&quot;:[5,6,5,6,5,6]}"/>
</p:tagLst>
</file>

<file path=ppt/tags/tag9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4728_2*l_h_a*1_2_1"/>
  <p:tag name="KSO_WM_TEMPLATE_CATEGORY" val="diagram"/>
  <p:tag name="KSO_WM_TEMPLATE_INDEX" val="20234728"/>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389.4593231201172,&quot;left&quot;:375.2,&quot;top&quot;:110.64067687988282,&quot;width&quot;:56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TEXT_TYPE" val="1"/>
  <p:tag name="KSO_WM_BEAUTIFY_FLAG" val="#wm#"/>
  <p:tag name="KSO_WM_UNIT_PRESET_TEXT" val="此处添加标题"/>
  <p:tag name="KSO_WM_UNIT_LINE_FORE_SCHEMECOLOR_INDEX" val="-2"/>
  <p:tag name="KSO_WM_UNIT_TEXT_FILL_FORE_SCHEMECOLOR_INDEX" val="1"/>
  <p:tag name="KSO_WM_UNIT_TEXT_FILL_TYPE" val="1"/>
  <p:tag name="KSO_WM_DIAGRAM_USE_COLOR_VALUE" val="{&quot;color_scheme&quot;:1,&quot;color_type&quot;:1,&quot;theme_color_indexes&quot;:[5,6,5,6,5,6]}"/>
</p:tagLst>
</file>

<file path=ppt/tags/tag9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4728_2*l_h_a*1_3_1"/>
  <p:tag name="KSO_WM_TEMPLATE_CATEGORY" val="diagram"/>
  <p:tag name="KSO_WM_TEMPLATE_INDEX" val="20234728"/>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389.4593231201172,&quot;left&quot;:375.2,&quot;top&quot;:110.64067687988282,&quot;width&quot;:56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TEXT_TYPE" val="1"/>
  <p:tag name="KSO_WM_BEAUTIFY_FLAG" val="#wm#"/>
  <p:tag name="KSO_WM_UNIT_PRESET_TEXT" val="此处添加标题"/>
  <p:tag name="KSO_WM_UNIT_LINE_FORE_SCHEMECOLOR_INDEX" val="-2"/>
  <p:tag name="KSO_WM_UNIT_TEXT_FILL_FORE_SCHEMECOLOR_INDEX" val="1"/>
  <p:tag name="KSO_WM_UNIT_TEXT_FILL_TYPE" val="1"/>
  <p:tag name="KSO_WM_DIAGRAM_USE_COLOR_VALUE" val="{&quot;color_scheme&quot;:1,&quot;color_type&quot;:1,&quot;theme_color_indexes&quot;:[5,6,5,6,5,6]}"/>
</p:tagLst>
</file>

<file path=ppt/tags/tag95.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728_2*l_h_i*1_2_2"/>
  <p:tag name="KSO_WM_TEMPLATE_CATEGORY" val="diagram"/>
  <p:tag name="KSO_WM_TEMPLATE_INDEX" val="20234728"/>
  <p:tag name="KSO_WM_UNIT_LAYERLEVEL" val="1_1_1"/>
  <p:tag name="KSO_WM_TAG_VERSION" val="3.0"/>
  <p:tag name="KSO_WM_DIAGRAM_MAX_ITEMCNT" val="4"/>
  <p:tag name="KSO_WM_DIAGRAM_MIN_ITEMCNT" val="2"/>
  <p:tag name="KSO_WM_DIAGRAM_VIRTUALLY_FRAME" val="{&quot;height&quot;:389.4593231201172,&quot;left&quot;:375.2,&quot;top&quot;:110.64067687988282,&quot;width&quot;:569.6}"/>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LINE_FORE_SCHEMECOLOR_INDEX" val="-2"/>
  <p:tag name="KSO_WM_DIAGRAM_USE_COLOR_VALUE" val="{&quot;color_scheme&quot;:1,&quot;color_type&quot;:1,&quot;theme_color_indexes&quot;:[5,6,5,6,5,6]}"/>
</p:tagLst>
</file>

<file path=ppt/tags/tag96.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728_2*l_h_i*1_3_2"/>
  <p:tag name="KSO_WM_TEMPLATE_CATEGORY" val="diagram"/>
  <p:tag name="KSO_WM_TEMPLATE_INDEX" val="20234728"/>
  <p:tag name="KSO_WM_UNIT_LAYERLEVEL" val="1_1_1"/>
  <p:tag name="KSO_WM_TAG_VERSION" val="3.0"/>
  <p:tag name="KSO_WM_DIAGRAM_MAX_ITEMCNT" val="4"/>
  <p:tag name="KSO_WM_DIAGRAM_MIN_ITEMCNT" val="2"/>
  <p:tag name="KSO_WM_DIAGRAM_VIRTUALLY_FRAME" val="{&quot;height&quot;:389.4593231201172,&quot;left&quot;:375.2,&quot;top&quot;:110.64067687988282,&quot;width&quot;:569.6}"/>
  <p:tag name="KSO_WM_DIAGRAM_COLOR_MATCH_VALUE" val="{&quot;shape&quot;:{&quot;fill&quot;:{&quot;solid&quot;:{&quot;brightness&quot;:0,&quot;colorType&quot;:1,&quot;foreColorIndex&quot;:6,&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6"/>
  <p:tag name="KSO_WM_UNIT_FILL_FORE_SCHEMECOLOR_INDEX_BRIGHTNESS" val="0"/>
  <p:tag name="KSO_WM_UNIT_LINE_FORE_SCHEMECOLOR_INDEX" val="-2"/>
  <p:tag name="KSO_WM_DIAGRAM_USE_COLOR_VALUE" val="{&quot;color_scheme&quot;:1,&quot;color_type&quot;:1,&quot;theme_color_indexes&quot;:[5,6,5,6,5,6]}"/>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394_1*m_i*1_1"/>
  <p:tag name="KSO_WM_TEMPLATE_CATEGORY" val="diagram"/>
  <p:tag name="KSO_WM_TEMPLATE_INDEX" val="20235394"/>
  <p:tag name="KSO_WM_UNIT_LAYERLEVEL" val="1_1"/>
  <p:tag name="KSO_WM_TAG_VERSION" val="3.0"/>
  <p:tag name="KSO_WM_BEAUTIFY_FLAG" val="#wm#"/>
  <p:tag name="KSO_WM_UNIT_TYPE" val="m_i"/>
  <p:tag name="KSO_WM_UNIT_INDEX" val="1_1"/>
  <p:tag name="KSO_WM_DIAGRAM_GROUP_CODE" val="m1-1"/>
  <p:tag name="KSO_WM_DIAGRAM_VERSION" val="3"/>
  <p:tag name="KSO_WM_DIAGRAM_COLOR_TRICK" val="2"/>
  <p:tag name="KSO_WM_DIAGRAM_COLOR_TEXT_CAN_REMOVE" val="n"/>
  <p:tag name="KSO_WM_UNIT_FILL_TYPE" val="1"/>
  <p:tag name="KSO_WM_UNIT_FILL_FORE_SCHEMECOLOR_INDEX" val="13"/>
  <p:tag name="KSO_WM_UNIT_FILL_FORE_SCHEMECOLOR_INDEX_BRIGHTNESS" val="0.5"/>
  <p:tag name="KSO_WM_DIAGRAM_MAX_ITEMCNT" val="6"/>
  <p:tag name="KSO_WM_DIAGRAM_MIN_ITEMCNT" val="3"/>
  <p:tag name="KSO_WM_DIAGRAM_VIRTUALLY_FRAME" val="{&quot;height&quot;:342.780280401319,&quot;left&quot;:242.05,&quot;top&quot;:146.95984251968497,&quot;width&quot;:671.75}"/>
  <p:tag name="KSO_WM_DIAGRAM_COLOR_MATCH_VALUE" val="{&quot;shape&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nb"/>
  <p:tag name="KSO_WM_UNIT_TYPE" val="m_h_i"/>
  <p:tag name="KSO_WM_UNIT_INDEX" val="1_1_1"/>
  <p:tag name="KSO_WM_UNIT_ID" val="diagram20235394_1*m_h_i*1_1_1"/>
  <p:tag name="KSO_WM_TEMPLATE_CATEGORY" val="diagram"/>
  <p:tag name="KSO_WM_TEMPLATE_INDEX" val="20235394"/>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3"/>
  <p:tag name="KSO_WM_DIAGRAM_VIRTUALLY_FRAME" val="{&quot;height&quot;:342.780280401319,&quot;left&quot;:242.05,&quot;top&quot;:146.95984251968497,&quot;width&quot;:671.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nb"/>
  <p:tag name="KSO_WM_UNIT_TYPE" val="m_h_i"/>
  <p:tag name="KSO_WM_UNIT_INDEX" val="1_2_1"/>
  <p:tag name="KSO_WM_UNIT_ID" val="diagram20235394_1*m_h_i*1_2_1"/>
  <p:tag name="KSO_WM_TEMPLATE_CATEGORY" val="diagram"/>
  <p:tag name="KSO_WM_TEMPLATE_INDEX" val="20235394"/>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FILL_TYPE" val="1"/>
  <p:tag name="KSO_WM_UNIT_FILL_FORE_SCHEMECOLOR_INDEX" val="8"/>
  <p:tag name="KSO_WM_UNIT_FILL_FORE_SCHEMECOLOR_INDEX_BRIGHTNESS" val="0"/>
  <p:tag name="KSO_WM_DIAGRAM_MAX_ITEMCNT" val="6"/>
  <p:tag name="KSO_WM_DIAGRAM_MIN_ITEMCNT" val="3"/>
  <p:tag name="KSO_WM_DIAGRAM_VIRTUALLY_FRAME" val="{&quot;height&quot;:342.780280401319,&quot;left&quot;:242.05,&quot;top&quot;:146.95984251968497,&quot;width&quot;:671.75}"/>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4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0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8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9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0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1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2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3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4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1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3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5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36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7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7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2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5_Office 主题​​">
  <a:themeElements>
    <a:clrScheme name="Office">
      <a:dk1>
        <a:srgbClr val="000000"/>
      </a:dk1>
      <a:lt1>
        <a:srgbClr val="FFFFFF"/>
      </a:lt1>
      <a:dk2>
        <a:srgbClr val="4A66AC"/>
      </a:dk2>
      <a:lt2>
        <a:srgbClr val="E0EBF6"/>
      </a:lt2>
      <a:accent1>
        <a:srgbClr val="00BD68"/>
      </a:accent1>
      <a:accent2>
        <a:srgbClr val="ED7D31"/>
      </a:accent2>
      <a:accent3>
        <a:srgbClr val="A5A5A5"/>
      </a:accent3>
      <a:accent4>
        <a:srgbClr val="1C58D1"/>
      </a:accent4>
      <a:accent5>
        <a:srgbClr val="E2EFD9"/>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3188</Words>
  <Application>WPS 演示</Application>
  <PresentationFormat/>
  <Paragraphs>334</Paragraphs>
  <Slides>31</Slides>
  <Notes>0</Notes>
  <HiddenSlides>0</HiddenSlides>
  <MMClips>0</MMClips>
  <ScaleCrop>false</ScaleCrop>
  <HeadingPairs>
    <vt:vector size="6" baseType="variant">
      <vt:variant>
        <vt:lpstr>已用的字体</vt:lpstr>
      </vt:variant>
      <vt:variant>
        <vt:i4>19</vt:i4>
      </vt:variant>
      <vt:variant>
        <vt:lpstr>主题</vt:lpstr>
      </vt:variant>
      <vt:variant>
        <vt:i4>29</vt:i4>
      </vt:variant>
      <vt:variant>
        <vt:lpstr>幻灯片标题</vt:lpstr>
      </vt:variant>
      <vt:variant>
        <vt:i4>31</vt:i4>
      </vt:variant>
    </vt:vector>
  </HeadingPairs>
  <TitlesOfParts>
    <vt:vector size="79" baseType="lpstr">
      <vt:lpstr>Arial</vt:lpstr>
      <vt:lpstr>宋体</vt:lpstr>
      <vt:lpstr>Wingdings</vt:lpstr>
      <vt:lpstr>微软雅黑</vt:lpstr>
      <vt:lpstr>OPPOSans R</vt:lpstr>
      <vt:lpstr>华文琥珀</vt:lpstr>
      <vt:lpstr>OPPOSans B</vt:lpstr>
      <vt:lpstr>Source Han Sans CN Bold</vt:lpstr>
      <vt:lpstr>汉仪超粗圆简</vt:lpstr>
      <vt:lpstr>Wingdings</vt:lpstr>
      <vt:lpstr>等线</vt:lpstr>
      <vt:lpstr>Arial Unicode MS</vt:lpstr>
      <vt:lpstr>Calibri</vt:lpstr>
      <vt:lpstr>汉仪润圆-65简</vt:lpstr>
      <vt:lpstr>汉仪夏日体W</vt:lpstr>
      <vt:lpstr>Times New Roman</vt:lpstr>
      <vt:lpstr>等线 Light</vt:lpstr>
      <vt:lpstr>PingFang SC</vt:lpstr>
      <vt:lpstr>Segoe Print</vt:lpstr>
      <vt:lpstr>Office 主题​​</vt:lpstr>
      <vt:lpstr>9_Office 主题​​</vt:lpstr>
      <vt:lpstr>10_Office 主题​​</vt:lpstr>
      <vt:lpstr>11_Office 主题​​</vt:lpstr>
      <vt:lpstr>12_Office 主题​​</vt:lpstr>
      <vt:lpstr>13_Office 主题​​</vt:lpstr>
      <vt:lpstr>17_Office 主题​​</vt:lpstr>
      <vt:lpstr>22_Office 主题​​</vt:lpstr>
      <vt:lpstr>25_Office 主题​​</vt:lpstr>
      <vt:lpstr>24_Office 主题​​</vt:lpstr>
      <vt:lpstr>6_Office 主题​​</vt:lpstr>
      <vt:lpstr>30_Office 主题​​</vt:lpstr>
      <vt:lpstr>8_Office 主题​​</vt:lpstr>
      <vt:lpstr>14_Office 主题​​</vt:lpstr>
      <vt:lpstr>15_Office 主题​​</vt:lpstr>
      <vt:lpstr>16_Office 主题​​</vt:lpstr>
      <vt:lpstr>18_Office 主题​​</vt:lpstr>
      <vt:lpstr>19_Office 主题​​</vt:lpstr>
      <vt:lpstr>20_Office 主题​​</vt:lpstr>
      <vt:lpstr>31_Office 主题​​</vt:lpstr>
      <vt:lpstr>32_Office 主题​​</vt:lpstr>
      <vt:lpstr>33_Office 主题​​</vt:lpstr>
      <vt:lpstr>34_Office 主题​​</vt:lpstr>
      <vt:lpstr>21_Office 主题​​</vt:lpstr>
      <vt:lpstr>23_Office 主题​​</vt:lpstr>
      <vt:lpstr>35_Office 主题​​</vt:lpstr>
      <vt:lpstr>36_Office 主题​​</vt:lpstr>
      <vt:lpstr>37_Office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Keyword</cp:lastModifiedBy>
  <cp:revision>7</cp:revision>
  <dcterms:created xsi:type="dcterms:W3CDTF">2025-03-28T14:51:00Z</dcterms:created>
  <dcterms:modified xsi:type="dcterms:W3CDTF">2025-04-07T04:01:06Z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1C29DC9781524EAF987B9B3C4DACAF93_13</vt:lpwstr>
  </property>
  <property fmtid="{D5CDD505-2E9C-101B-9397-08002B2CF9AE}" pid="3" name="KSOProductBuildVer">
    <vt:lpwstr>2052-12.1.0.17827</vt:lpwstr>
  </property>
</Properties>
</file>