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media/image1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  <p:sldMasterId id="2147483679" r:id="rId4"/>
    <p:sldMasterId id="2147483691" r:id="rId5"/>
    <p:sldMasterId id="2147483710" r:id="rId6"/>
    <p:sldMasterId id="2147483729" r:id="rId7"/>
    <p:sldMasterId id="2147483748" r:id="rId8"/>
    <p:sldMasterId id="2147483767" r:id="rId9"/>
  </p:sldMasterIdLst>
  <p:sldIdLst>
    <p:sldId id="361" r:id="rId10"/>
    <p:sldId id="362" r:id="rId11"/>
    <p:sldId id="333" r:id="rId12"/>
    <p:sldId id="354" r:id="rId13"/>
    <p:sldId id="335" r:id="rId14"/>
    <p:sldId id="356" r:id="rId15"/>
    <p:sldId id="381" r:id="rId16"/>
    <p:sldId id="360" r:id="rId17"/>
    <p:sldId id="340" r:id="rId18"/>
    <p:sldId id="363" r:id="rId19"/>
    <p:sldId id="380" r:id="rId20"/>
    <p:sldId id="366" r:id="rId21"/>
    <p:sldId id="367" r:id="rId22"/>
    <p:sldId id="368" r:id="rId23"/>
    <p:sldId id="384" r:id="rId24"/>
    <p:sldId id="373" r:id="rId25"/>
    <p:sldId id="372" r:id="rId26"/>
    <p:sldId id="370" r:id="rId27"/>
    <p:sldId id="369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作者" initials="A" lastIdx="0" clrIdx="2"/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gs" Target="tags/tag1076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0EE499-D129-484D-B5C0-D0F3AC30E8B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0"/>
      <dgm:spPr/>
    </dgm:pt>
    <dgm:pt modelId="{BEB4A0DE-FB16-4C4F-8DEA-03570694B93A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ym typeface="+mn-ea"/>
            </a:rPr>
            <a:t>一</a:t>
          </a:r>
          <a:r>
            <a:rPr lang="en-US" altLang="zh-CN">
              <a:sym typeface="+mn-ea"/>
            </a:rPr>
            <a:t>.</a:t>
          </a:r>
          <a:r>
            <a:rPr lang="zh-CN" altLang="en-US">
              <a:sym typeface="+mn-ea"/>
            </a:rPr>
            <a:t>我国</a:t>
          </a:r>
          <a:r>
            <a:rPr lang="zh-CN" altLang="en-US">
              <a:sym typeface="+mn-ea"/>
            </a:rPr>
            <a:t>儿童青少年心理现状</a:t>
          </a:r>
          <a:r>
            <a:rPr lang="zh-CN" altLang="en-US"/>
            <a:t/>
          </a:r>
          <a:endParaRPr lang="zh-CN" altLang="en-US"/>
        </a:p>
      </dgm:t>
    </dgm:pt>
    <dgm:pt modelId="{A1CD0B47-03FC-4535-A972-2673574CE2F3}" cxnId="{014E8E59-7BA6-46EB-B332-A190CE136AB4}" type="parTrans">
      <dgm:prSet/>
      <dgm:spPr/>
    </dgm:pt>
    <dgm:pt modelId="{66283CB7-69B8-41D5-A569-950515985F71}" cxnId="{014E8E59-7BA6-46EB-B332-A190CE136AB4}" type="sibTrans">
      <dgm:prSet/>
      <dgm:spPr/>
    </dgm:pt>
    <dgm:pt modelId="{11A5EA0A-517A-463B-9BA8-5EB54D7D10F8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sym typeface="+mn-ea"/>
            </a:rPr>
            <a:t> </a:t>
          </a:r>
          <a:r>
            <a:rPr lang="zh-CN" altLang="en-US">
              <a:sym typeface="+mn-ea"/>
            </a:rPr>
            <a:t>二</a:t>
          </a:r>
          <a:r>
            <a:rPr lang="en-US">
              <a:sym typeface="+mn-ea"/>
            </a:rPr>
            <a:t>.</a:t>
          </a:r>
          <a:r>
            <a:rPr lang="zh-CN" altLang="en-US">
              <a:sym typeface="+mn-ea"/>
            </a:rPr>
            <a:t>常见的</a:t>
          </a:r>
          <a:r>
            <a:rPr lang="zh-CN" altLang="en-US">
              <a:sym typeface="+mn-ea"/>
            </a:rPr>
            <a:t>儿童青少年异常行为</a:t>
          </a:r>
          <a:r>
            <a:rPr lang="zh-CN" altLang="en-US"/>
            <a:t/>
          </a:r>
          <a:endParaRPr lang="zh-CN" altLang="en-US"/>
        </a:p>
      </dgm:t>
    </dgm:pt>
    <dgm:pt modelId="{E2B15CF1-464F-45CC-BFE4-6F0AA417C19E}" cxnId="{82A7EB67-6CF2-4601-A981-FCB969430759}" type="parTrans">
      <dgm:prSet/>
      <dgm:spPr/>
    </dgm:pt>
    <dgm:pt modelId="{4EA87785-B7B3-4F48-BB13-D91C5DEA8DC1}" cxnId="{82A7EB67-6CF2-4601-A981-FCB969430759}" type="sibTrans">
      <dgm:prSet/>
      <dgm:spPr/>
    </dgm:pt>
    <dgm:pt modelId="{25EF8B53-4C57-43A4-9FE1-40C318A0AD88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ym typeface="+mn-ea"/>
            </a:rPr>
            <a:t>三</a:t>
          </a:r>
          <a:r>
            <a:rPr lang="en-US" altLang="zh-CN">
              <a:sym typeface="+mn-ea"/>
            </a:rPr>
            <a:t>.</a:t>
          </a:r>
          <a:r>
            <a:rPr lang="zh-CN" altLang="en-US">
              <a:sym typeface="+mn-ea"/>
            </a:rPr>
            <a:t>怎么保持</a:t>
          </a:r>
          <a:r>
            <a:rPr lang="zh-CN" altLang="en-US">
              <a:sym typeface="+mn-ea"/>
            </a:rPr>
            <a:t>儿童青少年心理健康</a:t>
          </a:r>
          <a:r>
            <a:rPr lang="zh-CN" altLang="en-US"/>
            <a:t/>
          </a:r>
          <a:endParaRPr lang="zh-CN" altLang="en-US"/>
        </a:p>
      </dgm:t>
    </dgm:pt>
    <dgm:pt modelId="{62CE1C4C-AE05-4247-9728-BCA5F5CA780A}" cxnId="{9CA9BAEC-41BC-4A75-BD0A-19E5836A724B}" type="parTrans">
      <dgm:prSet/>
      <dgm:spPr/>
    </dgm:pt>
    <dgm:pt modelId="{F463D266-32E5-414A-9781-DA46FFE60955}" cxnId="{9CA9BAEC-41BC-4A75-BD0A-19E5836A724B}" type="sibTrans">
      <dgm:prSet/>
      <dgm:spPr/>
    </dgm:pt>
    <dgm:pt modelId="{3A30B1D0-F146-41C6-9373-8CC849B0566C}" type="pres">
      <dgm:prSet presAssocID="{800EE499-D129-484D-B5C0-D0F3AC30E8B1}" presName="linearFlow" presStyleCnt="0">
        <dgm:presLayoutVars>
          <dgm:dir/>
          <dgm:resizeHandles val="exact"/>
        </dgm:presLayoutVars>
      </dgm:prSet>
      <dgm:spPr/>
    </dgm:pt>
    <dgm:pt modelId="{65AAD8D9-A2BB-4BC0-ADC4-32A3E0934999}" type="pres">
      <dgm:prSet presAssocID="{BEB4A0DE-FB16-4C4F-8DEA-03570694B93A}" presName="composite" presStyleCnt="0"/>
      <dgm:spPr/>
    </dgm:pt>
    <dgm:pt modelId="{F8DF891C-0D10-4055-A8A8-3FC34ADEDC5B}" type="pres">
      <dgm:prSet presAssocID="{BEB4A0DE-FB16-4C4F-8DEA-03570694B93A}" presName="imgShp" presStyleLbl="fgImgPlace1" presStyleIdx="0" presStyleCnt="3"/>
      <dgm:spPr/>
    </dgm:pt>
    <dgm:pt modelId="{5D3E6026-A697-4D8F-84B5-C5321A8528B3}" type="pres">
      <dgm:prSet presAssocID="{BEB4A0DE-FB16-4C4F-8DEA-03570694B93A}" presName="txShp" presStyleLbl="node1" presStyleIdx="0" presStyleCnt="3">
        <dgm:presLayoutVars>
          <dgm:bulletEnabled val="1"/>
        </dgm:presLayoutVars>
      </dgm:prSet>
      <dgm:spPr/>
    </dgm:pt>
    <dgm:pt modelId="{01F33C7F-4C3C-42D3-8542-4BC345A10B4C}" type="pres">
      <dgm:prSet presAssocID="{66283CB7-69B8-41D5-A569-950515985F71}" presName="spacing" presStyleCnt="0"/>
      <dgm:spPr/>
    </dgm:pt>
    <dgm:pt modelId="{5373068E-DCEB-4D3C-BFF1-43C34CE727FD}" type="pres">
      <dgm:prSet presAssocID="{11A5EA0A-517A-463B-9BA8-5EB54D7D10F8}" presName="composite" presStyleCnt="0"/>
      <dgm:spPr/>
    </dgm:pt>
    <dgm:pt modelId="{48C23F44-CDC2-4998-B9C4-F737C51D3228}" type="pres">
      <dgm:prSet presAssocID="{11A5EA0A-517A-463B-9BA8-5EB54D7D10F8}" presName="imgShp" presStyleLbl="fgImgPlace1" presStyleIdx="1" presStyleCnt="3"/>
      <dgm:spPr/>
    </dgm:pt>
    <dgm:pt modelId="{DC27DDA6-73A4-45AF-8B52-70E594C6E063}" type="pres">
      <dgm:prSet presAssocID="{11A5EA0A-517A-463B-9BA8-5EB54D7D10F8}" presName="txShp" presStyleLbl="node1" presStyleIdx="1" presStyleCnt="3">
        <dgm:presLayoutVars>
          <dgm:bulletEnabled val="1"/>
        </dgm:presLayoutVars>
      </dgm:prSet>
      <dgm:spPr/>
    </dgm:pt>
    <dgm:pt modelId="{1BD648EC-230D-47E1-A618-F93D265B0703}" type="pres">
      <dgm:prSet presAssocID="{4EA87785-B7B3-4F48-BB13-D91C5DEA8DC1}" presName="spacing" presStyleCnt="0"/>
      <dgm:spPr/>
    </dgm:pt>
    <dgm:pt modelId="{7D4A810A-A6D4-47BA-AF8D-AB4F73C04080}" type="pres">
      <dgm:prSet presAssocID="{25EF8B53-4C57-43A4-9FE1-40C318A0AD88}" presName="composite" presStyleCnt="0"/>
      <dgm:spPr/>
    </dgm:pt>
    <dgm:pt modelId="{69DE5637-6198-4292-ADFF-69DC2A063BC5}" type="pres">
      <dgm:prSet presAssocID="{25EF8B53-4C57-43A4-9FE1-40C318A0AD88}" presName="imgShp" presStyleLbl="fgImgPlace1" presStyleIdx="2" presStyleCnt="3"/>
      <dgm:spPr/>
    </dgm:pt>
    <dgm:pt modelId="{00C34D87-B2DD-493A-BAA2-1A14EA17DEB1}" type="pres">
      <dgm:prSet presAssocID="{25EF8B53-4C57-43A4-9FE1-40C318A0AD88}" presName="txShp" presStyleLbl="node1" presStyleIdx="2" presStyleCnt="3">
        <dgm:presLayoutVars>
          <dgm:bulletEnabled val="1"/>
        </dgm:presLayoutVars>
      </dgm:prSet>
      <dgm:spPr/>
    </dgm:pt>
  </dgm:ptLst>
  <dgm:cxnLst>
    <dgm:cxn modelId="{014E8E59-7BA6-46EB-B332-A190CE136AB4}" srcId="{800EE499-D129-484D-B5C0-D0F3AC30E8B1}" destId="{BEB4A0DE-FB16-4C4F-8DEA-03570694B93A}" srcOrd="0" destOrd="0" parTransId="{A1CD0B47-03FC-4535-A972-2673574CE2F3}" sibTransId="{66283CB7-69B8-41D5-A569-950515985F71}"/>
    <dgm:cxn modelId="{82A7EB67-6CF2-4601-A981-FCB969430759}" srcId="{800EE499-D129-484D-B5C0-D0F3AC30E8B1}" destId="{11A5EA0A-517A-463B-9BA8-5EB54D7D10F8}" srcOrd="1" destOrd="0" parTransId="{E2B15CF1-464F-45CC-BFE4-6F0AA417C19E}" sibTransId="{4EA87785-B7B3-4F48-BB13-D91C5DEA8DC1}"/>
    <dgm:cxn modelId="{9CA9BAEC-41BC-4A75-BD0A-19E5836A724B}" srcId="{800EE499-D129-484D-B5C0-D0F3AC30E8B1}" destId="{25EF8B53-4C57-43A4-9FE1-40C318A0AD88}" srcOrd="2" destOrd="0" parTransId="{62CE1C4C-AE05-4247-9728-BCA5F5CA780A}" sibTransId="{F463D266-32E5-414A-9781-DA46FFE60955}"/>
    <dgm:cxn modelId="{75470CD3-B6C3-4808-9433-7FF0F42AA623}" type="presOf" srcId="{800EE499-D129-484D-B5C0-D0F3AC30E8B1}" destId="{3A30B1D0-F146-41C6-9373-8CC849B0566C}" srcOrd="0" destOrd="0" presId="urn:microsoft.com/office/officeart/2005/8/layout/vList3"/>
    <dgm:cxn modelId="{B25FA1DF-F2A5-4542-A923-E17583F96905}" type="presParOf" srcId="{3A30B1D0-F146-41C6-9373-8CC849B0566C}" destId="{65AAD8D9-A2BB-4BC0-ADC4-32A3E0934999}" srcOrd="0" destOrd="0" presId="urn:microsoft.com/office/officeart/2005/8/layout/vList3"/>
    <dgm:cxn modelId="{0B0D0164-B2A7-40A1-BCBF-788C5EE35DFC}" type="presParOf" srcId="{65AAD8D9-A2BB-4BC0-ADC4-32A3E0934999}" destId="{F8DF891C-0D10-4055-A8A8-3FC34ADEDC5B}" srcOrd="0" destOrd="0" presId="urn:microsoft.com/office/officeart/2005/8/layout/vList3"/>
    <dgm:cxn modelId="{AF0A2AD1-63F7-4178-A368-F82C0E5B9E65}" type="presParOf" srcId="{65AAD8D9-A2BB-4BC0-ADC4-32A3E0934999}" destId="{5D3E6026-A697-4D8F-84B5-C5321A8528B3}" srcOrd="1" destOrd="0" presId="urn:microsoft.com/office/officeart/2005/8/layout/vList3"/>
    <dgm:cxn modelId="{FF0C03F8-9B9C-4C80-8B01-2A4C89CD59A8}" type="presOf" srcId="{BEB4A0DE-FB16-4C4F-8DEA-03570694B93A}" destId="{5D3E6026-A697-4D8F-84B5-C5321A8528B3}" srcOrd="0" destOrd="0" presId="urn:microsoft.com/office/officeart/2005/8/layout/vList3"/>
    <dgm:cxn modelId="{926564CB-619F-433A-A439-476469A79925}" type="presParOf" srcId="{3A30B1D0-F146-41C6-9373-8CC849B0566C}" destId="{01F33C7F-4C3C-42D3-8542-4BC345A10B4C}" srcOrd="1" destOrd="0" presId="urn:microsoft.com/office/officeart/2005/8/layout/vList3"/>
    <dgm:cxn modelId="{0AFA59DC-C648-4A33-BD5C-397E4735D650}" type="presOf" srcId="{66283CB7-69B8-41D5-A569-950515985F71}" destId="{01F33C7F-4C3C-42D3-8542-4BC345A10B4C}" srcOrd="0" destOrd="0" presId="urn:microsoft.com/office/officeart/2005/8/layout/vList3"/>
    <dgm:cxn modelId="{21FC78FF-F6B8-451B-9A9F-4D36BCD13545}" type="presParOf" srcId="{3A30B1D0-F146-41C6-9373-8CC849B0566C}" destId="{5373068E-DCEB-4D3C-BFF1-43C34CE727FD}" srcOrd="2" destOrd="0" presId="urn:microsoft.com/office/officeart/2005/8/layout/vList3"/>
    <dgm:cxn modelId="{A510840C-4D47-448B-BFDB-26E26F087E94}" type="presParOf" srcId="{5373068E-DCEB-4D3C-BFF1-43C34CE727FD}" destId="{48C23F44-CDC2-4998-B9C4-F737C51D3228}" srcOrd="0" destOrd="2" presId="urn:microsoft.com/office/officeart/2005/8/layout/vList3"/>
    <dgm:cxn modelId="{DA4A04D4-D8A1-4058-92C7-4375807749E1}" type="presParOf" srcId="{5373068E-DCEB-4D3C-BFF1-43C34CE727FD}" destId="{DC27DDA6-73A4-45AF-8B52-70E594C6E063}" srcOrd="1" destOrd="2" presId="urn:microsoft.com/office/officeart/2005/8/layout/vList3"/>
    <dgm:cxn modelId="{FF530F5C-55CB-43C1-9591-FF5397CDEFDF}" type="presOf" srcId="{11A5EA0A-517A-463B-9BA8-5EB54D7D10F8}" destId="{DC27DDA6-73A4-45AF-8B52-70E594C6E063}" srcOrd="0" destOrd="0" presId="urn:microsoft.com/office/officeart/2005/8/layout/vList3"/>
    <dgm:cxn modelId="{96E155DC-AB7E-4A1D-BACB-23783DE07486}" type="presParOf" srcId="{3A30B1D0-F146-41C6-9373-8CC849B0566C}" destId="{1BD648EC-230D-47E1-A618-F93D265B0703}" srcOrd="3" destOrd="0" presId="urn:microsoft.com/office/officeart/2005/8/layout/vList3"/>
    <dgm:cxn modelId="{00E22FA1-9BD6-403A-86E8-6E291B8A873D}" type="presOf" srcId="{4EA87785-B7B3-4F48-BB13-D91C5DEA8DC1}" destId="{1BD648EC-230D-47E1-A618-F93D265B0703}" srcOrd="0" destOrd="0" presId="urn:microsoft.com/office/officeart/2005/8/layout/vList3"/>
    <dgm:cxn modelId="{900E0B07-E6B8-4F8B-950B-566367A7EFFC}" type="presParOf" srcId="{3A30B1D0-F146-41C6-9373-8CC849B0566C}" destId="{7D4A810A-A6D4-47BA-AF8D-AB4F73C04080}" srcOrd="4" destOrd="0" presId="urn:microsoft.com/office/officeart/2005/8/layout/vList3"/>
    <dgm:cxn modelId="{BAC1BCC1-F0F6-4CBE-8FB8-91B4CC68B0FE}" type="presParOf" srcId="{7D4A810A-A6D4-47BA-AF8D-AB4F73C04080}" destId="{69DE5637-6198-4292-ADFF-69DC2A063BC5}" srcOrd="0" destOrd="4" presId="urn:microsoft.com/office/officeart/2005/8/layout/vList3"/>
    <dgm:cxn modelId="{8543F03E-CB74-4E19-8AC5-C7739C3E7C4A}" type="presParOf" srcId="{7D4A810A-A6D4-47BA-AF8D-AB4F73C04080}" destId="{00C34D87-B2DD-493A-BAA2-1A14EA17DEB1}" srcOrd="1" destOrd="4" presId="urn:microsoft.com/office/officeart/2005/8/layout/vList3"/>
    <dgm:cxn modelId="{9DE96573-04AE-4068-994C-CF46AED8795C}" type="presOf" srcId="{25EF8B53-4C57-43A4-9FE1-40C318A0AD88}" destId="{00C34D87-B2DD-493A-BAA2-1A14EA17DEB1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601276" cy="4923387"/>
        <a:chOff x="0" y="0"/>
        <a:chExt cx="9601276" cy="4923387"/>
      </a:xfrm>
    </dsp:grpSpPr>
    <dsp:sp modelId="{5D3E6026-A697-4D8F-84B5-C5321A8528B3}">
      <dsp:nvSpPr>
        <dsp:cNvPr id="4" name="五边形 3"/>
        <dsp:cNvSpPr/>
      </dsp:nvSpPr>
      <dsp:spPr bwMode="white">
        <a:xfrm rot="10800000">
          <a:off x="1959884" y="0"/>
          <a:ext cx="6384849" cy="1406682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vert="horz" wrap="square" lIns="620307" tIns="133350" rIns="248920" bIns="13335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ym typeface="+mn-ea"/>
            </a:rPr>
            <a:t>一</a:t>
          </a:r>
          <a:r>
            <a:rPr lang="en-US" altLang="zh-CN">
              <a:sym typeface="+mn-ea"/>
            </a:rPr>
            <a:t>.</a:t>
          </a:r>
          <a:r>
            <a:rPr lang="zh-CN" altLang="en-US">
              <a:sym typeface="+mn-ea"/>
            </a:rPr>
            <a:t>我国</a:t>
          </a:r>
          <a:r>
            <a:rPr lang="zh-CN" altLang="en-US">
              <a:sym typeface="+mn-ea"/>
            </a:rPr>
            <a:t>儿童青少年心理现状</a:t>
          </a:r>
          <a:endParaRPr lang="zh-CN" altLang="en-US"/>
        </a:p>
      </dsp:txBody>
      <dsp:txXfrm rot="10800000">
        <a:off x="1959884" y="0"/>
        <a:ext cx="6384849" cy="1406682"/>
      </dsp:txXfrm>
    </dsp:sp>
    <dsp:sp modelId="{F8DF891C-0D10-4055-A8A8-3FC34ADEDC5B}">
      <dsp:nvSpPr>
        <dsp:cNvPr id="3" name="椭圆 2"/>
        <dsp:cNvSpPr/>
      </dsp:nvSpPr>
      <dsp:spPr bwMode="white">
        <a:xfrm>
          <a:off x="1256543" y="0"/>
          <a:ext cx="1406682" cy="1406682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1256543" y="0"/>
        <a:ext cx="1406682" cy="1406682"/>
      </dsp:txXfrm>
    </dsp:sp>
    <dsp:sp modelId="{DC27DDA6-73A4-45AF-8B52-70E594C6E063}">
      <dsp:nvSpPr>
        <dsp:cNvPr id="6" name="五边形 5"/>
        <dsp:cNvSpPr/>
      </dsp:nvSpPr>
      <dsp:spPr bwMode="white">
        <a:xfrm rot="10800000">
          <a:off x="1959884" y="1758352"/>
          <a:ext cx="6384849" cy="1406682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vert="horz" wrap="square" lIns="620307" tIns="133350" rIns="248920" bIns="13335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sym typeface="+mn-ea"/>
            </a:rPr>
            <a:t> </a:t>
          </a:r>
          <a:r>
            <a:rPr lang="zh-CN" altLang="en-US">
              <a:sym typeface="+mn-ea"/>
            </a:rPr>
            <a:t>二</a:t>
          </a:r>
          <a:r>
            <a:rPr lang="en-US">
              <a:sym typeface="+mn-ea"/>
            </a:rPr>
            <a:t>.</a:t>
          </a:r>
          <a:r>
            <a:rPr lang="zh-CN" altLang="en-US">
              <a:sym typeface="+mn-ea"/>
            </a:rPr>
            <a:t>常见的</a:t>
          </a:r>
          <a:r>
            <a:rPr lang="zh-CN" altLang="en-US">
              <a:sym typeface="+mn-ea"/>
            </a:rPr>
            <a:t>儿童青少年异常行为</a:t>
          </a:r>
          <a:endParaRPr lang="zh-CN" altLang="en-US"/>
        </a:p>
      </dsp:txBody>
      <dsp:txXfrm rot="10800000">
        <a:off x="1959884" y="1758352"/>
        <a:ext cx="6384849" cy="1406682"/>
      </dsp:txXfrm>
    </dsp:sp>
    <dsp:sp modelId="{48C23F44-CDC2-4998-B9C4-F737C51D3228}">
      <dsp:nvSpPr>
        <dsp:cNvPr id="5" name="椭圆 4"/>
        <dsp:cNvSpPr/>
      </dsp:nvSpPr>
      <dsp:spPr bwMode="white">
        <a:xfrm>
          <a:off x="1256543" y="1758352"/>
          <a:ext cx="1406682" cy="1406682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1256543" y="1758352"/>
        <a:ext cx="1406682" cy="1406682"/>
      </dsp:txXfrm>
    </dsp:sp>
    <dsp:sp modelId="{00C34D87-B2DD-493A-BAA2-1A14EA17DEB1}">
      <dsp:nvSpPr>
        <dsp:cNvPr id="8" name="五边形 7"/>
        <dsp:cNvSpPr/>
      </dsp:nvSpPr>
      <dsp:spPr bwMode="white">
        <a:xfrm rot="10800000">
          <a:off x="1959884" y="3516705"/>
          <a:ext cx="6384849" cy="1406682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vert="horz" wrap="square" lIns="620307" tIns="133350" rIns="248920" bIns="13335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ym typeface="+mn-ea"/>
            </a:rPr>
            <a:t>三</a:t>
          </a:r>
          <a:r>
            <a:rPr lang="en-US" altLang="zh-CN">
              <a:sym typeface="+mn-ea"/>
            </a:rPr>
            <a:t>.</a:t>
          </a:r>
          <a:r>
            <a:rPr lang="zh-CN" altLang="en-US">
              <a:sym typeface="+mn-ea"/>
            </a:rPr>
            <a:t>怎么保持</a:t>
          </a:r>
          <a:r>
            <a:rPr lang="zh-CN" altLang="en-US">
              <a:sym typeface="+mn-ea"/>
            </a:rPr>
            <a:t>儿童青少年心理健康</a:t>
          </a:r>
          <a:endParaRPr lang="zh-CN" altLang="en-US"/>
        </a:p>
      </dsp:txBody>
      <dsp:txXfrm rot="10800000">
        <a:off x="1959884" y="3516705"/>
        <a:ext cx="6384849" cy="1406682"/>
      </dsp:txXfrm>
    </dsp:sp>
    <dsp:sp modelId="{69DE5637-6198-4292-ADFF-69DC2A063BC5}">
      <dsp:nvSpPr>
        <dsp:cNvPr id="7" name="椭圆 6"/>
        <dsp:cNvSpPr/>
      </dsp:nvSpPr>
      <dsp:spPr bwMode="white">
        <a:xfrm>
          <a:off x="1256543" y="3516705"/>
          <a:ext cx="1406682" cy="1406682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1256543" y="3516705"/>
        <a:ext cx="1406682" cy="1406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image" Target="../media/image6.png"/><Relationship Id="rId6" Type="http://schemas.openxmlformats.org/officeDocument/2006/relationships/tags" Target="../tags/tag81.xml"/><Relationship Id="rId5" Type="http://schemas.openxmlformats.org/officeDocument/2006/relationships/image" Target="../media/image5.png"/><Relationship Id="rId4" Type="http://schemas.openxmlformats.org/officeDocument/2006/relationships/tags" Target="../tags/tag80.xml"/><Relationship Id="rId3" Type="http://schemas.openxmlformats.org/officeDocument/2006/relationships/image" Target="../media/image1.png"/><Relationship Id="rId2" Type="http://schemas.openxmlformats.org/officeDocument/2006/relationships/tags" Target="../tags/tag79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7" Type="http://schemas.openxmlformats.org/officeDocument/2006/relationships/tags" Target="../tags/tag710.xml"/><Relationship Id="rId6" Type="http://schemas.openxmlformats.org/officeDocument/2006/relationships/tags" Target="../tags/tag709.xml"/><Relationship Id="rId5" Type="http://schemas.openxmlformats.org/officeDocument/2006/relationships/tags" Target="../tags/tag708.xml"/><Relationship Id="rId4" Type="http://schemas.openxmlformats.org/officeDocument/2006/relationships/tags" Target="../tags/tag707.xml"/><Relationship Id="rId3" Type="http://schemas.openxmlformats.org/officeDocument/2006/relationships/image" Target="../media/image42.emf"/><Relationship Id="rId2" Type="http://schemas.openxmlformats.org/officeDocument/2006/relationships/tags" Target="../tags/tag706.xml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4" Type="http://schemas.openxmlformats.org/officeDocument/2006/relationships/tags" Target="../tags/tag713.xml"/><Relationship Id="rId3" Type="http://schemas.openxmlformats.org/officeDocument/2006/relationships/tags" Target="../tags/tag712.xml"/><Relationship Id="rId2" Type="http://schemas.openxmlformats.org/officeDocument/2006/relationships/tags" Target="../tags/tag711.xml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9" Type="http://schemas.openxmlformats.org/officeDocument/2006/relationships/tags" Target="../tags/tag720.xml"/><Relationship Id="rId8" Type="http://schemas.openxmlformats.org/officeDocument/2006/relationships/tags" Target="../tags/tag719.xml"/><Relationship Id="rId7" Type="http://schemas.openxmlformats.org/officeDocument/2006/relationships/tags" Target="../tags/tag718.xml"/><Relationship Id="rId6" Type="http://schemas.openxmlformats.org/officeDocument/2006/relationships/tags" Target="../tags/tag717.xml"/><Relationship Id="rId5" Type="http://schemas.openxmlformats.org/officeDocument/2006/relationships/tags" Target="../tags/tag716.xml"/><Relationship Id="rId4" Type="http://schemas.openxmlformats.org/officeDocument/2006/relationships/tags" Target="../tags/tag715.xml"/><Relationship Id="rId3" Type="http://schemas.openxmlformats.org/officeDocument/2006/relationships/image" Target="../media/image43.emf"/><Relationship Id="rId2" Type="http://schemas.openxmlformats.org/officeDocument/2006/relationships/tags" Target="../tags/tag714.xml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tags" Target="../tags/tag726.xml"/><Relationship Id="rId7" Type="http://schemas.openxmlformats.org/officeDocument/2006/relationships/tags" Target="../tags/tag725.xml"/><Relationship Id="rId6" Type="http://schemas.openxmlformats.org/officeDocument/2006/relationships/tags" Target="../tags/tag724.xml"/><Relationship Id="rId5" Type="http://schemas.openxmlformats.org/officeDocument/2006/relationships/tags" Target="../tags/tag723.xml"/><Relationship Id="rId4" Type="http://schemas.openxmlformats.org/officeDocument/2006/relationships/tags" Target="../tags/tag722.xml"/><Relationship Id="rId3" Type="http://schemas.openxmlformats.org/officeDocument/2006/relationships/image" Target="../media/image44.emf"/><Relationship Id="rId2" Type="http://schemas.openxmlformats.org/officeDocument/2006/relationships/tags" Target="../tags/tag721.xml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7" Type="http://schemas.openxmlformats.org/officeDocument/2006/relationships/tags" Target="../tags/tag731.xml"/><Relationship Id="rId6" Type="http://schemas.openxmlformats.org/officeDocument/2006/relationships/tags" Target="../tags/tag730.xml"/><Relationship Id="rId5" Type="http://schemas.openxmlformats.org/officeDocument/2006/relationships/tags" Target="../tags/tag729.xml"/><Relationship Id="rId4" Type="http://schemas.openxmlformats.org/officeDocument/2006/relationships/tags" Target="../tags/tag728.xml"/><Relationship Id="rId3" Type="http://schemas.openxmlformats.org/officeDocument/2006/relationships/image" Target="../media/image42.emf"/><Relationship Id="rId2" Type="http://schemas.openxmlformats.org/officeDocument/2006/relationships/tags" Target="../tags/tag727.xml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tags" Target="../tags/tag737.xml"/><Relationship Id="rId7" Type="http://schemas.openxmlformats.org/officeDocument/2006/relationships/tags" Target="../tags/tag736.xml"/><Relationship Id="rId6" Type="http://schemas.openxmlformats.org/officeDocument/2006/relationships/tags" Target="../tags/tag735.xml"/><Relationship Id="rId5" Type="http://schemas.openxmlformats.org/officeDocument/2006/relationships/tags" Target="../tags/tag734.xml"/><Relationship Id="rId4" Type="http://schemas.openxmlformats.org/officeDocument/2006/relationships/tags" Target="../tags/tag733.xml"/><Relationship Id="rId3" Type="http://schemas.openxmlformats.org/officeDocument/2006/relationships/image" Target="../media/image45.emf"/><Relationship Id="rId2" Type="http://schemas.openxmlformats.org/officeDocument/2006/relationships/tags" Target="../tags/tag732.xml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7" Type="http://schemas.openxmlformats.org/officeDocument/2006/relationships/tags" Target="../tags/tag742.xml"/><Relationship Id="rId6" Type="http://schemas.openxmlformats.org/officeDocument/2006/relationships/tags" Target="../tags/tag741.xml"/><Relationship Id="rId5" Type="http://schemas.openxmlformats.org/officeDocument/2006/relationships/tags" Target="../tags/tag740.xml"/><Relationship Id="rId4" Type="http://schemas.openxmlformats.org/officeDocument/2006/relationships/tags" Target="../tags/tag739.xml"/><Relationship Id="rId3" Type="http://schemas.openxmlformats.org/officeDocument/2006/relationships/image" Target="../media/image43.emf"/><Relationship Id="rId2" Type="http://schemas.openxmlformats.org/officeDocument/2006/relationships/tags" Target="../tags/tag738.xml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9" Type="http://schemas.openxmlformats.org/officeDocument/2006/relationships/tags" Target="../tags/tag749.xml"/><Relationship Id="rId8" Type="http://schemas.openxmlformats.org/officeDocument/2006/relationships/tags" Target="../tags/tag748.xml"/><Relationship Id="rId7" Type="http://schemas.openxmlformats.org/officeDocument/2006/relationships/tags" Target="../tags/tag747.xml"/><Relationship Id="rId6" Type="http://schemas.openxmlformats.org/officeDocument/2006/relationships/tags" Target="../tags/tag746.xml"/><Relationship Id="rId5" Type="http://schemas.openxmlformats.org/officeDocument/2006/relationships/tags" Target="../tags/tag745.xml"/><Relationship Id="rId4" Type="http://schemas.openxmlformats.org/officeDocument/2006/relationships/image" Target="../media/image41.png"/><Relationship Id="rId3" Type="http://schemas.openxmlformats.org/officeDocument/2006/relationships/tags" Target="../tags/tag744.xml"/><Relationship Id="rId2" Type="http://schemas.openxmlformats.org/officeDocument/2006/relationships/tags" Target="../tags/tag743.xml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9" Type="http://schemas.openxmlformats.org/officeDocument/2006/relationships/tags" Target="../tags/tag756.xml"/><Relationship Id="rId8" Type="http://schemas.openxmlformats.org/officeDocument/2006/relationships/tags" Target="../tags/tag755.xml"/><Relationship Id="rId7" Type="http://schemas.openxmlformats.org/officeDocument/2006/relationships/tags" Target="../tags/tag754.xml"/><Relationship Id="rId6" Type="http://schemas.openxmlformats.org/officeDocument/2006/relationships/tags" Target="../tags/tag753.xml"/><Relationship Id="rId5" Type="http://schemas.openxmlformats.org/officeDocument/2006/relationships/tags" Target="../tags/tag752.xml"/><Relationship Id="rId4" Type="http://schemas.openxmlformats.org/officeDocument/2006/relationships/image" Target="../media/image39.png"/><Relationship Id="rId3" Type="http://schemas.openxmlformats.org/officeDocument/2006/relationships/tags" Target="../tags/tag751.xml"/><Relationship Id="rId2" Type="http://schemas.openxmlformats.org/officeDocument/2006/relationships/tags" Target="../tags/tag750.xml"/><Relationship Id="rId10" Type="http://schemas.openxmlformats.org/officeDocument/2006/relationships/tags" Target="../tags/tag757.xml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9" Type="http://schemas.openxmlformats.org/officeDocument/2006/relationships/tags" Target="../tags/tag764.xml"/><Relationship Id="rId8" Type="http://schemas.openxmlformats.org/officeDocument/2006/relationships/tags" Target="../tags/tag763.xml"/><Relationship Id="rId7" Type="http://schemas.openxmlformats.org/officeDocument/2006/relationships/tags" Target="../tags/tag762.xml"/><Relationship Id="rId6" Type="http://schemas.openxmlformats.org/officeDocument/2006/relationships/tags" Target="../tags/tag761.xml"/><Relationship Id="rId5" Type="http://schemas.openxmlformats.org/officeDocument/2006/relationships/tags" Target="../tags/tag760.xml"/><Relationship Id="rId4" Type="http://schemas.openxmlformats.org/officeDocument/2006/relationships/image" Target="../media/image46.png"/><Relationship Id="rId3" Type="http://schemas.openxmlformats.org/officeDocument/2006/relationships/tags" Target="../tags/tag759.xml"/><Relationship Id="rId2" Type="http://schemas.openxmlformats.org/officeDocument/2006/relationships/tags" Target="../tags/tag758.xml"/><Relationship Id="rId10" Type="http://schemas.openxmlformats.org/officeDocument/2006/relationships/tags" Target="../tags/tag765.xml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89.xml"/><Relationship Id="rId7" Type="http://schemas.openxmlformats.org/officeDocument/2006/relationships/image" Target="../media/image10.png"/><Relationship Id="rId6" Type="http://schemas.openxmlformats.org/officeDocument/2006/relationships/tags" Target="../tags/tag88.xml"/><Relationship Id="rId5" Type="http://schemas.openxmlformats.org/officeDocument/2006/relationships/image" Target="../media/image9.png"/><Relationship Id="rId4" Type="http://schemas.openxmlformats.org/officeDocument/2006/relationships/tags" Target="../tags/tag87.xml"/><Relationship Id="rId3" Type="http://schemas.openxmlformats.org/officeDocument/2006/relationships/image" Target="../media/image1.png"/><Relationship Id="rId2" Type="http://schemas.openxmlformats.org/officeDocument/2006/relationships/tags" Target="../tags/tag8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9" Type="http://schemas.openxmlformats.org/officeDocument/2006/relationships/tags" Target="../tags/tag772.xml"/><Relationship Id="rId8" Type="http://schemas.openxmlformats.org/officeDocument/2006/relationships/tags" Target="../tags/tag771.xml"/><Relationship Id="rId7" Type="http://schemas.openxmlformats.org/officeDocument/2006/relationships/tags" Target="../tags/tag770.xml"/><Relationship Id="rId6" Type="http://schemas.openxmlformats.org/officeDocument/2006/relationships/tags" Target="../tags/tag769.xml"/><Relationship Id="rId5" Type="http://schemas.openxmlformats.org/officeDocument/2006/relationships/tags" Target="../tags/tag768.xml"/><Relationship Id="rId4" Type="http://schemas.openxmlformats.org/officeDocument/2006/relationships/image" Target="../media/image47.png"/><Relationship Id="rId3" Type="http://schemas.openxmlformats.org/officeDocument/2006/relationships/tags" Target="../tags/tag767.xml"/><Relationship Id="rId2" Type="http://schemas.openxmlformats.org/officeDocument/2006/relationships/tags" Target="../tags/tag766.xml"/><Relationship Id="rId10" Type="http://schemas.openxmlformats.org/officeDocument/2006/relationships/tags" Target="../tags/tag773.xml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9" Type="http://schemas.openxmlformats.org/officeDocument/2006/relationships/tags" Target="../tags/tag780.xml"/><Relationship Id="rId8" Type="http://schemas.openxmlformats.org/officeDocument/2006/relationships/tags" Target="../tags/tag779.xml"/><Relationship Id="rId7" Type="http://schemas.openxmlformats.org/officeDocument/2006/relationships/tags" Target="../tags/tag778.xml"/><Relationship Id="rId6" Type="http://schemas.openxmlformats.org/officeDocument/2006/relationships/tags" Target="../tags/tag777.xml"/><Relationship Id="rId5" Type="http://schemas.openxmlformats.org/officeDocument/2006/relationships/tags" Target="../tags/tag776.xml"/><Relationship Id="rId4" Type="http://schemas.openxmlformats.org/officeDocument/2006/relationships/image" Target="../media/image44.emf"/><Relationship Id="rId3" Type="http://schemas.openxmlformats.org/officeDocument/2006/relationships/tags" Target="../tags/tag775.xml"/><Relationship Id="rId2" Type="http://schemas.openxmlformats.org/officeDocument/2006/relationships/tags" Target="../tags/tag774.xml"/><Relationship Id="rId12" Type="http://schemas.openxmlformats.org/officeDocument/2006/relationships/tags" Target="../tags/tag783.xml"/><Relationship Id="rId11" Type="http://schemas.openxmlformats.org/officeDocument/2006/relationships/tags" Target="../tags/tag782.xml"/><Relationship Id="rId10" Type="http://schemas.openxmlformats.org/officeDocument/2006/relationships/tags" Target="../tags/tag781.xml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9" Type="http://schemas.openxmlformats.org/officeDocument/2006/relationships/tags" Target="../tags/tag790.xml"/><Relationship Id="rId8" Type="http://schemas.openxmlformats.org/officeDocument/2006/relationships/tags" Target="../tags/tag789.xml"/><Relationship Id="rId7" Type="http://schemas.openxmlformats.org/officeDocument/2006/relationships/tags" Target="../tags/tag788.xml"/><Relationship Id="rId6" Type="http://schemas.openxmlformats.org/officeDocument/2006/relationships/tags" Target="../tags/tag787.xml"/><Relationship Id="rId5" Type="http://schemas.openxmlformats.org/officeDocument/2006/relationships/tags" Target="../tags/tag786.xml"/><Relationship Id="rId4" Type="http://schemas.openxmlformats.org/officeDocument/2006/relationships/image" Target="../media/image48.png"/><Relationship Id="rId3" Type="http://schemas.openxmlformats.org/officeDocument/2006/relationships/tags" Target="../tags/tag785.xml"/><Relationship Id="rId2" Type="http://schemas.openxmlformats.org/officeDocument/2006/relationships/tags" Target="../tags/tag784.xml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tags" Target="../tags/tag800.xml"/><Relationship Id="rId7" Type="http://schemas.openxmlformats.org/officeDocument/2006/relationships/image" Target="../media/image51.png"/><Relationship Id="rId6" Type="http://schemas.openxmlformats.org/officeDocument/2006/relationships/tags" Target="../tags/tag799.xml"/><Relationship Id="rId5" Type="http://schemas.openxmlformats.org/officeDocument/2006/relationships/image" Target="../media/image50.png"/><Relationship Id="rId4" Type="http://schemas.openxmlformats.org/officeDocument/2006/relationships/tags" Target="../tags/tag798.xml"/><Relationship Id="rId3" Type="http://schemas.openxmlformats.org/officeDocument/2006/relationships/image" Target="../media/image49.tiff"/><Relationship Id="rId2" Type="http://schemas.openxmlformats.org/officeDocument/2006/relationships/tags" Target="../tags/tag797.xml"/><Relationship Id="rId14" Type="http://schemas.openxmlformats.org/officeDocument/2006/relationships/tags" Target="../tags/tag805.xml"/><Relationship Id="rId13" Type="http://schemas.openxmlformats.org/officeDocument/2006/relationships/tags" Target="../tags/tag804.xml"/><Relationship Id="rId12" Type="http://schemas.openxmlformats.org/officeDocument/2006/relationships/tags" Target="../tags/tag803.xml"/><Relationship Id="rId11" Type="http://schemas.openxmlformats.org/officeDocument/2006/relationships/tags" Target="../tags/tag802.xml"/><Relationship Id="rId10" Type="http://schemas.openxmlformats.org/officeDocument/2006/relationships/tags" Target="../tags/tag801.xml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9" Type="http://schemas.openxmlformats.org/officeDocument/2006/relationships/tags" Target="../tags/tag812.xml"/><Relationship Id="rId8" Type="http://schemas.openxmlformats.org/officeDocument/2006/relationships/tags" Target="../tags/tag811.xml"/><Relationship Id="rId7" Type="http://schemas.openxmlformats.org/officeDocument/2006/relationships/tags" Target="../tags/tag810.xml"/><Relationship Id="rId6" Type="http://schemas.openxmlformats.org/officeDocument/2006/relationships/tags" Target="../tags/tag809.xml"/><Relationship Id="rId5" Type="http://schemas.openxmlformats.org/officeDocument/2006/relationships/image" Target="../media/image53.png"/><Relationship Id="rId4" Type="http://schemas.openxmlformats.org/officeDocument/2006/relationships/tags" Target="../tags/tag808.xml"/><Relationship Id="rId3" Type="http://schemas.openxmlformats.org/officeDocument/2006/relationships/tags" Target="../tags/tag807.xml"/><Relationship Id="rId2" Type="http://schemas.openxmlformats.org/officeDocument/2006/relationships/tags" Target="../tags/tag806.xml"/><Relationship Id="rId10" Type="http://schemas.openxmlformats.org/officeDocument/2006/relationships/tags" Target="../tags/tag813.xml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9" Type="http://schemas.openxmlformats.org/officeDocument/2006/relationships/tags" Target="../tags/tag818.xml"/><Relationship Id="rId8" Type="http://schemas.openxmlformats.org/officeDocument/2006/relationships/tags" Target="../tags/tag817.xml"/><Relationship Id="rId7" Type="http://schemas.openxmlformats.org/officeDocument/2006/relationships/image" Target="../media/image56.png"/><Relationship Id="rId6" Type="http://schemas.openxmlformats.org/officeDocument/2006/relationships/tags" Target="../tags/tag816.xml"/><Relationship Id="rId5" Type="http://schemas.openxmlformats.org/officeDocument/2006/relationships/image" Target="../media/image55.png"/><Relationship Id="rId4" Type="http://schemas.openxmlformats.org/officeDocument/2006/relationships/tags" Target="../tags/tag815.xml"/><Relationship Id="rId3" Type="http://schemas.openxmlformats.org/officeDocument/2006/relationships/image" Target="../media/image54.tiff"/><Relationship Id="rId2" Type="http://schemas.openxmlformats.org/officeDocument/2006/relationships/tags" Target="../tags/tag814.xml"/><Relationship Id="rId11" Type="http://schemas.openxmlformats.org/officeDocument/2006/relationships/tags" Target="../tags/tag820.xml"/><Relationship Id="rId10" Type="http://schemas.openxmlformats.org/officeDocument/2006/relationships/tags" Target="../tags/tag819.xml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9" Type="http://schemas.openxmlformats.org/officeDocument/2006/relationships/tags" Target="../tags/tag827.xml"/><Relationship Id="rId8" Type="http://schemas.openxmlformats.org/officeDocument/2006/relationships/tags" Target="../tags/tag826.xml"/><Relationship Id="rId7" Type="http://schemas.openxmlformats.org/officeDocument/2006/relationships/tags" Target="../tags/tag825.xml"/><Relationship Id="rId6" Type="http://schemas.openxmlformats.org/officeDocument/2006/relationships/tags" Target="../tags/tag824.xml"/><Relationship Id="rId5" Type="http://schemas.openxmlformats.org/officeDocument/2006/relationships/image" Target="../media/image53.png"/><Relationship Id="rId4" Type="http://schemas.openxmlformats.org/officeDocument/2006/relationships/tags" Target="../tags/tag823.xml"/><Relationship Id="rId3" Type="http://schemas.openxmlformats.org/officeDocument/2006/relationships/tags" Target="../tags/tag822.xml"/><Relationship Id="rId2" Type="http://schemas.openxmlformats.org/officeDocument/2006/relationships/tags" Target="../tags/tag821.xml"/><Relationship Id="rId11" Type="http://schemas.openxmlformats.org/officeDocument/2006/relationships/tags" Target="../tags/tag829.xml"/><Relationship Id="rId10" Type="http://schemas.openxmlformats.org/officeDocument/2006/relationships/tags" Target="../tags/tag828.xml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9" Type="http://schemas.openxmlformats.org/officeDocument/2006/relationships/tags" Target="../tags/tag836.xml"/><Relationship Id="rId8" Type="http://schemas.openxmlformats.org/officeDocument/2006/relationships/tags" Target="../tags/tag835.xml"/><Relationship Id="rId7" Type="http://schemas.openxmlformats.org/officeDocument/2006/relationships/tags" Target="../tags/tag834.xml"/><Relationship Id="rId6" Type="http://schemas.openxmlformats.org/officeDocument/2006/relationships/tags" Target="../tags/tag833.xml"/><Relationship Id="rId5" Type="http://schemas.openxmlformats.org/officeDocument/2006/relationships/image" Target="../media/image53.png"/><Relationship Id="rId4" Type="http://schemas.openxmlformats.org/officeDocument/2006/relationships/tags" Target="../tags/tag832.xml"/><Relationship Id="rId3" Type="http://schemas.openxmlformats.org/officeDocument/2006/relationships/tags" Target="../tags/tag831.xml"/><Relationship Id="rId2" Type="http://schemas.openxmlformats.org/officeDocument/2006/relationships/tags" Target="../tags/tag830.xml"/><Relationship Id="rId13" Type="http://schemas.openxmlformats.org/officeDocument/2006/relationships/tags" Target="../tags/tag840.xml"/><Relationship Id="rId12" Type="http://schemas.openxmlformats.org/officeDocument/2006/relationships/tags" Target="../tags/tag839.xml"/><Relationship Id="rId11" Type="http://schemas.openxmlformats.org/officeDocument/2006/relationships/tags" Target="../tags/tag838.xml"/><Relationship Id="rId10" Type="http://schemas.openxmlformats.org/officeDocument/2006/relationships/tags" Target="../tags/tag837.xml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9" Type="http://schemas.openxmlformats.org/officeDocument/2006/relationships/tags" Target="../tags/tag847.xml"/><Relationship Id="rId8" Type="http://schemas.openxmlformats.org/officeDocument/2006/relationships/tags" Target="../tags/tag846.xml"/><Relationship Id="rId7" Type="http://schemas.openxmlformats.org/officeDocument/2006/relationships/tags" Target="../tags/tag845.xml"/><Relationship Id="rId6" Type="http://schemas.openxmlformats.org/officeDocument/2006/relationships/image" Target="../media/image57.png"/><Relationship Id="rId5" Type="http://schemas.openxmlformats.org/officeDocument/2006/relationships/tags" Target="../tags/tag844.xml"/><Relationship Id="rId4" Type="http://schemas.openxmlformats.org/officeDocument/2006/relationships/tags" Target="../tags/tag843.xml"/><Relationship Id="rId3" Type="http://schemas.openxmlformats.org/officeDocument/2006/relationships/tags" Target="../tags/tag842.xml"/><Relationship Id="rId2" Type="http://schemas.openxmlformats.org/officeDocument/2006/relationships/tags" Target="../tags/tag841.xml"/><Relationship Id="rId10" Type="http://schemas.openxmlformats.org/officeDocument/2006/relationships/tags" Target="../tags/tag848.xml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4" Type="http://schemas.openxmlformats.org/officeDocument/2006/relationships/tags" Target="../tags/tag851.xml"/><Relationship Id="rId3" Type="http://schemas.openxmlformats.org/officeDocument/2006/relationships/tags" Target="../tags/tag850.xml"/><Relationship Id="rId2" Type="http://schemas.openxmlformats.org/officeDocument/2006/relationships/tags" Target="../tags/tag849.xml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image" Target="../media/image6.png"/><Relationship Id="rId6" Type="http://schemas.openxmlformats.org/officeDocument/2006/relationships/tags" Target="../tags/tag98.xml"/><Relationship Id="rId5" Type="http://schemas.openxmlformats.org/officeDocument/2006/relationships/image" Target="../media/image5.png"/><Relationship Id="rId4" Type="http://schemas.openxmlformats.org/officeDocument/2006/relationships/tags" Target="../tags/tag97.xml"/><Relationship Id="rId3" Type="http://schemas.openxmlformats.org/officeDocument/2006/relationships/image" Target="../media/image1.png"/><Relationship Id="rId2" Type="http://schemas.openxmlformats.org/officeDocument/2006/relationships/tags" Target="../tags/tag96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9" Type="http://schemas.openxmlformats.org/officeDocument/2006/relationships/tags" Target="../tags/tag858.xml"/><Relationship Id="rId8" Type="http://schemas.openxmlformats.org/officeDocument/2006/relationships/tags" Target="../tags/tag857.xml"/><Relationship Id="rId7" Type="http://schemas.openxmlformats.org/officeDocument/2006/relationships/tags" Target="../tags/tag856.xml"/><Relationship Id="rId6" Type="http://schemas.openxmlformats.org/officeDocument/2006/relationships/tags" Target="../tags/tag855.xml"/><Relationship Id="rId5" Type="http://schemas.openxmlformats.org/officeDocument/2006/relationships/image" Target="../media/image53.png"/><Relationship Id="rId4" Type="http://schemas.openxmlformats.org/officeDocument/2006/relationships/tags" Target="../tags/tag854.xml"/><Relationship Id="rId3" Type="http://schemas.openxmlformats.org/officeDocument/2006/relationships/tags" Target="../tags/tag853.xml"/><Relationship Id="rId2" Type="http://schemas.openxmlformats.org/officeDocument/2006/relationships/tags" Target="../tags/tag852.xml"/><Relationship Id="rId11" Type="http://schemas.openxmlformats.org/officeDocument/2006/relationships/tags" Target="../tags/tag860.xml"/><Relationship Id="rId10" Type="http://schemas.openxmlformats.org/officeDocument/2006/relationships/tags" Target="../tags/tag859.xml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9" Type="http://schemas.openxmlformats.org/officeDocument/2006/relationships/tags" Target="../tags/tag867.xml"/><Relationship Id="rId8" Type="http://schemas.openxmlformats.org/officeDocument/2006/relationships/tags" Target="../tags/tag866.xml"/><Relationship Id="rId7" Type="http://schemas.openxmlformats.org/officeDocument/2006/relationships/tags" Target="../tags/tag865.xml"/><Relationship Id="rId6" Type="http://schemas.openxmlformats.org/officeDocument/2006/relationships/tags" Target="../tags/tag864.xml"/><Relationship Id="rId5" Type="http://schemas.openxmlformats.org/officeDocument/2006/relationships/image" Target="../media/image53.png"/><Relationship Id="rId4" Type="http://schemas.openxmlformats.org/officeDocument/2006/relationships/tags" Target="../tags/tag863.xml"/><Relationship Id="rId3" Type="http://schemas.openxmlformats.org/officeDocument/2006/relationships/tags" Target="../tags/tag862.xml"/><Relationship Id="rId2" Type="http://schemas.openxmlformats.org/officeDocument/2006/relationships/tags" Target="../tags/tag861.xml"/><Relationship Id="rId10" Type="http://schemas.openxmlformats.org/officeDocument/2006/relationships/tags" Target="../tags/tag868.xml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9" Type="http://schemas.openxmlformats.org/officeDocument/2006/relationships/tags" Target="../tags/tag875.xml"/><Relationship Id="rId8" Type="http://schemas.openxmlformats.org/officeDocument/2006/relationships/tags" Target="../tags/tag874.xml"/><Relationship Id="rId7" Type="http://schemas.openxmlformats.org/officeDocument/2006/relationships/tags" Target="../tags/tag873.xml"/><Relationship Id="rId6" Type="http://schemas.openxmlformats.org/officeDocument/2006/relationships/tags" Target="../tags/tag872.xml"/><Relationship Id="rId5" Type="http://schemas.openxmlformats.org/officeDocument/2006/relationships/image" Target="../media/image53.png"/><Relationship Id="rId4" Type="http://schemas.openxmlformats.org/officeDocument/2006/relationships/tags" Target="../tags/tag871.xml"/><Relationship Id="rId3" Type="http://schemas.openxmlformats.org/officeDocument/2006/relationships/tags" Target="../tags/tag870.xml"/><Relationship Id="rId2" Type="http://schemas.openxmlformats.org/officeDocument/2006/relationships/tags" Target="../tags/tag869.xml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9" Type="http://schemas.openxmlformats.org/officeDocument/2006/relationships/tags" Target="../tags/tag881.xml"/><Relationship Id="rId8" Type="http://schemas.openxmlformats.org/officeDocument/2006/relationships/tags" Target="../tags/tag880.xml"/><Relationship Id="rId7" Type="http://schemas.openxmlformats.org/officeDocument/2006/relationships/tags" Target="../tags/tag879.xml"/><Relationship Id="rId6" Type="http://schemas.openxmlformats.org/officeDocument/2006/relationships/tags" Target="../tags/tag878.xml"/><Relationship Id="rId5" Type="http://schemas.openxmlformats.org/officeDocument/2006/relationships/image" Target="../media/image58.png"/><Relationship Id="rId4" Type="http://schemas.openxmlformats.org/officeDocument/2006/relationships/tags" Target="../tags/tag877.xml"/><Relationship Id="rId3" Type="http://schemas.openxmlformats.org/officeDocument/2006/relationships/image" Target="../media/image49.tiff"/><Relationship Id="rId2" Type="http://schemas.openxmlformats.org/officeDocument/2006/relationships/tags" Target="../tags/tag876.xml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9" Type="http://schemas.openxmlformats.org/officeDocument/2006/relationships/tags" Target="../tags/tag888.xml"/><Relationship Id="rId8" Type="http://schemas.openxmlformats.org/officeDocument/2006/relationships/tags" Target="../tags/tag887.xml"/><Relationship Id="rId7" Type="http://schemas.openxmlformats.org/officeDocument/2006/relationships/tags" Target="../tags/tag886.xml"/><Relationship Id="rId6" Type="http://schemas.openxmlformats.org/officeDocument/2006/relationships/tags" Target="../tags/tag885.xml"/><Relationship Id="rId5" Type="http://schemas.openxmlformats.org/officeDocument/2006/relationships/image" Target="../media/image53.png"/><Relationship Id="rId4" Type="http://schemas.openxmlformats.org/officeDocument/2006/relationships/tags" Target="../tags/tag884.xml"/><Relationship Id="rId3" Type="http://schemas.openxmlformats.org/officeDocument/2006/relationships/tags" Target="../tags/tag883.xml"/><Relationship Id="rId2" Type="http://schemas.openxmlformats.org/officeDocument/2006/relationships/tags" Target="../tags/tag882.xml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9" Type="http://schemas.openxmlformats.org/officeDocument/2006/relationships/tags" Target="../tags/tag895.xml"/><Relationship Id="rId8" Type="http://schemas.openxmlformats.org/officeDocument/2006/relationships/tags" Target="../tags/tag894.xml"/><Relationship Id="rId7" Type="http://schemas.openxmlformats.org/officeDocument/2006/relationships/tags" Target="../tags/tag893.xml"/><Relationship Id="rId6" Type="http://schemas.openxmlformats.org/officeDocument/2006/relationships/tags" Target="../tags/tag892.xml"/><Relationship Id="rId5" Type="http://schemas.openxmlformats.org/officeDocument/2006/relationships/image" Target="../media/image53.png"/><Relationship Id="rId4" Type="http://schemas.openxmlformats.org/officeDocument/2006/relationships/tags" Target="../tags/tag891.xml"/><Relationship Id="rId3" Type="http://schemas.openxmlformats.org/officeDocument/2006/relationships/tags" Target="../tags/tag890.xml"/><Relationship Id="rId2" Type="http://schemas.openxmlformats.org/officeDocument/2006/relationships/tags" Target="../tags/tag889.xml"/><Relationship Id="rId10" Type="http://schemas.openxmlformats.org/officeDocument/2006/relationships/tags" Target="../tags/tag896.xml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9" Type="http://schemas.openxmlformats.org/officeDocument/2006/relationships/tags" Target="../tags/tag904.xml"/><Relationship Id="rId8" Type="http://schemas.openxmlformats.org/officeDocument/2006/relationships/tags" Target="../tags/tag903.xml"/><Relationship Id="rId7" Type="http://schemas.openxmlformats.org/officeDocument/2006/relationships/tags" Target="../tags/tag902.xml"/><Relationship Id="rId6" Type="http://schemas.openxmlformats.org/officeDocument/2006/relationships/tags" Target="../tags/tag901.xml"/><Relationship Id="rId5" Type="http://schemas.openxmlformats.org/officeDocument/2006/relationships/tags" Target="../tags/tag900.xml"/><Relationship Id="rId4" Type="http://schemas.openxmlformats.org/officeDocument/2006/relationships/tags" Target="../tags/tag899.xml"/><Relationship Id="rId3" Type="http://schemas.openxmlformats.org/officeDocument/2006/relationships/tags" Target="../tags/tag898.xml"/><Relationship Id="rId2" Type="http://schemas.openxmlformats.org/officeDocument/2006/relationships/tags" Target="../tags/tag897.xml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9" Type="http://schemas.openxmlformats.org/officeDocument/2006/relationships/tags" Target="../tags/tag912.xml"/><Relationship Id="rId8" Type="http://schemas.openxmlformats.org/officeDocument/2006/relationships/tags" Target="../tags/tag911.xml"/><Relationship Id="rId7" Type="http://schemas.openxmlformats.org/officeDocument/2006/relationships/tags" Target="../tags/tag910.xml"/><Relationship Id="rId6" Type="http://schemas.openxmlformats.org/officeDocument/2006/relationships/tags" Target="../tags/tag909.xml"/><Relationship Id="rId5" Type="http://schemas.openxmlformats.org/officeDocument/2006/relationships/tags" Target="../tags/tag908.xml"/><Relationship Id="rId4" Type="http://schemas.openxmlformats.org/officeDocument/2006/relationships/tags" Target="../tags/tag907.xml"/><Relationship Id="rId3" Type="http://schemas.openxmlformats.org/officeDocument/2006/relationships/tags" Target="../tags/tag906.xml"/><Relationship Id="rId2" Type="http://schemas.openxmlformats.org/officeDocument/2006/relationships/tags" Target="../tags/tag905.xml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9" Type="http://schemas.openxmlformats.org/officeDocument/2006/relationships/tags" Target="../tags/tag920.xml"/><Relationship Id="rId8" Type="http://schemas.openxmlformats.org/officeDocument/2006/relationships/tags" Target="../tags/tag919.xml"/><Relationship Id="rId7" Type="http://schemas.openxmlformats.org/officeDocument/2006/relationships/tags" Target="../tags/tag918.xml"/><Relationship Id="rId6" Type="http://schemas.openxmlformats.org/officeDocument/2006/relationships/tags" Target="../tags/tag917.xml"/><Relationship Id="rId5" Type="http://schemas.openxmlformats.org/officeDocument/2006/relationships/tags" Target="../tags/tag916.xml"/><Relationship Id="rId4" Type="http://schemas.openxmlformats.org/officeDocument/2006/relationships/tags" Target="../tags/tag915.xml"/><Relationship Id="rId3" Type="http://schemas.openxmlformats.org/officeDocument/2006/relationships/tags" Target="../tags/tag914.xml"/><Relationship Id="rId2" Type="http://schemas.openxmlformats.org/officeDocument/2006/relationships/tags" Target="../tags/tag913.xml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9" Type="http://schemas.openxmlformats.org/officeDocument/2006/relationships/tags" Target="../tags/tag928.xml"/><Relationship Id="rId8" Type="http://schemas.openxmlformats.org/officeDocument/2006/relationships/tags" Target="../tags/tag927.xml"/><Relationship Id="rId7" Type="http://schemas.openxmlformats.org/officeDocument/2006/relationships/tags" Target="../tags/tag926.xml"/><Relationship Id="rId6" Type="http://schemas.openxmlformats.org/officeDocument/2006/relationships/tags" Target="../tags/tag925.xml"/><Relationship Id="rId5" Type="http://schemas.openxmlformats.org/officeDocument/2006/relationships/tags" Target="../tags/tag924.xml"/><Relationship Id="rId4" Type="http://schemas.openxmlformats.org/officeDocument/2006/relationships/tags" Target="../tags/tag923.xml"/><Relationship Id="rId3" Type="http://schemas.openxmlformats.org/officeDocument/2006/relationships/tags" Target="../tags/tag922.xml"/><Relationship Id="rId2" Type="http://schemas.openxmlformats.org/officeDocument/2006/relationships/tags" Target="../tags/tag921.xml"/><Relationship Id="rId11" Type="http://schemas.openxmlformats.org/officeDocument/2006/relationships/tags" Target="../tags/tag930.xml"/><Relationship Id="rId10" Type="http://schemas.openxmlformats.org/officeDocument/2006/relationships/tags" Target="../tags/tag929.xml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image" Target="../media/image6.png"/><Relationship Id="rId6" Type="http://schemas.openxmlformats.org/officeDocument/2006/relationships/tags" Target="../tags/tag105.xml"/><Relationship Id="rId5" Type="http://schemas.openxmlformats.org/officeDocument/2006/relationships/image" Target="../media/image5.png"/><Relationship Id="rId4" Type="http://schemas.openxmlformats.org/officeDocument/2006/relationships/tags" Target="../tags/tag104.xml"/><Relationship Id="rId3" Type="http://schemas.openxmlformats.org/officeDocument/2006/relationships/image" Target="../media/image1.png"/><Relationship Id="rId2" Type="http://schemas.openxmlformats.org/officeDocument/2006/relationships/tags" Target="../tags/tag103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tags" Target="../tags/tag937.xml"/><Relationship Id="rId7" Type="http://schemas.openxmlformats.org/officeDocument/2006/relationships/tags" Target="../tags/tag936.xml"/><Relationship Id="rId6" Type="http://schemas.openxmlformats.org/officeDocument/2006/relationships/tags" Target="../tags/tag935.xml"/><Relationship Id="rId5" Type="http://schemas.openxmlformats.org/officeDocument/2006/relationships/tags" Target="../tags/tag934.xml"/><Relationship Id="rId4" Type="http://schemas.openxmlformats.org/officeDocument/2006/relationships/tags" Target="../tags/tag933.xml"/><Relationship Id="rId3" Type="http://schemas.openxmlformats.org/officeDocument/2006/relationships/tags" Target="../tags/tag932.xml"/><Relationship Id="rId2" Type="http://schemas.openxmlformats.org/officeDocument/2006/relationships/tags" Target="../tags/tag931.xml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image" Target="../media/image6.png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.png"/><Relationship Id="rId2" Type="http://schemas.openxmlformats.org/officeDocument/2006/relationships/tags" Target="../tags/tag112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image" Target="../media/image6.png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image" Target="../media/image1.png"/><Relationship Id="rId2" Type="http://schemas.openxmlformats.org/officeDocument/2006/relationships/tags" Target="../tags/tag121.xml"/><Relationship Id="rId12" Type="http://schemas.openxmlformats.org/officeDocument/2006/relationships/tags" Target="../tags/tag129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image" Target="../media/image5.png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image" Target="../media/image1.png"/><Relationship Id="rId2" Type="http://schemas.openxmlformats.org/officeDocument/2006/relationships/tags" Target="../tags/tag130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image" Target="../media/image6.png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image" Target="../media/image1.png"/><Relationship Id="rId2" Type="http://schemas.openxmlformats.org/officeDocument/2006/relationships/tags" Target="../tags/tag139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image" Target="../media/image6.png"/><Relationship Id="rId7" Type="http://schemas.openxmlformats.org/officeDocument/2006/relationships/tags" Target="../tags/tag153.xml"/><Relationship Id="rId6" Type="http://schemas.openxmlformats.org/officeDocument/2006/relationships/image" Target="../media/image5.png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image" Target="../media/image1.png"/><Relationship Id="rId2" Type="http://schemas.openxmlformats.org/officeDocument/2006/relationships/tags" Target="../tags/tag150.xml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image" Target="../media/image6.png"/><Relationship Id="rId6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tags" Target="../tags/tag12.xml"/><Relationship Id="rId3" Type="http://schemas.openxmlformats.org/officeDocument/2006/relationships/image" Target="../media/image1.png"/><Relationship Id="rId2" Type="http://schemas.openxmlformats.org/officeDocument/2006/relationships/tags" Target="../tags/tag11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image" Target="../media/image7.png"/><Relationship Id="rId4" Type="http://schemas.openxmlformats.org/officeDocument/2006/relationships/tags" Target="../tags/tag20.xml"/><Relationship Id="rId3" Type="http://schemas.openxmlformats.org/officeDocument/2006/relationships/image" Target="../media/image1.png"/><Relationship Id="rId2" Type="http://schemas.openxmlformats.org/officeDocument/2006/relationships/tags" Target="../tags/tag19.xml"/><Relationship Id="rId17" Type="http://schemas.openxmlformats.org/officeDocument/2006/relationships/tags" Target="../tags/tag32.xml"/><Relationship Id="rId16" Type="http://schemas.openxmlformats.org/officeDocument/2006/relationships/tags" Target="../tags/tag31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image" Target="../media/image12.png"/><Relationship Id="rId2" Type="http://schemas.openxmlformats.org/officeDocument/2006/relationships/tags" Target="../tags/tag165.xml"/><Relationship Id="rId18" Type="http://schemas.openxmlformats.org/officeDocument/2006/relationships/tags" Target="../tags/tag178.xml"/><Relationship Id="rId17" Type="http://schemas.openxmlformats.org/officeDocument/2006/relationships/tags" Target="../tags/tag177.xml"/><Relationship Id="rId16" Type="http://schemas.openxmlformats.org/officeDocument/2006/relationships/tags" Target="../tags/tag176.xml"/><Relationship Id="rId15" Type="http://schemas.openxmlformats.org/officeDocument/2006/relationships/tags" Target="../tags/tag175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image" Target="../media/image16.png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image" Target="../media/image15.png"/><Relationship Id="rId2" Type="http://schemas.openxmlformats.org/officeDocument/2006/relationships/tags" Target="../tags/tag179.xml"/><Relationship Id="rId10" Type="http://schemas.openxmlformats.org/officeDocument/2006/relationships/tags" Target="../tags/tag185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image" Target="../media/image18.png"/><Relationship Id="rId4" Type="http://schemas.openxmlformats.org/officeDocument/2006/relationships/tags" Target="../tags/tag187.xml"/><Relationship Id="rId3" Type="http://schemas.openxmlformats.org/officeDocument/2006/relationships/image" Target="../media/image17.png"/><Relationship Id="rId2" Type="http://schemas.openxmlformats.org/officeDocument/2006/relationships/tags" Target="../tags/tag186.xml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image" Target="../media/image19.png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image" Target="../media/image16.png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image" Target="../media/image15.png"/><Relationship Id="rId2" Type="http://schemas.openxmlformats.org/officeDocument/2006/relationships/tags" Target="../tags/tag204.xml"/><Relationship Id="rId11" Type="http://schemas.openxmlformats.org/officeDocument/2006/relationships/tags" Target="../tags/tag211.xml"/><Relationship Id="rId10" Type="http://schemas.openxmlformats.org/officeDocument/2006/relationships/tags" Target="../tags/tag210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image" Target="../media/image15.png"/><Relationship Id="rId2" Type="http://schemas.openxmlformats.org/officeDocument/2006/relationships/tags" Target="../tags/tag212.xml"/><Relationship Id="rId13" Type="http://schemas.openxmlformats.org/officeDocument/2006/relationships/tags" Target="../tags/tag221.xml"/><Relationship Id="rId12" Type="http://schemas.openxmlformats.org/officeDocument/2006/relationships/tags" Target="../tags/tag220.xml"/><Relationship Id="rId11" Type="http://schemas.openxmlformats.org/officeDocument/2006/relationships/tags" Target="../tags/tag219.xml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image" Target="../media/image16.png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image" Target="../media/image15.png"/><Relationship Id="rId2" Type="http://schemas.openxmlformats.org/officeDocument/2006/relationships/tags" Target="../tags/tag222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image" Target="../media/image15.png"/><Relationship Id="rId4" Type="http://schemas.openxmlformats.org/officeDocument/2006/relationships/tags" Target="../tags/tag229.xml"/><Relationship Id="rId3" Type="http://schemas.openxmlformats.org/officeDocument/2006/relationships/image" Target="../media/image16.png"/><Relationship Id="rId2" Type="http://schemas.openxmlformats.org/officeDocument/2006/relationships/tags" Target="../tags/tag228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image" Target="../media/image16.png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image" Target="../media/image15.png"/><Relationship Id="rId2" Type="http://schemas.openxmlformats.org/officeDocument/2006/relationships/tags" Target="../tags/tag233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image" Target="../media/image16.png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image" Target="../media/image15.png"/><Relationship Id="rId2" Type="http://schemas.openxmlformats.org/officeDocument/2006/relationships/tags" Target="../tags/tag239.xml"/><Relationship Id="rId10" Type="http://schemas.openxmlformats.org/officeDocument/2006/relationships/tags" Target="../tags/tag245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image" Target="../media/image6.png"/><Relationship Id="rId6" Type="http://schemas.openxmlformats.org/officeDocument/2006/relationships/tags" Target="../tags/tag35.xml"/><Relationship Id="rId5" Type="http://schemas.openxmlformats.org/officeDocument/2006/relationships/image" Target="../media/image5.png"/><Relationship Id="rId4" Type="http://schemas.openxmlformats.org/officeDocument/2006/relationships/tags" Target="../tags/tag34.xml"/><Relationship Id="rId3" Type="http://schemas.openxmlformats.org/officeDocument/2006/relationships/image" Target="../media/image1.png"/><Relationship Id="rId2" Type="http://schemas.openxmlformats.org/officeDocument/2006/relationships/tags" Target="../tags/tag33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image" Target="../media/image12.png"/><Relationship Id="rId2" Type="http://schemas.openxmlformats.org/officeDocument/2006/relationships/tags" Target="../tags/tag246.xml"/><Relationship Id="rId17" Type="http://schemas.openxmlformats.org/officeDocument/2006/relationships/tags" Target="../tags/tag258.xml"/><Relationship Id="rId16" Type="http://schemas.openxmlformats.org/officeDocument/2006/relationships/tags" Target="../tags/tag257.xml"/><Relationship Id="rId15" Type="http://schemas.openxmlformats.org/officeDocument/2006/relationships/tags" Target="../tags/tag256.xml"/><Relationship Id="rId14" Type="http://schemas.openxmlformats.org/officeDocument/2006/relationships/tags" Target="../tags/tag255.xml"/><Relationship Id="rId13" Type="http://schemas.openxmlformats.org/officeDocument/2006/relationships/tags" Target="../tags/tag254.xml"/><Relationship Id="rId12" Type="http://schemas.openxmlformats.org/officeDocument/2006/relationships/tags" Target="../tags/tag253.xml"/><Relationship Id="rId11" Type="http://schemas.openxmlformats.org/officeDocument/2006/relationships/tags" Target="../tags/tag252.xml"/><Relationship Id="rId10" Type="http://schemas.openxmlformats.org/officeDocument/2006/relationships/tags" Target="../tags/tag251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tags" Target="../tags/tag273.xml"/><Relationship Id="rId7" Type="http://schemas.openxmlformats.org/officeDocument/2006/relationships/tags" Target="../tags/tag272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6" Type="http://schemas.openxmlformats.org/officeDocument/2006/relationships/image" Target="../media/image23.png"/><Relationship Id="rId15" Type="http://schemas.openxmlformats.org/officeDocument/2006/relationships/tags" Target="../tags/tag277.xml"/><Relationship Id="rId14" Type="http://schemas.openxmlformats.org/officeDocument/2006/relationships/image" Target="../media/image22.png"/><Relationship Id="rId13" Type="http://schemas.openxmlformats.org/officeDocument/2006/relationships/tags" Target="../tags/tag276.xml"/><Relationship Id="rId12" Type="http://schemas.openxmlformats.org/officeDocument/2006/relationships/image" Target="../media/image21.png"/><Relationship Id="rId11" Type="http://schemas.openxmlformats.org/officeDocument/2006/relationships/tags" Target="../tags/tag275.xml"/><Relationship Id="rId10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7" Type="http://schemas.openxmlformats.org/officeDocument/2006/relationships/image" Target="../media/image27.png"/><Relationship Id="rId16" Type="http://schemas.openxmlformats.org/officeDocument/2006/relationships/tags" Target="../tags/tag294.xml"/><Relationship Id="rId15" Type="http://schemas.openxmlformats.org/officeDocument/2006/relationships/image" Target="../media/image26.png"/><Relationship Id="rId14" Type="http://schemas.openxmlformats.org/officeDocument/2006/relationships/tags" Target="../tags/tag293.xml"/><Relationship Id="rId13" Type="http://schemas.openxmlformats.org/officeDocument/2006/relationships/image" Target="../media/image25.png"/><Relationship Id="rId12" Type="http://schemas.openxmlformats.org/officeDocument/2006/relationships/tags" Target="../tags/tag292.xml"/><Relationship Id="rId11" Type="http://schemas.openxmlformats.org/officeDocument/2006/relationships/image" Target="../media/image24.png"/><Relationship Id="rId10" Type="http://schemas.openxmlformats.org/officeDocument/2006/relationships/tags" Target="../tags/tag291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7" Type="http://schemas.openxmlformats.org/officeDocument/2006/relationships/tags" Target="../tags/tag300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tags" Target="../tags/tag314.xml"/><Relationship Id="rId7" Type="http://schemas.openxmlformats.org/officeDocument/2006/relationships/tags" Target="../tags/tag313.xml"/><Relationship Id="rId6" Type="http://schemas.openxmlformats.org/officeDocument/2006/relationships/tags" Target="../tags/tag312.xml"/><Relationship Id="rId5" Type="http://schemas.openxmlformats.org/officeDocument/2006/relationships/tags" Target="../tags/tag311.xml"/><Relationship Id="rId4" Type="http://schemas.openxmlformats.org/officeDocument/2006/relationships/tags" Target="../tags/tag310.xml"/><Relationship Id="rId3" Type="http://schemas.openxmlformats.org/officeDocument/2006/relationships/image" Target="../media/image28.png"/><Relationship Id="rId2" Type="http://schemas.openxmlformats.org/officeDocument/2006/relationships/tags" Target="../tags/tag309.xml"/><Relationship Id="rId14" Type="http://schemas.openxmlformats.org/officeDocument/2006/relationships/image" Target="../media/image30.png"/><Relationship Id="rId13" Type="http://schemas.openxmlformats.org/officeDocument/2006/relationships/tags" Target="../tags/tag318.xml"/><Relationship Id="rId12" Type="http://schemas.openxmlformats.org/officeDocument/2006/relationships/image" Target="../media/image29.png"/><Relationship Id="rId11" Type="http://schemas.openxmlformats.org/officeDocument/2006/relationships/tags" Target="../tags/tag317.xml"/><Relationship Id="rId10" Type="http://schemas.openxmlformats.org/officeDocument/2006/relationships/tags" Target="../tags/tag316.xm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image" Target="../media/image6.png"/><Relationship Id="rId6" Type="http://schemas.openxmlformats.org/officeDocument/2006/relationships/tags" Target="../tags/tag44.xml"/><Relationship Id="rId5" Type="http://schemas.openxmlformats.org/officeDocument/2006/relationships/image" Target="../media/image5.png"/><Relationship Id="rId4" Type="http://schemas.openxmlformats.org/officeDocument/2006/relationships/tags" Target="../tags/tag43.xml"/><Relationship Id="rId3" Type="http://schemas.openxmlformats.org/officeDocument/2006/relationships/image" Target="../media/image1.png"/><Relationship Id="rId2" Type="http://schemas.openxmlformats.org/officeDocument/2006/relationships/tags" Target="../tags/tag42.xml"/><Relationship Id="rId15" Type="http://schemas.openxmlformats.org/officeDocument/2006/relationships/tags" Target="../tags/tag52.xml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341.xml"/><Relationship Id="rId7" Type="http://schemas.openxmlformats.org/officeDocument/2006/relationships/image" Target="../media/image20.png"/><Relationship Id="rId6" Type="http://schemas.openxmlformats.org/officeDocument/2006/relationships/tags" Target="../tags/tag340.xml"/><Relationship Id="rId5" Type="http://schemas.openxmlformats.org/officeDocument/2006/relationships/image" Target="../media/image31.png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6" Type="http://schemas.openxmlformats.org/officeDocument/2006/relationships/tags" Target="../tags/tag347.xml"/><Relationship Id="rId15" Type="http://schemas.openxmlformats.org/officeDocument/2006/relationships/tags" Target="../tags/tag346.xml"/><Relationship Id="rId14" Type="http://schemas.openxmlformats.org/officeDocument/2006/relationships/tags" Target="../tags/tag345.xml"/><Relationship Id="rId13" Type="http://schemas.openxmlformats.org/officeDocument/2006/relationships/tags" Target="../tags/tag344.xml"/><Relationship Id="rId12" Type="http://schemas.openxmlformats.org/officeDocument/2006/relationships/tags" Target="../tags/tag343.xml"/><Relationship Id="rId11" Type="http://schemas.openxmlformats.org/officeDocument/2006/relationships/image" Target="../media/image23.png"/><Relationship Id="rId10" Type="http://schemas.openxmlformats.org/officeDocument/2006/relationships/tags" Target="../tags/tag342.xm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7" Type="http://schemas.openxmlformats.org/officeDocument/2006/relationships/tags" Target="../tags/tag352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3" Type="http://schemas.openxmlformats.org/officeDocument/2006/relationships/image" Target="../media/image32.png"/><Relationship Id="rId2" Type="http://schemas.openxmlformats.org/officeDocument/2006/relationships/tags" Target="../tags/tag348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359.xml"/><Relationship Id="rId8" Type="http://schemas.openxmlformats.org/officeDocument/2006/relationships/tags" Target="../tags/tag358.xml"/><Relationship Id="rId7" Type="http://schemas.openxmlformats.org/officeDocument/2006/relationships/tags" Target="../tags/tag357.xml"/><Relationship Id="rId6" Type="http://schemas.openxmlformats.org/officeDocument/2006/relationships/tags" Target="../tags/tag356.xml"/><Relationship Id="rId5" Type="http://schemas.openxmlformats.org/officeDocument/2006/relationships/tags" Target="../tags/tag355.xml"/><Relationship Id="rId4" Type="http://schemas.openxmlformats.org/officeDocument/2006/relationships/image" Target="../media/image33.png"/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366.xml"/><Relationship Id="rId8" Type="http://schemas.openxmlformats.org/officeDocument/2006/relationships/tags" Target="../tags/tag365.xml"/><Relationship Id="rId7" Type="http://schemas.openxmlformats.org/officeDocument/2006/relationships/tags" Target="../tags/tag364.xml"/><Relationship Id="rId6" Type="http://schemas.openxmlformats.org/officeDocument/2006/relationships/tags" Target="../tags/tag363.xml"/><Relationship Id="rId5" Type="http://schemas.openxmlformats.org/officeDocument/2006/relationships/tags" Target="../tags/tag362.xml"/><Relationship Id="rId4" Type="http://schemas.openxmlformats.org/officeDocument/2006/relationships/image" Target="../media/image20.png"/><Relationship Id="rId3" Type="http://schemas.openxmlformats.org/officeDocument/2006/relationships/tags" Target="../tags/tag361.xml"/><Relationship Id="rId2" Type="http://schemas.openxmlformats.org/officeDocument/2006/relationships/tags" Target="../tags/tag360.xml"/><Relationship Id="rId10" Type="http://schemas.openxmlformats.org/officeDocument/2006/relationships/tags" Target="../tags/tag367.xm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374.xml"/><Relationship Id="rId8" Type="http://schemas.openxmlformats.org/officeDocument/2006/relationships/tags" Target="../tags/tag373.xml"/><Relationship Id="rId7" Type="http://schemas.openxmlformats.org/officeDocument/2006/relationships/tags" Target="../tags/tag372.x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4" Type="http://schemas.openxmlformats.org/officeDocument/2006/relationships/image" Target="../media/image34.png"/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0" Type="http://schemas.openxmlformats.org/officeDocument/2006/relationships/tags" Target="../tags/tag375.xm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382.xml"/><Relationship Id="rId8" Type="http://schemas.openxmlformats.org/officeDocument/2006/relationships/tags" Target="../tags/tag381.xml"/><Relationship Id="rId7" Type="http://schemas.openxmlformats.org/officeDocument/2006/relationships/tags" Target="../tags/tag380.xml"/><Relationship Id="rId6" Type="http://schemas.openxmlformats.org/officeDocument/2006/relationships/tags" Target="../tags/tag379.xml"/><Relationship Id="rId5" Type="http://schemas.openxmlformats.org/officeDocument/2006/relationships/tags" Target="../tags/tag378.xml"/><Relationship Id="rId4" Type="http://schemas.openxmlformats.org/officeDocument/2006/relationships/tags" Target="../tags/tag377.xml"/><Relationship Id="rId3" Type="http://schemas.openxmlformats.org/officeDocument/2006/relationships/image" Target="../media/image35.png"/><Relationship Id="rId2" Type="http://schemas.openxmlformats.org/officeDocument/2006/relationships/tags" Target="../tags/tag376.xml"/><Relationship Id="rId10" Type="http://schemas.openxmlformats.org/officeDocument/2006/relationships/tags" Target="../tags/tag383.xm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390.xml"/><Relationship Id="rId8" Type="http://schemas.openxmlformats.org/officeDocument/2006/relationships/tags" Target="../tags/tag389.xml"/><Relationship Id="rId7" Type="http://schemas.openxmlformats.org/officeDocument/2006/relationships/tags" Target="../tags/tag388.xml"/><Relationship Id="rId6" Type="http://schemas.openxmlformats.org/officeDocument/2006/relationships/tags" Target="../tags/tag387.xml"/><Relationship Id="rId5" Type="http://schemas.openxmlformats.org/officeDocument/2006/relationships/tags" Target="../tags/tag386.xml"/><Relationship Id="rId4" Type="http://schemas.openxmlformats.org/officeDocument/2006/relationships/image" Target="../media/image22.png"/><Relationship Id="rId3" Type="http://schemas.openxmlformats.org/officeDocument/2006/relationships/tags" Target="../tags/tag385.xml"/><Relationship Id="rId2" Type="http://schemas.openxmlformats.org/officeDocument/2006/relationships/tags" Target="../tags/tag384.xml"/><Relationship Id="rId12" Type="http://schemas.openxmlformats.org/officeDocument/2006/relationships/tags" Target="../tags/tag393.xml"/><Relationship Id="rId11" Type="http://schemas.openxmlformats.org/officeDocument/2006/relationships/tags" Target="../tags/tag392.xml"/><Relationship Id="rId10" Type="http://schemas.openxmlformats.org/officeDocument/2006/relationships/tags" Target="../tags/tag391.xm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399.xml"/><Relationship Id="rId8" Type="http://schemas.openxmlformats.org/officeDocument/2006/relationships/tags" Target="../tags/tag398.xml"/><Relationship Id="rId7" Type="http://schemas.openxmlformats.org/officeDocument/2006/relationships/tags" Target="../tags/tag397.xml"/><Relationship Id="rId6" Type="http://schemas.openxmlformats.org/officeDocument/2006/relationships/image" Target="../media/image37.png"/><Relationship Id="rId5" Type="http://schemas.openxmlformats.org/officeDocument/2006/relationships/tags" Target="../tags/tag396.xml"/><Relationship Id="rId4" Type="http://schemas.openxmlformats.org/officeDocument/2006/relationships/image" Target="../media/image36.png"/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1" Type="http://schemas.openxmlformats.org/officeDocument/2006/relationships/tags" Target="../tags/tag401.xml"/><Relationship Id="rId10" Type="http://schemas.openxmlformats.org/officeDocument/2006/relationships/tags" Target="../tags/tag400.xm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415.xml"/><Relationship Id="rId8" Type="http://schemas.openxmlformats.org/officeDocument/2006/relationships/tags" Target="../tags/tag414.xml"/><Relationship Id="rId7" Type="http://schemas.openxmlformats.org/officeDocument/2006/relationships/tags" Target="../tags/tag413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Relationship Id="rId3" Type="http://schemas.openxmlformats.org/officeDocument/2006/relationships/tags" Target="../tags/tag409.xml"/><Relationship Id="rId2" Type="http://schemas.openxmlformats.org/officeDocument/2006/relationships/tags" Target="../tags/tag408.xml"/><Relationship Id="rId16" Type="http://schemas.openxmlformats.org/officeDocument/2006/relationships/image" Target="../media/image23.png"/><Relationship Id="rId15" Type="http://schemas.openxmlformats.org/officeDocument/2006/relationships/tags" Target="../tags/tag418.xml"/><Relationship Id="rId14" Type="http://schemas.openxmlformats.org/officeDocument/2006/relationships/image" Target="../media/image22.png"/><Relationship Id="rId13" Type="http://schemas.openxmlformats.org/officeDocument/2006/relationships/tags" Target="../tags/tag417.xml"/><Relationship Id="rId12" Type="http://schemas.openxmlformats.org/officeDocument/2006/relationships/image" Target="../media/image21.png"/><Relationship Id="rId11" Type="http://schemas.openxmlformats.org/officeDocument/2006/relationships/tags" Target="../tags/tag416.xml"/><Relationship Id="rId10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image" Target="../media/image8.png"/><Relationship Id="rId4" Type="http://schemas.openxmlformats.org/officeDocument/2006/relationships/tags" Target="../tags/tag54.xml"/><Relationship Id="rId3" Type="http://schemas.openxmlformats.org/officeDocument/2006/relationships/image" Target="../media/image1.png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6" Type="http://schemas.openxmlformats.org/officeDocument/2006/relationships/tags" Target="../tags/tag423.xml"/><Relationship Id="rId5" Type="http://schemas.openxmlformats.org/officeDocument/2006/relationships/tags" Target="../tags/tag422.xml"/><Relationship Id="rId4" Type="http://schemas.openxmlformats.org/officeDocument/2006/relationships/tags" Target="../tags/tag421.xml"/><Relationship Id="rId3" Type="http://schemas.openxmlformats.org/officeDocument/2006/relationships/tags" Target="../tags/tag420.xml"/><Relationship Id="rId2" Type="http://schemas.openxmlformats.org/officeDocument/2006/relationships/tags" Target="../tags/tag419.xml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431.xml"/><Relationship Id="rId8" Type="http://schemas.openxmlformats.org/officeDocument/2006/relationships/tags" Target="../tags/tag430.xml"/><Relationship Id="rId7" Type="http://schemas.openxmlformats.org/officeDocument/2006/relationships/tags" Target="../tags/tag429.xml"/><Relationship Id="rId6" Type="http://schemas.openxmlformats.org/officeDocument/2006/relationships/tags" Target="../tags/tag428.xml"/><Relationship Id="rId5" Type="http://schemas.openxmlformats.org/officeDocument/2006/relationships/tags" Target="../tags/tag427.xml"/><Relationship Id="rId4" Type="http://schemas.openxmlformats.org/officeDocument/2006/relationships/tags" Target="../tags/tag426.xml"/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7" Type="http://schemas.openxmlformats.org/officeDocument/2006/relationships/image" Target="../media/image27.png"/><Relationship Id="rId16" Type="http://schemas.openxmlformats.org/officeDocument/2006/relationships/tags" Target="../tags/tag435.xml"/><Relationship Id="rId15" Type="http://schemas.openxmlformats.org/officeDocument/2006/relationships/image" Target="../media/image26.png"/><Relationship Id="rId14" Type="http://schemas.openxmlformats.org/officeDocument/2006/relationships/tags" Target="../tags/tag434.xml"/><Relationship Id="rId13" Type="http://schemas.openxmlformats.org/officeDocument/2006/relationships/image" Target="../media/image25.png"/><Relationship Id="rId12" Type="http://schemas.openxmlformats.org/officeDocument/2006/relationships/tags" Target="../tags/tag433.xml"/><Relationship Id="rId11" Type="http://schemas.openxmlformats.org/officeDocument/2006/relationships/image" Target="../media/image24.png"/><Relationship Id="rId10" Type="http://schemas.openxmlformats.org/officeDocument/2006/relationships/tags" Target="../tags/tag432.xml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7" Type="http://schemas.openxmlformats.org/officeDocument/2006/relationships/tags" Target="../tags/tag441.xml"/><Relationship Id="rId6" Type="http://schemas.openxmlformats.org/officeDocument/2006/relationships/tags" Target="../tags/tag440.xml"/><Relationship Id="rId5" Type="http://schemas.openxmlformats.org/officeDocument/2006/relationships/tags" Target="../tags/tag439.xml"/><Relationship Id="rId4" Type="http://schemas.openxmlformats.org/officeDocument/2006/relationships/tags" Target="../tags/tag438.xml"/><Relationship Id="rId3" Type="http://schemas.openxmlformats.org/officeDocument/2006/relationships/tags" Target="../tags/tag437.xml"/><Relationship Id="rId2" Type="http://schemas.openxmlformats.org/officeDocument/2006/relationships/tags" Target="../tags/tag436.xml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449.xml"/><Relationship Id="rId8" Type="http://schemas.openxmlformats.org/officeDocument/2006/relationships/tags" Target="../tags/tag448.xml"/><Relationship Id="rId7" Type="http://schemas.openxmlformats.org/officeDocument/2006/relationships/tags" Target="../tags/tag447.xml"/><Relationship Id="rId6" Type="http://schemas.openxmlformats.org/officeDocument/2006/relationships/tags" Target="../tags/tag446.xml"/><Relationship Id="rId5" Type="http://schemas.openxmlformats.org/officeDocument/2006/relationships/tags" Target="../tags/tag445.xml"/><Relationship Id="rId4" Type="http://schemas.openxmlformats.org/officeDocument/2006/relationships/tags" Target="../tags/tag444.xml"/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456.xml"/><Relationship Id="rId8" Type="http://schemas.openxmlformats.org/officeDocument/2006/relationships/tags" Target="../tags/tag455.xml"/><Relationship Id="rId7" Type="http://schemas.openxmlformats.org/officeDocument/2006/relationships/tags" Target="../tags/tag454.xml"/><Relationship Id="rId6" Type="http://schemas.openxmlformats.org/officeDocument/2006/relationships/tags" Target="../tags/tag453.xml"/><Relationship Id="rId5" Type="http://schemas.openxmlformats.org/officeDocument/2006/relationships/tags" Target="../tags/tag452.xml"/><Relationship Id="rId4" Type="http://schemas.openxmlformats.org/officeDocument/2006/relationships/tags" Target="../tags/tag451.xml"/><Relationship Id="rId3" Type="http://schemas.openxmlformats.org/officeDocument/2006/relationships/image" Target="../media/image28.png"/><Relationship Id="rId2" Type="http://schemas.openxmlformats.org/officeDocument/2006/relationships/tags" Target="../tags/tag450.xml"/><Relationship Id="rId14" Type="http://schemas.openxmlformats.org/officeDocument/2006/relationships/image" Target="../media/image30.png"/><Relationship Id="rId13" Type="http://schemas.openxmlformats.org/officeDocument/2006/relationships/tags" Target="../tags/tag459.xml"/><Relationship Id="rId12" Type="http://schemas.openxmlformats.org/officeDocument/2006/relationships/image" Target="../media/image29.png"/><Relationship Id="rId11" Type="http://schemas.openxmlformats.org/officeDocument/2006/relationships/tags" Target="../tags/tag458.xml"/><Relationship Id="rId10" Type="http://schemas.openxmlformats.org/officeDocument/2006/relationships/tags" Target="../tags/tag457.xml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4" Type="http://schemas.openxmlformats.org/officeDocument/2006/relationships/tags" Target="../tags/tag462.xml"/><Relationship Id="rId3" Type="http://schemas.openxmlformats.org/officeDocument/2006/relationships/tags" Target="../tags/tag461.xml"/><Relationship Id="rId2" Type="http://schemas.openxmlformats.org/officeDocument/2006/relationships/tags" Target="../tags/tag460.xml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7" Type="http://schemas.openxmlformats.org/officeDocument/2006/relationships/tags" Target="../tags/tag468.xml"/><Relationship Id="rId6" Type="http://schemas.openxmlformats.org/officeDocument/2006/relationships/tags" Target="../tags/tag467.xml"/><Relationship Id="rId5" Type="http://schemas.openxmlformats.org/officeDocument/2006/relationships/tags" Target="../tags/tag466.xml"/><Relationship Id="rId4" Type="http://schemas.openxmlformats.org/officeDocument/2006/relationships/tags" Target="../tags/tag465.xml"/><Relationship Id="rId3" Type="http://schemas.openxmlformats.org/officeDocument/2006/relationships/tags" Target="../tags/tag464.xml"/><Relationship Id="rId2" Type="http://schemas.openxmlformats.org/officeDocument/2006/relationships/tags" Target="../tags/tag463.xml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6" Type="http://schemas.openxmlformats.org/officeDocument/2006/relationships/tags" Target="../tags/tag473.xml"/><Relationship Id="rId5" Type="http://schemas.openxmlformats.org/officeDocument/2006/relationships/tags" Target="../tags/tag472.xml"/><Relationship Id="rId4" Type="http://schemas.openxmlformats.org/officeDocument/2006/relationships/tags" Target="../tags/tag471.xml"/><Relationship Id="rId3" Type="http://schemas.openxmlformats.org/officeDocument/2006/relationships/tags" Target="../tags/tag470.xml"/><Relationship Id="rId2" Type="http://schemas.openxmlformats.org/officeDocument/2006/relationships/tags" Target="../tags/tag469.xml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5" Type="http://schemas.openxmlformats.org/officeDocument/2006/relationships/tags" Target="../tags/tag477.xml"/><Relationship Id="rId4" Type="http://schemas.openxmlformats.org/officeDocument/2006/relationships/tags" Target="../tags/tag476.xml"/><Relationship Id="rId3" Type="http://schemas.openxmlformats.org/officeDocument/2006/relationships/tags" Target="../tags/tag475.xml"/><Relationship Id="rId2" Type="http://schemas.openxmlformats.org/officeDocument/2006/relationships/tags" Target="../tags/tag474.xml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482.xml"/><Relationship Id="rId7" Type="http://schemas.openxmlformats.org/officeDocument/2006/relationships/image" Target="../media/image20.png"/><Relationship Id="rId6" Type="http://schemas.openxmlformats.org/officeDocument/2006/relationships/tags" Target="../tags/tag481.xml"/><Relationship Id="rId5" Type="http://schemas.openxmlformats.org/officeDocument/2006/relationships/image" Target="../media/image31.png"/><Relationship Id="rId4" Type="http://schemas.openxmlformats.org/officeDocument/2006/relationships/tags" Target="../tags/tag480.xml"/><Relationship Id="rId3" Type="http://schemas.openxmlformats.org/officeDocument/2006/relationships/tags" Target="../tags/tag479.xml"/><Relationship Id="rId2" Type="http://schemas.openxmlformats.org/officeDocument/2006/relationships/tags" Target="../tags/tag478.xml"/><Relationship Id="rId16" Type="http://schemas.openxmlformats.org/officeDocument/2006/relationships/tags" Target="../tags/tag488.xml"/><Relationship Id="rId15" Type="http://schemas.openxmlformats.org/officeDocument/2006/relationships/tags" Target="../tags/tag487.xml"/><Relationship Id="rId14" Type="http://schemas.openxmlformats.org/officeDocument/2006/relationships/tags" Target="../tags/tag486.xml"/><Relationship Id="rId13" Type="http://schemas.openxmlformats.org/officeDocument/2006/relationships/tags" Target="../tags/tag485.xml"/><Relationship Id="rId12" Type="http://schemas.openxmlformats.org/officeDocument/2006/relationships/tags" Target="../tags/tag484.xml"/><Relationship Id="rId11" Type="http://schemas.openxmlformats.org/officeDocument/2006/relationships/image" Target="../media/image23.png"/><Relationship Id="rId10" Type="http://schemas.openxmlformats.org/officeDocument/2006/relationships/tags" Target="../tags/tag483.xml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7" Type="http://schemas.openxmlformats.org/officeDocument/2006/relationships/tags" Target="../tags/tag493.xml"/><Relationship Id="rId6" Type="http://schemas.openxmlformats.org/officeDocument/2006/relationships/tags" Target="../tags/tag492.xml"/><Relationship Id="rId5" Type="http://schemas.openxmlformats.org/officeDocument/2006/relationships/tags" Target="../tags/tag491.xml"/><Relationship Id="rId4" Type="http://schemas.openxmlformats.org/officeDocument/2006/relationships/tags" Target="../tags/tag490.xml"/><Relationship Id="rId3" Type="http://schemas.openxmlformats.org/officeDocument/2006/relationships/image" Target="../media/image32.png"/><Relationship Id="rId2" Type="http://schemas.openxmlformats.org/officeDocument/2006/relationships/tags" Target="../tags/tag489.xml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9" Type="http://schemas.openxmlformats.org/officeDocument/2006/relationships/tags" Target="../tags/tag500.xml"/><Relationship Id="rId8" Type="http://schemas.openxmlformats.org/officeDocument/2006/relationships/tags" Target="../tags/tag499.xml"/><Relationship Id="rId7" Type="http://schemas.openxmlformats.org/officeDocument/2006/relationships/tags" Target="../tags/tag498.xml"/><Relationship Id="rId6" Type="http://schemas.openxmlformats.org/officeDocument/2006/relationships/tags" Target="../tags/tag497.xml"/><Relationship Id="rId5" Type="http://schemas.openxmlformats.org/officeDocument/2006/relationships/tags" Target="../tags/tag496.xml"/><Relationship Id="rId4" Type="http://schemas.openxmlformats.org/officeDocument/2006/relationships/image" Target="../media/image33.png"/><Relationship Id="rId3" Type="http://schemas.openxmlformats.org/officeDocument/2006/relationships/tags" Target="../tags/tag495.xml"/><Relationship Id="rId2" Type="http://schemas.openxmlformats.org/officeDocument/2006/relationships/tags" Target="../tags/tag494.xml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9" Type="http://schemas.openxmlformats.org/officeDocument/2006/relationships/tags" Target="../tags/tag507.xml"/><Relationship Id="rId8" Type="http://schemas.openxmlformats.org/officeDocument/2006/relationships/tags" Target="../tags/tag506.xml"/><Relationship Id="rId7" Type="http://schemas.openxmlformats.org/officeDocument/2006/relationships/tags" Target="../tags/tag505.xml"/><Relationship Id="rId6" Type="http://schemas.openxmlformats.org/officeDocument/2006/relationships/tags" Target="../tags/tag504.xml"/><Relationship Id="rId5" Type="http://schemas.openxmlformats.org/officeDocument/2006/relationships/tags" Target="../tags/tag503.xml"/><Relationship Id="rId4" Type="http://schemas.openxmlformats.org/officeDocument/2006/relationships/image" Target="../media/image20.png"/><Relationship Id="rId3" Type="http://schemas.openxmlformats.org/officeDocument/2006/relationships/tags" Target="../tags/tag502.xml"/><Relationship Id="rId2" Type="http://schemas.openxmlformats.org/officeDocument/2006/relationships/tags" Target="../tags/tag501.xml"/><Relationship Id="rId10" Type="http://schemas.openxmlformats.org/officeDocument/2006/relationships/tags" Target="../tags/tag508.xml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9" Type="http://schemas.openxmlformats.org/officeDocument/2006/relationships/tags" Target="../tags/tag515.xml"/><Relationship Id="rId8" Type="http://schemas.openxmlformats.org/officeDocument/2006/relationships/tags" Target="../tags/tag514.xml"/><Relationship Id="rId7" Type="http://schemas.openxmlformats.org/officeDocument/2006/relationships/tags" Target="../tags/tag513.xml"/><Relationship Id="rId6" Type="http://schemas.openxmlformats.org/officeDocument/2006/relationships/tags" Target="../tags/tag512.xml"/><Relationship Id="rId5" Type="http://schemas.openxmlformats.org/officeDocument/2006/relationships/tags" Target="../tags/tag511.xml"/><Relationship Id="rId4" Type="http://schemas.openxmlformats.org/officeDocument/2006/relationships/image" Target="../media/image34.png"/><Relationship Id="rId3" Type="http://schemas.openxmlformats.org/officeDocument/2006/relationships/tags" Target="../tags/tag510.xml"/><Relationship Id="rId2" Type="http://schemas.openxmlformats.org/officeDocument/2006/relationships/tags" Target="../tags/tag509.xml"/><Relationship Id="rId10" Type="http://schemas.openxmlformats.org/officeDocument/2006/relationships/tags" Target="../tags/tag516.xml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9" Type="http://schemas.openxmlformats.org/officeDocument/2006/relationships/tags" Target="../tags/tag523.xml"/><Relationship Id="rId8" Type="http://schemas.openxmlformats.org/officeDocument/2006/relationships/tags" Target="../tags/tag522.xml"/><Relationship Id="rId7" Type="http://schemas.openxmlformats.org/officeDocument/2006/relationships/tags" Target="../tags/tag521.xml"/><Relationship Id="rId6" Type="http://schemas.openxmlformats.org/officeDocument/2006/relationships/tags" Target="../tags/tag520.xml"/><Relationship Id="rId5" Type="http://schemas.openxmlformats.org/officeDocument/2006/relationships/tags" Target="../tags/tag519.xml"/><Relationship Id="rId4" Type="http://schemas.openxmlformats.org/officeDocument/2006/relationships/tags" Target="../tags/tag518.xml"/><Relationship Id="rId3" Type="http://schemas.openxmlformats.org/officeDocument/2006/relationships/image" Target="../media/image35.png"/><Relationship Id="rId2" Type="http://schemas.openxmlformats.org/officeDocument/2006/relationships/tags" Target="../tags/tag517.xml"/><Relationship Id="rId10" Type="http://schemas.openxmlformats.org/officeDocument/2006/relationships/tags" Target="../tags/tag524.xml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9" Type="http://schemas.openxmlformats.org/officeDocument/2006/relationships/tags" Target="../tags/tag531.xml"/><Relationship Id="rId8" Type="http://schemas.openxmlformats.org/officeDocument/2006/relationships/tags" Target="../tags/tag530.xml"/><Relationship Id="rId7" Type="http://schemas.openxmlformats.org/officeDocument/2006/relationships/tags" Target="../tags/tag529.xml"/><Relationship Id="rId6" Type="http://schemas.openxmlformats.org/officeDocument/2006/relationships/tags" Target="../tags/tag528.xml"/><Relationship Id="rId5" Type="http://schemas.openxmlformats.org/officeDocument/2006/relationships/tags" Target="../tags/tag527.xml"/><Relationship Id="rId4" Type="http://schemas.openxmlformats.org/officeDocument/2006/relationships/image" Target="../media/image22.png"/><Relationship Id="rId3" Type="http://schemas.openxmlformats.org/officeDocument/2006/relationships/tags" Target="../tags/tag526.xml"/><Relationship Id="rId2" Type="http://schemas.openxmlformats.org/officeDocument/2006/relationships/tags" Target="../tags/tag525.xml"/><Relationship Id="rId12" Type="http://schemas.openxmlformats.org/officeDocument/2006/relationships/tags" Target="../tags/tag534.xml"/><Relationship Id="rId11" Type="http://schemas.openxmlformats.org/officeDocument/2006/relationships/tags" Target="../tags/tag533.xml"/><Relationship Id="rId10" Type="http://schemas.openxmlformats.org/officeDocument/2006/relationships/tags" Target="../tags/tag532.xml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9" Type="http://schemas.openxmlformats.org/officeDocument/2006/relationships/tags" Target="../tags/tag540.xml"/><Relationship Id="rId8" Type="http://schemas.openxmlformats.org/officeDocument/2006/relationships/tags" Target="../tags/tag539.xml"/><Relationship Id="rId7" Type="http://schemas.openxmlformats.org/officeDocument/2006/relationships/tags" Target="../tags/tag538.xml"/><Relationship Id="rId6" Type="http://schemas.openxmlformats.org/officeDocument/2006/relationships/image" Target="../media/image37.png"/><Relationship Id="rId5" Type="http://schemas.openxmlformats.org/officeDocument/2006/relationships/tags" Target="../tags/tag537.xml"/><Relationship Id="rId4" Type="http://schemas.openxmlformats.org/officeDocument/2006/relationships/image" Target="../media/image36.png"/><Relationship Id="rId3" Type="http://schemas.openxmlformats.org/officeDocument/2006/relationships/tags" Target="../tags/tag536.xml"/><Relationship Id="rId2" Type="http://schemas.openxmlformats.org/officeDocument/2006/relationships/tags" Target="../tags/tag535.xml"/><Relationship Id="rId11" Type="http://schemas.openxmlformats.org/officeDocument/2006/relationships/tags" Target="../tags/tag542.xml"/><Relationship Id="rId10" Type="http://schemas.openxmlformats.org/officeDocument/2006/relationships/tags" Target="../tags/tag541.xml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tags" Target="../tags/tag554.xml"/><Relationship Id="rId7" Type="http://schemas.openxmlformats.org/officeDocument/2006/relationships/tags" Target="../tags/tag553.xml"/><Relationship Id="rId6" Type="http://schemas.openxmlformats.org/officeDocument/2006/relationships/tags" Target="../tags/tag552.xml"/><Relationship Id="rId5" Type="http://schemas.openxmlformats.org/officeDocument/2006/relationships/tags" Target="../tags/tag551.xml"/><Relationship Id="rId4" Type="http://schemas.openxmlformats.org/officeDocument/2006/relationships/tags" Target="../tags/tag550.xml"/><Relationship Id="rId3" Type="http://schemas.openxmlformats.org/officeDocument/2006/relationships/image" Target="../media/image38.png"/><Relationship Id="rId2" Type="http://schemas.openxmlformats.org/officeDocument/2006/relationships/tags" Target="../tags/tag549.xml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tags" Target="../tags/tag560.xml"/><Relationship Id="rId7" Type="http://schemas.openxmlformats.org/officeDocument/2006/relationships/tags" Target="../tags/tag559.xml"/><Relationship Id="rId6" Type="http://schemas.openxmlformats.org/officeDocument/2006/relationships/tags" Target="../tags/tag558.xml"/><Relationship Id="rId5" Type="http://schemas.openxmlformats.org/officeDocument/2006/relationships/tags" Target="../tags/tag557.xml"/><Relationship Id="rId4" Type="http://schemas.openxmlformats.org/officeDocument/2006/relationships/tags" Target="../tags/tag556.xml"/><Relationship Id="rId3" Type="http://schemas.openxmlformats.org/officeDocument/2006/relationships/image" Target="../media/image39.png"/><Relationship Id="rId2" Type="http://schemas.openxmlformats.org/officeDocument/2006/relationships/tags" Target="../tags/tag555.xml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7" Type="http://schemas.openxmlformats.org/officeDocument/2006/relationships/tags" Target="../tags/tag565.xml"/><Relationship Id="rId6" Type="http://schemas.openxmlformats.org/officeDocument/2006/relationships/tags" Target="../tags/tag564.xml"/><Relationship Id="rId5" Type="http://schemas.openxmlformats.org/officeDocument/2006/relationships/tags" Target="../tags/tag563.xml"/><Relationship Id="rId4" Type="http://schemas.openxmlformats.org/officeDocument/2006/relationships/tags" Target="../tags/tag562.xml"/><Relationship Id="rId3" Type="http://schemas.openxmlformats.org/officeDocument/2006/relationships/image" Target="../media/image40.png"/><Relationship Id="rId2" Type="http://schemas.openxmlformats.org/officeDocument/2006/relationships/tags" Target="../tags/tag561.xm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image" Target="../media/image6.png"/><Relationship Id="rId6" Type="http://schemas.openxmlformats.org/officeDocument/2006/relationships/tags" Target="../tags/tag64.xml"/><Relationship Id="rId5" Type="http://schemas.openxmlformats.org/officeDocument/2006/relationships/image" Target="../media/image5.png"/><Relationship Id="rId4" Type="http://schemas.openxmlformats.org/officeDocument/2006/relationships/tags" Target="../tags/tag63.xml"/><Relationship Id="rId3" Type="http://schemas.openxmlformats.org/officeDocument/2006/relationships/image" Target="../media/image1.png"/><Relationship Id="rId2" Type="http://schemas.openxmlformats.org/officeDocument/2006/relationships/tags" Target="../tags/tag62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9" Type="http://schemas.openxmlformats.org/officeDocument/2006/relationships/tags" Target="../tags/tag572.xml"/><Relationship Id="rId8" Type="http://schemas.openxmlformats.org/officeDocument/2006/relationships/tags" Target="../tags/tag571.xml"/><Relationship Id="rId7" Type="http://schemas.openxmlformats.org/officeDocument/2006/relationships/tags" Target="../tags/tag570.xml"/><Relationship Id="rId6" Type="http://schemas.openxmlformats.org/officeDocument/2006/relationships/tags" Target="../tags/tag569.xml"/><Relationship Id="rId5" Type="http://schemas.openxmlformats.org/officeDocument/2006/relationships/tags" Target="../tags/tag568.xml"/><Relationship Id="rId4" Type="http://schemas.openxmlformats.org/officeDocument/2006/relationships/tags" Target="../tags/tag567.xml"/><Relationship Id="rId3" Type="http://schemas.openxmlformats.org/officeDocument/2006/relationships/image" Target="../media/image39.png"/><Relationship Id="rId2" Type="http://schemas.openxmlformats.org/officeDocument/2006/relationships/tags" Target="../tags/tag566.xml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9" Type="http://schemas.openxmlformats.org/officeDocument/2006/relationships/tags" Target="../tags/tag579.xml"/><Relationship Id="rId8" Type="http://schemas.openxmlformats.org/officeDocument/2006/relationships/tags" Target="../tags/tag578.xml"/><Relationship Id="rId7" Type="http://schemas.openxmlformats.org/officeDocument/2006/relationships/tags" Target="../tags/tag577.xml"/><Relationship Id="rId6" Type="http://schemas.openxmlformats.org/officeDocument/2006/relationships/tags" Target="../tags/tag576.xml"/><Relationship Id="rId5" Type="http://schemas.openxmlformats.org/officeDocument/2006/relationships/tags" Target="../tags/tag575.xml"/><Relationship Id="rId4" Type="http://schemas.openxmlformats.org/officeDocument/2006/relationships/tags" Target="../tags/tag574.xml"/><Relationship Id="rId3" Type="http://schemas.openxmlformats.org/officeDocument/2006/relationships/image" Target="../media/image41.png"/><Relationship Id="rId2" Type="http://schemas.openxmlformats.org/officeDocument/2006/relationships/tags" Target="../tags/tag573.xml"/><Relationship Id="rId11" Type="http://schemas.openxmlformats.org/officeDocument/2006/relationships/tags" Target="../tags/tag581.xml"/><Relationship Id="rId10" Type="http://schemas.openxmlformats.org/officeDocument/2006/relationships/tags" Target="../tags/tag580.xml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7" Type="http://schemas.openxmlformats.org/officeDocument/2006/relationships/tags" Target="../tags/tag586.xml"/><Relationship Id="rId6" Type="http://schemas.openxmlformats.org/officeDocument/2006/relationships/tags" Target="../tags/tag585.xml"/><Relationship Id="rId5" Type="http://schemas.openxmlformats.org/officeDocument/2006/relationships/tags" Target="../tags/tag584.xml"/><Relationship Id="rId4" Type="http://schemas.openxmlformats.org/officeDocument/2006/relationships/tags" Target="../tags/tag583.xml"/><Relationship Id="rId3" Type="http://schemas.openxmlformats.org/officeDocument/2006/relationships/image" Target="../media/image42.emf"/><Relationship Id="rId2" Type="http://schemas.openxmlformats.org/officeDocument/2006/relationships/tags" Target="../tags/tag582.xml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4" Type="http://schemas.openxmlformats.org/officeDocument/2006/relationships/tags" Target="../tags/tag589.xml"/><Relationship Id="rId3" Type="http://schemas.openxmlformats.org/officeDocument/2006/relationships/tags" Target="../tags/tag588.xml"/><Relationship Id="rId2" Type="http://schemas.openxmlformats.org/officeDocument/2006/relationships/tags" Target="../tags/tag587.xml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9" Type="http://schemas.openxmlformats.org/officeDocument/2006/relationships/tags" Target="../tags/tag596.xml"/><Relationship Id="rId8" Type="http://schemas.openxmlformats.org/officeDocument/2006/relationships/tags" Target="../tags/tag595.xml"/><Relationship Id="rId7" Type="http://schemas.openxmlformats.org/officeDocument/2006/relationships/tags" Target="../tags/tag594.xml"/><Relationship Id="rId6" Type="http://schemas.openxmlformats.org/officeDocument/2006/relationships/tags" Target="../tags/tag593.xml"/><Relationship Id="rId5" Type="http://schemas.openxmlformats.org/officeDocument/2006/relationships/tags" Target="../tags/tag592.xml"/><Relationship Id="rId4" Type="http://schemas.openxmlformats.org/officeDocument/2006/relationships/tags" Target="../tags/tag591.xml"/><Relationship Id="rId3" Type="http://schemas.openxmlformats.org/officeDocument/2006/relationships/image" Target="../media/image43.emf"/><Relationship Id="rId2" Type="http://schemas.openxmlformats.org/officeDocument/2006/relationships/tags" Target="../tags/tag590.xml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tags" Target="../tags/tag602.xml"/><Relationship Id="rId7" Type="http://schemas.openxmlformats.org/officeDocument/2006/relationships/tags" Target="../tags/tag601.xml"/><Relationship Id="rId6" Type="http://schemas.openxmlformats.org/officeDocument/2006/relationships/tags" Target="../tags/tag600.xml"/><Relationship Id="rId5" Type="http://schemas.openxmlformats.org/officeDocument/2006/relationships/tags" Target="../tags/tag599.xml"/><Relationship Id="rId4" Type="http://schemas.openxmlformats.org/officeDocument/2006/relationships/tags" Target="../tags/tag598.xml"/><Relationship Id="rId3" Type="http://schemas.openxmlformats.org/officeDocument/2006/relationships/image" Target="../media/image44.emf"/><Relationship Id="rId2" Type="http://schemas.openxmlformats.org/officeDocument/2006/relationships/tags" Target="../tags/tag597.xml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7" Type="http://schemas.openxmlformats.org/officeDocument/2006/relationships/tags" Target="../tags/tag607.xml"/><Relationship Id="rId6" Type="http://schemas.openxmlformats.org/officeDocument/2006/relationships/tags" Target="../tags/tag606.xml"/><Relationship Id="rId5" Type="http://schemas.openxmlformats.org/officeDocument/2006/relationships/tags" Target="../tags/tag605.xml"/><Relationship Id="rId4" Type="http://schemas.openxmlformats.org/officeDocument/2006/relationships/tags" Target="../tags/tag604.xml"/><Relationship Id="rId3" Type="http://schemas.openxmlformats.org/officeDocument/2006/relationships/image" Target="../media/image42.emf"/><Relationship Id="rId2" Type="http://schemas.openxmlformats.org/officeDocument/2006/relationships/tags" Target="../tags/tag603.xml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tags" Target="../tags/tag613.xml"/><Relationship Id="rId7" Type="http://schemas.openxmlformats.org/officeDocument/2006/relationships/tags" Target="../tags/tag612.xml"/><Relationship Id="rId6" Type="http://schemas.openxmlformats.org/officeDocument/2006/relationships/tags" Target="../tags/tag611.xml"/><Relationship Id="rId5" Type="http://schemas.openxmlformats.org/officeDocument/2006/relationships/tags" Target="../tags/tag610.xml"/><Relationship Id="rId4" Type="http://schemas.openxmlformats.org/officeDocument/2006/relationships/tags" Target="../tags/tag609.xml"/><Relationship Id="rId3" Type="http://schemas.openxmlformats.org/officeDocument/2006/relationships/image" Target="../media/image45.emf"/><Relationship Id="rId2" Type="http://schemas.openxmlformats.org/officeDocument/2006/relationships/tags" Target="../tags/tag608.xml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7" Type="http://schemas.openxmlformats.org/officeDocument/2006/relationships/tags" Target="../tags/tag618.xml"/><Relationship Id="rId6" Type="http://schemas.openxmlformats.org/officeDocument/2006/relationships/tags" Target="../tags/tag617.xml"/><Relationship Id="rId5" Type="http://schemas.openxmlformats.org/officeDocument/2006/relationships/tags" Target="../tags/tag616.xml"/><Relationship Id="rId4" Type="http://schemas.openxmlformats.org/officeDocument/2006/relationships/tags" Target="../tags/tag615.xml"/><Relationship Id="rId3" Type="http://schemas.openxmlformats.org/officeDocument/2006/relationships/image" Target="../media/image43.emf"/><Relationship Id="rId2" Type="http://schemas.openxmlformats.org/officeDocument/2006/relationships/tags" Target="../tags/tag614.xml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9" Type="http://schemas.openxmlformats.org/officeDocument/2006/relationships/tags" Target="../tags/tag625.xml"/><Relationship Id="rId8" Type="http://schemas.openxmlformats.org/officeDocument/2006/relationships/tags" Target="../tags/tag624.xml"/><Relationship Id="rId7" Type="http://schemas.openxmlformats.org/officeDocument/2006/relationships/tags" Target="../tags/tag623.xml"/><Relationship Id="rId6" Type="http://schemas.openxmlformats.org/officeDocument/2006/relationships/tags" Target="../tags/tag622.xml"/><Relationship Id="rId5" Type="http://schemas.openxmlformats.org/officeDocument/2006/relationships/tags" Target="../tags/tag621.xml"/><Relationship Id="rId4" Type="http://schemas.openxmlformats.org/officeDocument/2006/relationships/image" Target="../media/image41.png"/><Relationship Id="rId3" Type="http://schemas.openxmlformats.org/officeDocument/2006/relationships/tags" Target="../tags/tag620.xml"/><Relationship Id="rId2" Type="http://schemas.openxmlformats.org/officeDocument/2006/relationships/tags" Target="../tags/tag619.xml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image" Target="../media/image6.png"/><Relationship Id="rId6" Type="http://schemas.openxmlformats.org/officeDocument/2006/relationships/tags" Target="../tags/tag73.xml"/><Relationship Id="rId5" Type="http://schemas.openxmlformats.org/officeDocument/2006/relationships/image" Target="../media/image5.png"/><Relationship Id="rId4" Type="http://schemas.openxmlformats.org/officeDocument/2006/relationships/tags" Target="../tags/tag72.xml"/><Relationship Id="rId3" Type="http://schemas.openxmlformats.org/officeDocument/2006/relationships/image" Target="../media/image1.png"/><Relationship Id="rId2" Type="http://schemas.openxmlformats.org/officeDocument/2006/relationships/tags" Target="../tags/tag71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9" Type="http://schemas.openxmlformats.org/officeDocument/2006/relationships/tags" Target="../tags/tag632.xml"/><Relationship Id="rId8" Type="http://schemas.openxmlformats.org/officeDocument/2006/relationships/tags" Target="../tags/tag631.xml"/><Relationship Id="rId7" Type="http://schemas.openxmlformats.org/officeDocument/2006/relationships/tags" Target="../tags/tag630.xml"/><Relationship Id="rId6" Type="http://schemas.openxmlformats.org/officeDocument/2006/relationships/tags" Target="../tags/tag629.xml"/><Relationship Id="rId5" Type="http://schemas.openxmlformats.org/officeDocument/2006/relationships/tags" Target="../tags/tag628.xml"/><Relationship Id="rId4" Type="http://schemas.openxmlformats.org/officeDocument/2006/relationships/image" Target="../media/image39.png"/><Relationship Id="rId3" Type="http://schemas.openxmlformats.org/officeDocument/2006/relationships/tags" Target="../tags/tag627.xml"/><Relationship Id="rId2" Type="http://schemas.openxmlformats.org/officeDocument/2006/relationships/tags" Target="../tags/tag626.xml"/><Relationship Id="rId10" Type="http://schemas.openxmlformats.org/officeDocument/2006/relationships/tags" Target="../tags/tag633.xml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9" Type="http://schemas.openxmlformats.org/officeDocument/2006/relationships/tags" Target="../tags/tag640.xml"/><Relationship Id="rId8" Type="http://schemas.openxmlformats.org/officeDocument/2006/relationships/tags" Target="../tags/tag639.xml"/><Relationship Id="rId7" Type="http://schemas.openxmlformats.org/officeDocument/2006/relationships/tags" Target="../tags/tag638.xml"/><Relationship Id="rId6" Type="http://schemas.openxmlformats.org/officeDocument/2006/relationships/tags" Target="../tags/tag637.xml"/><Relationship Id="rId5" Type="http://schemas.openxmlformats.org/officeDocument/2006/relationships/tags" Target="../tags/tag636.xml"/><Relationship Id="rId4" Type="http://schemas.openxmlformats.org/officeDocument/2006/relationships/image" Target="../media/image46.png"/><Relationship Id="rId3" Type="http://schemas.openxmlformats.org/officeDocument/2006/relationships/tags" Target="../tags/tag635.xml"/><Relationship Id="rId2" Type="http://schemas.openxmlformats.org/officeDocument/2006/relationships/tags" Target="../tags/tag634.xml"/><Relationship Id="rId10" Type="http://schemas.openxmlformats.org/officeDocument/2006/relationships/tags" Target="../tags/tag641.xml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9" Type="http://schemas.openxmlformats.org/officeDocument/2006/relationships/tags" Target="../tags/tag648.xml"/><Relationship Id="rId8" Type="http://schemas.openxmlformats.org/officeDocument/2006/relationships/tags" Target="../tags/tag647.xml"/><Relationship Id="rId7" Type="http://schemas.openxmlformats.org/officeDocument/2006/relationships/tags" Target="../tags/tag646.xml"/><Relationship Id="rId6" Type="http://schemas.openxmlformats.org/officeDocument/2006/relationships/tags" Target="../tags/tag645.xml"/><Relationship Id="rId5" Type="http://schemas.openxmlformats.org/officeDocument/2006/relationships/tags" Target="../tags/tag644.xml"/><Relationship Id="rId4" Type="http://schemas.openxmlformats.org/officeDocument/2006/relationships/image" Target="../media/image47.png"/><Relationship Id="rId3" Type="http://schemas.openxmlformats.org/officeDocument/2006/relationships/tags" Target="../tags/tag643.xml"/><Relationship Id="rId2" Type="http://schemas.openxmlformats.org/officeDocument/2006/relationships/tags" Target="../tags/tag642.xml"/><Relationship Id="rId10" Type="http://schemas.openxmlformats.org/officeDocument/2006/relationships/tags" Target="../tags/tag649.xml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9" Type="http://schemas.openxmlformats.org/officeDocument/2006/relationships/tags" Target="../tags/tag656.xml"/><Relationship Id="rId8" Type="http://schemas.openxmlformats.org/officeDocument/2006/relationships/tags" Target="../tags/tag655.xml"/><Relationship Id="rId7" Type="http://schemas.openxmlformats.org/officeDocument/2006/relationships/tags" Target="../tags/tag654.xml"/><Relationship Id="rId6" Type="http://schemas.openxmlformats.org/officeDocument/2006/relationships/tags" Target="../tags/tag653.xml"/><Relationship Id="rId5" Type="http://schemas.openxmlformats.org/officeDocument/2006/relationships/tags" Target="../tags/tag652.xml"/><Relationship Id="rId4" Type="http://schemas.openxmlformats.org/officeDocument/2006/relationships/image" Target="../media/image44.emf"/><Relationship Id="rId3" Type="http://schemas.openxmlformats.org/officeDocument/2006/relationships/tags" Target="../tags/tag651.xml"/><Relationship Id="rId2" Type="http://schemas.openxmlformats.org/officeDocument/2006/relationships/tags" Target="../tags/tag650.xml"/><Relationship Id="rId12" Type="http://schemas.openxmlformats.org/officeDocument/2006/relationships/tags" Target="../tags/tag659.xml"/><Relationship Id="rId11" Type="http://schemas.openxmlformats.org/officeDocument/2006/relationships/tags" Target="../tags/tag658.xml"/><Relationship Id="rId10" Type="http://schemas.openxmlformats.org/officeDocument/2006/relationships/tags" Target="../tags/tag657.xml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9" Type="http://schemas.openxmlformats.org/officeDocument/2006/relationships/tags" Target="../tags/tag666.xml"/><Relationship Id="rId8" Type="http://schemas.openxmlformats.org/officeDocument/2006/relationships/tags" Target="../tags/tag665.xml"/><Relationship Id="rId7" Type="http://schemas.openxmlformats.org/officeDocument/2006/relationships/tags" Target="../tags/tag664.xml"/><Relationship Id="rId6" Type="http://schemas.openxmlformats.org/officeDocument/2006/relationships/tags" Target="../tags/tag663.xml"/><Relationship Id="rId5" Type="http://schemas.openxmlformats.org/officeDocument/2006/relationships/tags" Target="../tags/tag662.xml"/><Relationship Id="rId4" Type="http://schemas.openxmlformats.org/officeDocument/2006/relationships/image" Target="../media/image48.png"/><Relationship Id="rId3" Type="http://schemas.openxmlformats.org/officeDocument/2006/relationships/tags" Target="../tags/tag661.xml"/><Relationship Id="rId2" Type="http://schemas.openxmlformats.org/officeDocument/2006/relationships/tags" Target="../tags/tag660.xml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tags" Target="../tags/tag678.xml"/><Relationship Id="rId7" Type="http://schemas.openxmlformats.org/officeDocument/2006/relationships/tags" Target="../tags/tag677.xml"/><Relationship Id="rId6" Type="http://schemas.openxmlformats.org/officeDocument/2006/relationships/tags" Target="../tags/tag676.xml"/><Relationship Id="rId5" Type="http://schemas.openxmlformats.org/officeDocument/2006/relationships/tags" Target="../tags/tag675.xml"/><Relationship Id="rId4" Type="http://schemas.openxmlformats.org/officeDocument/2006/relationships/tags" Target="../tags/tag674.xml"/><Relationship Id="rId3" Type="http://schemas.openxmlformats.org/officeDocument/2006/relationships/image" Target="../media/image38.png"/><Relationship Id="rId2" Type="http://schemas.openxmlformats.org/officeDocument/2006/relationships/tags" Target="../tags/tag673.xml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tags" Target="../tags/tag684.xml"/><Relationship Id="rId7" Type="http://schemas.openxmlformats.org/officeDocument/2006/relationships/tags" Target="../tags/tag683.xml"/><Relationship Id="rId6" Type="http://schemas.openxmlformats.org/officeDocument/2006/relationships/tags" Target="../tags/tag682.xml"/><Relationship Id="rId5" Type="http://schemas.openxmlformats.org/officeDocument/2006/relationships/tags" Target="../tags/tag681.xml"/><Relationship Id="rId4" Type="http://schemas.openxmlformats.org/officeDocument/2006/relationships/tags" Target="../tags/tag680.xml"/><Relationship Id="rId3" Type="http://schemas.openxmlformats.org/officeDocument/2006/relationships/image" Target="../media/image39.png"/><Relationship Id="rId2" Type="http://schemas.openxmlformats.org/officeDocument/2006/relationships/tags" Target="../tags/tag679.xml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7" Type="http://schemas.openxmlformats.org/officeDocument/2006/relationships/tags" Target="../tags/tag689.xml"/><Relationship Id="rId6" Type="http://schemas.openxmlformats.org/officeDocument/2006/relationships/tags" Target="../tags/tag688.xml"/><Relationship Id="rId5" Type="http://schemas.openxmlformats.org/officeDocument/2006/relationships/tags" Target="../tags/tag687.xml"/><Relationship Id="rId4" Type="http://schemas.openxmlformats.org/officeDocument/2006/relationships/tags" Target="../tags/tag686.xml"/><Relationship Id="rId3" Type="http://schemas.openxmlformats.org/officeDocument/2006/relationships/image" Target="../media/image40.png"/><Relationship Id="rId2" Type="http://schemas.openxmlformats.org/officeDocument/2006/relationships/tags" Target="../tags/tag685.xml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9" Type="http://schemas.openxmlformats.org/officeDocument/2006/relationships/tags" Target="../tags/tag696.xml"/><Relationship Id="rId8" Type="http://schemas.openxmlformats.org/officeDocument/2006/relationships/tags" Target="../tags/tag695.xml"/><Relationship Id="rId7" Type="http://schemas.openxmlformats.org/officeDocument/2006/relationships/tags" Target="../tags/tag694.xml"/><Relationship Id="rId6" Type="http://schemas.openxmlformats.org/officeDocument/2006/relationships/tags" Target="../tags/tag693.xml"/><Relationship Id="rId5" Type="http://schemas.openxmlformats.org/officeDocument/2006/relationships/tags" Target="../tags/tag692.xml"/><Relationship Id="rId4" Type="http://schemas.openxmlformats.org/officeDocument/2006/relationships/tags" Target="../tags/tag691.xml"/><Relationship Id="rId3" Type="http://schemas.openxmlformats.org/officeDocument/2006/relationships/image" Target="../media/image39.png"/><Relationship Id="rId2" Type="http://schemas.openxmlformats.org/officeDocument/2006/relationships/tags" Target="../tags/tag690.xml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9" Type="http://schemas.openxmlformats.org/officeDocument/2006/relationships/tags" Target="../tags/tag703.xml"/><Relationship Id="rId8" Type="http://schemas.openxmlformats.org/officeDocument/2006/relationships/tags" Target="../tags/tag702.xml"/><Relationship Id="rId7" Type="http://schemas.openxmlformats.org/officeDocument/2006/relationships/tags" Target="../tags/tag701.xml"/><Relationship Id="rId6" Type="http://schemas.openxmlformats.org/officeDocument/2006/relationships/tags" Target="../tags/tag700.xml"/><Relationship Id="rId5" Type="http://schemas.openxmlformats.org/officeDocument/2006/relationships/tags" Target="../tags/tag699.xml"/><Relationship Id="rId4" Type="http://schemas.openxmlformats.org/officeDocument/2006/relationships/tags" Target="../tags/tag698.xml"/><Relationship Id="rId3" Type="http://schemas.openxmlformats.org/officeDocument/2006/relationships/image" Target="../media/image41.png"/><Relationship Id="rId2" Type="http://schemas.openxmlformats.org/officeDocument/2006/relationships/tags" Target="../tags/tag697.xml"/><Relationship Id="rId11" Type="http://schemas.openxmlformats.org/officeDocument/2006/relationships/tags" Target="../tags/tag705.xml"/><Relationship Id="rId10" Type="http://schemas.openxmlformats.org/officeDocument/2006/relationships/tags" Target="../tags/tag704.xml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318"/>
          </a:xfrm>
          <a:prstGeom prst="rect">
            <a:avLst/>
          </a:prstGeom>
        </p:spPr>
      </p:pic>
      <p:pic>
        <p:nvPicPr>
          <p:cNvPr id="4" name="图片 3" descr="NO.26-1_封面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635"/>
            <a:ext cx="1727200" cy="1522880"/>
          </a:xfrm>
          <a:prstGeom prst="rect">
            <a:avLst/>
          </a:prstGeom>
        </p:spPr>
      </p:pic>
      <p:pic>
        <p:nvPicPr>
          <p:cNvPr id="5" name="图片 4" descr="NO.26-1_封面页装饰2 副本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5892165"/>
            <a:ext cx="891637" cy="965200"/>
          </a:xfrm>
          <a:prstGeom prst="rect">
            <a:avLst/>
          </a:prstGeom>
        </p:spPr>
      </p:pic>
      <p:pic>
        <p:nvPicPr>
          <p:cNvPr id="8" name="图片 7" descr="NO.26-1_封面页装饰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36055" y="1480"/>
            <a:ext cx="5655932" cy="6855675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/>
          <p:nvPr>
            <p:ph type="ctrTitle" idx="1" hasCustomPrompt="1"/>
            <p:custDataLst>
              <p:tags r:id="rId13"/>
            </p:custDataLst>
          </p:nvPr>
        </p:nvSpPr>
        <p:spPr>
          <a:xfrm>
            <a:off x="342265" y="2967004"/>
            <a:ext cx="6696697" cy="1106805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3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大黑简" panose="0201060000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6" name="文本占位符 2"/>
          <p:cNvSpPr/>
          <p:nvPr>
            <p:ph type="body" idx="2" hasCustomPrompt="1"/>
            <p:custDataLst>
              <p:tags r:id="rId14"/>
            </p:custDataLst>
          </p:nvPr>
        </p:nvSpPr>
        <p:spPr>
          <a:xfrm>
            <a:off x="342265" y="4100479"/>
            <a:ext cx="6330302" cy="1431008"/>
          </a:xfrm>
          <a:noFill/>
        </p:spPr>
        <p:txBody>
          <a:bodyPr vert="horz" wrap="square" lIns="101600" tIns="0" rIns="82550" bIns="0" rtlCol="0">
            <a:normAutofit/>
          </a:bodyPr>
          <a:lstStyle>
            <a:lvl1pPr marL="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汉仪中简黑简" panose="00020600040101010101" charset="-122"/>
                <a:sym typeface="+mn-ea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  <p:sp>
        <p:nvSpPr>
          <p:cNvPr id="7" name="文本占位符 3"/>
          <p:cNvSpPr/>
          <p:nvPr>
            <p:ph type="body" idx="3" hasCustomPrompt="1"/>
            <p:custDataLst>
              <p:tags r:id="rId15"/>
            </p:custDataLst>
          </p:nvPr>
        </p:nvSpPr>
        <p:spPr>
          <a:xfrm>
            <a:off x="342265" y="1865630"/>
            <a:ext cx="3683622" cy="1074704"/>
          </a:xfrm>
          <a:noFill/>
        </p:spPr>
        <p:txBody>
          <a:bodyPr vert="horz" wrap="square" lIns="101600" tIns="0" rIns="82550" bIns="0" rtlCol="0" anchor="b" anchorCtr="0">
            <a:normAutofit/>
          </a:bodyPr>
          <a:lstStyle>
            <a:lvl1pPr marL="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4400" b="0" i="0" u="none" strike="noStrike" kern="1200" cap="none" spc="300" normalizeH="0" baseline="0" noProof="1" dirty="0" err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汉仪中黑 简" panose="0002060004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8"/>
            <a:ext cx="12192000" cy="6858000"/>
          </a:xfrm>
          <a:prstGeom prst="rect">
            <a:avLst/>
          </a:prstGeom>
        </p:spPr>
      </p:pic>
      <p:pic>
        <p:nvPicPr>
          <p:cNvPr id="6" name="图片 5" descr="NO.26-1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200275" cy="2008561"/>
          </a:xfrm>
          <a:prstGeom prst="rect">
            <a:avLst/>
          </a:prstGeom>
        </p:spPr>
      </p:pic>
      <p:pic>
        <p:nvPicPr>
          <p:cNvPr id="2" name="图片 1" descr="NO.26-1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3264"/>
            <a:ext cx="2214245" cy="1994724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376936" y="465836"/>
            <a:ext cx="11387328" cy="61295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10761381" y="5404742"/>
            <a:ext cx="1042416" cy="12313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11283327" y="5955297"/>
            <a:ext cx="426720" cy="664464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4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376936" y="465836"/>
            <a:ext cx="11387328" cy="6129528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924210" y="415289"/>
            <a:ext cx="10796016" cy="61264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3429001" y="2385676"/>
            <a:ext cx="5879668" cy="1230315"/>
          </a:xfrm>
          <a:noFill/>
        </p:spPr>
        <p:txBody>
          <a:bodyPr wrap="square" lIns="91440" tIns="45720" rIns="91440" bIns="45720" rtlCol="0" anchor="b" anchorCtr="0">
            <a:normAutofit/>
          </a:bodyPr>
          <a:lstStyle>
            <a:lvl1pPr marL="857250" indent="-857250" algn="ctr">
              <a:buFont typeface="Arial" panose="020B0604020202020204" pitchFamily="34" charset="0"/>
              <a:buNone/>
              <a:defRPr kumimoji="0" sz="6000" b="0" i="0" spc="30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latin typeface="Arial" panose="020B0604020202020204" pitchFamily="34" charset="0"/>
                <a:ea typeface="汉仪乐喵体W" panose="00020600040101010101" pitchFamily="18" charset="-122"/>
                <a:cs typeface="+mn-cs"/>
                <a:sym typeface="+mn-ea"/>
              </a:defRPr>
            </a:lvl1pPr>
          </a:lstStyle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dirty="0" err="1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3429001" y="3789452"/>
            <a:ext cx="5879668" cy="1230313"/>
          </a:xfrm>
          <a:noFill/>
        </p:spPr>
        <p:txBody>
          <a:bodyPr wrap="square" lIns="91440" tIns="45720" rIns="91440" bIns="45720" rtlCol="0" anchor="t" anchorCtr="0">
            <a:normAutofit/>
          </a:bodyPr>
          <a:lstStyle>
            <a:lvl1pPr marL="0" indent="0" algn="ctr">
              <a:buNone/>
              <a:defRPr kumimoji="0" lang="zh-CN" altLang="en-US" sz="2400" b="0" i="0" spc="200" smtClean="0">
                <a:ln>
                  <a:noFill/>
                </a:ln>
                <a:effectLst/>
                <a:uLnTx/>
                <a:latin typeface="Arial" panose="020B0604020202020204" pitchFamily="34" charset="0"/>
              </a:defRPr>
            </a:lvl1pPr>
            <a:lvl2pPr marL="228600" indent="0">
              <a:buNone/>
              <a:defRPr lang="zh-CN" altLang="en-US" sz="1800" smtClean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lang="zh-CN" altLang="en-US" sz="1800" smtClean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lang="zh-CN" altLang="en-US" sz="1800" smtClean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lang="zh-CN" altLang="en-US" sz="18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228600" marR="0" lvl="0" indent="-228600" algn="ctr"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10761381" y="5404742"/>
            <a:ext cx="1042416" cy="12313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10355788" y="4947361"/>
            <a:ext cx="1316850" cy="146316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800868" y="5719287"/>
            <a:ext cx="1194920" cy="9876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370099" y="341387"/>
            <a:ext cx="1944793" cy="96934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9525" y="-318"/>
            <a:ext cx="12212307" cy="6858635"/>
          </a:xfrm>
          <a:prstGeom prst="rect">
            <a:avLst/>
          </a:prstGeom>
        </p:spPr>
      </p:pic>
      <p:pic>
        <p:nvPicPr>
          <p:cNvPr id="6" name="图片 5" descr="NO.26-1_结束页装饰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835641" y="0"/>
            <a:ext cx="1356359" cy="1306967"/>
          </a:xfrm>
          <a:prstGeom prst="rect">
            <a:avLst/>
          </a:prstGeom>
        </p:spPr>
      </p:pic>
      <p:pic>
        <p:nvPicPr>
          <p:cNvPr id="2" name="图片 1" descr="NO.26-1_结束页装饰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862384" y="5504811"/>
            <a:ext cx="1340411" cy="1353189"/>
          </a:xfrm>
          <a:prstGeom prst="rect">
            <a:avLst/>
          </a:prstGeom>
        </p:spPr>
      </p:pic>
      <p:pic>
        <p:nvPicPr>
          <p:cNvPr id="7" name="图片 6" descr="NO.26-1_结束页装饰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-12700"/>
            <a:ext cx="4242379" cy="6052172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1"/>
          <p:cNvSpPr/>
          <p:nvPr>
            <p:ph type="title" idx="1" hasCustomPrompt="1"/>
            <p:custDataLst>
              <p:tags r:id="rId13"/>
            </p:custDataLst>
          </p:nvPr>
        </p:nvSpPr>
        <p:spPr>
          <a:xfrm>
            <a:off x="3989294" y="2240509"/>
            <a:ext cx="8202701" cy="1229995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7200" b="0" i="0" u="none" strike="noStrike" kern="1200" cap="none" spc="3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大黑简" panose="0201060000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10" name="文本占位符 2"/>
          <p:cNvSpPr/>
          <p:nvPr>
            <p:ph type="body" idx="2" hasCustomPrompt="1"/>
            <p:custDataLst>
              <p:tags r:id="rId14"/>
            </p:custDataLst>
          </p:nvPr>
        </p:nvSpPr>
        <p:spPr>
          <a:xfrm>
            <a:off x="3989294" y="3497174"/>
            <a:ext cx="8202701" cy="1395423"/>
          </a:xfrm>
          <a:noFill/>
        </p:spPr>
        <p:txBody>
          <a:bodyPr vert="horz" wrap="square" lIns="101600" tIns="0" rIns="82550" bIns="0" rtlCol="0">
            <a:normAutofit/>
          </a:bodyPr>
          <a:lstStyle>
            <a:lvl1pPr marL="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汉仪中简黑简" panose="00020600040101010101" charset="-122"/>
                <a:sym typeface="+mn-ea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  <p:sp>
        <p:nvSpPr>
          <p:cNvPr id="11" name="文本占位符 3"/>
          <p:cNvSpPr/>
          <p:nvPr>
            <p:ph type="body" idx="3" hasCustomPrompt="1"/>
            <p:custDataLst>
              <p:tags r:id="rId15"/>
            </p:custDataLst>
          </p:nvPr>
        </p:nvSpPr>
        <p:spPr>
          <a:xfrm>
            <a:off x="3989294" y="1165859"/>
            <a:ext cx="4138701" cy="1047980"/>
          </a:xfrm>
          <a:noFill/>
        </p:spPr>
        <p:txBody>
          <a:bodyPr vert="horz" wrap="square" lIns="101600" tIns="0" rIns="82550" bIns="0" rtlCol="0" anchor="b" anchorCtr="0">
            <a:normAutofit/>
          </a:bodyPr>
          <a:lstStyle>
            <a:lvl1pPr marL="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4400" b="0" i="0" u="none" strike="noStrike" kern="1200" cap="none" spc="300" normalizeH="0" baseline="0" noProof="1" dirty="0" err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汉仪中黑 简" panose="0002060004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678005" y="349291"/>
            <a:ext cx="1213209" cy="65232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11283327" y="5955297"/>
            <a:ext cx="426720" cy="6644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372366" y="220344"/>
            <a:ext cx="11717528" cy="64562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像" descr="图像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0" y="318"/>
            <a:ext cx="12192000" cy="68576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" name="图片 3" descr="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635"/>
            <a:ext cx="1727200" cy="1522880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5892165"/>
            <a:ext cx="891637" cy="965200"/>
          </a:xfrm>
          <a:prstGeom prst="rect">
            <a:avLst/>
          </a:prstGeom>
        </p:spPr>
      </p:pic>
      <p:pic>
        <p:nvPicPr>
          <p:cNvPr id="8" name="图片 7" descr="w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36055" y="1480"/>
            <a:ext cx="5655932" cy="6855675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副标题 1"/>
          <p:cNvSpPr/>
          <p:nvPr>
            <p:ph type="subTitle" idx="3" hasCustomPrompt="1"/>
            <p:custDataLst>
              <p:tags r:id="rId13"/>
            </p:custDataLst>
          </p:nvPr>
        </p:nvSpPr>
        <p:spPr>
          <a:xfrm>
            <a:off x="1353558" y="848253"/>
            <a:ext cx="3858784" cy="428704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800" b="0" i="0" u="none" strike="noStrike" kern="1200" cap="none" spc="1898" normalizeH="0" baseline="0" noProof="1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6" name="标题 3"/>
          <p:cNvSpPr/>
          <p:nvPr>
            <p:ph type="ctrTitle" idx="4" hasCustomPrompt="1"/>
            <p:custDataLst>
              <p:tags r:id="rId14"/>
            </p:custDataLst>
          </p:nvPr>
        </p:nvSpPr>
        <p:spPr>
          <a:xfrm>
            <a:off x="1383725" y="1651867"/>
            <a:ext cx="3798450" cy="2841169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9000" b="0" i="0" u="none" strike="noStrike" kern="1200" cap="none" spc="650" normalizeH="0" baseline="0" noProof="1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汉仪粗黑 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像" descr="图像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635" y="-317"/>
            <a:ext cx="12192000" cy="68576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1.png" descr="1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04342" y="878977"/>
            <a:ext cx="5169741" cy="509939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" name="2.png" descr="2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36384" y="1417377"/>
            <a:ext cx="3901441" cy="42613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2"/>
          <p:cNvSpPr/>
          <p:nvPr>
            <p:ph type="ctrTitle" idx="4" hasCustomPrompt="1"/>
            <p:custDataLst>
              <p:tags r:id="rId11"/>
            </p:custDataLst>
          </p:nvPr>
        </p:nvSpPr>
        <p:spPr>
          <a:xfrm>
            <a:off x="868680" y="2759874"/>
            <a:ext cx="4719307" cy="475615"/>
          </a:xfrm>
        </p:spPr>
        <p:txBody>
          <a:bodyPr vert="horz" wrap="square" lIns="101600" tIns="38100" rIns="76200" bIns="381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2300" b="0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粗黑 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1pPr>
            <a:lvl2pPr eaLnBrk="1" fontAlgn="auto" latinLnBrk="0" hangingPunct="1">
              <a:defRPr sz="16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2pPr>
            <a:lvl3pPr eaLnBrk="1" fontAlgn="auto" latinLnBrk="0" hangingPunct="1">
              <a:defRPr sz="16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3pPr>
            <a:lvl4pPr eaLnBrk="1" fontAlgn="auto" latinLnBrk="0" hangingPunct="1">
              <a:defRPr sz="16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4pPr>
            <a:lvl5pPr eaLnBrk="1" fontAlgn="auto" latinLnBrk="0" hangingPunct="1">
              <a:defRPr sz="16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9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0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/>
          <p:cNvSpPr/>
          <p:nvPr>
            <p:custDataLst>
              <p:tags r:id="rId2"/>
            </p:custDataLst>
          </p:nvPr>
        </p:nvSpPr>
        <p:spPr>
          <a:xfrm>
            <a:off x="-319" y="-636"/>
            <a:ext cx="12192637" cy="6858321"/>
          </a:xfrm>
          <a:prstGeom prst="rect">
            <a:avLst/>
          </a:prstGeom>
          <a:solidFill>
            <a:srgbClr val="FDF6B2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7"/>
          <p:cNvSpPr/>
          <p:nvPr>
            <p:custDataLst>
              <p:tags r:id="rId3"/>
            </p:custDataLst>
          </p:nvPr>
        </p:nvSpPr>
        <p:spPr>
          <a:xfrm>
            <a:off x="-200" y="0"/>
            <a:ext cx="12193022" cy="72262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" name="矩形 8"/>
          <p:cNvSpPr/>
          <p:nvPr>
            <p:custDataLst>
              <p:tags r:id="rId4"/>
            </p:custDataLst>
          </p:nvPr>
        </p:nvSpPr>
        <p:spPr>
          <a:xfrm>
            <a:off x="-318" y="6025936"/>
            <a:ext cx="12192636" cy="832698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9" name="4.png" descr="4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84664" y="3908108"/>
            <a:ext cx="4107336" cy="29498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8"/>
            <a:ext cx="12192000" cy="6858000"/>
          </a:xfrm>
          <a:prstGeom prst="rect">
            <a:avLst/>
          </a:prstGeom>
        </p:spPr>
      </p:pic>
      <p:pic>
        <p:nvPicPr>
          <p:cNvPr id="6" name="图片 5" descr="NO.26-1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200275" cy="2008561"/>
          </a:xfrm>
          <a:prstGeom prst="rect">
            <a:avLst/>
          </a:prstGeom>
        </p:spPr>
      </p:pic>
      <p:pic>
        <p:nvPicPr>
          <p:cNvPr id="7" name="图片 6" descr="NO.26-1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3264"/>
            <a:ext cx="2214245" cy="19947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汉仪旗黑-50简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8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6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7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1pPr>
            <a:lvl2pPr indent="0" eaLnBrk="1" fontAlgn="auto" latinLnBrk="0" hangingPunct="1"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2pPr>
            <a:lvl3pPr indent="0" eaLnBrk="1" fontAlgn="auto" latinLnBrk="0" hangingPunct="1"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3pPr>
            <a:lvl4pPr indent="0" eaLnBrk="1" fontAlgn="auto" latinLnBrk="0" hangingPunct="1"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4pPr>
            <a:lvl5pPr indent="0" eaLnBrk="1" fontAlgn="auto" latinLnBrk="0" hangingPunct="1"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像" descr="图像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0" y="-317"/>
            <a:ext cx="12192000" cy="68576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片 1" descr="we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5857968" cy="685736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2"/>
          <p:cNvSpPr/>
          <p:nvPr>
            <p:ph type="title" idx="2" hasCustomPrompt="1"/>
            <p:custDataLst>
              <p:tags r:id="rId9"/>
            </p:custDataLst>
          </p:nvPr>
        </p:nvSpPr>
        <p:spPr>
          <a:xfrm>
            <a:off x="6095999" y="3169241"/>
            <a:ext cx="5199177" cy="1238885"/>
          </a:xfrm>
        </p:spPr>
        <p:txBody>
          <a:bodyPr vert="horz" wrap="square" lIns="101600" tIns="38100" rIns="63500" bIns="38100" rtlCol="0" anchor="t" anchorCtr="0">
            <a:normAutofit/>
          </a:bodyPr>
          <a:lstStyle>
            <a:lvl1pPr marL="0" marR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7000" b="0" i="0" u="none" strike="noStrike" kern="0" cap="none" spc="300" normalizeH="0" baseline="0" noProof="1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汉仪粗黑 简" charset="0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/>
          <p:nvPr>
            <p:custDataLst>
              <p:tags r:id="rId2"/>
            </p:custDataLst>
          </p:nvPr>
        </p:nvSpPr>
        <p:spPr>
          <a:xfrm>
            <a:off x="1905" y="10154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02402" cy="7655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-9560" y="17145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441" y="-317"/>
            <a:ext cx="12191436" cy="6857683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794" y="0"/>
            <a:ext cx="12192000" cy="2664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1076" y="318"/>
            <a:ext cx="12191436" cy="6857683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159" y="5029202"/>
            <a:ext cx="12192000" cy="18287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441" y="-317"/>
            <a:ext cx="12191436" cy="6857683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794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317"/>
            <a:ext cx="12192000" cy="6858000"/>
          </a:xfrm>
          <a:prstGeom prst="rect">
            <a:avLst/>
          </a:prstGeom>
        </p:spPr>
      </p:pic>
      <p:pic>
        <p:nvPicPr>
          <p:cNvPr id="9" name="图片 8" descr="NO.26-1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200275" cy="2008561"/>
          </a:xfrm>
          <a:prstGeom prst="rect">
            <a:avLst/>
          </a:prstGeom>
        </p:spPr>
      </p:pic>
      <p:pic>
        <p:nvPicPr>
          <p:cNvPr id="8" name="图片 7" descr="NO.26-1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3264"/>
            <a:ext cx="2214245" cy="1994724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600" y="-4127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317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-8255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NO.26-1_正文页装饰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322560" y="5171612"/>
            <a:ext cx="1871967" cy="16863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317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NO.26-1_正文页装饰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17200" y="5437045"/>
            <a:ext cx="1577327" cy="14209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317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5029836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NO.26-1_正文页装饰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40" y="0"/>
            <a:ext cx="2200275" cy="20085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317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NO.26-1_正文页装饰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495280" y="5327201"/>
            <a:ext cx="1699260" cy="15307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8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NO.26-1_正文页装饰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41" y="0"/>
            <a:ext cx="1579969" cy="1442303"/>
          </a:xfrm>
          <a:prstGeom prst="rect">
            <a:avLst/>
          </a:prstGeom>
        </p:spPr>
      </p:pic>
      <p:pic>
        <p:nvPicPr>
          <p:cNvPr id="8" name="图片 7" descr="NO.26-1_正文页装饰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535920" y="5363815"/>
            <a:ext cx="1658620" cy="149418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8"/>
            <a:ext cx="12192000" cy="6858000"/>
          </a:xfrm>
          <a:prstGeom prst="rect">
            <a:avLst/>
          </a:prstGeom>
        </p:spPr>
      </p:pic>
      <p:pic>
        <p:nvPicPr>
          <p:cNvPr id="8" name="图片 7" descr="NO.26-1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200275" cy="2008561"/>
          </a:xfrm>
          <a:prstGeom prst="rect">
            <a:avLst/>
          </a:prstGeom>
        </p:spPr>
      </p:pic>
      <p:pic>
        <p:nvPicPr>
          <p:cNvPr id="7" name="图片 6" descr="NO.26-1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3264"/>
            <a:ext cx="2214245" cy="19947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635"/>
            <a:ext cx="12192000" cy="6858318"/>
          </a:xfrm>
          <a:prstGeom prst="rect">
            <a:avLst/>
          </a:prstGeom>
        </p:spPr>
      </p:pic>
      <p:pic>
        <p:nvPicPr>
          <p:cNvPr id="2" name="图片 1" descr="NO.26-1_章节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704811" y="2779395"/>
            <a:ext cx="6487189" cy="407860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9"/>
            </p:custDataLst>
          </p:nvPr>
        </p:nvGrpSpPr>
        <p:grpSpPr>
          <a:xfrm>
            <a:off x="887730" y="4143212"/>
            <a:ext cx="1676400" cy="370840"/>
            <a:chOff x="2086" y="6488"/>
            <a:chExt cx="2640" cy="584"/>
          </a:xfrm>
        </p:grpSpPr>
        <p:sp>
          <p:nvSpPr>
            <p:cNvPr id="43" name="箭头: V 形 42"/>
            <p:cNvSpPr/>
            <p:nvPr>
              <p:custDataLst>
                <p:tags r:id="rId10"/>
              </p:custDataLst>
            </p:nvPr>
          </p:nvSpPr>
          <p:spPr>
            <a:xfrm>
              <a:off x="4182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90000"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汉仪中黑 简" panose="00020600040101010101" charset="-122"/>
              </a:endParaRPr>
            </a:p>
          </p:txBody>
        </p:sp>
        <p:sp>
          <p:nvSpPr>
            <p:cNvPr id="44" name="箭头: V 形 43"/>
            <p:cNvSpPr/>
            <p:nvPr>
              <p:custDataLst>
                <p:tags r:id="rId11"/>
              </p:custDataLst>
            </p:nvPr>
          </p:nvSpPr>
          <p:spPr>
            <a:xfrm>
              <a:off x="3763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90000"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汉仪中黑 简" panose="00020600040101010101" charset="-122"/>
              </a:endParaRPr>
            </a:p>
          </p:txBody>
        </p:sp>
        <p:sp>
          <p:nvSpPr>
            <p:cNvPr id="45" name="箭头: V 形 44"/>
            <p:cNvSpPr/>
            <p:nvPr>
              <p:custDataLst>
                <p:tags r:id="rId12"/>
              </p:custDataLst>
            </p:nvPr>
          </p:nvSpPr>
          <p:spPr>
            <a:xfrm>
              <a:off x="3344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90000"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汉仪中黑 简" panose="00020600040101010101" charset="-122"/>
              </a:endParaRPr>
            </a:p>
          </p:txBody>
        </p:sp>
        <p:sp>
          <p:nvSpPr>
            <p:cNvPr id="46" name="箭头: V 形 45"/>
            <p:cNvSpPr/>
            <p:nvPr>
              <p:custDataLst>
                <p:tags r:id="rId13"/>
              </p:custDataLst>
            </p:nvPr>
          </p:nvSpPr>
          <p:spPr>
            <a:xfrm>
              <a:off x="2924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90000"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汉仪中黑 简" panose="00020600040101010101" charset="-122"/>
              </a:endParaRPr>
            </a:p>
          </p:txBody>
        </p:sp>
        <p:sp>
          <p:nvSpPr>
            <p:cNvPr id="47" name="箭头: V 形 46"/>
            <p:cNvSpPr/>
            <p:nvPr>
              <p:custDataLst>
                <p:tags r:id="rId14"/>
              </p:custDataLst>
            </p:nvPr>
          </p:nvSpPr>
          <p:spPr>
            <a:xfrm>
              <a:off x="2505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90000"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汉仪中黑 简" panose="00020600040101010101" charset="-122"/>
              </a:endParaRPr>
            </a:p>
          </p:txBody>
        </p:sp>
        <p:sp>
          <p:nvSpPr>
            <p:cNvPr id="48" name="箭头: V 形 47"/>
            <p:cNvSpPr/>
            <p:nvPr>
              <p:custDataLst>
                <p:tags r:id="rId15"/>
              </p:custDataLst>
            </p:nvPr>
          </p:nvSpPr>
          <p:spPr>
            <a:xfrm>
              <a:off x="2086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90000"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中黑 简" panose="00020600040101010101" charset="-122"/>
                <a:cs typeface="汉仪中黑 简" panose="00020600040101010101" charset="-122"/>
              </a:endParaRPr>
            </a:p>
          </p:txBody>
        </p:sp>
      </p:grpSp>
      <p:sp>
        <p:nvSpPr>
          <p:cNvPr id="8" name="标题 2"/>
          <p:cNvSpPr/>
          <p:nvPr>
            <p:ph type="ctrTitle" idx="2" hasCustomPrompt="1"/>
            <p:custDataLst>
              <p:tags r:id="rId16"/>
            </p:custDataLst>
          </p:nvPr>
        </p:nvSpPr>
        <p:spPr>
          <a:xfrm>
            <a:off x="868680" y="2920202"/>
            <a:ext cx="4801222" cy="972185"/>
          </a:xfrm>
          <a:noFill/>
        </p:spPr>
        <p:txBody>
          <a:bodyPr vert="horz" wrap="square" lIns="0" tIns="0" rIns="9000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88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5900" b="1" i="0" u="none" strike="noStrike" kern="1200" cap="none" spc="0" normalizeH="0" baseline="0" noProof="1" dirty="0">
                <a:ln w="12700"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大黑简" panose="02010600000101010101" charset="-122"/>
                <a:cs typeface="Dubai Medium" panose="020B0603030403030204" pitchFamily="34" charset="-78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9" name="文本占位符 3"/>
          <p:cNvSpPr/>
          <p:nvPr>
            <p:ph type="body" idx="3" hasCustomPrompt="1"/>
            <p:custDataLst>
              <p:tags r:id="rId17"/>
            </p:custDataLst>
          </p:nvPr>
        </p:nvSpPr>
        <p:spPr>
          <a:xfrm>
            <a:off x="868680" y="4764877"/>
            <a:ext cx="4598022" cy="963517"/>
          </a:xfrm>
          <a:noFill/>
        </p:spPr>
        <p:txBody>
          <a:bodyPr vert="horz" wrap="square" lIns="18000" tIns="0" rIns="82550" bIns="0" rtlCol="0" anchor="t" anchorCtr="0">
            <a:normAutofit/>
          </a:bodyPr>
          <a:lstStyle>
            <a:lvl1pPr marL="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6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330" y="1061085"/>
            <a:ext cx="10968990" cy="518858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6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7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8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9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0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33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065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330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1051560"/>
            <a:ext cx="10608310" cy="4057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8"/>
            <a:ext cx="12192000" cy="6858000"/>
          </a:xfrm>
          <a:prstGeom prst="rect">
            <a:avLst/>
          </a:prstGeom>
        </p:spPr>
      </p:pic>
      <p:pic>
        <p:nvPicPr>
          <p:cNvPr id="9" name="图片 8" descr="NO.26-1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200275" cy="2008561"/>
          </a:xfrm>
          <a:prstGeom prst="rect">
            <a:avLst/>
          </a:prstGeom>
        </p:spPr>
      </p:pic>
      <p:pic>
        <p:nvPicPr>
          <p:cNvPr id="8" name="图片 7" descr="NO.26-1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3264"/>
            <a:ext cx="2214245" cy="19947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5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 userDrawn="1">
            <p:custDataLst>
              <p:tags r:id="rId2"/>
            </p:custDataLst>
          </p:nvPr>
        </p:nvSpPr>
        <p:spPr>
          <a:xfrm>
            <a:off x="839647" y="609600"/>
            <a:ext cx="10512706" cy="5638800"/>
          </a:xfrm>
          <a:custGeom>
            <a:avLst/>
            <a:gdLst/>
            <a:ahLst/>
            <a:cxnLst/>
            <a:rect l="0" t="0" r="0" b="0"/>
            <a:pathLst>
              <a:path w="994919" h="439294">
                <a:moveTo>
                  <a:pt x="359410" y="143764"/>
                </a:moveTo>
                <a:cubicBezTo>
                  <a:pt x="319278" y="92583"/>
                  <a:pt x="277495" y="42672"/>
                  <a:pt x="228727" y="55118"/>
                </a:cubicBezTo>
                <a:cubicBezTo>
                  <a:pt x="171704" y="51308"/>
                  <a:pt x="153162" y="122428"/>
                  <a:pt x="134620" y="182626"/>
                </a:cubicBezTo>
                <a:cubicBezTo>
                  <a:pt x="0" y="183896"/>
                  <a:pt x="9779" y="227584"/>
                  <a:pt x="26543" y="273431"/>
                </a:cubicBezTo>
                <a:cubicBezTo>
                  <a:pt x="68707" y="363982"/>
                  <a:pt x="134874" y="331724"/>
                  <a:pt x="206248" y="273431"/>
                </a:cubicBezTo>
                <a:cubicBezTo>
                  <a:pt x="167640" y="305816"/>
                  <a:pt x="287528" y="439293"/>
                  <a:pt x="364617" y="413639"/>
                </a:cubicBezTo>
                <a:cubicBezTo>
                  <a:pt x="389509" y="414782"/>
                  <a:pt x="489458" y="331216"/>
                  <a:pt x="480187" y="320929"/>
                </a:cubicBezTo>
                <a:cubicBezTo>
                  <a:pt x="497713" y="398653"/>
                  <a:pt x="556387" y="426339"/>
                  <a:pt x="642366" y="420370"/>
                </a:cubicBezTo>
                <a:cubicBezTo>
                  <a:pt x="690499" y="410083"/>
                  <a:pt x="728853" y="380111"/>
                  <a:pt x="752856" y="320929"/>
                </a:cubicBezTo>
                <a:cubicBezTo>
                  <a:pt x="841375" y="378968"/>
                  <a:pt x="918083" y="386207"/>
                  <a:pt x="969010" y="282067"/>
                </a:cubicBezTo>
                <a:cubicBezTo>
                  <a:pt x="994918" y="242189"/>
                  <a:pt x="967740" y="201930"/>
                  <a:pt x="891286" y="161036"/>
                </a:cubicBezTo>
                <a:cubicBezTo>
                  <a:pt x="919734" y="86995"/>
                  <a:pt x="894969" y="44704"/>
                  <a:pt x="814832" y="22733"/>
                </a:cubicBezTo>
                <a:cubicBezTo>
                  <a:pt x="724662" y="22225"/>
                  <a:pt x="663702" y="60452"/>
                  <a:pt x="661543" y="140081"/>
                </a:cubicBezTo>
                <a:cubicBezTo>
                  <a:pt x="611759" y="38100"/>
                  <a:pt x="564896" y="0"/>
                  <a:pt x="497840" y="12954"/>
                </a:cubicBezTo>
                <a:cubicBezTo>
                  <a:pt x="423164" y="10541"/>
                  <a:pt x="394970" y="77851"/>
                  <a:pt x="359410" y="14376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任意多边形: 形状 20"/>
          <p:cNvSpPr/>
          <p:nvPr userDrawn="1">
            <p:custDataLst>
              <p:tags r:id="rId3"/>
            </p:custDataLst>
          </p:nvPr>
        </p:nvSpPr>
        <p:spPr>
          <a:xfrm>
            <a:off x="1018995" y="787540"/>
            <a:ext cx="10154010" cy="5446406"/>
          </a:xfrm>
          <a:custGeom>
            <a:avLst/>
            <a:gdLst/>
            <a:ahLst/>
            <a:cxnLst/>
            <a:rect l="0" t="0" r="0" b="0"/>
            <a:pathLst>
              <a:path w="994919" h="439294">
                <a:moveTo>
                  <a:pt x="359410" y="143764"/>
                </a:moveTo>
                <a:cubicBezTo>
                  <a:pt x="319278" y="92583"/>
                  <a:pt x="277495" y="42672"/>
                  <a:pt x="228727" y="55118"/>
                </a:cubicBezTo>
                <a:cubicBezTo>
                  <a:pt x="171704" y="51308"/>
                  <a:pt x="153162" y="122428"/>
                  <a:pt x="134620" y="182626"/>
                </a:cubicBezTo>
                <a:cubicBezTo>
                  <a:pt x="0" y="183896"/>
                  <a:pt x="9779" y="227584"/>
                  <a:pt x="26543" y="273431"/>
                </a:cubicBezTo>
                <a:cubicBezTo>
                  <a:pt x="68707" y="363982"/>
                  <a:pt x="134874" y="331724"/>
                  <a:pt x="206248" y="273431"/>
                </a:cubicBezTo>
                <a:cubicBezTo>
                  <a:pt x="167640" y="305816"/>
                  <a:pt x="287528" y="439293"/>
                  <a:pt x="364617" y="413639"/>
                </a:cubicBezTo>
                <a:cubicBezTo>
                  <a:pt x="389509" y="414782"/>
                  <a:pt x="489458" y="331216"/>
                  <a:pt x="480187" y="320929"/>
                </a:cubicBezTo>
                <a:cubicBezTo>
                  <a:pt x="497713" y="398653"/>
                  <a:pt x="556387" y="426339"/>
                  <a:pt x="642366" y="420370"/>
                </a:cubicBezTo>
                <a:cubicBezTo>
                  <a:pt x="690499" y="410083"/>
                  <a:pt x="728853" y="380111"/>
                  <a:pt x="752856" y="320929"/>
                </a:cubicBezTo>
                <a:cubicBezTo>
                  <a:pt x="841375" y="378968"/>
                  <a:pt x="918083" y="386207"/>
                  <a:pt x="969010" y="282067"/>
                </a:cubicBezTo>
                <a:cubicBezTo>
                  <a:pt x="994918" y="242189"/>
                  <a:pt x="967740" y="201930"/>
                  <a:pt x="891286" y="161036"/>
                </a:cubicBezTo>
                <a:cubicBezTo>
                  <a:pt x="919734" y="86995"/>
                  <a:pt x="894969" y="44704"/>
                  <a:pt x="814832" y="22733"/>
                </a:cubicBezTo>
                <a:cubicBezTo>
                  <a:pt x="724662" y="22225"/>
                  <a:pt x="663702" y="60452"/>
                  <a:pt x="661543" y="140081"/>
                </a:cubicBezTo>
                <a:cubicBezTo>
                  <a:pt x="611759" y="38100"/>
                  <a:pt x="564896" y="0"/>
                  <a:pt x="497840" y="12954"/>
                </a:cubicBezTo>
                <a:cubicBezTo>
                  <a:pt x="423164" y="10541"/>
                  <a:pt x="394970" y="77851"/>
                  <a:pt x="359410" y="143764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2454756" y="2573824"/>
            <a:ext cx="7406118" cy="110677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0" spc="600" baseline="0">
                <a:solidFill>
                  <a:schemeClr val="accent1"/>
                </a:solidFill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2454756" y="3844461"/>
            <a:ext cx="7406118" cy="687278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2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ea typeface="幼圆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59798" y="665863"/>
            <a:ext cx="981541" cy="1786283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516" y="2327192"/>
            <a:ext cx="2017951" cy="3743268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827371" y="4531739"/>
            <a:ext cx="804742" cy="676715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rot="20201527">
            <a:off x="8395866" y="572045"/>
            <a:ext cx="451143" cy="6218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1940184" y="1669806"/>
            <a:ext cx="8312624" cy="3826164"/>
            <a:chOff x="1290320" y="1524000"/>
            <a:chExt cx="9611360" cy="4500880"/>
          </a:xfrm>
        </p:grpSpPr>
        <p:sp>
          <p:nvSpPr>
            <p:cNvPr id="8" name="矩形: 圆角 7"/>
            <p:cNvSpPr/>
            <p:nvPr>
              <p:custDataLst>
                <p:tags r:id="rId3"/>
              </p:custDataLst>
            </p:nvPr>
          </p:nvSpPr>
          <p:spPr>
            <a:xfrm>
              <a:off x="1290320" y="1524000"/>
              <a:ext cx="9458960" cy="434848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/>
            <p:cNvSpPr/>
            <p:nvPr>
              <p:custDataLst>
                <p:tags r:id="rId4"/>
              </p:custDataLst>
            </p:nvPr>
          </p:nvSpPr>
          <p:spPr>
            <a:xfrm>
              <a:off x="1442720" y="1676400"/>
              <a:ext cx="9458960" cy="434848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2925765" y="3111120"/>
            <a:ext cx="6340470" cy="999487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54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2925760" y="4188707"/>
            <a:ext cx="6340470" cy="999487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4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224288" y="2958703"/>
            <a:ext cx="1791442" cy="29497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79742" y="582339"/>
            <a:ext cx="1786283" cy="7681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561622" y="1195804"/>
            <a:ext cx="1018120" cy="4389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52" y="1816309"/>
            <a:ext cx="390178" cy="3292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856138" y="885194"/>
            <a:ext cx="1786283" cy="774259"/>
          </a:xfrm>
          <a:prstGeom prst="rect">
            <a:avLst/>
          </a:prstGeom>
        </p:spPr>
      </p:pic>
      <p:grpSp>
        <p:nvGrpSpPr>
          <p:cNvPr id="6" name="组合 5"/>
          <p:cNvGrpSpPr/>
          <p:nvPr userDrawn="1">
            <p:custDataLst>
              <p:tags r:id="rId4"/>
            </p:custDataLst>
          </p:nvPr>
        </p:nvGrpSpPr>
        <p:grpSpPr>
          <a:xfrm>
            <a:off x="1290320" y="1524000"/>
            <a:ext cx="9611360" cy="4500880"/>
            <a:chOff x="1290320" y="1524000"/>
            <a:chExt cx="9611360" cy="4500880"/>
          </a:xfrm>
        </p:grpSpPr>
        <p:sp>
          <p:nvSpPr>
            <p:cNvPr id="7" name="矩形: 圆角 6"/>
            <p:cNvSpPr/>
            <p:nvPr>
              <p:custDataLst>
                <p:tags r:id="rId5"/>
              </p:custDataLst>
            </p:nvPr>
          </p:nvSpPr>
          <p:spPr>
            <a:xfrm>
              <a:off x="1290320" y="1524000"/>
              <a:ext cx="9458960" cy="43484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: 圆角 7"/>
            <p:cNvSpPr/>
            <p:nvPr>
              <p:custDataLst>
                <p:tags r:id="rId6"/>
              </p:custDataLst>
            </p:nvPr>
          </p:nvSpPr>
          <p:spPr>
            <a:xfrm>
              <a:off x="1442720" y="1676400"/>
              <a:ext cx="9458960" cy="43484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24515" y="4643326"/>
            <a:ext cx="1036410" cy="148755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312930" y="1659453"/>
            <a:ext cx="1291961" cy="559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8"/>
            <a:ext cx="12192000" cy="6858000"/>
          </a:xfrm>
          <a:prstGeom prst="rect">
            <a:avLst/>
          </a:prstGeom>
        </p:spPr>
      </p:pic>
      <p:pic>
        <p:nvPicPr>
          <p:cNvPr id="11" name="图片 10" descr="NO.26-1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200275" cy="2008561"/>
          </a:xfrm>
          <a:prstGeom prst="rect">
            <a:avLst/>
          </a:prstGeom>
        </p:spPr>
      </p:pic>
      <p:pic>
        <p:nvPicPr>
          <p:cNvPr id="10" name="图片 9" descr="NO.26-1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3264"/>
            <a:ext cx="2214245" cy="19947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 userDrawn="1">
            <p:custDataLst>
              <p:tags r:id="rId2"/>
            </p:custDataLst>
          </p:nvPr>
        </p:nvSpPr>
        <p:spPr>
          <a:xfrm>
            <a:off x="839647" y="609600"/>
            <a:ext cx="10512706" cy="5638800"/>
          </a:xfrm>
          <a:custGeom>
            <a:avLst/>
            <a:gdLst/>
            <a:ahLst/>
            <a:cxnLst/>
            <a:rect l="0" t="0" r="0" b="0"/>
            <a:pathLst>
              <a:path w="994919" h="439294">
                <a:moveTo>
                  <a:pt x="359410" y="143764"/>
                </a:moveTo>
                <a:cubicBezTo>
                  <a:pt x="319278" y="92583"/>
                  <a:pt x="277495" y="42672"/>
                  <a:pt x="228727" y="55118"/>
                </a:cubicBezTo>
                <a:cubicBezTo>
                  <a:pt x="171704" y="51308"/>
                  <a:pt x="153162" y="122428"/>
                  <a:pt x="134620" y="182626"/>
                </a:cubicBezTo>
                <a:cubicBezTo>
                  <a:pt x="0" y="183896"/>
                  <a:pt x="9779" y="227584"/>
                  <a:pt x="26543" y="273431"/>
                </a:cubicBezTo>
                <a:cubicBezTo>
                  <a:pt x="68707" y="363982"/>
                  <a:pt x="134874" y="331724"/>
                  <a:pt x="206248" y="273431"/>
                </a:cubicBezTo>
                <a:cubicBezTo>
                  <a:pt x="167640" y="305816"/>
                  <a:pt x="287528" y="439293"/>
                  <a:pt x="364617" y="413639"/>
                </a:cubicBezTo>
                <a:cubicBezTo>
                  <a:pt x="389509" y="414782"/>
                  <a:pt x="489458" y="331216"/>
                  <a:pt x="480187" y="320929"/>
                </a:cubicBezTo>
                <a:cubicBezTo>
                  <a:pt x="497713" y="398653"/>
                  <a:pt x="556387" y="426339"/>
                  <a:pt x="642366" y="420370"/>
                </a:cubicBezTo>
                <a:cubicBezTo>
                  <a:pt x="690499" y="410083"/>
                  <a:pt x="728853" y="380111"/>
                  <a:pt x="752856" y="320929"/>
                </a:cubicBezTo>
                <a:cubicBezTo>
                  <a:pt x="841375" y="378968"/>
                  <a:pt x="918083" y="386207"/>
                  <a:pt x="969010" y="282067"/>
                </a:cubicBezTo>
                <a:cubicBezTo>
                  <a:pt x="994918" y="242189"/>
                  <a:pt x="967740" y="201930"/>
                  <a:pt x="891286" y="161036"/>
                </a:cubicBezTo>
                <a:cubicBezTo>
                  <a:pt x="919734" y="86995"/>
                  <a:pt x="894969" y="44704"/>
                  <a:pt x="814832" y="22733"/>
                </a:cubicBezTo>
                <a:cubicBezTo>
                  <a:pt x="724662" y="22225"/>
                  <a:pt x="663702" y="60452"/>
                  <a:pt x="661543" y="140081"/>
                </a:cubicBezTo>
                <a:cubicBezTo>
                  <a:pt x="611759" y="38100"/>
                  <a:pt x="564896" y="0"/>
                  <a:pt x="497840" y="12954"/>
                </a:cubicBezTo>
                <a:cubicBezTo>
                  <a:pt x="423164" y="10541"/>
                  <a:pt x="394970" y="77851"/>
                  <a:pt x="359410" y="14376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任意多边形: 形状 5"/>
          <p:cNvSpPr/>
          <p:nvPr userDrawn="1">
            <p:custDataLst>
              <p:tags r:id="rId3"/>
            </p:custDataLst>
          </p:nvPr>
        </p:nvSpPr>
        <p:spPr>
          <a:xfrm>
            <a:off x="1018995" y="787540"/>
            <a:ext cx="10154010" cy="5446406"/>
          </a:xfrm>
          <a:custGeom>
            <a:avLst/>
            <a:gdLst/>
            <a:ahLst/>
            <a:cxnLst/>
            <a:rect l="0" t="0" r="0" b="0"/>
            <a:pathLst>
              <a:path w="994919" h="439294">
                <a:moveTo>
                  <a:pt x="359410" y="143764"/>
                </a:moveTo>
                <a:cubicBezTo>
                  <a:pt x="319278" y="92583"/>
                  <a:pt x="277495" y="42672"/>
                  <a:pt x="228727" y="55118"/>
                </a:cubicBezTo>
                <a:cubicBezTo>
                  <a:pt x="171704" y="51308"/>
                  <a:pt x="153162" y="122428"/>
                  <a:pt x="134620" y="182626"/>
                </a:cubicBezTo>
                <a:cubicBezTo>
                  <a:pt x="0" y="183896"/>
                  <a:pt x="9779" y="227584"/>
                  <a:pt x="26543" y="273431"/>
                </a:cubicBezTo>
                <a:cubicBezTo>
                  <a:pt x="68707" y="363982"/>
                  <a:pt x="134874" y="331724"/>
                  <a:pt x="206248" y="273431"/>
                </a:cubicBezTo>
                <a:cubicBezTo>
                  <a:pt x="167640" y="305816"/>
                  <a:pt x="287528" y="439293"/>
                  <a:pt x="364617" y="413639"/>
                </a:cubicBezTo>
                <a:cubicBezTo>
                  <a:pt x="389509" y="414782"/>
                  <a:pt x="489458" y="331216"/>
                  <a:pt x="480187" y="320929"/>
                </a:cubicBezTo>
                <a:cubicBezTo>
                  <a:pt x="497713" y="398653"/>
                  <a:pt x="556387" y="426339"/>
                  <a:pt x="642366" y="420370"/>
                </a:cubicBezTo>
                <a:cubicBezTo>
                  <a:pt x="690499" y="410083"/>
                  <a:pt x="728853" y="380111"/>
                  <a:pt x="752856" y="320929"/>
                </a:cubicBezTo>
                <a:cubicBezTo>
                  <a:pt x="841375" y="378968"/>
                  <a:pt x="918083" y="386207"/>
                  <a:pt x="969010" y="282067"/>
                </a:cubicBezTo>
                <a:cubicBezTo>
                  <a:pt x="994918" y="242189"/>
                  <a:pt x="967740" y="201930"/>
                  <a:pt x="891286" y="161036"/>
                </a:cubicBezTo>
                <a:cubicBezTo>
                  <a:pt x="919734" y="86995"/>
                  <a:pt x="894969" y="44704"/>
                  <a:pt x="814832" y="22733"/>
                </a:cubicBezTo>
                <a:cubicBezTo>
                  <a:pt x="724662" y="22225"/>
                  <a:pt x="663702" y="60452"/>
                  <a:pt x="661543" y="140081"/>
                </a:cubicBezTo>
                <a:cubicBezTo>
                  <a:pt x="611759" y="38100"/>
                  <a:pt x="564896" y="0"/>
                  <a:pt x="497840" y="12954"/>
                </a:cubicBezTo>
                <a:cubicBezTo>
                  <a:pt x="423164" y="10541"/>
                  <a:pt x="394970" y="77851"/>
                  <a:pt x="359410" y="143764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296885" y="2406446"/>
            <a:ext cx="2225233" cy="36640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59798" y="665863"/>
            <a:ext cx="981541" cy="17862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7371" y="4531739"/>
            <a:ext cx="804742" cy="676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20201527">
            <a:off x="8395866" y="572045"/>
            <a:ext cx="451143" cy="62184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2917371" y="2693246"/>
            <a:ext cx="6357257" cy="1117901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0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2917371" y="3887622"/>
            <a:ext cx="6379514" cy="66296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48" y="5248702"/>
            <a:ext cx="960474" cy="13766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1031" y="4926468"/>
            <a:ext cx="988313" cy="16273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8971" y="5018492"/>
            <a:ext cx="981541" cy="178628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42" name="图片 4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0670" y="152606"/>
            <a:ext cx="1015420" cy="18835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79742" y="124815"/>
            <a:ext cx="609923" cy="110998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99858" y="262793"/>
            <a:ext cx="804742" cy="6767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564321"/>
            <a:ext cx="1902117" cy="21825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472948" y="279134"/>
            <a:ext cx="2719052" cy="12924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 userDrawn="1">
            <p:custDataLst>
              <p:tags r:id="rId2"/>
            </p:custDataLst>
          </p:nvPr>
        </p:nvSpPr>
        <p:spPr>
          <a:xfrm>
            <a:off x="839647" y="609600"/>
            <a:ext cx="10512706" cy="5638800"/>
          </a:xfrm>
          <a:custGeom>
            <a:avLst/>
            <a:gdLst/>
            <a:ahLst/>
            <a:cxnLst/>
            <a:rect l="0" t="0" r="0" b="0"/>
            <a:pathLst>
              <a:path w="994919" h="439294">
                <a:moveTo>
                  <a:pt x="359410" y="143764"/>
                </a:moveTo>
                <a:cubicBezTo>
                  <a:pt x="319278" y="92583"/>
                  <a:pt x="277495" y="42672"/>
                  <a:pt x="228727" y="55118"/>
                </a:cubicBezTo>
                <a:cubicBezTo>
                  <a:pt x="171704" y="51308"/>
                  <a:pt x="153162" y="122428"/>
                  <a:pt x="134620" y="182626"/>
                </a:cubicBezTo>
                <a:cubicBezTo>
                  <a:pt x="0" y="183896"/>
                  <a:pt x="9779" y="227584"/>
                  <a:pt x="26543" y="273431"/>
                </a:cubicBezTo>
                <a:cubicBezTo>
                  <a:pt x="68707" y="363982"/>
                  <a:pt x="134874" y="331724"/>
                  <a:pt x="206248" y="273431"/>
                </a:cubicBezTo>
                <a:cubicBezTo>
                  <a:pt x="167640" y="305816"/>
                  <a:pt x="287528" y="439293"/>
                  <a:pt x="364617" y="413639"/>
                </a:cubicBezTo>
                <a:cubicBezTo>
                  <a:pt x="389509" y="414782"/>
                  <a:pt x="489458" y="331216"/>
                  <a:pt x="480187" y="320929"/>
                </a:cubicBezTo>
                <a:cubicBezTo>
                  <a:pt x="497713" y="398653"/>
                  <a:pt x="556387" y="426339"/>
                  <a:pt x="642366" y="420370"/>
                </a:cubicBezTo>
                <a:cubicBezTo>
                  <a:pt x="690499" y="410083"/>
                  <a:pt x="728853" y="380111"/>
                  <a:pt x="752856" y="320929"/>
                </a:cubicBezTo>
                <a:cubicBezTo>
                  <a:pt x="841375" y="378968"/>
                  <a:pt x="918083" y="386207"/>
                  <a:pt x="969010" y="282067"/>
                </a:cubicBezTo>
                <a:cubicBezTo>
                  <a:pt x="994918" y="242189"/>
                  <a:pt x="967740" y="201930"/>
                  <a:pt x="891286" y="161036"/>
                </a:cubicBezTo>
                <a:cubicBezTo>
                  <a:pt x="919734" y="86995"/>
                  <a:pt x="894969" y="44704"/>
                  <a:pt x="814832" y="22733"/>
                </a:cubicBezTo>
                <a:cubicBezTo>
                  <a:pt x="724662" y="22225"/>
                  <a:pt x="663702" y="60452"/>
                  <a:pt x="661543" y="140081"/>
                </a:cubicBezTo>
                <a:cubicBezTo>
                  <a:pt x="611759" y="38100"/>
                  <a:pt x="564896" y="0"/>
                  <a:pt x="497840" y="12954"/>
                </a:cubicBezTo>
                <a:cubicBezTo>
                  <a:pt x="423164" y="10541"/>
                  <a:pt x="394970" y="77851"/>
                  <a:pt x="359410" y="14376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任意多边形: 形状 20"/>
          <p:cNvSpPr/>
          <p:nvPr userDrawn="1">
            <p:custDataLst>
              <p:tags r:id="rId3"/>
            </p:custDataLst>
          </p:nvPr>
        </p:nvSpPr>
        <p:spPr>
          <a:xfrm>
            <a:off x="1018995" y="787540"/>
            <a:ext cx="10154010" cy="5446406"/>
          </a:xfrm>
          <a:custGeom>
            <a:avLst/>
            <a:gdLst/>
            <a:ahLst/>
            <a:cxnLst/>
            <a:rect l="0" t="0" r="0" b="0"/>
            <a:pathLst>
              <a:path w="994919" h="439294">
                <a:moveTo>
                  <a:pt x="359410" y="143764"/>
                </a:moveTo>
                <a:cubicBezTo>
                  <a:pt x="319278" y="92583"/>
                  <a:pt x="277495" y="42672"/>
                  <a:pt x="228727" y="55118"/>
                </a:cubicBezTo>
                <a:cubicBezTo>
                  <a:pt x="171704" y="51308"/>
                  <a:pt x="153162" y="122428"/>
                  <a:pt x="134620" y="182626"/>
                </a:cubicBezTo>
                <a:cubicBezTo>
                  <a:pt x="0" y="183896"/>
                  <a:pt x="9779" y="227584"/>
                  <a:pt x="26543" y="273431"/>
                </a:cubicBezTo>
                <a:cubicBezTo>
                  <a:pt x="68707" y="363982"/>
                  <a:pt x="134874" y="331724"/>
                  <a:pt x="206248" y="273431"/>
                </a:cubicBezTo>
                <a:cubicBezTo>
                  <a:pt x="167640" y="305816"/>
                  <a:pt x="287528" y="439293"/>
                  <a:pt x="364617" y="413639"/>
                </a:cubicBezTo>
                <a:cubicBezTo>
                  <a:pt x="389509" y="414782"/>
                  <a:pt x="489458" y="331216"/>
                  <a:pt x="480187" y="320929"/>
                </a:cubicBezTo>
                <a:cubicBezTo>
                  <a:pt x="497713" y="398653"/>
                  <a:pt x="556387" y="426339"/>
                  <a:pt x="642366" y="420370"/>
                </a:cubicBezTo>
                <a:cubicBezTo>
                  <a:pt x="690499" y="410083"/>
                  <a:pt x="728853" y="380111"/>
                  <a:pt x="752856" y="320929"/>
                </a:cubicBezTo>
                <a:cubicBezTo>
                  <a:pt x="841375" y="378968"/>
                  <a:pt x="918083" y="386207"/>
                  <a:pt x="969010" y="282067"/>
                </a:cubicBezTo>
                <a:cubicBezTo>
                  <a:pt x="994918" y="242189"/>
                  <a:pt x="967740" y="201930"/>
                  <a:pt x="891286" y="161036"/>
                </a:cubicBezTo>
                <a:cubicBezTo>
                  <a:pt x="919734" y="86995"/>
                  <a:pt x="894969" y="44704"/>
                  <a:pt x="814832" y="22733"/>
                </a:cubicBezTo>
                <a:cubicBezTo>
                  <a:pt x="724662" y="22225"/>
                  <a:pt x="663702" y="60452"/>
                  <a:pt x="661543" y="140081"/>
                </a:cubicBezTo>
                <a:cubicBezTo>
                  <a:pt x="611759" y="38100"/>
                  <a:pt x="564896" y="0"/>
                  <a:pt x="497840" y="12954"/>
                </a:cubicBezTo>
                <a:cubicBezTo>
                  <a:pt x="423164" y="10541"/>
                  <a:pt x="394970" y="77851"/>
                  <a:pt x="359410" y="143764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2454756" y="2573824"/>
            <a:ext cx="7406118" cy="110677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0" spc="600" baseline="0">
                <a:solidFill>
                  <a:schemeClr val="accent1"/>
                </a:solidFill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2454756" y="3844461"/>
            <a:ext cx="7406118" cy="687278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2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ea typeface="幼圆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59798" y="665863"/>
            <a:ext cx="981541" cy="1786283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516" y="2327192"/>
            <a:ext cx="2017951" cy="3743268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827371" y="4531739"/>
            <a:ext cx="804742" cy="676715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rot="20201527">
            <a:off x="8395866" y="572045"/>
            <a:ext cx="451143" cy="6218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0" y="-635"/>
            <a:ext cx="12192000" cy="6858318"/>
          </a:xfrm>
          <a:prstGeom prst="rect">
            <a:avLst/>
          </a:prstGeom>
        </p:spPr>
      </p:pic>
      <p:pic>
        <p:nvPicPr>
          <p:cNvPr id="6" name="图片 5" descr="NO.26-1_目录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0" y="-16415"/>
            <a:ext cx="3818890" cy="68740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1940184" y="1669806"/>
            <a:ext cx="8312624" cy="3826164"/>
            <a:chOff x="1290320" y="1524000"/>
            <a:chExt cx="9611360" cy="4500880"/>
          </a:xfrm>
        </p:grpSpPr>
        <p:sp>
          <p:nvSpPr>
            <p:cNvPr id="8" name="矩形: 圆角 7"/>
            <p:cNvSpPr/>
            <p:nvPr>
              <p:custDataLst>
                <p:tags r:id="rId3"/>
              </p:custDataLst>
            </p:nvPr>
          </p:nvSpPr>
          <p:spPr>
            <a:xfrm>
              <a:off x="1290320" y="1524000"/>
              <a:ext cx="9458960" cy="434848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/>
            <p:cNvSpPr/>
            <p:nvPr>
              <p:custDataLst>
                <p:tags r:id="rId4"/>
              </p:custDataLst>
            </p:nvPr>
          </p:nvSpPr>
          <p:spPr>
            <a:xfrm>
              <a:off x="1442720" y="1676400"/>
              <a:ext cx="9458960" cy="434848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2925765" y="3111120"/>
            <a:ext cx="6340470" cy="999487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54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2925760" y="4188707"/>
            <a:ext cx="6340470" cy="999487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4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224288" y="2958703"/>
            <a:ext cx="1791442" cy="29497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79742" y="582339"/>
            <a:ext cx="1786283" cy="7681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561622" y="1195804"/>
            <a:ext cx="1018120" cy="4389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52" y="1816309"/>
            <a:ext cx="390178" cy="3292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856138" y="885194"/>
            <a:ext cx="1786283" cy="774259"/>
          </a:xfrm>
          <a:prstGeom prst="rect">
            <a:avLst/>
          </a:prstGeom>
        </p:spPr>
      </p:pic>
      <p:grpSp>
        <p:nvGrpSpPr>
          <p:cNvPr id="6" name="组合 5"/>
          <p:cNvGrpSpPr/>
          <p:nvPr userDrawn="1">
            <p:custDataLst>
              <p:tags r:id="rId4"/>
            </p:custDataLst>
          </p:nvPr>
        </p:nvGrpSpPr>
        <p:grpSpPr>
          <a:xfrm>
            <a:off x="1290320" y="1524000"/>
            <a:ext cx="9611360" cy="4500880"/>
            <a:chOff x="1290320" y="1524000"/>
            <a:chExt cx="9611360" cy="4500880"/>
          </a:xfrm>
        </p:grpSpPr>
        <p:sp>
          <p:nvSpPr>
            <p:cNvPr id="7" name="矩形: 圆角 6"/>
            <p:cNvSpPr/>
            <p:nvPr>
              <p:custDataLst>
                <p:tags r:id="rId5"/>
              </p:custDataLst>
            </p:nvPr>
          </p:nvSpPr>
          <p:spPr>
            <a:xfrm>
              <a:off x="1290320" y="1524000"/>
              <a:ext cx="9458960" cy="43484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: 圆角 7"/>
            <p:cNvSpPr/>
            <p:nvPr>
              <p:custDataLst>
                <p:tags r:id="rId6"/>
              </p:custDataLst>
            </p:nvPr>
          </p:nvSpPr>
          <p:spPr>
            <a:xfrm>
              <a:off x="1442720" y="1676400"/>
              <a:ext cx="9458960" cy="43484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24515" y="4643326"/>
            <a:ext cx="1036410" cy="148755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312930" y="1659453"/>
            <a:ext cx="1291961" cy="559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 userDrawn="1">
            <p:custDataLst>
              <p:tags r:id="rId2"/>
            </p:custDataLst>
          </p:nvPr>
        </p:nvSpPr>
        <p:spPr>
          <a:xfrm>
            <a:off x="839647" y="609600"/>
            <a:ext cx="10512706" cy="5638800"/>
          </a:xfrm>
          <a:custGeom>
            <a:avLst/>
            <a:gdLst/>
            <a:ahLst/>
            <a:cxnLst/>
            <a:rect l="0" t="0" r="0" b="0"/>
            <a:pathLst>
              <a:path w="994919" h="439294">
                <a:moveTo>
                  <a:pt x="359410" y="143764"/>
                </a:moveTo>
                <a:cubicBezTo>
                  <a:pt x="319278" y="92583"/>
                  <a:pt x="277495" y="42672"/>
                  <a:pt x="228727" y="55118"/>
                </a:cubicBezTo>
                <a:cubicBezTo>
                  <a:pt x="171704" y="51308"/>
                  <a:pt x="153162" y="122428"/>
                  <a:pt x="134620" y="182626"/>
                </a:cubicBezTo>
                <a:cubicBezTo>
                  <a:pt x="0" y="183896"/>
                  <a:pt x="9779" y="227584"/>
                  <a:pt x="26543" y="273431"/>
                </a:cubicBezTo>
                <a:cubicBezTo>
                  <a:pt x="68707" y="363982"/>
                  <a:pt x="134874" y="331724"/>
                  <a:pt x="206248" y="273431"/>
                </a:cubicBezTo>
                <a:cubicBezTo>
                  <a:pt x="167640" y="305816"/>
                  <a:pt x="287528" y="439293"/>
                  <a:pt x="364617" y="413639"/>
                </a:cubicBezTo>
                <a:cubicBezTo>
                  <a:pt x="389509" y="414782"/>
                  <a:pt x="489458" y="331216"/>
                  <a:pt x="480187" y="320929"/>
                </a:cubicBezTo>
                <a:cubicBezTo>
                  <a:pt x="497713" y="398653"/>
                  <a:pt x="556387" y="426339"/>
                  <a:pt x="642366" y="420370"/>
                </a:cubicBezTo>
                <a:cubicBezTo>
                  <a:pt x="690499" y="410083"/>
                  <a:pt x="728853" y="380111"/>
                  <a:pt x="752856" y="320929"/>
                </a:cubicBezTo>
                <a:cubicBezTo>
                  <a:pt x="841375" y="378968"/>
                  <a:pt x="918083" y="386207"/>
                  <a:pt x="969010" y="282067"/>
                </a:cubicBezTo>
                <a:cubicBezTo>
                  <a:pt x="994918" y="242189"/>
                  <a:pt x="967740" y="201930"/>
                  <a:pt x="891286" y="161036"/>
                </a:cubicBezTo>
                <a:cubicBezTo>
                  <a:pt x="919734" y="86995"/>
                  <a:pt x="894969" y="44704"/>
                  <a:pt x="814832" y="22733"/>
                </a:cubicBezTo>
                <a:cubicBezTo>
                  <a:pt x="724662" y="22225"/>
                  <a:pt x="663702" y="60452"/>
                  <a:pt x="661543" y="140081"/>
                </a:cubicBezTo>
                <a:cubicBezTo>
                  <a:pt x="611759" y="38100"/>
                  <a:pt x="564896" y="0"/>
                  <a:pt x="497840" y="12954"/>
                </a:cubicBezTo>
                <a:cubicBezTo>
                  <a:pt x="423164" y="10541"/>
                  <a:pt x="394970" y="77851"/>
                  <a:pt x="359410" y="14376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任意多边形: 形状 5"/>
          <p:cNvSpPr/>
          <p:nvPr userDrawn="1">
            <p:custDataLst>
              <p:tags r:id="rId3"/>
            </p:custDataLst>
          </p:nvPr>
        </p:nvSpPr>
        <p:spPr>
          <a:xfrm>
            <a:off x="1018995" y="787540"/>
            <a:ext cx="10154010" cy="5446406"/>
          </a:xfrm>
          <a:custGeom>
            <a:avLst/>
            <a:gdLst/>
            <a:ahLst/>
            <a:cxnLst/>
            <a:rect l="0" t="0" r="0" b="0"/>
            <a:pathLst>
              <a:path w="994919" h="439294">
                <a:moveTo>
                  <a:pt x="359410" y="143764"/>
                </a:moveTo>
                <a:cubicBezTo>
                  <a:pt x="319278" y="92583"/>
                  <a:pt x="277495" y="42672"/>
                  <a:pt x="228727" y="55118"/>
                </a:cubicBezTo>
                <a:cubicBezTo>
                  <a:pt x="171704" y="51308"/>
                  <a:pt x="153162" y="122428"/>
                  <a:pt x="134620" y="182626"/>
                </a:cubicBezTo>
                <a:cubicBezTo>
                  <a:pt x="0" y="183896"/>
                  <a:pt x="9779" y="227584"/>
                  <a:pt x="26543" y="273431"/>
                </a:cubicBezTo>
                <a:cubicBezTo>
                  <a:pt x="68707" y="363982"/>
                  <a:pt x="134874" y="331724"/>
                  <a:pt x="206248" y="273431"/>
                </a:cubicBezTo>
                <a:cubicBezTo>
                  <a:pt x="167640" y="305816"/>
                  <a:pt x="287528" y="439293"/>
                  <a:pt x="364617" y="413639"/>
                </a:cubicBezTo>
                <a:cubicBezTo>
                  <a:pt x="389509" y="414782"/>
                  <a:pt x="489458" y="331216"/>
                  <a:pt x="480187" y="320929"/>
                </a:cubicBezTo>
                <a:cubicBezTo>
                  <a:pt x="497713" y="398653"/>
                  <a:pt x="556387" y="426339"/>
                  <a:pt x="642366" y="420370"/>
                </a:cubicBezTo>
                <a:cubicBezTo>
                  <a:pt x="690499" y="410083"/>
                  <a:pt x="728853" y="380111"/>
                  <a:pt x="752856" y="320929"/>
                </a:cubicBezTo>
                <a:cubicBezTo>
                  <a:pt x="841375" y="378968"/>
                  <a:pt x="918083" y="386207"/>
                  <a:pt x="969010" y="282067"/>
                </a:cubicBezTo>
                <a:cubicBezTo>
                  <a:pt x="994918" y="242189"/>
                  <a:pt x="967740" y="201930"/>
                  <a:pt x="891286" y="161036"/>
                </a:cubicBezTo>
                <a:cubicBezTo>
                  <a:pt x="919734" y="86995"/>
                  <a:pt x="894969" y="44704"/>
                  <a:pt x="814832" y="22733"/>
                </a:cubicBezTo>
                <a:cubicBezTo>
                  <a:pt x="724662" y="22225"/>
                  <a:pt x="663702" y="60452"/>
                  <a:pt x="661543" y="140081"/>
                </a:cubicBezTo>
                <a:cubicBezTo>
                  <a:pt x="611759" y="38100"/>
                  <a:pt x="564896" y="0"/>
                  <a:pt x="497840" y="12954"/>
                </a:cubicBezTo>
                <a:cubicBezTo>
                  <a:pt x="423164" y="10541"/>
                  <a:pt x="394970" y="77851"/>
                  <a:pt x="359410" y="143764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296885" y="2406446"/>
            <a:ext cx="2225233" cy="36640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59798" y="665863"/>
            <a:ext cx="981541" cy="17862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7371" y="4531739"/>
            <a:ext cx="804742" cy="676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20201527">
            <a:off x="8395866" y="572045"/>
            <a:ext cx="451143" cy="62184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2917371" y="2693246"/>
            <a:ext cx="6357257" cy="1117901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0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2917371" y="3887622"/>
            <a:ext cx="6379514" cy="66296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48" y="5248702"/>
            <a:ext cx="960474" cy="13766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1031" y="4926468"/>
            <a:ext cx="988313" cy="16273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8971" y="5018492"/>
            <a:ext cx="981541" cy="178628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42" name="图片 4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0670" y="152606"/>
            <a:ext cx="1015420" cy="18835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79742" y="124815"/>
            <a:ext cx="609923" cy="110998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99858" y="262793"/>
            <a:ext cx="804742" cy="6767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564321"/>
            <a:ext cx="1902117" cy="21825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472948" y="279134"/>
            <a:ext cx="2719052" cy="12924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580644" y="413229"/>
            <a:ext cx="11150550" cy="61513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2472220" y="2239645"/>
            <a:ext cx="7618730" cy="1167765"/>
          </a:xfrm>
          <a:noFill/>
        </p:spPr>
        <p:txBody>
          <a:bodyPr wrap="square" lIns="91440" tIns="45720" rIns="91440" bIns="45720" rtlCol="0" anchor="ctr" anchorCtr="0">
            <a:normAutofit/>
          </a:bodyPr>
          <a:lstStyle>
            <a:lvl1pPr algn="ctr">
              <a:defRPr kumimoji="0" lang="zh-CN" altLang="en-US" sz="5400" b="0" i="0" spc="30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latin typeface="Arial" panose="020B0604020202020204" pitchFamily="34" charset="0"/>
                <a:ea typeface="汉仪乐喵体W" panose="00020600040101010101" pitchFamily="18" charset="-122"/>
                <a:cs typeface="+mn-cs"/>
              </a:defRPr>
            </a:lvl1pPr>
          </a:lstStyle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2472220" y="3488928"/>
            <a:ext cx="7618730" cy="1005788"/>
          </a:xfrm>
          <a:noFill/>
        </p:spPr>
        <p:txBody>
          <a:bodyPr wrap="square" lIns="91440" tIns="45720" rIns="91440" bIns="45720" rtlCol="0" anchor="t" anchorCtr="0">
            <a:normAutofit/>
          </a:bodyPr>
          <a:lstStyle>
            <a:lvl1pPr marL="0" indent="0" algn="ctr">
              <a:buNone/>
              <a:defRPr kumimoji="0" lang="zh-CN" altLang="en-US" sz="2400" b="0" i="0" spc="200" baseline="0" dirty="0">
                <a:ln>
                  <a:noFill/>
                </a:ln>
                <a:effectLst/>
                <a:uLnTx/>
                <a:latin typeface="Arial" panose="020B0604020202020204" pitchFamily="34" charset="0"/>
              </a:defRPr>
            </a:lvl1pPr>
          </a:lstStyle>
          <a:p>
            <a:pPr marL="228600" marR="0" lvl="0" indent="-228600" algn="ctr"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800868" y="5719287"/>
            <a:ext cx="1194920" cy="9876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9885" y="522533"/>
            <a:ext cx="11161789" cy="60402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3331210" y="3522345"/>
            <a:ext cx="6367780" cy="1011555"/>
          </a:xfrm>
          <a:noFill/>
        </p:spPr>
        <p:txBody>
          <a:bodyPr wrap="square" lIns="91440" tIns="45720" rIns="91440" bIns="45720" rtlCol="0" anchor="ctr" anchorCtr="0">
            <a:normAutofit/>
          </a:bodyPr>
          <a:lstStyle>
            <a:lvl1pPr algn="ctr">
              <a:defRPr kumimoji="0" lang="zh-CN" altLang="en-US" sz="4800" b="0" i="0" baseline="0" dirty="0">
                <a:ln>
                  <a:noFill/>
                </a:ln>
                <a:effectLst/>
                <a:uLnTx/>
                <a:latin typeface="Arial" panose="020B0604020202020204" pitchFamily="34" charset="0"/>
                <a:ea typeface="汉仪乐喵体W" panose="00020600040101010101" pitchFamily="18" charset="-122"/>
                <a:cs typeface="+mn-cs"/>
              </a:defRPr>
            </a:lvl1pPr>
          </a:lstStyle>
          <a:p>
            <a:pPr marL="0" marR="0" lvl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8"/>
            <a:ext cx="12192000" cy="6858000"/>
          </a:xfrm>
          <a:prstGeom prst="rect">
            <a:avLst/>
          </a:prstGeom>
        </p:spPr>
      </p:pic>
      <p:pic>
        <p:nvPicPr>
          <p:cNvPr id="9" name="图片 8" descr="NO.26-1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200275" cy="2008561"/>
          </a:xfrm>
          <a:prstGeom prst="rect">
            <a:avLst/>
          </a:prstGeom>
        </p:spPr>
      </p:pic>
      <p:pic>
        <p:nvPicPr>
          <p:cNvPr id="8" name="图片 7" descr="NO.26-1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3264"/>
            <a:ext cx="2214245" cy="19947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800868" y="5719287"/>
            <a:ext cx="1194920" cy="9876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10355788" y="4947361"/>
            <a:ext cx="1316850" cy="146316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376936" y="465836"/>
            <a:ext cx="11387328" cy="61295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10761381" y="5404742"/>
            <a:ext cx="1042416" cy="12313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11283327" y="5955297"/>
            <a:ext cx="426720" cy="664464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4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376936" y="465836"/>
            <a:ext cx="11387328" cy="6129528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924210" y="415289"/>
            <a:ext cx="10796016" cy="61264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3429001" y="2385676"/>
            <a:ext cx="5879668" cy="1230315"/>
          </a:xfrm>
          <a:noFill/>
        </p:spPr>
        <p:txBody>
          <a:bodyPr wrap="square" lIns="91440" tIns="45720" rIns="91440" bIns="45720" rtlCol="0" anchor="b" anchorCtr="0">
            <a:normAutofit/>
          </a:bodyPr>
          <a:lstStyle>
            <a:lvl1pPr marL="857250" indent="-857250" algn="ctr">
              <a:buFont typeface="Arial" panose="020B0604020202020204" pitchFamily="34" charset="0"/>
              <a:buNone/>
              <a:defRPr kumimoji="0" sz="6000" b="0" i="0" spc="30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latin typeface="Arial" panose="020B0604020202020204" pitchFamily="34" charset="0"/>
                <a:ea typeface="汉仪乐喵体W" panose="00020600040101010101" pitchFamily="18" charset="-122"/>
                <a:cs typeface="+mn-cs"/>
                <a:sym typeface="+mn-ea"/>
              </a:defRPr>
            </a:lvl1pPr>
          </a:lstStyle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dirty="0" err="1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3429001" y="3789452"/>
            <a:ext cx="5879668" cy="1230313"/>
          </a:xfrm>
          <a:noFill/>
        </p:spPr>
        <p:txBody>
          <a:bodyPr wrap="square" lIns="91440" tIns="45720" rIns="91440" bIns="45720" rtlCol="0" anchor="t" anchorCtr="0">
            <a:normAutofit/>
          </a:bodyPr>
          <a:lstStyle>
            <a:lvl1pPr marL="0" indent="0" algn="ctr">
              <a:buNone/>
              <a:defRPr kumimoji="0" lang="zh-CN" altLang="en-US" sz="2400" b="0" i="0" spc="200" smtClean="0">
                <a:ln>
                  <a:noFill/>
                </a:ln>
                <a:effectLst/>
                <a:uLnTx/>
                <a:latin typeface="Arial" panose="020B0604020202020204" pitchFamily="34" charset="0"/>
              </a:defRPr>
            </a:lvl1pPr>
            <a:lvl2pPr marL="228600" indent="0">
              <a:buNone/>
              <a:defRPr lang="zh-CN" altLang="en-US" sz="1800" smtClean="0">
                <a:solidFill>
                  <a:schemeClr val="tx1"/>
                </a:solidFill>
                <a:latin typeface="+mn-lt"/>
                <a:ea typeface="+mn-ea"/>
              </a:defRPr>
            </a:lvl2pPr>
            <a:lvl3pPr>
              <a:defRPr lang="zh-CN" altLang="en-US" sz="1800" smtClean="0">
                <a:solidFill>
                  <a:schemeClr val="tx1"/>
                </a:solidFill>
                <a:latin typeface="+mn-lt"/>
                <a:ea typeface="+mn-ea"/>
              </a:defRPr>
            </a:lvl3pPr>
            <a:lvl4pPr>
              <a:defRPr lang="zh-CN" altLang="en-US" sz="1800" smtClean="0">
                <a:solidFill>
                  <a:schemeClr val="tx1"/>
                </a:solidFill>
                <a:latin typeface="+mn-lt"/>
                <a:ea typeface="+mn-ea"/>
              </a:defRPr>
            </a:lvl4pPr>
            <a:lvl5pPr>
              <a:defRPr lang="zh-CN" altLang="en-US" sz="18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228600" marR="0" lvl="0" indent="-228600" algn="ctr"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10761381" y="5404742"/>
            <a:ext cx="1042416" cy="12313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10355788" y="4947361"/>
            <a:ext cx="1316850" cy="146316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NO.26-1_封面页 副本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8"/>
            <a:ext cx="12192000" cy="6858000"/>
          </a:xfrm>
          <a:prstGeom prst="rect">
            <a:avLst/>
          </a:prstGeom>
        </p:spPr>
      </p:pic>
      <p:pic>
        <p:nvPicPr>
          <p:cNvPr id="8" name="图片 7" descr="NO.26-1_正文页装饰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200275" cy="2008561"/>
          </a:xfrm>
          <a:prstGeom prst="rect">
            <a:avLst/>
          </a:prstGeom>
        </p:spPr>
      </p:pic>
      <p:pic>
        <p:nvPicPr>
          <p:cNvPr id="7" name="图片 6" descr="NO.26-1_正文页装饰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3264"/>
            <a:ext cx="2214245" cy="1994724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中黑 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800868" y="5719287"/>
            <a:ext cx="1194920" cy="9876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370099" y="341387"/>
            <a:ext cx="1944793" cy="96934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678005" y="349291"/>
            <a:ext cx="1213209" cy="65232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11283327" y="5955297"/>
            <a:ext cx="426720" cy="6644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372366" y="220344"/>
            <a:ext cx="11717528" cy="64562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580644" y="413229"/>
            <a:ext cx="11150550" cy="61513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2472220" y="2239645"/>
            <a:ext cx="7618730" cy="1167765"/>
          </a:xfrm>
          <a:noFill/>
        </p:spPr>
        <p:txBody>
          <a:bodyPr wrap="square" lIns="91440" tIns="45720" rIns="91440" bIns="45720" rtlCol="0" anchor="ctr" anchorCtr="0">
            <a:normAutofit/>
          </a:bodyPr>
          <a:lstStyle>
            <a:lvl1pPr algn="ctr">
              <a:defRPr kumimoji="0" lang="zh-CN" altLang="en-US" sz="5400" b="0" i="0" spc="30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latin typeface="Arial" panose="020B0604020202020204" pitchFamily="34" charset="0"/>
                <a:ea typeface="汉仪乐喵体W" panose="00020600040101010101" pitchFamily="18" charset="-122"/>
                <a:cs typeface="+mn-cs"/>
              </a:defRPr>
            </a:lvl1pPr>
          </a:lstStyle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2472220" y="3488928"/>
            <a:ext cx="7618730" cy="1005788"/>
          </a:xfrm>
          <a:noFill/>
        </p:spPr>
        <p:txBody>
          <a:bodyPr wrap="square" lIns="91440" tIns="45720" rIns="91440" bIns="45720" rtlCol="0" anchor="t" anchorCtr="0">
            <a:normAutofit/>
          </a:bodyPr>
          <a:lstStyle>
            <a:lvl1pPr marL="0" indent="0" algn="ctr">
              <a:buNone/>
              <a:defRPr kumimoji="0" lang="zh-CN" altLang="en-US" sz="2400" b="0" i="0" spc="200" baseline="0" dirty="0">
                <a:ln>
                  <a:noFill/>
                </a:ln>
                <a:effectLst/>
                <a:uLnTx/>
                <a:latin typeface="Arial" panose="020B0604020202020204" pitchFamily="34" charset="0"/>
              </a:defRPr>
            </a:lvl1pPr>
          </a:lstStyle>
          <a:p>
            <a:pPr marL="228600" marR="0" lvl="0" indent="-228600" algn="ctr"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800868" y="5719287"/>
            <a:ext cx="1194920" cy="9876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9885" y="522533"/>
            <a:ext cx="11161789" cy="60402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3331210" y="3522345"/>
            <a:ext cx="6367780" cy="1011555"/>
          </a:xfrm>
          <a:noFill/>
        </p:spPr>
        <p:txBody>
          <a:bodyPr wrap="square" lIns="91440" tIns="45720" rIns="91440" bIns="45720" rtlCol="0" anchor="ctr" anchorCtr="0">
            <a:normAutofit/>
          </a:bodyPr>
          <a:lstStyle>
            <a:lvl1pPr algn="ctr">
              <a:defRPr kumimoji="0" lang="zh-CN" altLang="en-US" sz="4800" b="0" i="0" baseline="0" dirty="0">
                <a:ln>
                  <a:noFill/>
                </a:ln>
                <a:effectLst/>
                <a:uLnTx/>
                <a:latin typeface="Arial" panose="020B0604020202020204" pitchFamily="34" charset="0"/>
                <a:ea typeface="汉仪乐喵体W" panose="00020600040101010101" pitchFamily="18" charset="-122"/>
                <a:cs typeface="+mn-cs"/>
              </a:defRPr>
            </a:lvl1pPr>
          </a:lstStyle>
          <a:p>
            <a:pPr marL="0" marR="0" lvl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800868" y="5719287"/>
            <a:ext cx="1194920" cy="9876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10355788" y="4947361"/>
            <a:ext cx="1316850" cy="146316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64.xml"/><Relationship Id="rId23" Type="http://schemas.openxmlformats.org/officeDocument/2006/relationships/tags" Target="../tags/tag163.xml"/><Relationship Id="rId22" Type="http://schemas.openxmlformats.org/officeDocument/2006/relationships/tags" Target="../tags/tag162.xml"/><Relationship Id="rId21" Type="http://schemas.openxmlformats.org/officeDocument/2006/relationships/tags" Target="../tags/tag161.xml"/><Relationship Id="rId20" Type="http://schemas.openxmlformats.org/officeDocument/2006/relationships/tags" Target="../tags/tag160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5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2" Type="http://schemas.openxmlformats.org/officeDocument/2006/relationships/theme" Target="../theme/theme3.xml"/><Relationship Id="rId21" Type="http://schemas.openxmlformats.org/officeDocument/2006/relationships/tags" Target="../tags/tag266.xml"/><Relationship Id="rId20" Type="http://schemas.openxmlformats.org/officeDocument/2006/relationships/tags" Target="../tags/tag265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264.xml"/><Relationship Id="rId18" Type="http://schemas.openxmlformats.org/officeDocument/2006/relationships/tags" Target="../tags/tag263.xml"/><Relationship Id="rId17" Type="http://schemas.openxmlformats.org/officeDocument/2006/relationships/tags" Target="../tags/tag262.xml"/><Relationship Id="rId16" Type="http://schemas.openxmlformats.org/officeDocument/2006/relationships/tags" Target="../tags/tag261.xml"/><Relationship Id="rId15" Type="http://schemas.openxmlformats.org/officeDocument/2006/relationships/image" Target="../media/image16.png"/><Relationship Id="rId14" Type="http://schemas.openxmlformats.org/officeDocument/2006/relationships/tags" Target="../tags/tag260.xml"/><Relationship Id="rId13" Type="http://schemas.openxmlformats.org/officeDocument/2006/relationships/image" Target="../media/image15.png"/><Relationship Id="rId12" Type="http://schemas.openxmlformats.org/officeDocument/2006/relationships/tags" Target="../tags/tag259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5" Type="http://schemas.openxmlformats.org/officeDocument/2006/relationships/theme" Target="../theme/theme4.xml"/><Relationship Id="rId24" Type="http://schemas.openxmlformats.org/officeDocument/2006/relationships/tags" Target="../tags/tag407.xml"/><Relationship Id="rId23" Type="http://schemas.openxmlformats.org/officeDocument/2006/relationships/tags" Target="../tags/tag406.xml"/><Relationship Id="rId22" Type="http://schemas.openxmlformats.org/officeDocument/2006/relationships/tags" Target="../tags/tag405.xml"/><Relationship Id="rId21" Type="http://schemas.openxmlformats.org/officeDocument/2006/relationships/tags" Target="../tags/tag404.xml"/><Relationship Id="rId20" Type="http://schemas.openxmlformats.org/officeDocument/2006/relationships/tags" Target="../tags/tag403.xml"/><Relationship Id="rId2" Type="http://schemas.openxmlformats.org/officeDocument/2006/relationships/slideLayout" Target="../slideLayouts/slideLayout42.xml"/><Relationship Id="rId19" Type="http://schemas.openxmlformats.org/officeDocument/2006/relationships/tags" Target="../tags/tag402.xml"/><Relationship Id="rId1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5" Type="http://schemas.openxmlformats.org/officeDocument/2006/relationships/theme" Target="../theme/theme5.xml"/><Relationship Id="rId24" Type="http://schemas.openxmlformats.org/officeDocument/2006/relationships/tags" Target="../tags/tag548.xml"/><Relationship Id="rId23" Type="http://schemas.openxmlformats.org/officeDocument/2006/relationships/tags" Target="../tags/tag547.xml"/><Relationship Id="rId22" Type="http://schemas.openxmlformats.org/officeDocument/2006/relationships/tags" Target="../tags/tag546.xml"/><Relationship Id="rId21" Type="http://schemas.openxmlformats.org/officeDocument/2006/relationships/tags" Target="../tags/tag545.xml"/><Relationship Id="rId20" Type="http://schemas.openxmlformats.org/officeDocument/2006/relationships/tags" Target="../tags/tag544.xml"/><Relationship Id="rId2" Type="http://schemas.openxmlformats.org/officeDocument/2006/relationships/slideLayout" Target="../slideLayouts/slideLayout60.xml"/><Relationship Id="rId19" Type="http://schemas.openxmlformats.org/officeDocument/2006/relationships/tags" Target="../tags/tag543.xml"/><Relationship Id="rId18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9.xml"/><Relationship Id="rId25" Type="http://schemas.openxmlformats.org/officeDocument/2006/relationships/theme" Target="../theme/theme6.xml"/><Relationship Id="rId24" Type="http://schemas.openxmlformats.org/officeDocument/2006/relationships/tags" Target="../tags/tag672.xml"/><Relationship Id="rId23" Type="http://schemas.openxmlformats.org/officeDocument/2006/relationships/tags" Target="../tags/tag671.xml"/><Relationship Id="rId22" Type="http://schemas.openxmlformats.org/officeDocument/2006/relationships/tags" Target="../tags/tag670.xml"/><Relationship Id="rId21" Type="http://schemas.openxmlformats.org/officeDocument/2006/relationships/tags" Target="../tags/tag669.xml"/><Relationship Id="rId20" Type="http://schemas.openxmlformats.org/officeDocument/2006/relationships/tags" Target="../tags/tag668.xml"/><Relationship Id="rId2" Type="http://schemas.openxmlformats.org/officeDocument/2006/relationships/slideLayout" Target="../slideLayouts/slideLayout78.xml"/><Relationship Id="rId19" Type="http://schemas.openxmlformats.org/officeDocument/2006/relationships/tags" Target="../tags/tag667.xml"/><Relationship Id="rId18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7.xml"/><Relationship Id="rId25" Type="http://schemas.openxmlformats.org/officeDocument/2006/relationships/theme" Target="../theme/theme7.xml"/><Relationship Id="rId24" Type="http://schemas.openxmlformats.org/officeDocument/2006/relationships/tags" Target="../tags/tag796.xml"/><Relationship Id="rId23" Type="http://schemas.openxmlformats.org/officeDocument/2006/relationships/tags" Target="../tags/tag795.xml"/><Relationship Id="rId22" Type="http://schemas.openxmlformats.org/officeDocument/2006/relationships/tags" Target="../tags/tag794.xml"/><Relationship Id="rId21" Type="http://schemas.openxmlformats.org/officeDocument/2006/relationships/tags" Target="../tags/tag793.xml"/><Relationship Id="rId20" Type="http://schemas.openxmlformats.org/officeDocument/2006/relationships/tags" Target="../tags/tag792.xml"/><Relationship Id="rId2" Type="http://schemas.openxmlformats.org/officeDocument/2006/relationships/slideLayout" Target="../slideLayouts/slideLayout96.xml"/><Relationship Id="rId19" Type="http://schemas.openxmlformats.org/officeDocument/2006/relationships/tags" Target="../tags/tag791.xml"/><Relationship Id="rId18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5.xml"/><Relationship Id="rId25" Type="http://schemas.openxmlformats.org/officeDocument/2006/relationships/theme" Target="../theme/theme8.xml"/><Relationship Id="rId24" Type="http://schemas.openxmlformats.org/officeDocument/2006/relationships/tags" Target="../tags/tag943.xml"/><Relationship Id="rId23" Type="http://schemas.openxmlformats.org/officeDocument/2006/relationships/tags" Target="../tags/tag942.xml"/><Relationship Id="rId22" Type="http://schemas.openxmlformats.org/officeDocument/2006/relationships/tags" Target="../tags/tag941.xml"/><Relationship Id="rId21" Type="http://schemas.openxmlformats.org/officeDocument/2006/relationships/tags" Target="../tags/tag940.xml"/><Relationship Id="rId20" Type="http://schemas.openxmlformats.org/officeDocument/2006/relationships/tags" Target="../tags/tag939.xml"/><Relationship Id="rId2" Type="http://schemas.openxmlformats.org/officeDocument/2006/relationships/slideLayout" Target="../slideLayouts/slideLayout114.xml"/><Relationship Id="rId19" Type="http://schemas.openxmlformats.org/officeDocument/2006/relationships/tags" Target="../tags/tag938.xml"/><Relationship Id="rId18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中黑 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中黑 简" panose="0002060004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中黑 简" panose="0002060004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中黑 简" panose="0002060004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中黑 简" panose="0002060004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中黑 简" panose="0002060004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中黑 简" panose="0002060004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dk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50简" charset="0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dk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50简" charset="0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dk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50简" charset="0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dk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50简" charset="0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dk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50简" charset="0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dk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50简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7.xml"/><Relationship Id="rId3" Type="http://schemas.openxmlformats.org/officeDocument/2006/relationships/tags" Target="../tags/tag946.xml"/><Relationship Id="rId2" Type="http://schemas.openxmlformats.org/officeDocument/2006/relationships/tags" Target="../tags/tag945.xml"/><Relationship Id="rId1" Type="http://schemas.openxmlformats.org/officeDocument/2006/relationships/tags" Target="../tags/tag94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01.xml"/><Relationship Id="rId8" Type="http://schemas.openxmlformats.org/officeDocument/2006/relationships/tags" Target="../tags/tag1000.xml"/><Relationship Id="rId7" Type="http://schemas.openxmlformats.org/officeDocument/2006/relationships/tags" Target="../tags/tag999.xml"/><Relationship Id="rId6" Type="http://schemas.openxmlformats.org/officeDocument/2006/relationships/tags" Target="../tags/tag998.xml"/><Relationship Id="rId5" Type="http://schemas.openxmlformats.org/officeDocument/2006/relationships/tags" Target="../tags/tag997.xml"/><Relationship Id="rId4" Type="http://schemas.openxmlformats.org/officeDocument/2006/relationships/tags" Target="../tags/tag996.xml"/><Relationship Id="rId3" Type="http://schemas.openxmlformats.org/officeDocument/2006/relationships/image" Target="../media/image34.png"/><Relationship Id="rId2" Type="http://schemas.openxmlformats.org/officeDocument/2006/relationships/tags" Target="../tags/tag995.xml"/><Relationship Id="rId17" Type="http://schemas.openxmlformats.org/officeDocument/2006/relationships/slideLayout" Target="../slideLayouts/slideLayout65.xml"/><Relationship Id="rId16" Type="http://schemas.openxmlformats.org/officeDocument/2006/relationships/tags" Target="../tags/tag1007.xml"/><Relationship Id="rId15" Type="http://schemas.openxmlformats.org/officeDocument/2006/relationships/image" Target="../media/image66.jpeg"/><Relationship Id="rId14" Type="http://schemas.openxmlformats.org/officeDocument/2006/relationships/tags" Target="../tags/tag1006.xml"/><Relationship Id="rId13" Type="http://schemas.openxmlformats.org/officeDocument/2006/relationships/tags" Target="../tags/tag1005.xml"/><Relationship Id="rId12" Type="http://schemas.openxmlformats.org/officeDocument/2006/relationships/tags" Target="../tags/tag1004.xml"/><Relationship Id="rId11" Type="http://schemas.openxmlformats.org/officeDocument/2006/relationships/tags" Target="../tags/tag1003.xml"/><Relationship Id="rId10" Type="http://schemas.openxmlformats.org/officeDocument/2006/relationships/tags" Target="../tags/tag1002.xml"/><Relationship Id="rId1" Type="http://schemas.openxmlformats.org/officeDocument/2006/relationships/tags" Target="../tags/tag99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013.xml"/><Relationship Id="rId8" Type="http://schemas.openxmlformats.org/officeDocument/2006/relationships/image" Target="../media/image68.jpeg"/><Relationship Id="rId7" Type="http://schemas.openxmlformats.org/officeDocument/2006/relationships/image" Target="../media/image67.png"/><Relationship Id="rId6" Type="http://schemas.openxmlformats.org/officeDocument/2006/relationships/tags" Target="../tags/tag1012.xml"/><Relationship Id="rId5" Type="http://schemas.openxmlformats.org/officeDocument/2006/relationships/tags" Target="../tags/tag1011.xml"/><Relationship Id="rId4" Type="http://schemas.openxmlformats.org/officeDocument/2006/relationships/tags" Target="../tags/tag1010.xml"/><Relationship Id="rId3" Type="http://schemas.openxmlformats.org/officeDocument/2006/relationships/image" Target="../media/image22.png"/><Relationship Id="rId2" Type="http://schemas.openxmlformats.org/officeDocument/2006/relationships/tags" Target="../tags/tag1009.xml"/><Relationship Id="rId10" Type="http://schemas.openxmlformats.org/officeDocument/2006/relationships/slideLayout" Target="../slideLayouts/slideLayout65.xml"/><Relationship Id="rId1" Type="http://schemas.openxmlformats.org/officeDocument/2006/relationships/tags" Target="../tags/tag100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jpeg"/><Relationship Id="rId8" Type="http://schemas.openxmlformats.org/officeDocument/2006/relationships/tags" Target="../tags/tag1020.xml"/><Relationship Id="rId7" Type="http://schemas.openxmlformats.org/officeDocument/2006/relationships/tags" Target="../tags/tag1019.xml"/><Relationship Id="rId6" Type="http://schemas.openxmlformats.org/officeDocument/2006/relationships/tags" Target="../tags/tag1018.xml"/><Relationship Id="rId5" Type="http://schemas.openxmlformats.org/officeDocument/2006/relationships/tags" Target="../tags/tag1017.xml"/><Relationship Id="rId4" Type="http://schemas.openxmlformats.org/officeDocument/2006/relationships/tags" Target="../tags/tag1016.xml"/><Relationship Id="rId3" Type="http://schemas.openxmlformats.org/officeDocument/2006/relationships/tags" Target="../tags/tag1015.xml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65.xml"/><Relationship Id="rId10" Type="http://schemas.openxmlformats.org/officeDocument/2006/relationships/tags" Target="../tags/tag1021.xml"/><Relationship Id="rId1" Type="http://schemas.openxmlformats.org/officeDocument/2006/relationships/tags" Target="../tags/tag101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tags" Target="../tags/tag1024.xml"/><Relationship Id="rId2" Type="http://schemas.openxmlformats.org/officeDocument/2006/relationships/tags" Target="../tags/tag1023.xml"/><Relationship Id="rId1" Type="http://schemas.openxmlformats.org/officeDocument/2006/relationships/tags" Target="../tags/tag102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tags" Target="../tags/tag1032.xml"/><Relationship Id="rId7" Type="http://schemas.openxmlformats.org/officeDocument/2006/relationships/tags" Target="../tags/tag1031.xml"/><Relationship Id="rId6" Type="http://schemas.openxmlformats.org/officeDocument/2006/relationships/tags" Target="../tags/tag1030.xml"/><Relationship Id="rId5" Type="http://schemas.openxmlformats.org/officeDocument/2006/relationships/tags" Target="../tags/tag1029.xml"/><Relationship Id="rId4" Type="http://schemas.openxmlformats.org/officeDocument/2006/relationships/tags" Target="../tags/tag1028.xml"/><Relationship Id="rId3" Type="http://schemas.openxmlformats.org/officeDocument/2006/relationships/tags" Target="../tags/tag1027.xml"/><Relationship Id="rId2" Type="http://schemas.openxmlformats.org/officeDocument/2006/relationships/tags" Target="../tags/tag1026.xml"/><Relationship Id="rId11" Type="http://schemas.openxmlformats.org/officeDocument/2006/relationships/slideLayout" Target="../slideLayouts/slideLayout47.xml"/><Relationship Id="rId10" Type="http://schemas.openxmlformats.org/officeDocument/2006/relationships/tags" Target="../tags/tag1033.xml"/><Relationship Id="rId1" Type="http://schemas.openxmlformats.org/officeDocument/2006/relationships/tags" Target="../tags/tag102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040.xml"/><Relationship Id="rId8" Type="http://schemas.openxmlformats.org/officeDocument/2006/relationships/image" Target="../media/image70.jpeg"/><Relationship Id="rId7" Type="http://schemas.openxmlformats.org/officeDocument/2006/relationships/tags" Target="../tags/tag1039.xml"/><Relationship Id="rId6" Type="http://schemas.openxmlformats.org/officeDocument/2006/relationships/tags" Target="../tags/tag1038.xml"/><Relationship Id="rId5" Type="http://schemas.openxmlformats.org/officeDocument/2006/relationships/tags" Target="../tags/tag1037.xml"/><Relationship Id="rId4" Type="http://schemas.openxmlformats.org/officeDocument/2006/relationships/tags" Target="../tags/tag1036.xml"/><Relationship Id="rId3" Type="http://schemas.openxmlformats.org/officeDocument/2006/relationships/image" Target="../media/image20.png"/><Relationship Id="rId2" Type="http://schemas.openxmlformats.org/officeDocument/2006/relationships/tags" Target="../tags/tag1035.xml"/><Relationship Id="rId10" Type="http://schemas.openxmlformats.org/officeDocument/2006/relationships/slideLayout" Target="../slideLayouts/slideLayout65.xml"/><Relationship Id="rId1" Type="http://schemas.openxmlformats.org/officeDocument/2006/relationships/tags" Target="../tags/tag103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048.xml"/><Relationship Id="rId8" Type="http://schemas.openxmlformats.org/officeDocument/2006/relationships/tags" Target="../tags/tag1047.xml"/><Relationship Id="rId7" Type="http://schemas.openxmlformats.org/officeDocument/2006/relationships/tags" Target="../tags/tag1046.xml"/><Relationship Id="rId6" Type="http://schemas.openxmlformats.org/officeDocument/2006/relationships/tags" Target="../tags/tag1045.xml"/><Relationship Id="rId5" Type="http://schemas.openxmlformats.org/officeDocument/2006/relationships/tags" Target="../tags/tag1044.xml"/><Relationship Id="rId4" Type="http://schemas.openxmlformats.org/officeDocument/2006/relationships/tags" Target="../tags/tag1043.xml"/><Relationship Id="rId3" Type="http://schemas.openxmlformats.org/officeDocument/2006/relationships/image" Target="../media/image34.png"/><Relationship Id="rId2" Type="http://schemas.openxmlformats.org/officeDocument/2006/relationships/tags" Target="../tags/tag1042.xml"/><Relationship Id="rId12" Type="http://schemas.openxmlformats.org/officeDocument/2006/relationships/slideLayout" Target="../slideLayouts/slideLayout65.xml"/><Relationship Id="rId11" Type="http://schemas.openxmlformats.org/officeDocument/2006/relationships/tags" Target="../tags/tag1050.xml"/><Relationship Id="rId10" Type="http://schemas.openxmlformats.org/officeDocument/2006/relationships/tags" Target="../tags/tag1049.xml"/><Relationship Id="rId1" Type="http://schemas.openxmlformats.org/officeDocument/2006/relationships/tags" Target="../tags/tag104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58.xml"/><Relationship Id="rId8" Type="http://schemas.openxmlformats.org/officeDocument/2006/relationships/tags" Target="../tags/tag1057.xml"/><Relationship Id="rId7" Type="http://schemas.openxmlformats.org/officeDocument/2006/relationships/tags" Target="../tags/tag1056.xml"/><Relationship Id="rId6" Type="http://schemas.openxmlformats.org/officeDocument/2006/relationships/tags" Target="../tags/tag1055.xml"/><Relationship Id="rId5" Type="http://schemas.openxmlformats.org/officeDocument/2006/relationships/tags" Target="../tags/tag1054.xml"/><Relationship Id="rId4" Type="http://schemas.openxmlformats.org/officeDocument/2006/relationships/tags" Target="../tags/tag1053.xml"/><Relationship Id="rId3" Type="http://schemas.openxmlformats.org/officeDocument/2006/relationships/image" Target="../media/image34.png"/><Relationship Id="rId2" Type="http://schemas.openxmlformats.org/officeDocument/2006/relationships/tags" Target="../tags/tag1052.xml"/><Relationship Id="rId12" Type="http://schemas.openxmlformats.org/officeDocument/2006/relationships/slideLayout" Target="../slideLayouts/slideLayout65.xml"/><Relationship Id="rId11" Type="http://schemas.openxmlformats.org/officeDocument/2006/relationships/tags" Target="../tags/tag1060.xml"/><Relationship Id="rId10" Type="http://schemas.openxmlformats.org/officeDocument/2006/relationships/tags" Target="../tags/tag1059.xml"/><Relationship Id="rId1" Type="http://schemas.openxmlformats.org/officeDocument/2006/relationships/tags" Target="../tags/tag105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68.xml"/><Relationship Id="rId8" Type="http://schemas.openxmlformats.org/officeDocument/2006/relationships/tags" Target="../tags/tag1067.xml"/><Relationship Id="rId7" Type="http://schemas.openxmlformats.org/officeDocument/2006/relationships/tags" Target="../tags/tag1066.xml"/><Relationship Id="rId6" Type="http://schemas.openxmlformats.org/officeDocument/2006/relationships/tags" Target="../tags/tag1065.xml"/><Relationship Id="rId5" Type="http://schemas.openxmlformats.org/officeDocument/2006/relationships/tags" Target="../tags/tag1064.xml"/><Relationship Id="rId4" Type="http://schemas.openxmlformats.org/officeDocument/2006/relationships/tags" Target="../tags/tag1063.xml"/><Relationship Id="rId3" Type="http://schemas.openxmlformats.org/officeDocument/2006/relationships/image" Target="../media/image34.png"/><Relationship Id="rId2" Type="http://schemas.openxmlformats.org/officeDocument/2006/relationships/tags" Target="../tags/tag1062.xml"/><Relationship Id="rId12" Type="http://schemas.openxmlformats.org/officeDocument/2006/relationships/slideLayout" Target="../slideLayouts/slideLayout65.xml"/><Relationship Id="rId11" Type="http://schemas.openxmlformats.org/officeDocument/2006/relationships/tags" Target="../tags/tag1070.xml"/><Relationship Id="rId10" Type="http://schemas.openxmlformats.org/officeDocument/2006/relationships/tags" Target="../tags/tag1069.xml"/><Relationship Id="rId1" Type="http://schemas.openxmlformats.org/officeDocument/2006/relationships/tags" Target="../tags/tag1061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3.xml"/><Relationship Id="rId5" Type="http://schemas.openxmlformats.org/officeDocument/2006/relationships/tags" Target="../tags/tag1075.xml"/><Relationship Id="rId4" Type="http://schemas.openxmlformats.org/officeDocument/2006/relationships/tags" Target="../tags/tag1074.xml"/><Relationship Id="rId3" Type="http://schemas.openxmlformats.org/officeDocument/2006/relationships/tags" Target="../tags/tag1073.xml"/><Relationship Id="rId2" Type="http://schemas.openxmlformats.org/officeDocument/2006/relationships/tags" Target="../tags/tag1072.xml"/><Relationship Id="rId1" Type="http://schemas.openxmlformats.org/officeDocument/2006/relationships/tags" Target="../tags/tag1071.xml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8" Type="http://schemas.openxmlformats.org/officeDocument/2006/relationships/diagramColors" Target="../diagrams/colors1.xml"/><Relationship Id="rId7" Type="http://schemas.openxmlformats.org/officeDocument/2006/relationships/diagramQuickStyle" Target="../diagrams/quickStyl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tags" Target="../tags/tag949.xml"/><Relationship Id="rId3" Type="http://schemas.openxmlformats.org/officeDocument/2006/relationships/tags" Target="../tags/tag948.xml"/><Relationship Id="rId2" Type="http://schemas.openxmlformats.org/officeDocument/2006/relationships/image" Target="../media/image43.emf"/><Relationship Id="rId11" Type="http://schemas.openxmlformats.org/officeDocument/2006/relationships/slideLayout" Target="../slideLayouts/slideLayout101.xml"/><Relationship Id="rId10" Type="http://schemas.openxmlformats.org/officeDocument/2006/relationships/tags" Target="../tags/tag950.xml"/><Relationship Id="rId1" Type="http://schemas.openxmlformats.org/officeDocument/2006/relationships/tags" Target="../tags/tag94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tags" Target="../tags/tag953.xml"/><Relationship Id="rId2" Type="http://schemas.openxmlformats.org/officeDocument/2006/relationships/tags" Target="../tags/tag952.xml"/><Relationship Id="rId1" Type="http://schemas.openxmlformats.org/officeDocument/2006/relationships/tags" Target="../tags/tag95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60.xml"/><Relationship Id="rId8" Type="http://schemas.openxmlformats.org/officeDocument/2006/relationships/tags" Target="../tags/tag959.xml"/><Relationship Id="rId7" Type="http://schemas.openxmlformats.org/officeDocument/2006/relationships/image" Target="../media/image59.png"/><Relationship Id="rId6" Type="http://schemas.openxmlformats.org/officeDocument/2006/relationships/tags" Target="../tags/tag958.xml"/><Relationship Id="rId5" Type="http://schemas.openxmlformats.org/officeDocument/2006/relationships/tags" Target="../tags/tag957.xml"/><Relationship Id="rId4" Type="http://schemas.openxmlformats.org/officeDocument/2006/relationships/tags" Target="../tags/tag956.xml"/><Relationship Id="rId3" Type="http://schemas.openxmlformats.org/officeDocument/2006/relationships/image" Target="../media/image34.png"/><Relationship Id="rId2" Type="http://schemas.openxmlformats.org/officeDocument/2006/relationships/tags" Target="../tags/tag955.xml"/><Relationship Id="rId10" Type="http://schemas.openxmlformats.org/officeDocument/2006/relationships/slideLayout" Target="../slideLayouts/slideLayout65.xml"/><Relationship Id="rId1" Type="http://schemas.openxmlformats.org/officeDocument/2006/relationships/tags" Target="../tags/tag95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67.xml"/><Relationship Id="rId8" Type="http://schemas.openxmlformats.org/officeDocument/2006/relationships/image" Target="../media/image60.jpeg"/><Relationship Id="rId7" Type="http://schemas.openxmlformats.org/officeDocument/2006/relationships/tags" Target="../tags/tag966.xml"/><Relationship Id="rId6" Type="http://schemas.openxmlformats.org/officeDocument/2006/relationships/tags" Target="../tags/tag965.xml"/><Relationship Id="rId5" Type="http://schemas.openxmlformats.org/officeDocument/2006/relationships/tags" Target="../tags/tag964.xml"/><Relationship Id="rId4" Type="http://schemas.openxmlformats.org/officeDocument/2006/relationships/tags" Target="../tags/tag963.xml"/><Relationship Id="rId3" Type="http://schemas.openxmlformats.org/officeDocument/2006/relationships/image" Target="../media/image34.png"/><Relationship Id="rId2" Type="http://schemas.openxmlformats.org/officeDocument/2006/relationships/tags" Target="../tags/tag962.xml"/><Relationship Id="rId10" Type="http://schemas.openxmlformats.org/officeDocument/2006/relationships/slideLayout" Target="../slideLayouts/slideLayout47.xml"/><Relationship Id="rId1" Type="http://schemas.openxmlformats.org/officeDocument/2006/relationships/tags" Target="../tags/tag96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74.xml"/><Relationship Id="rId8" Type="http://schemas.openxmlformats.org/officeDocument/2006/relationships/image" Target="../media/image61.jpeg"/><Relationship Id="rId7" Type="http://schemas.openxmlformats.org/officeDocument/2006/relationships/tags" Target="../tags/tag973.xml"/><Relationship Id="rId6" Type="http://schemas.openxmlformats.org/officeDocument/2006/relationships/tags" Target="../tags/tag972.xml"/><Relationship Id="rId5" Type="http://schemas.openxmlformats.org/officeDocument/2006/relationships/tags" Target="../tags/tag971.xml"/><Relationship Id="rId4" Type="http://schemas.openxmlformats.org/officeDocument/2006/relationships/tags" Target="../tags/tag970.xml"/><Relationship Id="rId3" Type="http://schemas.openxmlformats.org/officeDocument/2006/relationships/image" Target="../media/image34.png"/><Relationship Id="rId2" Type="http://schemas.openxmlformats.org/officeDocument/2006/relationships/tags" Target="../tags/tag969.xml"/><Relationship Id="rId10" Type="http://schemas.openxmlformats.org/officeDocument/2006/relationships/slideLayout" Target="../slideLayouts/slideLayout65.xml"/><Relationship Id="rId1" Type="http://schemas.openxmlformats.org/officeDocument/2006/relationships/tags" Target="../tags/tag96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80.xml"/><Relationship Id="rId8" Type="http://schemas.openxmlformats.org/officeDocument/2006/relationships/image" Target="../media/image62.png"/><Relationship Id="rId7" Type="http://schemas.openxmlformats.org/officeDocument/2006/relationships/tags" Target="../tags/tag979.xml"/><Relationship Id="rId6" Type="http://schemas.openxmlformats.org/officeDocument/2006/relationships/image" Target="../media/image59.png"/><Relationship Id="rId5" Type="http://schemas.openxmlformats.org/officeDocument/2006/relationships/tags" Target="../tags/tag978.xml"/><Relationship Id="rId4" Type="http://schemas.openxmlformats.org/officeDocument/2006/relationships/tags" Target="../tags/tag977.xml"/><Relationship Id="rId3" Type="http://schemas.openxmlformats.org/officeDocument/2006/relationships/tags" Target="../tags/tag976.xml"/><Relationship Id="rId2" Type="http://schemas.openxmlformats.org/officeDocument/2006/relationships/image" Target="../media/image32.png"/><Relationship Id="rId13" Type="http://schemas.openxmlformats.org/officeDocument/2006/relationships/slideLayout" Target="../slideLayouts/slideLayout65.xml"/><Relationship Id="rId12" Type="http://schemas.openxmlformats.org/officeDocument/2006/relationships/tags" Target="../tags/tag982.xml"/><Relationship Id="rId11" Type="http://schemas.openxmlformats.org/officeDocument/2006/relationships/tags" Target="../tags/tag981.xml"/><Relationship Id="rId10" Type="http://schemas.openxmlformats.org/officeDocument/2006/relationships/image" Target="../media/image63.png"/><Relationship Id="rId1" Type="http://schemas.openxmlformats.org/officeDocument/2006/relationships/tags" Target="../tags/tag97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89.xml"/><Relationship Id="rId8" Type="http://schemas.openxmlformats.org/officeDocument/2006/relationships/image" Target="../media/image64.png"/><Relationship Id="rId7" Type="http://schemas.openxmlformats.org/officeDocument/2006/relationships/tags" Target="../tags/tag988.xml"/><Relationship Id="rId6" Type="http://schemas.openxmlformats.org/officeDocument/2006/relationships/tags" Target="../tags/tag987.xml"/><Relationship Id="rId5" Type="http://schemas.openxmlformats.org/officeDocument/2006/relationships/tags" Target="../tags/tag986.xml"/><Relationship Id="rId4" Type="http://schemas.openxmlformats.org/officeDocument/2006/relationships/tags" Target="../tags/tag985.xml"/><Relationship Id="rId3" Type="http://schemas.openxmlformats.org/officeDocument/2006/relationships/image" Target="../media/image34.png"/><Relationship Id="rId2" Type="http://schemas.openxmlformats.org/officeDocument/2006/relationships/tags" Target="../tags/tag984.xml"/><Relationship Id="rId12" Type="http://schemas.openxmlformats.org/officeDocument/2006/relationships/slideLayout" Target="../slideLayouts/slideLayout65.xml"/><Relationship Id="rId11" Type="http://schemas.openxmlformats.org/officeDocument/2006/relationships/tags" Target="../tags/tag990.xml"/><Relationship Id="rId10" Type="http://schemas.openxmlformats.org/officeDocument/2006/relationships/image" Target="../media/image65.png"/><Relationship Id="rId1" Type="http://schemas.openxmlformats.org/officeDocument/2006/relationships/tags" Target="../tags/tag98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tags" Target="../tags/tag993.xml"/><Relationship Id="rId2" Type="http://schemas.openxmlformats.org/officeDocument/2006/relationships/tags" Target="../tags/tag992.xml"/><Relationship Id="rId1" Type="http://schemas.openxmlformats.org/officeDocument/2006/relationships/tags" Target="../tags/tag9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800" spc="320"/>
              <a:t>关注儿童青少年心理健康</a:t>
            </a:r>
            <a:endParaRPr lang="zh-CN" altLang="en-US" sz="4800" spc="320"/>
          </a:p>
        </p:txBody>
      </p:sp>
      <p:sp>
        <p:nvSpPr>
          <p:cNvPr id="82" name="副标题 81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>
            <a:normAutofit/>
          </a:bodyPr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1800" spc="100">
                <a:solidFill>
                  <a:schemeClr val="tx1">
                    <a:lumMod val="85000"/>
                    <a:lumOff val="15000"/>
                  </a:schemeClr>
                </a:solidFill>
              </a:rPr>
              <a:t>江夏区精神卫生中心</a:t>
            </a:r>
            <a:endParaRPr lang="zh-CN" altLang="en-US" sz="1800" spc="1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1800" spc="100">
                <a:solidFill>
                  <a:schemeClr val="tx1">
                    <a:lumMod val="85000"/>
                    <a:lumOff val="15000"/>
                  </a:schemeClr>
                </a:solidFill>
              </a:rPr>
              <a:t>郝安生主治医师</a:t>
            </a:r>
            <a:endParaRPr lang="zh-CN" altLang="en-US" sz="1800" spc="1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" name="矩形 18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122072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幼圆" charset="0"/>
              <a:ea typeface="幼圆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70670" y="152606"/>
            <a:ext cx="1015420" cy="1883588"/>
          </a:xfrm>
          <a:prstGeom prst="rect">
            <a:avLst/>
          </a:prstGeom>
        </p:spPr>
      </p:pic>
      <p:sp>
        <p:nvSpPr>
          <p:cNvPr id="13" name="副标题"/>
          <p:cNvSpPr txBox="1"/>
          <p:nvPr>
            <p:custDataLst>
              <p:tags r:id="rId4"/>
            </p:custDataLst>
          </p:nvPr>
        </p:nvSpPr>
        <p:spPr>
          <a:xfrm>
            <a:off x="183519" y="1476905"/>
            <a:ext cx="11277690" cy="457204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 lnSpcReduction="10000"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algn="l" defTabSz="913765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n-ea"/>
              <a:buNone/>
            </a:pPr>
            <a:r>
              <a:rPr lang="en-US" altLang="zh-CN" sz="2400" spc="100" smtClean="0">
                <a:ln w="3175">
                  <a:noFill/>
                </a:ln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j-lt"/>
                <a:ea typeface="幼圆" charset="0"/>
                <a:cs typeface="幼圆" charset="0"/>
              </a:rPr>
              <a:t>          1.注意缺陷多动障碍</a:t>
            </a:r>
            <a:endParaRPr lang="en-US" altLang="zh-CN" sz="2400" spc="100" smtClean="0">
              <a:ln w="3175">
                <a:noFill/>
              </a:ln>
              <a:solidFill>
                <a:schemeClr val="tx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+mj-lt"/>
              <a:ea typeface="幼圆" charset="0"/>
              <a:cs typeface="幼圆" charset="0"/>
            </a:endParaRPr>
          </a:p>
        </p:txBody>
      </p:sp>
      <p:sp>
        <p:nvSpPr>
          <p:cNvPr id="14" name="文本框 6"/>
          <p:cNvSpPr txBox="1"/>
          <p:nvPr>
            <p:custDataLst>
              <p:tags r:id="rId5"/>
            </p:custDataLst>
          </p:nvPr>
        </p:nvSpPr>
        <p:spPr>
          <a:xfrm>
            <a:off x="457204" y="75600"/>
            <a:ext cx="11277690" cy="60840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700" spc="209">
                <a:solidFill>
                  <a:schemeClr val="accent1">
                    <a:lumMod val="50000"/>
                  </a:schemeClr>
                </a:solidFill>
                <a:latin typeface="汉仪乐喵体W" panose="00020600040101010101" pitchFamily="18" charset="-122"/>
                <a:ea typeface="汉仪乐喵体W" panose="00020600040101010101" pitchFamily="18" charset="-122"/>
                <a:cs typeface="汉仪乐喵体W" panose="00020600040101010101" pitchFamily="18" charset="-122"/>
                <a:sym typeface="+mn-ea"/>
              </a:rPr>
              <a:t>二.常见的儿童青少年异常行为</a:t>
            </a:r>
            <a:endParaRPr lang="zh-CN" altLang="en-US" sz="3700" spc="209">
              <a:solidFill>
                <a:schemeClr val="accent1">
                  <a:lumMod val="50000"/>
                </a:schemeClr>
              </a:solidFill>
              <a:latin typeface="汉仪乐喵体W" panose="00020600040101010101" pitchFamily="18" charset="-122"/>
              <a:ea typeface="汉仪乐喵体W" panose="00020600040101010101" pitchFamily="18" charset="-122"/>
              <a:cs typeface="汉仪乐喵体W" panose="00020600040101010101" pitchFamily="18" charset="-122"/>
              <a:sym typeface="+mn-ea"/>
            </a:endParaRPr>
          </a:p>
        </p:txBody>
      </p:sp>
      <p:sp>
        <p:nvSpPr>
          <p:cNvPr id="16" name="等腰三角形 14"/>
          <p:cNvSpPr/>
          <p:nvPr>
            <p:custDataLst>
              <p:tags r:id="rId6"/>
            </p:custDataLst>
          </p:nvPr>
        </p:nvSpPr>
        <p:spPr>
          <a:xfrm rot="5400000">
            <a:off x="4324688" y="1814999"/>
            <a:ext cx="365565" cy="333655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sym typeface="Arial" panose="020B0604020202020204" pitchFamily="34" charset="0"/>
            </a:endParaRPr>
          </a:p>
        </p:txBody>
      </p:sp>
      <p:sp>
        <p:nvSpPr>
          <p:cNvPr id="17" name="等腰三角形 15"/>
          <p:cNvSpPr/>
          <p:nvPr>
            <p:custDataLst>
              <p:tags r:id="rId7"/>
            </p:custDataLst>
          </p:nvPr>
        </p:nvSpPr>
        <p:spPr>
          <a:xfrm rot="5400000">
            <a:off x="4157860" y="1814999"/>
            <a:ext cx="365565" cy="33365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4729080" y="1799045"/>
            <a:ext cx="6551424" cy="1241969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rmAutofit/>
          </a:bodyPr>
          <a:p>
            <a:pPr marL="0" lvl="0" indent="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1900" spc="150">
                <a:solidFill>
                  <a:srgbClr val="FF0000"/>
                </a:solidFill>
                <a:latin typeface="幼圆" charset="0"/>
                <a:ea typeface="幼圆" charset="0"/>
              </a:rPr>
              <a:t>注意障碍</a:t>
            </a:r>
            <a:r>
              <a:rPr lang="en-US" altLang="zh-CN" sz="1900" spc="150">
                <a:solidFill>
                  <a:schemeClr val="dk1">
                    <a:lumMod val="75000"/>
                    <a:lumOff val="25000"/>
                  </a:schemeClr>
                </a:solidFill>
                <a:latin typeface="幼圆" charset="0"/>
                <a:ea typeface="幼圆" charset="0"/>
              </a:rPr>
              <a:t>、</a:t>
            </a:r>
            <a:r>
              <a:rPr lang="en-US" altLang="zh-CN" sz="1900" spc="150">
                <a:solidFill>
                  <a:srgbClr val="FF0000"/>
                </a:solidFill>
                <a:latin typeface="幼圆" charset="0"/>
                <a:ea typeface="幼圆" charset="0"/>
              </a:rPr>
              <a:t>活动过度</a:t>
            </a:r>
            <a:r>
              <a:rPr lang="en-US" altLang="zh-CN" sz="1900" spc="150">
                <a:solidFill>
                  <a:schemeClr val="dk1">
                    <a:lumMod val="75000"/>
                    <a:lumOff val="25000"/>
                  </a:schemeClr>
                </a:solidFill>
                <a:latin typeface="幼圆" charset="0"/>
                <a:ea typeface="幼圆" charset="0"/>
              </a:rPr>
              <a:t>和</a:t>
            </a:r>
            <a:r>
              <a:rPr lang="en-US" altLang="zh-CN" sz="1900" spc="150">
                <a:solidFill>
                  <a:srgbClr val="FF0000"/>
                </a:solidFill>
                <a:latin typeface="幼圆" charset="0"/>
                <a:ea typeface="幼圆" charset="0"/>
              </a:rPr>
              <a:t>冲动</a:t>
            </a:r>
            <a:r>
              <a:rPr lang="en-US" altLang="zh-CN" sz="1900" spc="150">
                <a:solidFill>
                  <a:schemeClr val="dk1">
                    <a:lumMod val="75000"/>
                    <a:lumOff val="25000"/>
                  </a:schemeClr>
                </a:solidFill>
                <a:latin typeface="幼圆" charset="0"/>
                <a:ea typeface="幼圆" charset="0"/>
              </a:rPr>
              <a:t>是注意缺陷多动障碍的核心症状。</a:t>
            </a:r>
            <a:endParaRPr lang="en-US" altLang="zh-CN" sz="1900" spc="150">
              <a:solidFill>
                <a:schemeClr val="dk1">
                  <a:lumMod val="75000"/>
                  <a:lumOff val="25000"/>
                </a:schemeClr>
              </a:solidFill>
              <a:latin typeface="幼圆" charset="0"/>
              <a:ea typeface="幼圆" charset="0"/>
            </a:endParaRPr>
          </a:p>
        </p:txBody>
      </p:sp>
      <p:sp>
        <p:nvSpPr>
          <p:cNvPr id="27" name="等腰三角形 14"/>
          <p:cNvSpPr/>
          <p:nvPr>
            <p:custDataLst>
              <p:tags r:id="rId9"/>
            </p:custDataLst>
          </p:nvPr>
        </p:nvSpPr>
        <p:spPr>
          <a:xfrm rot="5400000">
            <a:off x="4324688" y="3459204"/>
            <a:ext cx="365565" cy="333655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sym typeface="Arial" panose="020B0604020202020204" pitchFamily="34" charset="0"/>
            </a:endParaRPr>
          </a:p>
        </p:txBody>
      </p:sp>
      <p:sp>
        <p:nvSpPr>
          <p:cNvPr id="28" name="等腰三角形 15"/>
          <p:cNvSpPr/>
          <p:nvPr>
            <p:custDataLst>
              <p:tags r:id="rId10"/>
            </p:custDataLst>
          </p:nvPr>
        </p:nvSpPr>
        <p:spPr>
          <a:xfrm rot="5400000">
            <a:off x="4157860" y="3459204"/>
            <a:ext cx="365565" cy="33365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4729640" y="3443249"/>
            <a:ext cx="6551424" cy="1241969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p>
            <a:pPr marL="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1700" spc="150">
                <a:solidFill>
                  <a:srgbClr val="FF0000"/>
                </a:solidFill>
                <a:latin typeface="幼圆" charset="0"/>
                <a:ea typeface="幼圆" charset="0"/>
              </a:rPr>
              <a:t>活动过度</a:t>
            </a:r>
            <a:r>
              <a:rPr lang="en-US" altLang="zh-CN" sz="1700" spc="150">
                <a:solidFill>
                  <a:schemeClr val="dk1">
                    <a:lumMod val="75000"/>
                    <a:lumOff val="25000"/>
                  </a:schemeClr>
                </a:solidFill>
                <a:latin typeface="幼圆" charset="0"/>
                <a:ea typeface="幼圆" charset="0"/>
              </a:rPr>
              <a:t>常出现于幼儿期，患儿表现为过分喧闹、不好管理，常伴有攻击行为；</a:t>
            </a:r>
            <a:r>
              <a:rPr lang="en-US" altLang="zh-CN" sz="1700" spc="150">
                <a:solidFill>
                  <a:srgbClr val="FF0000"/>
                </a:solidFill>
                <a:latin typeface="幼圆" charset="0"/>
                <a:ea typeface="幼圆" charset="0"/>
              </a:rPr>
              <a:t>进入小学后注意障碍</a:t>
            </a:r>
            <a:r>
              <a:rPr lang="en-US" altLang="zh-CN" sz="1700" spc="150">
                <a:solidFill>
                  <a:schemeClr val="dk1">
                    <a:lumMod val="75000"/>
                    <a:lumOff val="25000"/>
                  </a:schemeClr>
                </a:solidFill>
                <a:latin typeface="幼圆" charset="0"/>
                <a:ea typeface="幼圆" charset="0"/>
              </a:rPr>
              <a:t>等核心症状的表现更为显著，注意力集中时间短暂，容易受环境影响而分散，影响学习效果，导致学习困难。</a:t>
            </a:r>
            <a:endParaRPr lang="en-US" altLang="zh-CN" sz="1700" spc="150">
              <a:solidFill>
                <a:schemeClr val="dk1">
                  <a:lumMod val="75000"/>
                  <a:lumOff val="25000"/>
                </a:schemeClr>
              </a:solidFill>
              <a:latin typeface="幼圆" charset="0"/>
              <a:ea typeface="幼圆" charset="0"/>
            </a:endParaRPr>
          </a:p>
        </p:txBody>
      </p:sp>
      <p:sp>
        <p:nvSpPr>
          <p:cNvPr id="30" name="等腰三角形 14"/>
          <p:cNvSpPr/>
          <p:nvPr>
            <p:custDataLst>
              <p:tags r:id="rId12"/>
            </p:custDataLst>
          </p:nvPr>
        </p:nvSpPr>
        <p:spPr>
          <a:xfrm rot="5400000">
            <a:off x="4324688" y="5103408"/>
            <a:ext cx="365565" cy="333655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sym typeface="Arial" panose="020B0604020202020204" pitchFamily="34" charset="0"/>
            </a:endParaRPr>
          </a:p>
        </p:txBody>
      </p:sp>
      <p:sp>
        <p:nvSpPr>
          <p:cNvPr id="31" name="等腰三角形 15"/>
          <p:cNvSpPr/>
          <p:nvPr>
            <p:custDataLst>
              <p:tags r:id="rId13"/>
            </p:custDataLst>
          </p:nvPr>
        </p:nvSpPr>
        <p:spPr>
          <a:xfrm rot="5400000">
            <a:off x="4157860" y="5103408"/>
            <a:ext cx="365565" cy="33365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sym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14"/>
            </p:custDataLst>
          </p:nvPr>
        </p:nvSpPr>
        <p:spPr>
          <a:xfrm>
            <a:off x="4729080" y="5087453"/>
            <a:ext cx="6551424" cy="1241969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rmAutofit lnSpcReduction="20000"/>
          </a:bodyPr>
          <a:p>
            <a:pPr marL="0" lvl="0" indent="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1900" spc="150">
                <a:solidFill>
                  <a:schemeClr val="dk1">
                    <a:lumMod val="75000"/>
                    <a:lumOff val="25000"/>
                  </a:schemeClr>
                </a:solidFill>
                <a:latin typeface="幼圆" charset="0"/>
                <a:ea typeface="幼圆" charset="0"/>
              </a:rPr>
              <a:t>注意缺陷多动障碍患者由于</a:t>
            </a:r>
            <a:r>
              <a:rPr lang="en-US" altLang="zh-CN" sz="1900" spc="150">
                <a:solidFill>
                  <a:srgbClr val="FF0000"/>
                </a:solidFill>
                <a:latin typeface="幼圆" charset="0"/>
                <a:ea typeface="幼圆" charset="0"/>
              </a:rPr>
              <a:t>自控能力不足和行为冲动</a:t>
            </a:r>
            <a:r>
              <a:rPr lang="en-US" altLang="zh-CN" sz="1900" spc="150">
                <a:solidFill>
                  <a:schemeClr val="dk1">
                    <a:lumMod val="75000"/>
                    <a:lumOff val="25000"/>
                  </a:schemeClr>
                </a:solidFill>
                <a:latin typeface="幼圆" charset="0"/>
                <a:ea typeface="幼圆" charset="0"/>
              </a:rPr>
              <a:t>，常对一些不愉快刺激做出过分反应，以致产生攻击破坏行为，影响同伴交往。</a:t>
            </a:r>
            <a:endParaRPr lang="en-US" altLang="zh-CN" sz="1900" spc="150">
              <a:solidFill>
                <a:schemeClr val="dk1">
                  <a:lumMod val="75000"/>
                  <a:lumOff val="25000"/>
                </a:schemeClr>
              </a:solidFill>
              <a:latin typeface="幼圆" charset="0"/>
              <a:ea typeface="幼圆" charset="0"/>
            </a:endParaRPr>
          </a:p>
        </p:txBody>
      </p:sp>
      <p:pic>
        <p:nvPicPr>
          <p:cNvPr id="2" name="https://photo-static-api.fotomore.com/creative/vcg/400/new/VCG41N869109310.jpg?uid=386&amp;timestamp=1756536430&amp;sign=95dd770881cba74a93f344efaa0af219" descr="儿童多动症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6735" y="2190750"/>
            <a:ext cx="3318510" cy="298132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矩形 1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05256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幼圆" charset="0"/>
              <a:ea typeface="幼圆" charset="0"/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099858" y="262793"/>
            <a:ext cx="804742" cy="67671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57155" y="152400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>
                <a:solidFill>
                  <a:schemeClr val="accent1">
                    <a:lumMod val="50000"/>
                  </a:schemeClr>
                </a:solidFill>
                <a:latin typeface="汉仪乐喵体W" panose="00020600040101010101" pitchFamily="18" charset="-122"/>
                <a:ea typeface="汉仪乐喵体W" panose="00020600040101010101" pitchFamily="18" charset="-122"/>
                <a:cs typeface="汉仪乐喵体W" panose="00020600040101010101" pitchFamily="18" charset="-122"/>
                <a:sym typeface="+mn-ea"/>
              </a:rPr>
              <a:t>二.常见的儿童青少年异常行为</a:t>
            </a:r>
            <a:endParaRPr lang="zh-CN" altLang="en-US" sz="3200" b="1" spc="160">
              <a:solidFill>
                <a:schemeClr val="accent1">
                  <a:lumMod val="50000"/>
                </a:schemeClr>
              </a:solidFill>
              <a:latin typeface="汉仪乐喵体W" panose="00020600040101010101" pitchFamily="18" charset="-122"/>
              <a:ea typeface="汉仪乐喵体W" panose="00020600040101010101" pitchFamily="18" charset="-122"/>
              <a:cs typeface="汉仪乐喵体W" panose="00020600040101010101" pitchFamily="18" charset="-122"/>
              <a:sym typeface="+mn-ea"/>
            </a:endParaRPr>
          </a:p>
        </p:txBody>
      </p:sp>
      <p:sp>
        <p:nvSpPr>
          <p:cNvPr id="16" name="Title 6"/>
          <p:cNvSpPr txBox="1"/>
          <p:nvPr>
            <p:custDataLst>
              <p:tags r:id="rId5"/>
            </p:custDataLst>
          </p:nvPr>
        </p:nvSpPr>
        <p:spPr>
          <a:xfrm>
            <a:off x="5219698" y="1514736"/>
            <a:ext cx="6362700" cy="47337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n-ea"/>
            </a:pPr>
            <a:r>
              <a:rPr altLang="zh-CN" sz="2400" spc="100"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幼圆" charset="0"/>
                <a:cs typeface="幼圆" charset="0"/>
              </a:rPr>
              <a:t>2.抽动障碍</a:t>
            </a:r>
            <a:endParaRPr altLang="zh-CN" sz="2400" spc="100">
              <a:solidFill>
                <a:schemeClr val="tx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ea typeface="幼圆" charset="0"/>
              <a:cs typeface="幼圆" charset="0"/>
            </a:endParaRPr>
          </a:p>
          <a:p>
            <a:pPr marL="609600" lvl="1" indent="-2921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en-US" altLang="zh-CN" sz="1500" spc="7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抽动障碍（tic disorder，TD）是一类起病于儿童青少年时期的</a:t>
            </a:r>
            <a:r>
              <a:rPr lang="en-US" altLang="zh-CN" sz="1500" spc="7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幼圆" charset="0"/>
                <a:ea typeface="幼圆" charset="0"/>
                <a:cs typeface="幼圆" charset="0"/>
              </a:rPr>
              <a:t>神经发育障碍</a:t>
            </a:r>
            <a:r>
              <a:rPr lang="en-US" altLang="zh-CN" sz="1500" spc="7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，主要临床特征</a:t>
            </a:r>
            <a:r>
              <a:rPr lang="en-US" altLang="zh-CN" sz="1500" spc="7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幼圆" charset="0"/>
                <a:ea typeface="幼圆" charset="0"/>
                <a:cs typeface="幼圆" charset="0"/>
              </a:rPr>
              <a:t>为不随意的突发、快速、重复、刻板、非节律的单一或多部位运动抽动和（或）发声抽动。</a:t>
            </a:r>
            <a:r>
              <a:rPr lang="en-US" altLang="zh-CN" sz="1500" spc="7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根据抽动特征及病程，抽动障碍可分为短暂性抽动障碍、慢性运动（或发声）抽动障碍、Tourette 综合征（Tourette syndrome，TS）。</a:t>
            </a:r>
            <a:endParaRPr lang="en-US" altLang="zh-CN" sz="1500" spc="7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  <a:p>
            <a:pPr marL="609600" lvl="1" indent="-2921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en-US" altLang="zh-CN" sz="1500" spc="7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流行病学调查显示，5%～20%的学龄儿童曾有短暂性抽动障碍病史，一般症状较为局限，程度较轻，对日常生活影响小，病程小于 1 年，能自行缓解。慢性抽动障碍的患病率为 1%～2%，病程大于 1 年，通常在青少年后期症状缓解，也有部分患者成年期残留慢性运动或发声抽动。Tourette综合征在总人群中的患病率为 0.5%～1%，是抽动障碍中最为严重的类型，常严重影响患者的心理健康和学业等社会功能，给家庭和社会带来沉重负担。</a:t>
            </a:r>
            <a:endParaRPr lang="en-US" altLang="zh-CN" sz="1500" spc="7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24" y="4913207"/>
            <a:ext cx="2676376" cy="1944793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8"/>
          <a:stretch>
            <a:fillRect/>
          </a:stretch>
        </p:blipFill>
        <p:spPr>
          <a:xfrm>
            <a:off x="457200" y="1456690"/>
            <a:ext cx="4477385" cy="53174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7" name="图片 1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48" y="5248702"/>
            <a:ext cx="960474" cy="137668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774434" y="792728"/>
            <a:ext cx="3806199" cy="545632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683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幼圆" charset="0"/>
              <a:ea typeface="幼圆" charset="0"/>
            </a:endParaRPr>
          </a:p>
        </p:txBody>
      </p:sp>
      <p:sp>
        <p:nvSpPr>
          <p:cNvPr id="69" name="Equal 38"/>
          <p:cNvSpPr/>
          <p:nvPr>
            <p:custDataLst>
              <p:tags r:id="rId4"/>
            </p:custDataLst>
          </p:nvPr>
        </p:nvSpPr>
        <p:spPr>
          <a:xfrm>
            <a:off x="8021415" y="609462"/>
            <a:ext cx="292791" cy="467976"/>
          </a:xfrm>
          <a:custGeom>
            <a:avLst/>
            <a:gdLst>
              <a:gd name="connsiteX0" fmla="*/ 84707 w 293086"/>
              <a:gd name="connsiteY0" fmla="*/ 24129 h 468447"/>
              <a:gd name="connsiteX1" fmla="*/ 166027 w 293086"/>
              <a:gd name="connsiteY1" fmla="*/ 452361 h 468447"/>
              <a:gd name="connsiteX2" fmla="*/ 81320 w 293086"/>
              <a:gd name="connsiteY2" fmla="*/ 468447 h 468447"/>
              <a:gd name="connsiteX3" fmla="*/ 0 w 293086"/>
              <a:gd name="connsiteY3" fmla="*/ 40213 h 468447"/>
              <a:gd name="connsiteX4" fmla="*/ 211765 w 293086"/>
              <a:gd name="connsiteY4" fmla="*/ 0 h 468447"/>
              <a:gd name="connsiteX5" fmla="*/ 293086 w 293086"/>
              <a:gd name="connsiteY5" fmla="*/ 428234 h 468447"/>
              <a:gd name="connsiteX6" fmla="*/ 208379 w 293086"/>
              <a:gd name="connsiteY6" fmla="*/ 444319 h 468447"/>
              <a:gd name="connsiteX7" fmla="*/ 127059 w 293086"/>
              <a:gd name="connsiteY7" fmla="*/ 16087 h 46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086" h="468447">
                <a:moveTo>
                  <a:pt x="84707" y="24129"/>
                </a:moveTo>
                <a:lnTo>
                  <a:pt x="166027" y="452361"/>
                </a:lnTo>
                <a:lnTo>
                  <a:pt x="81320" y="468447"/>
                </a:lnTo>
                <a:lnTo>
                  <a:pt x="0" y="40213"/>
                </a:lnTo>
                <a:close/>
                <a:moveTo>
                  <a:pt x="211765" y="0"/>
                </a:moveTo>
                <a:lnTo>
                  <a:pt x="293086" y="428234"/>
                </a:lnTo>
                <a:lnTo>
                  <a:pt x="208379" y="444319"/>
                </a:lnTo>
                <a:lnTo>
                  <a:pt x="127059" y="160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dk1"/>
              </a:solidFill>
              <a:latin typeface="幼圆" charset="0"/>
              <a:ea typeface="幼圆" charset="0"/>
            </a:endParaRPr>
          </a:p>
        </p:txBody>
      </p:sp>
      <p:sp>
        <p:nvSpPr>
          <p:cNvPr id="95" name="Equal 38"/>
          <p:cNvSpPr/>
          <p:nvPr>
            <p:custDataLst>
              <p:tags r:id="rId5"/>
            </p:custDataLst>
          </p:nvPr>
        </p:nvSpPr>
        <p:spPr>
          <a:xfrm>
            <a:off x="10872578" y="615875"/>
            <a:ext cx="394876" cy="485555"/>
          </a:xfrm>
          <a:custGeom>
            <a:avLst/>
            <a:gdLst>
              <a:gd name="connsiteX0" fmla="*/ 319190 w 395274"/>
              <a:gd name="connsiteY0" fmla="*/ 60848 h 486044"/>
              <a:gd name="connsiteX1" fmla="*/ 395274 w 395274"/>
              <a:gd name="connsiteY1" fmla="*/ 101411 h 486044"/>
              <a:gd name="connsiteX2" fmla="*/ 190204 w 395274"/>
              <a:gd name="connsiteY2" fmla="*/ 486044 h 486044"/>
              <a:gd name="connsiteX3" fmla="*/ 114122 w 395274"/>
              <a:gd name="connsiteY3" fmla="*/ 445480 h 486044"/>
              <a:gd name="connsiteX4" fmla="*/ 205070 w 395274"/>
              <a:gd name="connsiteY4" fmla="*/ 0 h 486044"/>
              <a:gd name="connsiteX5" fmla="*/ 281151 w 395274"/>
              <a:gd name="connsiteY5" fmla="*/ 40567 h 486044"/>
              <a:gd name="connsiteX6" fmla="*/ 76082 w 395274"/>
              <a:gd name="connsiteY6" fmla="*/ 425198 h 486044"/>
              <a:gd name="connsiteX7" fmla="*/ 0 w 395274"/>
              <a:gd name="connsiteY7" fmla="*/ 384635 h 48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74" h="486044">
                <a:moveTo>
                  <a:pt x="319190" y="60848"/>
                </a:moveTo>
                <a:lnTo>
                  <a:pt x="395274" y="101411"/>
                </a:lnTo>
                <a:lnTo>
                  <a:pt x="190204" y="486044"/>
                </a:lnTo>
                <a:lnTo>
                  <a:pt x="114122" y="445480"/>
                </a:lnTo>
                <a:close/>
                <a:moveTo>
                  <a:pt x="205070" y="0"/>
                </a:moveTo>
                <a:lnTo>
                  <a:pt x="281151" y="40567"/>
                </a:lnTo>
                <a:lnTo>
                  <a:pt x="76082" y="425198"/>
                </a:lnTo>
                <a:lnTo>
                  <a:pt x="0" y="3846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dk1"/>
              </a:solidFill>
              <a:latin typeface="幼圆" charset="0"/>
              <a:ea typeface="幼圆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62006" y="609578"/>
            <a:ext cx="6400812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300" b="1" spc="170">
                <a:solidFill>
                  <a:schemeClr val="accent1">
                    <a:lumMod val="50000"/>
                  </a:schemeClr>
                </a:solidFill>
                <a:latin typeface="汉仪乐喵体W" panose="00020600040101010101" pitchFamily="18" charset="-122"/>
                <a:ea typeface="汉仪乐喵体W" panose="00020600040101010101" pitchFamily="18" charset="-122"/>
                <a:cs typeface="汉仪乐喵体W" panose="00020600040101010101" pitchFamily="18" charset="-122"/>
                <a:sym typeface="+mn-ea"/>
              </a:rPr>
              <a:t>二.常见的儿童青少年异常行为</a:t>
            </a:r>
            <a:endParaRPr lang="zh-CN" altLang="en-US" sz="3300" b="1" spc="170">
              <a:solidFill>
                <a:schemeClr val="accent1">
                  <a:lumMod val="50000"/>
                </a:schemeClr>
              </a:solidFill>
              <a:latin typeface="汉仪乐喵体W" panose="00020600040101010101" pitchFamily="18" charset="-122"/>
              <a:ea typeface="汉仪乐喵体W" panose="00020600040101010101" pitchFamily="18" charset="-122"/>
              <a:cs typeface="汉仪乐喵体W" panose="00020600040101010101" pitchFamily="18" charset="-122"/>
              <a:sym typeface="+mn-ea"/>
            </a:endParaRPr>
          </a:p>
        </p:txBody>
      </p:sp>
      <p:sp>
        <p:nvSpPr>
          <p:cNvPr id="3" name="Title 6"/>
          <p:cNvSpPr txBox="1"/>
          <p:nvPr>
            <p:custDataLst>
              <p:tags r:id="rId7"/>
            </p:custDataLst>
          </p:nvPr>
        </p:nvSpPr>
        <p:spPr>
          <a:xfrm>
            <a:off x="762006" y="2285996"/>
            <a:ext cx="6400812" cy="359664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n-ea"/>
            </a:pPr>
            <a:r>
              <a:rPr altLang="zh-CN" sz="2400" spc="100"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幼圆" charset="0"/>
                <a:cs typeface="幼圆" charset="0"/>
              </a:rPr>
              <a:t>3.对立违抗障碍</a:t>
            </a:r>
            <a:endParaRPr altLang="zh-CN" sz="2400" spc="100">
              <a:solidFill>
                <a:schemeClr val="tx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ea typeface="幼圆" charset="0"/>
              <a:cs typeface="幼圆" charset="0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zh-CN" altLang="en-US" sz="22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 </a:t>
            </a:r>
            <a:r>
              <a:rPr altLang="zh-CN" sz="22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 </a:t>
            </a: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对立违抗障碍（oppositional defiant disorder，ODD）是儿童期常见的心理行为障碍，</a:t>
            </a:r>
            <a:r>
              <a:rPr lang="zh-CN" altLang="en-US" sz="2000" spc="12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幼圆" charset="0"/>
                <a:ea typeface="幼圆" charset="0"/>
                <a:cs typeface="幼圆" charset="0"/>
              </a:rPr>
              <a:t>主要表现为与发育水平不相符合的、明显的对权威的消极抵抗、挑衅、不服从和敌意等行为特征。</a:t>
            </a: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患病率在 1%～11%之间，平均为 3.3%。多数起病于 10 岁之前，男女比例约为 1.4:1。</a:t>
            </a:r>
            <a:endParaRPr lang="zh-CN" altLang="en-US" sz="2000" spc="1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</p:txBody>
      </p:sp>
      <p:sp>
        <p:nvSpPr>
          <p:cNvPr id="4" name="矩形 4"/>
          <p:cNvSpPr/>
          <p:nvPr>
            <p:custDataLst>
              <p:tags r:id="rId8"/>
            </p:custDataLst>
          </p:nvPr>
        </p:nvSpPr>
        <p:spPr>
          <a:xfrm>
            <a:off x="0" y="609600"/>
            <a:ext cx="4572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幼圆" charset="0"/>
              <a:ea typeface="幼圆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9"/>
          <a:stretch>
            <a:fillRect/>
          </a:stretch>
        </p:blipFill>
        <p:spPr>
          <a:xfrm>
            <a:off x="7761605" y="976630"/>
            <a:ext cx="3818890" cy="527177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107"/>
          <p:cNvSpPr txBox="1"/>
          <p:nvPr>
            <p:custDataLst>
              <p:tags r:id="rId1"/>
            </p:custDataLst>
          </p:nvPr>
        </p:nvSpPr>
        <p:spPr>
          <a:xfrm>
            <a:off x="2912606" y="1943355"/>
            <a:ext cx="6367780" cy="11677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6000" b="1" i="0" u="none" strike="noStrike" kern="1200" cap="none" spc="300" normalizeH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rPr>
              <a:t>PART.03</a:t>
            </a:r>
            <a:endParaRPr kumimoji="0" lang="en-US" altLang="zh-CN" sz="6000" b="1" i="0" u="none" strike="noStrike" kern="1200" cap="none" spc="300" normalizeH="0" noProof="0" dirty="0">
              <a:ln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70" name="标题 69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925765" y="3429255"/>
            <a:ext cx="6340470" cy="999487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怎么保持儿童青少年心理健康</a:t>
            </a:r>
            <a:endParaRPr lang="zh-CN" altLang="en-US" sz="5400">
              <a:solidFill>
                <a:schemeClr val="dk1">
                  <a:lumMod val="85000"/>
                  <a:lumOff val="15000"/>
                </a:schemeClr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9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" name="文本框 6"/>
          <p:cNvSpPr txBox="1"/>
          <p:nvPr>
            <p:custDataLst>
              <p:tags r:id="rId2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800" spc="22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三.怎么保持儿童青少年心理健康</a:t>
            </a:r>
            <a:endParaRPr lang="zh-CN" altLang="en-US" sz="3800" spc="220">
              <a:solidFill>
                <a:schemeClr val="dk1">
                  <a:lumMod val="85000"/>
                  <a:lumOff val="15000"/>
                </a:schemeClr>
              </a:solidFill>
              <a:sym typeface="+mn-ea"/>
            </a:endParaRP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5828805" y="1219200"/>
            <a:ext cx="5508827" cy="5334708"/>
            <a:chOff x="5975" y="2815"/>
            <a:chExt cx="7783" cy="7537"/>
          </a:xfrm>
        </p:grpSpPr>
        <p:sp>
          <p:nvSpPr>
            <p:cNvPr id="8" name="椭圆 7"/>
            <p:cNvSpPr/>
            <p:nvPr>
              <p:custDataLst>
                <p:tags r:id="rId4"/>
              </p:custDataLst>
            </p:nvPr>
          </p:nvSpPr>
          <p:spPr>
            <a:xfrm>
              <a:off x="6474" y="3068"/>
              <a:ext cx="7285" cy="7285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>
              <p:custDataLst>
                <p:tags r:id="rId5"/>
              </p:custDataLst>
            </p:nvPr>
          </p:nvSpPr>
          <p:spPr>
            <a:xfrm>
              <a:off x="5975" y="3769"/>
              <a:ext cx="6358" cy="6359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6"/>
              </p:custDataLst>
            </p:nvPr>
          </p:nvSpPr>
          <p:spPr>
            <a:xfrm>
              <a:off x="6097" y="2815"/>
              <a:ext cx="6358" cy="6359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" name="Title 6"/>
          <p:cNvSpPr txBox="1"/>
          <p:nvPr>
            <p:custDataLst>
              <p:tags r:id="rId7"/>
            </p:custDataLst>
          </p:nvPr>
        </p:nvSpPr>
        <p:spPr>
          <a:xfrm>
            <a:off x="855089" y="1766338"/>
            <a:ext cx="4076971" cy="458654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8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</a:pPr>
            <a:r>
              <a:rPr lang="en-US" altLang="zh-CN" sz="2400" spc="100"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幼圆" charset="0"/>
                <a:cs typeface="幼圆" charset="0"/>
              </a:rPr>
              <a:t>认识情绪</a:t>
            </a:r>
            <a:endParaRPr lang="en-US" altLang="zh-CN" sz="2400" spc="100">
              <a:solidFill>
                <a:schemeClr val="tx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ea typeface="幼圆" charset="0"/>
              <a:cs typeface="幼圆" charset="0"/>
            </a:endParaRPr>
          </a:p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</a:pP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en-US" altLang="zh-CN" sz="1800" spc="10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什么是情绪</a:t>
            </a: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：情绪是个体对各种认知对象的一种内心感受或者由于外界事件、想法或观念及生理变化引起的态度的变化。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</a:pP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en-US" altLang="zh-CN" sz="1800" spc="10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情绪的功能</a:t>
            </a: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：儿童情绪的功能表现在</a:t>
            </a:r>
            <a:r>
              <a:rPr lang="en-US" altLang="zh-CN" sz="1800" spc="10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三个方面：1</a:t>
            </a:r>
            <a:r>
              <a:rPr altLang="zh-CN" sz="1800" spc="10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从进化意义上讲，情绪能够使儿童组织和调节自己的行为，以具备更好的适应和生存功能。</a:t>
            </a:r>
            <a:r>
              <a:rPr lang="en-US" altLang="zh-CN" sz="1800" spc="10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800" spc="10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儿童的情绪和认知过程相互影响，不仅认知过程可以产生情绪反应，而且情绪也会影响认知过程。这种认知和情绪的结合导致儿童的认知能力不断发展，也会促进儿童不断产生高级的、复杂的情感动机。</a:t>
            </a:r>
            <a:r>
              <a:rPr lang="en-US" altLang="zh-CN" sz="1800" spc="10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800" spc="10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情绪可以引发、保持或减弱其他行为或心理过程。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7220814" y="1604952"/>
            <a:ext cx="2564137" cy="475643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20" h="6720">
                <a:moveTo>
                  <a:pt x="3360" y="0"/>
                </a:moveTo>
                <a:cubicBezTo>
                  <a:pt x="5216" y="0"/>
                  <a:pt x="6720" y="1504"/>
                  <a:pt x="6720" y="3360"/>
                </a:cubicBezTo>
                <a:cubicBezTo>
                  <a:pt x="6720" y="5216"/>
                  <a:pt x="5216" y="6720"/>
                  <a:pt x="3360" y="6720"/>
                </a:cubicBezTo>
                <a:cubicBezTo>
                  <a:pt x="1504" y="6720"/>
                  <a:pt x="0" y="5216"/>
                  <a:pt x="0" y="3360"/>
                </a:cubicBezTo>
                <a:cubicBezTo>
                  <a:pt x="0" y="1504"/>
                  <a:pt x="1504" y="0"/>
                  <a:pt x="3360" y="0"/>
                </a:cubicBezTo>
                <a:close/>
              </a:path>
            </a:pathLst>
          </a:custGeom>
        </p:spPr>
      </p:pic>
    </p:spTree>
    <p:custDataLst>
      <p:tags r:id="rId10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" name="矩形 1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5802630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latin typeface="幼圆" charset="0"/>
              <a:ea typeface="幼圆" charset="0"/>
              <a:sym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8971" y="5018492"/>
            <a:ext cx="981541" cy="1786283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>
            <a:off x="609605" y="6324651"/>
            <a:ext cx="76200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41655" y="205105"/>
            <a:ext cx="4841240" cy="181356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500" b="1" spc="190">
                <a:solidFill>
                  <a:schemeClr val="accent1">
                    <a:lumMod val="50000"/>
                  </a:schemeClr>
                </a:solidFill>
                <a:uFillTx/>
                <a:latin typeface="汉仪乐喵体W" panose="00020600040101010101" pitchFamily="18" charset="-122"/>
                <a:ea typeface="汉仪乐喵体W" panose="00020600040101010101" pitchFamily="18" charset="-122"/>
                <a:cs typeface="汉仪乐喵体W" panose="00020600040101010101" pitchFamily="18" charset="-122"/>
                <a:sym typeface="+mn-ea"/>
              </a:rPr>
              <a:t>三.怎么保持儿童青少年心理健康</a:t>
            </a:r>
            <a:endParaRPr lang="zh-CN" altLang="en-US" sz="3500" b="1" spc="190">
              <a:solidFill>
                <a:schemeClr val="accent1">
                  <a:lumMod val="50000"/>
                </a:schemeClr>
              </a:solidFill>
              <a:uFillTx/>
              <a:latin typeface="汉仪乐喵体W" panose="00020600040101010101" pitchFamily="18" charset="-122"/>
              <a:ea typeface="汉仪乐喵体W" panose="00020600040101010101" pitchFamily="18" charset="-122"/>
              <a:cs typeface="汉仪乐喵体W" panose="00020600040101010101" pitchFamily="18" charset="-122"/>
              <a:sym typeface="+mn-ea"/>
            </a:endParaRPr>
          </a:p>
        </p:txBody>
      </p:sp>
      <p:sp>
        <p:nvSpPr>
          <p:cNvPr id="10" name="Title 6"/>
          <p:cNvSpPr txBox="1"/>
          <p:nvPr>
            <p:custDataLst>
              <p:tags r:id="rId6"/>
            </p:custDataLst>
          </p:nvPr>
        </p:nvSpPr>
        <p:spPr>
          <a:xfrm>
            <a:off x="609600" y="2464435"/>
            <a:ext cx="4182745" cy="27622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 fontScale="6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en-US" altLang="zh-CN" sz="4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建立稳固的情感连接</a:t>
            </a:r>
            <a:endParaRPr lang="en-US" altLang="zh-CN" sz="4000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  <a:p>
            <a:pPr marL="482600" lvl="1" indent="-228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en-US" altLang="zh-CN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情感安全是心理健康的基石。每天抽出15-20分钟与孩子进行“无干扰时光”，在这段时间里完全专注于孩子，不做其他事也不接电话。这种高质量的陪伴比长时间心不在焉的相处更有价值。</a:t>
            </a:r>
            <a:endParaRPr lang="en-US" altLang="zh-CN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  <a:p>
            <a:pPr marL="482600" lvl="1" indent="-228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en-US" altLang="zh-CN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使用积极倾听技巧：当孩子分享事情时，避免立即给出建议或评判。而是先反馈他们的感受：“听起来你感到很难过/生气/兴奋”，这能帮助他们识别并接纳自己的情绪。中国家庭情感表达普遍含蓄，但直接的情感认可对孩子的自我认知非常重要。</a:t>
            </a:r>
            <a:endParaRPr lang="en-US" altLang="zh-CN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</p:txBody>
      </p:sp>
      <p:pic>
        <p:nvPicPr>
          <p:cNvPr id="19" name="图片 18" descr="placingpictureplaceholder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177" b="177"/>
          <a:stretch>
            <a:fillRect/>
          </a:stretch>
        </p:blipFill>
        <p:spPr>
          <a:xfrm>
            <a:off x="6754495" y="1369695"/>
            <a:ext cx="4602480" cy="377825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7" name="矩形 2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幼圆" charset="0"/>
              <a:ea typeface="幼圆" charset="0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70670" y="152606"/>
            <a:ext cx="1015420" cy="1883588"/>
          </a:xfrm>
          <a:prstGeom prst="rect">
            <a:avLst/>
          </a:prstGeom>
        </p:spPr>
      </p:pic>
      <p:sp>
        <p:nvSpPr>
          <p:cNvPr id="24" name="文本框 6"/>
          <p:cNvSpPr txBox="1"/>
          <p:nvPr>
            <p:custDataLst>
              <p:tags r:id="rId4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800" spc="220">
                <a:solidFill>
                  <a:schemeClr val="accent1">
                    <a:lumMod val="50000"/>
                  </a:schemeClr>
                </a:solidFill>
                <a:latin typeface="汉仪乐喵体W" panose="00020600040101010101" pitchFamily="18" charset="-122"/>
                <a:ea typeface="汉仪乐喵体W" panose="00020600040101010101" pitchFamily="18" charset="-122"/>
                <a:cs typeface="汉仪乐喵体W" panose="00020600040101010101" pitchFamily="18" charset="-122"/>
                <a:sym typeface="+mn-ea"/>
              </a:rPr>
              <a:t>三.怎么保持儿童青少年心理健康</a:t>
            </a:r>
            <a:endParaRPr lang="zh-CN" altLang="en-US" sz="3800" spc="220">
              <a:solidFill>
                <a:schemeClr val="accent1">
                  <a:lumMod val="50000"/>
                </a:schemeClr>
              </a:solidFill>
              <a:latin typeface="汉仪乐喵体W" panose="00020600040101010101" pitchFamily="18" charset="-122"/>
              <a:ea typeface="汉仪乐喵体W" panose="00020600040101010101" pitchFamily="18" charset="-122"/>
              <a:cs typeface="汉仪乐喵体W" panose="00020600040101010101" pitchFamily="18" charset="-122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1626212" y="1496376"/>
            <a:ext cx="8915978" cy="4779137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cs typeface="+mn-ea"/>
              <a:sym typeface="+mn-lt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6"/>
            </p:custDataLst>
          </p:nvPr>
        </p:nvCxnSpPr>
        <p:spPr>
          <a:xfrm>
            <a:off x="1772264" y="1218995"/>
            <a:ext cx="398934" cy="39893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7"/>
            </p:custDataLst>
          </p:nvPr>
        </p:nvCxnSpPr>
        <p:spPr>
          <a:xfrm>
            <a:off x="1626210" y="1287787"/>
            <a:ext cx="398934" cy="39893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8"/>
            </p:custDataLst>
          </p:nvPr>
        </p:nvCxnSpPr>
        <p:spPr>
          <a:xfrm>
            <a:off x="10166179" y="6085167"/>
            <a:ext cx="398934" cy="39893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9"/>
            </p:custDataLst>
          </p:nvPr>
        </p:nvCxnSpPr>
        <p:spPr>
          <a:xfrm>
            <a:off x="10020125" y="6153960"/>
            <a:ext cx="398934" cy="39893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6"/>
          <p:cNvSpPr txBox="1"/>
          <p:nvPr>
            <p:custDataLst>
              <p:tags r:id="rId10"/>
            </p:custDataLst>
          </p:nvPr>
        </p:nvSpPr>
        <p:spPr>
          <a:xfrm>
            <a:off x="2144118" y="1977469"/>
            <a:ext cx="7880242" cy="381698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</a:pPr>
            <a:r>
              <a:rPr lang="en-US" altLang="zh-CN" sz="2400" spc="100"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幼圆" charset="0"/>
                <a:cs typeface="幼圆" charset="0"/>
              </a:rPr>
              <a:t>健康生活习惯的培养</a:t>
            </a:r>
            <a:endParaRPr lang="en-US" altLang="zh-CN" sz="2400" spc="100">
              <a:solidFill>
                <a:schemeClr val="tx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ea typeface="幼圆" charset="0"/>
              <a:cs typeface="幼圆" charset="0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规律作息：确保学龄儿童每天有9-11小时的睡眠，青少年也需要8-10小时。睡眠不足会直接影响情绪调节能力和学习效果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均衡饮食与运动：每周至少安排3次家庭体育活动，哪怕是晚饭后的散步。体育活动能自然释放内啡肽，是天然的情绪提升剂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屏幕时间管理：与孩子共同制定合理的屏幕使用规则，而不是简单禁止。重点是平衡而非完全限制，因为数字技能也是现代生活必备能力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4" name="矩形 33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幼圆" charset="0"/>
              <a:ea typeface="幼圆" charset="0"/>
              <a:sym typeface="+mn-ea"/>
            </a:endParaRPr>
          </a:p>
        </p:txBody>
      </p:sp>
      <p:pic>
        <p:nvPicPr>
          <p:cNvPr id="33" name="图片 3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70670" y="152606"/>
            <a:ext cx="1015420" cy="1883588"/>
          </a:xfrm>
          <a:prstGeom prst="rect">
            <a:avLst/>
          </a:prstGeom>
        </p:spPr>
      </p:pic>
      <p:sp>
        <p:nvSpPr>
          <p:cNvPr id="31" name="文本框 6"/>
          <p:cNvSpPr txBox="1"/>
          <p:nvPr>
            <p:custDataLst>
              <p:tags r:id="rId4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800" spc="220">
                <a:solidFill>
                  <a:schemeClr val="accent1">
                    <a:lumMod val="50000"/>
                  </a:schemeClr>
                </a:solidFill>
                <a:latin typeface="汉仪乐喵体W" panose="00020600040101010101" pitchFamily="18" charset="-122"/>
                <a:ea typeface="汉仪乐喵体W" panose="00020600040101010101" pitchFamily="18" charset="-122"/>
                <a:cs typeface="汉仪乐喵体W" panose="00020600040101010101" pitchFamily="18" charset="-122"/>
                <a:sym typeface="+mn-ea"/>
              </a:rPr>
              <a:t>三.怎么保持儿童青少年心理健康</a:t>
            </a:r>
            <a:endParaRPr lang="zh-CN" altLang="en-US" sz="3800" spc="220">
              <a:solidFill>
                <a:schemeClr val="accent1">
                  <a:lumMod val="50000"/>
                </a:schemeClr>
              </a:solidFill>
              <a:latin typeface="汉仪乐喵体W" panose="00020600040101010101" pitchFamily="18" charset="-122"/>
              <a:ea typeface="汉仪乐喵体W" panose="00020600040101010101" pitchFamily="18" charset="-122"/>
              <a:cs typeface="汉仪乐喵体W" panose="00020600040101010101" pitchFamily="18" charset="-122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626212" y="1496376"/>
            <a:ext cx="8915978" cy="4779137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6"/>
            </p:custDataLst>
          </p:nvPr>
        </p:nvCxnSpPr>
        <p:spPr>
          <a:xfrm>
            <a:off x="1772264" y="1218995"/>
            <a:ext cx="398934" cy="39893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7"/>
            </p:custDataLst>
          </p:nvPr>
        </p:nvCxnSpPr>
        <p:spPr>
          <a:xfrm>
            <a:off x="1626210" y="1287787"/>
            <a:ext cx="398934" cy="39893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8"/>
            </p:custDataLst>
          </p:nvPr>
        </p:nvCxnSpPr>
        <p:spPr>
          <a:xfrm>
            <a:off x="10166179" y="6085167"/>
            <a:ext cx="398934" cy="39893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9"/>
            </p:custDataLst>
          </p:nvPr>
        </p:nvCxnSpPr>
        <p:spPr>
          <a:xfrm>
            <a:off x="10020125" y="6153960"/>
            <a:ext cx="398934" cy="39893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6"/>
          <p:cNvSpPr txBox="1"/>
          <p:nvPr>
            <p:custDataLst>
              <p:tags r:id="rId10"/>
            </p:custDataLst>
          </p:nvPr>
        </p:nvSpPr>
        <p:spPr>
          <a:xfrm>
            <a:off x="2144118" y="1977469"/>
            <a:ext cx="7880242" cy="381698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</a:pPr>
            <a:r>
              <a:rPr lang="en-US" altLang="zh-CN" sz="2400" spc="100"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幼圆" charset="0"/>
                <a:cs typeface="幼圆" charset="0"/>
              </a:rPr>
              <a:t>情绪管理与压力应对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教给孩子“情绪命名法”，帮助他们用语言表达感受而非通过行为发泄。可以使用“情绪轮盘”这样的工具扩展孩子的情感词汇量。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引入“深呼吸技巧”：教孩子当感到 overwhelmed 时，尝试4-7-8呼吸法（吸气4秒，屏气7秒，呼气8秒），这是即时可用的情绪调节工具。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建立“冷静角”：在家中选择一个小区域布置成平静舒适的空间，当孩子情绪激动时，可以去那里平静下来，这里面可以放一些软垫、绘本和放松工具。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" name="矩形 25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幼圆" charset="0"/>
              <a:ea typeface="幼圆" charset="0"/>
              <a:sym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70670" y="152606"/>
            <a:ext cx="1015420" cy="1883588"/>
          </a:xfrm>
          <a:prstGeom prst="rect">
            <a:avLst/>
          </a:prstGeom>
        </p:spPr>
      </p:pic>
      <p:sp>
        <p:nvSpPr>
          <p:cNvPr id="23" name="文本框 6"/>
          <p:cNvSpPr txBox="1"/>
          <p:nvPr>
            <p:custDataLst>
              <p:tags r:id="rId4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800" spc="220">
                <a:solidFill>
                  <a:schemeClr val="accent1">
                    <a:lumMod val="50000"/>
                  </a:schemeClr>
                </a:solidFill>
                <a:latin typeface="汉仪乐喵体W" panose="00020600040101010101" pitchFamily="18" charset="-122"/>
                <a:ea typeface="汉仪乐喵体W" panose="00020600040101010101" pitchFamily="18" charset="-122"/>
                <a:cs typeface="汉仪乐喵体W" panose="00020600040101010101" pitchFamily="18" charset="-122"/>
                <a:sym typeface="+mn-ea"/>
              </a:rPr>
              <a:t>三.怎么保持儿童青少年心理健康</a:t>
            </a:r>
            <a:endParaRPr lang="zh-CN" altLang="en-US" sz="3800" spc="220">
              <a:solidFill>
                <a:schemeClr val="accent1">
                  <a:lumMod val="50000"/>
                </a:schemeClr>
              </a:solidFill>
              <a:latin typeface="汉仪乐喵体W" panose="00020600040101010101" pitchFamily="18" charset="-122"/>
              <a:ea typeface="汉仪乐喵体W" panose="00020600040101010101" pitchFamily="18" charset="-122"/>
              <a:cs typeface="汉仪乐喵体W" panose="00020600040101010101" pitchFamily="18" charset="-122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1626212" y="1496376"/>
            <a:ext cx="8915978" cy="4779137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cs typeface="+mn-ea"/>
              <a:sym typeface="+mn-lt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6"/>
            </p:custDataLst>
          </p:nvPr>
        </p:nvCxnSpPr>
        <p:spPr>
          <a:xfrm>
            <a:off x="1772264" y="1218995"/>
            <a:ext cx="398934" cy="39893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7"/>
            </p:custDataLst>
          </p:nvPr>
        </p:nvCxnSpPr>
        <p:spPr>
          <a:xfrm>
            <a:off x="1626210" y="1287787"/>
            <a:ext cx="398934" cy="39893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8"/>
            </p:custDataLst>
          </p:nvPr>
        </p:nvCxnSpPr>
        <p:spPr>
          <a:xfrm>
            <a:off x="10166179" y="6085167"/>
            <a:ext cx="398934" cy="39893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9"/>
            </p:custDataLst>
          </p:nvPr>
        </p:nvCxnSpPr>
        <p:spPr>
          <a:xfrm>
            <a:off x="10020125" y="6153960"/>
            <a:ext cx="398934" cy="39893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6"/>
          <p:cNvSpPr txBox="1"/>
          <p:nvPr>
            <p:custDataLst>
              <p:tags r:id="rId10"/>
            </p:custDataLst>
          </p:nvPr>
        </p:nvSpPr>
        <p:spPr>
          <a:xfrm>
            <a:off x="2144079" y="1731304"/>
            <a:ext cx="7880242" cy="430927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2400" spc="100"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幼圆" charset="0"/>
                <a:cs typeface="幼圆" charset="0"/>
              </a:rPr>
              <a:t>建立成长型思维</a:t>
            </a:r>
            <a:endParaRPr lang="en-US" altLang="zh-CN" sz="2400" spc="100">
              <a:solidFill>
                <a:schemeClr val="tx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ea typeface="幼圆" charset="0"/>
              <a:cs typeface="幼圆" charset="0"/>
            </a:endParaRPr>
          </a:p>
          <a:p>
            <a:pPr marL="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表扬孩子的努力而非天赋：不要说“你真聪明”，而是说“我注意到你非常专注地解决这个问题”。这样培养的是韧性而非固定型思维。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  <a:p>
            <a:pPr marL="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允许孩子安全地失败：不过度保护，让孩子体验适当的挫折，并在事后帮助他们分析从中学到了什么。中国的应试教育环境常常让孩子恐惧失败，因此在家中可以创造“安全失败”的空间。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6221729" y="4517981"/>
            <a:ext cx="4026332" cy="8712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rgbClr val="FF0000"/>
              </a:solidFill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5" name="标题 4"/>
          <p:cNvSpPr/>
          <p:nvPr>
            <p:ph type="title" idx="2"/>
            <p:custDataLst>
              <p:tags r:id="rId2"/>
            </p:custDataLst>
          </p:nvPr>
        </p:nvSpPr>
        <p:spPr/>
        <p:txBody>
          <a:bodyPr>
            <a:normAutofit/>
          </a:bodyPr>
          <a:p>
            <a:pPr marL="0" indent="0" algn="l">
              <a:lnSpc>
                <a:spcPct val="100000"/>
              </a:lnSpc>
              <a:buSzPct val="100000"/>
              <a:buNone/>
            </a:pPr>
            <a:r>
              <a:rPr lang="zh-CN" altLang="en-US" sz="3600" spc="200">
                <a:solidFill>
                  <a:schemeClr val="dk1">
                    <a:lumMod val="85000"/>
                    <a:lumOff val="15000"/>
                  </a:schemeClr>
                </a:solidFill>
              </a:rPr>
              <a:t>感谢</a:t>
            </a:r>
            <a:endParaRPr lang="zh-CN" altLang="en-US" sz="3600" spc="200">
              <a:solidFill>
                <a:schemeClr val="dk1">
                  <a:lumMod val="85000"/>
                  <a:lumOff val="15000"/>
                </a:schemeClr>
              </a:solidFill>
            </a:endParaRPr>
          </a:p>
          <a:p>
            <a:pPr marL="0" lvl="0">
              <a:lnSpc>
                <a:spcPct val="100000"/>
              </a:lnSpc>
              <a:buNone/>
            </a:pPr>
            <a:r>
              <a:rPr lang="zh-CN" altLang="en-US" sz="3600" spc="200">
                <a:solidFill>
                  <a:schemeClr val="dk1">
                    <a:lumMod val="85000"/>
                    <a:lumOff val="15000"/>
                  </a:schemeClr>
                </a:solidFill>
              </a:rPr>
              <a:t>您的观看</a:t>
            </a:r>
            <a:endParaRPr lang="zh-CN" altLang="en-US" sz="3600" spc="20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" name="Object 104"/>
          <p:cNvSpPr txBox="1"/>
          <p:nvPr>
            <p:custDataLst>
              <p:tags r:id="rId3"/>
            </p:custDataLst>
          </p:nvPr>
        </p:nvSpPr>
        <p:spPr>
          <a:xfrm>
            <a:off x="6298564" y="4593546"/>
            <a:ext cx="3873297" cy="720083"/>
          </a:xfrm>
          <a:prstGeom prst="rect">
            <a:avLst/>
          </a:prstGeom>
        </p:spPr>
        <p:txBody>
          <a:bodyPr vert="horz" wrap="square" lIns="101600" tIns="0" rIns="82550" bIns="0" rtlCol="0" anchor="ctr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600" b="0" i="0" spc="280">
                <a:solidFill>
                  <a:schemeClr val="lt1"/>
                </a:solidFill>
                <a:uFillTx/>
                <a:latin typeface="Arial Black" panose="020B0A04020102020204" charset="0"/>
                <a:ea typeface="汉仪旗黑-50简" charset="0"/>
              </a:rPr>
              <a:t>汇报人：郝安生</a:t>
            </a:r>
            <a:endParaRPr lang="zh-CN" altLang="en-US" sz="3600" b="0" i="0" spc="280">
              <a:solidFill>
                <a:schemeClr val="lt1"/>
              </a:solidFill>
              <a:uFillTx/>
              <a:latin typeface="Arial Black" panose="020B0A04020102020204" charset="0"/>
              <a:ea typeface="汉仪旗黑-50简" charset="0"/>
            </a:endParaRPr>
          </a:p>
        </p:txBody>
      </p:sp>
      <p:sp>
        <p:nvSpPr>
          <p:cNvPr id="106" name="Object 106"/>
          <p:cNvSpPr txBox="1"/>
          <p:nvPr>
            <p:custDataLst>
              <p:tags r:id="rId4"/>
            </p:custDataLst>
          </p:nvPr>
        </p:nvSpPr>
        <p:spPr>
          <a:xfrm>
            <a:off x="6155054" y="1468804"/>
            <a:ext cx="3538017" cy="1513112"/>
          </a:xfrm>
          <a:prstGeom prst="rect">
            <a:avLst/>
          </a:prstGeom>
        </p:spPr>
        <p:txBody>
          <a:bodyPr vert="horz" wrap="square" lIns="101600" tIns="38100" rIns="76200" bIns="38100" rtlCol="0" anchor="b" anchorCtr="0">
            <a:normAutofit/>
          </a:bodyPr>
          <a:p>
            <a:pPr algn="l">
              <a:lnSpc>
                <a:spcPct val="100000"/>
              </a:lnSpc>
            </a:pPr>
            <a:r>
              <a:rPr lang="en-US" altLang="zh-CN" sz="3600" b="0" i="0" spc="20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cs typeface="汉仪旗黑-50简" charset="0"/>
              </a:rPr>
              <a:t>2025</a:t>
            </a:r>
            <a:r>
              <a:rPr lang="zh-CN" altLang="en-US" sz="3600" b="0" i="0" spc="20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cs typeface="汉仪旗黑-50简" charset="0"/>
              </a:rPr>
              <a:t>年</a:t>
            </a:r>
            <a:r>
              <a:rPr lang="en-US" altLang="zh-CN" sz="3600" b="0" i="0" spc="20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cs typeface="汉仪旗黑-50简" charset="0"/>
              </a:rPr>
              <a:t>9</a:t>
            </a:r>
            <a:r>
              <a:rPr lang="zh-CN" altLang="en-US" sz="3600" b="0" i="0" spc="20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cs typeface="汉仪旗黑-50简" charset="0"/>
              </a:rPr>
              <a:t>月</a:t>
            </a:r>
            <a:endParaRPr lang="zh-CN" altLang="en-US" sz="3600" b="0" i="0" spc="200" dirty="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 cstate="email"/>
          <a:stretch>
            <a:fillRect/>
          </a:stretch>
        </p:blipFill>
        <p:spPr>
          <a:xfrm>
            <a:off x="10761381" y="5404742"/>
            <a:ext cx="1042416" cy="1231392"/>
          </a:xfrm>
          <a:prstGeom prst="rect">
            <a:avLst/>
          </a:prstGeom>
        </p:spPr>
      </p:pic>
      <p:sp>
        <p:nvSpPr>
          <p:cNvPr id="2" name="任意多边形 1"/>
          <p:cNvSpPr/>
          <p:nvPr>
            <p:custDataLst>
              <p:tags r:id="rId3"/>
            </p:custDataLst>
          </p:nvPr>
        </p:nvSpPr>
        <p:spPr>
          <a:xfrm>
            <a:off x="1015959" y="-28"/>
            <a:ext cx="10160081" cy="685805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000" h="10800">
                <a:moveTo>
                  <a:pt x="2098" y="0"/>
                </a:moveTo>
                <a:lnTo>
                  <a:pt x="13903" y="0"/>
                </a:lnTo>
                <a:lnTo>
                  <a:pt x="13922" y="21"/>
                </a:lnTo>
                <a:cubicBezTo>
                  <a:pt x="15213" y="1442"/>
                  <a:pt x="16000" y="3329"/>
                  <a:pt x="16000" y="5400"/>
                </a:cubicBezTo>
                <a:cubicBezTo>
                  <a:pt x="16000" y="7471"/>
                  <a:pt x="15213" y="9358"/>
                  <a:pt x="13922" y="10779"/>
                </a:cubicBezTo>
                <a:lnTo>
                  <a:pt x="13903" y="10800"/>
                </a:lnTo>
                <a:lnTo>
                  <a:pt x="2098" y="10800"/>
                </a:lnTo>
                <a:lnTo>
                  <a:pt x="2078" y="10779"/>
                </a:lnTo>
                <a:cubicBezTo>
                  <a:pt x="787" y="9358"/>
                  <a:pt x="0" y="7471"/>
                  <a:pt x="0" y="5400"/>
                </a:cubicBezTo>
                <a:cubicBezTo>
                  <a:pt x="0" y="3329"/>
                  <a:pt x="787" y="1442"/>
                  <a:pt x="2078" y="21"/>
                </a:cubicBezTo>
                <a:lnTo>
                  <a:pt x="2098" y="0"/>
                </a:lnTo>
                <a:close/>
              </a:path>
            </a:pathLst>
          </a:custGeom>
          <a:solidFill>
            <a:schemeClr val="lt1">
              <a:lumMod val="85000"/>
            </a:scheme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幼圆" charset="0"/>
              <a:ea typeface="幼圆" charset="0"/>
            </a:endParaRPr>
          </a:p>
        </p:txBody>
      </p:sp>
      <p:graphicFrame>
        <p:nvGraphicFramePr>
          <p:cNvPr id="5" name="图示 4"/>
          <p:cNvGraphicFramePr/>
          <p:nvPr>
            <p:custDataLst>
              <p:tags r:id="rId4"/>
            </p:custDataLst>
          </p:nvPr>
        </p:nvGraphicFramePr>
        <p:xfrm>
          <a:off x="1270010" y="967332"/>
          <a:ext cx="9601276" cy="492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107"/>
          <p:cNvSpPr txBox="1"/>
          <p:nvPr>
            <p:custDataLst>
              <p:tags r:id="rId1"/>
            </p:custDataLst>
          </p:nvPr>
        </p:nvSpPr>
        <p:spPr>
          <a:xfrm>
            <a:off x="2912606" y="1943355"/>
            <a:ext cx="6367780" cy="11677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6000" b="1" i="0" u="none" strike="noStrike" kern="1200" cap="none" spc="300" normalizeH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rPr>
              <a:t>PART.01</a:t>
            </a:r>
            <a:endParaRPr kumimoji="0" lang="en-US" altLang="zh-CN" sz="6000" b="1" i="0" u="none" strike="noStrike" kern="1200" cap="none" spc="300" normalizeH="0" noProof="0" dirty="0">
              <a:ln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70" name="标题 69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912430" y="3508630"/>
            <a:ext cx="6340470" cy="999487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我国儿童青少年心理现状</a:t>
            </a:r>
            <a:endParaRPr lang="zh-CN" altLang="en-US" sz="5400">
              <a:solidFill>
                <a:schemeClr val="dk1">
                  <a:lumMod val="85000"/>
                  <a:lumOff val="15000"/>
                </a:schemeClr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幼圆" charset="0"/>
              <a:ea typeface="幼圆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70670" y="152606"/>
            <a:ext cx="1015420" cy="1883588"/>
          </a:xfrm>
          <a:prstGeom prst="rect">
            <a:avLst/>
          </a:prstGeom>
        </p:spPr>
      </p:pic>
      <p:sp>
        <p:nvSpPr>
          <p:cNvPr id="3" name="文本框 6"/>
          <p:cNvSpPr txBox="1"/>
          <p:nvPr>
            <p:custDataLst>
              <p:tags r:id="rId4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800" spc="220">
                <a:solidFill>
                  <a:schemeClr val="accent1">
                    <a:lumMod val="50000"/>
                  </a:schemeClr>
                </a:solidFill>
                <a:latin typeface="汉仪乐喵体W" panose="00020600040101010101" pitchFamily="18" charset="-122"/>
                <a:ea typeface="汉仪乐喵体W" panose="00020600040101010101" pitchFamily="18" charset="-122"/>
                <a:cs typeface="汉仪乐喵体W" panose="00020600040101010101" pitchFamily="18" charset="-122"/>
                <a:sym typeface="+mn-ea"/>
              </a:rPr>
              <a:t>一.我国儿童青少年心理现状</a:t>
            </a:r>
            <a:endParaRPr lang="zh-CN" altLang="en-US" sz="3800" spc="220">
              <a:solidFill>
                <a:schemeClr val="accent1">
                  <a:lumMod val="50000"/>
                </a:schemeClr>
              </a:solidFill>
              <a:latin typeface="汉仪乐喵体W" panose="00020600040101010101" pitchFamily="18" charset="-122"/>
              <a:ea typeface="汉仪乐喵体W" panose="00020600040101010101" pitchFamily="18" charset="-122"/>
              <a:cs typeface="汉仪乐喵体W" panose="00020600040101010101" pitchFamily="18" charset="-122"/>
              <a:sym typeface="+mn-ea"/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6236871" y="1219200"/>
            <a:ext cx="4613177" cy="5334000"/>
          </a:xfrm>
          <a:prstGeom prst="rect">
            <a:avLst/>
          </a:prstGeom>
          <a:solidFill>
            <a:schemeClr val="dk2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latin typeface="幼圆" charset="0"/>
              <a:ea typeface="幼圆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1342127" y="1219182"/>
            <a:ext cx="2875516" cy="53340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720" h="8880">
                <a:moveTo>
                  <a:pt x="0" y="0"/>
                </a:moveTo>
                <a:lnTo>
                  <a:pt x="12720" y="0"/>
                </a:lnTo>
                <a:lnTo>
                  <a:pt x="12720" y="8880"/>
                </a:lnTo>
                <a:lnTo>
                  <a:pt x="0" y="8880"/>
                </a:lnTo>
                <a:lnTo>
                  <a:pt x="0" y="0"/>
                </a:lnTo>
                <a:close/>
              </a:path>
            </a:pathLst>
          </a:custGeom>
          <a:effectLst>
            <a:outerShdw blurRad="457200" dist="50800" dir="27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5" name="Title 6"/>
          <p:cNvSpPr txBox="1"/>
          <p:nvPr>
            <p:custDataLst>
              <p:tags r:id="rId8"/>
            </p:custDataLst>
          </p:nvPr>
        </p:nvSpPr>
        <p:spPr>
          <a:xfrm>
            <a:off x="6963515" y="1955022"/>
            <a:ext cx="3165801" cy="386235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b="1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微软雅黑" panose="020B0503020204020204" charset="-122"/>
                <a:sym typeface="+mn-ea"/>
              </a:rPr>
              <a:t>儿童青少年行为异常的原因：</a:t>
            </a: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微软雅黑" panose="020B0503020204020204" charset="-122"/>
                <a:sym typeface="+mn-ea"/>
              </a:rPr>
              <a:t>精神心理疾病的发病机制尚不明确，只发现其与遗传、个人躯体健康、不良社会心理和教育环境、有害物质接触、被虐待和忽视有关。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微软雅黑" panose="020B050302020402020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幼圆" charset="0"/>
              <a:ea typeface="幼圆" charset="0"/>
              <a:sym typeface="+mn-ea"/>
            </a:endParaRPr>
          </a:p>
        </p:txBody>
      </p:sp>
      <p:pic>
        <p:nvPicPr>
          <p:cNvPr id="42" name="图片 4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70670" y="152606"/>
            <a:ext cx="1015420" cy="1883588"/>
          </a:xfrm>
          <a:prstGeom prst="rect">
            <a:avLst/>
          </a:prstGeom>
        </p:spPr>
      </p:pic>
      <p:sp>
        <p:nvSpPr>
          <p:cNvPr id="256" name="文本框 6"/>
          <p:cNvSpPr txBox="1"/>
          <p:nvPr>
            <p:custDataLst>
              <p:tags r:id="rId4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>
                <a:solidFill>
                  <a:schemeClr val="accent1">
                    <a:lumMod val="50000"/>
                  </a:schemeClr>
                </a:solidFill>
                <a:latin typeface="汉仪乐喵体W" charset="0"/>
                <a:ea typeface="汉仪乐喵体W" charset="0"/>
                <a:cs typeface="汉仪乐喵体W" charset="0"/>
                <a:sym typeface="+mn-ea"/>
              </a:rPr>
              <a:t>一.我国儿童青少年心理现状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汉仪乐喵体W" charset="0"/>
              <a:ea typeface="汉仪乐喵体W" charset="0"/>
              <a:cs typeface="汉仪乐喵体W" charset="0"/>
              <a:sym typeface="+mn-ea"/>
            </a:endParaRPr>
          </a:p>
        </p:txBody>
      </p:sp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457200" y="1560195"/>
            <a:ext cx="11277600" cy="4652010"/>
          </a:xfrm>
          <a:prstGeom prst="rect">
            <a:avLst/>
          </a:prstGeom>
          <a:solidFill>
            <a:schemeClr val="dk2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幼圆" charset="0"/>
              <a:ea typeface="幼圆" charset="0"/>
              <a:sym typeface="+mn-ea"/>
            </a:endParaRPr>
          </a:p>
        </p:txBody>
      </p:sp>
      <p:sp>
        <p:nvSpPr>
          <p:cNvPr id="11" name="Title 6"/>
          <p:cNvSpPr txBox="1"/>
          <p:nvPr>
            <p:custDataLst>
              <p:tags r:id="rId6"/>
            </p:custDataLst>
          </p:nvPr>
        </p:nvSpPr>
        <p:spPr>
          <a:xfrm>
            <a:off x="1443995" y="2335518"/>
            <a:ext cx="5955983" cy="310136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100">
                <a:ln w="3175">
                  <a:noFill/>
                  <a:prstDash val="dash"/>
                </a:ln>
                <a:solidFill>
                  <a:schemeClr val="accent1">
                    <a:lumMod val="7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认识儿童心理</a:t>
            </a:r>
            <a:endParaRPr lang="en-US" altLang="zh-CN" sz="2400" spc="100">
              <a:ln w="3175">
                <a:noFill/>
                <a:prstDash val="dash"/>
              </a:ln>
              <a:solidFill>
                <a:schemeClr val="accent1">
                  <a:lumMod val="7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</a:rPr>
              <a:t>西格蒙德·弗洛伊德（Sigmund Freud，1856年5月6日—1939年9月23日）将个体的成长划分为5个阶段：口唇期（oral stage）、肛门期（anal stage）、性器期（phallic stage）、潜伏期（latent stage）和生殖期（genital stage）。前三个阶段是人格发展的重要阶段，为成人后的人格模式奠定了基础。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l="322" r="322"/>
          <a:stretch>
            <a:fillRect/>
          </a:stretch>
        </p:blipFill>
        <p:spPr>
          <a:xfrm>
            <a:off x="7963848" y="2335469"/>
            <a:ext cx="2784156" cy="280179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00" h="2880">
                <a:moveTo>
                  <a:pt x="3600" y="0"/>
                </a:moveTo>
                <a:lnTo>
                  <a:pt x="3600" y="2880"/>
                </a:lnTo>
                <a:lnTo>
                  <a:pt x="0" y="2880"/>
                </a:lnTo>
                <a:lnTo>
                  <a:pt x="0" y="0"/>
                </a:lnTo>
                <a:lnTo>
                  <a:pt x="3600" y="0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8288020" y="5382260"/>
            <a:ext cx="2682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  <a:sym typeface="+mn-ea"/>
              </a:rPr>
              <a:t>西格蒙德·弗洛伊德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" name="矩形 15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幼圆" charset="0"/>
              <a:ea typeface="幼圆" charset="0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70670" y="152606"/>
            <a:ext cx="1015420" cy="1883588"/>
          </a:xfrm>
          <a:prstGeom prst="rect">
            <a:avLst/>
          </a:prstGeom>
        </p:spPr>
      </p:pic>
      <p:sp>
        <p:nvSpPr>
          <p:cNvPr id="11" name="文本框 6"/>
          <p:cNvSpPr txBox="1"/>
          <p:nvPr>
            <p:custDataLst>
              <p:tags r:id="rId4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800" spc="220">
                <a:solidFill>
                  <a:schemeClr val="accent1">
                    <a:lumMod val="50000"/>
                  </a:schemeClr>
                </a:solidFill>
                <a:latin typeface="汉仪乐喵体W" panose="00020600040101010101" pitchFamily="18" charset="-122"/>
                <a:ea typeface="汉仪乐喵体W" panose="00020600040101010101" pitchFamily="18" charset="-122"/>
                <a:cs typeface="汉仪乐喵体W" panose="00020600040101010101" pitchFamily="18" charset="-122"/>
                <a:sym typeface="+mn-ea"/>
              </a:rPr>
              <a:t>一.我国儿童青少年心理现状</a:t>
            </a:r>
            <a:endParaRPr lang="zh-CN" altLang="en-US" sz="3800" spc="220">
              <a:solidFill>
                <a:schemeClr val="accent1">
                  <a:lumMod val="50000"/>
                </a:schemeClr>
              </a:solidFill>
              <a:latin typeface="汉仪乐喵体W" panose="00020600040101010101" pitchFamily="18" charset="-122"/>
              <a:ea typeface="汉仪乐喵体W" panose="00020600040101010101" pitchFamily="18" charset="-122"/>
              <a:cs typeface="汉仪乐喵体W" panose="00020600040101010101" pitchFamily="18" charset="-122"/>
              <a:sym typeface="+mn-ea"/>
            </a:endParaRPr>
          </a:p>
        </p:txBody>
      </p:sp>
      <p:sp>
        <p:nvSpPr>
          <p:cNvPr id="5" name="矩形 4"/>
          <p:cNvSpPr/>
          <p:nvPr userDrawn="1">
            <p:custDataLst>
              <p:tags r:id="rId5"/>
            </p:custDataLst>
          </p:nvPr>
        </p:nvSpPr>
        <p:spPr>
          <a:xfrm>
            <a:off x="457200" y="1560195"/>
            <a:ext cx="11277600" cy="4652010"/>
          </a:xfrm>
          <a:prstGeom prst="rect">
            <a:avLst/>
          </a:prstGeom>
          <a:solidFill>
            <a:schemeClr val="dk2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幼圆" charset="0"/>
              <a:ea typeface="幼圆" charset="0"/>
              <a:sym typeface="+mn-ea"/>
            </a:endParaRPr>
          </a:p>
        </p:txBody>
      </p:sp>
      <p:sp>
        <p:nvSpPr>
          <p:cNvPr id="13" name="Title 6"/>
          <p:cNvSpPr txBox="1"/>
          <p:nvPr>
            <p:custDataLst>
              <p:tags r:id="rId6"/>
            </p:custDataLst>
          </p:nvPr>
        </p:nvSpPr>
        <p:spPr>
          <a:xfrm>
            <a:off x="1443995" y="2335518"/>
            <a:ext cx="5955983" cy="310136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2400" spc="100">
                <a:ln w="3175">
                  <a:noFill/>
                  <a:prstDash val="dash"/>
                </a:ln>
                <a:solidFill>
                  <a:schemeClr val="accent1">
                    <a:lumMod val="7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  <a:sym typeface="+mn-ea"/>
              </a:rPr>
              <a:t>认识儿童心理</a:t>
            </a:r>
            <a:endParaRPr lang="en-US" altLang="zh-CN" sz="2400" spc="100">
              <a:ln w="3175">
                <a:noFill/>
                <a:prstDash val="dash"/>
              </a:ln>
              <a:solidFill>
                <a:schemeClr val="accent1">
                  <a:lumMod val="75000"/>
                </a:schemeClr>
              </a:solidFill>
              <a:uFillTx/>
              <a:latin typeface="幼圆" charset="0"/>
              <a:ea typeface="幼圆" charset="0"/>
              <a:cs typeface="幼圆" charset="0"/>
              <a:sym typeface="+mn-ea"/>
            </a:endParaRPr>
          </a:p>
          <a:p>
            <a:pPr marL="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  <a:sym typeface="+mn-ea"/>
              </a:rPr>
              <a:t>让·皮亚杰（Jean Piaget，1896年8月9日-1980年9月16日）  皮亚杰的</a:t>
            </a:r>
            <a:r>
              <a:rPr lang="en-US" altLang="zh-CN" sz="2000" spc="10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幼圆" charset="0"/>
                <a:ea typeface="幼圆" charset="0"/>
                <a:cs typeface="幼圆" charset="0"/>
                <a:sym typeface="+mn-ea"/>
              </a:rPr>
              <a:t>认知发展理论</a:t>
            </a: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  <a:sym typeface="+mn-ea"/>
              </a:rPr>
              <a:t>摆脱了遗传和环境的争论和纠葛，旗帜鲜明地提出内因和外因相互作用的发展观，即心理发展是主体与客体相互作用的结果。</a:t>
            </a:r>
            <a:r>
              <a:rPr lang="en-US" altLang="zh-CN" sz="2000" spc="10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幼圆" charset="0"/>
                <a:ea typeface="幼圆" charset="0"/>
                <a:cs typeface="幼圆" charset="0"/>
                <a:sym typeface="+mn-ea"/>
              </a:rPr>
              <a:t>建构主义发展观</a:t>
            </a:r>
            <a:r>
              <a:rPr lang="en-US" altLang="zh-CN" sz="18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  <a:sym typeface="+mn-ea"/>
              </a:rPr>
              <a:t>  皮亚杰认为，发展有四个条件，即成熟、实际经验、社会环境的作用和平衡化，前三者是发展的三个经典性因素，而第四个条件才是真正的原因。</a:t>
            </a:r>
            <a:endParaRPr lang="en-US" altLang="zh-CN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  <a:sym typeface="+mn-ea"/>
            </a:endParaRPr>
          </a:p>
          <a:p>
            <a:pPr marL="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endParaRPr lang="zh-CN" altLang="en-US" sz="1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幼圆" charset="0"/>
              <a:ea typeface="幼圆" charset="0"/>
              <a:cs typeface="幼圆" charset="0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t="11063" b="11063"/>
          <a:stretch>
            <a:fillRect/>
          </a:stretch>
        </p:blipFill>
        <p:spPr>
          <a:xfrm>
            <a:off x="7963848" y="2338071"/>
            <a:ext cx="2784156" cy="279658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00" h="2880">
                <a:moveTo>
                  <a:pt x="3600" y="0"/>
                </a:moveTo>
                <a:lnTo>
                  <a:pt x="3600" y="2880"/>
                </a:lnTo>
                <a:lnTo>
                  <a:pt x="0" y="2880"/>
                </a:lnTo>
                <a:lnTo>
                  <a:pt x="0" y="0"/>
                </a:lnTo>
                <a:lnTo>
                  <a:pt x="3600" y="0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8293735" y="5401310"/>
            <a:ext cx="244602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幼圆" charset="0"/>
                <a:ea typeface="幼圆" charset="0"/>
                <a:cs typeface="幼圆" charset="0"/>
                <a:sym typeface="+mn-ea"/>
              </a:rPr>
              <a:t>让·皮亚杰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48" y="5248702"/>
            <a:ext cx="960474" cy="137668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463560" y="1401001"/>
            <a:ext cx="11264880" cy="4867275"/>
          </a:xfrm>
          <a:prstGeom prst="rect">
            <a:avLst/>
          </a:prstGeom>
          <a:solidFill>
            <a:schemeClr val="lt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幼圆" charset="0"/>
              <a:ea typeface="幼圆" charset="0"/>
            </a:endParaRP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469920" y="623423"/>
            <a:ext cx="115146" cy="476250"/>
          </a:xfrm>
          <a:prstGeom prst="rect">
            <a:avLst/>
          </a:prstGeom>
          <a:solidFill>
            <a:srgbClr val="00A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幼圆" charset="0"/>
              <a:ea typeface="幼圆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261991" y="1550955"/>
            <a:ext cx="2462530" cy="4538465"/>
          </a:xfrm>
          <a:custGeom>
            <a:avLst/>
            <a:gdLst>
              <a:gd name="connsiteX0" fmla="*/ 0 w 3662677"/>
              <a:gd name="connsiteY0" fmla="*/ 0 h 4883568"/>
              <a:gd name="connsiteX1" fmla="*/ 3662677 w 3662677"/>
              <a:gd name="connsiteY1" fmla="*/ 0 h 4883568"/>
              <a:gd name="connsiteX2" fmla="*/ 3662677 w 3662677"/>
              <a:gd name="connsiteY2" fmla="*/ 4883568 h 4883568"/>
              <a:gd name="connsiteX3" fmla="*/ 0 w 3662677"/>
              <a:gd name="connsiteY3" fmla="*/ 4883568 h 488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2677" h="4883568">
                <a:moveTo>
                  <a:pt x="0" y="0"/>
                </a:moveTo>
                <a:lnTo>
                  <a:pt x="3662677" y="0"/>
                </a:lnTo>
                <a:lnTo>
                  <a:pt x="3662677" y="4883568"/>
                </a:lnTo>
                <a:lnTo>
                  <a:pt x="0" y="4883568"/>
                </a:lnTo>
                <a:close/>
              </a:path>
            </a:pathLst>
          </a:cu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7325" t="11914" r="18083" b="20845"/>
          <a:stretch>
            <a:fillRect/>
          </a:stretch>
        </p:blipFill>
        <p:spPr>
          <a:xfrm>
            <a:off x="7480935" y="1936115"/>
            <a:ext cx="3302635" cy="3885565"/>
          </a:xfrm>
          <a:custGeom>
            <a:avLst/>
            <a:gdLst>
              <a:gd name="connsiteX0" fmla="*/ 0 w 3416735"/>
              <a:gd name="connsiteY0" fmla="*/ 0 h 4555647"/>
              <a:gd name="connsiteX1" fmla="*/ 3416735 w 3416735"/>
              <a:gd name="connsiteY1" fmla="*/ 0 h 4555647"/>
              <a:gd name="connsiteX2" fmla="*/ 3416735 w 3416735"/>
              <a:gd name="connsiteY2" fmla="*/ 4555647 h 4555647"/>
              <a:gd name="connsiteX3" fmla="*/ 0 w 3416735"/>
              <a:gd name="connsiteY3" fmla="*/ 4555647 h 455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735" h="4555647">
                <a:moveTo>
                  <a:pt x="0" y="0"/>
                </a:moveTo>
                <a:lnTo>
                  <a:pt x="3416735" y="0"/>
                </a:lnTo>
                <a:lnTo>
                  <a:pt x="3416735" y="4555647"/>
                </a:lnTo>
                <a:lnTo>
                  <a:pt x="0" y="4555647"/>
                </a:lnTo>
                <a:close/>
              </a:path>
            </a:pathLst>
          </a:cu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28150" t="10060" r="28223" b="11312"/>
          <a:stretch>
            <a:fillRect/>
          </a:stretch>
        </p:blipFill>
        <p:spPr>
          <a:xfrm>
            <a:off x="3858895" y="1868805"/>
            <a:ext cx="3360420" cy="3953510"/>
          </a:xfrm>
          <a:custGeom>
            <a:avLst/>
            <a:gdLst>
              <a:gd name="connsiteX0" fmla="*/ 0 w 3416735"/>
              <a:gd name="connsiteY0" fmla="*/ 0 h 4555647"/>
              <a:gd name="connsiteX1" fmla="*/ 3416735 w 3416735"/>
              <a:gd name="connsiteY1" fmla="*/ 0 h 4555647"/>
              <a:gd name="connsiteX2" fmla="*/ 3416735 w 3416735"/>
              <a:gd name="connsiteY2" fmla="*/ 4555647 h 4555647"/>
              <a:gd name="connsiteX3" fmla="*/ 0 w 3416735"/>
              <a:gd name="connsiteY3" fmla="*/ 4555647 h 455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735" h="4555647">
                <a:moveTo>
                  <a:pt x="0" y="0"/>
                </a:moveTo>
                <a:lnTo>
                  <a:pt x="3416735" y="0"/>
                </a:lnTo>
                <a:lnTo>
                  <a:pt x="3416735" y="4555647"/>
                </a:lnTo>
                <a:lnTo>
                  <a:pt x="0" y="4555647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681675" y="613898"/>
            <a:ext cx="1104040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120">
                <a:solidFill>
                  <a:schemeClr val="accent1">
                    <a:lumMod val="50000"/>
                  </a:schemeClr>
                </a:solidFill>
                <a:latin typeface="汉仪乐喵体W" panose="00020600040101010101" pitchFamily="18" charset="-122"/>
                <a:ea typeface="汉仪乐喵体W" panose="00020600040101010101" pitchFamily="18" charset="-122"/>
                <a:cs typeface="汉仪乐喵体W" panose="00020600040101010101" pitchFamily="18" charset="-122"/>
                <a:sym typeface="+mn-ea"/>
              </a:rPr>
              <a:t>一.我国儿童青少年心理现状</a:t>
            </a:r>
            <a:endParaRPr lang="zh-CN" altLang="en-US" sz="2800" b="1" spc="120">
              <a:solidFill>
                <a:schemeClr val="accent1">
                  <a:lumMod val="50000"/>
                </a:schemeClr>
              </a:solidFill>
              <a:latin typeface="汉仪乐喵体W" panose="00020600040101010101" pitchFamily="18" charset="-122"/>
              <a:ea typeface="汉仪乐喵体W" panose="00020600040101010101" pitchFamily="18" charset="-122"/>
              <a:cs typeface="汉仪乐喵体W" panose="00020600040101010101" pitchFamily="18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幼圆" charset="0"/>
              <a:ea typeface="幼圆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70670" y="152606"/>
            <a:ext cx="1015420" cy="1883588"/>
          </a:xfrm>
          <a:prstGeom prst="rect">
            <a:avLst/>
          </a:prstGeom>
        </p:spPr>
      </p:pic>
      <p:sp>
        <p:nvSpPr>
          <p:cNvPr id="3" name="文本框 6"/>
          <p:cNvSpPr txBox="1"/>
          <p:nvPr>
            <p:custDataLst>
              <p:tags r:id="rId4"/>
            </p:custDataLst>
          </p:nvPr>
        </p:nvSpPr>
        <p:spPr>
          <a:xfrm>
            <a:off x="457204" y="76201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800" spc="220">
                <a:solidFill>
                  <a:schemeClr val="accent1">
                    <a:lumMod val="50000"/>
                  </a:schemeClr>
                </a:solidFill>
                <a:latin typeface="汉仪乐喵体W" panose="00020600040101010101" pitchFamily="18" charset="-122"/>
                <a:ea typeface="汉仪乐喵体W" panose="00020600040101010101" pitchFamily="18" charset="-122"/>
                <a:cs typeface="汉仪乐喵体W" panose="00020600040101010101" pitchFamily="18" charset="-122"/>
                <a:sym typeface="+mn-ea"/>
              </a:rPr>
              <a:t>一.我国儿童青少年心理现状</a:t>
            </a:r>
            <a:endParaRPr lang="zh-CN" altLang="en-US" sz="3800" spc="220">
              <a:solidFill>
                <a:schemeClr val="accent1">
                  <a:lumMod val="50000"/>
                </a:schemeClr>
              </a:solidFill>
              <a:latin typeface="汉仪乐喵体W" panose="00020600040101010101" pitchFamily="18" charset="-122"/>
              <a:ea typeface="汉仪乐喵体W" panose="00020600040101010101" pitchFamily="18" charset="-122"/>
              <a:cs typeface="汉仪乐喵体W" panose="00020600040101010101" pitchFamily="18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457494" y="2196748"/>
            <a:ext cx="420240" cy="33793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幼圆" charset="0"/>
              <a:ea typeface="幼圆" charset="0"/>
            </a:endParaRPr>
          </a:p>
        </p:txBody>
      </p:sp>
      <p:sp>
        <p:nvSpPr>
          <p:cNvPr id="46" name="矩形 45"/>
          <p:cNvSpPr/>
          <p:nvPr>
            <p:custDataLst>
              <p:tags r:id="rId6"/>
            </p:custDataLst>
          </p:nvPr>
        </p:nvSpPr>
        <p:spPr>
          <a:xfrm>
            <a:off x="7395520" y="2196748"/>
            <a:ext cx="4340243" cy="3535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  <a:latin typeface="幼圆" charset="0"/>
              <a:ea typeface="幼圆" charset="0"/>
            </a:endParaRPr>
          </a:p>
        </p:txBody>
      </p:sp>
      <p:pic>
        <p:nvPicPr>
          <p:cNvPr id="51" name="图片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9093" t="8839" r="19957" b="13648"/>
          <a:stretch>
            <a:fillRect/>
          </a:stretch>
        </p:blipFill>
        <p:spPr>
          <a:xfrm>
            <a:off x="1948180" y="1205865"/>
            <a:ext cx="3954780" cy="4762500"/>
          </a:xfrm>
          <a:custGeom>
            <a:avLst/>
            <a:gdLst>
              <a:gd name="connsiteX0" fmla="*/ 0 w 3822722"/>
              <a:gd name="connsiteY0" fmla="*/ 0 h 3168418"/>
              <a:gd name="connsiteX1" fmla="*/ 3822722 w 3822722"/>
              <a:gd name="connsiteY1" fmla="*/ 0 h 3168418"/>
              <a:gd name="connsiteX2" fmla="*/ 3822722 w 3822722"/>
              <a:gd name="connsiteY2" fmla="*/ 3168418 h 3168418"/>
              <a:gd name="connsiteX3" fmla="*/ 0 w 3822722"/>
              <a:gd name="connsiteY3" fmla="*/ 3168418 h 3168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2722" h="3168418">
                <a:moveTo>
                  <a:pt x="0" y="0"/>
                </a:moveTo>
                <a:lnTo>
                  <a:pt x="3822722" y="0"/>
                </a:lnTo>
                <a:lnTo>
                  <a:pt x="3822722" y="3168418"/>
                </a:lnTo>
                <a:lnTo>
                  <a:pt x="0" y="3168418"/>
                </a:lnTo>
                <a:close/>
              </a:path>
            </a:pathLst>
          </a:custGeom>
        </p:spPr>
      </p:pic>
      <p:pic>
        <p:nvPicPr>
          <p:cNvPr id="53" name="图片 5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22154" t="16777" r="11000" b="6187"/>
          <a:stretch>
            <a:fillRect/>
          </a:stretch>
        </p:blipFill>
        <p:spPr>
          <a:xfrm>
            <a:off x="6296660" y="1357630"/>
            <a:ext cx="4274185" cy="4610735"/>
          </a:xfrm>
          <a:custGeom>
            <a:avLst/>
            <a:gdLst>
              <a:gd name="connsiteX0" fmla="*/ 0 w 4691876"/>
              <a:gd name="connsiteY0" fmla="*/ 0 h 3117719"/>
              <a:gd name="connsiteX1" fmla="*/ 4691876 w 4691876"/>
              <a:gd name="connsiteY1" fmla="*/ 0 h 3117719"/>
              <a:gd name="connsiteX2" fmla="*/ 4691876 w 4691876"/>
              <a:gd name="connsiteY2" fmla="*/ 3117719 h 3117719"/>
              <a:gd name="connsiteX3" fmla="*/ 0 w 4691876"/>
              <a:gd name="connsiteY3" fmla="*/ 3117719 h 311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1876" h="3117719">
                <a:moveTo>
                  <a:pt x="0" y="0"/>
                </a:moveTo>
                <a:lnTo>
                  <a:pt x="4691876" y="0"/>
                </a:lnTo>
                <a:lnTo>
                  <a:pt x="4691876" y="3117719"/>
                </a:lnTo>
                <a:lnTo>
                  <a:pt x="0" y="3117719"/>
                </a:lnTo>
                <a:close/>
              </a:path>
            </a:pathLst>
          </a:custGeom>
        </p:spPr>
      </p:pic>
    </p:spTree>
    <p:custDataLst>
      <p:tags r:id="rId1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107"/>
          <p:cNvSpPr txBox="1"/>
          <p:nvPr>
            <p:custDataLst>
              <p:tags r:id="rId1"/>
            </p:custDataLst>
          </p:nvPr>
        </p:nvSpPr>
        <p:spPr>
          <a:xfrm>
            <a:off x="2912606" y="1943355"/>
            <a:ext cx="6367780" cy="11677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6000" b="1" i="0" u="none" strike="noStrike" kern="1200" cap="none" spc="300" normalizeH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sym typeface="Arial" panose="020B0604020202020204" pitchFamily="34" charset="0"/>
              </a:rPr>
              <a:t>PART.02</a:t>
            </a:r>
            <a:endParaRPr kumimoji="0" lang="en-US" altLang="zh-CN" sz="6000" b="1" i="0" u="none" strike="noStrike" kern="1200" cap="none" spc="300" normalizeH="0" noProof="0" dirty="0">
              <a:ln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70" name="标题 69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925765" y="3429255"/>
            <a:ext cx="6340470" cy="999487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40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常见的儿童青少年异常行为</a:t>
            </a:r>
            <a:endParaRPr lang="zh-CN" altLang="en-US" sz="5400">
              <a:solidFill>
                <a:schemeClr val="dk1">
                  <a:lumMod val="85000"/>
                  <a:lumOff val="15000"/>
                </a:schemeClr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17*i*1"/>
  <p:tag name="KSO_WM_BEAUTIFY_FLAG" val="#wm#"/>
  <p:tag name="KSO_WM_TAG_VERSION" val="1.0"/>
  <p:tag name="KSO_WM_CHIP_GROUPID" val="62f35609295c1bf6da70f663"/>
  <p:tag name="KSO_WM_CHIP_XID" val="62f3560a295c1bf6da70f673"/>
  <p:tag name="KSO_WM_UNIT_DEC_AREA_ID" val="581b2ae112ad4ebc8fe097d28c6ad4a6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abecb92c40f4e5a9aba9ad6de13d66d"/>
</p:tagLst>
</file>

<file path=ppt/tags/tag10.xml><?xml version="1.0" encoding="utf-8"?>
<p:tagLst xmlns:p="http://schemas.openxmlformats.org/presentationml/2006/main">
  <p:tag name="KSO_WM_UNIT_DEFAULT_FONT" val="40;44;2"/>
  <p:tag name="KSO_WM_UNIT_BLOCK" val="0"/>
  <p:tag name="KSO_WM_UNIT_DEC_AREA_ID" val="cdf32528e40942839798c6720ae97e78"/>
  <p:tag name="KSO_WM_UNIT_SUBTYPE" val="e"/>
  <p:tag name="KSO_WM_UNIT_PRESET_TEXT" val="20XX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5838_1*f*1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CHIP_GROUPID" val="624cf4268c72ca61f790a23b"/>
  <p:tag name="KSO_WM_CHIP_XID" val="624cf4268c72ca61f790a23a"/>
  <p:tag name="KSO_WM_CHIP_FILLAREA_FILL_RULE" val="{&quot;fill_align&quot;:&quot;lt&quot;,&quot;fill_mode&quot;:&quot;adaptive&quot;,&quot;sacle_strategy&quot;:&quot;smart&quot;}"/>
  <p:tag name="KSO_WM_ASSEMBLE_CHIP_INDEX" val="5d5f7e8952d04027a4e110a5875baccd"/>
  <p:tag name="KSO_WM_UNIT_TEXT_FILL_FORE_SCHEMECOLOR_INDEX_BRIGHTNESS" val="0.15"/>
  <p:tag name="KSO_WM_UNIT_TEXT_FILL_FORE_SCHEMECOLOR_INDEX" val="13"/>
  <p:tag name="KSO_WM_UNIT_TEXT_FILL_TYPE" val="1"/>
  <p:tag name="KSO_WM_TEMPLATE_ASSEMBLE_XID" val="6311af95a35593066d0ae3b7"/>
  <p:tag name="KSO_WM_TEMPLATE_ASSEMBLE_GROUPID" val="62f35609295c1bf6da70f663"/>
</p:tagLst>
</file>

<file path=ppt/tags/tag100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100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5585_2*l_h_f*1_1_1"/>
  <p:tag name="KSO_WM_TEMPLATE_CATEGORY" val="diagram"/>
  <p:tag name="KSO_WM_TEMPLATE_INDEX" val="20205585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76.3739763779528,&quot;left&quot;:314.4482283464567,&quot;top&quot;:131.97641732283464,&quot;width&quot;:588.0231102362204}"/>
</p:tagLst>
</file>

<file path=ppt/tags/tag10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05585_2*l_h_i*1_2_2"/>
  <p:tag name="KSO_WM_TEMPLATE_CATEGORY" val="diagram"/>
  <p:tag name="KSO_WM_TEMPLATE_INDEX" val="20205585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76.3739763779528,&quot;left&quot;:314.4482283464567,&quot;top&quot;:131.97641732283464,&quot;width&quot;:588.0231102362204}"/>
</p:tagLst>
</file>

<file path=ppt/tags/tag10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5585_2*l_h_i*1_2_1"/>
  <p:tag name="KSO_WM_TEMPLATE_CATEGORY" val="diagram"/>
  <p:tag name="KSO_WM_TEMPLATE_INDEX" val="2020558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76.3739763779528,&quot;left&quot;:314.4482283464567,&quot;top&quot;:131.97641732283464,&quot;width&quot;:588.0231102362204}"/>
</p:tagLst>
</file>

<file path=ppt/tags/tag100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5585_2*l_h_f*1_2_1"/>
  <p:tag name="KSO_WM_TEMPLATE_CATEGORY" val="diagram"/>
  <p:tag name="KSO_WM_TEMPLATE_INDEX" val="20205585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76.3739763779528,&quot;left&quot;:314.4482283464567,&quot;top&quot;:131.97641732283464,&quot;width&quot;:588.0231102362204}"/>
</p:tagLst>
</file>

<file path=ppt/tags/tag10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05585_2*l_h_i*1_3_2"/>
  <p:tag name="KSO_WM_TEMPLATE_CATEGORY" val="diagram"/>
  <p:tag name="KSO_WM_TEMPLATE_INDEX" val="20205585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76.3739763779528,&quot;left&quot;:314.4482283464567,&quot;top&quot;:131.97641732283464,&quot;width&quot;:588.0231102362204}"/>
</p:tagLst>
</file>

<file path=ppt/tags/tag10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5585_2*l_h_i*1_3_1"/>
  <p:tag name="KSO_WM_TEMPLATE_CATEGORY" val="diagram"/>
  <p:tag name="KSO_WM_TEMPLATE_INDEX" val="2020558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76.3739763779528,&quot;left&quot;:314.4482283464567,&quot;top&quot;:131.97641732283464,&quot;width&quot;:588.0231102362204}"/>
</p:tagLst>
</file>

<file path=ppt/tags/tag100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5585_2*l_h_f*1_3_1"/>
  <p:tag name="KSO_WM_TEMPLATE_CATEGORY" val="diagram"/>
  <p:tag name="KSO_WM_TEMPLATE_INDEX" val="20205585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76.3739763779528,&quot;left&quot;:314.4482283464567,&quot;top&quot;:131.97641732283464,&quot;width&quot;:588.0231102362204}"/>
</p:tagLst>
</file>

<file path=ppt/tags/tag1007.xml><?xml version="1.0" encoding="utf-8"?>
<p:tagLst xmlns:p="http://schemas.openxmlformats.org/presentationml/2006/main">
  <p:tag name="KSO_WM_SLIDE_ITEM_CNT" val="0"/>
  <p:tag name="KSO_WM_SLIDE_RATIO" val="1.777778"/>
  <p:tag name="KSO_WM_SLIDE_ID" val="diagram20220057_2"/>
  <p:tag name="KSO_WM_TEMPLATE_SUBCATEGORY" val="25"/>
  <p:tag name="KSO_WM_TEMPLATE_MASTER_TYPE" val="0"/>
  <p:tag name="KSO_WM_TEMPLATE_COLOR_TYPE" val="0"/>
  <p:tag name="KSO_WM_SLIDE_TYPE" val="text"/>
  <p:tag name="KSO_WM_SLIDE_SUBTYPE" val="picTxt"/>
  <p:tag name="KSO_WM_SLIDE_LAYOUTTYPE" val="navigation"/>
  <p:tag name="KSO_WM_SLIDE_INDEX" val="2"/>
  <p:tag name="KSO_WM_SLIDE_SIZE" val="960*515"/>
  <p:tag name="KSO_WM_SLIDE_POSITION" val="0*0"/>
  <p:tag name="KSO_WM_TAG_VERSION" val="1.0"/>
  <p:tag name="KSO_WM_BEAUTIFY_FLAG" val="#wm#"/>
  <p:tag name="KSO_WM_TEMPLATE_CATEGORY" val="diagram"/>
  <p:tag name="KSO_WM_TEMPLATE_INDEX" val="20220057"/>
  <p:tag name="KSO_WM_SLIDE_LAYOUT" val="a_b_d_i"/>
  <p:tag name="KSO_WM_SLIDE_LAYOUT_CNT" val="1_1_1_1"/>
  <p:tag name="KSO_WM_SLIDE_BACKGROUND" val="[&quot;topBottom&quot;]"/>
  <p:tag name="KSO_WM_SLIDE_BK_DARK_LIGHT" val="2"/>
  <p:tag name="KSO_WM_SLIDE_BACKGROUND_TYPE" val="topBottom"/>
  <p:tag name="KSO_WM_SLIDE_LAYOUT_INFO" val="{&quot;id&quot;:&quot;2025-08-30T12:09:53&quot;,&quot;maxSize&quot;:{&quot;size1&quot;:28.9},&quot;minSize&quot;:{&quot;size1&quot;:17.8},&quot;normalSize&quot;:{&quot;size1&quot;:17.8},&quot;subLayout&quot;:[{&quot;backgroundInfo&quot;:[{&quot;bottom&quot;:0,&quot;bottomAbs&quot;:false,&quot;left&quot;:0,&quot;leftAbs&quot;:false,&quot;right&quot;:0,&quot;rightAbs&quot;:false,&quot;top&quot;:0,&quot;topAbs&quot;:false,&quot;type&quot;:&quot;topBottom&quot;}],&quot;id&quot;:&quot;2025-08-30T12:09:53&quot;,&quot;maxSize&quot;:{&quot;size1&quot;:100},&quot;minSize&quot;:{&quot;size1&quot;:56.2},&quot;normalSize&quot;:{&quot;size1&quot;:56.2},&quot;subLayout&quot;:[{&quot;id&quot;:&quot;2025-08-30T12:09:53&quot;,&quot;margin&quot;:{&quot;bottom&quot;:0.025999998673796654,&quot;left&quot;:1.2699999809265137,&quot;right&quot;:1.2699999809265137,&quot;top&quot;:0.20999999344348907},&quot;type&quot;:0},{&quot;id&quot;:&quot;2025-08-30T12:09:53&quot;,&quot;margin&quot;:{&quot;bottom&quot;:0.2120000123977661,&quot;left&quot;:1.2699999809265137,&quot;right&quot;:1.2699999809265137,&quot;top&quot;:0},&quot;type&quot;:0}],&quot;type&quot;:0},{&quot;id&quot;:&quot;2025-08-30T12:09:53&quot;,&quot;margin&quot;:{&quot;bottom&quot;:0.8500000238418579,&quot;left&quot;:0.8500000238418579,&quot;right&quot;:0.847000002861023,&quot;top&quot;:0.847000002861023},&quot;type&quot;:0}],&quot;type&quot;:0}"/>
</p:tagLst>
</file>

<file path=ppt/tags/tag10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09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101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10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21_1*a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6967b7cbfdd49db98dac943c921b4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bfbb0fc61064a90acaa69246cc83bf9"/>
  <p:tag name="KSO_WM_UNIT_TEXT_FILL_FORE_SCHEMECOLOR_INDEX_BRIGHTNESS" val="0"/>
  <p:tag name="KSO_WM_UNIT_TEXT_FILL_FORE_SCHEMECOLOR_INDEX" val="13"/>
  <p:tag name="KSO_WM_UNIT_TEXT_FILL_TYPE" val="1"/>
  <p:tag name="KSO_WM_TEMPLATE_ASSEMBLE_XID" val="60656fc04054ed1e2fb80fac"/>
  <p:tag name="KSO_WM_TEMPLATE_ASSEMBLE_GROUPID" val="60656fc04054ed1e2fb80fac"/>
</p:tagLst>
</file>

<file path=ppt/tags/tag101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21_1*f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2"/>
  <p:tag name="KSO_WM_UNIT_SHOW_EDIT_AREA_INDICATION" val="1"/>
  <p:tag name="KSO_WM_CHIP_GROUPID" val="5e6b05596848fb12bee65ac8"/>
  <p:tag name="KSO_WM_CHIP_XID" val="5e6b05596848fb12bee65aca"/>
  <p:tag name="KSO_WM_UNIT_DEC_AREA_ID" val="b2e0fc33c8fb4226b2c7912eabade1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f236953d9354eba87d4571f82370dc3"/>
  <p:tag name="KSO_WM_UNIT_TEXT_FILL_FORE_SCHEMECOLOR_INDEX_BRIGHTNESS" val="0.25"/>
  <p:tag name="KSO_WM_UNIT_TEXT_FILL_FORE_SCHEMECOLOR_INDEX" val="13"/>
  <p:tag name="KSO_WM_UNIT_TEXT_FILL_TYPE" val="1"/>
  <p:tag name="KSO_WM_TEMPLATE_ASSEMBLE_XID" val="60656fc04054ed1e2fb80fac"/>
  <p:tag name="KSO_WM_TEMPLATE_ASSEMBLE_GROUPID" val="60656fc04054ed1e2fb80fac"/>
</p:tagLst>
</file>

<file path=ppt/tags/tag1012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1_1*i*2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60656fc04054ed1e2fb80fac"/>
  <p:tag name="KSO_WM_TEMPLATE_ASSEMBLE_GROUPID" val="60656fc04054ed1e2fb80fac"/>
</p:tagLst>
</file>

<file path=ppt/tags/tag1013.xml><?xml version="1.0" encoding="utf-8"?>
<p:tagLst xmlns:p="http://schemas.openxmlformats.org/presentationml/2006/main">
  <p:tag name="KSO_WM_SLIDE_ID" val="diagram20215821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1"/>
  <p:tag name="KSO_WM_SLIDE_LAYOUT" val="a_d_f"/>
  <p:tag name="KSO_WM_SLIDE_LAYOUT_CNT" val="1_1_1"/>
  <p:tag name="KSO_WM_SLIDE_RATIO" val="1.777778"/>
  <p:tag name="KSO_WM_SLIDE_LAYOUTTYPE" val="navigation"/>
  <p:tag name="KSO_WM_SLIDE_TYPE" val="text"/>
  <p:tag name="KSO_WM_SLIDE_SUBTYPE" val="picTxt"/>
  <p:tag name="KSO_WM_SLIDE_SIZE" val="960*539"/>
  <p:tag name="KSO_WM_SLIDE_POSITION" val="0*0"/>
  <p:tag name="KSO_WM_SLIDE_BACKGROUND" val="[&quot;navigation&quot;]"/>
  <p:tag name="KSO_WM_SLIDE_BK_DARK_LIGHT" val="2"/>
  <p:tag name="KSO_WM_SLIDE_BACKGROUND_TYPE" val="navigation"/>
  <p:tag name="KSO_WM_SLIDE_CAN_ADD_NAVIGATION" val="1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d37605f4ba842028aff7707b4ec7ce0&quot;,&quot;fill_align&quot;:&quot;cm&quot;,&quot;chip_types&quot;:[&quot;text&quot;]}]]"/>
  <p:tag name="KSO_WM_CHIP_DECFILLPROP" val="[]"/>
  <p:tag name="KSO_WM_CHIP_GROUPID" val="5f5ee1ca4d6848d78f644aeb"/>
  <p:tag name="KSO_WM_SLIDE_SUPPORT_FEATURE_TYPE" val="3"/>
  <p:tag name="KSO_WM_TEMPLATE_ASSEMBLE_XID" val="60656fc04054ed1e2fb80fac"/>
  <p:tag name="KSO_WM_TEMPLATE_ASSEMBLE_GROUPID" val="60656fc04054ed1e2fb80fac"/>
  <p:tag name="KSO_WM_TEMPLATE_THUMBS_INDEX" val="1、4、7、12、13、14、15、16、17、18、20、24、25、28、33、36、40、43、44"/>
  <p:tag name="KSO_WM_SLIDE_LAYOUT_INFO" val="{&quot;id&quot;:&quot;2021-04-01T16:02:01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6:02:01&quot;,&quot;margin&quot;:{&quot;bottom&quot;:0.3970000147819519,&quot;left&quot;:1.2699999809265137,&quot;right&quot;:1.2699999809265137,&quot;top&quot;:0.4230000674724579},&quot;type&quot;:0},{&quot;direction&quot;:1,&quot;id&quot;:&quot;2021-04-01T16:02:01&quot;,&quot;maxSize&quot;:{&quot;size1&quot;:66.199979652445},&quot;minSize&quot;:{&quot;size1&quot;:38.79997965244498},&quot;normalSize&quot;:{&quot;size1&quot;:39.162479652444986},&quot;subLayout&quot;:[{&quot;id&quot;:&quot;2021-04-01T16:02:01&quot;,&quot;margin&quot;:{&quot;bottom&quot;:1.6929999589920044,&quot;left&quot;:1.6929999589920044,&quot;right&quot;:0.02600000612437725,&quot;top&quot;:1.720000147819519},&quot;type&quot;:0},{&quot;id&quot;:&quot;2021-04-01T16:02:01&quot;,&quot;margin&quot;:{&quot;bottom&quot;:1.6929999589920044,&quot;left&quot;:1.2430000305175781,&quot;right&quot;:1.6929999589920044,&quot;top&quot;:1.6929999589920044},&quot;type&quot;:0}],&quot;type&quot;:0}],&quot;type&quot;:0}"/>
  <p:tag name="FIXED_XID_TMP" val="5f5ee1ca4d6848d78f644aeb"/>
</p:tagLst>
</file>

<file path=ppt/tags/tag101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1015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5273_1*ζ_h_i*1_1_1"/>
  <p:tag name="KSO_WM_TEMPLATE_CATEGORY" val="diagram"/>
  <p:tag name="KSO_WM_TEMPLATE_INDEX" val="20215273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1016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5273_1*ζ_h_i*1_1_2"/>
  <p:tag name="KSO_WM_TEMPLATE_CATEGORY" val="diagram"/>
  <p:tag name="KSO_WM_TEMPLATE_INDEX" val="20215273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17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5273_1*ζ_h_i*1_1_3"/>
  <p:tag name="KSO_WM_TEMPLATE_CATEGORY" val="diagram"/>
  <p:tag name="KSO_WM_TEMPLATE_INDEX" val="20215273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69_1*a*1"/>
  <p:tag name="KSO_WM_TEMPLATE_CATEGORY" val="diagram"/>
  <p:tag name="KSO_WM_TEMPLATE_INDEX" val="20217069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7d34eee6f014901845657622b69ecd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88226f64087744e1a8841c51db8703b1"/>
  <p:tag name="KSO_WM_UNIT_TEXT_FILL_FORE_SCHEMECOLOR_INDEX_BRIGHTNESS" val="0"/>
  <p:tag name="KSO_WM_UNIT_TEXT_FILL_FORE_SCHEMECOLOR_INDEX" val="13"/>
  <p:tag name="KSO_WM_UNIT_TEXT_FILL_TYPE" val="1"/>
  <p:tag name="KSO_WM_TEMPLATE_ASSEMBLE_XID" val="606570524054ed1e2fb814c2"/>
  <p:tag name="KSO_WM_TEMPLATE_ASSEMBLE_GROUPID" val="606570524054ed1e2fb814c2"/>
</p:tagLst>
</file>

<file path=ppt/tags/tag101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69_1*f*1"/>
  <p:tag name="KSO_WM_TEMPLATE_CATEGORY" val="diagram"/>
  <p:tag name="KSO_WM_TEMPLATE_INDEX" val="2021706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46ab471ebe5046c689d117c3ccfe51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954ebfd14f7b44f1888c8f9819c6029a"/>
  <p:tag name="KSO_WM_UNIT_TEXT_FILL_FORE_SCHEMECOLOR_INDEX_BRIGHTNESS" val="0.25"/>
  <p:tag name="KSO_WM_UNIT_TEXT_FILL_FORE_SCHEMECOLOR_INDEX" val="13"/>
  <p:tag name="KSO_WM_UNIT_TEXT_FILL_TYPE" val="1"/>
  <p:tag name="KSO_WM_TEMPLATE_ASSEMBLE_XID" val="606570524054ed1e2fb814c2"/>
  <p:tag name="KSO_WM_TEMPLATE_ASSEMBLE_GROUPID" val="606570524054ed1e2fb814c2"/>
</p:tagLst>
</file>

<file path=ppt/tags/tag102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1020.xml><?xml version="1.0" encoding="utf-8"?>
<p:tagLst xmlns:p="http://schemas.openxmlformats.org/presentationml/2006/main">
  <p:tag name="KSO_WM_UNIT_BLOCK" val="0"/>
  <p:tag name="KSO_WM_UNIT_DEC_AREA_ID" val="f727960068514fe6bbb27093305fb74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069_1*i*1"/>
  <p:tag name="KSO_WM_TEMPLATE_CATEGORY" val="diagram"/>
  <p:tag name="KSO_WM_TEMPLATE_INDEX" val="20217069"/>
  <p:tag name="KSO_WM_UNIT_LAYERLEVEL" val="1"/>
  <p:tag name="KSO_WM_TAG_VERSION" val="1.0"/>
  <p:tag name="KSO_WM_BEAUTIFY_FLAG" val="#wm#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acfb27998712faa657a7af"/>
  <p:tag name="KSO_WM_CHIP_XID" val="5facfb27998712faa657a7b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70524054ed1e2fb814c2"/>
  <p:tag name="KSO_WM_TEMPLATE_ASSEMBLE_GROUPID" val="606570524054ed1e2fb814c2"/>
</p:tagLst>
</file>

<file path=ppt/tags/tag1021.xml><?xml version="1.0" encoding="utf-8"?>
<p:tagLst xmlns:p="http://schemas.openxmlformats.org/presentationml/2006/main">
  <p:tag name="KSO_WM_SLIDE_ID" val="diagram20217069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069"/>
  <p:tag name="KSO_WM_SLIDE_LAYOUT" val="a_d_f"/>
  <p:tag name="KSO_WM_SLIDE_LAYOUT_CNT" val="1_1_1"/>
  <p:tag name="KSO_WM_SLIDE_RATIO" val="1.777778"/>
  <p:tag name="KSO_WM_SLIDE_LAYOUTTYPE" val="navigation"/>
  <p:tag name="KSO_WM_SLIDE_TYPE" val="text"/>
  <p:tag name="KSO_WM_SLIDE_SUBTYPE" val="picTxt"/>
  <p:tag name="KSO_WM_SLIDE_SIZE" val="912*444"/>
  <p:tag name="KSO_WM_SLIDE_POSITION" val="0*48"/>
  <p:tag name="KSO_WM_SLIDE_BACKGROUND" val="[&quot;topBottom&quot;]"/>
  <p:tag name="KSO_WM_SLIDE_BK_DARK_LIGHT" val="2"/>
  <p:tag name="KSO_WM_SLIDE_BACKGROUND_TYPE" val="general"/>
  <p:tag name="KSO_WM_SLIDE_LAYOUT_INFO" val="{&quot;direction&quot;:1,&quot;id&quot;:&quot;2021-04-01T16:16:05&quot;,&quot;maxSize&quot;:{&quot;size1&quot;:58.8},&quot;minSize&quot;:{&quot;size1&quot;:38.8},&quot;normalSize&quot;:{&quot;size1&quot;:58.79989583333334},&quot;subLayout&quot;:[{&quot;id&quot;:&quot;2021-04-01T16:16:05&quot;,&quot;maxSize&quot;:{&quot;size1&quot;:42.19968634711372},&quot;minSize&quot;:{&quot;size1&quot;:17.799686347113717},&quot;normalSize&quot;:{&quot;size1&quot;:24.59968634711371},&quot;subLayout&quot;:[{&quot;id&quot;:&quot;2021-04-01T16:16:05&quot;,&quot;margin&quot;:{&quot;bottom&quot;:1.2699999809265137,&quot;left&quot;:2.117000102996826,&quot;right&quot;:0.02600000612437725,&quot;top&quot;:1.6929999589920044},&quot;type&quot;:0},{&quot;id&quot;:&quot;2021-04-01T16:16:05&quot;,&quot;margin&quot;:{&quot;bottom&quot;:1.6929999589920044,&quot;left&quot;:2.117000102996826,&quot;right&quot;:0.02600000612437725,&quot;top&quot;:1.6929999589920044},&quot;type&quot;:0}],&quot;type&quot;:0},{&quot;id&quot;:&quot;2021-04-01T16:16:05&quot;,&quot;margin&quot;:{&quot;bottom&quot;:1.6929999589920044,&quot;left&quot;:1.6670000553131104,&quot;right&quot;:1.6929999589920044,&quot;top&quot;:1.6929999589920044},&quot;type&quot;:0}],&quot;type&quot;:0}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cfb27998712faa657a7b0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],&quot;fill_id&quot;:&quot;c63a7e4072264d37bb9fc2fc7696d2ba&quot;,&quot;fill_align&quot;:&quot;cm&quot;,&quot;chip_types&quot;:[&quot;picture&quot;]},{&quot;text_align&quot;:&quot;lt&quot;,&quot;text_direction&quot;:&quot;horizontal&quot;,&quot;support_big_font&quot;:false,&quot;picture_toward&quot;:0,&quot;picture_dockside&quot;:[],&quot;fill_id&quot;:&quot;5d35ed4a31e74ee7b109b4a5825bd3a1&quot;,&quot;fill_align&quot;:&quot;lt&quot;,&quot;chip_types&quot;:[&quot;header&quot;]},{&quot;text_align&quot;:&quot;lt&quot;,&quot;text_direction&quot;:&quot;horizontal&quot;,&quot;support_big_font&quot;:false,&quot;picture_toward&quot;:0,&quot;picture_dockside&quot;:[],&quot;fill_id&quot;:&quot;1b84d96436fd4949826b9d5ad09a53d4&quot;,&quot;fill_align&quot;:&quot;lt&quot;,&quot;chip_types&quot;:[&quot;text&quot;]}]]"/>
  <p:tag name="KSO_WM_CHIP_DECFILLPROP" val="[]"/>
  <p:tag name="KSO_WM_CHIP_GROUPID" val="5facfb27998712faa657a7af"/>
  <p:tag name="KSO_WM_SLIDE_SUPPORT_FEATURE_TYPE" val="8"/>
  <p:tag name="KSO_WM_TEMPLATE_ASSEMBLE_XID" val="606570524054ed1e2fb814c2"/>
  <p:tag name="KSO_WM_TEMPLATE_ASSEMBLE_GROUPID" val="606570524054ed1e2fb814c2"/>
</p:tagLst>
</file>

<file path=ppt/tags/tag1022.xml><?xml version="1.0" encoding="utf-8"?>
<p:tagLst xmlns:p="http://schemas.openxmlformats.org/presentationml/2006/main">
  <p:tag name="KSO_WM_UNIT_NOCLEAR" val="0"/>
  <p:tag name="KSO_WM_UNIT_VALUE" val="9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5258_7*e*1"/>
  <p:tag name="KSO_WM_TEMPLATE_CATEGORY" val="custom"/>
  <p:tag name="KSO_WM_TEMPLATE_INDEX" val="20205258"/>
  <p:tag name="KSO_WM_UNIT_LAYERLEVEL" val="1"/>
  <p:tag name="KSO_WM_TAG_VERSION" val="1.0"/>
  <p:tag name="KSO_WM_BEAUTIFY_FLAG" val="#wm#"/>
  <p:tag name="KSO_WM_UNIT_PRESET_TEXT" val="PART.01"/>
  <p:tag name="KSO_WM_UNIT_TEXT_FILL_FORE_SCHEMECOLOR_INDEX_BRIGHTNESS" val="0"/>
  <p:tag name="KSO_WM_UNIT_TEXT_FILL_FORE_SCHEMECOLOR_INDEX" val="14"/>
  <p:tag name="KSO_WM_UNIT_TEXT_FILL_TYPE" val="1"/>
</p:tagLst>
</file>

<file path=ppt/tags/tag10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258_7*a*1"/>
  <p:tag name="KSO_WM_TEMPLATE_CATEGORY" val="custom"/>
  <p:tag name="KSO_WM_TEMPLATE_INDEX" val="20205258"/>
  <p:tag name="KSO_WM_UNIT_LAYERLEVEL" val="1"/>
  <p:tag name="KSO_WM_TAG_VERSION" val="1.0"/>
  <p:tag name="KSO_WM_BEAUTIFY_FLAG" val="#wm#"/>
  <p:tag name="KSO_WM_UNIT_PRESET_TEXT" val="单击此处添加标题"/>
  <p:tag name="KSO_WM_UNIT_TEXT_FILL_FORE_SCHEMECOLOR_INDEX_BRIGHTNESS" val="0.15"/>
  <p:tag name="KSO_WM_UNIT_TEXT_FILL_FORE_SCHEMECOLOR_INDEX" val="13"/>
  <p:tag name="KSO_WM_UNIT_TEXT_FILL_TYPE" val="1"/>
</p:tagLst>
</file>

<file path=ppt/tags/tag1024.xml><?xml version="1.0" encoding="utf-8"?>
<p:tagLst xmlns:p="http://schemas.openxmlformats.org/presentationml/2006/main">
  <p:tag name="KSO_WM_SLIDE_ID" val="custom2020525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5258"/>
  <p:tag name="KSO_WM_SLIDE_LAYOUT" val="a_b_e"/>
  <p:tag name="KSO_WM_SLIDE_LAYOUT_CNT" val="1_1_1"/>
</p:tagLst>
</file>

<file path=ppt/tags/tag10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7_1*i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fa92157b43b40c7a9efcf8b0c2fdd6a"/>
  <p:tag name="KSO_WM_UNIT_DECORATE_INFO" val="{&quot;ReferentInfo&quot;:{&quot;Id&quot;:&quot;443f8045f8564536b28e1ce40fe340db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UNIT_SUBTYPE" val="h"/>
  <p:tag name="KSO_WM_UNIT_FILL_FORE_SCHEMECOLOR_INDEX_BRIGHTNESS" val="0"/>
  <p:tag name="KSO_WM_UNIT_FILL_FORE_SCHEMECOLOR_INDEX" val="5"/>
  <p:tag name="KSO_WM_UNIT_FILL_TYPE" val="1"/>
</p:tagLst>
</file>

<file path=ppt/tags/tag1026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TEXT_FILL_FORE_SCHEMECOLOR_INDEX_BRIGHTNESS" val="0"/>
  <p:tag name="KSO_WM_UNIT_TEXT_FILL_FORE_SCHEMECOLOR_INDEX" val="14"/>
  <p:tag name="KSO_WM_UNIT_TEXT_FILL_TYPE" val="1"/>
</p:tagLst>
</file>

<file path=ppt/tags/tag1027.xml><?xml version="1.0" encoding="utf-8"?>
<p:tagLst xmlns:p="http://schemas.openxmlformats.org/presentationml/2006/main">
  <p:tag name="KSO_WM_UNIT_BLOCK" val="0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561_1*i*1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DEC_AREA_ID" val="098c4dd5de28487f84b8f955beb1b41b"/>
  <p:tag name="KSO_WM_UNIT_DECORATE_INFO" val="{&quot;DecorateInfoH&quot;:{&quot;IsAbs&quot;:false},&quot;DecorateInfoW&quot;:{&quot;IsAbs&quot;:false},&quot;DecorateInfoX&quot;:{&quot;IsAbs&quot;:true,&quot;Pos&quot;:1},&quot;DecorateInfoY&quot;:{&quot;IsAbs&quot;:true,&quot;Pos&quot;:1},&quot;ReferentInfo&quot;:{&quot;Id&quot;:&quot;51a40de90eed4b8885a2d7a040512b3f&quot;,&quot;X&quot;:{&quot;Pos&quot;:1},&quot;Y&quot;:{&quot;Pos&quot;:1}},&quot;whChangeMode&quot;:1}"/>
  <p:tag name="KSO_WM_CHIP_GROUPID" val="5eda13105860357932c55e1f"/>
  <p:tag name="KSO_WM_CHIP_XID" val="5ed1cf097ab0972fba70b1e8"/>
  <p:tag name="KSO_WM_TEMPLATE_ASSEMBLE_XID" val="60656f514054ed1e2fb807b8"/>
  <p:tag name="KSO_WM_TEMPLATE_ASSEMBLE_GROUPID" val="60656f514054ed1e2fb807b8"/>
</p:tagLst>
</file>

<file path=ppt/tags/tag10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561_1*i*2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SM_LIMIT_TYPE" val="2"/>
  <p:tag name="KSO_WM_CHIP_GROUPID" val="5eda13105860357932c55e1f"/>
  <p:tag name="KSO_WM_CHIP_XID" val="5ed1cf097ab0972fba70b1e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40"/>
  <p:tag name="KSO_WM_TEMPLATE_ASSEMBLE_XID" val="60656f514054ed1e2fb807b8"/>
  <p:tag name="KSO_WM_TEMPLATE_ASSEMBLE_GROUPID" val="60656f514054ed1e2fb807b8"/>
</p:tagLst>
</file>

<file path=ppt/tags/tag10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561_1*i*3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SM_LIMIT_TYPE" val="2"/>
  <p:tag name="KSO_WM_CHIP_GROUPID" val="5eda13105860357932c55e1f"/>
  <p:tag name="KSO_WM_CHIP_XID" val="5ed1cf097ab0972fba70b1e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55"/>
  <p:tag name="KSO_WM_TEMPLATE_ASSEMBLE_XID" val="60656f514054ed1e2fb807b8"/>
  <p:tag name="KSO_WM_TEMPLATE_ASSEMBLE_GROUPID" val="60656f514054ed1e2fb807b8"/>
</p:tagLst>
</file>

<file path=ppt/tags/tag103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2*i*1"/>
  <p:tag name="KSO_WM_BEAUTIFY_FLAG" val="#wm#"/>
  <p:tag name="KSO_WM_TAG_VERSION" val="1.0"/>
  <p:tag name="KSO_WM_CHIP_GROUPID" val="62f35609295c1bf6da70f663"/>
  <p:tag name="KSO_WM_CHIP_XID" val="62f3560a295c1bf6da70f66f"/>
  <p:tag name="KSO_WM_UNIT_DEC_AREA_ID" val="aa14e9ff0b784a809f0fb1949a8027c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5f046d70358444caea41df670ff49ae"/>
  <p:tag name="KSO_WM_SLIDE_BACKGROUND_TYPE" val="frame"/>
</p:tagLst>
</file>

<file path=ppt/tags/tag10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561_1*i*4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SM_LIMIT_TYPE" val="2"/>
  <p:tag name="KSO_WM_CHIP_GROUPID" val="5eda13105860357932c55e1f"/>
  <p:tag name="KSO_WM_CHIP_XID" val="5ed1cf097ab0972fba70b1e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55"/>
  <p:tag name="KSO_WM_TEMPLATE_ASSEMBLE_XID" val="60656f514054ed1e2fb807b8"/>
  <p:tag name="KSO_WM_TEMPLATE_ASSEMBLE_GROUPID" val="60656f514054ed1e2fb807b8"/>
</p:tagLst>
</file>

<file path=ppt/tags/tag103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561_1*f*1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6"/>
  <p:tag name="KSO_WM_UNIT_SHOW_EDIT_AREA_INDICATION" val="1"/>
  <p:tag name="KSO_WM_CHIP_GROUPID" val="5e6b05596848fb12bee65ac8"/>
  <p:tag name="KSO_WM_CHIP_XID" val="5e6b05596848fb12bee65aca"/>
  <p:tag name="KSO_WM_UNIT_DEC_AREA_ID" val="b9c175a8ddcd477e804335d4fb903c4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c8db3030bba46c0af0a67d84090b5d9"/>
  <p:tag name="KSO_WM_UNIT_TEXT_FILL_FORE_SCHEMECOLOR_INDEX_BRIGHTNESS" val="0.25"/>
  <p:tag name="KSO_WM_UNIT_TEXT_FILL_FORE_SCHEMECOLOR_INDEX" val="13"/>
  <p:tag name="KSO_WM_UNIT_TEXT_FILL_TYPE" val="1"/>
  <p:tag name="KSO_WM_TEMPLATE_ASSEMBLE_XID" val="60656f514054ed1e2fb807b8"/>
  <p:tag name="KSO_WM_TEMPLATE_ASSEMBLE_GROUPID" val="60656f514054ed1e2fb807b8"/>
</p:tagLst>
</file>

<file path=ppt/tags/tag1032.xml><?xml version="1.0" encoding="utf-8"?>
<p:tagLst xmlns:p="http://schemas.openxmlformats.org/presentationml/2006/main">
  <p:tag name="KSO_WM_UNIT_VALUE" val="1184*118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561_1*d*1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51a40de90eed4b8885a2d7a040512b3f"/>
  <p:tag name="KSO_WM_UNIT_DECORATE_INFO" val="{&quot;ReferentInfo&quot;:{&quot;Id&quot;:&quot;slide&quot;,&quot;X&quot;:{&quot;Pos&quot;:1},&quot;Y&quot;:{&quot;Pos&quot;:1}},&quot;DecorateInfoX&quot;:{&quot;Pos&quot;:0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1e46be13ccd943f1847fbee7e11e472e"/>
  <p:tag name="KSO_WM_TEMPLATE_ASSEMBLE_XID" val="60656f514054ed1e2fb807b8"/>
  <p:tag name="KSO_WM_TEMPLATE_ASSEMBLE_GROUPID" val="60656f514054ed1e2fb807b8"/>
  <p:tag name="KSO_WM_UNIT_PICTURE_CLIP_FLAG" val="0"/>
</p:tagLst>
</file>

<file path=ppt/tags/tag1033.xml><?xml version="1.0" encoding="utf-8"?>
<p:tagLst xmlns:p="http://schemas.openxmlformats.org/presentationml/2006/main">
  <p:tag name="KSO_WM_SLIDE_ID" val="diagram20220057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7"/>
  <p:tag name="KSO_WM_SLIDE_LAYOUT" val="a_d_i"/>
  <p:tag name="KSO_WM_SLIDE_LAYOUT_CNT" val="1_1_1"/>
  <p:tag name="KSO_WM_SLIDE_RATIO" val="1.777778"/>
  <p:tag name="KSO_WM_SLIDE_LAYOUTTYPE" val="navigation"/>
  <p:tag name="KSO_WM_SLIDE_TYPE" val="text"/>
  <p:tag name="KSO_WM_SLIDE_SUBTYPE" val="picTxt"/>
  <p:tag name="KSO_WM_SLIDE_SIZE" val="960*516"/>
  <p:tag name="KSO_WM_SLIDE_POSITION" val="0*0"/>
  <p:tag name="KSO_WM_SLIDE_BACKGROUND" val="[&quot;topBottom&quot;]"/>
  <p:tag name="KSO_WM_SLIDE_BK_DARK_LIGHT" val="2"/>
  <p:tag name="KSO_WM_SLIDE_BACKGROUND_TYPE" val="topBottom"/>
  <p:tag name="KSO_WM_SLIDE_LAYOUT_INFO" val="{&quot;id&quot;:&quot;2025-08-30T12:17:11&quot;,&quot;maxSize&quot;:{&quot;size1&quot;:21.1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topBottom&quot;}],&quot;id&quot;:&quot;2025-08-30T12:17:11&quot;,&quot;margin&quot;:{&quot;bottom&quot;:0.2120000123977661,&quot;left&quot;:1.2699999809265137,&quot;right&quot;:1.2699999809265137,&quot;top&quot;:0.2120000123977661},&quot;type&quot;:0},{&quot;id&quot;:&quot;2025-08-30T12:17:11&quot;,&quot;margin&quot;:{&quot;bottom&quot;:0.847000002861023,&quot;left&quot;:1.2699999809265137,&quot;right&quot;:1.2699999809265137,&quot;top&quot;:0.847000002861023},&quot;type&quot;:0}],&quot;type&quot;:0}"/>
</p:tagLst>
</file>

<file path=ppt/tags/tag10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35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10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29733_1*i*2"/>
  <p:tag name="KSO_WM_TEMPLATE_CATEGORY" val="diagram"/>
  <p:tag name="KSO_WM_TEMPLATE_INDEX" val="20229733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370971afbb94bb8ab187cd14b4e8a00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5fab54f0341d2fac3cfce989"/>
  <p:tag name="KSO_WM_CHIP_XID" val="5facaf2f998712faa657a542"/>
  <p:tag name="KSO_WM_UNIT_LINE_FORE_SCHEMECOLOR_INDEX_BRIGHTNESS" val="0"/>
  <p:tag name="KSO_WM_UNIT_LINE_FORE_SCHEMECOLOR_INDEX" val="5"/>
  <p:tag name="KSO_WM_UNIT_LINE_FILL_TYPE" val="2"/>
  <p:tag name="KSO_WM_TEMPLATE_ASSEMBLE_XID" val="639b0f7f0c9383becde7b21b"/>
  <p:tag name="KSO_WM_TEMPLATE_ASSEMBLE_GROUPID" val="639b0f7f0c9383becde7b21b"/>
</p:tagLst>
</file>

<file path=ppt/tags/tag10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9733_1*a*1"/>
  <p:tag name="KSO_WM_TEMPLATE_CATEGORY" val="diagram"/>
  <p:tag name="KSO_WM_TEMPLATE_INDEX" val="20229733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1d6d9199b6e849bc9ed2cb6a0b190f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093b40d80fcb4a87ba7c5d80cc6bc79a"/>
  <p:tag name="KSO_WM_UNIT_TEXT_FILL_FORE_SCHEMECOLOR_INDEX_BRIGHTNESS" val="0"/>
  <p:tag name="KSO_WM_UNIT_TEXT_FILL_FORE_SCHEMECOLOR_INDEX" val="13"/>
  <p:tag name="KSO_WM_UNIT_TEXT_FILL_TYPE" val="1"/>
  <p:tag name="KSO_WM_TEMPLATE_ASSEMBLE_XID" val="639b0f7f0c9383becde7b21b"/>
  <p:tag name="KSO_WM_TEMPLATE_ASSEMBLE_GROUPID" val="639b0f7f0c9383becde7b21b"/>
</p:tagLst>
</file>

<file path=ppt/tags/tag103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733_1*f*1"/>
  <p:tag name="KSO_WM_TEMPLATE_CATEGORY" val="diagram"/>
  <p:tag name="KSO_WM_TEMPLATE_INDEX" val="2022973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3"/>
  <p:tag name="KSO_WM_UNIT_SHOW_EDIT_AREA_INDICATION" val="1"/>
  <p:tag name="KSO_WM_CHIP_GROUPID" val="5e6b05596848fb12bee65ac8"/>
  <p:tag name="KSO_WM_CHIP_XID" val="5e6b05596848fb12bee65aca"/>
  <p:tag name="KSO_WM_UNIT_DEC_AREA_ID" val="b75a0520b09346b080bd2761da474b4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552ac970fc4242a09e6c5fcde8de867b"/>
  <p:tag name="KSO_WM_UNIT_TEXT_FILL_FORE_SCHEMECOLOR_INDEX_BRIGHTNESS" val="0.25"/>
  <p:tag name="KSO_WM_UNIT_TEXT_FILL_FORE_SCHEMECOLOR_INDEX" val="13"/>
  <p:tag name="KSO_WM_UNIT_TEXT_FILL_TYPE" val="1"/>
  <p:tag name="KSO_WM_TEMPLATE_ASSEMBLE_XID" val="639b0f7f0c9383becde7b21b"/>
  <p:tag name="KSO_WM_TEMPLATE_ASSEMBLE_GROUPID" val="639b0f7f0c9383becde7b21b"/>
</p:tagLst>
</file>

<file path=ppt/tags/tag1039.xml><?xml version="1.0" encoding="utf-8"?>
<p:tagLst xmlns:p="http://schemas.openxmlformats.org/presentationml/2006/main">
  <p:tag name="KSO_WM_UNIT_VALUE" val="973*1727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29733_1*d*1"/>
  <p:tag name="KSO_WM_TEMPLATE_CATEGORY" val="diagram"/>
  <p:tag name="KSO_WM_TEMPLATE_INDEX" val="2022973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d9377a4f890414caff225789e7d518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059674dc1914c19b599b9226307c828"/>
  <p:tag name="KSO_WM_UNIT_PLACING_PICTURE" val="1059674dc1914c19b599b9226307c82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f7f0c9383becde7b21b"/>
  <p:tag name="KSO_WM_TEMPLATE_ASSEMBLE_GROUPID" val="639b0f7f0c9383becde7b21b"/>
  <p:tag name="KSO_WM_UNIT_PLACING_PICTURE_USER_VIEWPORT" val="{&quot;height&quot;:6573,&quot;width&quot;:8206}"/>
  <p:tag name="KSO_WM_UNIT_PLACING_PICTURE_INFO" val="{&quot;code&quot;:&quot;&quot;,&quot;full_picture&quot;:false,&quot;margin&quot;:{&quot;bottom&quot;:42.76852428055378,&quot;top&quot;:42.71705866739762},&quot;scheme&quot;:&quot;2-0&quot;,&quot;spacing&quot;:5}"/>
  <p:tag name="KSO_WM_UNIT_PLACING_PICTURE_USER_VIEWPORT_SMARTMENU" val="{&quot;height&quot;:4440.328013892535,&quot;width&quot;:6684.2195956676915}"/>
  <p:tag name="KSO_WM_UNIT_PLACING_PICTURE_USER_RELATIVERECTANGLE_SMARTMENU" val="{&quot;bottom&quot;:0.0017748949214855825,&quot;left&quot;:0,&quot;right&quot;:0,&quot;top&quot;:0.0017748949214855825}"/>
</p:tagLst>
</file>

<file path=ppt/tags/tag104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3*i*1"/>
  <p:tag name="KSO_WM_BEAUTIFY_FLAG" val="#wm#"/>
  <p:tag name="KSO_WM_TAG_VERSION" val="1.0"/>
  <p:tag name="KSO_WM_CHIP_GROUPID" val="62f35609295c1bf6da70f663"/>
  <p:tag name="KSO_WM_CHIP_XID" val="62f3560a295c1bf6da70f66d"/>
  <p:tag name="KSO_WM_UNIT_DEC_AREA_ID" val="ac9aeb46f044464eb91d39783635e925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d212460b0de445688b6f473e6346ef7"/>
  <p:tag name="KSO_WM_SLIDE_BACKGROUND_TYPE" val="frame"/>
</p:tagLst>
</file>

<file path=ppt/tags/tag1040.xml><?xml version="1.0" encoding="utf-8"?>
<p:tagLst xmlns:p="http://schemas.openxmlformats.org/presentationml/2006/main">
  <p:tag name="KSO_WM_SLIDE_ID" val="diagram20229733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9733"/>
  <p:tag name="KSO_WM_SLIDE_LAYOUT" val="a_d_f"/>
  <p:tag name="KSO_WM_SLIDE_LAYOUT_CNT" val="1_1_1"/>
  <p:tag name="KSO_WM_SLIDE_RATIO" val="1.777778"/>
  <p:tag name="KSO_WM_SLIDE_LAYOUTTYPE" val="navigation"/>
  <p:tag name="KSO_WM_SLIDE_TYPE" val="text"/>
  <p:tag name="KSO_WM_SLIDE_SUBTYPE" val="picTxt"/>
  <p:tag name="KSO_WM_SLIDE_SIZE" val="886*540"/>
  <p:tag name="KSO_WM_SLIDE_POSITION" val="0*0"/>
  <p:tag name="KSO_WM_SLIDE_BACKGROUND" val="[&quot;leftRight&quot;]"/>
  <p:tag name="KSO_WM_SLIDE_BK_DARK_LIGHT" val="2"/>
  <p:tag name="KSO_WM_SLIDE_BACKGROUND_TYPE" val="leftRight"/>
  <p:tag name="KSO_WM_SLIDE_LAYOUT_INFO" val="{&quot;direction&quot;:1,&quot;id&quot;:&quot;2022-12-15T20:13:51&quot;,&quot;maxSize&quot;:{&quot;size1&quot;:41.2},&quot;minSize&quot;:{&quot;size1&quot;:33.7},&quot;normalSize&quot;:{&quot;size1&quot;:38.85625000000001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2-12-15T20:13:51&quot;,&quot;maxSize&quot;:{&quot;size1&quot;:70},&quot;minSize&quot;:{&quot;size1&quot;:24.4},&quot;normalSize&quot;:{&quot;size1&quot;:35.43333333333333},&quot;subLayout&quot;:[{&quot;id&quot;:&quot;2022-12-15T20:13:51&quot;,&quot;margin&quot;:{&quot;bottom&quot;:0.02600000612437725,&quot;left&quot;:1.2699999809265137,&quot;right&quot;:1.2699999809265137,&quot;top&quot;:1.6929999589920044},&quot;type&quot;:0},{&quot;id&quot;:&quot;2022-12-15T20:13:51&quot;,&quot;margin&quot;:{&quot;bottom&quot;:1.6929999589920044,&quot;left&quot;:1.2699999809265137,&quot;right&quot;:1.2699999809265137,&quot;top&quot;:0.8199999928474426},&quot;type&quot;:0}],&quot;type&quot;:0},{&quot;id&quot;:&quot;2022-12-15T20:13:51&quot;,&quot;margin&quot;:{&quot;bottom&quot;:1.6929999589920044,&quot;left&quot;:1.6929999589920044,&quot;right&quot;:1.6929999589920044,&quot;top&quot;:1.6929999589920044},&quot;type&quot;:0}],&quot;type&quot;:0}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caf2f998712faa657a542"/>
  <p:tag name="KSO_WM_CHIP_FILLPROP" val="[[{&quot;text_align&quot;:&quot;lb&quot;,&quot;text_direction&quot;:&quot;horizontal&quot;,&quot;support_big_font&quot;:false,&quot;picture_toward&quot;:0,&quot;picture_dockside&quot;:[],&quot;fill_id&quot;:&quot;0225a0da544a47ff86a9118303bddb87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992797c1661747f09e07c78fa79955c3&quot;,&quot;fill_align&quot;:&quot;lt&quot;,&quot;chip_types&quot;:[&quot;text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0829cf37f72e4d7bad062c0a24a4eaae&quot;,&quot;fill_align&quot;:&quot;cm&quot;,&quot;chip_types&quot;:[&quot;diagram&quot;,&quot;pictext&quot;,&quot;text&quot;,&quot;picture&quot;,&quot;chart&quot;,&quot;table&quot;,&quot;video&quot;]}]]"/>
  <p:tag name="KSO_WM_CHIP_DECFILLPROP" val="[]"/>
  <p:tag name="FIXED_XID_TMP" val="5fab54f0341d2fac3cfce989"/>
  <p:tag name="KSO_WM_CHIP_GROUPID" val="5fab54f0341d2fac3cfce989"/>
  <p:tag name="KSO_WM_SLIDE_SUPPORT_FEATURE_TYPE" val="3"/>
  <p:tag name="KSO_WM_TEMPLATE_ASSEMBLE_XID" val="639b0f7f0c9383becde7b21b"/>
  <p:tag name="KSO_WM_TEMPLATE_ASSEMBLE_GROUPID" val="639b0f7f0c9383becde7b21b"/>
</p:tagLst>
</file>

<file path=ppt/tags/tag10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42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1043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TEXT_FILL_FORE_SCHEMECOLOR_INDEX_BRIGHTNESS" val="0"/>
  <p:tag name="KSO_WM_UNIT_TEXT_FILL_FORE_SCHEMECOLOR_INDEX" val="14"/>
  <p:tag name="KSO_WM_UNIT_TEXT_FILL_TYPE" val="1"/>
</p:tagLst>
</file>

<file path=ppt/tags/tag10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1"/>
  <p:tag name="KSO_WM_TEMPLATE_CATEGORY" val="diagram"/>
  <p:tag name="KSO_WM_TEMPLATE_INDEX" val="20208604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e352ecb8f5b840f19a3cb857467d0e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864"/>
  <p:tag name="KSO_WM_TEMPLATE_ASSEMBLE_XID" val="60656e7a4054ed1e2fb7f9a0"/>
  <p:tag name="KSO_WM_TEMPLATE_ASSEMBLE_GROUPID" val="60656e7a4054ed1e2fb7f9a0"/>
</p:tagLst>
</file>

<file path=ppt/tags/tag104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2"/>
  <p:tag name="KSO_WM_TEMPLATE_CATEGORY" val="diagram"/>
  <p:tag name="KSO_WM_TEMPLATE_INDEX" val="20208604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65248d0e2eac4a16859a1c0559d33ac9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</p:tagLst>
</file>

<file path=ppt/tags/tag10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3"/>
  <p:tag name="KSO_WM_TEMPLATE_CATEGORY" val="diagram"/>
  <p:tag name="KSO_WM_TEMPLATE_INDEX" val="20208604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d26b32aaa4d84b0dbd1030a6cabd7a68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</p:tagLst>
</file>

<file path=ppt/tags/tag104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4"/>
  <p:tag name="KSO_WM_TEMPLATE_CATEGORY" val="diagram"/>
  <p:tag name="KSO_WM_TEMPLATE_INDEX" val="20208604"/>
  <p:tag name="KSO_WM_UNIT_INDEX" val="4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808fb1adb4d744cc9d369074d0507e4f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</p:tagLst>
</file>

<file path=ppt/tags/tag104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5"/>
  <p:tag name="KSO_WM_TEMPLATE_CATEGORY" val="diagram"/>
  <p:tag name="KSO_WM_TEMPLATE_INDEX" val="20208604"/>
  <p:tag name="KSO_WM_UNIT_INDEX" val="5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060ccbb9a83241f2a52575c4e4f76136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</p:tagLst>
</file>

<file path=ppt/tags/tag104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604_1*f*1"/>
  <p:tag name="KSO_WM_TEMPLATE_CATEGORY" val="diagram"/>
  <p:tag name="KSO_WM_TEMPLATE_INDEX" val="2020860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588"/>
  <p:tag name="KSO_WM_UNIT_SHOW_EDIT_AREA_INDICATION" val="1"/>
  <p:tag name="KSO_WM_CHIP_GROUPID" val="5e6b05596848fb12bee65ac8"/>
  <p:tag name="KSO_WM_CHIP_XID" val="5e6b05596848fb12bee65aca"/>
  <p:tag name="KSO_WM_UNIT_DEC_AREA_ID" val="5557aaf2e9bc4b2499ccf5d271336ab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f7d2160ef064691979e787d147d2e4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7a4054ed1e2fb7f9a0"/>
  <p:tag name="KSO_WM_TEMPLATE_ASSEMBLE_GROUPID" val="60656e7a4054ed1e2fb7f9a0"/>
</p:tagLst>
</file>

<file path=ppt/tags/tag105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4*i*1"/>
  <p:tag name="KSO_WM_BEAUTIFY_FLAG" val="#wm#"/>
  <p:tag name="KSO_WM_TAG_VERSION" val="1.0"/>
  <p:tag name="KSO_WM_CHIP_GROUPID" val="62f35609295c1bf6da70f663"/>
  <p:tag name="KSO_WM_CHIP_XID" val="62f3560a295c1bf6da70f66e"/>
  <p:tag name="KSO_WM_UNIT_DEC_AREA_ID" val="5f59709cd79447669c829ca6b1b29ac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56ab9d9825c423a91d8e133fbd7e1d0"/>
  <p:tag name="KSO_WM_SLIDE_BACKGROUND_TYPE" val="frame"/>
</p:tagLst>
</file>

<file path=ppt/tags/tag1050.xml><?xml version="1.0" encoding="utf-8"?>
<p:tagLst xmlns:p="http://schemas.openxmlformats.org/presentationml/2006/main">
  <p:tag name="KSO_WM_SLIDE_ID" val="diagram20220057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7"/>
  <p:tag name="KSO_WM_SLIDE_LAYOUT" val="a_d_i"/>
  <p:tag name="KSO_WM_SLIDE_LAYOUT_CNT" val="1_1_1"/>
  <p:tag name="KSO_WM_SLIDE_RATIO" val="1.777778"/>
  <p:tag name="KSO_WM_SLIDE_LAYOUTTYPE" val="navigation"/>
  <p:tag name="KSO_WM_SLIDE_TYPE" val="text"/>
  <p:tag name="KSO_WM_SLIDE_SUBTYPE" val="picTxt"/>
  <p:tag name="KSO_WM_SLIDE_SIZE" val="960*516"/>
  <p:tag name="KSO_WM_SLIDE_POSITION" val="0*0"/>
  <p:tag name="KSO_WM_SLIDE_BACKGROUND" val="[&quot;topBottom&quot;]"/>
  <p:tag name="KSO_WM_SLIDE_BK_DARK_LIGHT" val="2"/>
  <p:tag name="KSO_WM_SLIDE_BACKGROUND_TYPE" val="topBottom"/>
  <p:tag name="KSO_WM_SLIDE_LAYOUT_INFO" val="{&quot;id&quot;:&quot;2025-08-30T12:24:07&quot;,&quot;maxSize&quot;:{&quot;size1&quot;:21.1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topBottom&quot;}],&quot;id&quot;:&quot;2025-08-30T12:24:07&quot;,&quot;margin&quot;:{&quot;bottom&quot;:0.2120000123977661,&quot;left&quot;:1.2699999809265137,&quot;right&quot;:1.2699999809265137,&quot;top&quot;:0.2120000123977661},&quot;type&quot;:0},{&quot;id&quot;:&quot;2025-08-30T12:24:07&quot;,&quot;margin&quot;:{&quot;bottom&quot;:0.847000002861023,&quot;left&quot;:1.2699999809265137,&quot;right&quot;:1.2699999809265137,&quot;top&quot;:0.847000002861023},&quot;type&quot;:0}],&quot;type&quot;:0}"/>
</p:tagLst>
</file>

<file path=ppt/tags/tag10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52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1053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TEXT_FILL_FORE_SCHEMECOLOR_INDEX_BRIGHTNESS" val="0"/>
  <p:tag name="KSO_WM_UNIT_TEXT_FILL_FORE_SCHEMECOLOR_INDEX" val="14"/>
  <p:tag name="KSO_WM_UNIT_TEXT_FILL_TYPE" val="1"/>
</p:tagLst>
</file>

<file path=ppt/tags/tag105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1"/>
  <p:tag name="KSO_WM_TEMPLATE_CATEGORY" val="diagram"/>
  <p:tag name="KSO_WM_TEMPLATE_INDEX" val="20208604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e352ecb8f5b840f19a3cb857467d0e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864"/>
  <p:tag name="KSO_WM_TEMPLATE_ASSEMBLE_XID" val="60656e7a4054ed1e2fb7f9a0"/>
  <p:tag name="KSO_WM_TEMPLATE_ASSEMBLE_GROUPID" val="60656e7a4054ed1e2fb7f9a0"/>
</p:tagLst>
</file>

<file path=ppt/tags/tag105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2"/>
  <p:tag name="KSO_WM_TEMPLATE_CATEGORY" val="diagram"/>
  <p:tag name="KSO_WM_TEMPLATE_INDEX" val="20208604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65248d0e2eac4a16859a1c0559d33ac9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</p:tagLst>
</file>

<file path=ppt/tags/tag105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3"/>
  <p:tag name="KSO_WM_TEMPLATE_CATEGORY" val="diagram"/>
  <p:tag name="KSO_WM_TEMPLATE_INDEX" val="20208604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d26b32aaa4d84b0dbd1030a6cabd7a68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</p:tagLst>
</file>

<file path=ppt/tags/tag105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4"/>
  <p:tag name="KSO_WM_TEMPLATE_CATEGORY" val="diagram"/>
  <p:tag name="KSO_WM_TEMPLATE_INDEX" val="20208604"/>
  <p:tag name="KSO_WM_UNIT_INDEX" val="4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808fb1adb4d744cc9d369074d0507e4f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</p:tagLst>
</file>

<file path=ppt/tags/tag105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5"/>
  <p:tag name="KSO_WM_TEMPLATE_CATEGORY" val="diagram"/>
  <p:tag name="KSO_WM_TEMPLATE_INDEX" val="20208604"/>
  <p:tag name="KSO_WM_UNIT_INDEX" val="5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060ccbb9a83241f2a52575c4e4f76136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</p:tagLst>
</file>

<file path=ppt/tags/tag105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604_1*f*1"/>
  <p:tag name="KSO_WM_TEMPLATE_CATEGORY" val="diagram"/>
  <p:tag name="KSO_WM_TEMPLATE_INDEX" val="2020860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588"/>
  <p:tag name="KSO_WM_UNIT_SHOW_EDIT_AREA_INDICATION" val="1"/>
  <p:tag name="KSO_WM_CHIP_GROUPID" val="5e6b05596848fb12bee65ac8"/>
  <p:tag name="KSO_WM_CHIP_XID" val="5e6b05596848fb12bee65aca"/>
  <p:tag name="KSO_WM_UNIT_DEC_AREA_ID" val="5557aaf2e9bc4b2499ccf5d271336ab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f7d2160ef064691979e787d147d2e4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7a4054ed1e2fb7f9a0"/>
  <p:tag name="KSO_WM_TEMPLATE_ASSEMBLE_GROUPID" val="60656e7a4054ed1e2fb7f9a0"/>
</p:tagLst>
</file>

<file path=ppt/tags/tag10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745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1745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204c06597788eba87d90874"/>
  <p:tag name="KSO_WM_CHIP_XID" val="627b2ac8a0f60d12b19e6b9b"/>
</p:tagLst>
</file>

<file path=ppt/tags/tag1060.xml><?xml version="1.0" encoding="utf-8"?>
<p:tagLst xmlns:p="http://schemas.openxmlformats.org/presentationml/2006/main">
  <p:tag name="KSO_WM_SLIDE_ID" val="diagram20220057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7"/>
  <p:tag name="KSO_WM_SLIDE_LAYOUT" val="a_d_i"/>
  <p:tag name="KSO_WM_SLIDE_LAYOUT_CNT" val="1_1_1"/>
  <p:tag name="KSO_WM_SLIDE_RATIO" val="1.777778"/>
  <p:tag name="KSO_WM_SLIDE_LAYOUTTYPE" val="navigation"/>
  <p:tag name="KSO_WM_SLIDE_TYPE" val="text"/>
  <p:tag name="KSO_WM_SLIDE_SUBTYPE" val="picTxt"/>
  <p:tag name="KSO_WM_SLIDE_SIZE" val="960*516"/>
  <p:tag name="KSO_WM_SLIDE_POSITION" val="0*0"/>
  <p:tag name="KSO_WM_SLIDE_BACKGROUND" val="[&quot;topBottom&quot;]"/>
  <p:tag name="KSO_WM_SLIDE_BK_DARK_LIGHT" val="2"/>
  <p:tag name="KSO_WM_SLIDE_BACKGROUND_TYPE" val="topBottom"/>
  <p:tag name="KSO_WM_SLIDE_LAYOUT_INFO" val="{&quot;id&quot;:&quot;2025-08-30T12:21:52&quot;,&quot;maxSize&quot;:{&quot;size1&quot;:21.1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topBottom&quot;}],&quot;id&quot;:&quot;2025-08-30T12:21:52&quot;,&quot;margin&quot;:{&quot;bottom&quot;:0.2120000123977661,&quot;left&quot;:1.2699999809265137,&quot;right&quot;:1.2699999809265137,&quot;top&quot;:0.2120000123977661},&quot;type&quot;:0},{&quot;id&quot;:&quot;2025-08-30T12:21:52&quot;,&quot;margin&quot;:{&quot;bottom&quot;:0.847000002861023,&quot;left&quot;:1.2699999809265137,&quot;right&quot;:1.2699999809265137,&quot;top&quot;:0.847000002861023},&quot;type&quot;:0}],&quot;type&quot;:0}"/>
</p:tagLst>
</file>

<file path=ppt/tags/tag10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62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1063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TEXT_FILL_FORE_SCHEMECOLOR_INDEX_BRIGHTNESS" val="0"/>
  <p:tag name="KSO_WM_UNIT_TEXT_FILL_FORE_SCHEMECOLOR_INDEX" val="14"/>
  <p:tag name="KSO_WM_UNIT_TEXT_FILL_TYPE" val="1"/>
</p:tagLst>
</file>

<file path=ppt/tags/tag106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1"/>
  <p:tag name="KSO_WM_TEMPLATE_CATEGORY" val="diagram"/>
  <p:tag name="KSO_WM_TEMPLATE_INDEX" val="20208604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e352ecb8f5b840f19a3cb857467d0e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864"/>
  <p:tag name="KSO_WM_TEMPLATE_ASSEMBLE_XID" val="60656e7a4054ed1e2fb7f9a0"/>
  <p:tag name="KSO_WM_TEMPLATE_ASSEMBLE_GROUPID" val="60656e7a4054ed1e2fb7f9a0"/>
</p:tagLst>
</file>

<file path=ppt/tags/tag106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2"/>
  <p:tag name="KSO_WM_TEMPLATE_CATEGORY" val="diagram"/>
  <p:tag name="KSO_WM_TEMPLATE_INDEX" val="20208604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65248d0e2eac4a16859a1c0559d33ac9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</p:tagLst>
</file>

<file path=ppt/tags/tag106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3"/>
  <p:tag name="KSO_WM_TEMPLATE_CATEGORY" val="diagram"/>
  <p:tag name="KSO_WM_TEMPLATE_INDEX" val="20208604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d26b32aaa4d84b0dbd1030a6cabd7a68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</p:tagLst>
</file>

<file path=ppt/tags/tag106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4"/>
  <p:tag name="KSO_WM_TEMPLATE_CATEGORY" val="diagram"/>
  <p:tag name="KSO_WM_TEMPLATE_INDEX" val="20208604"/>
  <p:tag name="KSO_WM_UNIT_INDEX" val="4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808fb1adb4d744cc9d369074d0507e4f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</p:tagLst>
</file>

<file path=ppt/tags/tag106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5"/>
  <p:tag name="KSO_WM_TEMPLATE_CATEGORY" val="diagram"/>
  <p:tag name="KSO_WM_TEMPLATE_INDEX" val="20208604"/>
  <p:tag name="KSO_WM_UNIT_INDEX" val="5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060ccbb9a83241f2a52575c4e4f76136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</p:tagLst>
</file>

<file path=ppt/tags/tag106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604_1*f*1"/>
  <p:tag name="KSO_WM_TEMPLATE_CATEGORY" val="diagram"/>
  <p:tag name="KSO_WM_TEMPLATE_INDEX" val="2020860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588"/>
  <p:tag name="KSO_WM_UNIT_SHOW_EDIT_AREA_INDICATION" val="1"/>
  <p:tag name="KSO_WM_CHIP_GROUPID" val="5e6b05596848fb12bee65ac8"/>
  <p:tag name="KSO_WM_CHIP_XID" val="5e6b05596848fb12bee65aca"/>
  <p:tag name="KSO_WM_UNIT_DEC_AREA_ID" val="5557aaf2e9bc4b2499ccf5d271336ab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f7d2160ef064691979e787d147d2e4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7a4054ed1e2fb7f9a0"/>
  <p:tag name="KSO_WM_TEMPLATE_ASSEMBLE_GROUPID" val="60656e7a4054ed1e2fb7f9a0"/>
</p:tagLst>
</file>

<file path=ppt/tags/tag107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070.xml><?xml version="1.0" encoding="utf-8"?>
<p:tagLst xmlns:p="http://schemas.openxmlformats.org/presentationml/2006/main">
  <p:tag name="KSO_WM_SLIDE_ID" val="diagram20220057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7"/>
  <p:tag name="KSO_WM_SLIDE_LAYOUT" val="a_d_i"/>
  <p:tag name="KSO_WM_SLIDE_LAYOUT_CNT" val="1_1_1"/>
  <p:tag name="KSO_WM_SLIDE_RATIO" val="1.777778"/>
  <p:tag name="KSO_WM_SLIDE_LAYOUTTYPE" val="navigation"/>
  <p:tag name="KSO_WM_SLIDE_TYPE" val="text"/>
  <p:tag name="KSO_WM_SLIDE_SUBTYPE" val="picTxt"/>
  <p:tag name="KSO_WM_SLIDE_SIZE" val="960*516"/>
  <p:tag name="KSO_WM_SLIDE_POSITION" val="0*0"/>
  <p:tag name="KSO_WM_SLIDE_BACKGROUND" val="[&quot;topBottom&quot;]"/>
  <p:tag name="KSO_WM_SLIDE_BK_DARK_LIGHT" val="2"/>
  <p:tag name="KSO_WM_SLIDE_BACKGROUND_TYPE" val="topBottom"/>
  <p:tag name="KSO_WM_SLIDE_LAYOUT_INFO" val="{&quot;id&quot;:&quot;2025-08-30T12:21:23&quot;,&quot;maxSize&quot;:{&quot;size1&quot;:21.1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topBottom&quot;}],&quot;id&quot;:&quot;2025-08-30T12:21:23&quot;,&quot;margin&quot;:{&quot;bottom&quot;:0.2120000123977661,&quot;left&quot;:1.2699999809265137,&quot;right&quot;:1.2699999809265137,&quot;top&quot;:0.2120000123977661},&quot;type&quot;:0},{&quot;id&quot;:&quot;2025-08-30T12:21:23&quot;,&quot;margin&quot;:{&quot;bottom&quot;:0.847000002861023,&quot;left&quot;:1.2699999809265137,&quot;right&quot;:1.2699999809265137,&quot;top&quot;:0.847000002861023},&quot;type&quot;:0}],&quot;type&quot;:0}"/>
</p:tagLst>
</file>

<file path=ppt/tags/tag10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22174_17*i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93485032b594720ad0624957480ec2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007f827048a344a68fdb37991ba805a3&quot;,&quot;X&quot;:{&quot;Pos&quot;:1},&quot;Y&quot;:{&quot;Pos&quot;:1}},&quot;whChangeMode&quot;:0}"/>
  <p:tag name="KSO_WM_CHIP_GROUPID" val="612df9a1eaa89fd2fb383634"/>
  <p:tag name="KSO_WM_CHIP_XID" val="612df9a1eaa89fd2fb383635"/>
  <p:tag name="KSO_WM_CHIP_FILLAREA_FILL_RULE" val="{&quot;fill_align&quot;:&quot;lm&quot;,&quot;fill_mode&quot;:&quot;adaptive&quot;,&quot;sacle_strategy&quot;:&quot;smart&quot;}"/>
  <p:tag name="KSO_WM_UNIT_DEC_SUPPORTCHANGEPIC" val="0"/>
  <p:tag name="KSO_WM_UNIT_DEC_CHANGEPICRESERVED" val="0"/>
  <p:tag name="KSO_WM_ASSEMBLE_CHIP_INDEX" val="0af6774eb2d547929a51a98147d5a1d1"/>
  <p:tag name="KSO_WM_UNIT_FILL_FORE_SCHEMECOLOR_INDEX_BRIGHTNESS" val="0"/>
  <p:tag name="KSO_WM_UNIT_FILL_FORE_SCHEMECOLOR_INDEX" val="5"/>
  <p:tag name="KSO_WM_UNIT_FILL_TYPE" val="1"/>
  <p:tag name="KSO_WM_UNIT_VALUE" val="51"/>
</p:tagLst>
</file>

<file path=ppt/tags/tag1072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观看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7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BLOCK" val="0"/>
  <p:tag name="KSO_WM_UNIT_DEC_AREA_ID" val="266e0220b47f4a45a423a7392b9af177"/>
  <p:tag name="KSO_WM_UNIT_DEFAULT_FONT" val="54;72;2"/>
  <p:tag name="KSO_WM_CHIP_GROUPID" val="612df9a1eaa89fd2fb383634"/>
  <p:tag name="KSO_WM_CHIP_XID" val="612df9a1eaa89fd2fb383635"/>
  <p:tag name="KSO_WM_CHIP_FILLAREA_FILL_RULE" val="{&quot;fill_align&quot;:&quot;lm&quot;,&quot;fill_mode&quot;:&quot;adaptive&quot;,&quot;sacle_strategy&quot;:&quot;smart&quot;}"/>
  <p:tag name="KSO_WM_ASSEMBLE_CHIP_INDEX" val="0af6774eb2d547929a51a98147d5a1d1"/>
  <p:tag name="KSO_WM_UNIT_TEXT_FILL_FORE_SCHEMECOLOR_INDEX_BRIGHTNESS" val="0"/>
  <p:tag name="KSO_WM_UNIT_TEXT_FILL_FORE_SCHEMECOLOR_INDEX" val="5"/>
  <p:tag name="KSO_WM_UNIT_TEXT_FILL_TYPE" val="1"/>
</p:tagLst>
</file>

<file path=ppt/tags/tag1073.xml><?xml version="1.0" encoding="utf-8"?>
<p:tagLst xmlns:p="http://schemas.openxmlformats.org/presentationml/2006/main">
  <p:tag name="KSO_WM_UNIT_SUBTYPE" val="b"/>
  <p:tag name="KSO_WM_UNIT_PRESET_TEXT" val="公司名称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2174_17*f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007f827048a344a68fdb37991ba805a3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293485032b594720ad0624957480ec24&quot;,&quot;X&quot;:{&quot;Pos&quot;:1},&quot;Y&quot;:{&quot;Pos&quot;:1}},&quot;whChangeMode&quot;:0}"/>
  <p:tag name="KSO_WM_UNIT_DEFAULT_FONT" val="20;32;2"/>
  <p:tag name="KSO_WM_CHIP_GROUPID" val="612df9a1eaa89fd2fb383634"/>
  <p:tag name="KSO_WM_CHIP_XID" val="612df9a1eaa89fd2fb383635"/>
  <p:tag name="KSO_WM_CHIP_FILLAREA_FILL_RULE" val="{&quot;fill_align&quot;:&quot;lm&quot;,&quot;fill_mode&quot;:&quot;adaptive&quot;,&quot;sacle_strategy&quot;:&quot;smart&quot;}"/>
  <p:tag name="KSO_WM_ASSEMBLE_CHIP_INDEX" val="0af6774eb2d547929a51a98147d5a1d1"/>
  <p:tag name="KSO_WM_UNIT_TEXT_FILL_FORE_SCHEMECOLOR_INDEX_BRIGHTNESS" val="0"/>
  <p:tag name="KSO_WM_UNIT_TEXT_FILL_FORE_SCHEMECOLOR_INDEX" val="14"/>
  <p:tag name="KSO_WM_UNIT_TEXT_FILL_TYPE" val="1"/>
</p:tagLst>
</file>

<file path=ppt/tags/tag1074.xml><?xml version="1.0" encoding="utf-8"?>
<p:tagLst xmlns:p="http://schemas.openxmlformats.org/presentationml/2006/main">
  <p:tag name="KSO_WM_UNIT_SUBTYPE" val="e"/>
  <p:tag name="KSO_WM_UNIT_PRESET_TEXT" val="202X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22174_17*f*2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BLOCK" val="0"/>
  <p:tag name="KSO_WM_UNIT_DEC_AREA_ID" val="9836fa99e139408cbd7eaad1217863a6"/>
  <p:tag name="KSO_WM_UNIT_DEFAULT_FONT" val="48;66;2"/>
  <p:tag name="KSO_WM_CHIP_GROUPID" val="612df9a1eaa89fd2fb383634"/>
  <p:tag name="KSO_WM_CHIP_XID" val="612df9a1eaa89fd2fb383635"/>
  <p:tag name="KSO_WM_CHIP_FILLAREA_FILL_RULE" val="{&quot;fill_align&quot;:&quot;lm&quot;,&quot;fill_mode&quot;:&quot;adaptive&quot;,&quot;sacle_strategy&quot;:&quot;smart&quot;}"/>
  <p:tag name="KSO_WM_ASSEMBLE_CHIP_INDEX" val="0af6774eb2d547929a51a98147d5a1d1"/>
  <p:tag name="KSO_WM_UNIT_TEXT_FILL_FORE_SCHEMECOLOR_INDEX_BRIGHTNESS" val="0"/>
  <p:tag name="KSO_WM_UNIT_TEXT_FILL_FORE_SCHEMECOLOR_INDEX" val="5"/>
  <p:tag name="KSO_WM_UNIT_TEXT_FILL_TYPE" val="1"/>
</p:tagLst>
</file>

<file path=ppt/tags/tag1075.xml><?xml version="1.0" encoding="utf-8"?>
<p:tagLst xmlns:p="http://schemas.openxmlformats.org/presentationml/2006/main">
  <p:tag name="KSO_WM_SLIDE_ID" val="custom20222174_17"/>
  <p:tag name="KSO_WM_TEMPLATE_SUBCATEGORY" val="21"/>
  <p:tag name="KSO_WM_TEMPLATE_MASTER_TYPE" val="1"/>
  <p:tag name="KSO_WM_TEMPLATE_COLOR_TYPE" val="1"/>
  <p:tag name="KSO_WM_SLIDE_ITEM_CNT" val="0"/>
  <p:tag name="KSO_WM_SLIDE_INDEX" val="17"/>
  <p:tag name="KSO_WM_TAG_VERSION" val="1.0"/>
  <p:tag name="KSO_WM_BEAUTIFY_FLAG" val="#wm#"/>
  <p:tag name="KSO_WM_TEMPLATE_CATEGORY" val="custom"/>
  <p:tag name="KSO_WM_TEMPLATE_INDEX" val="20222174"/>
  <p:tag name="KSO_WM_SLIDE_TYPE" val="endPage"/>
  <p:tag name="KSO_WM_SLIDE_SUBTYPE" val="pureTxt"/>
  <p:tag name="KSO_WM_SLIDE_LAYOUT" val="a_f"/>
  <p:tag name="KSO_WM_SLIDE_LAYOUT_CNT" val="1_2"/>
  <p:tag name="KSO_WM_SPECIAL_SOURCE" val="bdnull"/>
  <p:tag name="KSO_WM_SLIDE_CONTENT_AREA" val="{&quot;left&quot;:&quot;67.99992&quot;,&quot;top&quot;:&quot;112.45&quot;,&quot;width&quot;:&quot;558.2858&quot;,&quot;height&quot;:&quot;274.9786&quot;}"/>
  <p:tag name="KSO_WM_CHIP_INFOS" val="{&quot;type&quot;:0,&quot;layout_type&quot;:&quot;1_NF_RC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FILLPROP" val="[[{&quot;text_align&quot;:&quot;lm&quot;,&quot;text_direction&quot;:&quot;horizontal&quot;,&quot;support_big_font&quot;:false,&quot;picture_toward&quot;:0,&quot;picture_dockside&quot;:[],&quot;fill_id&quot;:&quot;90fcafec96db4c2892e951b073d2793a&quot;,&quot;fill_align&quot;:&quot;lm&quot;,&quot;chip_types&quot;:[&quot;header&quot;,&quot;wordpuzzle&quot;]}],[{&quot;text_align&quot;:&quot;cm&quot;,&quot;text_direction&quot;:&quot;vertical&quot;,&quot;support_big_font&quot;:false,&quot;picture_toward&quot;:0,&quot;picture_dockside&quot;:[],&quot;fill_id&quot;:&quot;90fcafec96db4c2892e951b073d2793a&quot;,&quot;fill_align&quot;:&quot;rm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90fcafec96db4c2892e951b073d2793a&quot;,&quot;fill_align&quot;:&quot;cm&quot;,&quot;chip_types&quot;:[&quot;header&quot;]}],[{&quot;text_align&quot;:&quot;rm&quot;,&quot;text_direction&quot;:&quot;horizontal&quot;,&quot;support_big_font&quot;:false,&quot;picture_toward&quot;:0,&quot;picture_dockside&quot;:[],&quot;fill_id&quot;:&quot;90fcafec96db4c2892e951b073d2793a&quot;,&quot;fill_align&quot;:&quot;rm&quot;,&quot;chip_types&quot;:[&quot;header&quot;]}]]"/>
  <p:tag name="KSO_WM_CHIP_DECFILLPROP" val="[]"/>
  <p:tag name="KSO_WM_CHIP_XID" val="6130991cc37455bdf62aa2ec"/>
  <p:tag name="KSO_WM_CHIP_GROUPID" val="6130991cc37455bdf62aa2eb"/>
  <p:tag name="KSO_WM_SLIDE_LAYOUT_INFO" val="{&quot;id&quot;:&quot;2022-03-30T17:41:14&quot;,&quot;margin&quot;:{&quot;bottom&quot;:4.289920330047607,&quot;left&quot;:16.933330535888672,&quot;right&quot;:2.4911787509918213,&quot;top&quot;:4.08001184463501},&quot;type&quot;:0}"/>
  <p:tag name="KSO_WM_SLIDE_BK_DARK_LIGHT" val="2"/>
  <p:tag name="KSO_WM_SLIDE_BACKGROUND_TYPE" val="general"/>
  <p:tag name="KSO_WM_SLIDE_SUPPORT_FEATURE_TYPE" val="0"/>
  <p:tag name="KSO_WM_CHIP_COLORING" val="1"/>
  <p:tag name="KSO_WM_TEMPLATE_ASSEMBLE_XID" val="624425b2108f36499ff010c3"/>
  <p:tag name="KSO_WM_TEMPLATE_ASSEMBLE_GROUPID" val="62397f7e0134f08651a28309"/>
</p:tagLst>
</file>

<file path=ppt/tags/tag1076.xml><?xml version="1.0" encoding="utf-8"?>
<p:tagLst xmlns:p="http://schemas.openxmlformats.org/presentationml/2006/main">
  <p:tag name="commondata" val="eyJoZGlkIjoiMTY2MWY3NzZjZDQ0MGEwYzgwY2ZkOGJjNjQwZGJmMjIifQ=="/>
  <p:tag name="resource_record_key" val="{&quot;13&quot;:[19951196],&quot;65&quot;:[20222174]}"/>
</p:tagLst>
</file>

<file path=ppt/tags/tag108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2*i*1"/>
  <p:tag name="KSO_WM_BEAUTIFY_FLAG" val="#wm#"/>
  <p:tag name="KSO_WM_TAG_VERSION" val="1.0"/>
  <p:tag name="KSO_WM_CHIP_GROUPID" val="62f35609295c1bf6da70f663"/>
  <p:tag name="KSO_WM_CHIP_XID" val="62f3560a295c1bf6da70f66f"/>
  <p:tag name="KSO_WM_UNIT_DEC_AREA_ID" val="63952b2379174266a1edfc27c9d35f1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88b36f23322443fa24506a27ff415e1"/>
</p:tagLst>
</file>

<file path=ppt/tags/tag110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11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12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2*i*1"/>
  <p:tag name="KSO_WM_BEAUTIFY_FLAG" val="#wm#"/>
  <p:tag name="KSO_WM_TAG_VERSION" val="1.0"/>
  <p:tag name="KSO_WM_CHIP_GROUPID" val="62f35609295c1bf6da70f663"/>
  <p:tag name="KSO_WM_CHIP_XID" val="62f3560a295c1bf6da70f66f"/>
  <p:tag name="KSO_WM_UNIT_DEC_AREA_ID" val="ade3d9075d8e49388eb2188665768b8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80d9d8bba7b43f5b2bd555da01a1280"/>
  <p:tag name="KSO_WM_SLIDE_BACKGROUND_TYPE" val="leftRight"/>
</p:tagLst>
</file>

<file path=ppt/tags/tag11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745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745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204c06597788eba87d90874"/>
  <p:tag name="KSO_WM_CHIP_XID" val="627b2ac8a0f60d12b19e6b9c"/>
</p:tagLst>
</file>

<file path=ppt/tags/tag114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4*i*1"/>
  <p:tag name="KSO_WM_BEAUTIFY_FLAG" val="#wm#"/>
  <p:tag name="KSO_WM_TAG_VERSION" val="1.0"/>
  <p:tag name="KSO_WM_CHIP_GROUPID" val="62f35609295c1bf6da70f663"/>
  <p:tag name="KSO_WM_CHIP_XID" val="62f3560a295c1bf6da70f66e"/>
  <p:tag name="KSO_WM_UNIT_DEC_AREA_ID" val="8f6df92b45dd48a38e2f08b30e57f6a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90b54067d9e4bc693c448a95713cbe9"/>
  <p:tag name="KSO_WM_SLIDE_BACKGROUND_TYPE" val="leftRight"/>
</p:tagLst>
</file>

<file path=ppt/tags/tag115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16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17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18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19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3*i*1"/>
  <p:tag name="KSO_WM_BEAUTIFY_FLAG" val="#wm#"/>
  <p:tag name="KSO_WM_TAG_VERSION" val="1.0"/>
  <p:tag name="KSO_WM_CHIP_GROUPID" val="62f35609295c1bf6da70f663"/>
  <p:tag name="KSO_WM_CHIP_XID" val="62f3560a295c1bf6da70f66d"/>
  <p:tag name="KSO_WM_UNIT_DEC_AREA_ID" val="f9ca39e82e3f4d15816c5e802cd69d0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5b4ed32a7d843f98a92fb5f7788808b"/>
</p:tagLst>
</file>

<file path=ppt/tags/tag120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21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2*i*1"/>
  <p:tag name="KSO_WM_BEAUTIFY_FLAG" val="#wm#"/>
  <p:tag name="KSO_WM_TAG_VERSION" val="1.0"/>
  <p:tag name="KSO_WM_CHIP_GROUPID" val="62f35609295c1bf6da70f663"/>
  <p:tag name="KSO_WM_CHIP_XID" val="62f3560a295c1bf6da70f66f"/>
  <p:tag name="KSO_WM_UNIT_DEC_AREA_ID" val="40fb82260ad24a96a7ea366521a651e4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fe7e96f726c4b3f8f00af6a8757a8a1"/>
  <p:tag name="KSO_WM_SLIDE_BACKGROUND_TYPE" val="topBottom"/>
</p:tagLst>
</file>

<file path=ppt/tags/tag12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745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745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204c06597788eba87d90874"/>
  <p:tag name="KSO_WM_CHIP_XID" val="627b2ac8a0f60d12b19e6b9d"/>
</p:tagLst>
</file>

<file path=ppt/tags/tag123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4*i*1"/>
  <p:tag name="KSO_WM_BEAUTIFY_FLAG" val="#wm#"/>
  <p:tag name="KSO_WM_TAG_VERSION" val="1.0"/>
  <p:tag name="KSO_WM_CHIP_GROUPID" val="62f35609295c1bf6da70f663"/>
  <p:tag name="KSO_WM_CHIP_XID" val="62f3560a295c1bf6da70f66e"/>
  <p:tag name="KSO_WM_UNIT_DEC_AREA_ID" val="915c72f38dac44e1a887957af46d46a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ced9783c5db4b11af19337a52d46263"/>
  <p:tag name="KSO_WM_SLIDE_BACKGROUND_TYPE" val="topBottom"/>
</p:tagLst>
</file>

<file path=ppt/tags/tag124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25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27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28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29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4*i*1"/>
  <p:tag name="KSO_WM_BEAUTIFY_FLAG" val="#wm#"/>
  <p:tag name="KSO_WM_TAG_VERSION" val="1.0"/>
  <p:tag name="KSO_WM_CHIP_GROUPID" val="62f35609295c1bf6da70f663"/>
  <p:tag name="KSO_WM_CHIP_XID" val="62f3560a295c1bf6da70f66e"/>
  <p:tag name="KSO_WM_UNIT_DEC_AREA_ID" val="c27740d6b195427e9c775becdbbbfbce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a5e55fb94954f1aae632dada44e0805"/>
</p:tagLst>
</file>

<file path=ppt/tags/tag130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2*i*1"/>
  <p:tag name="KSO_WM_BEAUTIFY_FLAG" val="#wm#"/>
  <p:tag name="KSO_WM_TAG_VERSION" val="1.0"/>
  <p:tag name="KSO_WM_CHIP_GROUPID" val="62f35609295c1bf6da70f663"/>
  <p:tag name="KSO_WM_CHIP_XID" val="62f3560a295c1bf6da70f66f"/>
  <p:tag name="KSO_WM_UNIT_DEC_AREA_ID" val="5352066d33b747d2aecd8934df9a096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70231e0ad224d31b6cccc9b8e64bfe1"/>
  <p:tag name="KSO_WM_SLIDE_BACKGROUND_TYPE" val="bottomTop"/>
</p:tagLst>
</file>

<file path=ppt/tags/tag13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745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745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204c06597788eba87d90874"/>
  <p:tag name="KSO_WM_CHIP_XID" val="627b2ac8a0f60d12b19e6b9e"/>
</p:tagLst>
</file>

<file path=ppt/tags/tag132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3*i*1"/>
  <p:tag name="KSO_WM_BEAUTIFY_FLAG" val="#wm#"/>
  <p:tag name="KSO_WM_TAG_VERSION" val="1.0"/>
  <p:tag name="KSO_WM_CHIP_GROUPID" val="62f35609295c1bf6da70f663"/>
  <p:tag name="KSO_WM_CHIP_XID" val="62f3560a295c1bf6da70f66d"/>
  <p:tag name="KSO_WM_UNIT_DEC_AREA_ID" val="190ac4ae1f104475b9fc079899eedafb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615ac36f7dc4865a834b06d8f97331a"/>
  <p:tag name="KSO_WM_SLIDE_BACKGROUND_TYPE" val="bottomTop"/>
</p:tagLst>
</file>

<file path=ppt/tags/tag133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35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37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38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39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2*i*1"/>
  <p:tag name="KSO_WM_BEAUTIFY_FLAG" val="#wm#"/>
  <p:tag name="KSO_WM_TAG_VERSION" val="1.0"/>
  <p:tag name="KSO_WM_CHIP_GROUPID" val="62f35609295c1bf6da70f663"/>
  <p:tag name="KSO_WM_CHIP_XID" val="62f3560a295c1bf6da70f66f"/>
  <p:tag name="KSO_WM_UNIT_DEC_AREA_ID" val="88d54e5600644d32a9a90520211284e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178adea21af41b3975057d5b7f342dd"/>
  <p:tag name="KSO_WM_SLIDE_BACKGROUND_TYPE" val="navigation"/>
</p:tagLst>
</file>

<file path=ppt/tags/tag1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745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745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204c06597788eba87d90874"/>
  <p:tag name="KSO_WM_CHIP_XID" val="627b2ac8a0f60d12b19e6b9f"/>
</p:tagLst>
</file>

<file path=ppt/tags/tag141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4*i*1"/>
  <p:tag name="KSO_WM_BEAUTIFY_FLAG" val="#wm#"/>
  <p:tag name="KSO_WM_TAG_VERSION" val="1.0"/>
  <p:tag name="KSO_WM_CHIP_GROUPID" val="62f35609295c1bf6da70f663"/>
  <p:tag name="KSO_WM_CHIP_XID" val="62f3560a295c1bf6da70f66e"/>
  <p:tag name="KSO_WM_UNIT_DEC_AREA_ID" val="a88bcb171cd64613a6feef360948b938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bc33eeb548c47959995a59d8ffa6572"/>
  <p:tag name="KSO_WM_SLIDE_BACKGROUND_TYPE" val="navigation"/>
</p:tagLst>
</file>

<file path=ppt/tags/tag142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3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4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5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7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8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49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50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2*i*1"/>
  <p:tag name="KSO_WM_BEAUTIFY_FLAG" val="#wm#"/>
  <p:tag name="KSO_WM_TAG_VERSION" val="1.0"/>
  <p:tag name="KSO_WM_CHIP_GROUPID" val="62f35609295c1bf6da70f663"/>
  <p:tag name="KSO_WM_CHIP_XID" val="62f3560a295c1bf6da70f66f"/>
  <p:tag name="KSO_WM_UNIT_DEC_AREA_ID" val="1482c92cc9c746ee940a86ee9a219a1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086a489b471488fbeb269b4e88a6cfe"/>
  <p:tag name="KSO_WM_SLIDE_BACKGROUND_TYPE" val="belt"/>
</p:tagLst>
</file>

<file path=ppt/tags/tag15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745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745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204c06597788eba87d90874"/>
  <p:tag name="KSO_WM_CHIP_XID" val="627b2ac8a0f60d12b19e6ba0"/>
</p:tagLst>
</file>

<file path=ppt/tags/tag152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3*i*1"/>
  <p:tag name="KSO_WM_BEAUTIFY_FLAG" val="#wm#"/>
  <p:tag name="KSO_WM_TAG_VERSION" val="1.0"/>
  <p:tag name="KSO_WM_CHIP_GROUPID" val="62f35609295c1bf6da70f663"/>
  <p:tag name="KSO_WM_CHIP_XID" val="62f3560a295c1bf6da70f66d"/>
  <p:tag name="KSO_WM_UNIT_DEC_AREA_ID" val="5be85ab65eca4a419c4a78b72bce357b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e111cf4f1d4422aa6bd59085940b4a"/>
  <p:tag name="KSO_WM_SLIDE_BACKGROUND_TYPE" val="belt"/>
</p:tagLst>
</file>

<file path=ppt/tags/tag153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4*i*1"/>
  <p:tag name="KSO_WM_BEAUTIFY_FLAG" val="#wm#"/>
  <p:tag name="KSO_WM_TAG_VERSION" val="1.0"/>
  <p:tag name="KSO_WM_CHIP_GROUPID" val="62f35609295c1bf6da70f663"/>
  <p:tag name="KSO_WM_CHIP_XID" val="62f3560a295c1bf6da70f66e"/>
  <p:tag name="KSO_WM_UNIT_DEC_AREA_ID" val="8075562f6cdb43c38ed3986dc8b915ab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c799e6f43b64107998c6222902ca789"/>
  <p:tag name="KSO_WM_SLIDE_BACKGROUND_TYPE" val="belt"/>
</p:tagLst>
</file>

<file path=ppt/tags/tag154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55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57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58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5838"/>
</p:tagLst>
</file>

<file path=ppt/tags/tag1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5838"/>
</p:tagLst>
</file>

<file path=ppt/tags/tag16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5838"/>
  <p:tag name="KSO_WM_CHIP_COLORING" val="1"/>
</p:tagLst>
</file>

<file path=ppt/tags/tag1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</p:tagLst>
</file>

<file path=ppt/tags/tag16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</p:tagLst>
</file>

<file path=ppt/tags/tag16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</p:tagLst>
</file>

<file path=ppt/tags/tag16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</p:tagLst>
</file>

<file path=ppt/tags/tag16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</p:tagLst>
</file>

<file path=ppt/tags/tag1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3.0"/>
</p:tagLst>
</file>

<file path=ppt/tags/tag17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3.0"/>
</p:tagLst>
</file>

<file path=ppt/tags/tag17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3.0"/>
</p:tagLst>
</file>

<file path=ppt/tags/tag17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17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1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3.0"/>
  <p:tag name="KSO_WM_UNIT_TYPE" val="i"/>
  <p:tag name="KSO_WM_UNIT_INDEX" val="1"/>
</p:tagLst>
</file>

<file path=ppt/tags/tag1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</p:tagLst>
</file>

<file path=ppt/tags/tag18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3.0"/>
  <p:tag name="KSO_WM_UNIT_TYPE" val="i"/>
  <p:tag name="KSO_WM_UNIT_INDEX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</p:tagLst>
</file>

<file path=ppt/tags/tag1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UNIT_TYPE" val="i"/>
  <p:tag name="KSO_WM_UNIT_INDEX" val="2"/>
</p:tagLst>
</file>

<file path=ppt/tags/tag188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189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19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11*i*1"/>
  <p:tag name="KSO_WM_BEAUTIFY_FLAG" val="#wm#"/>
  <p:tag name="KSO_WM_TAG_VERSION" val="1.0"/>
  <p:tag name="KSO_WM_CHIP_GROUPID" val="62f35609295c1bf6da70f663"/>
  <p:tag name="KSO_WM_CHIP_XID" val="62f3560a295c1bf6da70f66c"/>
  <p:tag name="KSO_WM_UNIT_DEC_AREA_ID" val="0b1f52152a854a77b25e5468de12d38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e0e5dafaa3142fca54fc90989356438"/>
</p:tagLst>
</file>

<file path=ppt/tags/tag190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UNIT_TYPE" val="i"/>
  <p:tag name="KSO_WM_UNIT_INDEX" val="4"/>
</p:tagLst>
</file>

<file path=ppt/tags/tag191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UNIT_TYPE" val="i"/>
  <p:tag name="KSO_WM_UNIT_INDEX" val="5"/>
</p:tagLst>
</file>

<file path=ppt/tags/tag192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  <p:tag name="KSO_WM_UNIT_TYPE" val="i"/>
  <p:tag name="KSO_WM_UNIT_INDEX" val="6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9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UNIT_CONTENT_GROUP_TYPE" val="contentchip"/>
  <p:tag name="KSO_WM_UNIT_TYPE" val="i"/>
  <p:tag name="KSO_WM_UNIT_INDEX" val="1"/>
</p:tagLst>
</file>

<file path=ppt/tags/tag1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TYPE" val="i"/>
  <p:tag name="KSO_WM_UNIT_INDEX" val="2"/>
</p:tagLst>
</file>

<file path=ppt/tags/tag19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19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2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19*i*1"/>
  <p:tag name="KSO_WM_BEAUTIFY_FLAG" val="#wm#"/>
  <p:tag name="KSO_WM_TAG_VERSION" val="1.0"/>
  <p:tag name="KSO_WM_CHIP_GROUPID" val="62f35609295c1bf6da70f663"/>
  <p:tag name="KSO_WM_CHIP_XID" val="62f3560a295c1bf6da70f670"/>
  <p:tag name="KSO_WM_UNIT_DEC_AREA_ID" val="4b51e39381034b3c8eadb23d70a53ec9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b6e91f0c645461f8cc8b203106cbd8d"/>
</p:tagLst>
</file>

<file path=ppt/tags/tag20.xml><?xml version="1.0" encoding="utf-8"?>
<p:tagLst xmlns:p="http://schemas.openxmlformats.org/presentationml/2006/main">
  <p:tag name="KSO_WM_UNIT_SUBTYPE" val="u"/>
  <p:tag name="KSO_WM_TEMPLATE_CATEGORY" val="chip"/>
  <p:tag name="KSO_WM_TEMPLATE_INDEX" val="20225838"/>
  <p:tag name="KSO_WM_UNIT_TYPE" val="i"/>
  <p:tag name="KSO_WM_UNIT_INDEX" val="1"/>
  <p:tag name="KSO_WM_UNIT_ID" val="chip20225838_12*i*1"/>
  <p:tag name="KSO_WM_BEAUTIFY_FLAG" val="#wm#"/>
  <p:tag name="KSO_WM_TAG_VERSION" val="1.0"/>
  <p:tag name="KSO_WM_CHIP_GROUPID" val="62f35609295c1bf6da70f663"/>
  <p:tag name="KSO_WM_CHIP_XID" val="62f3560a295c1bf6da70f66b"/>
  <p:tag name="KSO_WM_UNIT_DEC_AREA_ID" val="cb528096d02d458083eee4a6f42ec1d1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4cced519f224a90aa03fe5b4b669852"/>
</p:tagLst>
</file>

<file path=ppt/tags/tag200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3.0"/>
  <p:tag name="KSO_WM_UNIT_TYPE" val="i"/>
  <p:tag name="KSO_WM_UNIT_INDEX" val="1"/>
</p:tagLst>
</file>

<file path=ppt/tags/tag20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0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0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  <p:tag name="KSO_WM_UNIT_CONTENT_GROUP_TYPE" val="titlestyle"/>
</p:tagLst>
</file>

<file path=ppt/tags/tag2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3.0"/>
  <p:tag name="KSO_WM_UNIT_TYPE" val="i"/>
  <p:tag name="KSO_WM_UNIT_INDEX" val="2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3.0"/>
  <p:tag name="KSO_WM_UNIT_TYPE" val="i"/>
  <p:tag name="KSO_WM_UNIT_INDEX" val="1"/>
</p:tagLst>
</file>

<file path=ppt/tags/tag2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1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21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1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21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2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3.0"/>
  <p:tag name="KSO_WM_UNIT_TYPE" val="i"/>
  <p:tag name="KSO_WM_UNIT_INDEX" val="2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3.0"/>
  <p:tag name="KSO_WM_UNIT_TYPE" val="i"/>
  <p:tag name="KSO_WM_UNIT_INDEX" val="1"/>
</p:tagLst>
</file>

<file path=ppt/tags/tag22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  <p:tag name="KSO_WM_UNIT_CONTENT_GROUP_TYPE" val="titlestyle"/>
</p:tagLst>
</file>

<file path=ppt/tags/tag2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3.0"/>
  <p:tag name="KSO_WM_UNIT_TYPE" val="i"/>
  <p:tag name="KSO_WM_UNIT_INDEX" val="2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3.0"/>
  <p:tag name="KSO_WM_UNIT_TYPE" val="i"/>
  <p:tag name="KSO_WM_UNIT_INDEX" val="2"/>
</p:tagLst>
</file>

<file path=ppt/tags/tag2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UNIT_TYPE" val="i"/>
  <p:tag name="KSO_WM_UNIT_INDEX" val="1"/>
</p:tagLst>
</file>

<file path=ppt/tags/tag2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UNIT_TYPE" val="i"/>
  <p:tag name="KSO_WM_UNIT_INDEX" val="1"/>
</p:tagLst>
</file>

<file path=ppt/tags/tag2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UNIT_TYPE" val="i"/>
  <p:tag name="KSO_WM_UNIT_INDEX" val="2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UNIT_TYPE" val="i"/>
  <p:tag name="KSO_WM_UNIT_INDEX" val="1"/>
</p:tagLst>
</file>

<file path=ppt/tags/tag24.xml><?xml version="1.0" encoding="utf-8"?>
<p:tagLst xmlns:p="http://schemas.openxmlformats.org/presentationml/2006/main">
  <p:tag name="KSO_WM_UNIT_BLOCK" val="0"/>
  <p:tag name="KSO_WM_UNIT_SM_LIMIT_TYPE" val="0"/>
  <p:tag name="KSO_WM_UNIT_DEC_AREA_ID" val="3b9bb31daed548069837b883ccc8258e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25838_1*i*7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8d1a3cb3ae9c4450b8c1831ec6c54903&quot;,&quot;X&quot;:{&quot;Pos&quot;:0},&quot;Y&quot;:{&quot;Pos&quot;:2}},&quot;whChangeMode&quot;:0}"/>
  <p:tag name="KSO_WM_CHIP_GROUPID" val="6184997ca6a891b1f9dbb85e"/>
  <p:tag name="KSO_WM_CHIP_XID" val="6184997ca6a891b1f9dbb85b"/>
  <p:tag name="KSO_WM_CHIP_FILLAREA_FILL_RULE" val="{&quot;fill_align&quot;:&quot;lm&quot;,&quot;fill_mode&quot;:&quot;adaptive&quot;,&quot;sacle_strategy&quot;:&quot;smart&quot;}"/>
  <p:tag name="KSO_WM_UNIT_DEC_SUPPORTCHANGEPIC" val="0"/>
  <p:tag name="KSO_WM_UNIT_DEC_CHANGEPICRESERVED" val="0"/>
  <p:tag name="KSO_WM_ASSEMBLE_CHIP_INDEX" val="8393482903b64fb7b567d2b9e8acd0e7"/>
  <p:tag name="KSO_WM_TEMPLATE_ASSEMBLE_XID" val="6311af96a35593066d0ae438"/>
  <p:tag name="KSO_WM_TEMPLATE_ASSEMBLE_GROUPID" val="62f35609295c1bf6da70f663"/>
</p:tagLst>
</file>

<file path=ppt/tags/tag24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24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  <p:tag name="KSO_WM_UNIT_CONTENT_GROUP_TYPE" val="titlestyle"/>
</p:tagLst>
</file>

<file path=ppt/tags/tag2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UNIT_TYPE" val="i"/>
  <p:tag name="KSO_WM_UNIT_INDEX" val="2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24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UNIT_TYPE" val="i"/>
  <p:tag name="KSO_WM_UNIT_INDEX" val="2"/>
</p:tagLst>
</file>

<file path=ppt/tags/tag24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UNIT_TYPE" val="i"/>
  <p:tag name="KSO_WM_UNIT_INDEX" val="3"/>
</p:tagLst>
</file>

<file path=ppt/tags/tag24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UNIT_TYPE" val="i"/>
  <p:tag name="KSO_WM_UNIT_INDEX" val="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25838_1*i*1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861776b8472148239171e055f4c743f0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311af96a35593066d0ae438"/>
  <p:tag name="KSO_WM_TEMPLATE_ASSEMBLE_GROUPID" val="62f35609295c1bf6da70f663"/>
</p:tagLst>
</file>

<file path=ppt/tags/tag25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UNIT_TYPE" val="i"/>
  <p:tag name="KSO_WM_UNIT_INDEX" val="5"/>
</p:tagLst>
</file>

<file path=ppt/tags/tag25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UNIT_TYPE" val="i"/>
  <p:tag name="KSO_WM_UNIT_INDEX" val="6"/>
</p:tagLst>
</file>

<file path=ppt/tags/tag25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UNIT_TYPE" val="i"/>
  <p:tag name="KSO_WM_UNIT_INDEX" val="7"/>
</p:tagLst>
</file>

<file path=ppt/tags/tag25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UNIT_TYPE" val="i"/>
  <p:tag name="KSO_WM_UNIT_INDEX" val="8"/>
</p:tagLst>
</file>

<file path=ppt/tags/tag254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2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25838_1*i*2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2cbdebe706394009afcac6a86db56128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311af96a35593066d0ae438"/>
  <p:tag name="KSO_WM_TEMPLATE_ASSEMBLE_GROUPID" val="62f35609295c1bf6da70f663"/>
</p:tagLst>
</file>

<file path=ppt/tags/tag2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300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300"/>
</p:tagLst>
</file>

<file path=ppt/tags/tag266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25838_1*i*3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f5dcf25188df4faca9a0bbbdeef6cae4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311af96a35593066d0ae438"/>
  <p:tag name="KSO_WM_TEMPLATE_ASSEMBLE_GROUPID" val="62f35609295c1bf6da70f663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25838_1*i*4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97113218436f472d803df227da2327a3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311af96a35593066d0ae438"/>
  <p:tag name="KSO_WM_TEMPLATE_ASSEMBLE_GROUPID" val="62f35609295c1bf6da70f663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25838_1*i*5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aa3bc3f908b141c5b1f77aeb5711ccb6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311af96a35593066d0ae438"/>
  <p:tag name="KSO_WM_TEMPLATE_ASSEMBLE_GROUPID" val="62f35609295c1bf6da70f663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20*i*1"/>
  <p:tag name="KSO_WM_BEAUTIFY_FLAG" val="#wm#"/>
  <p:tag name="KSO_WM_TAG_VERSION" val="1.0"/>
  <p:tag name="KSO_WM_CHIP_GROUPID" val="62f35609295c1bf6da70f663"/>
  <p:tag name="KSO_WM_CHIP_XID" val="62f3560a295c1bf6da70f671"/>
  <p:tag name="KSO_WM_UNIT_DEC_AREA_ID" val="db834bfc6c60497092adc108be396842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3a9fa39e8374c4ebeb9f75a68f908a6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25838_1*i*6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a759830d01034f0ba554367753ed0c9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311af96a35593066d0ae438"/>
  <p:tag name="KSO_WM_TEMPLATE_ASSEMBLE_GROUPID" val="62f35609295c1bf6da70f663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5838_1*a*1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VALUE" val="7"/>
  <p:tag name="KSO_WM_UNIT_DEFAULT_FONT" val="60;72;2"/>
  <p:tag name="KSO_WM_UNIT_BLOCK" val="0"/>
  <p:tag name="KSO_WM_UNIT_DEC_AREA_ID" val="8d1a3cb3ae9c4450b8c1831ec6c54903"/>
  <p:tag name="KSO_WM_CHIP_GROUPID" val="6184997ca6a891b1f9dbb85e"/>
  <p:tag name="KSO_WM_CHIP_XID" val="6184997ca6a891b1f9dbb85b"/>
  <p:tag name="KSO_WM_CHIP_FILLAREA_FILL_RULE" val="{&quot;fill_align&quot;:&quot;lm&quot;,&quot;fill_mode&quot;:&quot;adaptive&quot;,&quot;sacle_strategy&quot;:&quot;smart&quot;}"/>
  <p:tag name="KSO_WM_ASSEMBLE_CHIP_INDEX" val="8393482903b64fb7b567d2b9e8acd0e7"/>
  <p:tag name="KSO_WM_UNIT_TEXT_FILL_FORE_SCHEMECOLOR_INDEX_BRIGHTNESS" val="0.15"/>
  <p:tag name="KSO_WM_UNIT_TEXT_FILL_FORE_SCHEMECOLOR_INDEX" val="13"/>
  <p:tag name="KSO_WM_UNIT_TEXT_FILL_TYPE" val="1"/>
  <p:tag name="KSO_WM_TEMPLATE_ASSEMBLE_XID" val="6311af96a35593066d0ae438"/>
  <p:tag name="KSO_WM_TEMPLATE_ASSEMBLE_GROUPID" val="62f35609295c1bf6da70f663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5838_1*f*1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UNIT_SUBTYPE" val="a"/>
  <p:tag name="KSO_WM_UNIT_PRESET_TEXT" val="单击此处添加正文，文字是您思想的提炼，为了演示发布的良好效果，请言简意赅地阐述您的观点。"/>
  <p:tag name="KSO_WM_UNIT_NOCLEAR" val="0"/>
  <p:tag name="KSO_WM_UNIT_VALUE" val="66"/>
  <p:tag name="KSO_WM_UNIT_DEFAULT_FONT" val="14;16;2"/>
  <p:tag name="KSO_WM_UNIT_BLOCK" val="0"/>
  <p:tag name="KSO_WM_UNIT_DEC_AREA_ID" val="01c1ea1132d843b6896ebbcdcf6ffdc0"/>
  <p:tag name="KSO_WM_CHIP_GROUPID" val="6184997ca6a891b1f9dbb85e"/>
  <p:tag name="KSO_WM_CHIP_XID" val="6184997ca6a891b1f9dbb85b"/>
  <p:tag name="KSO_WM_CHIP_FILLAREA_FILL_RULE" val="{&quot;fill_align&quot;:&quot;lm&quot;,&quot;fill_mode&quot;:&quot;adaptive&quot;,&quot;sacle_strategy&quot;:&quot;smart&quot;}"/>
  <p:tag name="KSO_WM_ASSEMBLE_CHIP_INDEX" val="8393482903b64fb7b567d2b9e8acd0e7"/>
  <p:tag name="KSO_WM_UNIT_TEXT_FILL_FORE_SCHEMECOLOR_INDEX_BRIGHTNESS" val="0.15"/>
  <p:tag name="KSO_WM_UNIT_TEXT_FILL_FORE_SCHEMECOLOR_INDEX" val="13"/>
  <p:tag name="KSO_WM_UNIT_TEXT_FILL_TYPE" val="1"/>
  <p:tag name="KSO_WM_TEMPLATE_ASSEMBLE_XID" val="6311af96a35593066d0ae438"/>
  <p:tag name="KSO_WM_TEMPLATE_ASSEMBLE_GROUPID" val="62f35609295c1bf6da70f663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2*i*1"/>
  <p:tag name="KSO_WM_BEAUTIFY_FLAG" val="#wm#"/>
  <p:tag name="KSO_WM_TAG_VERSION" val="1.0"/>
  <p:tag name="KSO_WM_CHIP_GROUPID" val="62f35609295c1bf6da70f663"/>
  <p:tag name="KSO_WM_CHIP_XID" val="62f3560a295c1bf6da70f66f"/>
  <p:tag name="KSO_WM_UNIT_DEC_AREA_ID" val="63952b2379174266a1edfc27c9d35f1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88b36f23322443fa24506a27ff415e1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3*i*1"/>
  <p:tag name="KSO_WM_BEAUTIFY_FLAG" val="#wm#"/>
  <p:tag name="KSO_WM_TAG_VERSION" val="1.0"/>
  <p:tag name="KSO_WM_CHIP_GROUPID" val="62f35609295c1bf6da70f663"/>
  <p:tag name="KSO_WM_CHIP_XID" val="62f3560a295c1bf6da70f66d"/>
  <p:tag name="KSO_WM_UNIT_DEC_AREA_ID" val="f9ca39e82e3f4d15816c5e802cd69d0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5b4ed32a7d843f98a92fb5f7788808b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5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4*i*1"/>
  <p:tag name="KSO_WM_BEAUTIFY_FLAG" val="#wm#"/>
  <p:tag name="KSO_WM_TAG_VERSION" val="1.0"/>
  <p:tag name="KSO_WM_CHIP_GROUPID" val="62f35609295c1bf6da70f663"/>
  <p:tag name="KSO_WM_CHIP_XID" val="62f3560a295c1bf6da70f66e"/>
  <p:tag name="KSO_WM_UNIT_DEC_AREA_ID" val="c27740d6b195427e9c775becdbbbfbce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a5e55fb94954f1aae632dada44e0805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354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361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369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76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38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395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396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.xml><?xml version="1.0" encoding="utf-8"?>
<p:tagLst xmlns:p="http://schemas.openxmlformats.org/presentationml/2006/main">
  <p:tag name="KSO_WM_UNIT_SUBTYPE" val="u"/>
  <p:tag name="KSO_WM_TEMPLATE_CATEGORY" val="chip"/>
  <p:tag name="KSO_WM_TEMPLATE_INDEX" val="20225838"/>
  <p:tag name="KSO_WM_UNIT_TYPE" val="i"/>
  <p:tag name="KSO_WM_UNIT_INDEX" val="1"/>
  <p:tag name="KSO_WM_UNIT_ID" val="chip20225838_18*i*1"/>
  <p:tag name="KSO_WM_BEAUTIFY_FLAG" val="#wm#"/>
  <p:tag name="KSO_WM_TAG_VERSION" val="1.0"/>
  <p:tag name="KSO_WM_CHIP_GROUPID" val="62f35609295c1bf6da70f663"/>
  <p:tag name="KSO_WM_CHIP_XID" val="62f3560a295c1bf6da70f672"/>
  <p:tag name="KSO_WM_UNIT_DEC_AREA_ID" val="4af5a1dd7fea4873b361c163ddd4f964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62a57f9b1e3427aa26cad510acf7493"/>
</p:tagLst>
</file>

<file path=ppt/tags/tag4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258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258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5258"/>
  <p:tag name="KSO_WM_TEMPLATE_THUMBS_INDEX" val="1、4、7、8、9、12、16、17、18、20、21、22、23、25"/>
  <p:tag name="KSO_WM_TEMPLATE_MASTER_THUMB_INDEX" val="12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2*i*1"/>
  <p:tag name="KSO_WM_BEAUTIFY_FLAG" val="#wm#"/>
  <p:tag name="KSO_WM_TAG_VERSION" val="1.0"/>
  <p:tag name="KSO_WM_CHIP_GROUPID" val="62f35609295c1bf6da70f663"/>
  <p:tag name="KSO_WM_CHIP_XID" val="62f3560a295c1bf6da70f66f"/>
  <p:tag name="KSO_WM_UNIT_DEC_AREA_ID" val="63952b2379174266a1edfc27c9d35f1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88b36f23322443fa24506a27ff415e1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3*i*1"/>
  <p:tag name="KSO_WM_BEAUTIFY_FLAG" val="#wm#"/>
  <p:tag name="KSO_WM_TAG_VERSION" val="1.0"/>
  <p:tag name="KSO_WM_CHIP_GROUPID" val="62f35609295c1bf6da70f663"/>
  <p:tag name="KSO_WM_CHIP_XID" val="62f3560a295c1bf6da70f66d"/>
  <p:tag name="KSO_WM_UNIT_DEC_AREA_ID" val="f9ca39e82e3f4d15816c5e802cd69d0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5b4ed32a7d843f98a92fb5f7788808b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4*i*1"/>
  <p:tag name="KSO_WM_BEAUTIFY_FLAG" val="#wm#"/>
  <p:tag name="KSO_WM_TAG_VERSION" val="1.0"/>
  <p:tag name="KSO_WM_CHIP_GROUPID" val="62f35609295c1bf6da70f663"/>
  <p:tag name="KSO_WM_CHIP_XID" val="62f3560a295c1bf6da70f66e"/>
  <p:tag name="KSO_WM_UNIT_DEC_AREA_ID" val="c27740d6b195427e9c775becdbbbfbce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a5e55fb94954f1aae632dada44e0805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</p:tagLst>
</file>

<file path=ppt/tags/tag4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495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502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</p:tagLst>
</file>

<file path=ppt/tags/tag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5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10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17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</p:tagLst>
</file>

<file path=ppt/tags/tag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52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5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3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14*i*1"/>
  <p:tag name="KSO_WM_BEAUTIFY_FLAG" val="#wm#"/>
  <p:tag name="KSO_WM_TAG_VERSION" val="1.0"/>
  <p:tag name="KSO_WM_CHIP_GROUPID" val="62f35609295c1bf6da70f663"/>
  <p:tag name="KSO_WM_CHIP_XID" val="62f3560a295c1bf6da70f666"/>
  <p:tag name="KSO_WM_UNIT_DEC_AREA_ID" val="efb0773bb66149edbdd517386699d5b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4e250fa1d694a46abdf9bdbabe8815c"/>
</p:tagLst>
</file>

<file path=ppt/tags/tag5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536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537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4.xml><?xml version="1.0" encoding="utf-8"?>
<p:tagLst xmlns:p="http://schemas.openxmlformats.org/presentationml/2006/main">
  <p:tag name="KSO_WM_UNIT_SUBTYPE" val="r"/>
  <p:tag name="KSO_WM_TEMPLATE_CATEGORY" val="chip"/>
  <p:tag name="KSO_WM_TEMPLATE_INDEX" val="20225838"/>
  <p:tag name="KSO_WM_UNIT_TYPE" val="i"/>
  <p:tag name="KSO_WM_UNIT_INDEX" val="1"/>
  <p:tag name="KSO_WM_UNIT_ID" val="chip20225838_15*i*1"/>
  <p:tag name="KSO_WM_BEAUTIFY_FLAG" val="#wm#"/>
  <p:tag name="KSO_WM_TAG_VERSION" val="1.0"/>
  <p:tag name="KSO_WM_CHIP_GROUPID" val="62f35609295c1bf6da70f663"/>
  <p:tag name="KSO_WM_CHIP_XID" val="62f3560a295c1bf6da70f665"/>
  <p:tag name="KSO_WM_UNIT_DEC_AREA_ID" val="6773122379ea47a093a01968573caf40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0023ed16948484ba6ab99fbcf295514"/>
</p:tagLst>
</file>

<file path=ppt/tags/tag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258"/>
</p:tagLst>
</file>

<file path=ppt/tags/tag5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258"/>
</p:tagLst>
</file>

<file path=ppt/tags/tag5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48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5258"/>
  <p:tag name="KSO_WM_TEMPLATE_THUMBS_INDEX" val="1、4、7、8、9、12、16、17、18、20、21、22、23、25"/>
  <p:tag name="KSO_WM_TEMPLATE_MASTER_THUMB_INDEX" val="12"/>
</p:tagLst>
</file>

<file path=ppt/tags/tag54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5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1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1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1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1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1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2*i*1"/>
  <p:tag name="KSO_WM_BEAUTIFY_FLAG" val="#wm#"/>
  <p:tag name="KSO_WM_TAG_VERSION" val="1.0"/>
  <p:tag name="KSO_WM_CHIP_GROUPID" val="62f35609295c1bf6da70f663"/>
  <p:tag name="KSO_WM_CHIP_XID" val="62f3560a295c1bf6da70f66f"/>
  <p:tag name="KSO_WM_UNIT_DEC_AREA_ID" val="63952b2379174266a1edfc27c9d35f1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88b36f23322443fa24506a27ff415e1"/>
</p:tagLst>
</file>

<file path=ppt/tags/tag62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2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2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2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2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2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2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62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2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2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3*i*1"/>
  <p:tag name="KSO_WM_BEAUTIFY_FLAG" val="#wm#"/>
  <p:tag name="KSO_WM_TAG_VERSION" val="1.0"/>
  <p:tag name="KSO_WM_CHIP_GROUPID" val="62f35609295c1bf6da70f663"/>
  <p:tag name="KSO_WM_CHIP_XID" val="62f3560a295c1bf6da70f66d"/>
  <p:tag name="KSO_WM_UNIT_DEC_AREA_ID" val="f9ca39e82e3f4d15816c5e802cd69d0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5b4ed32a7d843f98a92fb5f7788808b"/>
</p:tagLst>
</file>

<file path=ppt/tags/tag63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3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3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3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3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63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63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63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63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63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4*i*1"/>
  <p:tag name="KSO_WM_BEAUTIFY_FLAG" val="#wm#"/>
  <p:tag name="KSO_WM_TAG_VERSION" val="1.0"/>
  <p:tag name="KSO_WM_CHIP_GROUPID" val="62f35609295c1bf6da70f663"/>
  <p:tag name="KSO_WM_CHIP_XID" val="62f3560a295c1bf6da70f66e"/>
  <p:tag name="KSO_WM_UNIT_DEC_AREA_ID" val="c27740d6b195427e9c775becdbbbfbce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a5e55fb94954f1aae632dada44e0805"/>
</p:tagLst>
</file>

<file path=ppt/tags/tag64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64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64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64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64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64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64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64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64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64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5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65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65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65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65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65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65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65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65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65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6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66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66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66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66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66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66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264"/>
</p:tagLst>
</file>

<file path=ppt/tags/tag6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264"/>
</p:tagLst>
</file>

<file path=ppt/tags/tag6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2.xml><?xml version="1.0" encoding="utf-8"?>
<p:tagLst xmlns:p="http://schemas.openxmlformats.org/presentationml/2006/main">
  <p:tag name="KSO_WM_TEMPLATE_THUMBS_INDEX" val="1、4、8、9、13、15、16、17、18、20、21、22、23、25"/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5264"/>
  <p:tag name="KSO_WM_TEMPLATE_MASTER_THUMB_INDEX" val="12"/>
</p:tagLst>
</file>

<file path=ppt/tags/tag67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2*i*1"/>
  <p:tag name="KSO_WM_BEAUTIFY_FLAG" val="#wm#"/>
  <p:tag name="KSO_WM_TAG_VERSION" val="1.0"/>
  <p:tag name="KSO_WM_CHIP_GROUPID" val="62f35609295c1bf6da70f663"/>
  <p:tag name="KSO_WM_CHIP_XID" val="62f3560a295c1bf6da70f66f"/>
  <p:tag name="KSO_WM_UNIT_DEC_AREA_ID" val="63952b2379174266a1edfc27c9d35f1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88b36f23322443fa24506a27ff415e1"/>
</p:tagLst>
</file>

<file path=ppt/tags/tag7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3*i*1"/>
  <p:tag name="KSO_WM_BEAUTIFY_FLAG" val="#wm#"/>
  <p:tag name="KSO_WM_TAG_VERSION" val="1.0"/>
  <p:tag name="KSO_WM_CHIP_GROUPID" val="62f35609295c1bf6da70f663"/>
  <p:tag name="KSO_WM_CHIP_XID" val="62f3560a295c1bf6da70f66d"/>
  <p:tag name="KSO_WM_UNIT_DEC_AREA_ID" val="f9ca39e82e3f4d15816c5e802cd69d0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5b4ed32a7d843f98a92fb5f7788808b"/>
</p:tagLst>
</file>

<file path=ppt/tags/tag7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4*i*1"/>
  <p:tag name="KSO_WM_BEAUTIFY_FLAG" val="#wm#"/>
  <p:tag name="KSO_WM_TAG_VERSION" val="1.0"/>
  <p:tag name="KSO_WM_CHIP_GROUPID" val="62f35609295c1bf6da70f663"/>
  <p:tag name="KSO_WM_CHIP_XID" val="62f3560a295c1bf6da70f66e"/>
  <p:tag name="KSO_WM_UNIT_DEC_AREA_ID" val="c27740d6b195427e9c775becdbbbfbce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a5e55fb94954f1aae632dada44e0805"/>
</p:tagLst>
</file>

<file path=ppt/tags/tag7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3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4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4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4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4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74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5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75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5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5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5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5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5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5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5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75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6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6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6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6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6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6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6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76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6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6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7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7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7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7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7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77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7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7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7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7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8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8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8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8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8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78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78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78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78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78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2*i*1"/>
  <p:tag name="KSO_WM_BEAUTIFY_FLAG" val="#wm#"/>
  <p:tag name="KSO_WM_TAG_VERSION" val="1.0"/>
  <p:tag name="KSO_WM_CHIP_GROUPID" val="62f35609295c1bf6da70f663"/>
  <p:tag name="KSO_WM_CHIP_XID" val="62f3560a295c1bf6da70f66f"/>
  <p:tag name="KSO_WM_UNIT_DEC_AREA_ID" val="63952b2379174266a1edfc27c9d35f1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88b36f23322443fa24506a27ff415e1"/>
</p:tagLst>
</file>

<file path=ppt/tags/tag79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7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264"/>
</p:tagLst>
</file>

<file path=ppt/tags/tag7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264"/>
</p:tagLst>
</file>

<file path=ppt/tags/tag7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96.xml><?xml version="1.0" encoding="utf-8"?>
<p:tagLst xmlns:p="http://schemas.openxmlformats.org/presentationml/2006/main">
  <p:tag name="KSO_WM_TEMPLATE_THUMBS_INDEX" val="1、4、8、9、13、15、16、17、18、20、21、22、23、25"/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5264"/>
  <p:tag name="KSO_WM_TEMPLATE_MASTER_THUMB_INDEX" val="12"/>
</p:tagLst>
</file>

<file path=ppt/tags/tag797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13*i*1"/>
  <p:tag name="KSO_WM_BEAUTIFY_FLAG" val="#wm#"/>
  <p:tag name="KSO_WM_TAG_VERSION" val="1.0"/>
  <p:tag name="KSO_WM_CHIP_GROUPID" val="62397f7e0134f08651a28309"/>
  <p:tag name="KSO_WM_CHIP_XID" val="62397f7ee1884268e2d12be6"/>
  <p:tag name="KSO_WM_UNIT_DEC_AREA_ID" val="309ae9175fa343dbb61058e1b0d50a1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0b2550a70ff48249f78a3a384fa69ed"/>
</p:tagLst>
</file>

<file path=ppt/tags/tag798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15*i*1"/>
  <p:tag name="KSO_WM_BEAUTIFY_FLAG" val="#wm#"/>
  <p:tag name="KSO_WM_TAG_VERSION" val="1.0"/>
  <p:tag name="KSO_WM_CHIP_GROUPID" val="62397f7e0134f08651a28309"/>
  <p:tag name="KSO_WM_CHIP_XID" val="62397f7ee1884268e2d12aef"/>
  <p:tag name="KSO_WM_UNIT_DEC_AREA_ID" val="f83a2c4bb3dd4068b757ce95353a446a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86815b8019a4047ba6a5a23ec04cc48"/>
</p:tagLst>
</file>

<file path=ppt/tags/tag799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16*i*1"/>
  <p:tag name="KSO_WM_BEAUTIFY_FLAG" val="#wm#"/>
  <p:tag name="KSO_WM_TAG_VERSION" val="1.0"/>
  <p:tag name="KSO_WM_CHIP_GROUPID" val="62397f7e0134f08651a28309"/>
  <p:tag name="KSO_WM_CHIP_XID" val="62397f7ee1884268e2d12aff"/>
  <p:tag name="KSO_WM_UNIT_DEC_AREA_ID" val="a373ec6b002641faaec4c2e77d1204dc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d20ef81b661447d87b175cc04953792"/>
</p:tagLst>
</file>

<file path=ppt/tags/tag8.xml><?xml version="1.0" encoding="utf-8"?>
<p:tagLst xmlns:p="http://schemas.openxmlformats.org/presentationml/2006/main">
  <p:tag name="KSO_WM_UNIT_DEFAULT_FONT" val="54;60;2"/>
  <p:tag name="KSO_WM_UNIT_BLOCK" val="0"/>
  <p:tag name="KSO_WM_UNIT_DEC_AREA_ID" val="397a4e863e9a4395b47d0c7bfbc6449c"/>
  <p:tag name="KSO_WM_UNIT_ISCONTENTSTITLE" val="0"/>
  <p:tag name="KSO_WM_UNIT_ISNUMDGMTITLE" val="0"/>
  <p:tag name="KSO_WM_UNIT_PRESET_TEXT" val="商务工作计划模板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5838_1*a*1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CHIP_GROUPID" val="624cf4268c72ca61f790a23b"/>
  <p:tag name="KSO_WM_CHIP_XID" val="624cf4268c72ca61f790a23a"/>
  <p:tag name="KSO_WM_CHIP_FILLAREA_FILL_RULE" val="{&quot;fill_align&quot;:&quot;lt&quot;,&quot;fill_mode&quot;:&quot;adaptive&quot;,&quot;sacle_strategy&quot;:&quot;smart&quot;}"/>
  <p:tag name="KSO_WM_ASSEMBLE_CHIP_INDEX" val="5d5f7e8952d04027a4e110a5875baccd"/>
  <p:tag name="KSO_WM_UNIT_TEXT_FILL_FORE_SCHEMECOLOR_INDEX_BRIGHTNESS" val="0.15"/>
  <p:tag name="KSO_WM_UNIT_TEXT_FILL_FORE_SCHEMECOLOR_INDEX" val="13"/>
  <p:tag name="KSO_WM_UNIT_TEXT_FILL_TYPE" val="1"/>
  <p:tag name="KSO_WM_TEMPLATE_ASSEMBLE_XID" val="6311af95a35593066d0ae3b7"/>
  <p:tag name="KSO_WM_TEMPLATE_ASSEMBLE_GROUPID" val="62f35609295c1bf6da70f663"/>
</p:tagLst>
</file>

<file path=ppt/tags/tag80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3*i*1"/>
  <p:tag name="KSO_WM_BEAUTIFY_FLAG" val="#wm#"/>
  <p:tag name="KSO_WM_TAG_VERSION" val="1.0"/>
  <p:tag name="KSO_WM_CHIP_GROUPID" val="62f35609295c1bf6da70f663"/>
  <p:tag name="KSO_WM_CHIP_XID" val="62f3560a295c1bf6da70f66d"/>
  <p:tag name="KSO_WM_UNIT_DEC_AREA_ID" val="f9ca39e82e3f4d15816c5e802cd69d0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5b4ed32a7d843f98a92fb5f7788808b"/>
</p:tagLst>
</file>

<file path=ppt/tags/tag800.xml><?xml version="1.0" encoding="utf-8"?>
<p:tagLst xmlns:p="http://schemas.openxmlformats.org/presentationml/2006/main">
  <p:tag name="KSO_WM_UNIT_SUBTYPE" val="u"/>
  <p:tag name="KSO_WM_TEMPLATE_CATEGORY" val="chip"/>
  <p:tag name="KSO_WM_TEMPLATE_INDEX" val="20222174"/>
  <p:tag name="KSO_WM_UNIT_TYPE" val="i"/>
  <p:tag name="KSO_WM_UNIT_INDEX" val="1"/>
  <p:tag name="KSO_WM_UNIT_ID" val="chip20222174_14*i*1"/>
  <p:tag name="KSO_WM_BEAUTIFY_FLAG" val="#wm#"/>
  <p:tag name="KSO_WM_TAG_VERSION" val="1.0"/>
  <p:tag name="KSO_WM_CHIP_GROUPID" val="62397f7e0134f08651a28309"/>
  <p:tag name="KSO_WM_CHIP_XID" val="62397f7ee1884268e2d12b87"/>
  <p:tag name="KSO_WM_UNIT_DEC_AREA_ID" val="4a339bc76a69444dbce9ca161065aa12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c5ced1b847b423da67e488d44b9f8a2"/>
</p:tagLst>
</file>

<file path=ppt/tags/tag80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0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0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0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副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2174_1*b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DEFAULT_FONT" val="34;40;2"/>
  <p:tag name="KSO_WM_UNIT_BLOCK" val="0"/>
  <p:tag name="KSO_WM_UNIT_DEC_AREA_ID" val="49a5035ec7c94062b93119a378920b33"/>
  <p:tag name="KSO_WM_CHIP_GROUPID" val="61516468d3dcef8fee32c2a9"/>
  <p:tag name="KSO_WM_CHIP_XID" val="61516468d3dcef8fee32c2aa"/>
  <p:tag name="KSO_WM_CHIP_FILLAREA_FILL_RULE" val="{&quot;fill_align&quot;:&quot;cm&quot;,&quot;fill_mode&quot;:&quot;adaptive&quot;,&quot;sacle_strategy&quot;:&quot;smart&quot;}"/>
  <p:tag name="KSO_WM_ASSEMBLE_CHIP_INDEX" val="987632a6bb6743a798e45663179ab730"/>
  <p:tag name="KSO_WM_TEMPLATE_ASSEMBLE_XID" val="624425b2108f36499ff01145"/>
  <p:tag name="KSO_WM_TEMPLATE_ASSEMBLE_GROUPID" val="62397f7e0134f08651a28309"/>
</p:tagLst>
</file>

<file path=ppt/tags/tag805.xml><?xml version="1.0" encoding="utf-8"?>
<p:tagLst xmlns:p="http://schemas.openxmlformats.org/presentationml/2006/main">
  <p:tag name="KSO_WM_UNIT_ISCONTENTSTITLE" val="0"/>
  <p:tag name="KSO_WM_UNIT_ISNUMDGMTITLE" val="0"/>
  <p:tag name="KSO_WM_UNIT_PRESET_TEXT" val="农产牧渔模板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DEFAULT_FONT" val="180;208;2"/>
  <p:tag name="KSO_WM_UNIT_BLOCK" val="0"/>
  <p:tag name="KSO_WM_UNIT_DEC_AREA_ID" val="b1eb7de8794f406d8d64bc76c05d8d6a"/>
  <p:tag name="KSO_WM_CHIP_GROUPID" val="61516468d3dcef8fee32c2a9"/>
  <p:tag name="KSO_WM_CHIP_XID" val="61516468d3dcef8fee32c2aa"/>
  <p:tag name="KSO_WM_CHIP_FILLAREA_FILL_RULE" val="{&quot;fill_align&quot;:&quot;cm&quot;,&quot;fill_mode&quot;:&quot;adaptive&quot;,&quot;sacle_strategy&quot;:&quot;smart&quot;}"/>
  <p:tag name="KSO_WM_ASSEMBLE_CHIP_INDEX" val="987632a6bb6743a798e45663179ab730"/>
  <p:tag name="KSO_WM_TEMPLATE_ASSEMBLE_XID" val="624425b2108f36499ff01145"/>
  <p:tag name="KSO_WM_TEMPLATE_ASSEMBLE_GROUPID" val="62397f7e0134f08651a28309"/>
</p:tagLst>
</file>

<file path=ppt/tags/tag806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</p:tagLst>
</file>

<file path=ppt/tags/tag807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</p:tagLst>
</file>

<file path=ppt/tags/tag808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</p:tagLst>
</file>

<file path=ppt/tags/tag80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4*i*1"/>
  <p:tag name="KSO_WM_BEAUTIFY_FLAG" val="#wm#"/>
  <p:tag name="KSO_WM_TAG_VERSION" val="1.0"/>
  <p:tag name="KSO_WM_CHIP_GROUPID" val="62f35609295c1bf6da70f663"/>
  <p:tag name="KSO_WM_CHIP_XID" val="62f3560a295c1bf6da70f66e"/>
  <p:tag name="KSO_WM_UNIT_DEC_AREA_ID" val="c27740d6b195427e9c775becdbbbfbce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a5e55fb94954f1aae632dada44e0805"/>
</p:tagLst>
</file>

<file path=ppt/tags/tag81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1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1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1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14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8*i*1"/>
  <p:tag name="KSO_WM_BEAUTIFY_FLAG" val="#wm#"/>
  <p:tag name="KSO_WM_TAG_VERSION" val="1.0"/>
  <p:tag name="KSO_WM_CHIP_GROUPID" val="62397f7e0134f08651a28309"/>
  <p:tag name="KSO_WM_CHIP_XID" val="62397f7ee1884268e2d12a4b"/>
  <p:tag name="KSO_WM_UNIT_DEC_AREA_ID" val="580a85e0977b4a2882a22816bff38b7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17c097675f384d06bb5e1e1da426c7bd"/>
</p:tagLst>
</file>

<file path=ppt/tags/tag815.xml><?xml version="1.0" encoding="utf-8"?>
<p:tagLst xmlns:p="http://schemas.openxmlformats.org/presentationml/2006/main">
  <p:tag name="KSO_WM_UNIT_SUBTYPE" val="w"/>
  <p:tag name="KSO_WM_TEMPLATE_CATEGORY" val="chip"/>
  <p:tag name="KSO_WM_TEMPLATE_INDEX" val="20222174"/>
  <p:tag name="KSO_WM_UNIT_TYPE" val="i"/>
  <p:tag name="KSO_WM_UNIT_INDEX" val="1"/>
  <p:tag name="KSO_WM_UNIT_ID" val="chip20222174_9*i*1"/>
  <p:tag name="KSO_WM_BEAUTIFY_FLAG" val="#wm#"/>
  <p:tag name="KSO_WM_TAG_VERSION" val="1.0"/>
  <p:tag name="KSO_WM_CHIP_GROUPID" val="62397f7e0134f08651a28309"/>
  <p:tag name="KSO_WM_CHIP_XID" val="62397f7ee1884268e2d129be"/>
  <p:tag name="KSO_WM_UNIT_DEC_AREA_ID" val="cdc6037703ed41d4b78720bf0123b889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43d0379b856426783d1d77ffcf52c86"/>
</p:tagLst>
</file>

<file path=ppt/tags/tag816.xml><?xml version="1.0" encoding="utf-8"?>
<p:tagLst xmlns:p="http://schemas.openxmlformats.org/presentationml/2006/main">
  <p:tag name="KSO_WM_UNIT_SUBTYPE" val="u"/>
  <p:tag name="KSO_WM_TEMPLATE_CATEGORY" val="chip"/>
  <p:tag name="KSO_WM_TEMPLATE_INDEX" val="20222174"/>
  <p:tag name="KSO_WM_UNIT_TYPE" val="i"/>
  <p:tag name="KSO_WM_UNIT_INDEX" val="1"/>
  <p:tag name="KSO_WM_UNIT_ID" val="chip20222174_10*i*1"/>
  <p:tag name="KSO_WM_BEAUTIFY_FLAG" val="#wm#"/>
  <p:tag name="KSO_WM_TAG_VERSION" val="1.0"/>
  <p:tag name="KSO_WM_CHIP_GROUPID" val="62397f7e0134f08651a28309"/>
  <p:tag name="KSO_WM_CHIP_XID" val="62397f7ee1884268e2d12a14"/>
  <p:tag name="KSO_WM_UNIT_DEC_AREA_ID" val="696873cafb4849cfa29b1036ce70f16a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aa81f0528469da287c488bd63fb13"/>
</p:tagLst>
</file>

<file path=ppt/tags/tag81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1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1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2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DEFAULT_FONT" val="24;26;2"/>
  <p:tag name="KSO_WM_UNIT_BLOCK" val="0"/>
  <p:tag name="KSO_WM_UNIT_DEC_AREA_ID" val="9df02d3df9e04f658a38281f6d93edab"/>
  <p:tag name="KSO_WM_CHIP_GROUPID" val="619e075d56c5b5f57912a93d"/>
  <p:tag name="KSO_WM_CHIP_XID" val="619e075d56c5b5f57912a939"/>
  <p:tag name="KSO_WM_CHIP_FILLAREA_FILL_RULE" val="{&quot;fill_align&quot;:&quot;lm&quot;,&quot;fill_mode&quot;:&quot;adaptive&quot;,&quot;sacle_strategy&quot;:&quot;smart&quot;}"/>
  <p:tag name="KSO_WM_ASSEMBLE_CHIP_INDEX" val="b54c0ed268b245efb6c59c5573b7a80f"/>
  <p:tag name="KSO_WM_UNIT_TEXT_FILL_FORE_SCHEMECOLOR_INDEX_BRIGHTNESS" val="0.15"/>
  <p:tag name="KSO_WM_UNIT_TEXT_FILL_FORE_SCHEMECOLOR_INDEX" val="13"/>
  <p:tag name="KSO_WM_UNIT_TEXT_FILL_TYPE" val="1"/>
  <p:tag name="KSO_WM_TEMPLATE_ASSEMBLE_XID" val="624425b2108f36499ff011ac"/>
  <p:tag name="KSO_WM_TEMPLATE_ASSEMBLE_GROUPID" val="62397f7e0134f08651a28309"/>
</p:tagLst>
</file>

<file path=ppt/tags/tag821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</p:tagLst>
</file>

<file path=ppt/tags/tag822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</p:tagLst>
</file>

<file path=ppt/tags/tag823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</p:tagLst>
</file>

<file path=ppt/tags/tag82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2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2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2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2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2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30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</p:tagLst>
</file>

<file path=ppt/tags/tag831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</p:tagLst>
</file>

<file path=ppt/tags/tag832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</p:tagLst>
</file>

<file path=ppt/tags/tag83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3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3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3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3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3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3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4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41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1*i*1"/>
  <p:tag name="KSO_WM_BEAUTIFY_FLAG" val="#wm#"/>
  <p:tag name="KSO_WM_TAG_VERSION" val="1.0"/>
  <p:tag name="KSO_WM_CHIP_GROUPID" val="62397f7e0134f08651a28309"/>
  <p:tag name="KSO_WM_CHIP_XID" val="62397f7ee1884268e2d127f7"/>
  <p:tag name="KSO_WM_UNIT_DEC_AREA_ID" val="014bb0292b1c4b3cbe078ab75d1038c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f0b97b3f4c645119427802cf5f9e150"/>
</p:tagLst>
</file>

<file path=ppt/tags/tag842.xml><?xml version="1.0" encoding="utf-8"?>
<p:tagLst xmlns:p="http://schemas.openxmlformats.org/presentationml/2006/main">
  <p:tag name="KSO_WM_UNIT_SUBTYPE" val="w"/>
  <p:tag name="KSO_WM_TEMPLATE_CATEGORY" val="chip"/>
  <p:tag name="KSO_WM_TEMPLATE_INDEX" val="20222174"/>
  <p:tag name="KSO_WM_UNIT_TYPE" val="i"/>
  <p:tag name="KSO_WM_UNIT_INDEX" val="1"/>
  <p:tag name="KSO_WM_UNIT_ID" val="chip20222174_2*i*1"/>
  <p:tag name="KSO_WM_BEAUTIFY_FLAG" val="#wm#"/>
  <p:tag name="KSO_WM_TAG_VERSION" val="1.0"/>
  <p:tag name="KSO_WM_CHIP_GROUPID" val="62397f7e0134f08651a28309"/>
  <p:tag name="KSO_WM_CHIP_XID" val="62397f7ee1884268e2d127b1"/>
  <p:tag name="KSO_WM_UNIT_DEC_AREA_ID" val="9a6e324b3317448f8245e89eddf1739f"/>
  <p:tag name="KSO_WM_CHIP_FILLAREA_FILL_RULE" val="{&quot;fill_align&quot;:&quot;c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f52a67d16042a38ff7b9756d7a6e0d"/>
</p:tagLst>
</file>

<file path=ppt/tags/tag843.xml><?xml version="1.0" encoding="utf-8"?>
<p:tagLst xmlns:p="http://schemas.openxmlformats.org/presentationml/2006/main">
  <p:tag name="KSO_WM_UNIT_SUBTYPE" val="w"/>
  <p:tag name="KSO_WM_TEMPLATE_CATEGORY" val="chip"/>
  <p:tag name="KSO_WM_TEMPLATE_INDEX" val="20222174"/>
  <p:tag name="KSO_WM_UNIT_TYPE" val="i"/>
  <p:tag name="KSO_WM_UNIT_INDEX" val="1"/>
  <p:tag name="KSO_WM_UNIT_ID" val="chip20222174_3*i*1"/>
  <p:tag name="KSO_WM_BEAUTIFY_FLAG" val="#wm#"/>
  <p:tag name="KSO_WM_TAG_VERSION" val="1.0"/>
  <p:tag name="KSO_WM_CHIP_GROUPID" val="62397f7e0134f08651a28309"/>
  <p:tag name="KSO_WM_CHIP_XID" val="62397f7ee1884268e2d127bc"/>
  <p:tag name="KSO_WM_UNIT_DEC_AREA_ID" val="7842fb558f02475a913cde5e7d1772d8"/>
  <p:tag name="KSO_WM_CHIP_FILLAREA_FILL_RULE" val="{&quot;fill_align&quot;:&quot;c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9fbb22190324b8ea25cbff11bdee0ec"/>
</p:tagLst>
</file>

<file path=ppt/tags/tag844.xml><?xml version="1.0" encoding="utf-8"?>
<p:tagLst xmlns:p="http://schemas.openxmlformats.org/presentationml/2006/main">
  <p:tag name="KSO_WM_UNIT_SUBTYPE" val="u"/>
  <p:tag name="KSO_WM_TEMPLATE_CATEGORY" val="chip"/>
  <p:tag name="KSO_WM_TEMPLATE_INDEX" val="20222174"/>
  <p:tag name="KSO_WM_UNIT_TYPE" val="i"/>
  <p:tag name="KSO_WM_UNIT_INDEX" val="1"/>
  <p:tag name="KSO_WM_UNIT_ID" val="chip20222174_4*i*1"/>
  <p:tag name="KSO_WM_BEAUTIFY_FLAG" val="#wm#"/>
  <p:tag name="KSO_WM_TAG_VERSION" val="1.0"/>
  <p:tag name="KSO_WM_CHIP_GROUPID" val="62397f7e0134f08651a28309"/>
  <p:tag name="KSO_WM_CHIP_XID" val="62397f7ee1884268e2d127d6"/>
  <p:tag name="KSO_WM_UNIT_DEC_AREA_ID" val="caeef28de9e7417c8a9664542ce41dc1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7d9abee161a487f8d291b9ebcff8928"/>
</p:tagLst>
</file>

<file path=ppt/tags/tag84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4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4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4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4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5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5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52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</p:tagLst>
</file>

<file path=ppt/tags/tag853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</p:tagLst>
</file>

<file path=ppt/tags/tag854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</p:tagLst>
</file>

<file path=ppt/tags/tag85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5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5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5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5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6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6*i*1"/>
  <p:tag name="KSO_WM_BEAUTIFY_FLAG" val="#wm#"/>
  <p:tag name="KSO_WM_TAG_VERSION" val="1.0"/>
  <p:tag name="KSO_WM_CHIP_GROUPID" val="62f35609295c1bf6da70f663"/>
  <p:tag name="KSO_WM_CHIP_XID" val="62f3560a295c1bf6da70f66a"/>
  <p:tag name="KSO_WM_UNIT_DEC_AREA_ID" val="a3c0dd8b6a6a4d4ebed68fbd47f089bb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37cba7d39e94fc0afcf203f6effa3a8"/>
</p:tagLst>
</file>

<file path=ppt/tags/tag86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61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</p:tagLst>
</file>

<file path=ppt/tags/tag862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</p:tagLst>
</file>

<file path=ppt/tags/tag863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</p:tagLst>
</file>

<file path=ppt/tags/tag86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6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6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6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6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69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</p:tagLst>
</file>

<file path=ppt/tags/tag87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8*i*1"/>
  <p:tag name="KSO_WM_BEAUTIFY_FLAG" val="#wm#"/>
  <p:tag name="KSO_WM_TAG_VERSION" val="1.0"/>
  <p:tag name="KSO_WM_CHIP_GROUPID" val="62f35609295c1bf6da70f663"/>
  <p:tag name="KSO_WM_CHIP_XID" val="62f3560a295c1bf6da70f667"/>
  <p:tag name="KSO_WM_UNIT_DEC_AREA_ID" val="537616ce42314611bb6586f4584e82c2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d13b118fc5248b2a48af879d8225d26"/>
</p:tagLst>
</file>

<file path=ppt/tags/tag870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</p:tagLst>
</file>

<file path=ppt/tags/tag871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</p:tagLst>
</file>

<file path=ppt/tags/tag87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7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7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7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76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11*i*1"/>
  <p:tag name="KSO_WM_BEAUTIFY_FLAG" val="#wm#"/>
  <p:tag name="KSO_WM_TAG_VERSION" val="1.0"/>
  <p:tag name="KSO_WM_CHIP_GROUPID" val="62397f7e0134f08651a28309"/>
  <p:tag name="KSO_WM_CHIP_XID" val="62397f7ee1884268e2d1293a"/>
  <p:tag name="KSO_WM_UNIT_DEC_AREA_ID" val="659c760684014b3680b9d799642d601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50f1818ac3744a293d054b84096bccc"/>
</p:tagLst>
</file>

<file path=ppt/tags/tag877.xml><?xml version="1.0" encoding="utf-8"?>
<p:tagLst xmlns:p="http://schemas.openxmlformats.org/presentationml/2006/main">
  <p:tag name="KSO_WM_UNIT_SUBTYPE" val="u"/>
  <p:tag name="KSO_WM_TEMPLATE_CATEGORY" val="chip"/>
  <p:tag name="KSO_WM_TEMPLATE_INDEX" val="20222174"/>
  <p:tag name="KSO_WM_UNIT_TYPE" val="i"/>
  <p:tag name="KSO_WM_UNIT_INDEX" val="1"/>
  <p:tag name="KSO_WM_UNIT_ID" val="chip20222174_12*i*1"/>
  <p:tag name="KSO_WM_BEAUTIFY_FLAG" val="#wm#"/>
  <p:tag name="KSO_WM_TAG_VERSION" val="1.0"/>
  <p:tag name="KSO_WM_CHIP_GROUPID" val="62397f7e0134f08651a28309"/>
  <p:tag name="KSO_WM_CHIP_XID" val="62397f7ee1884268e2d128d1"/>
  <p:tag name="KSO_WM_UNIT_DEC_AREA_ID" val="2096b368a8b24c5880b5410a6df640a5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de52ffd36b6476c8fe2ca0f1cd259fc"/>
</p:tagLst>
</file>

<file path=ppt/tags/tag87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7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8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9*i*1"/>
  <p:tag name="KSO_WM_BEAUTIFY_FLAG" val="#wm#"/>
  <p:tag name="KSO_WM_TAG_VERSION" val="1.0"/>
  <p:tag name="KSO_WM_CHIP_GROUPID" val="62f35609295c1bf6da70f663"/>
  <p:tag name="KSO_WM_CHIP_XID" val="62f3560a295c1bf6da70f668"/>
  <p:tag name="KSO_WM_UNIT_DEC_AREA_ID" val="a50f9e29b2944662b7bf30f92d6ab28b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6027d196d654bf79197dc7724eb0bf0"/>
</p:tagLst>
</file>

<file path=ppt/tags/tag88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81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观看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BLOCK" val="0"/>
  <p:tag name="KSO_WM_UNIT_DEC_AREA_ID" val="266e0220b47f4a45a423a7392b9af177"/>
  <p:tag name="KSO_WM_UNIT_DEFAULT_FONT" val="54;72;2"/>
  <p:tag name="KSO_WM_CHIP_GROUPID" val="612df9a1eaa89fd2fb383634"/>
  <p:tag name="KSO_WM_CHIP_XID" val="612df9a1eaa89fd2fb383635"/>
  <p:tag name="KSO_WM_CHIP_FILLAREA_FILL_RULE" val="{&quot;fill_align&quot;:&quot;lm&quot;,&quot;fill_mode&quot;:&quot;adaptive&quot;,&quot;sacle_strategy&quot;:&quot;smart&quot;}"/>
  <p:tag name="KSO_WM_ASSEMBLE_CHIP_INDEX" val="0af6774eb2d547929a51a98147d5a1d1"/>
  <p:tag name="KSO_WM_UNIT_TEXT_FILL_FORE_SCHEMECOLOR_INDEX_BRIGHTNESS" val="0"/>
  <p:tag name="KSO_WM_UNIT_TEXT_FILL_FORE_SCHEMECOLOR_INDEX" val="5"/>
  <p:tag name="KSO_WM_UNIT_TEXT_FILL_TYPE" val="1"/>
  <p:tag name="KSO_WM_TEMPLATE_ASSEMBLE_XID" val="624425b2108f36499ff010c3"/>
  <p:tag name="KSO_WM_TEMPLATE_ASSEMBLE_GROUPID" val="62397f7e0134f08651a28309"/>
</p:tagLst>
</file>

<file path=ppt/tags/tag882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</p:tagLst>
</file>

<file path=ppt/tags/tag883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</p:tagLst>
</file>

<file path=ppt/tags/tag884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885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886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887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888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889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02cfc3ab66e84bc2bee863003e79dac6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f7c9a9b709c48e7966a6bfb30d74a68"/>
  <p:tag name="KSO_WM_SLIDE_BACKGROUND_TYPE" val="frame"/>
</p:tagLst>
</file>

<file path=ppt/tags/tag89.xml><?xml version="1.0" encoding="utf-8"?>
<p:tagLst xmlns:p="http://schemas.openxmlformats.org/presentationml/2006/main">
  <p:tag name="KSO_WM_UNIT_SUBTYPE" val="u"/>
  <p:tag name="KSO_WM_TEMPLATE_CATEGORY" val="chip"/>
  <p:tag name="KSO_WM_TEMPLATE_INDEX" val="20225838"/>
  <p:tag name="KSO_WM_UNIT_TYPE" val="i"/>
  <p:tag name="KSO_WM_UNIT_INDEX" val="1"/>
  <p:tag name="KSO_WM_UNIT_ID" val="chip20225838_7*i*1"/>
  <p:tag name="KSO_WM_BEAUTIFY_FLAG" val="#wm#"/>
  <p:tag name="KSO_WM_TAG_VERSION" val="1.0"/>
  <p:tag name="KSO_WM_CHIP_GROUPID" val="62f35609295c1bf6da70f663"/>
  <p:tag name="KSO_WM_CHIP_XID" val="62f3560a295c1bf6da70f669"/>
  <p:tag name="KSO_WM_UNIT_DEC_AREA_ID" val="5710af042c3a434b8c26343423c50b5a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0202b7ae1524d22a297cede7b5063b3"/>
</p:tagLst>
</file>

<file path=ppt/tags/tag8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0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670"/>
  <p:tag name="KSO_WM_CHIP_GROUPID" val="61835888a6a891b1f9db064a"/>
  <p:tag name="KSO_WM_CHIP_XID" val="618b7a2d18adb49c6c1f28fc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91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68ec2cc0012d4dcf834238e2a770e20d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7539f2d157f48bea21c19bf93bd2478"/>
  <p:tag name="KSO_WM_SLIDE_BACKGROUND_TYPE" val="frame"/>
</p:tagLst>
</file>

<file path=ppt/tags/tag892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893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894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895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896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897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e95652ac2f474b92a1eb4cc866c0b36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5ad01d66cca4eec9758be63dc111cc5"/>
  <p:tag name="KSO_WM_SLIDE_BACKGROUND_TYPE" val="leftRight"/>
</p:tagLst>
</file>

<file path=ppt/tags/tag89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30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30"/>
  <p:tag name="KSO_WM_CHIP_GROUPID" val="61837baba6a891b1f9db06a8"/>
  <p:tag name="KSO_WM_CHIP_XID" val="618b7b1e18adb49c6c1f2945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99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DEFAULT_FONT" val="14;16;2"/>
  <p:tag name="KSO_WM_UNIT_BLOCK" val="0"/>
  <p:tag name="KSO_WM_UNIT_DEC_AREA_ID" val="d1d1fa89091d41359fbc79a9df1d93b8"/>
  <p:tag name="KSO_WM_UNIT_SUBTYPE" val="a"/>
  <p:tag name="KSO_WM_UNIT_PRESET_TEXT" val="单击此处添加正文，文字是您思想的提炼，为了演示发布的良好效果，请言简意赅地阐述您的观点。"/>
  <p:tag name="KSO_WM_UNIT_NOCLEAR" val="0"/>
  <p:tag name="KSO_WM_UNIT_VALUE" val="12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25838_1*f*2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CHIP_GROUPID" val="624cf4268c72ca61f790a23b"/>
  <p:tag name="KSO_WM_CHIP_XID" val="624cf4268c72ca61f790a23a"/>
  <p:tag name="KSO_WM_CHIP_FILLAREA_FILL_RULE" val="{&quot;fill_align&quot;:&quot;lt&quot;,&quot;fill_mode&quot;:&quot;adaptive&quot;,&quot;sacle_strategy&quot;:&quot;smart&quot;}"/>
  <p:tag name="KSO_WM_ASSEMBLE_CHIP_INDEX" val="5d5f7e8952d04027a4e110a5875baccd"/>
  <p:tag name="KSO_WM_UNIT_TEXT_FILL_FORE_SCHEMECOLOR_INDEX_BRIGHTNESS" val="0.15"/>
  <p:tag name="KSO_WM_UNIT_TEXT_FILL_FORE_SCHEMECOLOR_INDEX" val="13"/>
  <p:tag name="KSO_WM_UNIT_TEXT_FILL_TYPE" val="1"/>
  <p:tag name="KSO_WM_TEMPLATE_ASSEMBLE_XID" val="6311af95a35593066d0ae3b7"/>
  <p:tag name="KSO_WM_TEMPLATE_ASSEMBLE_GROUPID" val="62f35609295c1bf6da70f663"/>
</p:tagLst>
</file>

<file path=ppt/tags/tag9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00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901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902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903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904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905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72eacbf921f641adb88dab4f32aef6cb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6d64c652aa443aa84becde2798495ab"/>
  <p:tag name="KSO_WM_SLIDE_BACKGROUND_TYPE" val="topBottom"/>
</p:tagLst>
</file>

<file path=ppt/tags/tag90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21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21"/>
  <p:tag name="KSO_WM_CHIP_GROUPID" val="618358b3a6a891b1f9db0651"/>
  <p:tag name="KSO_WM_CHIP_XID" val="618b746518adb49c6c1f287d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07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908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909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9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10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911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912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913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8bc011c6fabd4c75bb22e398d62de657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e047a67fdbf49ba97215a171ef12060"/>
  <p:tag name="KSO_WM_SLIDE_BACKGROUND_TYPE" val="bottomTop"/>
</p:tagLst>
</file>

<file path=ppt/tags/tag91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22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22"/>
  <p:tag name="KSO_WM_CHIP_GROUPID" val="61837b50a6a891b1f9db06a2"/>
  <p:tag name="KSO_WM_CHIP_XID" val="618b765618adb49c6c1f28a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15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916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917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918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919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9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20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921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0a8086964c49444597d096acffb796cc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bf8027613af4340803af479497eae97"/>
  <p:tag name="KSO_WM_SLIDE_BACKGROUND_TYPE" val="navigation"/>
</p:tagLst>
</file>

<file path=ppt/tags/tag92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21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21"/>
  <p:tag name="KSO_WM_CHIP_GROUPID" val="618358b3a6a891b1f9db0651"/>
  <p:tag name="KSO_WM_CHIP_XID" val="618b746518adb49c6c1f287f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23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924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925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926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927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928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929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93.xml><?xml version="1.0" encoding="utf-8"?>
<p:tagLst xmlns:p="http://schemas.openxmlformats.org/presentationml/2006/main">
  <p:tag name="KSO_WM_UNIT_DEFAULT_FONT" val="66;74;2"/>
  <p:tag name="KSO_WM_UNIT_BLOCK" val="0"/>
  <p:tag name="KSO_WM_UNIT_DEC_AREA_ID" val="308ba454cbe94546b92d2a0b3b369f67"/>
  <p:tag name="KSO_WM_UNIT_ISCONTENTSTITLE" val="0"/>
  <p:tag name="KSO_WM_UNIT_ISNUMDGMTITLE" val="0"/>
  <p:tag name="KSO_WM_UNIT_PRESET_TEXT" val="感谢各位的观看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5838_1*a*1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CHIP_GROUPID" val="624cf35d8c72ca61f790a22e"/>
  <p:tag name="KSO_WM_CHIP_XID" val="624cf35d8c72ca61f790a22d"/>
  <p:tag name="KSO_WM_CHIP_FILLAREA_FILL_RULE" val="{&quot;fill_align&quot;:&quot;lt&quot;,&quot;fill_mode&quot;:&quot;adaptive&quot;,&quot;sacle_strategy&quot;:&quot;smart&quot;}"/>
  <p:tag name="KSO_WM_ASSEMBLE_CHIP_INDEX" val="a323d1dfcca44db9b6e7b3f095a096fa"/>
  <p:tag name="KSO_WM_UNIT_TEXT_FILL_FORE_SCHEMECOLOR_INDEX_BRIGHTNESS" val="0.15"/>
  <p:tag name="KSO_WM_UNIT_TEXT_FILL_FORE_SCHEMECOLOR_INDEX" val="13"/>
  <p:tag name="KSO_WM_UNIT_TEXT_FILL_TYPE" val="1"/>
  <p:tag name="KSO_WM_TEMPLATE_ASSEMBLE_XID" val="6311af95a35593066d0ae39c"/>
  <p:tag name="KSO_WM_TEMPLATE_ASSEMBLE_GROUPID" val="62f35609295c1bf6da70f663"/>
</p:tagLst>
</file>

<file path=ppt/tags/tag930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931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1c7720721286409cad3d0b01c2e16fc8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b892ba577c94a9195ba6b6e9093c478"/>
  <p:tag name="KSO_WM_SLIDE_BACKGROUND_TYPE" val="belt"/>
</p:tagLst>
</file>

<file path=ppt/tags/tag93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29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29"/>
  <p:tag name="KSO_WM_CHIP_GROUPID" val="618359f9a6a891b1f9db065d"/>
  <p:tag name="KSO_WM_CHIP_XID" val="618b78ee18adb49c6c1f28f6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33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934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935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936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937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93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2174"/>
</p:tagLst>
</file>

<file path=ppt/tags/tag93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2174"/>
</p:tagLst>
</file>

<file path=ppt/tags/tag94.xml><?xml version="1.0" encoding="utf-8"?>
<p:tagLst xmlns:p="http://schemas.openxmlformats.org/presentationml/2006/main">
  <p:tag name="KSO_WM_UNIT_DEFAULT_FONT" val="16;18;2"/>
  <p:tag name="KSO_WM_UNIT_BLOCK" val="0"/>
  <p:tag name="KSO_WM_UNIT_DEC_AREA_ID" val="a65904f506f14eb6aaac0fccf193b2b9"/>
  <p:tag name="KSO_WM_UNIT_SUBTYPE" val="a"/>
  <p:tag name="KSO_WM_UNIT_PRESET_TEXT" val="单击此处添加正文，文字是您思想的提炼，为了演示发布的良好效果，请言简意赅地阐述您的观点。"/>
  <p:tag name="KSO_WM_UNIT_NOCLEAR" val="0"/>
  <p:tag name="KSO_WM_UNIT_VALUE" val="10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5838_1*f*1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CHIP_GROUPID" val="624cf35d8c72ca61f790a22e"/>
  <p:tag name="KSO_WM_CHIP_XID" val="624cf35d8c72ca61f790a22d"/>
  <p:tag name="KSO_WM_CHIP_FILLAREA_FILL_RULE" val="{&quot;fill_align&quot;:&quot;lt&quot;,&quot;fill_mode&quot;:&quot;adaptive&quot;,&quot;sacle_strategy&quot;:&quot;smart&quot;}"/>
  <p:tag name="KSO_WM_ASSEMBLE_CHIP_INDEX" val="a323d1dfcca44db9b6e7b3f095a096fa"/>
  <p:tag name="KSO_WM_UNIT_TEXT_FILL_FORE_SCHEMECOLOR_INDEX_BRIGHTNESS" val="0.15"/>
  <p:tag name="KSO_WM_UNIT_TEXT_FILL_FORE_SCHEMECOLOR_INDEX" val="13"/>
  <p:tag name="KSO_WM_UNIT_TEXT_FILL_TYPE" val="1"/>
  <p:tag name="KSO_WM_TEMPLATE_ASSEMBLE_XID" val="6311af95a35593066d0ae39c"/>
  <p:tag name="KSO_WM_TEMPLATE_ASSEMBLE_GROUPID" val="62f35609295c1bf6da70f663"/>
</p:tagLst>
</file>

<file path=ppt/tags/tag94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4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4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4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2174"/>
  <p:tag name="KSO_WM_CHIP_COLORING" val="1"/>
</p:tagLst>
</file>

<file path=ppt/tags/tag9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264_1*a*1"/>
  <p:tag name="KSO_WM_TEMPLATE_CATEGORY" val="custom"/>
  <p:tag name="KSO_WM_TEMPLATE_INDEX" val="20205264"/>
  <p:tag name="KSO_WM_UNIT_LAYERLEVEL" val="1"/>
  <p:tag name="KSO_WM_TAG_VERSION" val="1.0"/>
  <p:tag name="KSO_WM_BEAUTIFY_FLAG" val="#wm#"/>
  <p:tag name="KSO_WM_UNIT_PRESET_TEXT" val="蓝色卡通教育培训模板"/>
  <p:tag name="KSO_WM_UNIT_TEXT_FILL_FORE_SCHEMECOLOR_INDEX_BRIGHTNESS" val="-0.5"/>
  <p:tag name="KSO_WM_UNIT_TEXT_FILL_FORE_SCHEMECOLOR_INDEX" val="8"/>
  <p:tag name="KSO_WM_UNIT_TEXT_FILL_TYPE" val="1"/>
</p:tagLst>
</file>

<file path=ppt/tags/tag9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5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264_1*b*1"/>
  <p:tag name="KSO_WM_TEMPLATE_CATEGORY" val="custom"/>
  <p:tag name="KSO_WM_TEMPLATE_INDEX" val="20205264"/>
  <p:tag name="KSO_WM_UNIT_LAYERLEVEL" val="1"/>
  <p:tag name="KSO_WM_TAG_VERSION" val="1.0"/>
  <p:tag name="KSO_WM_BEAUTIFY_FLAG" val="#wm#"/>
  <p:tag name="KSO_WM_UNIT_PRESET_TEXT" val="您的正文已经简明扼要，但信息却错综复杂，需要用更多的文字来表述。"/>
  <p:tag name="KSO_WM_UNIT_TEXT_FILL_FORE_SCHEMECOLOR_INDEX_BRIGHTNESS" val="0.15"/>
  <p:tag name="KSO_WM_UNIT_TEXT_FILL_FORE_SCHEMECOLOR_INDEX" val="13"/>
  <p:tag name="KSO_WM_UNIT_TEXT_FILL_TYPE" val="1"/>
</p:tagLst>
</file>

<file path=ppt/tags/tag946.xml><?xml version="1.0" encoding="utf-8"?>
<p:tagLst xmlns:p="http://schemas.openxmlformats.org/presentationml/2006/main">
  <p:tag name="KSO_WM_SLIDE_ID" val="custom20205264_1"/>
  <p:tag name="KSO_WM_TEMPLATE_SUBCATEGORY" val="0"/>
  <p:tag name="KSO_WM_TEMPLATE_MASTER_TYPE" val="1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264"/>
  <p:tag name="KSO_WM_SLIDE_LAYOUT" val="a_b"/>
  <p:tag name="KSO_WM_SLIDE_LAYOUT_CNT" val="1_1"/>
  <p:tag name="KSO_WM_CHIP_INFOS" val="{&quot;type&quot;:0,&quot;layout_type&quot;:&quot;1_NF_RC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309947c37455bdf62aa2f2"/>
  <p:tag name="KSO_WM_CHIP_FILLPROP" val="[[{&quot;text_align&quot;:&quot;lm&quot;,&quot;text_direction&quot;:&quot;horizontal&quot;,&quot;support_big_font&quot;:false,&quot;picture_toward&quot;:0,&quot;picture_dockside&quot;:[],&quot;fill_id&quot;:&quot;90fcafec96db4c2892e951b073d2793a&quot;,&quot;fill_align&quot;:&quot;lm&quot;,&quot;chip_types&quot;:[&quot;header&quot;,&quot;wordpuzzle&quot;]}],[{&quot;text_align&quot;:&quot;lm&quot;,&quot;text_direction&quot;:&quot;horizontal&quot;,&quot;support_big_font&quot;:false,&quot;picture_toward&quot;:0,&quot;picture_dockside&quot;:[],&quot;fill_id&quot;:&quot;90fcafec96db4c2892e951b073d2793a&quot;,&quot;fill_align&quot;:&quot;rb&quot;,&quot;chip_types&quot;:[&quot;header&quot;]}]]"/>
  <p:tag name="KSO_WM_CHIP_DECFILLPROP" val="[]"/>
  <p:tag name="KSO_WM_CHIP_GROUPID" val="61309947c37455bdf62aa2f1"/>
  <p:tag name="KSO_WM_SLIDE_BK_DARK_LIGHT" val="2"/>
  <p:tag name="KSO_WM_SLIDE_BACKGROUND_TYPE" val="general"/>
  <p:tag name="KSO_WM_SLIDE_SUPPORT_FEATURE_TYPE" val="0"/>
  <p:tag name="KSO_WM_SLIDE_TYPE" val="title"/>
  <p:tag name="KSO_WM_TEMPLATE_MASTER_THUMB_INDEX" val="12"/>
  <p:tag name="KSO_WM_CHIP_COLORING" val="1"/>
  <p:tag name="KSO_WM_SLIDE_SUBTYPE" val="pureTxt"/>
  <p:tag name="KSO_WM_TEMPLATE_ASSEMBLE_XID" val="630dc14ba35593066dfbfd0a"/>
  <p:tag name="KSO_WM_TEMPLATE_ASSEMBLE_GROUPID" val="630842bea35593066ddf258a"/>
  <p:tag name="KSO_WM_TEMPLATE_THUMBS_INDEX" val="1、4、8、9、13、15、16、17、18、20、21、22、23、25"/>
</p:tagLst>
</file>

<file path=ppt/tags/tag94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948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5834_1*i*1"/>
  <p:tag name="KSO_WM_TEMPLATE_CATEGORY" val="diagram"/>
  <p:tag name="KSO_WM_TEMPLATE_INDEX" val="20215834"/>
  <p:tag name="KSO_WM_UNIT_LAYERLEVEL" val="1"/>
  <p:tag name="KSO_WM_TAG_VERSION" val="1.0"/>
  <p:tag name="KSO_WM_BEAUTIFY_FLAG" val="#wm#"/>
  <p:tag name="KSO_WM_UNIT_SM_LIMIT_TYPE" val="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C_AREA_ID" val="461f6fefcf2542e2b0fcf737466db486"/>
  <p:tag name="KSO_WM_CHIP_GROUPID" val="5ea10a5c660c33b3b8e66c52"/>
  <p:tag name="KSO_WM_CHIP_XID" val="5ea10a5c660c33b3b8e66c53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100"/>
  <p:tag name="KSO_WM_TEMPLATE_ASSEMBLE_XID" val="60656e6b4054ed1e2fb7f859"/>
  <p:tag name="KSO_WM_TEMPLATE_ASSEMBLE_GROUPID" val="60656e6b4054ed1e2fb7f859"/>
</p:tagLst>
</file>

<file path=ppt/tags/tag949.xml><?xml version="1.0" encoding="utf-8"?>
<p:tagLst xmlns:p="http://schemas.openxmlformats.org/presentationml/2006/main">
  <p:tag name="KSO_WM_UNIT_VALUE" val="1904*266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5834_1*d*1"/>
  <p:tag name="KSO_WM_TEMPLATE_CATEGORY" val="diagram"/>
  <p:tag name="KSO_WM_TEMPLATE_INDEX" val="2021583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f71074071fc4482997e8df60e5862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6495b7c698643eda6b9562cccac99e1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6b4054ed1e2fb7f859"/>
  <p:tag name="KSO_WM_TEMPLATE_ASSEMBLE_GROUPID" val="60656e6b4054ed1e2fb7f859"/>
  <p:tag name="KSO_WM_UNIT_PLACING_PICTURE" val="d6495b7c698643eda6b9562cccac99e1"/>
</p:tagLst>
</file>

<file path=ppt/tags/tag95.xml><?xml version="1.0" encoding="utf-8"?>
<p:tagLst xmlns:p="http://schemas.openxmlformats.org/presentationml/2006/main">
  <p:tag name="KSO_WM_UNIT_DEFAULT_FONT" val="40;44;2"/>
  <p:tag name="KSO_WM_UNIT_BLOCK" val="0"/>
  <p:tag name="KSO_WM_UNIT_DEC_AREA_ID" val="af74402587dd4414939a2e898746ab18"/>
  <p:tag name="KSO_WM_UNIT_SUBTYPE" val="e"/>
  <p:tag name="KSO_WM_UNIT_PRESET_TEXT" val="20XX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25838_1*f*2"/>
  <p:tag name="KSO_WM_TEMPLATE_CATEGORY" val="custom"/>
  <p:tag name="KSO_WM_TEMPLATE_INDEX" val="20225838"/>
  <p:tag name="KSO_WM_UNIT_LAYERLEVEL" val="1"/>
  <p:tag name="KSO_WM_TAG_VERSION" val="1.0"/>
  <p:tag name="KSO_WM_BEAUTIFY_FLAG" val="#wm#"/>
  <p:tag name="KSO_WM_CHIP_GROUPID" val="624cf35d8c72ca61f790a22e"/>
  <p:tag name="KSO_WM_CHIP_XID" val="624cf35d8c72ca61f790a22d"/>
  <p:tag name="KSO_WM_CHIP_FILLAREA_FILL_RULE" val="{&quot;fill_align&quot;:&quot;lt&quot;,&quot;fill_mode&quot;:&quot;adaptive&quot;,&quot;sacle_strategy&quot;:&quot;smart&quot;}"/>
  <p:tag name="KSO_WM_ASSEMBLE_CHIP_INDEX" val="a323d1dfcca44db9b6e7b3f095a096fa"/>
  <p:tag name="KSO_WM_UNIT_TEXT_FILL_FORE_SCHEMECOLOR_INDEX_BRIGHTNESS" val="0.15"/>
  <p:tag name="KSO_WM_UNIT_TEXT_FILL_FORE_SCHEMECOLOR_INDEX" val="13"/>
  <p:tag name="KSO_WM_UNIT_TEXT_FILL_TYPE" val="1"/>
  <p:tag name="KSO_WM_TEMPLATE_ASSEMBLE_XID" val="6311af95a35593066d0ae39c"/>
  <p:tag name="KSO_WM_TEMPLATE_ASSEMBLE_GROUPID" val="62f35609295c1bf6da70f663"/>
</p:tagLst>
</file>

<file path=ppt/tags/tag950.xml><?xml version="1.0" encoding="utf-8"?>
<p:tagLst xmlns:p="http://schemas.openxmlformats.org/presentationml/2006/main">
  <p:tag name="KSO_WM_SLIDE_ID" val="diagram20215834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34"/>
  <p:tag name="KSO_WM_SLIDE_LAYOUT" val="d"/>
  <p:tag name="KSO_WM_SLIDE_LAYOUT_CNT" val="1"/>
  <p:tag name="KSO_WM_SLIDE_LAYOUTTYPE" val="navigation"/>
  <p:tag name="KSO_WM_SLIDE_TYPE" val="text"/>
  <p:tag name="KSO_WM_SLIDE_SUBTYPE" val="picTxt"/>
  <p:tag name="KSO_WM_SLIDE_SIZE" val="800*540"/>
  <p:tag name="KSO_WM_SLIDE_POSITION" val="79*0"/>
  <p:tag name="KSO_WM_SLIDE_RATIO" val="1.777778"/>
  <p:tag name="KSO_WM_SLIDE_BACKGROUND_TYPE" val="general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5-08-30T12:07:32&quot;,&quot;maxSize&quot;:{&quot;size1&quot;:100},&quot;minSize&quot;:{&quot;size1&quot;:100},&quot;normalSize&quot;:{&quot;size1&quot;:100},&quot;subLayout&quot;:[{&quot;backgroundInfo&quot;:[{&quot;bottom&quot;:0,&quot;bottomAbs&quot;:false,&quot;left&quot;:0,&quot;leftAbs&quot;:false,&quot;right&quot;:0,&quot;rightAbs&quot;:false,&quot;top&quot;:0,&quot;topAbs&quot;:false,&quot;type&quot;:&quot;general&quot;}],&quot;id&quot;:&quot;2025-08-30T12:07:32&quot;,&quot;margin&quot;:{&quot;bottom&quot;:0,&quot;left&quot;:3.634000062942505,&quot;right&quot;:3.634000062942505,&quot;top&quot;:0},&quot;type&quot;:0},{&quot;id&quot;:&quot;2025-08-30T12:07:32&quot;,&quot;type&quot;:0}],&quot;type&quot;:0}"/>
  <p:tag name="KSO_WM_SLIDE_BACKGROUND" val="[&quot;general&quot;]"/>
  <p:tag name="KSO_WM_CHIP_INFOS" val="{&quot;type&quot;:0,&quot;layout_type&quot;:&quot;full&quot;,&quot;layout_feature&quot;:2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a10a5c660c33b3b8e66c53"/>
  <p:tag name="KSO_WM_CHIP_FILLPROP" val="[[{&quot;text_align&quot;:&quot;cm&quot;,&quot;text_direction&quot;:&quot;horizontal&quot;,&quot;support_big_font&quot;:false,&quot;fill_id&quot;:&quot;01bcb785747c4e68964bcc4726aacf3e&quot;,&quot;fill_align&quot;:&quot;cm&quot;,&quot;chip_types&quot;:[&quot;picture&quot;]}]]"/>
  <p:tag name="KSO_WM_CHIP_DECFILLPROP" val="[]"/>
  <p:tag name="KSO_WM_CHIP_GROUPID" val="5ea10a5c660c33b3b8e66c52"/>
  <p:tag name="KSO_WM_SLIDE_BK_DARK_LIGHT" val="2"/>
  <p:tag name="KSO_WM_SLIDE_SUPPORT_FEATURE_TYPE" val="0"/>
  <p:tag name="KSO_WM_TEMPLATE_ASSEMBLE_XID" val="60656e6b4054ed1e2fb7f859"/>
  <p:tag name="KSO_WM_TEMPLATE_ASSEMBLE_GROUPID" val="60656e6b4054ed1e2fb7f859"/>
</p:tagLst>
</file>

<file path=ppt/tags/tag951.xml><?xml version="1.0" encoding="utf-8"?>
<p:tagLst xmlns:p="http://schemas.openxmlformats.org/presentationml/2006/main">
  <p:tag name="KSO_WM_UNIT_NOCLEAR" val="0"/>
  <p:tag name="KSO_WM_UNIT_VALUE" val="9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5258_7*e*1"/>
  <p:tag name="KSO_WM_TEMPLATE_CATEGORY" val="custom"/>
  <p:tag name="KSO_WM_TEMPLATE_INDEX" val="20205258"/>
  <p:tag name="KSO_WM_UNIT_LAYERLEVEL" val="1"/>
  <p:tag name="KSO_WM_TAG_VERSION" val="1.0"/>
  <p:tag name="KSO_WM_BEAUTIFY_FLAG" val="#wm#"/>
  <p:tag name="KSO_WM_UNIT_PRESET_TEXT" val="PART.01"/>
  <p:tag name="KSO_WM_UNIT_TEXT_FILL_FORE_SCHEMECOLOR_INDEX_BRIGHTNESS" val="0"/>
  <p:tag name="KSO_WM_UNIT_TEXT_FILL_FORE_SCHEMECOLOR_INDEX" val="14"/>
  <p:tag name="KSO_WM_UNIT_TEXT_FILL_TYPE" val="1"/>
</p:tagLst>
</file>

<file path=ppt/tags/tag9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258_7*a*1"/>
  <p:tag name="KSO_WM_TEMPLATE_CATEGORY" val="custom"/>
  <p:tag name="KSO_WM_TEMPLATE_INDEX" val="20205258"/>
  <p:tag name="KSO_WM_UNIT_LAYERLEVEL" val="1"/>
  <p:tag name="KSO_WM_TAG_VERSION" val="1.0"/>
  <p:tag name="KSO_WM_BEAUTIFY_FLAG" val="#wm#"/>
  <p:tag name="KSO_WM_UNIT_PRESET_TEXT" val="单击此处添加标题"/>
  <p:tag name="KSO_WM_UNIT_TEXT_FILL_FORE_SCHEMECOLOR_INDEX_BRIGHTNESS" val="0.15"/>
  <p:tag name="KSO_WM_UNIT_TEXT_FILL_FORE_SCHEMECOLOR_INDEX" val="13"/>
  <p:tag name="KSO_WM_UNIT_TEXT_FILL_TYPE" val="1"/>
</p:tagLst>
</file>

<file path=ppt/tags/tag953.xml><?xml version="1.0" encoding="utf-8"?>
<p:tagLst xmlns:p="http://schemas.openxmlformats.org/presentationml/2006/main">
  <p:tag name="KSO_WM_SLIDE_ID" val="custom2020525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5258"/>
  <p:tag name="KSO_WM_SLIDE_LAYOUT" val="a_b_e"/>
  <p:tag name="KSO_WM_SLIDE_LAYOUT_CNT" val="1_1_1"/>
</p:tagLst>
</file>

<file path=ppt/tags/tag9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55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956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TEXT_FILL_FORE_SCHEMECOLOR_INDEX_BRIGHTNESS" val="0"/>
  <p:tag name="KSO_WM_UNIT_TEXT_FILL_FORE_SCHEMECOLOR_INDEX" val="14"/>
  <p:tag name="KSO_WM_UNIT_TEXT_FILL_TYPE" val="1"/>
</p:tagLst>
</file>

<file path=ppt/tags/tag9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750_1*i*1"/>
  <p:tag name="KSO_WM_UNIT_LAYERLEVEL" val="1"/>
  <p:tag name="KSO_WM_TAG_VERSION" val="1.0"/>
  <p:tag name="KSO_WM_BEAUTIFY_FLAG" val="#wm#"/>
  <p:tag name="KSO_WM_UNIT_TYPE" val="i"/>
  <p:tag name="KSO_WM_UNIT_INDEX" val="1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4750"/>
  <p:tag name="KSO_WM_UNIT_VALUE" val="360"/>
  <p:tag name="KSO_WM_TEMPLATE_ASSEMBLE_XID" val="60656f9b4054ed1e2fb80d5c"/>
  <p:tag name="KSO_WM_TEMPLATE_ASSEMBLE_GROUPID" val="60656f9b4054ed1e2fb80d5c"/>
</p:tagLst>
</file>

<file path=ppt/tags/tag958.xml><?xml version="1.0" encoding="utf-8"?>
<p:tagLst xmlns:p="http://schemas.openxmlformats.org/presentationml/2006/main">
  <p:tag name="KSO_WM_UNIT_VALUE" val="1565*2242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4750_1*d*1"/>
  <p:tag name="KSO_WM_TEMPLATE_CATEGORY" val="diagram"/>
  <p:tag name="KSO_WM_TEMPLATE_INDEX" val="2021475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14ba731f900d412c8271e8e2df50c7b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8991d82c989427384265d5b1aa71830"/>
  <p:tag name="KSO_WM_UNIT_SUPPORT_UNIT_TYPE" val="[&quot;d&quot;,&quot;θ&quot;]"/>
  <p:tag name="KSO_WM_TEMPLATE_ASSEMBLE_XID" val="60656f9b4054ed1e2fb80d5c"/>
  <p:tag name="KSO_WM_TEMPLATE_ASSEMBLE_GROUPID" val="60656f9b4054ed1e2fb80d5c"/>
  <p:tag name="KSO_WM_UNIT_PICTURE_CLIP_FLAG" val="0"/>
</p:tagLst>
</file>

<file path=ppt/tags/tag95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4750_1*f*1"/>
  <p:tag name="KSO_WM_TEMPLATE_CATEGORY" val="diagram"/>
  <p:tag name="KSO_WM_TEMPLATE_INDEX" val="2021475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7"/>
  <p:tag name="KSO_WM_UNIT_SHOW_EDIT_AREA_INDICATION" val="1"/>
  <p:tag name="KSO_WM_CHIP_GROUPID" val="5e6b05596848fb12bee65ac8"/>
  <p:tag name="KSO_WM_CHIP_XID" val="5e6b05596848fb12bee65aca"/>
  <p:tag name="KSO_WM_UNIT_DEC_AREA_ID" val="2eec81c716ae44db8af59837c0a6a778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99a14625103406aa5962c17bf872e23"/>
  <p:tag name="KSO_WM_UNIT_TEXT_FILL_FORE_SCHEMECOLOR_INDEX_BRIGHTNESS" val="0.25"/>
  <p:tag name="KSO_WM_UNIT_TEXT_FILL_FORE_SCHEMECOLOR_INDEX" val="13"/>
  <p:tag name="KSO_WM_UNIT_TEXT_FILL_TYPE" val="1"/>
  <p:tag name="KSO_WM_TEMPLATE_ASSEMBLE_XID" val="60656f9b4054ed1e2fb80d5c"/>
  <p:tag name="KSO_WM_TEMPLATE_ASSEMBLE_GROUPID" val="60656f9b4054ed1e2fb80d5c"/>
</p:tagLst>
</file>

<file path=ppt/tags/tag96.xml><?xml version="1.0" encoding="utf-8"?>
<p:tagLst xmlns:p="http://schemas.openxmlformats.org/presentationml/2006/main">
  <p:tag name="KSO_WM_UNIT_SUBTYPE" val="v"/>
  <p:tag name="KSO_WM_TEMPLATE_CATEGORY" val="chip"/>
  <p:tag name="KSO_WM_TEMPLATE_INDEX" val="20225838"/>
  <p:tag name="KSO_WM_UNIT_TYPE" val="i"/>
  <p:tag name="KSO_WM_UNIT_INDEX" val="1"/>
  <p:tag name="KSO_WM_UNIT_ID" val="chip20225838_2*i*1"/>
  <p:tag name="KSO_WM_BEAUTIFY_FLAG" val="#wm#"/>
  <p:tag name="KSO_WM_TAG_VERSION" val="1.0"/>
  <p:tag name="KSO_WM_CHIP_GROUPID" val="62f35609295c1bf6da70f663"/>
  <p:tag name="KSO_WM_CHIP_XID" val="62f3560a295c1bf6da70f66f"/>
  <p:tag name="KSO_WM_UNIT_DEC_AREA_ID" val="63952b2379174266a1edfc27c9d35f1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88b36f23322443fa24506a27ff415e1"/>
  <p:tag name="KSO_WM_SLIDE_BACKGROUND_TYPE" val="general"/>
</p:tagLst>
</file>

<file path=ppt/tags/tag960.xml><?xml version="1.0" encoding="utf-8"?>
<p:tagLst xmlns:p="http://schemas.openxmlformats.org/presentationml/2006/main">
  <p:tag name="KSO_WM_SLIDE_ID" val="diagram20220057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7"/>
  <p:tag name="KSO_WM_SLIDE_LAYOUT" val="a_d_i"/>
  <p:tag name="KSO_WM_SLIDE_LAYOUT_CNT" val="1_1_1"/>
  <p:tag name="KSO_WM_SLIDE_RATIO" val="1.777778"/>
  <p:tag name="KSO_WM_SLIDE_LAYOUTTYPE" val="navigation"/>
  <p:tag name="KSO_WM_SLIDE_TYPE" val="text"/>
  <p:tag name="KSO_WM_SLIDE_SUBTYPE" val="picTxt"/>
  <p:tag name="KSO_WM_SLIDE_SIZE" val="960*516"/>
  <p:tag name="KSO_WM_SLIDE_POSITION" val="0*0"/>
  <p:tag name="KSO_WM_SLIDE_BACKGROUND" val="[&quot;topBottom&quot;]"/>
  <p:tag name="KSO_WM_SLIDE_BK_DARK_LIGHT" val="2"/>
  <p:tag name="KSO_WM_SLIDE_BACKGROUND_TYPE" val="topBottom"/>
  <p:tag name="KSO_WM_SLIDE_LAYOUT_INFO" val="{&quot;id&quot;:&quot;2025-08-30T12:03:15&quot;,&quot;maxSize&quot;:{&quot;size1&quot;:21.1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topBottom&quot;}],&quot;id&quot;:&quot;2025-08-30T12:03:15&quot;,&quot;margin&quot;:{&quot;bottom&quot;:0.2120000123977661,&quot;left&quot;:1.2699999809265137,&quot;right&quot;:1.2699999809265137,&quot;top&quot;:0.2120000123977661},&quot;type&quot;:0},{&quot;id&quot;:&quot;2025-08-30T12:03:15&quot;,&quot;margin&quot;:{&quot;bottom&quot;:0.847000002861023,&quot;left&quot;:1.2699999809265137,&quot;right&quot;:1.2699999809265137,&quot;top&quot;:0.847000002861023},&quot;type&quot;:0}],&quot;type&quot;:0}"/>
</p:tagLst>
</file>

<file path=ppt/tags/tag9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62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963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TEXT_FILL_FORE_SCHEMECOLOR_INDEX_BRIGHTNESS" val="0"/>
  <p:tag name="KSO_WM_UNIT_TEXT_FILL_FORE_SCHEMECOLOR_INDEX" val="14"/>
  <p:tag name="KSO_WM_UNIT_TEXT_FILL_TYPE" val="1"/>
</p:tagLst>
</file>

<file path=ppt/tags/tag9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83_1*i*1"/>
  <p:tag name="KSO_WM_UNIT_LAYERLEVEL" val="1"/>
  <p:tag name="KSO_WM_TAG_VERSION" val="1.0"/>
  <p:tag name="KSO_WM_BEAUTIFY_FLAG" val="#wm#"/>
  <p:tag name="KSO_WM_UNIT_TYPE" val="i"/>
  <p:tag name="KSO_WM_UNIT_INDEX" val="1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1083"/>
  <p:tag name="KSO_WM_UNIT_VALUE" val="954"/>
  <p:tag name="KSO_WM_TEMPLATE_ASSEMBLE_XID" val="6130c4e08b5cc6c91112a57b"/>
  <p:tag name="KSO_WM_TEMPLATE_ASSEMBLE_GROUPID" val="6130c4e08b5cc6c91112a57b"/>
</p:tagLst>
</file>

<file path=ppt/tags/tag96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3_1*f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00"/>
  <p:tag name="KSO_WM_UNIT_SHOW_EDIT_AREA_INDICATION" val="1"/>
  <p:tag name="KSO_WM_CHIP_GROUPID" val="5e6b05596848fb12bee65ac8"/>
  <p:tag name="KSO_WM_CHIP_XID" val="5e6b05596848fb12bee65aca"/>
  <p:tag name="KSO_WM_UNIT_DEC_AREA_ID" val="70c8755b6f37472d840b2f40d7c25c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t&quot;,&quot;fill_mode&quot;:&quot;full&quot;,&quot;sacle_strategy&quot;:&quot;smart&quot;}"/>
  <p:tag name="KSO_WM_ASSEMBLE_CHIP_INDEX" val="078f4d704024496f9c40d775791a1fb9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b"/>
  <p:tag name="KSO_WM_TEMPLATE_ASSEMBLE_GROUPID" val="6130c4e08b5cc6c91112a57b"/>
</p:tagLst>
</file>

<file path=ppt/tags/tag966.xml><?xml version="1.0" encoding="utf-8"?>
<p:tagLst xmlns:p="http://schemas.openxmlformats.org/presentationml/2006/main">
  <p:tag name="KSO_WM_UNIT_VALUE" val="508*63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83_1*d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7f42cde7938431285b9c7a82f7bb6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ecba67177d7944619af1f1e77c11ebbe"/>
  <p:tag name="KSO_WM_TEMPLATE_ASSEMBLE_XID" val="6130c4e08b5cc6c91112a57b"/>
  <p:tag name="KSO_WM_TEMPLATE_ASSEMBLE_GROUPID" val="6130c4e08b5cc6c91112a57b"/>
</p:tagLst>
</file>

<file path=ppt/tags/tag967.xml><?xml version="1.0" encoding="utf-8"?>
<p:tagLst xmlns:p="http://schemas.openxmlformats.org/presentationml/2006/main">
  <p:tag name="KSO_WM_SLIDE_ID" val="diagram20220057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7"/>
  <p:tag name="KSO_WM_SLIDE_LAYOUT" val="a_d_i"/>
  <p:tag name="KSO_WM_SLIDE_LAYOUT_CNT" val="1_1_1"/>
  <p:tag name="KSO_WM_SLIDE_LAYOUT_INFO" val="{&quot;id&quot;:&quot;2025-08-30T11:09:03&quot;,&quot;maxSize&quot;:{&quot;size1&quot;:21.1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topBottom&quot;}],&quot;id&quot;:&quot;2025-08-30T11:09:03&quot;,&quot;margin&quot;:{&quot;bottom&quot;:0.2120000123977661,&quot;left&quot;:1.2699999809265137,&quot;right&quot;:1.2699999809265137,&quot;top&quot;:0.2120000123977661},&quot;type&quot;:0},{&quot;id&quot;:&quot;2025-08-30T11:09:03&quot;,&quot;margin&quot;:{&quot;bottom&quot;:0.847000002861023,&quot;left&quot;:1.2699999809265137,&quot;right&quot;:1.2699999809265137,&quot;top&quot;:0.847000002861023},&quot;type&quot;:0}],&quot;type&quot;:0}"/>
  <p:tag name="KSO_WM_SLIDE_RATIO" val="1.777778"/>
  <p:tag name="KSO_WM_SLIDE_LAYOUTTYPE" val="navigation"/>
  <p:tag name="KSO_WM_SLIDE_TYPE" val="text"/>
  <p:tag name="KSO_WM_SLIDE_SUBTYPE" val="picTxt"/>
  <p:tag name="KSO_WM_SLIDE_SIZE" val="960*516"/>
  <p:tag name="KSO_WM_SLIDE_POSITION" val="0*0"/>
  <p:tag name="KSO_WM_SLIDE_BACKGROUND" val="[&quot;topBottom&quot;]"/>
  <p:tag name="KSO_WM_SLIDE_BK_DARK_LIGHT" val="2"/>
  <p:tag name="KSO_WM_SLIDE_BACKGROUND_TYPE" val="topBottom"/>
</p:tagLst>
</file>

<file path=ppt/tags/tag9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69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97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3*i*1"/>
  <p:tag name="KSO_WM_BEAUTIFY_FLAG" val="#wm#"/>
  <p:tag name="KSO_WM_TAG_VERSION" val="1.0"/>
  <p:tag name="KSO_WM_CHIP_GROUPID" val="62f35609295c1bf6da70f663"/>
  <p:tag name="KSO_WM_CHIP_XID" val="62f3560a295c1bf6da70f66d"/>
  <p:tag name="KSO_WM_UNIT_DEC_AREA_ID" val="f9ca39e82e3f4d15816c5e802cd69d0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5b4ed32a7d843f98a92fb5f7788808b"/>
  <p:tag name="KSO_WM_SLIDE_BACKGROUND_TYPE" val="general"/>
</p:tagLst>
</file>

<file path=ppt/tags/tag970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TEXT_FILL_FORE_SCHEMECOLOR_INDEX_BRIGHTNESS" val="0"/>
  <p:tag name="KSO_WM_UNIT_TEXT_FILL_FORE_SCHEMECOLOR_INDEX" val="14"/>
  <p:tag name="KSO_WM_UNIT_TEXT_FILL_TYPE" val="1"/>
</p:tagLst>
</file>

<file path=ppt/tags/tag9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83_1*i*1"/>
  <p:tag name="KSO_WM_UNIT_LAYERLEVEL" val="1"/>
  <p:tag name="KSO_WM_TAG_VERSION" val="1.0"/>
  <p:tag name="KSO_WM_BEAUTIFY_FLAG" val="#wm#"/>
  <p:tag name="KSO_WM_UNIT_TYPE" val="i"/>
  <p:tag name="KSO_WM_UNIT_INDEX" val="1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1083"/>
  <p:tag name="KSO_WM_UNIT_VALUE" val="954"/>
  <p:tag name="KSO_WM_TEMPLATE_ASSEMBLE_XID" val="6130c4e08b5cc6c91112a57b"/>
  <p:tag name="KSO_WM_TEMPLATE_ASSEMBLE_GROUPID" val="6130c4e08b5cc6c91112a57b"/>
</p:tagLst>
</file>

<file path=ppt/tags/tag97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3_1*f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00"/>
  <p:tag name="KSO_WM_UNIT_SHOW_EDIT_AREA_INDICATION" val="1"/>
  <p:tag name="KSO_WM_CHIP_GROUPID" val="5e6b05596848fb12bee65ac8"/>
  <p:tag name="KSO_WM_CHIP_XID" val="5e6b05596848fb12bee65aca"/>
  <p:tag name="KSO_WM_UNIT_DEC_AREA_ID" val="70c8755b6f37472d840b2f40d7c25c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t&quot;,&quot;fill_mode&quot;:&quot;full&quot;,&quot;sacle_strategy&quot;:&quot;smart&quot;}"/>
  <p:tag name="KSO_WM_ASSEMBLE_CHIP_INDEX" val="078f4d704024496f9c40d775791a1fb9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b"/>
  <p:tag name="KSO_WM_TEMPLATE_ASSEMBLE_GROUPID" val="6130c4e08b5cc6c91112a57b"/>
</p:tagLst>
</file>

<file path=ppt/tags/tag973.xml><?xml version="1.0" encoding="utf-8"?>
<p:tagLst xmlns:p="http://schemas.openxmlformats.org/presentationml/2006/main">
  <p:tag name="KSO_WM_UNIT_VALUE" val="508*63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83_1*d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7f42cde7938431285b9c7a82f7bb6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ecba67177d7944619af1f1e77c11ebbe"/>
  <p:tag name="KSO_WM_TEMPLATE_ASSEMBLE_XID" val="6130c4e08b5cc6c91112a57b"/>
  <p:tag name="KSO_WM_TEMPLATE_ASSEMBLE_GROUPID" val="6130c4e08b5cc6c91112a57b"/>
  <p:tag name="KSO_WM_UNIT_PICTURE_CLIP_FLAG" val="0"/>
</p:tagLst>
</file>

<file path=ppt/tags/tag974.xml><?xml version="1.0" encoding="utf-8"?>
<p:tagLst xmlns:p="http://schemas.openxmlformats.org/presentationml/2006/main">
  <p:tag name="KSO_WM_SLIDE_ID" val="diagram20220057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7"/>
  <p:tag name="KSO_WM_SLIDE_LAYOUT" val="a_d_i"/>
  <p:tag name="KSO_WM_SLIDE_LAYOUT_CNT" val="1_1_1"/>
  <p:tag name="KSO_WM_SLIDE_RATIO" val="1.777778"/>
  <p:tag name="KSO_WM_SLIDE_LAYOUTTYPE" val="navigation"/>
  <p:tag name="KSO_WM_SLIDE_TYPE" val="text"/>
  <p:tag name="KSO_WM_SLIDE_SUBTYPE" val="picTxt"/>
  <p:tag name="KSO_WM_SLIDE_SIZE" val="960*516"/>
  <p:tag name="KSO_WM_SLIDE_POSITION" val="0*0"/>
  <p:tag name="KSO_WM_SLIDE_BACKGROUND" val="[&quot;topBottom&quot;]"/>
  <p:tag name="KSO_WM_SLIDE_BK_DARK_LIGHT" val="2"/>
  <p:tag name="KSO_WM_SLIDE_BACKGROUND_TYPE" val="topBottom"/>
  <p:tag name="KSO_WM_SLIDE_LAYOUT_INFO" val="{&quot;id&quot;:&quot;2025-08-30T12:04:09&quot;,&quot;maxSize&quot;:{&quot;size1&quot;:21.1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topBottom&quot;}],&quot;id&quot;:&quot;2025-08-30T12:04:09&quot;,&quot;margin&quot;:{&quot;bottom&quot;:0.2120000123977661,&quot;left&quot;:1.2699999809265137,&quot;right&quot;:1.2699999809265137,&quot;top&quot;:0.2120000123977661},&quot;type&quot;:0},{&quot;id&quot;:&quot;2025-08-30T12:04:09&quot;,&quot;margin&quot;:{&quot;bottom&quot;:0.847000002861023,&quot;left&quot;:1.2699999809265137,&quot;right&quot;:1.2699999809265137,&quot;top&quot;:0.847000002861023},&quot;type&quot;:0}],&quot;type&quot;:0}"/>
</p:tagLst>
</file>

<file path=ppt/tags/tag97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9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6_1*i*2"/>
  <p:tag name="KSO_WM_TEMPLATE_CATEGORY" val="diagram"/>
  <p:tag name="KSO_WM_TEMPLATE_INDEX" val="20201596"/>
  <p:tag name="KSO_WM_UNIT_LAYERLEVEL" val="1"/>
  <p:tag name="KSO_WM_TAG_VERSION" val="1.0"/>
  <p:tag name="KSO_WM_BEAUTIFY_FLAG" val="#wm#"/>
  <p:tag name="KSO_WM_UNIT_TYPE" val="i"/>
  <p:tag name="KSO_WM_UNIT_INDEX" val="2"/>
  <p:tag name="KSO_WM_UNIT_DEFAULT_FONT" val="0;0;0"/>
  <p:tag name="KSO_WM_UNIT_BLOCK" val="0"/>
  <p:tag name="KSO_WM_UNIT_PLACING_PICTURE" val="43635.6413649884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6_1*i*1"/>
  <p:tag name="KSO_WM_TEMPLATE_CATEGORY" val="diagram"/>
  <p:tag name="KSO_WM_TEMPLATE_INDEX" val="20201596"/>
  <p:tag name="KSO_WM_UNIT_LAYERLEVEL" val="1"/>
  <p:tag name="KSO_WM_TAG_VERSION" val="1.0"/>
  <p:tag name="KSO_WM_BEAUTIFY_FLAG" val="#wm#"/>
  <p:tag name="KSO_WM_UNIT_TYPE" val="i"/>
  <p:tag name="KSO_WM_UNIT_INDEX" val="1"/>
  <p:tag name="KSO_WM_UNIT_DEFAULT_FONT" val="0;0;0"/>
  <p:tag name="KSO_WM_UNIT_BLOCK" val="0"/>
  <p:tag name="KSO_WM_UNIT_PLACING_PICTURE" val="43635.6413649884"/>
  <p:tag name="KSO_WM_UNIT_TEXT_FILL_FORE_SCHEMECOLOR_INDEX_BRIGHTNESS" val="0"/>
  <p:tag name="KSO_WM_UNIT_TEXT_FILL_FORE_SCHEMECOLOR_INDEX" val="2"/>
  <p:tag name="KSO_WM_UNIT_TEXT_FILL_TYPE" val="1"/>
</p:tagLst>
</file>

<file path=ppt/tags/tag9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6_1*d*3"/>
  <p:tag name="KSO_WM_TEMPLATE_CATEGORY" val="diagram"/>
  <p:tag name="KSO_WM_TEMPLATE_INDEX" val="20201596"/>
  <p:tag name="KSO_WM_UNIT_LAYERLEVEL" val="1"/>
  <p:tag name="KSO_WM_TAG_VERSION" val="1.0"/>
  <p:tag name="KSO_WM_BEAUTIFY_FLAG" val="#wm#"/>
  <p:tag name="KSO_WM_UNIT_VALUE" val="1265*968"/>
  <p:tag name="KSO_WM_UNIT_TYPE" val="d"/>
  <p:tag name="KSO_WM_UNIT_INDEX" val="3"/>
  <p:tag name="KSO_WM_UNIT_DEFAULT_FONT" val="0;0;0"/>
  <p:tag name="KSO_WM_UNIT_BLOCK" val="0"/>
  <p:tag name="KSO_WM_UNIT_PLACING_PICTURE_INFO" val="{&quot;full_picture&quot;:false,&quot;last_crop_picture&quot;:&quot;3-3&quot;,&quot;selected&quot;:&quot;3-3&quot;,&quot;spacing&quot;:6}"/>
</p:tagLst>
</file>

<file path=ppt/tags/tag9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6_1*d*2"/>
  <p:tag name="KSO_WM_TEMPLATE_CATEGORY" val="diagram"/>
  <p:tag name="KSO_WM_TEMPLATE_INDEX" val="20201596"/>
  <p:tag name="KSO_WM_UNIT_LAYERLEVEL" val="1"/>
  <p:tag name="KSO_WM_TAG_VERSION" val="1.0"/>
  <p:tag name="KSO_WM_BEAUTIFY_FLAG" val="#wm#"/>
  <p:tag name="KSO_WM_UNIT_VALUE" val="1265*968"/>
  <p:tag name="KSO_WM_UNIT_TYPE" val="d"/>
  <p:tag name="KSO_WM_UNIT_INDEX" val="2"/>
  <p:tag name="KSO_WM_UNIT_DEFAULT_FONT" val="0;0;0"/>
  <p:tag name="KSO_WM_UNIT_BLOCK" val="0"/>
  <p:tag name="KSO_WM_UNIT_PLACING_PICTURE_INFO" val="{&quot;full_picture&quot;:false,&quot;last_crop_picture&quot;:&quot;3-3&quot;,&quot;selected&quot;:&quot;3-3&quot;,&quot;spacing&quot;:6}"/>
</p:tagLst>
</file>

<file path=ppt/tags/tag98.xml><?xml version="1.0" encoding="utf-8"?>
<p:tagLst xmlns:p="http://schemas.openxmlformats.org/presentationml/2006/main">
  <p:tag name="KSO_WM_UNIT_SUBTYPE" val="t"/>
  <p:tag name="KSO_WM_TEMPLATE_CATEGORY" val="chip"/>
  <p:tag name="KSO_WM_TEMPLATE_INDEX" val="20225838"/>
  <p:tag name="KSO_WM_UNIT_TYPE" val="i"/>
  <p:tag name="KSO_WM_UNIT_INDEX" val="1"/>
  <p:tag name="KSO_WM_UNIT_ID" val="chip20225838_4*i*1"/>
  <p:tag name="KSO_WM_BEAUTIFY_FLAG" val="#wm#"/>
  <p:tag name="KSO_WM_TAG_VERSION" val="1.0"/>
  <p:tag name="KSO_WM_CHIP_GROUPID" val="62f35609295c1bf6da70f663"/>
  <p:tag name="KSO_WM_CHIP_XID" val="62f3560a295c1bf6da70f66e"/>
  <p:tag name="KSO_WM_UNIT_DEC_AREA_ID" val="c27740d6b195427e9c775becdbbbfbce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a5e55fb94954f1aae632dada44e0805"/>
  <p:tag name="KSO_WM_SLIDE_BACKGROUND_TYPE" val="general"/>
</p:tagLst>
</file>

<file path=ppt/tags/tag9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6_1*d*1"/>
  <p:tag name="KSO_WM_TEMPLATE_CATEGORY" val="diagram"/>
  <p:tag name="KSO_WM_TEMPLATE_INDEX" val="20201596"/>
  <p:tag name="KSO_WM_UNIT_LAYERLEVEL" val="1"/>
  <p:tag name="KSO_WM_TAG_VERSION" val="1.0"/>
  <p:tag name="KSO_WM_BEAUTIFY_FLAG" val="#wm#"/>
  <p:tag name="KSO_WM_UNIT_VALUE" val="1265*968"/>
  <p:tag name="KSO_WM_UNIT_TYPE" val="d"/>
  <p:tag name="KSO_WM_UNIT_INDEX" val="1"/>
  <p:tag name="KSO_WM_UNIT_DEFAULT_FONT" val="0;0;0"/>
  <p:tag name="KSO_WM_UNIT_BLOCK" val="0"/>
  <p:tag name="KSO_WM_UNIT_PLACING_PICTURE_INFO" val="{&quot;full_picture&quot;:false,&quot;last_crop_picture&quot;:&quot;3-3&quot;,&quot;selected&quot;:&quot;3-3&quot;,&quot;spacing&quot;:6}"/>
</p:tagLst>
</file>

<file path=ppt/tags/tag981.xml><?xml version="1.0" encoding="utf-8"?>
<p:tagLst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596_1*a*1"/>
  <p:tag name="KSO_WM_TEMPLATE_CATEGORY" val="diagram"/>
  <p:tag name="KSO_WM_TEMPLATE_INDEX" val="20201596"/>
  <p:tag name="KSO_WM_UNIT_LAYERLEVEL" val="1"/>
  <p:tag name="KSO_WM_TAG_VERSION" val="1.0"/>
  <p:tag name="KSO_WM_BEAUTIFY_FLAG" val="#wm#"/>
  <p:tag name="KSO_WM_UNIT_PRESET_TEXT" val="点击添加标题内容"/>
  <p:tag name="KSO_WM_UNIT_DEFAULT_FONT" val="0;0;0"/>
  <p:tag name="KSO_WM_UNIT_BLOCK" val="0"/>
  <p:tag name="KSO_WM_UNIT_PLACING_PICTURE" val="43635.6413649884"/>
  <p:tag name="KSO_WM_UNIT_TEXT_FILL_FORE_SCHEMECOLOR_INDEX_BRIGHTNESS" val="0.25"/>
  <p:tag name="KSO_WM_UNIT_TEXT_FILL_FORE_SCHEMECOLOR_INDEX" val="13"/>
  <p:tag name="KSO_WM_UNIT_TEXT_FILL_TYPE" val="1"/>
  <p:tag name="KSO_WM_UNIT_SMARTLAYOUT_COMPRESS_INFO" val="{&#10;    &quot;id&quot;: &quot;2025-08-30T15:02:02&quot;,&#10;    &quot;max&quot;: 2.0999212598425174,&#10;    &quot;topChanged&quot;: 0.28485219401354517&#10;}&#10;"/>
</p:tagLst>
</file>

<file path=ppt/tags/tag982.xml><?xml version="1.0" encoding="utf-8"?>
<p:tagLst xmlns:p="http://schemas.openxmlformats.org/presentationml/2006/main">
  <p:tag name="KSO_WM_SLIDE_ID" val="diagram20201596_1"/>
  <p:tag name="KSO_WM_TEMPLATE_SUBCATEGORY" val="0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1596"/>
  <p:tag name="KSO_WM_SLIDE_LAYOUT" val="a_d"/>
  <p:tag name="KSO_WM_SLIDE_LAYOUT_CNT" val="1_3"/>
  <p:tag name="KSO_WM_SLIDE_RATIO" val="1.777778"/>
  <p:tag name="KSO_WM_SLIDE_LAYOUTTYPE" val="navigation"/>
  <p:tag name="KSO_WM_SLIDE_TYPE" val="text"/>
  <p:tag name="KSO_WM_SLIDE_SUBTYPE" val="picTxt"/>
  <p:tag name="KSO_WM_SLIDE_SIZE" val="886*451"/>
  <p:tag name="KSO_WM_SLIDE_POSITION" val="36*40"/>
  <p:tag name="KSO_WM_SLIDE_BACKGROUND" val="[&quot;general&quot;]"/>
  <p:tag name="KSO_WM_SLIDE_BK_DARK_LIGHT" val="2"/>
  <p:tag name="KSO_WM_SLIDE_BACKGROUND_TYPE" val="general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71a4e3747e3ea6e293b257"/>
  <p:tag name="KSO_WM_CHIP_FILLPROP" val="[[{&quot;text_align&quot;:&quot;lm&quot;,&quot;text_direction&quot;:&quot;horizontal&quot;,&quot;support_big_font&quot;:false,&quot;picture_toward&quot;:0,&quot;picture_dockside&quot;:[],&quot;fill_id&quot;:&quot;a53971bed3924079ab3e4b00b6b6cbeb&quot;,&quot;fill_align&quot;:&quot;lm&quot;,&quot;chip_types&quot;:[&quot;text&quot;,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c7046210fc6c4d52a930c2f23713b1af&quot;,&quot;fill_align&quot;:&quot;cm&quot;,&quot;chip_types&quot;:[&quot;diagram&quot;,&quot;picture&quot;,&quot;chart&quot;,&quot;table&quot;,&quot;video&quot;]}]]"/>
  <p:tag name="KSO_WM_CHIP_DECFILLPROP" val="[]"/>
  <p:tag name="KSO_WM_SLIDE_CAN_ADD_NAVIGATION" val="1"/>
  <p:tag name="KSO_WM_CHIP_GROUPID" val="5f71a4e3747e3ea6e293b256"/>
  <p:tag name="KSO_WM_SLIDE_SUPPORT_FEATURE_TYPE" val="3"/>
  <p:tag name="KSO_WM_TEMPLATE_ASSEMBLE_XID" val="60656f654054ed1e2fb80948"/>
  <p:tag name="KSO_WM_TEMPLATE_ASSEMBLE_GROUPID" val="60656f654054ed1e2fb80948"/>
  <p:tag name="KSO_WM_UNIT_FLASH_PICTURE_TYPE" val="0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5-08-30T15:02:02&quot;,&quot;type&quot;:1}"/>
</p:tagLst>
</file>

<file path=ppt/tags/tag9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84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UNIT_TYPE" val="i"/>
  <p:tag name="KSO_WM_UNIT_PLACING_PICTURE_USER_VIEWPORT" val="{&quot;height&quot;:2966.2803149606298,&quot;width&quot;:1599.0866141732283}"/>
</p:tagLst>
</file>

<file path=ppt/tags/tag985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UNIT_TEXT_FILL_FORE_SCHEMECOLOR_INDEX_BRIGHTNESS" val="0"/>
  <p:tag name="KSO_WM_UNIT_TEXT_FILL_FORE_SCHEMECOLOR_INDEX" val="14"/>
  <p:tag name="KSO_WM_UNIT_TEXT_FILL_TYPE" val="1"/>
</p:tagLst>
</file>

<file path=ppt/tags/tag986.xml><?xml version="1.0" encoding="utf-8"?>
<p:tagLst xmlns:p="http://schemas.openxmlformats.org/presentationml/2006/main">
  <p:tag name="KSO_WM_UNIT_PICTURE_TOWARD" val="1"/>
  <p:tag name="KSO_WM_UNIT_PICTURE_DOCKSIDE" val="cb,rm,l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5455_1*ζ_h_i*1_1_1"/>
  <p:tag name="KSO_WM_TEMPLATE_CATEGORY" val="diagram"/>
  <p:tag name="KSO_WM_TEMPLATE_INDEX" val="20215455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87.xml><?xml version="1.0" encoding="utf-8"?>
<p:tagLst xmlns:p="http://schemas.openxmlformats.org/presentationml/2006/main">
  <p:tag name="KSO_WM_UNIT_PICTURE_TOWARD" val="1"/>
  <p:tag name="KSO_WM_UNIT_PICTURE_DOCKSIDE" val="cb,rm,l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5455_1*ζ_h_i*1_1_3"/>
  <p:tag name="KSO_WM_TEMPLATE_CATEGORY" val="diagram"/>
  <p:tag name="KSO_WM_TEMPLATE_INDEX" val="20215455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88.xml><?xml version="1.0" encoding="utf-8"?>
<p:tagLst xmlns:p="http://schemas.openxmlformats.org/presentationml/2006/main">
  <p:tag name="KSO_WM_UNIT_PICTURE_TOWARD" val="1"/>
  <p:tag name="KSO_WM_UNIT_PICTURE_DOCKSIDE" val="cb,rm,lm"/>
  <p:tag name="KSO_WM_UNIT_VALUE" val="879*106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455_1*ζ_h_d*1_1_1"/>
  <p:tag name="KSO_WM_TEMPLATE_CATEGORY" val="diagram"/>
  <p:tag name="KSO_WM_TEMPLATE_INDEX" val="20215455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PLACING_PICTURE_USER_VIEWPORT" val="{&quot;height&quot;:4615.686614173228,&quot;width&quot;:5568.862992125984}"/>
</p:tagLst>
</file>

<file path=ppt/tags/tag989.xml><?xml version="1.0" encoding="utf-8"?>
<p:tagLst xmlns:p="http://schemas.openxmlformats.org/presentationml/2006/main">
  <p:tag name="KSO_WM_UNIT_PICTURE_TOWARD" val="1"/>
  <p:tag name="KSO_WM_UNIT_PICTURE_DOCKSIDE" val="cb,rm,lm"/>
  <p:tag name="KSO_WM_UNIT_VALUE" val="865*130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2"/>
  <p:tag name="KSO_WM_UNIT_ID" val="diagram20215455_1*ζ_h_d*1_1_2"/>
  <p:tag name="KSO_WM_TEMPLATE_CATEGORY" val="diagram"/>
  <p:tag name="KSO_WM_TEMPLATE_INDEX" val="20215455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PLACING_PICTURE_USER_VIEWPORT" val="{&quot;height&quot;:4541.828346456693,&quot;width&quot;:6835.028346456693}"/>
</p:tagLst>
</file>

<file path=ppt/tags/tag99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990.xml><?xml version="1.0" encoding="utf-8"?>
<p:tagLst xmlns:p="http://schemas.openxmlformats.org/presentationml/2006/main">
  <p:tag name="KSO_WM_SLIDE_ID" val="diagram20220057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7"/>
  <p:tag name="KSO_WM_SLIDE_LAYOUT" val="a_d_i"/>
  <p:tag name="KSO_WM_SLIDE_LAYOUT_CNT" val="1_1_1"/>
  <p:tag name="KSO_WM_SLIDE_RATIO" val="1.777778"/>
  <p:tag name="KSO_WM_SLIDE_LAYOUTTYPE" val="navigation"/>
  <p:tag name="KSO_WM_SLIDE_TYPE" val="text"/>
  <p:tag name="KSO_WM_SLIDE_SUBTYPE" val="picTxt"/>
  <p:tag name="KSO_WM_SLIDE_SIZE" val="960*516"/>
  <p:tag name="KSO_WM_SLIDE_POSITION" val="0*0"/>
  <p:tag name="KSO_WM_SLIDE_BACKGROUND" val="[&quot;topBottom&quot;]"/>
  <p:tag name="KSO_WM_SLIDE_BK_DARK_LIGHT" val="2"/>
  <p:tag name="KSO_WM_SLIDE_BACKGROUND_TYPE" val="topBottom"/>
  <p:tag name="KSO_WM_SLIDE_LAYOUT_INFO" val="{&quot;id&quot;:&quot;2025-08-30T12:05:35&quot;,&quot;maxSize&quot;:{&quot;size1&quot;:21.1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topBottom&quot;}],&quot;id&quot;:&quot;2025-08-30T12:05:35&quot;,&quot;margin&quot;:{&quot;bottom&quot;:0.2120000123977661,&quot;left&quot;:1.2699999809265137,&quot;right&quot;:1.2699999809265137,&quot;top&quot;:0.2120000123977661},&quot;type&quot;:0},{&quot;id&quot;:&quot;2025-08-30T12:05:35&quot;,&quot;margin&quot;:{&quot;bottom&quot;:0.847000002861023,&quot;left&quot;:1.2699999809265137,&quot;right&quot;:1.2699999809265137,&quot;top&quot;:0.847000002861023},&quot;type&quot;:0}],&quot;type&quot;:0}"/>
</p:tagLst>
</file>

<file path=ppt/tags/tag991.xml><?xml version="1.0" encoding="utf-8"?>
<p:tagLst xmlns:p="http://schemas.openxmlformats.org/presentationml/2006/main">
  <p:tag name="KSO_WM_UNIT_NOCLEAR" val="0"/>
  <p:tag name="KSO_WM_UNIT_VALUE" val="9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5258_7*e*1"/>
  <p:tag name="KSO_WM_TEMPLATE_CATEGORY" val="custom"/>
  <p:tag name="KSO_WM_TEMPLATE_INDEX" val="20205258"/>
  <p:tag name="KSO_WM_UNIT_LAYERLEVEL" val="1"/>
  <p:tag name="KSO_WM_TAG_VERSION" val="1.0"/>
  <p:tag name="KSO_WM_BEAUTIFY_FLAG" val="#wm#"/>
  <p:tag name="KSO_WM_UNIT_PRESET_TEXT" val="PART.01"/>
  <p:tag name="KSO_WM_UNIT_TEXT_FILL_FORE_SCHEMECOLOR_INDEX_BRIGHTNESS" val="0"/>
  <p:tag name="KSO_WM_UNIT_TEXT_FILL_FORE_SCHEMECOLOR_INDEX" val="14"/>
  <p:tag name="KSO_WM_UNIT_TEXT_FILL_TYPE" val="1"/>
</p:tagLst>
</file>

<file path=ppt/tags/tag99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258_7*a*1"/>
  <p:tag name="KSO_WM_TEMPLATE_CATEGORY" val="custom"/>
  <p:tag name="KSO_WM_TEMPLATE_INDEX" val="20205258"/>
  <p:tag name="KSO_WM_UNIT_LAYERLEVEL" val="1"/>
  <p:tag name="KSO_WM_TAG_VERSION" val="1.0"/>
  <p:tag name="KSO_WM_BEAUTIFY_FLAG" val="#wm#"/>
  <p:tag name="KSO_WM_UNIT_PRESET_TEXT" val="单击此处添加标题"/>
  <p:tag name="KSO_WM_UNIT_TEXT_FILL_FORE_SCHEMECOLOR_INDEX_BRIGHTNESS" val="0.15"/>
  <p:tag name="KSO_WM_UNIT_TEXT_FILL_FORE_SCHEMECOLOR_INDEX" val="13"/>
  <p:tag name="KSO_WM_UNIT_TEXT_FILL_TYPE" val="1"/>
</p:tagLst>
</file>

<file path=ppt/tags/tag993.xml><?xml version="1.0" encoding="utf-8"?>
<p:tagLst xmlns:p="http://schemas.openxmlformats.org/presentationml/2006/main">
  <p:tag name="KSO_WM_SLIDE_ID" val="custom2020525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5258"/>
  <p:tag name="KSO_WM_SLIDE_LAYOUT" val="a_b_e"/>
  <p:tag name="KSO_WM_SLIDE_LAYOUT_CNT" val="1_1_1"/>
</p:tagLst>
</file>

<file path=ppt/tags/tag9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95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996.xml><?xml version="1.0" encoding="utf-8"?>
<p:tagLst xmlns:p="http://schemas.openxmlformats.org/presentationml/2006/main">
  <p:tag name="KSO_WM_UNIT_BLOCK" val="0"/>
  <p:tag name="KSO_WM_UNIT_DEC_AREA_ID" val="9238b6fddea04bf48935dd95b7d34d42"/>
  <p:tag name="KSO_WM_UNIT_SM_LIMIT_TYPE" val="2"/>
  <p:tag name="KSO_WM_UNIT_ISCONTENTSTITLE" val="0"/>
  <p:tag name="KSO_WM_UNIT_ISNUMDGMTITLE" val="0"/>
  <p:tag name="KSO_WM_UNIT_NOCLEAR" val="0"/>
  <p:tag name="KSO_WM_UNIT_VALUE" val="49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diagram20220057_2*b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PRESET_TEXT_INDEX" val="5"/>
  <p:tag name="KSO_WM_UNIT_PRESET_TEXT_LEN" val="25"/>
  <p:tag name="KSO_WM_UNIT_TEXT_FILL_FORE_SCHEMECOLOR_INDEX_BRIGHTNESS" val="0"/>
  <p:tag name="KSO_WM_UNIT_TEXT_FILL_FORE_SCHEMECOLOR_INDEX" val="14"/>
  <p:tag name="KSO_WM_UNIT_TEXT_FILL_TYPE" val="1"/>
</p:tagLst>
</file>

<file path=ppt/tags/tag997.xml><?xml version="1.0" encoding="utf-8"?>
<p:tagLst xmlns:p="http://schemas.openxmlformats.org/presentationml/2006/main">
  <p:tag name="KSO_WM_UNIT_BLOCK" val="0"/>
  <p:tag name="KSO_WM_UNIT_DEC_AREA_ID" val="85d88755e52e4ce3b042a798c7ff6815"/>
  <p:tag name="KSO_WM_UNIT_SM_LIMIT_TYPE" val="2"/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2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4"/>
  <p:tag name="KSO_WM_UNIT_TEXT_FILL_TYPE" val="1"/>
</p:tagLst>
</file>

<file path=ppt/tags/tag9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05585_2*l_h_i*1_1_2"/>
  <p:tag name="KSO_WM_TEMPLATE_CATEGORY" val="diagram"/>
  <p:tag name="KSO_WM_TEMPLATE_INDEX" val="20205585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76.3739763779528,&quot;left&quot;:314.4482283464567,&quot;top&quot;:131.97641732283464,&quot;width&quot;:588.0231102362204}"/>
</p:tagLst>
</file>

<file path=ppt/tags/tag9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5585_2*l_h_i*1_1_1"/>
  <p:tag name="KSO_WM_TEMPLATE_CATEGORY" val="diagram"/>
  <p:tag name="KSO_WM_TEMPLATE_INDEX" val="2020558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76.3739763779528,&quot;left&quot;:314.4482283464567,&quot;top&quot;:131.97641732283464,&quot;width&quot;:588.0231102362204}"/>
</p:tagLst>
</file>

<file path=ppt/theme/theme1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FFD24F"/>
      </a:accent1>
      <a:accent2>
        <a:srgbClr val="F0BB4B"/>
      </a:accent2>
      <a:accent3>
        <a:srgbClr val="E1A446"/>
      </a:accent3>
      <a:accent4>
        <a:srgbClr val="D18C42"/>
      </a:accent4>
      <a:accent5>
        <a:srgbClr val="C2753D"/>
      </a:accent5>
      <a:accent6>
        <a:srgbClr val="B35E3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EAF9FF"/>
      </a:dk2>
      <a:lt2>
        <a:srgbClr val="FFFFFF"/>
      </a:lt2>
      <a:accent1>
        <a:srgbClr val="66CCFF"/>
      </a:accent1>
      <a:accent2>
        <a:srgbClr val="6BD2DB"/>
      </a:accent2>
      <a:accent3>
        <a:srgbClr val="70D7B8"/>
      </a:accent3>
      <a:accent4>
        <a:srgbClr val="74DD94"/>
      </a:accent4>
      <a:accent5>
        <a:srgbClr val="79E271"/>
      </a:accent5>
      <a:accent6>
        <a:srgbClr val="7EE84D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">
      <a:dk1>
        <a:srgbClr val="000000"/>
      </a:dk1>
      <a:lt1>
        <a:srgbClr val="FFFFFF"/>
      </a:lt1>
      <a:dk2>
        <a:srgbClr val="EAF9FF"/>
      </a:dk2>
      <a:lt2>
        <a:srgbClr val="FFFFFF"/>
      </a:lt2>
      <a:accent1>
        <a:srgbClr val="66CCFF"/>
      </a:accent1>
      <a:accent2>
        <a:srgbClr val="6BD2DB"/>
      </a:accent2>
      <a:accent3>
        <a:srgbClr val="70D7B8"/>
      </a:accent3>
      <a:accent4>
        <a:srgbClr val="74DD94"/>
      </a:accent4>
      <a:accent5>
        <a:srgbClr val="79E271"/>
      </a:accent5>
      <a:accent6>
        <a:srgbClr val="7EE84D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​​">
  <a:themeElements>
    <a:clrScheme name="">
      <a:dk1>
        <a:sysClr val="windowText" lastClr="000000"/>
      </a:dk1>
      <a:lt1>
        <a:sysClr val="window" lastClr="FFFFFF"/>
      </a:lt1>
      <a:dk2>
        <a:srgbClr val="EFEDFC"/>
      </a:dk2>
      <a:lt2>
        <a:srgbClr val="FFFFFF"/>
      </a:lt2>
      <a:accent1>
        <a:srgbClr val="7876D1"/>
      </a:accent1>
      <a:accent2>
        <a:srgbClr val="8A76BF"/>
      </a:accent2>
      <a:accent3>
        <a:srgbClr val="9C77AD"/>
      </a:accent3>
      <a:accent4>
        <a:srgbClr val="AD779A"/>
      </a:accent4>
      <a:accent5>
        <a:srgbClr val="BF7888"/>
      </a:accent5>
      <a:accent6>
        <a:srgbClr val="D17876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">
      <a:dk1>
        <a:srgbClr val="000000"/>
      </a:dk1>
      <a:lt1>
        <a:srgbClr val="FFFFFF"/>
      </a:lt1>
      <a:dk2>
        <a:srgbClr val="EFEDFC"/>
      </a:dk2>
      <a:lt2>
        <a:srgbClr val="FFFFFF"/>
      </a:lt2>
      <a:accent1>
        <a:srgbClr val="7876D1"/>
      </a:accent1>
      <a:accent2>
        <a:srgbClr val="8A76BF"/>
      </a:accent2>
      <a:accent3>
        <a:srgbClr val="9C77AD"/>
      </a:accent3>
      <a:accent4>
        <a:srgbClr val="AD779A"/>
      </a:accent4>
      <a:accent5>
        <a:srgbClr val="BF7888"/>
      </a:accent5>
      <a:accent6>
        <a:srgbClr val="D17876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​​">
  <a:themeElements>
    <a:clrScheme name="">
      <a:dk1>
        <a:srgbClr val="000000"/>
      </a:dk1>
      <a:lt1>
        <a:srgbClr val="FFFFFF"/>
      </a:lt1>
      <a:dk2>
        <a:srgbClr val="FAC466"/>
      </a:dk2>
      <a:lt2>
        <a:srgbClr val="FBF6B5"/>
      </a:lt2>
      <a:accent1>
        <a:srgbClr val="E49C47"/>
      </a:accent1>
      <a:accent2>
        <a:srgbClr val="D2AD42"/>
      </a:accent2>
      <a:accent3>
        <a:srgbClr val="BBBD48"/>
      </a:accent3>
      <a:accent4>
        <a:srgbClr val="9FCB5B"/>
      </a:accent4>
      <a:accent5>
        <a:srgbClr val="B4DEA5"/>
      </a:accent5>
      <a:accent6>
        <a:srgbClr val="919EC0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2453</Words>
  <Application>WPS 演示</Application>
  <PresentationFormat>宽屏</PresentationFormat>
  <Paragraphs>100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19</vt:i4>
      </vt:variant>
    </vt:vector>
  </HeadingPairs>
  <TitlesOfParts>
    <vt:vector size="50" baseType="lpstr">
      <vt:lpstr>Arial</vt:lpstr>
      <vt:lpstr>宋体</vt:lpstr>
      <vt:lpstr>Wingdings</vt:lpstr>
      <vt:lpstr>汉仪中黑 简</vt:lpstr>
      <vt:lpstr>黑体</vt:lpstr>
      <vt:lpstr>汉仪大黑简</vt:lpstr>
      <vt:lpstr>汉仪中简黑简</vt:lpstr>
      <vt:lpstr>微软雅黑</vt:lpstr>
      <vt:lpstr>Arial Black</vt:lpstr>
      <vt:lpstr>Dubai Medium</vt:lpstr>
      <vt:lpstr>Segoe Print</vt:lpstr>
      <vt:lpstr>MiSans Normal</vt:lpstr>
      <vt:lpstr>Wingdings</vt:lpstr>
      <vt:lpstr>站酷文艺体</vt:lpstr>
      <vt:lpstr>幼圆</vt:lpstr>
      <vt:lpstr>汉仪乐喵体W</vt:lpstr>
      <vt:lpstr>汉仪旗黑-50简</vt:lpstr>
      <vt:lpstr>汉仪粗黑 简</vt:lpstr>
      <vt:lpstr>幼圆</vt:lpstr>
      <vt:lpstr>Segoe UI</vt:lpstr>
      <vt:lpstr>汉仪乐喵体W</vt:lpstr>
      <vt:lpstr>Arial Unicode MS</vt:lpstr>
      <vt:lpstr>Calibri</vt:lpstr>
      <vt:lpstr>1_Office 主题​​</vt:lpstr>
      <vt:lpstr>1_WPS</vt:lpstr>
      <vt:lpstr>1_Office 主题</vt:lpstr>
      <vt:lpstr>2_Office 主题​​</vt:lpstr>
      <vt:lpstr>3_Office 主题​​</vt:lpstr>
      <vt:lpstr>6_Office 主题​​</vt:lpstr>
      <vt:lpstr>4_Office 主题​​</vt:lpstr>
      <vt:lpstr>5_Office 主题​​</vt:lpstr>
      <vt:lpstr>关注儿童青少年心理健康</vt:lpstr>
      <vt:lpstr>PowerPoint 演示文稿</vt:lpstr>
      <vt:lpstr>我国儿童青少年心理现状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常见的儿童青少年异常行为</vt:lpstr>
      <vt:lpstr>PowerPoint 演示文稿</vt:lpstr>
      <vt:lpstr>PowerPoint 演示文稿</vt:lpstr>
      <vt:lpstr>PowerPoint 演示文稿</vt:lpstr>
      <vt:lpstr>怎么保持儿童青少年心理健康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您的观看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有你真好！</cp:lastModifiedBy>
  <cp:revision>21</cp:revision>
  <dcterms:created xsi:type="dcterms:W3CDTF">2023-08-09T12:44:00Z</dcterms:created>
  <dcterms:modified xsi:type="dcterms:W3CDTF">2025-08-30T07:30:37Z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2052-12.1.0.16250</vt:lpwstr>
  </property>
</Properties>
</file>