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64" r:id="rId5"/>
    <p:sldId id="265" r:id="rId6"/>
    <p:sldId id="296" r:id="rId7"/>
    <p:sldId id="298" r:id="rId8"/>
    <p:sldId id="299" r:id="rId9"/>
    <p:sldId id="302" r:id="rId10"/>
    <p:sldId id="294" r:id="rId11"/>
    <p:sldId id="272" r:id="rId12"/>
    <p:sldId id="274" r:id="rId13"/>
    <p:sldId id="275" r:id="rId14"/>
    <p:sldId id="303" r:id="rId15"/>
    <p:sldId id="295" r:id="rId16"/>
    <p:sldId id="290" r:id="rId17"/>
    <p:sldId id="291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2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405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8" Type="http://schemas.openxmlformats.org/officeDocument/2006/relationships/tags" Target="../tags/tag86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8" Type="http://schemas.openxmlformats.org/officeDocument/2006/relationships/tags" Target="../tags/tag103.xml"/><Relationship Id="rId17" Type="http://schemas.openxmlformats.org/officeDocument/2006/relationships/tags" Target="../tags/tag102.xml"/><Relationship Id="rId16" Type="http://schemas.openxmlformats.org/officeDocument/2006/relationships/tags" Target="../tags/tag101.xml"/><Relationship Id="rId15" Type="http://schemas.openxmlformats.org/officeDocument/2006/relationships/tags" Target="../tags/tag100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8" Type="http://schemas.openxmlformats.org/officeDocument/2006/relationships/tags" Target="../tags/tag120.xml"/><Relationship Id="rId17" Type="http://schemas.openxmlformats.org/officeDocument/2006/relationships/tags" Target="../tags/tag119.xml"/><Relationship Id="rId16" Type="http://schemas.openxmlformats.org/officeDocument/2006/relationships/tags" Target="../tags/tag118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7" Type="http://schemas.openxmlformats.org/officeDocument/2006/relationships/tags" Target="../tags/tag172.xml"/><Relationship Id="rId16" Type="http://schemas.openxmlformats.org/officeDocument/2006/relationships/tags" Target="../tags/tag171.xml"/><Relationship Id="rId15" Type="http://schemas.openxmlformats.org/officeDocument/2006/relationships/tags" Target="../tags/tag170.xml"/><Relationship Id="rId14" Type="http://schemas.openxmlformats.org/officeDocument/2006/relationships/tags" Target="../tags/tag169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3" Type="http://schemas.openxmlformats.org/officeDocument/2006/relationships/tags" Target="../tags/tag184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5" Type="http://schemas.openxmlformats.org/officeDocument/2006/relationships/tags" Target="../tags/tag228.xml"/><Relationship Id="rId14" Type="http://schemas.openxmlformats.org/officeDocument/2006/relationships/tags" Target="../tags/tag227.xml"/><Relationship Id="rId13" Type="http://schemas.openxmlformats.org/officeDocument/2006/relationships/tags" Target="../tags/tag226.xml"/><Relationship Id="rId12" Type="http://schemas.openxmlformats.org/officeDocument/2006/relationships/tags" Target="../tags/tag225.xml"/><Relationship Id="rId11" Type="http://schemas.openxmlformats.org/officeDocument/2006/relationships/tags" Target="../tags/tag224.xml"/><Relationship Id="rId10" Type="http://schemas.openxmlformats.org/officeDocument/2006/relationships/tags" Target="../tags/tag223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3" Type="http://schemas.openxmlformats.org/officeDocument/2006/relationships/tags" Target="../tags/tag240.xml"/><Relationship Id="rId12" Type="http://schemas.openxmlformats.org/officeDocument/2006/relationships/tags" Target="../tags/tag239.xml"/><Relationship Id="rId11" Type="http://schemas.openxmlformats.org/officeDocument/2006/relationships/tags" Target="../tags/tag238.xml"/><Relationship Id="rId10" Type="http://schemas.openxmlformats.org/officeDocument/2006/relationships/tags" Target="../tags/tag237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2" Type="http://schemas.openxmlformats.org/officeDocument/2006/relationships/tags" Target="../tags/tag265.xml"/><Relationship Id="rId11" Type="http://schemas.openxmlformats.org/officeDocument/2006/relationships/tags" Target="../tags/tag264.xml"/><Relationship Id="rId10" Type="http://schemas.openxmlformats.org/officeDocument/2006/relationships/tags" Target="../tags/tag263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1" Type="http://schemas.openxmlformats.org/officeDocument/2006/relationships/tags" Target="../tags/tag285.xml"/><Relationship Id="rId20" Type="http://schemas.openxmlformats.org/officeDocument/2006/relationships/tags" Target="../tags/tag284.xml"/><Relationship Id="rId2" Type="http://schemas.openxmlformats.org/officeDocument/2006/relationships/tags" Target="../tags/tag266.xml"/><Relationship Id="rId19" Type="http://schemas.openxmlformats.org/officeDocument/2006/relationships/tags" Target="../tags/tag283.xml"/><Relationship Id="rId18" Type="http://schemas.openxmlformats.org/officeDocument/2006/relationships/tags" Target="../tags/tag282.xml"/><Relationship Id="rId17" Type="http://schemas.openxmlformats.org/officeDocument/2006/relationships/tags" Target="../tags/tag281.xml"/><Relationship Id="rId16" Type="http://schemas.openxmlformats.org/officeDocument/2006/relationships/tags" Target="../tags/tag280.xml"/><Relationship Id="rId15" Type="http://schemas.openxmlformats.org/officeDocument/2006/relationships/tags" Target="../tags/tag279.xml"/><Relationship Id="rId14" Type="http://schemas.openxmlformats.org/officeDocument/2006/relationships/tags" Target="../tags/tag278.xml"/><Relationship Id="rId13" Type="http://schemas.openxmlformats.org/officeDocument/2006/relationships/tags" Target="../tags/tag277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93.xml"/><Relationship Id="rId8" Type="http://schemas.openxmlformats.org/officeDocument/2006/relationships/tags" Target="../tags/tag292.xml"/><Relationship Id="rId7" Type="http://schemas.openxmlformats.org/officeDocument/2006/relationships/tags" Target="../tags/tag291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1" Type="http://schemas.openxmlformats.org/officeDocument/2006/relationships/tags" Target="../tags/tag295.xml"/><Relationship Id="rId10" Type="http://schemas.openxmlformats.org/officeDocument/2006/relationships/tags" Target="../tags/tag29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095" cy="6858000"/>
          </a:xfrm>
          <a:prstGeom prst="rect">
            <a:avLst/>
          </a:prstGeom>
          <a:gradFill>
            <a:gsLst>
              <a:gs pos="0">
                <a:schemeClr val="bg2">
                  <a:lumMod val="92000"/>
                </a:schemeClr>
              </a:gs>
              <a:gs pos="100000">
                <a:schemeClr val="bg1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6385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6386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6387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4" name="矩形: 圆顶角 12"/>
          <p:cNvSpPr/>
          <p:nvPr userDrawn="1">
            <p:custDataLst>
              <p:tags r:id="rId6"/>
            </p:custDataLst>
          </p:nvPr>
        </p:nvSpPr>
        <p:spPr>
          <a:xfrm rot="2160000" flipH="1">
            <a:off x="2314395" y="2028634"/>
            <a:ext cx="1498714" cy="2882836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6000">
                <a:schemeClr val="accent1">
                  <a:alpha val="34000"/>
                </a:schemeClr>
              </a:gs>
              <a:gs pos="98000">
                <a:schemeClr val="accent1">
                  <a:alpha val="5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MiSans" panose="00000500000000000000" charset="-122"/>
              <a:sym typeface="+mn-ea"/>
            </a:endParaRPr>
          </a:p>
        </p:txBody>
      </p:sp>
      <p:sp>
        <p:nvSpPr>
          <p:cNvPr id="15" name="矩形: 圆顶角 13"/>
          <p:cNvSpPr/>
          <p:nvPr userDrawn="1">
            <p:custDataLst>
              <p:tags r:id="rId7"/>
            </p:custDataLst>
          </p:nvPr>
        </p:nvSpPr>
        <p:spPr>
          <a:xfrm rot="12960000" flipH="1">
            <a:off x="1374377" y="1923376"/>
            <a:ext cx="1498714" cy="292305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87000">
                <a:schemeClr val="accent1">
                  <a:alpha val="0"/>
                  <a:lumMod val="0"/>
                  <a:lumOff val="10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9" name="标题"/>
          <p:cNvSpPr txBox="1">
            <a:spLocks noGrp="1"/>
          </p:cNvSpPr>
          <p:nvPr>
            <p:ph type="title" idx="16388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单击此处添加章节标题</a:t>
            </a:r>
            <a:endParaRPr dirty="0">
              <a:sym typeface="+mn-ea"/>
            </a:endParaRPr>
          </a:p>
        </p:txBody>
      </p:sp>
      <p:sp>
        <p:nvSpPr>
          <p:cNvPr id="10" name="节编号"/>
          <p:cNvSpPr txBox="1"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none" lIns="0" tIns="0" rIns="0" bIns="0" rtlCol="0" anchor="ctr" anchorCtr="0">
            <a:normAutofit/>
          </a:bodyPr>
          <a:lstStyle>
            <a:lvl1pPr marL="0" marR="0" lvl="0" indent="0" algn="r" defTabSz="914400" rtl="0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72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01</a:t>
            </a:r>
            <a:endParaRPr dirty="0"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095" cy="6858000"/>
          </a:xfrm>
          <a:prstGeom prst="rect">
            <a:avLst/>
          </a:prstGeom>
          <a:gradFill>
            <a:gsLst>
              <a:gs pos="0">
                <a:schemeClr val="bg2">
                  <a:lumMod val="92000"/>
                </a:schemeClr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 userDrawn="1">
            <p:custDataLst>
              <p:tags r:id="rId3"/>
            </p:custDataLst>
          </p:nvPr>
        </p:nvSpPr>
        <p:spPr>
          <a:xfrm>
            <a:off x="2288565" y="1318468"/>
            <a:ext cx="1763395" cy="1763395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17000"/>
                </a:scheme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6385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6386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6387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6" name="矩形: 圆顶角 12"/>
          <p:cNvSpPr/>
          <p:nvPr userDrawn="1">
            <p:custDataLst>
              <p:tags r:id="rId7"/>
            </p:custDataLst>
          </p:nvPr>
        </p:nvSpPr>
        <p:spPr>
          <a:xfrm rot="2700000" flipH="1" flipV="1">
            <a:off x="8203681" y="2169756"/>
            <a:ext cx="2033110" cy="3784533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6000">
                <a:schemeClr val="accent1">
                  <a:alpha val="34000"/>
                </a:schemeClr>
              </a:gs>
              <a:gs pos="98000">
                <a:schemeClr val="accent1">
                  <a:alpha val="5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MiSans" panose="00000500000000000000" charset="-122"/>
              <a:sym typeface="+mn-ea"/>
            </a:endParaRPr>
          </a:p>
        </p:txBody>
      </p:sp>
      <p:sp>
        <p:nvSpPr>
          <p:cNvPr id="17" name="矩形: 圆顶角 13"/>
          <p:cNvSpPr/>
          <p:nvPr userDrawn="1">
            <p:custDataLst>
              <p:tags r:id="rId8"/>
            </p:custDataLst>
          </p:nvPr>
        </p:nvSpPr>
        <p:spPr>
          <a:xfrm rot="13500000" flipH="1" flipV="1">
            <a:off x="7899822" y="902160"/>
            <a:ext cx="2033110" cy="383734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87000">
                <a:srgbClr val="FFFFFF">
                  <a:alpha val="0"/>
                </a:srgb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MiSans" panose="00000500000000000000" charset="-122"/>
              <a:sym typeface="+mn-ea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19" name="标题"/>
          <p:cNvSpPr txBox="1">
            <a:spLocks noGrp="1"/>
          </p:cNvSpPr>
          <p:nvPr>
            <p:ph type="title" idx="16388" hasCustomPrompt="1"/>
            <p:custDataLst>
              <p:tags r:id="rId10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0" tIns="0" rIns="0" bIns="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4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 algn="l"/>
            <a:r>
              <a:rPr dirty="0">
                <a:sym typeface="+mn-ea"/>
              </a:rPr>
              <a:t>谢谢观看</a:t>
            </a:r>
            <a:endParaRPr dirty="0"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5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398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3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191000" y="533400"/>
            <a:ext cx="7391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5" hasCustomPrompt="1"/>
            <p:custDataLst>
              <p:tags r:id="rId6"/>
            </p:custDataLst>
          </p:nvPr>
        </p:nvSpPr>
        <p:spPr>
          <a:xfrm>
            <a:off x="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>
          <a:xfrm>
            <a:off x="4191000" y="30480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4375150" y="3276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4191000" y="4216400"/>
            <a:ext cx="2057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4191000" y="4724400"/>
            <a:ext cx="2057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7" hasCustomPrompt="1"/>
            <p:custDataLst>
              <p:tags r:id="rId11"/>
            </p:custDataLst>
          </p:nvPr>
        </p:nvSpPr>
        <p:spPr>
          <a:xfrm>
            <a:off x="6858000" y="30480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7042150" y="3276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858000" y="4216400"/>
            <a:ext cx="2057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6858000" y="4724400"/>
            <a:ext cx="2057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8" hasCustomPrompt="1"/>
            <p:custDataLst>
              <p:tags r:id="rId15"/>
            </p:custDataLst>
          </p:nvPr>
        </p:nvSpPr>
        <p:spPr>
          <a:xfrm>
            <a:off x="9525000" y="30480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9709150" y="3276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9525000" y="4216400"/>
            <a:ext cx="2057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525000" y="4724400"/>
            <a:ext cx="2057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6" hasCustomPrompt="1"/>
            <p:custDataLst>
              <p:tags r:id="rId6"/>
            </p:custDataLst>
          </p:nvPr>
        </p:nvSpPr>
        <p:spPr>
          <a:xfrm>
            <a:off x="609600" y="1524000"/>
            <a:ext cx="10972800" cy="4724400"/>
          </a:xfrm>
          <a:custGeom>
            <a:avLst/>
            <a:gdLst>
              <a:gd name="connisteX0" fmla="*/ 0 w 10972800"/>
              <a:gd name="connsiteY0" fmla="*/ 203200 h 4724400"/>
              <a:gd name="connisteX1" fmla="*/ 203200 w 10972800"/>
              <a:gd name="connsiteY1" fmla="*/ 0 h 4724400"/>
              <a:gd name="connisteX2" fmla="*/ 10769600 w 10972800"/>
              <a:gd name="connsiteY2" fmla="*/ 0 h 4724400"/>
              <a:gd name="connisteX3" fmla="*/ 10972800 w 10972800"/>
              <a:gd name="connsiteY3" fmla="*/ 203200 h 4724400"/>
              <a:gd name="connisteX4" fmla="*/ 10972800 w 10972800"/>
              <a:gd name="connsiteY4" fmla="*/ 4521200 h 4724400"/>
              <a:gd name="connisteX5" fmla="*/ 10769600 w 10972800"/>
              <a:gd name="connsiteY5" fmla="*/ 4724400 h 4724400"/>
              <a:gd name="connisteX6" fmla="*/ 203200 w 10972800"/>
              <a:gd name="connsiteY6" fmla="*/ 4724400 h 4724400"/>
              <a:gd name="connisteX7" fmla="*/ 0 w 10972800"/>
              <a:gd name="connsiteY7" fmla="*/ 4521200 h 4724400"/>
              <a:gd name="connisteX8" fmla="*/ 0 w 109728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4521200"/>
                </a:lnTo>
                <a:cubicBezTo>
                  <a:pt x="10972800" y="4633424"/>
                  <a:pt x="10881824" y="4724400"/>
                  <a:pt x="107696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1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8432800" cy="2209800"/>
          </a:xfrm>
          <a:custGeom>
            <a:avLst/>
            <a:gdLst>
              <a:gd name="connisteX0" fmla="*/ 0 w 8432800"/>
              <a:gd name="connsiteY0" fmla="*/ 203200 h 2209800"/>
              <a:gd name="connisteX1" fmla="*/ 203200 w 8432800"/>
              <a:gd name="connsiteY1" fmla="*/ 0 h 2209800"/>
              <a:gd name="connisteX2" fmla="*/ 8432800 w 8432800"/>
              <a:gd name="connsiteY2" fmla="*/ 0 h 2209800"/>
              <a:gd name="connisteX3" fmla="*/ 8432800 w 8432800"/>
              <a:gd name="connsiteY3" fmla="*/ 2209800 h 2209800"/>
              <a:gd name="connisteX4" fmla="*/ 203200 w 8432800"/>
              <a:gd name="connsiteY4" fmla="*/ 2209800 h 2209800"/>
              <a:gd name="connisteX5" fmla="*/ 0 w 8432800"/>
              <a:gd name="connsiteY5" fmla="*/ 2006600 h 2209800"/>
              <a:gd name="connisteX6" fmla="*/ 0 w 8432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8432800" y="0"/>
                </a:lnTo>
                <a:lnTo>
                  <a:pt x="8432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042400" y="15240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18923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451100"/>
            <a:ext cx="7823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3149600" y="40386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3454400" y="44069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3454400" y="4965700"/>
            <a:ext cx="7823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5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6" hasCustomPrompt="1"/>
            <p:custDataLst>
              <p:tags r:id="rId6"/>
            </p:custDataLst>
          </p:nvPr>
        </p:nvSpPr>
        <p:spPr>
          <a:xfrm>
            <a:off x="609600" y="609600"/>
            <a:ext cx="10972800" cy="4495800"/>
          </a:xfrm>
          <a:custGeom>
            <a:avLst/>
            <a:gdLst>
              <a:gd name="connisteX0" fmla="*/ 0 w 10972800"/>
              <a:gd name="connsiteY0" fmla="*/ 203200 h 4495800"/>
              <a:gd name="connisteX1" fmla="*/ 203200 w 10972800"/>
              <a:gd name="connsiteY1" fmla="*/ 0 h 4495800"/>
              <a:gd name="connisteX2" fmla="*/ 10769600 w 10972800"/>
              <a:gd name="connsiteY2" fmla="*/ 0 h 4495800"/>
              <a:gd name="connisteX3" fmla="*/ 10972800 w 10972800"/>
              <a:gd name="connsiteY3" fmla="*/ 203200 h 4495800"/>
              <a:gd name="connisteX4" fmla="*/ 10972800 w 10972800"/>
              <a:gd name="connsiteY4" fmla="*/ 4292600 h 4495800"/>
              <a:gd name="connisteX5" fmla="*/ 10769600 w 10972800"/>
              <a:gd name="connsiteY5" fmla="*/ 4495800 h 4495800"/>
              <a:gd name="connisteX6" fmla="*/ 203200 w 10972800"/>
              <a:gd name="connsiteY6" fmla="*/ 4495800 h 4495800"/>
              <a:gd name="connisteX7" fmla="*/ 0 w 10972800"/>
              <a:gd name="connsiteY7" fmla="*/ 4292600 h 4495800"/>
              <a:gd name="connisteX8" fmla="*/ 0 w 10972800"/>
              <a:gd name="connsiteY8" fmla="*/ 203200 h 4495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4495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4292600"/>
                </a:lnTo>
                <a:cubicBezTo>
                  <a:pt x="10972800" y="4404824"/>
                  <a:pt x="10881824" y="4495800"/>
                  <a:pt x="10769600" y="4495800"/>
                </a:cubicBezTo>
                <a:lnTo>
                  <a:pt x="203200" y="4495800"/>
                </a:lnTo>
                <a:cubicBezTo>
                  <a:pt x="90976" y="4495800"/>
                  <a:pt x="0" y="4404824"/>
                  <a:pt x="0" y="4292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9_1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609600" y="1524000"/>
            <a:ext cx="10972800" cy="1473200"/>
          </a:xfrm>
          <a:custGeom>
            <a:avLst/>
            <a:gdLst>
              <a:gd name="connisteX0" fmla="*/ 0 w 10972800"/>
              <a:gd name="connsiteY0" fmla="*/ 203200 h 1473200"/>
              <a:gd name="connisteX1" fmla="*/ 203200 w 10972800"/>
              <a:gd name="connsiteY1" fmla="*/ 0 h 1473200"/>
              <a:gd name="connisteX2" fmla="*/ 10769600 w 10972800"/>
              <a:gd name="connsiteY2" fmla="*/ 0 h 1473200"/>
              <a:gd name="connisteX3" fmla="*/ 10972800 w 10972800"/>
              <a:gd name="connsiteY3" fmla="*/ 203200 h 1473200"/>
              <a:gd name="connisteX4" fmla="*/ 10972800 w 10972800"/>
              <a:gd name="connsiteY4" fmla="*/ 1270000 h 1473200"/>
              <a:gd name="connisteX5" fmla="*/ 10769600 w 10972800"/>
              <a:gd name="connsiteY5" fmla="*/ 1473200 h 1473200"/>
              <a:gd name="connisteX6" fmla="*/ 203200 w 10972800"/>
              <a:gd name="connsiteY6" fmla="*/ 1473200 h 1473200"/>
              <a:gd name="connisteX7" fmla="*/ 0 w 10972800"/>
              <a:gd name="connsiteY7" fmla="*/ 1270000 h 1473200"/>
              <a:gd name="connisteX8" fmla="*/ 0 w 10972800"/>
              <a:gd name="connsiteY8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270000"/>
                </a:lnTo>
                <a:cubicBezTo>
                  <a:pt x="10972800" y="1382224"/>
                  <a:pt x="10881824" y="1473200"/>
                  <a:pt x="10769600" y="1473200"/>
                </a:cubicBez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2" hasCustomPrompt="1"/>
            <p:custDataLst>
              <p:tags r:id="rId7"/>
            </p:custDataLst>
          </p:nvPr>
        </p:nvSpPr>
        <p:spPr>
          <a:xfrm>
            <a:off x="914400" y="1879600"/>
            <a:ext cx="762000" cy="762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879600" y="1879600"/>
            <a:ext cx="9398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879600" y="2336800"/>
            <a:ext cx="93980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>
          <a:xfrm>
            <a:off x="609600" y="3149600"/>
            <a:ext cx="10972800" cy="1473200"/>
          </a:xfrm>
          <a:custGeom>
            <a:avLst/>
            <a:gdLst>
              <a:gd name="connisteX0" fmla="*/ 0 w 10972800"/>
              <a:gd name="connsiteY0" fmla="*/ 203200 h 1473200"/>
              <a:gd name="connisteX1" fmla="*/ 203200 w 10972800"/>
              <a:gd name="connsiteY1" fmla="*/ 0 h 1473200"/>
              <a:gd name="connisteX2" fmla="*/ 10769600 w 10972800"/>
              <a:gd name="connsiteY2" fmla="*/ 0 h 1473200"/>
              <a:gd name="connisteX3" fmla="*/ 10972800 w 10972800"/>
              <a:gd name="connsiteY3" fmla="*/ 203200 h 1473200"/>
              <a:gd name="connisteX4" fmla="*/ 10972800 w 10972800"/>
              <a:gd name="connsiteY4" fmla="*/ 1270000 h 1473200"/>
              <a:gd name="connisteX5" fmla="*/ 10769600 w 10972800"/>
              <a:gd name="connsiteY5" fmla="*/ 1473200 h 1473200"/>
              <a:gd name="connisteX6" fmla="*/ 203200 w 10972800"/>
              <a:gd name="connsiteY6" fmla="*/ 1473200 h 1473200"/>
              <a:gd name="connisteX7" fmla="*/ 0 w 10972800"/>
              <a:gd name="connsiteY7" fmla="*/ 1270000 h 1473200"/>
              <a:gd name="connisteX8" fmla="*/ 0 w 10972800"/>
              <a:gd name="connsiteY8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270000"/>
                </a:lnTo>
                <a:cubicBezTo>
                  <a:pt x="10972800" y="1382224"/>
                  <a:pt x="10881824" y="1473200"/>
                  <a:pt x="10769600" y="1473200"/>
                </a:cubicBez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4" hasCustomPrompt="1"/>
            <p:custDataLst>
              <p:tags r:id="rId11"/>
            </p:custDataLst>
          </p:nvPr>
        </p:nvSpPr>
        <p:spPr>
          <a:xfrm>
            <a:off x="914400" y="3505200"/>
            <a:ext cx="762000" cy="762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1879600" y="3505200"/>
            <a:ext cx="9398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1879600" y="3962400"/>
            <a:ext cx="93980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609600" y="4775200"/>
            <a:ext cx="10972800" cy="1473200"/>
          </a:xfrm>
          <a:custGeom>
            <a:avLst/>
            <a:gdLst>
              <a:gd name="connisteX0" fmla="*/ 0 w 10972800"/>
              <a:gd name="connsiteY0" fmla="*/ 203200 h 1473200"/>
              <a:gd name="connisteX1" fmla="*/ 203200 w 10972800"/>
              <a:gd name="connsiteY1" fmla="*/ 0 h 1473200"/>
              <a:gd name="connisteX2" fmla="*/ 10769600 w 10972800"/>
              <a:gd name="connsiteY2" fmla="*/ 0 h 1473200"/>
              <a:gd name="connisteX3" fmla="*/ 10972800 w 10972800"/>
              <a:gd name="connsiteY3" fmla="*/ 203200 h 1473200"/>
              <a:gd name="connisteX4" fmla="*/ 10972800 w 10972800"/>
              <a:gd name="connsiteY4" fmla="*/ 1270000 h 1473200"/>
              <a:gd name="connisteX5" fmla="*/ 10769600 w 10972800"/>
              <a:gd name="connsiteY5" fmla="*/ 1473200 h 1473200"/>
              <a:gd name="connisteX6" fmla="*/ 203200 w 10972800"/>
              <a:gd name="connsiteY6" fmla="*/ 1473200 h 1473200"/>
              <a:gd name="connisteX7" fmla="*/ 0 w 10972800"/>
              <a:gd name="connsiteY7" fmla="*/ 1270000 h 1473200"/>
              <a:gd name="connisteX8" fmla="*/ 0 w 10972800"/>
              <a:gd name="connsiteY8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270000"/>
                </a:lnTo>
                <a:cubicBezTo>
                  <a:pt x="10972800" y="1382224"/>
                  <a:pt x="10881824" y="1473200"/>
                  <a:pt x="10769600" y="1473200"/>
                </a:cubicBez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6" hasCustomPrompt="1"/>
            <p:custDataLst>
              <p:tags r:id="rId15"/>
            </p:custDataLst>
          </p:nvPr>
        </p:nvSpPr>
        <p:spPr>
          <a:xfrm>
            <a:off x="914400" y="5130800"/>
            <a:ext cx="762000" cy="762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1879600" y="5130800"/>
            <a:ext cx="9398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1879600" y="5588000"/>
            <a:ext cx="93980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095" cy="6858000"/>
          </a:xfrm>
          <a:prstGeom prst="rect">
            <a:avLst/>
          </a:prstGeom>
          <a:gradFill>
            <a:gsLst>
              <a:gs pos="0">
                <a:schemeClr val="bg2">
                  <a:lumMod val="92000"/>
                </a:schemeClr>
              </a:gs>
              <a:gs pos="100000">
                <a:schemeClr val="bg1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标题"/>
          <p:cNvSpPr txBox="1">
            <a:spLocks noGrp="1"/>
          </p:cNvSpPr>
          <p:nvPr>
            <p:ph type="title" idx="1" hasCustomPrompt="1"/>
            <p:custDataLst>
              <p:tags r:id="rId3"/>
            </p:custDataLst>
          </p:nvPr>
        </p:nvSpPr>
        <p:spPr>
          <a:xfrm>
            <a:off x="4391953" y="2821599"/>
            <a:ext cx="779487" cy="121480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标题</a:t>
            </a:r>
            <a:endParaRPr dirty="0">
              <a:sym typeface="+mn-ea"/>
            </a:endParaRPr>
          </a:p>
        </p:txBody>
      </p:sp>
      <p:sp>
        <p:nvSpPr>
          <p:cNvPr id="17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7"/>
            </p:custDataLst>
          </p:nvPr>
        </p:nvSpPr>
        <p:spPr>
          <a:xfrm>
            <a:off x="635" y="3260090"/>
            <a:ext cx="3695065" cy="3597910"/>
          </a:xfrm>
          <a:custGeom>
            <a:avLst/>
            <a:gdLst>
              <a:gd name="connsiteX0" fmla="*/ 736674 w 3699837"/>
              <a:gd name="connsiteY0" fmla="*/ 1 h 3598032"/>
              <a:gd name="connsiteX1" fmla="*/ 1521677 w 3699837"/>
              <a:gd name="connsiteY1" fmla="*/ 325103 h 3598032"/>
              <a:gd name="connsiteX2" fmla="*/ 3699837 w 3699837"/>
              <a:gd name="connsiteY2" fmla="*/ 2503264 h 3598032"/>
              <a:gd name="connsiteX3" fmla="*/ 2605068 w 3699837"/>
              <a:gd name="connsiteY3" fmla="*/ 3598032 h 3598032"/>
              <a:gd name="connsiteX4" fmla="*/ 1654210 w 3699837"/>
              <a:gd name="connsiteY4" fmla="*/ 3598032 h 3598032"/>
              <a:gd name="connsiteX5" fmla="*/ 0 w 3699837"/>
              <a:gd name="connsiteY5" fmla="*/ 1943822 h 3598032"/>
              <a:gd name="connsiteX6" fmla="*/ 144 w 3699837"/>
              <a:gd name="connsiteY6" fmla="*/ 281376 h 3598032"/>
              <a:gd name="connsiteX7" fmla="*/ 35939 w 3699837"/>
              <a:gd name="connsiteY7" fmla="*/ 249020 h 3598032"/>
              <a:gd name="connsiteX8" fmla="*/ 736674 w 3699837"/>
              <a:gd name="connsiteY8" fmla="*/ 1 h 359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9837" h="3598032">
                <a:moveTo>
                  <a:pt x="736674" y="1"/>
                </a:moveTo>
                <a:cubicBezTo>
                  <a:pt x="1020799" y="-24"/>
                  <a:pt x="1304915" y="108342"/>
                  <a:pt x="1521677" y="325103"/>
                </a:cubicBezTo>
                <a:lnTo>
                  <a:pt x="3699837" y="2503264"/>
                </a:lnTo>
                <a:lnTo>
                  <a:pt x="2605068" y="3598032"/>
                </a:lnTo>
                <a:lnTo>
                  <a:pt x="1654210" y="3598032"/>
                </a:lnTo>
                <a:lnTo>
                  <a:pt x="0" y="1943822"/>
                </a:lnTo>
                <a:lnTo>
                  <a:pt x="144" y="281376"/>
                </a:lnTo>
                <a:lnTo>
                  <a:pt x="35939" y="249020"/>
                </a:lnTo>
                <a:cubicBezTo>
                  <a:pt x="239448" y="83031"/>
                  <a:pt x="488064" y="22"/>
                  <a:pt x="736674" y="1"/>
                </a:cubicBezTo>
                <a:close/>
              </a:path>
            </a:pathLst>
          </a:custGeom>
          <a:gradFill flip="none" rotWithShape="1">
            <a:gsLst>
              <a:gs pos="87000">
                <a:schemeClr val="accent1">
                  <a:alpha val="0"/>
                  <a:lumMod val="2000"/>
                  <a:lumOff val="98000"/>
                </a:schemeClr>
              </a:gs>
              <a:gs pos="0">
                <a:schemeClr val="accent1">
                  <a:lumMod val="3000"/>
                  <a:lumOff val="97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" name="任意多边形: 形状 3"/>
          <p:cNvSpPr/>
          <p:nvPr userDrawn="1">
            <p:custDataLst>
              <p:tags r:id="rId8"/>
            </p:custDataLst>
          </p:nvPr>
        </p:nvSpPr>
        <p:spPr>
          <a:xfrm>
            <a:off x="0" y="4176395"/>
            <a:ext cx="2851785" cy="2681605"/>
          </a:xfrm>
          <a:custGeom>
            <a:avLst/>
            <a:gdLst>
              <a:gd name="connsiteX0" fmla="*/ 406010 w 2844974"/>
              <a:gd name="connsiteY0" fmla="*/ 0 h 2696845"/>
              <a:gd name="connsiteX1" fmla="*/ 2543439 w 2844974"/>
              <a:gd name="connsiteY1" fmla="*/ 2137429 h 2696845"/>
              <a:gd name="connsiteX2" fmla="*/ 2822872 w 2844974"/>
              <a:gd name="connsiteY2" fmla="*/ 2606335 h 2696845"/>
              <a:gd name="connsiteX3" fmla="*/ 2844974 w 2844974"/>
              <a:gd name="connsiteY3" fmla="*/ 2696845 h 2696845"/>
              <a:gd name="connsiteX4" fmla="*/ 78 w 2844974"/>
              <a:gd name="connsiteY4" fmla="*/ 2696747 h 2696845"/>
              <a:gd name="connsiteX5" fmla="*/ 0 w 2844974"/>
              <a:gd name="connsiteY5" fmla="*/ 406010 h 2696845"/>
              <a:gd name="connsiteX6" fmla="*/ 406010 w 2844974"/>
              <a:gd name="connsiteY6" fmla="*/ 0 h 269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4974" h="2696845">
                <a:moveTo>
                  <a:pt x="406010" y="0"/>
                </a:moveTo>
                <a:lnTo>
                  <a:pt x="2543439" y="2137429"/>
                </a:lnTo>
                <a:cubicBezTo>
                  <a:pt x="2678919" y="2272909"/>
                  <a:pt x="2772063" y="2434691"/>
                  <a:pt x="2822872" y="2606335"/>
                </a:cubicBezTo>
                <a:lnTo>
                  <a:pt x="2844974" y="2696845"/>
                </a:lnTo>
                <a:lnTo>
                  <a:pt x="78" y="2696747"/>
                </a:lnTo>
                <a:lnTo>
                  <a:pt x="0" y="406010"/>
                </a:lnTo>
                <a:lnTo>
                  <a:pt x="406010" y="0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0"/>
                </a:srgbClr>
              </a:gs>
              <a:gs pos="56000">
                <a:schemeClr val="accent1">
                  <a:alpha val="34000"/>
                </a:schemeClr>
              </a:gs>
              <a:gs pos="98000">
                <a:schemeClr val="accent1">
                  <a:alpha val="5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3556000"/>
            <a:ext cx="5334000" cy="2692400"/>
          </a:xfrm>
          <a:custGeom>
            <a:avLst/>
            <a:gdLst>
              <a:gd name="connisteX0" fmla="*/ 0 w 5334000"/>
              <a:gd name="connsiteY0" fmla="*/ 0 h 2692400"/>
              <a:gd name="connisteX1" fmla="*/ 5334000 w 5334000"/>
              <a:gd name="connsiteY1" fmla="*/ 0 h 2692400"/>
              <a:gd name="connisteX2" fmla="*/ 5334000 w 5334000"/>
              <a:gd name="connsiteY2" fmla="*/ 2489200 h 2692400"/>
              <a:gd name="connisteX3" fmla="*/ 5130800 w 5334000"/>
              <a:gd name="connsiteY3" fmla="*/ 2692400 h 2692400"/>
              <a:gd name="connisteX4" fmla="*/ 203200 w 5334000"/>
              <a:gd name="connsiteY4" fmla="*/ 2692400 h 2692400"/>
              <a:gd name="connisteX5" fmla="*/ 0 w 5334000"/>
              <a:gd name="connsiteY5" fmla="*/ 2489200 h 2692400"/>
              <a:gd name="connisteX6" fmla="*/ 0 w 53340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92400">
                <a:moveTo>
                  <a:pt x="0" y="0"/>
                </a:moveTo>
                <a:lnTo>
                  <a:pt x="5334000" y="0"/>
                </a:lnTo>
                <a:lnTo>
                  <a:pt x="5334000" y="2489200"/>
                </a:lnTo>
                <a:cubicBezTo>
                  <a:pt x="5334000" y="2601424"/>
                  <a:pt x="5243024" y="2692400"/>
                  <a:pt x="51308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2032000 h 2032000"/>
              <a:gd name="connisteX5" fmla="*/ 0 w 5334000"/>
              <a:gd name="connsiteY5" fmla="*/ 2032000 h 2032000"/>
              <a:gd name="connisteX6" fmla="*/ 0 w 53340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860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419600"/>
            <a:ext cx="4724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3556000"/>
            <a:ext cx="5334000" cy="2692400"/>
          </a:xfrm>
          <a:custGeom>
            <a:avLst/>
            <a:gdLst>
              <a:gd name="connisteX0" fmla="*/ 0 w 5334000"/>
              <a:gd name="connsiteY0" fmla="*/ 0 h 2692400"/>
              <a:gd name="connisteX1" fmla="*/ 5334000 w 5334000"/>
              <a:gd name="connsiteY1" fmla="*/ 0 h 2692400"/>
              <a:gd name="connisteX2" fmla="*/ 5334000 w 5334000"/>
              <a:gd name="connsiteY2" fmla="*/ 2489200 h 2692400"/>
              <a:gd name="connisteX3" fmla="*/ 5130800 w 5334000"/>
              <a:gd name="connsiteY3" fmla="*/ 2692400 h 2692400"/>
              <a:gd name="connisteX4" fmla="*/ 203200 w 5334000"/>
              <a:gd name="connsiteY4" fmla="*/ 2692400 h 2692400"/>
              <a:gd name="connisteX5" fmla="*/ 0 w 5334000"/>
              <a:gd name="connsiteY5" fmla="*/ 2489200 h 2692400"/>
              <a:gd name="connisteX6" fmla="*/ 0 w 53340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92400">
                <a:moveTo>
                  <a:pt x="0" y="0"/>
                </a:moveTo>
                <a:lnTo>
                  <a:pt x="5334000" y="0"/>
                </a:lnTo>
                <a:lnTo>
                  <a:pt x="5334000" y="2489200"/>
                </a:lnTo>
                <a:cubicBezTo>
                  <a:pt x="5334000" y="2601424"/>
                  <a:pt x="5243024" y="2692400"/>
                  <a:pt x="51308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2484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2032000 h 2032000"/>
              <a:gd name="connisteX5" fmla="*/ 0 w 5334000"/>
              <a:gd name="connsiteY5" fmla="*/ 2032000 h 2032000"/>
              <a:gd name="connisteX6" fmla="*/ 0 w 53340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3860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4419600"/>
            <a:ext cx="4724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9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8153400" y="533400"/>
            <a:ext cx="3429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6" hasCustomPrompt="1"/>
            <p:custDataLst>
              <p:tags r:id="rId6"/>
            </p:custDataLst>
          </p:nvPr>
        </p:nvSpPr>
        <p:spPr>
          <a:xfrm>
            <a:off x="609600" y="609600"/>
            <a:ext cx="6934200" cy="5638800"/>
          </a:xfrm>
          <a:custGeom>
            <a:avLst/>
            <a:gdLst>
              <a:gd name="connisteX0" fmla="*/ 0 w 6934200"/>
              <a:gd name="connsiteY0" fmla="*/ 203200 h 5638800"/>
              <a:gd name="connisteX1" fmla="*/ 203200 w 6934200"/>
              <a:gd name="connsiteY1" fmla="*/ 0 h 5638800"/>
              <a:gd name="connisteX2" fmla="*/ 6731000 w 6934200"/>
              <a:gd name="connsiteY2" fmla="*/ 0 h 5638800"/>
              <a:gd name="connisteX3" fmla="*/ 6934200 w 6934200"/>
              <a:gd name="connsiteY3" fmla="*/ 203200 h 5638800"/>
              <a:gd name="connisteX4" fmla="*/ 6934200 w 6934200"/>
              <a:gd name="connsiteY4" fmla="*/ 5435600 h 5638800"/>
              <a:gd name="connisteX5" fmla="*/ 6731000 w 6934200"/>
              <a:gd name="connsiteY5" fmla="*/ 5638800 h 5638800"/>
              <a:gd name="connisteX6" fmla="*/ 203200 w 6934200"/>
              <a:gd name="connsiteY6" fmla="*/ 5638800 h 5638800"/>
              <a:gd name="connisteX7" fmla="*/ 0 w 6934200"/>
              <a:gd name="connsiteY7" fmla="*/ 5435600 h 5638800"/>
              <a:gd name="connisteX8" fmla="*/ 0 w 69342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9342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5435600"/>
                </a:lnTo>
                <a:cubicBezTo>
                  <a:pt x="6934200" y="5547824"/>
                  <a:pt x="6843224" y="5638800"/>
                  <a:pt x="67310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4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225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10972800" cy="2082800"/>
          </a:xfrm>
          <a:custGeom>
            <a:avLst/>
            <a:gdLst>
              <a:gd name="connisteX0" fmla="*/ 0 w 10972800"/>
              <a:gd name="connsiteY0" fmla="*/ 203200 h 2082800"/>
              <a:gd name="connisteX1" fmla="*/ 203200 w 10972800"/>
              <a:gd name="connsiteY1" fmla="*/ 0 h 2082800"/>
              <a:gd name="connisteX2" fmla="*/ 10769600 w 10972800"/>
              <a:gd name="connsiteY2" fmla="*/ 0 h 2082800"/>
              <a:gd name="connisteX3" fmla="*/ 10972800 w 10972800"/>
              <a:gd name="connsiteY3" fmla="*/ 203200 h 2082800"/>
              <a:gd name="connisteX4" fmla="*/ 10972800 w 10972800"/>
              <a:gd name="connsiteY4" fmla="*/ 1879600 h 2082800"/>
              <a:gd name="connisteX5" fmla="*/ 10769600 w 10972800"/>
              <a:gd name="connsiteY5" fmla="*/ 2082800 h 2082800"/>
              <a:gd name="connisteX6" fmla="*/ 203200 w 10972800"/>
              <a:gd name="connsiteY6" fmla="*/ 2082800 h 2082800"/>
              <a:gd name="connisteX7" fmla="*/ 0 w 10972800"/>
              <a:gd name="connsiteY7" fmla="*/ 1879600 h 2082800"/>
              <a:gd name="connisteX8" fmla="*/ 0 w 10972800"/>
              <a:gd name="connsiteY8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79600"/>
                </a:lnTo>
                <a:cubicBezTo>
                  <a:pt x="10972800" y="1991824"/>
                  <a:pt x="10881824" y="2082800"/>
                  <a:pt x="107696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2164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4724400"/>
            <a:ext cx="5029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4008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553200" y="42164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553200" y="4724400"/>
            <a:ext cx="5029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0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1524000"/>
            <a:ext cx="6934200" cy="4724400"/>
          </a:xfrm>
          <a:custGeom>
            <a:avLst/>
            <a:gdLst>
              <a:gd name="connisteX0" fmla="*/ 0 w 6934200"/>
              <a:gd name="connsiteY0" fmla="*/ 203200 h 4724400"/>
              <a:gd name="connisteX1" fmla="*/ 203200 w 6934200"/>
              <a:gd name="connsiteY1" fmla="*/ 0 h 4724400"/>
              <a:gd name="connisteX2" fmla="*/ 6934200 w 6934200"/>
              <a:gd name="connsiteY2" fmla="*/ 0 h 4724400"/>
              <a:gd name="connisteX3" fmla="*/ 6934200 w 6934200"/>
              <a:gd name="connsiteY3" fmla="*/ 4724400 h 4724400"/>
              <a:gd name="connisteX4" fmla="*/ 203200 w 6934200"/>
              <a:gd name="connsiteY4" fmla="*/ 4724400 h 4724400"/>
              <a:gd name="connisteX5" fmla="*/ 0 w 6934200"/>
              <a:gd name="connsiteY5" fmla="*/ 4521200 h 4724400"/>
              <a:gd name="connisteX6" fmla="*/ 0 w 69342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934200" y="0"/>
                </a:lnTo>
                <a:lnTo>
                  <a:pt x="69342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7543800" y="1524000"/>
            <a:ext cx="4038600" cy="4724400"/>
          </a:xfrm>
          <a:custGeom>
            <a:avLst/>
            <a:gdLst>
              <a:gd name="connisteX0" fmla="*/ 0 w 4038600"/>
              <a:gd name="connsiteY0" fmla="*/ 0 h 4724400"/>
              <a:gd name="connisteX1" fmla="*/ 3835400 w 4038600"/>
              <a:gd name="connsiteY1" fmla="*/ 0 h 4724400"/>
              <a:gd name="connisteX2" fmla="*/ 4038600 w 4038600"/>
              <a:gd name="connsiteY2" fmla="*/ 203200 h 4724400"/>
              <a:gd name="connisteX3" fmla="*/ 4038600 w 4038600"/>
              <a:gd name="connsiteY3" fmla="*/ 4521200 h 4724400"/>
              <a:gd name="connisteX4" fmla="*/ 3835400 w 4038600"/>
              <a:gd name="connsiteY4" fmla="*/ 4724400 h 4724400"/>
              <a:gd name="connisteX5" fmla="*/ 0 w 4038600"/>
              <a:gd name="connsiteY5" fmla="*/ 4724400 h 4724400"/>
              <a:gd name="connisteX6" fmla="*/ 0 w 40386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0"/>
                </a:move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4521200"/>
                </a:lnTo>
                <a:cubicBezTo>
                  <a:pt x="4038600" y="4633424"/>
                  <a:pt x="3947624" y="4724400"/>
                  <a:pt x="38354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8001000" y="2997200"/>
            <a:ext cx="3124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8001000" y="3556000"/>
            <a:ext cx="3124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4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548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4648200" y="609600"/>
            <a:ext cx="6934200" cy="5638800"/>
          </a:xfrm>
          <a:custGeom>
            <a:avLst/>
            <a:gdLst>
              <a:gd name="connisteX0" fmla="*/ 0 w 6934200"/>
              <a:gd name="connsiteY0" fmla="*/ 203200 h 5638800"/>
              <a:gd name="connisteX1" fmla="*/ 203200 w 6934200"/>
              <a:gd name="connsiteY1" fmla="*/ 0 h 5638800"/>
              <a:gd name="connisteX2" fmla="*/ 6731000 w 6934200"/>
              <a:gd name="connsiteY2" fmla="*/ 0 h 5638800"/>
              <a:gd name="connisteX3" fmla="*/ 6934200 w 6934200"/>
              <a:gd name="connsiteY3" fmla="*/ 203200 h 5638800"/>
              <a:gd name="connisteX4" fmla="*/ 6934200 w 6934200"/>
              <a:gd name="connsiteY4" fmla="*/ 5435600 h 5638800"/>
              <a:gd name="connisteX5" fmla="*/ 6731000 w 6934200"/>
              <a:gd name="connsiteY5" fmla="*/ 5638800 h 5638800"/>
              <a:gd name="connisteX6" fmla="*/ 203200 w 6934200"/>
              <a:gd name="connsiteY6" fmla="*/ 5638800 h 5638800"/>
              <a:gd name="connisteX7" fmla="*/ 0 w 6934200"/>
              <a:gd name="connsiteY7" fmla="*/ 5435600 h 5638800"/>
              <a:gd name="connisteX8" fmla="*/ 0 w 69342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9342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5435600"/>
                </a:lnTo>
                <a:cubicBezTo>
                  <a:pt x="6934200" y="5547824"/>
                  <a:pt x="6843224" y="5638800"/>
                  <a:pt x="67310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054600" y="1143000"/>
            <a:ext cx="6121400" cy="4572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2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2514600" y="23622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0" hasCustomPrompt="1"/>
            <p:custDataLst>
              <p:tags r:id="rId8"/>
            </p:custDataLst>
          </p:nvPr>
        </p:nvSpPr>
        <p:spPr>
          <a:xfrm>
            <a:off x="2870200" y="27178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1016000" y="42418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1016000" y="4800600"/>
            <a:ext cx="4521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5" hasCustomPrompt="1"/>
            <p:custDataLst>
              <p:tags r:id="rId12"/>
            </p:custDataLst>
          </p:nvPr>
        </p:nvSpPr>
        <p:spPr>
          <a:xfrm>
            <a:off x="8153400" y="23622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3" hasCustomPrompt="1"/>
            <p:custDataLst>
              <p:tags r:id="rId13"/>
            </p:custDataLst>
          </p:nvPr>
        </p:nvSpPr>
        <p:spPr>
          <a:xfrm>
            <a:off x="8509000" y="27178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6654800" y="42418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6654800" y="4800600"/>
            <a:ext cx="4521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_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2438400" y="1803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0" hasCustomPrompt="1"/>
            <p:custDataLst>
              <p:tags r:id="rId7"/>
            </p:custDataLst>
          </p:nvPr>
        </p:nvSpPr>
        <p:spPr>
          <a:xfrm>
            <a:off x="2794000" y="21590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5814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1402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8229600" y="1803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2" hasCustomPrompt="1"/>
            <p:custDataLst>
              <p:tags r:id="rId11"/>
            </p:custDataLst>
          </p:nvPr>
        </p:nvSpPr>
        <p:spPr>
          <a:xfrm>
            <a:off x="8585200" y="21590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400800" y="35814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400800" y="41402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3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7543800" y="533400"/>
            <a:ext cx="4038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6" hasCustomPrompt="1"/>
            <p:custDataLst>
              <p:tags r:id="rId6"/>
            </p:custDataLst>
          </p:nvPr>
        </p:nvSpPr>
        <p:spPr>
          <a:xfrm>
            <a:off x="0" y="0"/>
            <a:ext cx="6934200" cy="6858000"/>
          </a:xfrm>
          <a:custGeom>
            <a:avLst/>
            <a:gdLst>
              <a:gd name="connisteX0" fmla="*/ 0 w 6934200"/>
              <a:gd name="connsiteY0" fmla="*/ 0 h 6858000"/>
              <a:gd name="connisteX1" fmla="*/ 6934200 w 6934200"/>
              <a:gd name="connsiteY1" fmla="*/ 0 h 6858000"/>
              <a:gd name="connisteX2" fmla="*/ 6934200 w 6934200"/>
              <a:gd name="connsiteY2" fmla="*/ 6858000 h 6858000"/>
              <a:gd name="connisteX3" fmla="*/ 0 w 6934200"/>
              <a:gd name="connsiteY3" fmla="*/ 6858000 h 6858000"/>
              <a:gd name="connisteX4" fmla="*/ 0 w 69342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6934200" h="6858000">
                <a:moveTo>
                  <a:pt x="0" y="0"/>
                </a:moveTo>
                <a:lnTo>
                  <a:pt x="6934200" y="0"/>
                </a:lnTo>
                <a:lnTo>
                  <a:pt x="69342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2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6" hasCustomPrompt="1"/>
            <p:custDataLst>
              <p:tags r:id="rId6"/>
            </p:custDataLst>
          </p:nvPr>
        </p:nvSpPr>
        <p:spPr>
          <a:xfrm>
            <a:off x="4648200" y="609600"/>
            <a:ext cx="6934200" cy="5638800"/>
          </a:xfrm>
          <a:custGeom>
            <a:avLst/>
            <a:gdLst>
              <a:gd name="connisteX0" fmla="*/ 0 w 6934200"/>
              <a:gd name="connsiteY0" fmla="*/ 203200 h 5638800"/>
              <a:gd name="connisteX1" fmla="*/ 203200 w 6934200"/>
              <a:gd name="connsiteY1" fmla="*/ 0 h 5638800"/>
              <a:gd name="connisteX2" fmla="*/ 6731000 w 6934200"/>
              <a:gd name="connsiteY2" fmla="*/ 0 h 5638800"/>
              <a:gd name="connisteX3" fmla="*/ 6934200 w 6934200"/>
              <a:gd name="connsiteY3" fmla="*/ 203200 h 5638800"/>
              <a:gd name="connisteX4" fmla="*/ 6934200 w 6934200"/>
              <a:gd name="connsiteY4" fmla="*/ 5435600 h 5638800"/>
              <a:gd name="connisteX5" fmla="*/ 6731000 w 6934200"/>
              <a:gd name="connsiteY5" fmla="*/ 5638800 h 5638800"/>
              <a:gd name="connisteX6" fmla="*/ 203200 w 6934200"/>
              <a:gd name="connsiteY6" fmla="*/ 5638800 h 5638800"/>
              <a:gd name="connisteX7" fmla="*/ 0 w 6934200"/>
              <a:gd name="connsiteY7" fmla="*/ 5435600 h 5638800"/>
              <a:gd name="connisteX8" fmla="*/ 0 w 69342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9342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5435600"/>
                </a:lnTo>
                <a:cubicBezTo>
                  <a:pt x="6934200" y="5547824"/>
                  <a:pt x="6843224" y="5638800"/>
                  <a:pt x="67310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8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1828800" y="1498600"/>
            <a:ext cx="8534400" cy="3657600"/>
          </a:xfrm>
          <a:noFill/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9_3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3759200"/>
            <a:ext cx="10972800" cy="2489200"/>
          </a:xfrm>
          <a:custGeom>
            <a:avLst/>
            <a:gdLst>
              <a:gd name="connisteX0" fmla="*/ 0 w 10972800"/>
              <a:gd name="connsiteY0" fmla="*/ 203200 h 2489200"/>
              <a:gd name="connisteX1" fmla="*/ 203200 w 10972800"/>
              <a:gd name="connsiteY1" fmla="*/ 0 h 2489200"/>
              <a:gd name="connisteX2" fmla="*/ 10769600 w 10972800"/>
              <a:gd name="connsiteY2" fmla="*/ 0 h 2489200"/>
              <a:gd name="connisteX3" fmla="*/ 10972800 w 10972800"/>
              <a:gd name="connsiteY3" fmla="*/ 203200 h 2489200"/>
              <a:gd name="connisteX4" fmla="*/ 10972800 w 10972800"/>
              <a:gd name="connsiteY4" fmla="*/ 2286000 h 2489200"/>
              <a:gd name="connisteX5" fmla="*/ 10769600 w 10972800"/>
              <a:gd name="connsiteY5" fmla="*/ 2489200 h 2489200"/>
              <a:gd name="connisteX6" fmla="*/ 203200 w 10972800"/>
              <a:gd name="connsiteY6" fmla="*/ 2489200 h 2489200"/>
              <a:gd name="connisteX7" fmla="*/ 0 w 10972800"/>
              <a:gd name="connsiteY7" fmla="*/ 2286000 h 2489200"/>
              <a:gd name="connisteX8" fmla="*/ 0 w 10972800"/>
              <a:gd name="connsiteY8" fmla="*/ 2032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286000"/>
                </a:lnTo>
                <a:cubicBezTo>
                  <a:pt x="10972800" y="2398224"/>
                  <a:pt x="10881824" y="2489200"/>
                  <a:pt x="10769600" y="2489200"/>
                </a:cubicBezTo>
                <a:lnTo>
                  <a:pt x="203200" y="2489200"/>
                </a:lnTo>
                <a:cubicBezTo>
                  <a:pt x="90976" y="2489200"/>
                  <a:pt x="0" y="2398224"/>
                  <a:pt x="0" y="2286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2082800"/>
          </a:xfrm>
          <a:custGeom>
            <a:avLst/>
            <a:gdLst>
              <a:gd name="connisteX0" fmla="*/ 0 w 5334000"/>
              <a:gd name="connsiteY0" fmla="*/ 203200 h 2082800"/>
              <a:gd name="connisteX1" fmla="*/ 203200 w 5334000"/>
              <a:gd name="connsiteY1" fmla="*/ 0 h 2082800"/>
              <a:gd name="connisteX2" fmla="*/ 5130800 w 5334000"/>
              <a:gd name="connsiteY2" fmla="*/ 0 h 2082800"/>
              <a:gd name="connisteX3" fmla="*/ 5334000 w 5334000"/>
              <a:gd name="connsiteY3" fmla="*/ 203200 h 2082800"/>
              <a:gd name="connisteX4" fmla="*/ 5334000 w 5334000"/>
              <a:gd name="connsiteY4" fmla="*/ 1879600 h 2082800"/>
              <a:gd name="connisteX5" fmla="*/ 5130800 w 5334000"/>
              <a:gd name="connsiteY5" fmla="*/ 2082800 h 2082800"/>
              <a:gd name="connisteX6" fmla="*/ 203200 w 5334000"/>
              <a:gd name="connsiteY6" fmla="*/ 2082800 h 2082800"/>
              <a:gd name="connisteX7" fmla="*/ 0 w 5334000"/>
              <a:gd name="connsiteY7" fmla="*/ 1879600 h 2082800"/>
              <a:gd name="connisteX8" fmla="*/ 0 w 5334000"/>
              <a:gd name="connsiteY8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879600"/>
                </a:lnTo>
                <a:cubicBezTo>
                  <a:pt x="5334000" y="1991824"/>
                  <a:pt x="5243024" y="2082800"/>
                  <a:pt x="51308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1828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3876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1524000"/>
            <a:ext cx="5334000" cy="2082800"/>
          </a:xfrm>
          <a:custGeom>
            <a:avLst/>
            <a:gdLst>
              <a:gd name="connisteX0" fmla="*/ 0 w 5334000"/>
              <a:gd name="connsiteY0" fmla="*/ 203200 h 2082800"/>
              <a:gd name="connisteX1" fmla="*/ 203200 w 5334000"/>
              <a:gd name="connsiteY1" fmla="*/ 0 h 2082800"/>
              <a:gd name="connisteX2" fmla="*/ 5130800 w 5334000"/>
              <a:gd name="connsiteY2" fmla="*/ 0 h 2082800"/>
              <a:gd name="connisteX3" fmla="*/ 5334000 w 5334000"/>
              <a:gd name="connsiteY3" fmla="*/ 203200 h 2082800"/>
              <a:gd name="connisteX4" fmla="*/ 5334000 w 5334000"/>
              <a:gd name="connsiteY4" fmla="*/ 1879600 h 2082800"/>
              <a:gd name="connisteX5" fmla="*/ 5130800 w 5334000"/>
              <a:gd name="connsiteY5" fmla="*/ 2082800 h 2082800"/>
              <a:gd name="connisteX6" fmla="*/ 203200 w 5334000"/>
              <a:gd name="connsiteY6" fmla="*/ 2082800 h 2082800"/>
              <a:gd name="connisteX7" fmla="*/ 0 w 5334000"/>
              <a:gd name="connsiteY7" fmla="*/ 1879600 h 2082800"/>
              <a:gd name="connisteX8" fmla="*/ 0 w 5334000"/>
              <a:gd name="connsiteY8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879600"/>
                </a:lnTo>
                <a:cubicBezTo>
                  <a:pt x="5334000" y="1991824"/>
                  <a:pt x="5243024" y="2082800"/>
                  <a:pt x="51308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553200" y="1828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553200" y="23876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9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8" hasCustomPrompt="1"/>
            <p:custDataLst>
              <p:tags r:id="rId6"/>
            </p:custDataLst>
          </p:nvPr>
        </p:nvSpPr>
        <p:spPr>
          <a:xfrm>
            <a:off x="1143000" y="21082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1390650" y="2413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140200"/>
            <a:ext cx="2286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9" hasCustomPrompt="1"/>
            <p:custDataLst>
              <p:tags r:id="rId10"/>
            </p:custDataLst>
          </p:nvPr>
        </p:nvSpPr>
        <p:spPr>
          <a:xfrm>
            <a:off x="4038600" y="21082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4286250" y="2413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35052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3505200" y="4140200"/>
            <a:ext cx="2286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0" hasCustomPrompt="1"/>
            <p:custDataLst>
              <p:tags r:id="rId14"/>
            </p:custDataLst>
          </p:nvPr>
        </p:nvSpPr>
        <p:spPr>
          <a:xfrm>
            <a:off x="6934200" y="21082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7181850" y="2413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64008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6400800" y="4140200"/>
            <a:ext cx="2286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1" hasCustomPrompt="1"/>
            <p:custDataLst>
              <p:tags r:id="rId18"/>
            </p:custDataLst>
          </p:nvPr>
        </p:nvSpPr>
        <p:spPr>
          <a:xfrm>
            <a:off x="9829800" y="2108200"/>
            <a:ext cx="1219200" cy="1219200"/>
          </a:xfrm>
          <a:custGeom>
            <a:avLst/>
            <a:gdLst>
              <a:gd name="connisteX0" fmla="*/ 0 w 1219200"/>
              <a:gd name="connsiteY0" fmla="*/ 304800 h 1219200"/>
              <a:gd name="connisteX1" fmla="*/ 304800 w 1219200"/>
              <a:gd name="connsiteY1" fmla="*/ 0 h 1219200"/>
              <a:gd name="connisteX2" fmla="*/ 914400 w 1219200"/>
              <a:gd name="connsiteY2" fmla="*/ 0 h 1219200"/>
              <a:gd name="connisteX3" fmla="*/ 1219200 w 1219200"/>
              <a:gd name="connsiteY3" fmla="*/ 304800 h 1219200"/>
              <a:gd name="connisteX4" fmla="*/ 1219200 w 1219200"/>
              <a:gd name="connsiteY4" fmla="*/ 914400 h 1219200"/>
              <a:gd name="connisteX5" fmla="*/ 914400 w 1219200"/>
              <a:gd name="connsiteY5" fmla="*/ 1219200 h 1219200"/>
              <a:gd name="connisteX6" fmla="*/ 304800 w 1219200"/>
              <a:gd name="connsiteY6" fmla="*/ 1219200 h 1219200"/>
              <a:gd name="connisteX7" fmla="*/ 0 w 1219200"/>
              <a:gd name="connsiteY7" fmla="*/ 914400 h 1219200"/>
              <a:gd name="connisteX8" fmla="*/ 0 w 1219200"/>
              <a:gd name="connsiteY8" fmla="*/ 3048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914400" y="0"/>
                </a:lnTo>
                <a:cubicBezTo>
                  <a:pt x="1082736" y="0"/>
                  <a:pt x="1219200" y="136464"/>
                  <a:pt x="1219200" y="304800"/>
                </a:cubicBezTo>
                <a:lnTo>
                  <a:pt x="1219200" y="914400"/>
                </a:lnTo>
                <a:cubicBezTo>
                  <a:pt x="1219200" y="1082736"/>
                  <a:pt x="1082736" y="1219200"/>
                  <a:pt x="914400" y="1219200"/>
                </a:cubicBezTo>
                <a:lnTo>
                  <a:pt x="304800" y="1219200"/>
                </a:lnTo>
                <a:cubicBezTo>
                  <a:pt x="136464" y="1219200"/>
                  <a:pt x="0" y="1082736"/>
                  <a:pt x="0" y="9144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7" hasCustomPrompt="1"/>
            <p:custDataLst>
              <p:tags r:id="rId19"/>
            </p:custDataLst>
          </p:nvPr>
        </p:nvSpPr>
        <p:spPr>
          <a:xfrm>
            <a:off x="10077450" y="2413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5" hasCustomPrompt="1"/>
            <p:custDataLst>
              <p:tags r:id="rId20"/>
            </p:custDataLst>
          </p:nvPr>
        </p:nvSpPr>
        <p:spPr>
          <a:xfrm>
            <a:off x="92964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6" hasCustomPrompt="1"/>
            <p:custDataLst>
              <p:tags r:id="rId21"/>
            </p:custDataLst>
          </p:nvPr>
        </p:nvSpPr>
        <p:spPr>
          <a:xfrm>
            <a:off x="9296400" y="4140200"/>
            <a:ext cx="2286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4_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0" hasCustomPrompt="1"/>
            <p:custDataLst>
              <p:tags r:id="rId6"/>
            </p:custDataLst>
          </p:nvPr>
        </p:nvSpPr>
        <p:spPr>
          <a:xfrm>
            <a:off x="6096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489200" y="2108200"/>
            <a:ext cx="909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489200" y="2616200"/>
            <a:ext cx="9093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1" hasCustomPrompt="1"/>
            <p:custDataLst>
              <p:tags r:id="rId9"/>
            </p:custDataLst>
          </p:nvPr>
        </p:nvSpPr>
        <p:spPr>
          <a:xfrm>
            <a:off x="609600" y="4191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2489200" y="4241800"/>
            <a:ext cx="909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2489200" y="4749800"/>
            <a:ext cx="9093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095" cy="6858000"/>
          </a:xfrm>
          <a:prstGeom prst="rect">
            <a:avLst/>
          </a:prstGeom>
          <a:gradFill>
            <a:gsLst>
              <a:gs pos="0">
                <a:schemeClr val="bg2">
                  <a:lumMod val="92000"/>
                </a:schemeClr>
              </a:gs>
              <a:gs pos="100000">
                <a:schemeClr val="bg1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 userDrawn="1">
            <p:custDataLst>
              <p:tags r:id="rId3"/>
            </p:custDataLst>
          </p:nvPr>
        </p:nvSpPr>
        <p:spPr>
          <a:xfrm flipH="1">
            <a:off x="8610600" y="1253806"/>
            <a:ext cx="1763395" cy="1763395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17000"/>
                </a:scheme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矩形: 圆顶角 13"/>
          <p:cNvSpPr/>
          <p:nvPr userDrawn="1">
            <p:custDataLst>
              <p:tags r:id="rId4"/>
            </p:custDataLst>
          </p:nvPr>
        </p:nvSpPr>
        <p:spPr>
          <a:xfrm rot="8100000" flipH="1">
            <a:off x="1561337" y="2210865"/>
            <a:ext cx="2029437" cy="383041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87000">
                <a:srgbClr val="FFFFFF">
                  <a:alpha val="0"/>
                </a:srgbClr>
              </a:gs>
              <a:gs pos="0">
                <a:schemeClr val="accent1"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6385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6386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387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5078942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9" name="矩形: 圆顶角 12"/>
          <p:cNvSpPr/>
          <p:nvPr userDrawn="1">
            <p:custDataLst>
              <p:tags r:id="rId9"/>
            </p:custDataLst>
          </p:nvPr>
        </p:nvSpPr>
        <p:spPr>
          <a:xfrm rot="18900000" flipH="1">
            <a:off x="1864646" y="998280"/>
            <a:ext cx="2029437" cy="3777696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6000">
                <a:schemeClr val="accent1">
                  <a:alpha val="34000"/>
                </a:schemeClr>
              </a:gs>
              <a:gs pos="98000">
                <a:schemeClr val="accent1">
                  <a:alpha val="5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MiSans" panose="00000500000000000000" charset="-122"/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16388" hasCustomPrompt="1"/>
            <p:custDataLst>
              <p:tags r:id="rId10"/>
            </p:custDataLst>
          </p:nvPr>
        </p:nvSpPr>
        <p:spPr>
          <a:xfrm>
            <a:off x="4823354" y="2159000"/>
            <a:ext cx="6352646" cy="2540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</a:defRPr>
            </a:lvl1pPr>
          </a:lstStyle>
          <a:p>
            <a:pPr lvl="0" algn="r"/>
            <a:r>
              <a:rPr dirty="0">
                <a:sym typeface="+mn-ea"/>
              </a:rPr>
              <a:t>单击此处
添加文档标题</a:t>
            </a:r>
            <a:endParaRPr dirty="0">
              <a:sym typeface="+mn-ea"/>
            </a:endParaRPr>
          </a:p>
        </p:txBody>
      </p:sp>
      <p:sp>
        <p:nvSpPr>
          <p:cNvPr id="19" name="署名占位符 10"/>
          <p:cNvSpPr>
            <a:spLocks noGrp="1"/>
          </p:cNvSpPr>
          <p:nvPr>
            <p:ph type="body" sz="quarter" idx="16390" hasCustomPrompt="1"/>
            <p:custDataLst>
              <p:tags r:id="rId11"/>
            </p:custDataLst>
          </p:nvPr>
        </p:nvSpPr>
        <p:spPr>
          <a:xfrm>
            <a:off x="8635118" y="4749800"/>
            <a:ext cx="2540882" cy="53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2" Type="http://schemas.openxmlformats.org/officeDocument/2006/relationships/theme" Target="../theme/theme1.xml"/><Relationship Id="rId41" Type="http://schemas.openxmlformats.org/officeDocument/2006/relationships/tags" Target="../tags/tag304.xml"/><Relationship Id="rId40" Type="http://schemas.openxmlformats.org/officeDocument/2006/relationships/tags" Target="../tags/tag303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302.xml"/><Relationship Id="rId38" Type="http://schemas.openxmlformats.org/officeDocument/2006/relationships/tags" Target="../tags/tag301.xml"/><Relationship Id="rId37" Type="http://schemas.openxmlformats.org/officeDocument/2006/relationships/tags" Target="../tags/tag300.xml"/><Relationship Id="rId36" Type="http://schemas.openxmlformats.org/officeDocument/2006/relationships/tags" Target="../tags/tag299.xml"/><Relationship Id="rId35" Type="http://schemas.openxmlformats.org/officeDocument/2006/relationships/tags" Target="../tags/tag298.xml"/><Relationship Id="rId34" Type="http://schemas.openxmlformats.org/officeDocument/2006/relationships/tags" Target="../tags/tag297.xml"/><Relationship Id="rId33" Type="http://schemas.openxmlformats.org/officeDocument/2006/relationships/tags" Target="../tags/tag296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3"/>
            </p:custDataLst>
          </p:nvPr>
        </p:nvSpPr>
        <p:spPr>
          <a:xfrm>
            <a:off x="0" y="0"/>
            <a:ext cx="12190095" cy="6858000"/>
          </a:xfrm>
          <a:prstGeom prst="rect">
            <a:avLst/>
          </a:prstGeom>
          <a:gradFill>
            <a:gsLst>
              <a:gs pos="0">
                <a:schemeClr val="bg2">
                  <a:lumMod val="92000"/>
                </a:schemeClr>
              </a:gs>
              <a:gs pos="100000">
                <a:schemeClr val="bg1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34"/>
            </p:custDataLst>
          </p:nvPr>
        </p:nvSpPr>
        <p:spPr>
          <a:xfrm flipH="1">
            <a:off x="10699478" y="0"/>
            <a:ext cx="1490346" cy="840741"/>
          </a:xfrm>
          <a:custGeom>
            <a:avLst/>
            <a:gdLst>
              <a:gd name="connsiteX0" fmla="*/ 1480712 w 1490346"/>
              <a:gd name="connsiteY0" fmla="*/ 0 h 840741"/>
              <a:gd name="connsiteX1" fmla="*/ 9634 w 1490346"/>
              <a:gd name="connsiteY1" fmla="*/ 0 h 840741"/>
              <a:gd name="connsiteX2" fmla="*/ 0 w 1490346"/>
              <a:gd name="connsiteY2" fmla="*/ 95568 h 840741"/>
              <a:gd name="connsiteX3" fmla="*/ 745173 w 1490346"/>
              <a:gd name="connsiteY3" fmla="*/ 840741 h 840741"/>
              <a:gd name="connsiteX4" fmla="*/ 1490346 w 1490346"/>
              <a:gd name="connsiteY4" fmla="*/ 95568 h 84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0346" h="840741">
                <a:moveTo>
                  <a:pt x="1480712" y="0"/>
                </a:moveTo>
                <a:lnTo>
                  <a:pt x="9634" y="0"/>
                </a:lnTo>
                <a:lnTo>
                  <a:pt x="0" y="95568"/>
                </a:lnTo>
                <a:cubicBezTo>
                  <a:pt x="0" y="507116"/>
                  <a:pt x="333625" y="840741"/>
                  <a:pt x="745173" y="840741"/>
                </a:cubicBezTo>
                <a:cubicBezTo>
                  <a:pt x="1156721" y="840741"/>
                  <a:pt x="1490346" y="507116"/>
                  <a:pt x="1490346" y="95568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1">
                  <a:alpha val="17000"/>
                </a:scheme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3" Type="http://schemas.openxmlformats.org/officeDocument/2006/relationships/tags" Target="../tags/tag306.xml"/><Relationship Id="rId2" Type="http://schemas.openxmlformats.org/officeDocument/2006/relationships/image" Target="../media/image1.jpeg"/><Relationship Id="rId1" Type="http://schemas.openxmlformats.org/officeDocument/2006/relationships/tags" Target="../tags/tag30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image" Target="../media/image4.jpeg"/><Relationship Id="rId2" Type="http://schemas.openxmlformats.org/officeDocument/2006/relationships/tags" Target="../tags/tag363.xml"/><Relationship Id="rId11" Type="http://schemas.openxmlformats.org/officeDocument/2006/relationships/slideLayout" Target="../slideLayouts/slideLayout22.xml"/><Relationship Id="rId10" Type="http://schemas.openxmlformats.org/officeDocument/2006/relationships/tags" Target="../tags/tag370.xml"/><Relationship Id="rId1" Type="http://schemas.openxmlformats.org/officeDocument/2006/relationships/tags" Target="../tags/tag36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83.xml"/><Relationship Id="rId8" Type="http://schemas.openxmlformats.org/officeDocument/2006/relationships/tags" Target="../tags/tag382.xml"/><Relationship Id="rId7" Type="http://schemas.openxmlformats.org/officeDocument/2006/relationships/tags" Target="../tags/tag381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4" Type="http://schemas.openxmlformats.org/officeDocument/2006/relationships/slideLayout" Target="../slideLayouts/slideLayout25.xml"/><Relationship Id="rId13" Type="http://schemas.openxmlformats.org/officeDocument/2006/relationships/tags" Target="../tags/tag387.xml"/><Relationship Id="rId12" Type="http://schemas.openxmlformats.org/officeDocument/2006/relationships/tags" Target="../tags/tag386.xml"/><Relationship Id="rId11" Type="http://schemas.openxmlformats.org/officeDocument/2006/relationships/tags" Target="../tags/tag385.xml"/><Relationship Id="rId10" Type="http://schemas.openxmlformats.org/officeDocument/2006/relationships/tags" Target="../tags/tag384.xml"/><Relationship Id="rId1" Type="http://schemas.openxmlformats.org/officeDocument/2006/relationships/tags" Target="../tags/tag37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00.xml"/><Relationship Id="rId8" Type="http://schemas.openxmlformats.org/officeDocument/2006/relationships/tags" Target="../tags/tag399.xml"/><Relationship Id="rId7" Type="http://schemas.openxmlformats.org/officeDocument/2006/relationships/tags" Target="../tags/tag398.xml"/><Relationship Id="rId6" Type="http://schemas.openxmlformats.org/officeDocument/2006/relationships/image" Target="../media/image6.jpeg"/><Relationship Id="rId5" Type="http://schemas.openxmlformats.org/officeDocument/2006/relationships/tags" Target="../tags/tag397.xml"/><Relationship Id="rId4" Type="http://schemas.openxmlformats.org/officeDocument/2006/relationships/tags" Target="../tags/tag396.xml"/><Relationship Id="rId3" Type="http://schemas.openxmlformats.org/officeDocument/2006/relationships/image" Target="../media/image5.jpeg"/><Relationship Id="rId2" Type="http://schemas.openxmlformats.org/officeDocument/2006/relationships/tags" Target="../tags/tag395.xml"/><Relationship Id="rId10" Type="http://schemas.openxmlformats.org/officeDocument/2006/relationships/slideLayout" Target="../slideLayouts/slideLayout32.xml"/><Relationship Id="rId1" Type="http://schemas.openxmlformats.org/officeDocument/2006/relationships/tags" Target="../tags/tag39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tags" Target="../tags/tag404.xml"/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324.xml"/><Relationship Id="rId14" Type="http://schemas.openxmlformats.org/officeDocument/2006/relationships/tags" Target="../tags/tag323.xml"/><Relationship Id="rId13" Type="http://schemas.openxmlformats.org/officeDocument/2006/relationships/tags" Target="../tags/tag322.xml"/><Relationship Id="rId12" Type="http://schemas.openxmlformats.org/officeDocument/2006/relationships/tags" Target="../tags/tag321.xml"/><Relationship Id="rId11" Type="http://schemas.openxmlformats.org/officeDocument/2006/relationships/tags" Target="../tags/tag320.xml"/><Relationship Id="rId10" Type="http://schemas.openxmlformats.org/officeDocument/2006/relationships/tags" Target="../tags/tag319.xml"/><Relationship Id="rId1" Type="http://schemas.openxmlformats.org/officeDocument/2006/relationships/tags" Target="../tags/tag31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31.xml"/><Relationship Id="rId8" Type="http://schemas.openxmlformats.org/officeDocument/2006/relationships/image" Target="../media/image3.jpeg"/><Relationship Id="rId7" Type="http://schemas.openxmlformats.org/officeDocument/2006/relationships/tags" Target="../tags/tag330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image" Target="../media/image2.jpeg"/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3" Type="http://schemas.openxmlformats.org/officeDocument/2006/relationships/slideLayout" Target="../slideLayouts/slideLayout16.xml"/><Relationship Id="rId12" Type="http://schemas.openxmlformats.org/officeDocument/2006/relationships/tags" Target="../tags/tag334.xml"/><Relationship Id="rId11" Type="http://schemas.openxmlformats.org/officeDocument/2006/relationships/tags" Target="../tags/tag333.xml"/><Relationship Id="rId10" Type="http://schemas.openxmlformats.org/officeDocument/2006/relationships/tags" Target="../tags/tag332.xml"/><Relationship Id="rId1" Type="http://schemas.openxmlformats.org/officeDocument/2006/relationships/tags" Target="../tags/tag32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tags" Target="../tags/tag341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346.xml"/><Relationship Id="rId11" Type="http://schemas.openxmlformats.org/officeDocument/2006/relationships/tags" Target="../tags/tag345.xml"/><Relationship Id="rId10" Type="http://schemas.openxmlformats.org/officeDocument/2006/relationships/tags" Target="../tags/tag344.xml"/><Relationship Id="rId1" Type="http://schemas.openxmlformats.org/officeDocument/2006/relationships/tags" Target="../tags/tag33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tags" Target="../tags/tag34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tags" Target="../tags/tag35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" Type="http://schemas.openxmlformats.org/officeDocument/2006/relationships/tags" Target="../tags/tag35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" Type="http://schemas.openxmlformats.org/officeDocument/2006/relationships/tags" Target="../tags/tag35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tags" Target="../tags/tag3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内容占位符 19" descr="c66429bd7277175418b137c1b0e13d6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4948" r="22830"/>
          <a:stretch>
            <a:fillRect/>
          </a:stretch>
        </p:blipFill>
        <p:spPr>
          <a:xfrm>
            <a:off x="-635" y="-635"/>
            <a:ext cx="4612005" cy="6859270"/>
          </a:xfrm>
          <a:custGeom>
            <a:av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avLst>
            <a:gdLst>
              <a:gd name="connisteX0-1" fmla="*/ 0 w 3581400"/>
              <a:gd name="connsiteY0-2" fmla="*/ 0 h 6858000"/>
              <a:gd name="connisteX1-3" fmla="*/ 3581400 w 3581400"/>
              <a:gd name="connsiteY1-4" fmla="*/ 0 h 6858000"/>
              <a:gd name="connisteX2-5" fmla="*/ 3581400 w 3581400"/>
              <a:gd name="connsiteY2-6" fmla="*/ 6858000 h 6858000"/>
              <a:gd name="connisteX3-7" fmla="*/ 0 w 3581400"/>
              <a:gd name="connsiteY3-8" fmla="*/ 6858000 h 6858000"/>
              <a:gd name="connisteX4-9" fmla="*/ 0 w 3581400"/>
              <a:gd name="connsiteY4-10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pic>
      <p:sp>
        <p:nvSpPr>
          <p:cNvPr id="2" name="文本占位符 1"/>
          <p:cNvSpPr>
            <a:spLocks noGrp="1"/>
          </p:cNvSpPr>
          <p:nvPr>
            <p:ph type="body" idx="16389"/>
            <p:custDataLst>
              <p:tags r:id="rId3"/>
            </p:custDataLst>
          </p:nvPr>
        </p:nvSpPr>
        <p:spPr>
          <a:xfrm>
            <a:off x="7780655" y="5589270"/>
            <a:ext cx="1816735" cy="457200"/>
          </a:xfrm>
        </p:spPr>
        <p:txBody>
          <a:bodyPr/>
          <a:p>
            <a:r>
              <a:rPr lang="en-US" altLang="en-US"/>
              <a:t>2025/08</a:t>
            </a:r>
            <a:endParaRPr lang="en-US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16388"/>
            <p:custDataLst>
              <p:tags r:id="rId4"/>
            </p:custDataLst>
          </p:nvPr>
        </p:nvSpPr>
        <p:spPr>
          <a:xfrm>
            <a:off x="5091430" y="1617980"/>
            <a:ext cx="5904865" cy="1567815"/>
          </a:xfrm>
        </p:spPr>
        <p:txBody>
          <a:bodyPr>
            <a:normAutofit fontScale="90000"/>
          </a:bodyPr>
          <a:p>
            <a:pPr algn="ctr"/>
            <a:r>
              <a:rPr lang="zh-CN" altLang="en-US"/>
              <a:t>保洁工作人员蟑螂防治培训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390"/>
            <p:custDataLst>
              <p:tags r:id="rId5"/>
            </p:custDataLst>
          </p:nvPr>
        </p:nvSpPr>
        <p:spPr>
          <a:xfrm>
            <a:off x="7418458" y="4699000"/>
            <a:ext cx="2540882" cy="533400"/>
          </a:xfrm>
        </p:spPr>
        <p:txBody>
          <a:bodyPr>
            <a:normAutofit fontScale="80000"/>
          </a:bodyPr>
          <a:p>
            <a:r>
              <a:rPr lang="zh-CN" altLang="en-US"/>
              <a:t>同济医院保健科</a:t>
            </a:r>
            <a:r>
              <a:rPr lang="en-US" altLang="zh-CN"/>
              <a:t>  </a:t>
            </a:r>
            <a:r>
              <a:rPr lang="zh-CN" altLang="en-US"/>
              <a:t>胡淑华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1083310" y="1974850"/>
            <a:ext cx="10972800" cy="609600"/>
          </a:xfrm>
        </p:spPr>
        <p:txBody>
          <a:bodyPr>
            <a:norm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从源头减少蟑螂滋生：</a:t>
            </a:r>
            <a:r>
              <a:rPr lang="zh-CN" altLang="en-US" sz="2700"/>
              <a:t>卫生间保洁</a:t>
            </a:r>
            <a:endParaRPr lang="zh-CN" altLang="en-US" sz="2700"/>
          </a:p>
        </p:txBody>
      </p:sp>
      <p:grpSp>
        <p:nvGrpSpPr>
          <p:cNvPr id="13" name="组合 12"/>
          <p:cNvGrpSpPr/>
          <p:nvPr/>
        </p:nvGrpSpPr>
        <p:grpSpPr>
          <a:xfrm>
            <a:off x="609600" y="4216400"/>
            <a:ext cx="10972800" cy="2032000"/>
            <a:chOff x="960" y="6640"/>
            <a:chExt cx="17280" cy="3200"/>
          </a:xfrm>
        </p:grpSpPr>
      </p:grpSp>
      <p:pic>
        <p:nvPicPr>
          <p:cNvPr id="14" name="内容占位符 13" descr="5bbbb64435da7090b111bdbc1c21a10b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t="7804"/>
          <a:stretch>
            <a:fillRect/>
          </a:stretch>
        </p:blipFill>
        <p:spPr>
          <a:xfrm>
            <a:off x="140970" y="456565"/>
            <a:ext cx="11208385" cy="1263015"/>
          </a:xfrm>
          <a:custGeom>
            <a:avLst/>
            <a:gdLst>
              <a:gd name="connisteX0" fmla="*/ 0 w 10972800"/>
              <a:gd name="connsiteY0" fmla="*/ 203200 h 2082800"/>
              <a:gd name="connisteX1" fmla="*/ 203200 w 10972800"/>
              <a:gd name="connsiteY1" fmla="*/ 0 h 2082800"/>
              <a:gd name="connisteX2" fmla="*/ 10769600 w 10972800"/>
              <a:gd name="connsiteY2" fmla="*/ 0 h 2082800"/>
              <a:gd name="connisteX3" fmla="*/ 10972800 w 10972800"/>
              <a:gd name="connsiteY3" fmla="*/ 203200 h 2082800"/>
              <a:gd name="connisteX4" fmla="*/ 10972800 w 10972800"/>
              <a:gd name="connsiteY4" fmla="*/ 1879600 h 2082800"/>
              <a:gd name="connisteX5" fmla="*/ 10769600 w 10972800"/>
              <a:gd name="connsiteY5" fmla="*/ 2082800 h 2082800"/>
              <a:gd name="connisteX6" fmla="*/ 203200 w 10972800"/>
              <a:gd name="connsiteY6" fmla="*/ 2082800 h 2082800"/>
              <a:gd name="connisteX7" fmla="*/ 0 w 10972800"/>
              <a:gd name="connsiteY7" fmla="*/ 1879600 h 2082800"/>
              <a:gd name="connisteX8" fmla="*/ 0 w 10972800"/>
              <a:gd name="connsiteY8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79600"/>
                </a:lnTo>
                <a:cubicBezTo>
                  <a:pt x="10972800" y="1991824"/>
                  <a:pt x="10881824" y="2082800"/>
                  <a:pt x="107696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>
          <a:xfrm>
            <a:off x="609600" y="2839720"/>
            <a:ext cx="50800" cy="2032000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>
          <a:xfrm>
            <a:off x="762000" y="2839720"/>
            <a:ext cx="5029200" cy="406400"/>
          </a:xfrm>
        </p:spPr>
        <p:txBody>
          <a:bodyPr/>
          <a:p>
            <a:r>
              <a:rPr lang="zh-CN" altLang="en-US"/>
              <a:t>清洁顺序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>
          <a:xfrm>
            <a:off x="762000" y="3347720"/>
            <a:ext cx="5029200" cy="1524000"/>
          </a:xfrm>
        </p:spPr>
        <p:txBody>
          <a:bodyPr/>
          <a:p>
            <a:r>
              <a:rPr lang="zh-CN" altLang="en-US"/>
              <a:t>清洁三步走：</a:t>
            </a:r>
            <a:r>
              <a:rPr lang="zh-CN" altLang="en-US">
                <a:solidFill>
                  <a:srgbClr val="FF0000"/>
                </a:solidFill>
              </a:rPr>
              <a:t>清残渣，去油污，控湿防积水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卫生间保洁（控湿关键区）</a:t>
            </a:r>
            <a:endParaRPr lang="zh-CN" altLang="en-US"/>
          </a:p>
          <a:p>
            <a:r>
              <a:rPr lang="zh-CN" altLang="en-US">
                <a:sym typeface="+mn-ea"/>
              </a:rPr>
              <a:t>清洁卫生间，控湿关键：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排湿、干拖、热苏打疏通，密闭垃圾防蟑螂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工具处理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清洁用的抹布、拖把每日用开水浸泡 30 分钟（杀灭可能附着的</a:t>
            </a:r>
            <a:r>
              <a:rPr lang="zh-CN" altLang="en-US">
                <a:solidFill>
                  <a:srgbClr val="FF0000"/>
                </a:solidFill>
              </a:rPr>
              <a:t>卵鞘</a:t>
            </a:r>
            <a:r>
              <a:rPr lang="zh-CN" altLang="en-US"/>
              <a:t>），拖把</a:t>
            </a:r>
            <a:r>
              <a:rPr lang="zh-CN" altLang="en-US">
                <a:solidFill>
                  <a:srgbClr val="FF0000"/>
                </a:solidFill>
              </a:rPr>
              <a:t>晾干</a:t>
            </a:r>
            <a:r>
              <a:rPr lang="zh-CN" altLang="en-US"/>
              <a:t>后收纳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609600" y="533400"/>
            <a:ext cx="10217150" cy="1241425"/>
          </a:xfrm>
        </p:spPr>
        <p:txBody>
          <a:bodyPr>
            <a:normAutofit/>
          </a:bodyPr>
          <a:p>
            <a:r>
              <a:rPr lang="zh-CN" altLang="en-US" b="1">
                <a:solidFill>
                  <a:srgbClr val="FF0000"/>
                </a:solidFill>
              </a:rPr>
              <a:t>从源头减少蟑螂滋生：</a:t>
            </a:r>
            <a:r>
              <a:rPr lang="zh-CN" altLang="en-US"/>
              <a:t>公共区域 / 办公室保洁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87"/>
            <p:custDataLst>
              <p:tags r:id="rId2"/>
            </p:custDataLst>
          </p:nvPr>
        </p:nvSpPr>
        <p:spPr>
          <a:xfrm>
            <a:off x="755015" y="1608455"/>
            <a:ext cx="10829290" cy="4659630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1208405" y="1860550"/>
            <a:ext cx="9976485" cy="4000500"/>
          </a:xfrm>
        </p:spPr>
        <p:txBody>
          <a:bodyPr>
            <a:normAutofit fontScale="90000"/>
          </a:bodyPr>
          <a:p>
            <a:pPr>
              <a:spcBef>
                <a:spcPct val="42000"/>
              </a:spcBef>
              <a:spcAft>
                <a:spcPct val="42000"/>
              </a:spcAft>
            </a:pPr>
            <a:r>
              <a:rPr lang="zh-CN" altLang="en-US" sz="2400"/>
              <a:t>办公区域清洁要点：</a:t>
            </a:r>
            <a:endParaRPr lang="zh-CN" altLang="en-US" sz="2400"/>
          </a:p>
          <a:p>
            <a:pPr>
              <a:spcAft>
                <a:spcPct val="63000"/>
              </a:spcAft>
            </a:pPr>
            <a:r>
              <a:rPr lang="zh-CN" altLang="en-US" sz="2000"/>
              <a:t>清洁办公桌时重点清理</a:t>
            </a:r>
            <a:r>
              <a:rPr lang="zh-CN" altLang="en-US" sz="2000">
                <a:solidFill>
                  <a:srgbClr val="FF0000"/>
                </a:solidFill>
              </a:rPr>
              <a:t>抽屉内零食袋、饼干屑</a:t>
            </a:r>
            <a:r>
              <a:rPr lang="zh-CN" altLang="en-US" sz="2000"/>
              <a:t>，提醒客户密封储存食物，避免吸引蟑螂滋生。</a:t>
            </a:r>
            <a:endParaRPr lang="zh-CN" altLang="en-US" sz="2000"/>
          </a:p>
          <a:p>
            <a:pPr>
              <a:spcBef>
                <a:spcPct val="42000"/>
              </a:spcBef>
              <a:spcAft>
                <a:spcPct val="42000"/>
              </a:spcAft>
            </a:pPr>
            <a:r>
              <a:rPr lang="zh-CN" altLang="en-US" sz="2400"/>
              <a:t>电器设备检查规范：</a:t>
            </a:r>
            <a:endParaRPr lang="zh-CN" altLang="en-US" sz="2400"/>
          </a:p>
          <a:p>
            <a:pPr>
              <a:spcAft>
                <a:spcPct val="63000"/>
              </a:spcAft>
            </a:pPr>
            <a:r>
              <a:rPr lang="zh-CN" altLang="en-US" sz="2000"/>
              <a:t>擦拭打印机、空调外机时检查底部蟑螂活动痕迹，发现后立即处理，阻断虫害入侵路径。</a:t>
            </a:r>
            <a:endParaRPr lang="zh-CN" altLang="en-US"/>
          </a:p>
          <a:p>
            <a:pPr>
              <a:spcBef>
                <a:spcPct val="42000"/>
              </a:spcBef>
              <a:spcAft>
                <a:spcPct val="42000"/>
              </a:spcAft>
            </a:pPr>
            <a:r>
              <a:rPr lang="zh-CN" altLang="en-US" sz="2400"/>
              <a:t>每日清洁后，协助检查门窗密封条、管道接口，若有缝隙，建议用密封胶封堵。</a:t>
            </a:r>
            <a:endParaRPr lang="zh-CN" altLang="en-US" sz="2400"/>
          </a:p>
          <a:p>
            <a:pPr>
              <a:spcBef>
                <a:spcPct val="42000"/>
              </a:spcBef>
              <a:spcAft>
                <a:spcPct val="63000"/>
              </a:spcAft>
            </a:pP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3981450" y="1092200"/>
            <a:ext cx="3152775" cy="609600"/>
          </a:xfrm>
        </p:spPr>
        <p:txBody>
          <a:bodyPr>
            <a:norm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物理灭蟑工具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09600" y="1524000"/>
            <a:ext cx="10972800" cy="4724400"/>
            <a:chOff x="960" y="2400"/>
            <a:chExt cx="17280" cy="7440"/>
          </a:xfrm>
        </p:grpSpPr>
      </p:grpSp>
      <p:sp>
        <p:nvSpPr>
          <p:cNvPr id="3" name="装饰  1"/>
          <p:cNvSpPr>
            <a:spLocks noGrp="1"/>
          </p:cNvSpPr>
          <p:nvPr>
            <p:ph type="body" idx="16391"/>
            <p:custDataLst>
              <p:tags r:id="rId2"/>
            </p:custDataLst>
          </p:nvPr>
        </p:nvSpPr>
        <p:spPr>
          <a:xfrm>
            <a:off x="626745" y="1934845"/>
            <a:ext cx="4434840" cy="1736090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1756410" y="1993900"/>
            <a:ext cx="2099310" cy="368300"/>
          </a:xfrm>
        </p:spPr>
        <p:txBody>
          <a:bodyPr>
            <a:normAutofit fontScale="90000" lnSpcReduction="10000"/>
          </a:bodyPr>
          <a:p>
            <a:r>
              <a:rPr lang="zh-CN" altLang="en-US"/>
              <a:t>粘蟑板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>
          <a:xfrm>
            <a:off x="1113790" y="2561590"/>
            <a:ext cx="3642995" cy="861060"/>
          </a:xfrm>
        </p:spPr>
        <p:txBody>
          <a:bodyPr>
            <a:noAutofit/>
          </a:bodyPr>
          <a:p>
            <a:pPr algn="l"/>
            <a:r>
              <a:rPr lang="zh-CN" altLang="en-US" sz="1800"/>
              <a:t>粘蟑板宜置橱柜下、马桶旁、墙角，清洁时检查更换，避免手触粘胶。</a:t>
            </a:r>
            <a:endParaRPr lang="zh-CN" altLang="en-US" sz="1800"/>
          </a:p>
        </p:txBody>
      </p:sp>
      <p:sp>
        <p:nvSpPr>
          <p:cNvPr id="8" name="装饰  6"/>
          <p:cNvSpPr>
            <a:spLocks noGrp="1"/>
          </p:cNvSpPr>
          <p:nvPr>
            <p:ph type="body" idx="16394"/>
            <p:custDataLst>
              <p:tags r:id="rId5"/>
            </p:custDataLst>
          </p:nvPr>
        </p:nvSpPr>
        <p:spPr>
          <a:xfrm>
            <a:off x="5695950" y="1993900"/>
            <a:ext cx="4752340" cy="1677035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>
          <a:xfrm>
            <a:off x="6543675" y="2086610"/>
            <a:ext cx="3056890" cy="275590"/>
          </a:xfrm>
        </p:spPr>
        <p:txBody>
          <a:bodyPr>
            <a:noAutofit/>
          </a:bodyPr>
          <a:p>
            <a:r>
              <a:rPr lang="zh-CN" altLang="en-US" sz="2000"/>
              <a:t>蟑螂屋</a:t>
            </a:r>
            <a:endParaRPr lang="zh-CN" altLang="en-US" sz="200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>
          <a:xfrm>
            <a:off x="6093460" y="2561590"/>
            <a:ext cx="3957320" cy="788670"/>
          </a:xfrm>
        </p:spPr>
        <p:txBody>
          <a:bodyPr>
            <a:noAutofit/>
          </a:bodyPr>
          <a:p>
            <a:pPr algn="l"/>
            <a:r>
              <a:rPr lang="zh-CN" altLang="en-US" sz="1900"/>
              <a:t>隐蔽放置蟑螂屋，两周无虫移新地，安全防误触。</a:t>
            </a:r>
            <a:endParaRPr lang="zh-CN" altLang="en-US" sz="1900"/>
          </a:p>
        </p:txBody>
      </p:sp>
      <p:sp>
        <p:nvSpPr>
          <p:cNvPr id="16" name="文本框 15"/>
          <p:cNvSpPr txBox="1"/>
          <p:nvPr/>
        </p:nvSpPr>
        <p:spPr>
          <a:xfrm>
            <a:off x="626745" y="527050"/>
            <a:ext cx="8602980" cy="564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chemeClr val="accent1"/>
                </a:solidFill>
              </a:rPr>
              <a:t>三、灭蟑螂的方法</a:t>
            </a:r>
            <a:endParaRPr lang="zh-CN" altLang="en-US" sz="2800" b="1">
              <a:solidFill>
                <a:schemeClr val="accent1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3981450" y="3826510"/>
            <a:ext cx="45269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化学灭蟑药剂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2" name="装饰  6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626745" y="4445635"/>
            <a:ext cx="4516755" cy="1735455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1113790" y="4709795"/>
            <a:ext cx="32689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  <a:sym typeface="+mn-ea"/>
              </a:rPr>
              <a:t>毒饵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zh-CN" altLang="en-US">
                <a:solidFill>
                  <a:schemeClr val="bg1"/>
                </a:solidFill>
                <a:sym typeface="+mn-ea"/>
              </a:rPr>
              <a:t>（胶饵为主）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zh-CN" altLang="en-US">
                <a:solidFill>
                  <a:schemeClr val="bg1"/>
                </a:solidFill>
                <a:sym typeface="+mn-ea"/>
              </a:rPr>
              <a:t>规范使用胶饵，点状放置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，记录位置，定期检查补充。</a:t>
            </a:r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23" name="装饰  1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5851525" y="4573905"/>
            <a:ext cx="4705985" cy="1607185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文本占位符 8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5925820" y="4824730"/>
            <a:ext cx="4523105" cy="4064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/>
              <a:t>杀虫喷雾</a:t>
            </a:r>
            <a:r>
              <a:rPr lang="zh-CN" altLang="en-US" sz="2000">
                <a:sym typeface="+mn-ea"/>
              </a:rPr>
              <a:t>应急杀虫</a:t>
            </a:r>
            <a:endParaRPr lang="zh-CN" altLang="en-US" sz="2000">
              <a:sym typeface="+mn-ea"/>
            </a:endParaRPr>
          </a:p>
          <a:p>
            <a:r>
              <a:rPr lang="zh-CN" altLang="en-US" sz="1800">
                <a:solidFill>
                  <a:srgbClr val="FF0000"/>
                </a:solidFill>
                <a:sym typeface="+mn-ea"/>
              </a:rPr>
              <a:t>喷后封闭30分钟，</a:t>
            </a:r>
            <a:endParaRPr lang="zh-CN" altLang="en-US" sz="1800">
              <a:solidFill>
                <a:srgbClr val="FF0000"/>
              </a:solidFill>
              <a:sym typeface="+mn-ea"/>
            </a:endParaRPr>
          </a:p>
          <a:p>
            <a:r>
              <a:rPr lang="zh-CN" altLang="en-US" sz="1800">
                <a:solidFill>
                  <a:srgbClr val="FF0000"/>
                </a:solidFill>
                <a:sym typeface="+mn-ea"/>
              </a:rPr>
              <a:t>严禁喷于灶台、餐盘和玩具</a:t>
            </a:r>
            <a:endParaRPr lang="zh-CN" altLang="en-US" sz="180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三、灭蟑螂的方法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结合蟑螂习性和活动时间，提升防治效率</a:t>
            </a:r>
            <a:endParaRPr lang="zh-CN" altLang="en-US"/>
          </a:p>
          <a:p>
            <a:r>
              <a:rPr lang="zh-CN" altLang="en-US"/>
              <a:t>针对</a:t>
            </a:r>
            <a:r>
              <a:rPr lang="en-US" altLang="zh-CN"/>
              <a:t> “</a:t>
            </a:r>
            <a:r>
              <a:rPr lang="zh-CN" altLang="en-US"/>
              <a:t>夜间活跃</a:t>
            </a:r>
            <a:r>
              <a:rPr lang="en-US" altLang="zh-CN"/>
              <a:t>”</a:t>
            </a:r>
            <a:r>
              <a:rPr lang="zh-CN" altLang="en-US"/>
              <a:t>，</a:t>
            </a:r>
            <a:r>
              <a:rPr lang="zh-CN" altLang="en-US"/>
              <a:t>在</a:t>
            </a:r>
            <a:r>
              <a:rPr lang="en-US" altLang="zh-CN"/>
              <a:t> 19:00-20:00 </a:t>
            </a:r>
            <a:r>
              <a:rPr lang="zh-CN" altLang="en-US"/>
              <a:t>放置粘蟑板</a:t>
            </a:r>
            <a:r>
              <a:rPr lang="en-US" altLang="zh-CN"/>
              <a:t> / </a:t>
            </a:r>
            <a:r>
              <a:rPr lang="zh-CN" altLang="en-US"/>
              <a:t>毒饵，此时蟑螂尚未外出，沿墙贴放粘蟑板、在缝隙旁点胶饵，能精准拦截其活动路线。</a:t>
            </a:r>
            <a:endParaRPr lang="zh-CN" altLang="en-US"/>
          </a:p>
          <a:p>
            <a:r>
              <a:rPr lang="zh-CN" altLang="en-US"/>
              <a:t>针对</a:t>
            </a:r>
            <a:r>
              <a:rPr lang="en-US" altLang="zh-CN"/>
              <a:t> “</a:t>
            </a:r>
            <a:r>
              <a:rPr lang="zh-CN" altLang="en-US"/>
              <a:t>卵鞘难杀</a:t>
            </a:r>
            <a:r>
              <a:rPr lang="en-US" altLang="zh-CN"/>
              <a:t>”</a:t>
            </a:r>
            <a:r>
              <a:rPr lang="zh-CN" altLang="en-US"/>
              <a:t>：定期检查隐蔽处，用高温处理可疑物品，每周查看橱柜缝、冰箱底部，若发现褐色卵鞘，用开水冲泡或放入微波炉加热，避免孵化。</a:t>
            </a:r>
            <a:endParaRPr lang="zh-CN" altLang="en-US"/>
          </a:p>
          <a:p>
            <a:r>
              <a:rPr lang="zh-CN" altLang="en-US"/>
              <a:t>针对</a:t>
            </a:r>
            <a:r>
              <a:rPr lang="en-US" altLang="zh-CN"/>
              <a:t> “</a:t>
            </a:r>
            <a:r>
              <a:rPr lang="zh-CN" altLang="en-US"/>
              <a:t>依赖水</a:t>
            </a:r>
            <a:r>
              <a:rPr lang="en-US" altLang="zh-CN"/>
              <a:t>”</a:t>
            </a:r>
            <a:r>
              <a:rPr lang="zh-CN" altLang="en-US"/>
              <a:t>：重点控制厨房</a:t>
            </a:r>
            <a:r>
              <a:rPr lang="en-US" altLang="zh-CN"/>
              <a:t> / </a:t>
            </a:r>
            <a:r>
              <a:rPr lang="zh-CN" altLang="en-US"/>
              <a:t>卫生间湿度，修复漏水管道、擦干水槽水渍，从源头减少蟑螂的生存基础。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四、灭蟑螂的注意事项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不要滥用杀虫剂，过量喷洒喷雾会导致蟑螂产生抗药性，且残留有毒物质；</a:t>
            </a:r>
            <a:endParaRPr lang="zh-CN" altLang="en-US"/>
          </a:p>
          <a:p>
            <a:r>
              <a:rPr lang="zh-CN" altLang="en-US">
                <a:sym typeface="+mn-ea"/>
              </a:rPr>
              <a:t>避免单一方法：蟑螂适应性强，单一方法难彻底消灭，需综合运用物理、化学、生物等多种方法，定期更换方式，防止蟑螂产生抗药性。</a:t>
            </a:r>
            <a:r>
              <a:rPr lang="en-US" altLang="zh-CN">
                <a:sym typeface="+mn-ea"/>
              </a:rPr>
              <a:t>​</a:t>
            </a:r>
            <a:endParaRPr lang="zh-CN" altLang="en-US"/>
          </a:p>
          <a:p>
            <a:r>
              <a:rPr lang="zh-CN" altLang="en-US"/>
              <a:t>不要踩死蟑螂后直接丢弃：蟑螂卵鞘可能粘在鞋底，被带到其他地方孵化；建议踩死后用纸巾包裹，用开水冲泡后丢弃；</a:t>
            </a:r>
            <a:r>
              <a:rPr lang="zh-CN" altLang="en-US">
                <a:sym typeface="+mn-ea"/>
              </a:rPr>
              <a:t>蟑螂卵鞘有坚硬外壳保护，普通方法难杀灭。发现卵鞘，用开水烫、火烧或用密封袋包好丢弃，避免孵化出新蟑螂。</a:t>
            </a:r>
            <a:endParaRPr lang="zh-CN" altLang="en-US"/>
          </a:p>
          <a:p>
            <a:r>
              <a:rPr lang="zh-CN" altLang="en-US"/>
              <a:t>坚持</a:t>
            </a:r>
            <a:r>
              <a:rPr lang="en-US" altLang="zh-CN"/>
              <a:t> “</a:t>
            </a:r>
            <a:r>
              <a:rPr lang="zh-CN" altLang="en-US"/>
              <a:t>综合防治</a:t>
            </a:r>
            <a:r>
              <a:rPr lang="en-US" altLang="zh-CN"/>
              <a:t>”</a:t>
            </a:r>
            <a:r>
              <a:rPr lang="zh-CN" altLang="en-US"/>
              <a:t>：单一方法无法根治，需结合</a:t>
            </a:r>
            <a:r>
              <a:rPr lang="en-US" altLang="zh-CN"/>
              <a:t> “</a:t>
            </a:r>
            <a:r>
              <a:rPr lang="zh-CN" altLang="en-US"/>
              <a:t>环境治理</a:t>
            </a:r>
            <a:r>
              <a:rPr lang="en-US" altLang="zh-CN"/>
              <a:t> + </a:t>
            </a:r>
            <a:r>
              <a:rPr lang="zh-CN" altLang="en-US"/>
              <a:t>物理</a:t>
            </a:r>
            <a:r>
              <a:rPr lang="en-US" altLang="zh-CN"/>
              <a:t> / </a:t>
            </a:r>
            <a:r>
              <a:rPr lang="zh-CN" altLang="en-US"/>
              <a:t>化学防治</a:t>
            </a:r>
            <a:r>
              <a:rPr lang="en-US" altLang="zh-CN"/>
              <a:t>”</a:t>
            </a:r>
            <a:r>
              <a:rPr lang="zh-CN" altLang="en-US"/>
              <a:t>，且需持续</a:t>
            </a:r>
            <a:r>
              <a:rPr lang="en-US" altLang="zh-CN"/>
              <a:t> 1-3 </a:t>
            </a:r>
            <a:r>
              <a:rPr lang="zh-CN" altLang="en-US"/>
              <a:t>个月（蟑螂卵鞘孵化周期约</a:t>
            </a:r>
            <a:r>
              <a:rPr lang="en-US" altLang="zh-CN"/>
              <a:t> 20-30 </a:t>
            </a:r>
            <a:r>
              <a:rPr lang="zh-CN" altLang="en-US"/>
              <a:t>天，需覆盖完整生命周期）；</a:t>
            </a:r>
            <a:endParaRPr lang="zh-CN" altLang="en-US"/>
          </a:p>
          <a:p>
            <a:r>
              <a:rPr lang="zh-CN" altLang="en-US"/>
              <a:t>邻里协同：若居住在公寓楼，需联合邻居共同防治，避免蟑螂从其他住户家中扩散。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保洁作用</a:t>
            </a:r>
            <a:br>
              <a:rPr lang="zh-CN" altLang="en-US" b="1">
                <a:solidFill>
                  <a:srgbClr val="FF0000"/>
                </a:solidFill>
              </a:rPr>
            </a:br>
            <a:endParaRPr lang="zh-CN" altLang="en-US" b="1">
              <a:solidFill>
                <a:srgbClr val="FF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09600" y="2057400"/>
            <a:ext cx="10972800" cy="3657600"/>
            <a:chOff x="960" y="3240"/>
            <a:chExt cx="17280" cy="5760"/>
          </a:xfrm>
        </p:grpSpPr>
      </p:grpSp>
      <p:pic>
        <p:nvPicPr>
          <p:cNvPr id="15" name="图片占位符 14" descr="d5de4d89989abef421769dba078b30cb"/>
          <p:cNvPicPr>
            <a:picLocks noChangeAspect="1"/>
          </p:cNvPicPr>
          <p:nvPr>
            <p:ph type="pic" idx="16390"/>
            <p:custDataLst>
              <p:tags r:id="rId2"/>
            </p:custDataLst>
          </p:nvPr>
        </p:nvPicPr>
        <p:blipFill>
          <a:blip r:embed="rId3"/>
          <a:srcRect r="33235"/>
          <a:stretch>
            <a:fillRect/>
          </a:stretch>
        </p:blipFill>
        <p:spPr>
          <a:xfrm>
            <a:off x="501015" y="1143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>
          <a:xfrm>
            <a:off x="2381250" y="1290320"/>
            <a:ext cx="9093200" cy="914400"/>
          </a:xfrm>
        </p:spPr>
        <p:txBody>
          <a:bodyPr/>
          <a:p>
            <a:r>
              <a:rPr lang="zh-CN" altLang="en-US" sz="2400"/>
              <a:t>保洁工作是防治蟑螂的</a:t>
            </a:r>
            <a:r>
              <a:rPr lang="zh-CN" altLang="en-US" sz="2400">
                <a:solidFill>
                  <a:srgbClr val="FF0000"/>
                </a:solidFill>
              </a:rPr>
              <a:t>第一道防线</a:t>
            </a:r>
            <a:r>
              <a:rPr lang="zh-CN" altLang="en-US" sz="2400"/>
              <a:t>，通过日常清洁融入防蟑措施，</a:t>
            </a:r>
            <a:endParaRPr lang="zh-CN" altLang="en-US" sz="2400"/>
          </a:p>
        </p:txBody>
      </p:sp>
      <p:pic>
        <p:nvPicPr>
          <p:cNvPr id="16" name="图片占位符 15" descr="fb13af8d6cb648d47d3de54ecf9a0192"/>
          <p:cNvPicPr>
            <a:picLocks noChangeAspect="1"/>
          </p:cNvPicPr>
          <p:nvPr>
            <p:ph type="pic" idx="16391"/>
            <p:custDataLst>
              <p:tags r:id="rId5"/>
            </p:custDataLst>
          </p:nvPr>
        </p:nvPicPr>
        <p:blipFill>
          <a:blip r:embed="rId6"/>
          <a:srcRect l="16676" r="16676"/>
          <a:stretch>
            <a:fillRect/>
          </a:stretch>
        </p:blipFill>
        <p:spPr>
          <a:xfrm>
            <a:off x="501015" y="3683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7"/>
            </p:custDataLst>
          </p:nvPr>
        </p:nvSpPr>
        <p:spPr>
          <a:xfrm>
            <a:off x="2489200" y="3970655"/>
            <a:ext cx="9093200" cy="406400"/>
          </a:xfrm>
        </p:spPr>
        <p:txBody>
          <a:bodyPr/>
          <a:p>
            <a:r>
              <a:rPr lang="zh-CN" altLang="en-US"/>
              <a:t>及时反馈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>
          <a:xfrm>
            <a:off x="2489200" y="4478020"/>
            <a:ext cx="9093200" cy="914400"/>
          </a:xfrm>
        </p:spPr>
        <p:txBody>
          <a:bodyPr/>
          <a:p>
            <a:r>
              <a:rPr lang="zh-CN" altLang="en-US" sz="2000">
                <a:sym typeface="+mn-ea"/>
              </a:rPr>
              <a:t>发现大量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蟑螂、</a:t>
            </a:r>
            <a:r>
              <a:rPr lang="zh-CN" altLang="en-US" sz="2000">
                <a:sym typeface="+mn-ea"/>
              </a:rPr>
              <a:t>遇蟑螂群聚（单次观察超5只）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或卵鞘</a:t>
            </a:r>
            <a:r>
              <a:rPr lang="zh-CN" altLang="en-US" sz="2000">
                <a:sym typeface="+mn-ea"/>
              </a:rPr>
              <a:t>密集，立即通知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保健科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聘请专业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消杀服务</a:t>
            </a:r>
            <a:r>
              <a:rPr lang="zh-CN" altLang="en-US" sz="2000">
                <a:sym typeface="+mn-ea"/>
              </a:rPr>
              <a:t>。</a:t>
            </a:r>
            <a:r>
              <a:rPr lang="zh-CN" altLang="en-US" sz="2000">
                <a:sym typeface="+mn-ea"/>
              </a:rPr>
              <a:t>协助跟进卫生清理。</a:t>
            </a:r>
            <a:endParaRPr lang="zh-CN" altLang="en-US" sz="2000"/>
          </a:p>
        </p:txBody>
      </p:sp>
      <p:sp>
        <p:nvSpPr>
          <p:cNvPr id="18" name="文本框 17"/>
          <p:cNvSpPr txBox="1"/>
          <p:nvPr/>
        </p:nvSpPr>
        <p:spPr>
          <a:xfrm>
            <a:off x="2381250" y="1925320"/>
            <a:ext cx="669036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绝对不能用手直接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捏死</a:t>
            </a:r>
            <a:r>
              <a:rPr lang="zh-CN" altLang="en-US">
                <a:sym typeface="+mn-ea"/>
              </a:rPr>
              <a:t>蟑螂</a:t>
            </a: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绝对不能随意丢弃蟑螂卵鞘</a:t>
            </a: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>
          <a:xfrm>
            <a:off x="4224020" y="2216785"/>
            <a:ext cx="3314065" cy="690880"/>
          </a:xfrm>
        </p:spPr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>
          <a:xfrm>
            <a:off x="4286250" y="2796540"/>
            <a:ext cx="2900680" cy="1016000"/>
          </a:xfrm>
        </p:spPr>
        <p:txBody>
          <a:bodyPr>
            <a:normAutofit fontScale="90000"/>
          </a:bodyPr>
          <a:p>
            <a:r>
              <a:rPr lang="zh-CN" altLang="en-US"/>
              <a:t>谢谢！</a:t>
            </a:r>
            <a:endParaRPr lang="zh-CN" altLang="en-US"/>
          </a:p>
        </p:txBody>
      </p:sp>
      <p:sp>
        <p:nvSpPr>
          <p:cNvPr id="4" name="文本占位符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863975" y="5804535"/>
            <a:ext cx="5449358" cy="4572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保健科（公共卫生科）电话：</a:t>
            </a:r>
            <a:r>
              <a:rPr lang="en-US" altLang="zh-CN"/>
              <a:t>3764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070350" y="2133600"/>
            <a:ext cx="7258050" cy="2590800"/>
            <a:chOff x="6410" y="3360"/>
            <a:chExt cx="11430" cy="4080"/>
          </a:xfrm>
        </p:grpSpPr>
      </p:grp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内容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装饰  3"/>
          <p:cNvSpPr>
            <a:spLocks noGrp="1"/>
          </p:cNvSpPr>
          <p:nvPr>
            <p:ph type="body" idx="16395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蟑螂的生长习性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保洁的重点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灭蟑螂的方法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398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/>
          <p:nvPr>
            <p:ph type="body" idx="16393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灭蟑螂注意事项</a:t>
            </a:r>
            <a:endParaRPr lang="zh-CN" altLang="en-US"/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b="1">
                <a:solidFill>
                  <a:schemeClr val="accent1"/>
                </a:solidFill>
              </a:rPr>
              <a:t>一、了解蟑螂的生长习性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9600" y="1524000"/>
            <a:ext cx="10972800" cy="4724400"/>
            <a:chOff x="960" y="2400"/>
            <a:chExt cx="17280" cy="7440"/>
          </a:xfrm>
        </p:grpSpPr>
      </p:grp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>
          <a:xfrm>
            <a:off x="532130" y="2341245"/>
            <a:ext cx="7820660" cy="1605280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8" name="图片占位符 17" descr="23bfc65b792e5c60d12dece66c1d98ce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l="6897" r="6897"/>
          <a:stretch>
            <a:fillRect/>
          </a:stretch>
        </p:blipFill>
        <p:spPr>
          <a:xfrm>
            <a:off x="8430260" y="2336800"/>
            <a:ext cx="2125345" cy="161036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>
          <a:xfrm>
            <a:off x="798195" y="2486660"/>
            <a:ext cx="7068185" cy="1094105"/>
          </a:xfrm>
        </p:spPr>
        <p:txBody>
          <a:bodyPr/>
          <a:p>
            <a:r>
              <a:rPr lang="zh-CN" altLang="en-US" sz="2400" b="1">
                <a:solidFill>
                  <a:srgbClr val="FF0000"/>
                </a:solidFill>
              </a:rPr>
              <a:t>德国小蠊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/>
              <a:t>特征：体长1-1.5cm，黄褐色，偏好厨房橱柜、冰箱底部。</a:t>
            </a:r>
            <a:endParaRPr lang="zh-CN" altLang="en-US"/>
          </a:p>
          <a:p>
            <a:r>
              <a:rPr lang="zh-CN" altLang="en-US"/>
              <a:t>保洁：需清理食物残渣，擦拭电器死角。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6"/>
            </p:custDataLst>
          </p:nvPr>
        </p:nvSpPr>
        <p:spPr>
          <a:xfrm>
            <a:off x="3149600" y="4339590"/>
            <a:ext cx="6950710" cy="1615440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9" name="图片占位符 18" descr="a6e96d72c5484632c56d02d951a0e34d"/>
          <p:cNvPicPr>
            <a:picLocks noChangeAspect="1"/>
          </p:cNvPicPr>
          <p:nvPr>
            <p:ph type="pic" idx="16393"/>
            <p:custDataLst>
              <p:tags r:id="rId7"/>
            </p:custDataLst>
          </p:nvPr>
        </p:nvPicPr>
        <p:blipFill>
          <a:blip r:embed="rId8"/>
          <a:srcRect t="17875" b="23169"/>
          <a:stretch>
            <a:fillRect/>
          </a:stretch>
        </p:blipFill>
        <p:spPr>
          <a:xfrm>
            <a:off x="607060" y="4339590"/>
            <a:ext cx="2540000" cy="1840865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美洲大蠊</a:t>
            </a:r>
            <a:endParaRPr lang="zh-CN" altLang="en-US" b="1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特征：体长3-4cm，红褐色，常见于下水道口、卫生间地漏。</a:t>
            </a:r>
            <a:endParaRPr lang="zh-CN" altLang="en-US"/>
          </a:p>
          <a:p>
            <a:r>
              <a:rPr lang="zh-CN" altLang="en-US"/>
              <a:t>保洁：重点疏通下水道，清洁地漏，密封墙角缝隙。</a:t>
            </a:r>
            <a:endParaRPr lang="zh-CN" altLang="en-US"/>
          </a:p>
        </p:txBody>
      </p:sp>
      <p:sp>
        <p:nvSpPr>
          <p:cNvPr id="21" name="标题 1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607060" y="1313180"/>
            <a:ext cx="3044825" cy="6096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kern="1200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/>
              <a:t>蟑螂类型</a:t>
            </a:r>
            <a:r>
              <a:rPr lang="zh-CN" altLang="en-US" sz="2000">
                <a:solidFill>
                  <a:schemeClr val="accent1"/>
                </a:solidFill>
              </a:rPr>
              <a:t>（保洁重点）</a:t>
            </a:r>
            <a:endParaRPr lang="zh-CN" altLang="en-US" sz="2000">
              <a:solidFill>
                <a:schemeClr val="accent1"/>
              </a:solidFill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1471930" y="1385570"/>
            <a:ext cx="8850630" cy="609600"/>
          </a:xfrm>
        </p:spPr>
        <p:txBody>
          <a:bodyPr/>
          <a:p>
            <a:r>
              <a:rPr lang="zh-CN" altLang="en-US"/>
              <a:t>蟑螂 “生存三要素”（保洁防蟑核心靶点）</a:t>
            </a:r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09600" y="4216400"/>
            <a:ext cx="10972800" cy="2032000"/>
            <a:chOff x="960" y="6640"/>
            <a:chExt cx="17280" cy="3200"/>
          </a:xfrm>
        </p:grpSpPr>
      </p:grpSp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2"/>
            </p:custDataLst>
          </p:nvPr>
        </p:nvSpPr>
        <p:spPr>
          <a:xfrm>
            <a:off x="558800" y="2472055"/>
            <a:ext cx="50800" cy="2032000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762000" y="2730500"/>
            <a:ext cx="3098800" cy="406400"/>
          </a:xfrm>
        </p:spPr>
        <p:txBody>
          <a:bodyPr/>
          <a:p>
            <a:r>
              <a:rPr lang="zh-CN" altLang="en-US"/>
              <a:t>水依赖度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>
          <a:xfrm>
            <a:off x="762000" y="3238500"/>
            <a:ext cx="3098800" cy="1524000"/>
          </a:xfrm>
        </p:spPr>
        <p:txBody>
          <a:bodyPr/>
          <a:p>
            <a:r>
              <a:rPr lang="zh-CN" altLang="en-US"/>
              <a:t>保洁重点处理漏水龙头，水槽积水，花盆托盘水渍，确保</a:t>
            </a:r>
            <a:r>
              <a:rPr lang="zh-CN" altLang="en-US">
                <a:solidFill>
                  <a:srgbClr val="FF0000"/>
                </a:solidFill>
              </a:rPr>
              <a:t>无积水环境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5"/>
            </p:custDataLst>
          </p:nvPr>
        </p:nvSpPr>
        <p:spPr>
          <a:xfrm>
            <a:off x="4470400" y="2665730"/>
            <a:ext cx="50800" cy="2032000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>
          <a:xfrm>
            <a:off x="4622800" y="2665730"/>
            <a:ext cx="3098800" cy="406400"/>
          </a:xfrm>
        </p:spPr>
        <p:txBody>
          <a:bodyPr/>
          <a:p>
            <a:r>
              <a:rPr lang="zh-CN" altLang="en-US"/>
              <a:t>食物来源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>
          <a:xfrm>
            <a:off x="4622800" y="3173730"/>
            <a:ext cx="3098800" cy="1524000"/>
          </a:xfrm>
        </p:spPr>
        <p:txBody>
          <a:bodyPr/>
          <a:p>
            <a:r>
              <a:rPr lang="zh-CN" altLang="en-US"/>
              <a:t>彻底清理灶台油污，</a:t>
            </a:r>
            <a:r>
              <a:rPr lang="zh-CN" altLang="en-US">
                <a:solidFill>
                  <a:srgbClr val="FF0000"/>
                </a:solidFill>
              </a:rPr>
              <a:t>抽屉零食碎屑，地面毛发，不留食物残渣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8"/>
            </p:custDataLst>
          </p:nvPr>
        </p:nvSpPr>
        <p:spPr>
          <a:xfrm>
            <a:off x="8331200" y="2801620"/>
            <a:ext cx="50800" cy="2032000"/>
          </a:xfrm>
        </p:spPr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>
          <a:xfrm>
            <a:off x="8483600" y="2801620"/>
            <a:ext cx="3098800" cy="406400"/>
          </a:xfrm>
        </p:spPr>
        <p:txBody>
          <a:bodyPr/>
          <a:p>
            <a:r>
              <a:rPr lang="zh-CN" altLang="en-US"/>
              <a:t>隐蔽空间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>
          <a:xfrm>
            <a:off x="8483600" y="3309620"/>
            <a:ext cx="3098800" cy="1524000"/>
          </a:xfrm>
        </p:spPr>
        <p:txBody>
          <a:bodyPr/>
          <a:p>
            <a:r>
              <a:rPr lang="zh-CN" altLang="en-US"/>
              <a:t>检查并封堵橱柜缝隙，管道接口缝，消除1cm内缝隙藏身之所。</a:t>
            </a:r>
            <a:endParaRPr lang="zh-CN" altLang="en-US"/>
          </a:p>
        </p:txBody>
      </p:sp>
      <p:sp>
        <p:nvSpPr>
          <p:cNvPr id="19" name="标题 1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609600" y="533400"/>
            <a:ext cx="10972800" cy="6096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kern="1200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>
                <a:solidFill>
                  <a:schemeClr val="accent1"/>
                </a:solidFill>
              </a:rPr>
              <a:t>一、蟑螂生长习性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1720" y="5019675"/>
            <a:ext cx="10068560" cy="9112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>
              <a:buNone/>
            </a:pPr>
            <a:endParaRPr lang="zh-CN" altLang="en-US" sz="3200"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一、蟑螂的生长习性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p>
            <a:pPr>
              <a:buFont typeface="Wingdings" panose="05000000000000000000" charset="0"/>
              <a:buChar char="l"/>
            </a:pPr>
            <a:r>
              <a:rPr lang="zh-CN" altLang="en-US" sz="2000" b="1">
                <a:solidFill>
                  <a:srgbClr val="FF0000"/>
                </a:solidFill>
              </a:rPr>
              <a:t>对水的依赖远大于食物</a:t>
            </a:r>
            <a:r>
              <a:rPr lang="zh-CN" altLang="en-US" sz="2000">
                <a:solidFill>
                  <a:srgbClr val="FF0000"/>
                </a:solidFill>
              </a:rPr>
              <a:t>：</a:t>
            </a:r>
            <a:r>
              <a:rPr lang="zh-CN" altLang="en-US" sz="2000"/>
              <a:t>若环境缺水，成虫仅能存活</a:t>
            </a:r>
            <a:r>
              <a:rPr lang="en-US" altLang="zh-CN" sz="2000"/>
              <a:t> 7-10 </a:t>
            </a:r>
            <a:r>
              <a:rPr lang="zh-CN" altLang="en-US" sz="2000"/>
              <a:t>天；但在有水无食物的情况下，可存活</a:t>
            </a:r>
            <a:r>
              <a:rPr lang="en-US" altLang="zh-CN" sz="2000"/>
              <a:t> 1-2 </a:t>
            </a:r>
            <a:r>
              <a:rPr lang="zh-CN" altLang="en-US" sz="2000"/>
              <a:t>个月（例如卫生间潮湿角落、漏水管道旁，常成为蟑螂聚集点）。</a:t>
            </a:r>
            <a:endParaRPr lang="zh-CN" altLang="en-US" sz="2000"/>
          </a:p>
          <a:p>
            <a:pPr marL="0" indent="0">
              <a:buFont typeface="Wingdings" panose="05000000000000000000" charset="0"/>
              <a:buNone/>
            </a:pPr>
            <a:endParaRPr lang="zh-CN" altLang="en-US" sz="2000"/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>
                <a:solidFill>
                  <a:srgbClr val="FF0000"/>
                </a:solidFill>
                <a:sym typeface="+mn-ea"/>
              </a:rPr>
              <a:t>食物来源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：</a:t>
            </a:r>
            <a:r>
              <a:rPr lang="zh-CN" altLang="en-US" sz="2000">
                <a:sym typeface="+mn-ea"/>
              </a:rPr>
              <a:t>除了人类食物（米饭、零食、油污），还会取食纸张、胶水、毛发、皮屑、甚至同类尸体</a:t>
            </a:r>
            <a:r>
              <a:rPr lang="en-US" altLang="zh-CN" sz="2000">
                <a:sym typeface="+mn-ea"/>
              </a:rPr>
              <a:t> / </a:t>
            </a:r>
            <a:r>
              <a:rPr lang="zh-CN" altLang="en-US" sz="2000">
                <a:sym typeface="+mn-ea"/>
              </a:rPr>
              <a:t>排泄物，几乎能利用环境中所有含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 “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有机物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”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的物质，即使清洁后，也可能因</a:t>
            </a:r>
            <a:r>
              <a:rPr lang="en-US" altLang="zh-CN" sz="2000">
                <a:sym typeface="+mn-ea"/>
              </a:rPr>
              <a:t> “</a:t>
            </a:r>
            <a:r>
              <a:rPr lang="zh-CN" altLang="en-US" sz="2000">
                <a:sym typeface="+mn-ea"/>
              </a:rPr>
              <a:t>微小皮屑、书本胶水</a:t>
            </a:r>
            <a:r>
              <a:rPr lang="en-US" altLang="zh-CN" sz="2000">
                <a:sym typeface="+mn-ea"/>
              </a:rPr>
              <a:t>” </a:t>
            </a:r>
            <a:r>
              <a:rPr lang="zh-CN" altLang="en-US" sz="2000">
                <a:sym typeface="+mn-ea"/>
              </a:rPr>
              <a:t>成为其食物来源。</a:t>
            </a:r>
            <a:endParaRPr lang="zh-CN" altLang="en-US" sz="2000">
              <a:sym typeface="+mn-ea"/>
            </a:endParaRPr>
          </a:p>
          <a:p>
            <a:pPr>
              <a:buFont typeface="Wingdings" panose="05000000000000000000" charset="0"/>
              <a:buChar char="l"/>
            </a:pPr>
            <a:endParaRPr lang="zh-CN" altLang="en-US" sz="2000"/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>
                <a:solidFill>
                  <a:srgbClr val="FF0000"/>
                </a:solidFill>
                <a:sym typeface="+mn-ea"/>
              </a:rPr>
              <a:t>偏爱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 “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狭窄、阴暗、温暖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” 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的隐蔽空间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：</a:t>
            </a:r>
            <a:r>
              <a:rPr lang="zh-CN" altLang="en-US" sz="2000">
                <a:sym typeface="+mn-ea"/>
              </a:rPr>
              <a:t>成虫和若虫都喜欢躲在</a:t>
            </a:r>
            <a:r>
              <a:rPr lang="en-US" altLang="zh-CN" sz="2000">
                <a:sym typeface="+mn-ea"/>
              </a:rPr>
              <a:t>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宽度＜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1 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厘米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” </a:t>
            </a:r>
            <a:r>
              <a:rPr lang="zh-CN" altLang="en-US" sz="2000">
                <a:sym typeface="+mn-ea"/>
              </a:rPr>
              <a:t>的缝隙中（如橱柜缝、瓷砖缝、管道接口、冰箱底部），这类空间能让其感到安全，且便于躲避天敌；同时偏好</a:t>
            </a:r>
            <a:r>
              <a:rPr lang="en-US" altLang="zh-CN" sz="2000">
                <a:sym typeface="+mn-ea"/>
              </a:rPr>
              <a:t> 25-30</a:t>
            </a:r>
            <a:r>
              <a:rPr lang="en-US" altLang="en-US" sz="2000">
                <a:sym typeface="+mn-ea"/>
              </a:rPr>
              <a:t>℃</a:t>
            </a:r>
            <a:r>
              <a:rPr lang="zh-CN" altLang="en-US" sz="2000">
                <a:sym typeface="+mn-ea"/>
              </a:rPr>
              <a:t>的温暖环境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（低于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 15</a:t>
            </a:r>
            <a:r>
              <a:rPr lang="en-US" altLang="en-US" sz="2000">
                <a:solidFill>
                  <a:srgbClr val="FF0000"/>
                </a:solidFill>
                <a:sym typeface="+mn-ea"/>
              </a:rPr>
              <a:t>℃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时活动减缓，低于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 5</a:t>
            </a:r>
            <a:r>
              <a:rPr lang="en-US" altLang="en-US" sz="2000">
                <a:solidFill>
                  <a:srgbClr val="FF0000"/>
                </a:solidFill>
                <a:sym typeface="+mn-ea"/>
              </a:rPr>
              <a:t>℃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时几乎停止活动，高于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 40</a:t>
            </a:r>
            <a:r>
              <a:rPr lang="en-US" altLang="en-US" sz="2000">
                <a:solidFill>
                  <a:srgbClr val="FF0000"/>
                </a:solidFill>
                <a:sym typeface="+mn-ea"/>
              </a:rPr>
              <a:t>℃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时会死亡），</a:t>
            </a:r>
            <a:r>
              <a:rPr lang="zh-CN" altLang="en-US" sz="2000">
                <a:sym typeface="+mn-ea"/>
              </a:rPr>
              <a:t>因此厨房、暖气旁、电器内部（如微波炉、烤箱底部）是高频栖息地。</a:t>
            </a:r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一、蟑螂的生长习性</a:t>
            </a:r>
            <a:endParaRPr lang="zh-CN" altLang="en-US"/>
          </a:p>
        </p:txBody>
      </p:sp>
      <p:sp>
        <p:nvSpPr>
          <p:cNvPr id="3" name="内容占位符 2" descr="7b0a202020202262756c6c6574223a20227b5c2263617465676f727949645c223a5c225c222c5c2274656d706c61746549645c223a32303233313633317d220a7d0a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p>
            <a:pPr marL="0" indent="0">
              <a:buNone/>
            </a:pPr>
            <a:r>
              <a:rPr lang="zh-CN" altLang="en-US" sz="2800" b="1"/>
              <a:t>繁殖能力极强，</a:t>
            </a:r>
            <a:r>
              <a:rPr lang="zh-CN" altLang="en-US" sz="2800">
                <a:sym typeface="+mn-ea"/>
              </a:rPr>
              <a:t>蟑螂生命周期分为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 “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卵鞘</a:t>
            </a:r>
            <a:r>
              <a:rPr lang="en-US" altLang="en-US" sz="2800">
                <a:solidFill>
                  <a:srgbClr val="FF0000"/>
                </a:solidFill>
                <a:sym typeface="+mn-ea"/>
              </a:rPr>
              <a:t>→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若虫</a:t>
            </a:r>
            <a:r>
              <a:rPr lang="en-US" altLang="en-US" sz="2800">
                <a:solidFill>
                  <a:srgbClr val="FF0000"/>
                </a:solidFill>
                <a:sym typeface="+mn-ea"/>
              </a:rPr>
              <a:t>→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成虫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”</a:t>
            </a:r>
            <a:r>
              <a:rPr lang="en-US" altLang="zh-CN" sz="2800">
                <a:sym typeface="+mn-ea"/>
              </a:rPr>
              <a:t>3 </a:t>
            </a:r>
            <a:r>
              <a:rPr lang="zh-CN" altLang="en-US" sz="2800">
                <a:sym typeface="+mn-ea"/>
              </a:rPr>
              <a:t>个阶段。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卵鞘是</a:t>
            </a:r>
            <a:r>
              <a:rPr lang="en-US" altLang="zh-CN" sz="2800" b="1">
                <a:solidFill>
                  <a:srgbClr val="FF0000"/>
                </a:solidFill>
              </a:rPr>
              <a:t> “</a:t>
            </a:r>
            <a:r>
              <a:rPr lang="zh-CN" altLang="en-US" sz="2800" b="1">
                <a:solidFill>
                  <a:srgbClr val="FF0000"/>
                </a:solidFill>
              </a:rPr>
              <a:t>防治难点</a:t>
            </a:r>
            <a:r>
              <a:rPr lang="en-US" altLang="zh-CN" sz="2800" b="1">
                <a:solidFill>
                  <a:srgbClr val="FF0000"/>
                </a:solidFill>
              </a:rPr>
              <a:t>”</a:t>
            </a:r>
            <a:endParaRPr lang="en-US" altLang="zh-CN" sz="2800" b="1"/>
          </a:p>
          <a:p>
            <a:pPr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/>
              <a:t>成虫：繁殖周期短、产卵量大。德国小蠊，雌虫一生可产</a:t>
            </a:r>
            <a:r>
              <a:rPr lang="en-US" altLang="zh-CN" sz="2000"/>
              <a:t> 4-8 </a:t>
            </a:r>
            <a:r>
              <a:rPr lang="zh-CN" altLang="en-US" sz="2000"/>
              <a:t>个卵鞘，每个卵鞘含</a:t>
            </a:r>
            <a:r>
              <a:rPr lang="en-US" altLang="zh-CN" sz="2000"/>
              <a:t> 30-40 </a:t>
            </a:r>
            <a:r>
              <a:rPr lang="zh-CN" altLang="en-US" sz="2000"/>
              <a:t>粒卵；美洲大蠊（体型较大的蟑螂），每个卵鞘含</a:t>
            </a:r>
            <a:r>
              <a:rPr lang="en-US" altLang="zh-CN" sz="2000"/>
              <a:t> 10-15 </a:t>
            </a:r>
            <a:r>
              <a:rPr lang="zh-CN" altLang="en-US" sz="2000"/>
              <a:t>粒卵，但成虫寿命更长（可达</a:t>
            </a:r>
            <a:r>
              <a:rPr lang="en-US" altLang="zh-CN" sz="2000"/>
              <a:t> 1 </a:t>
            </a:r>
            <a:r>
              <a:rPr lang="zh-CN" altLang="en-US" sz="2000"/>
              <a:t>年），总繁殖量更高。</a:t>
            </a:r>
            <a:endParaRPr lang="zh-CN" altLang="en-US" sz="2000"/>
          </a:p>
          <a:p>
            <a:pPr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/>
              <a:t>卵鞘</a:t>
            </a:r>
            <a:r>
              <a:rPr lang="en-US" altLang="zh-CN" sz="2000"/>
              <a:t>: </a:t>
            </a:r>
            <a:r>
              <a:rPr lang="zh-CN" altLang="en-US" sz="2000"/>
              <a:t>普通方法难灭杀</a:t>
            </a:r>
            <a:r>
              <a:rPr lang="en-US" altLang="zh-CN" sz="2000"/>
              <a:t>,</a:t>
            </a:r>
            <a:r>
              <a:rPr lang="zh-CN" altLang="en-US" sz="2000"/>
              <a:t>卵鞘外层有坚硬的几丁质外壳，能抵御杀虫剂、低温、干燥等极端环境。</a:t>
            </a:r>
            <a:r>
              <a:rPr lang="en-US" altLang="zh-CN" sz="2000"/>
              <a:t> </a:t>
            </a:r>
            <a:r>
              <a:rPr lang="zh-CN" altLang="en-US" sz="2000"/>
              <a:t>用普通杀虫喷雾喷洒卵鞘，无法穿透外壳杀死内部幼虫；卵鞘在</a:t>
            </a:r>
            <a:r>
              <a:rPr lang="en-US" altLang="zh-CN" sz="2000"/>
              <a:t> - 5</a:t>
            </a:r>
            <a:r>
              <a:rPr lang="en-US" altLang="en-US" sz="2000"/>
              <a:t>℃</a:t>
            </a:r>
            <a:r>
              <a:rPr lang="zh-CN" altLang="en-US" sz="2000"/>
              <a:t>以下需冷冻</a:t>
            </a:r>
            <a:r>
              <a:rPr lang="en-US" altLang="zh-CN" sz="2000"/>
              <a:t> 24 </a:t>
            </a:r>
            <a:r>
              <a:rPr lang="zh-CN" altLang="en-US" sz="2000"/>
              <a:t>小时以上、</a:t>
            </a:r>
            <a:r>
              <a:rPr lang="en-US" altLang="zh-CN" sz="2000"/>
              <a:t>60</a:t>
            </a:r>
            <a:r>
              <a:rPr lang="en-US" altLang="en-US" sz="2000"/>
              <a:t>℃</a:t>
            </a:r>
            <a:r>
              <a:rPr lang="zh-CN" altLang="en-US" sz="2000"/>
              <a:t>以上高温需持续</a:t>
            </a:r>
            <a:r>
              <a:rPr lang="en-US" altLang="zh-CN" sz="2000"/>
              <a:t> 30 </a:t>
            </a:r>
            <a:r>
              <a:rPr lang="zh-CN" altLang="en-US" sz="2000"/>
              <a:t>分钟，才能彻底灭杀，这也是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rgbClr val="FF0000"/>
                </a:solidFill>
              </a:rPr>
              <a:t>“</a:t>
            </a:r>
            <a:r>
              <a:rPr lang="zh-CN" altLang="en-US" sz="2000">
                <a:solidFill>
                  <a:srgbClr val="FF0000"/>
                </a:solidFill>
              </a:rPr>
              <a:t>一次彻底清除后仍会复发</a:t>
            </a:r>
            <a:r>
              <a:rPr lang="en-US" altLang="zh-CN" sz="2000">
                <a:solidFill>
                  <a:srgbClr val="FF0000"/>
                </a:solidFill>
              </a:rPr>
              <a:t>” </a:t>
            </a:r>
            <a:r>
              <a:rPr lang="zh-CN" altLang="en-US" sz="2000">
                <a:solidFill>
                  <a:srgbClr val="FF0000"/>
                </a:solidFill>
              </a:rPr>
              <a:t>的核心原因（需覆盖卵鞘孵化周期，约</a:t>
            </a:r>
            <a:r>
              <a:rPr lang="en-US" altLang="zh-CN" sz="2000">
                <a:solidFill>
                  <a:srgbClr val="FF0000"/>
                </a:solidFill>
              </a:rPr>
              <a:t> 20-30 </a:t>
            </a:r>
            <a:r>
              <a:rPr lang="zh-CN" altLang="en-US" sz="2000">
                <a:solidFill>
                  <a:srgbClr val="FF0000"/>
                </a:solidFill>
              </a:rPr>
              <a:t>天）。</a:t>
            </a:r>
            <a:endParaRPr lang="zh-CN" altLang="en-US" sz="20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一、蟑螂的生长习性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 sz="2800" b="1"/>
              <a:t>避光畏光，活动轨迹</a:t>
            </a:r>
            <a:r>
              <a:rPr lang="en-US" altLang="zh-CN" sz="2800" b="1"/>
              <a:t> “</a:t>
            </a:r>
            <a:r>
              <a:rPr lang="zh-CN" altLang="en-US" sz="2800" b="1"/>
              <a:t>沿墙走</a:t>
            </a:r>
            <a:r>
              <a:rPr lang="en-US" altLang="zh-CN" sz="2800" b="1"/>
              <a:t>”</a:t>
            </a:r>
            <a:endParaRPr lang="en-US" altLang="zh-CN" sz="2800" b="1"/>
          </a:p>
          <a:p>
            <a:pPr>
              <a:buFont typeface="Wingdings" panose="05000000000000000000" charset="0"/>
              <a:buChar char="l"/>
            </a:pPr>
            <a:r>
              <a:rPr lang="zh-CN" altLang="en-US" sz="2000"/>
              <a:t>天生畏光，厌恶强光刺激：白天几乎不活动，仅在黑暗环境中觅食、交配；若白天频繁看到蟑螂（尤其是成虫），通常意味着</a:t>
            </a:r>
            <a:r>
              <a:rPr lang="en-US" altLang="zh-CN" sz="2000"/>
              <a:t> “</a:t>
            </a:r>
            <a:r>
              <a:rPr lang="zh-CN" altLang="en-US" sz="2000"/>
              <a:t>种群数量已极多</a:t>
            </a:r>
            <a:r>
              <a:rPr lang="en-US" altLang="zh-CN" sz="2000"/>
              <a:t>”</a:t>
            </a:r>
            <a:r>
              <a:rPr lang="zh-CN" altLang="en-US" sz="2000"/>
              <a:t>，原有隐蔽空间不足，被迫在白天活动。</a:t>
            </a:r>
            <a:endParaRPr lang="zh-CN" altLang="en-US" sz="2000"/>
          </a:p>
          <a:p>
            <a:pPr>
              <a:buFont typeface="Wingdings" panose="05000000000000000000" charset="0"/>
              <a:buChar char="l"/>
            </a:pPr>
            <a:r>
              <a:rPr lang="zh-CN" altLang="en-US" sz="2000"/>
              <a:t>活动遵循</a:t>
            </a:r>
            <a:r>
              <a:rPr lang="en-US" altLang="zh-CN" sz="2000"/>
              <a:t> “</a:t>
            </a:r>
            <a:r>
              <a:rPr lang="zh-CN" altLang="en-US" sz="2000"/>
              <a:t>沿边性</a:t>
            </a:r>
            <a:r>
              <a:rPr lang="en-US" altLang="zh-CN" sz="2000"/>
              <a:t>”</a:t>
            </a:r>
            <a:r>
              <a:rPr lang="zh-CN" altLang="en-US" sz="2000"/>
              <a:t>，不轻易走开阔区域：蟑螂习惯沿着墙面、家具边缘移动（利用触角感知环境边界），因此在厨房、卫生间中，</a:t>
            </a:r>
            <a:r>
              <a:rPr lang="en-US" altLang="zh-CN" sz="2000"/>
              <a:t>“</a:t>
            </a:r>
            <a:r>
              <a:rPr lang="zh-CN" altLang="en-US" sz="2000"/>
              <a:t>橱柜下方贴墙处</a:t>
            </a:r>
            <a:r>
              <a:rPr lang="en-US" altLang="zh-CN" sz="2000"/>
              <a:t>”“</a:t>
            </a:r>
            <a:r>
              <a:rPr lang="zh-CN" altLang="en-US" sz="2000"/>
              <a:t>水槽边缘</a:t>
            </a:r>
            <a:r>
              <a:rPr lang="en-US" altLang="zh-CN" sz="2000"/>
              <a:t>”“</a:t>
            </a:r>
            <a:r>
              <a:rPr lang="zh-CN" altLang="en-US" sz="2000"/>
              <a:t>墙角线</a:t>
            </a:r>
            <a:r>
              <a:rPr lang="en-US" altLang="zh-CN" sz="2000"/>
              <a:t>” </a:t>
            </a:r>
            <a:r>
              <a:rPr lang="zh-CN" altLang="en-US" sz="2000"/>
              <a:t>是其主要活动路线</a:t>
            </a:r>
            <a:r>
              <a:rPr lang="en-US" altLang="zh-CN" sz="2000"/>
              <a:t> </a:t>
            </a:r>
            <a:r>
              <a:rPr lang="zh-CN" altLang="en-US" sz="2000"/>
              <a:t>。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800" b="1">
                <a:sym typeface="+mn-ea"/>
              </a:rPr>
              <a:t>具备</a:t>
            </a:r>
            <a:r>
              <a:rPr lang="en-US" altLang="zh-CN" sz="2800" b="1">
                <a:sym typeface="+mn-ea"/>
              </a:rPr>
              <a:t> “</a:t>
            </a:r>
            <a:r>
              <a:rPr lang="zh-CN" altLang="en-US" sz="2800" b="1">
                <a:sym typeface="+mn-ea"/>
              </a:rPr>
              <a:t>聚集性</a:t>
            </a:r>
            <a:r>
              <a:rPr lang="en-US" altLang="zh-CN" sz="2800" b="1">
                <a:sym typeface="+mn-ea"/>
              </a:rPr>
              <a:t>”</a:t>
            </a:r>
            <a:r>
              <a:rPr lang="zh-CN" altLang="en-US" sz="2800" b="1">
                <a:sym typeface="+mn-ea"/>
              </a:rPr>
              <a:t>，通过信息素吸引同类</a:t>
            </a:r>
            <a:endParaRPr lang="zh-CN" altLang="en-US" sz="2800" b="1"/>
          </a:p>
          <a:p>
            <a:pPr>
              <a:buFont typeface="Wingdings" panose="05000000000000000000" charset="0"/>
              <a:buChar char="l"/>
            </a:pPr>
            <a:r>
              <a:rPr lang="zh-CN" altLang="en-US" sz="2000">
                <a:sym typeface="+mn-ea"/>
              </a:rPr>
              <a:t>蟑螂会分泌</a:t>
            </a:r>
            <a:r>
              <a:rPr lang="en-US" altLang="zh-CN" sz="2000">
                <a:sym typeface="+mn-ea"/>
              </a:rPr>
              <a:t> “</a:t>
            </a:r>
            <a:r>
              <a:rPr lang="zh-CN" altLang="en-US" sz="2000">
                <a:sym typeface="+mn-ea"/>
              </a:rPr>
              <a:t>聚集信息素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（隐藏在粪便、体表分泌物中），引导同类聚集到</a:t>
            </a:r>
            <a:r>
              <a:rPr lang="en-US" altLang="zh-CN" sz="2000">
                <a:sym typeface="+mn-ea"/>
              </a:rPr>
              <a:t> “</a:t>
            </a:r>
            <a:r>
              <a:rPr lang="zh-CN" altLang="en-US" sz="2000">
                <a:sym typeface="+mn-ea"/>
              </a:rPr>
              <a:t>安全、有食物</a:t>
            </a:r>
            <a:r>
              <a:rPr lang="en-US" altLang="zh-CN" sz="2000">
                <a:sym typeface="+mn-ea"/>
              </a:rPr>
              <a:t>” </a:t>
            </a:r>
            <a:r>
              <a:rPr lang="zh-CN" altLang="en-US" sz="2000">
                <a:sym typeface="+mn-ea"/>
              </a:rPr>
              <a:t>的区域</a:t>
            </a:r>
            <a:r>
              <a:rPr lang="en-US" altLang="zh-CN" sz="2000">
                <a:sym typeface="+mn-ea"/>
              </a:rPr>
              <a:t> —— </a:t>
            </a:r>
            <a:r>
              <a:rPr lang="zh-CN" altLang="en-US" sz="2000">
                <a:sym typeface="+mn-ea"/>
              </a:rPr>
              <a:t>例如某处缝隙中发现几只蟑螂，周围往往隐藏着更多个体（包括若虫和卵鞘）；同时，同类死亡后，其尸体释放的信息素也会吸引其他蟑螂取食（这也是</a:t>
            </a:r>
            <a:r>
              <a:rPr lang="en-US" altLang="zh-CN" sz="2000">
                <a:sym typeface="+mn-ea"/>
              </a:rPr>
              <a:t> “</a:t>
            </a:r>
            <a:r>
              <a:rPr lang="zh-CN" altLang="en-US" sz="2000">
                <a:sym typeface="+mn-ea"/>
              </a:rPr>
              <a:t>毒饵能实现连锁灭杀</a:t>
            </a:r>
            <a:r>
              <a:rPr lang="en-US" altLang="zh-CN" sz="2000">
                <a:sym typeface="+mn-ea"/>
              </a:rPr>
              <a:t>” </a:t>
            </a:r>
            <a:r>
              <a:rPr lang="zh-CN" altLang="en-US" sz="2000">
                <a:sym typeface="+mn-ea"/>
              </a:rPr>
              <a:t>的原理）。</a:t>
            </a:r>
            <a:endParaRPr lang="zh-CN" altLang="en-US" sz="2000"/>
          </a:p>
          <a:p>
            <a:endParaRPr lang="zh-CN" altLang="en-US" sz="2000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蟑螂出入时间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</a:rPr>
              <a:t>遵循</a:t>
            </a:r>
            <a:r>
              <a:rPr lang="en-US" altLang="zh-CN" b="1">
                <a:solidFill>
                  <a:srgbClr val="FF0000"/>
                </a:solidFill>
              </a:rPr>
              <a:t> “</a:t>
            </a:r>
            <a:r>
              <a:rPr lang="zh-CN" altLang="en-US" b="1">
                <a:solidFill>
                  <a:srgbClr val="FF0000"/>
                </a:solidFill>
              </a:rPr>
              <a:t>夜间活跃</a:t>
            </a:r>
            <a:r>
              <a:rPr lang="en-US" altLang="zh-CN" b="1">
                <a:solidFill>
                  <a:srgbClr val="FF0000"/>
                </a:solidFill>
              </a:rPr>
              <a:t>” </a:t>
            </a:r>
            <a:r>
              <a:rPr lang="zh-CN" altLang="en-US" b="1">
                <a:solidFill>
                  <a:srgbClr val="FF0000"/>
                </a:solidFill>
              </a:rPr>
              <a:t>规律，有固定高峰</a:t>
            </a:r>
            <a:endParaRPr lang="zh-CN" altLang="en-US" b="1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/>
              <a:t>蟑螂是典型的夜行性昆虫，其出入（活动）时间与</a:t>
            </a:r>
            <a:r>
              <a:rPr lang="en-US" altLang="zh-CN"/>
              <a:t> “</a:t>
            </a:r>
            <a:r>
              <a:rPr lang="zh-CN" altLang="en-US"/>
              <a:t>人类活动时间高度错开</a:t>
            </a:r>
            <a:r>
              <a:rPr lang="en-US" altLang="zh-CN"/>
              <a:t>”</a:t>
            </a:r>
            <a:r>
              <a:rPr lang="zh-CN" altLang="en-US"/>
              <a:t>，因此日常难以察觉，具体规律如下：</a:t>
            </a:r>
            <a:endParaRPr lang="zh-CN" altLang="en-US"/>
          </a:p>
          <a:p>
            <a:pPr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/>
              <a:t> </a:t>
            </a:r>
            <a:r>
              <a:rPr lang="zh-CN" altLang="en-US"/>
              <a:t>活动时间：夜间</a:t>
            </a:r>
            <a:r>
              <a:rPr lang="en-US" altLang="zh-CN"/>
              <a:t> 20:00-24:00</a:t>
            </a:r>
            <a:r>
              <a:rPr lang="zh-CN" altLang="en-US"/>
              <a:t>，与人类</a:t>
            </a:r>
            <a:r>
              <a:rPr lang="en-US" altLang="zh-CN"/>
              <a:t> “</a:t>
            </a:r>
            <a:r>
              <a:rPr lang="zh-CN" altLang="en-US"/>
              <a:t>熄灯休息</a:t>
            </a:r>
            <a:r>
              <a:rPr lang="en-US" altLang="zh-CN"/>
              <a:t>” </a:t>
            </a:r>
            <a:r>
              <a:rPr lang="zh-CN" altLang="en-US"/>
              <a:t>同步</a:t>
            </a:r>
            <a:endParaRPr lang="zh-CN" altLang="en-US"/>
          </a:p>
          <a:p>
            <a:pPr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/>
              <a:t>蟑螂的活动节奏受</a:t>
            </a:r>
            <a:r>
              <a:rPr lang="en-US" altLang="zh-CN" sz="2000"/>
              <a:t> “</a:t>
            </a:r>
            <a:r>
              <a:rPr lang="zh-CN" altLang="en-US" sz="2000"/>
              <a:t>光线变化</a:t>
            </a:r>
            <a:r>
              <a:rPr lang="en-US" altLang="zh-CN" sz="2000"/>
              <a:t>” </a:t>
            </a:r>
            <a:r>
              <a:rPr lang="zh-CN" altLang="en-US" sz="2000"/>
              <a:t>调控：当环境光线减弱（如傍晚关灯后），开始从隐蔽处爬出；</a:t>
            </a:r>
            <a:r>
              <a:rPr lang="en-US" altLang="zh-CN" sz="2000"/>
              <a:t>20:00-22:00 </a:t>
            </a:r>
            <a:r>
              <a:rPr lang="zh-CN" altLang="en-US" sz="2000"/>
              <a:t>是第一个活动高峰（此时人类多已结束晚餐，厨房残留食物</a:t>
            </a:r>
            <a:r>
              <a:rPr lang="en-US" altLang="zh-CN" sz="2000"/>
              <a:t> / </a:t>
            </a:r>
            <a:r>
              <a:rPr lang="zh-CN" altLang="en-US" sz="2000"/>
              <a:t>油污未清理，且环境安静），主要进行觅食、寻找水源；</a:t>
            </a:r>
            <a:r>
              <a:rPr lang="en-US" altLang="zh-CN" sz="2000"/>
              <a:t>22:00-24:00 </a:t>
            </a:r>
            <a:r>
              <a:rPr lang="zh-CN" altLang="en-US" sz="2000"/>
              <a:t>是第二个高峰，侧重交配、寻找新的隐蔽空间。</a:t>
            </a:r>
            <a:endParaRPr lang="zh-CN" altLang="en-US" sz="2000"/>
          </a:p>
          <a:p>
            <a:pPr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/>
              <a:t>凌晨后活动逐渐减少：凌晨</a:t>
            </a:r>
            <a:r>
              <a:rPr lang="en-US" altLang="zh-CN" sz="2000"/>
              <a:t> 2 </a:t>
            </a:r>
            <a:r>
              <a:rPr lang="zh-CN" altLang="en-US" sz="2000"/>
              <a:t>点后，大部分蟑螂会返回缝隙休息，仅少数个体仍在活动；天亮后（光线增强），几乎全部隐藏，不再出入。</a:t>
            </a:r>
            <a:endParaRPr lang="zh-CN" altLang="en-US" sz="2000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二、保洁的重点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r>
              <a:rPr lang="zh-CN" altLang="en-US" sz="1500"/>
              <a:t>彻底清洁，断绝食物来源</a:t>
            </a:r>
            <a:endParaRPr lang="zh-CN" altLang="en-US" sz="1500"/>
          </a:p>
          <a:p>
            <a:r>
              <a:rPr lang="zh-CN" altLang="en-US" sz="1500"/>
              <a:t>每日清理食物垃圾，使用带盖垃圾桶，避免垃圾过夜；</a:t>
            </a:r>
            <a:endParaRPr lang="zh-CN" altLang="en-US" sz="1500"/>
          </a:p>
          <a:p>
            <a:r>
              <a:rPr lang="zh-CN" altLang="en-US" sz="1500"/>
              <a:t>餐具及时清洗，配餐间、橱柜角落的油污、食物残渣（如饼干屑、米饭粒）用清洁剂</a:t>
            </a:r>
            <a:r>
              <a:rPr lang="en-US" altLang="zh-CN" sz="1500"/>
              <a:t> + </a:t>
            </a:r>
            <a:r>
              <a:rPr lang="zh-CN" altLang="en-US" sz="1500"/>
              <a:t>毛刷彻底清除；</a:t>
            </a:r>
            <a:endParaRPr lang="zh-CN" altLang="en-US" sz="1500"/>
          </a:p>
          <a:p>
            <a:r>
              <a:rPr lang="zh-CN" altLang="en-US" sz="1500"/>
              <a:t>密封储存食物，米、面、零食等用玻璃罐或密封塑料盒收纳，避免直接暴露。</a:t>
            </a:r>
            <a:endParaRPr lang="zh-CN" altLang="en-US" sz="1500"/>
          </a:p>
          <a:p>
            <a:r>
              <a:rPr lang="zh-CN" altLang="en-US" sz="1500"/>
              <a:t>控制湿度，消除水源</a:t>
            </a:r>
            <a:endParaRPr lang="zh-CN" altLang="en-US" sz="1500"/>
          </a:p>
          <a:p>
            <a:r>
              <a:rPr lang="zh-CN" altLang="en-US" sz="1500"/>
              <a:t>修复厨房、卫生间的漏水龙头、管道，避免地面</a:t>
            </a:r>
            <a:r>
              <a:rPr lang="en-US" altLang="zh-CN" sz="1500"/>
              <a:t> / </a:t>
            </a:r>
            <a:r>
              <a:rPr lang="zh-CN" altLang="en-US" sz="1500"/>
              <a:t>墙面长期潮湿；</a:t>
            </a:r>
            <a:endParaRPr lang="zh-CN" altLang="en-US" sz="1500"/>
          </a:p>
          <a:p>
            <a:r>
              <a:rPr lang="zh-CN" altLang="en-US" sz="1500"/>
              <a:t>洗完碗后及时擦干水槽，卫生间洗澡后开窗通风，用拖布吸干地面水渍；</a:t>
            </a:r>
            <a:endParaRPr lang="zh-CN" altLang="en-US" sz="1500"/>
          </a:p>
          <a:p>
            <a:r>
              <a:rPr lang="zh-CN" altLang="en-US" sz="1500"/>
              <a:t>花盆托盘、冰箱底部、洗衣机缝隙等易积水处，定期检查并清理。</a:t>
            </a:r>
            <a:endParaRPr lang="zh-CN" altLang="en-US" sz="1500"/>
          </a:p>
          <a:p>
            <a:r>
              <a:rPr lang="zh-CN" altLang="en-US" sz="1500"/>
              <a:t>封堵缝隙，减少隐蔽空间</a:t>
            </a:r>
            <a:endParaRPr lang="zh-CN" altLang="en-US" sz="1500"/>
          </a:p>
          <a:p>
            <a:r>
              <a:rPr lang="zh-CN" altLang="en-US" sz="1500"/>
              <a:t>用玻璃胶</a:t>
            </a:r>
            <a:r>
              <a:rPr lang="en-US" altLang="zh-CN" sz="1500"/>
              <a:t> / </a:t>
            </a:r>
            <a:r>
              <a:rPr lang="zh-CN" altLang="en-US" sz="1500"/>
              <a:t>密封胶封堵橱柜与墙面的缝隙、瓷砖缝、管道（水管、煤气管）与墙面的接口处；</a:t>
            </a:r>
            <a:endParaRPr lang="zh-CN" altLang="en-US" sz="1500"/>
          </a:p>
          <a:p>
            <a:r>
              <a:rPr lang="zh-CN" altLang="en-US" sz="1500"/>
              <a:t>修复破损的门窗密封条，防止蟑螂从室外</a:t>
            </a:r>
            <a:r>
              <a:rPr lang="en-US" altLang="zh-CN" sz="1500"/>
              <a:t> / </a:t>
            </a:r>
            <a:r>
              <a:rPr lang="zh-CN" altLang="en-US" sz="1500"/>
              <a:t>邻居家侵入；</a:t>
            </a:r>
            <a:endParaRPr lang="zh-CN" altLang="en-US" sz="1500"/>
          </a:p>
          <a:p>
            <a:r>
              <a:rPr lang="zh-CN" altLang="en-US" sz="1500"/>
              <a:t>整理抽屉、衣柜，避免衣物、纸张堆积，定期用吸尘器清理角落灰尘（可吸走蟑螂卵鞘）。</a:t>
            </a:r>
            <a:endParaRPr lang="zh-CN" altLang="en-US" sz="1500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90157"/>
  <p:tag name="KSO_WM_TEMPLATE_CATEGORY" val="custom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0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0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f0c5cbba97373daf1b66eb248b76aeb6612685e"/>
  <p:tag name="KSO_WM_NEWLAYOUT_GROUP_ID" val="layout_30"/>
  <p:tag name="KSO_WM_NEWLAYOUT_ID" val="slide_617536c5ae766e72"/>
</p:tagLst>
</file>

<file path=ppt/tags/tag10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0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157"/>
  <p:tag name="KSO_WM_TEMPLATE_CATEGORY" val="custom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1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157"/>
  <p:tag name="KSO_WM_TEMPLATE_CATEGORY" val="custom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29b3b69f0340b81bc903074e6bdcdb58b0a2edd"/>
  <p:tag name="KSO_WM_NEWLAYOUT_GROUP_ID" val="layout_10"/>
  <p:tag name="KSO_WM_NEWLAYOUT_ID" val="slide_628de040b529144d"/>
</p:tagLst>
</file>

<file path=ppt/tags/tag1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c6aff156a6e2166903ca66ad574828b0975ee36"/>
  <p:tag name="KSO_WM_NEWLAYOUT_GROUP_ID" val="layout_26"/>
  <p:tag name="KSO_WM_NEWLAYOUT_ID" val="slide_1782e10a2508866f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90157"/>
  <p:tag name="KSO_WM_TEMPLATE_CATEGORY" val="custom"/>
</p:tagLst>
</file>

<file path=ppt/tags/tag13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ISNUMDGMTITLE" val="0"/>
  <p:tag name="KSO_WM_TEMPLATE_INDEX" val="40490157"/>
  <p:tag name="KSO_WM_TEMPLATE_CATEGORY" val="custom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f3925f4fc704ad9d92a9a4d3ce373f42c240126"/>
  <p:tag name="KSO_WM_NEWLAYOUT_GROUP_ID" val="layout_42"/>
  <p:tag name="KSO_WM_NEWLAYOUT_ID" val="slide_dd2f059f6dfe3f3e"/>
</p:tagLst>
</file>

<file path=ppt/tags/tag1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4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ISNUMDGMTITLE" val="0"/>
  <p:tag name="KSO_WM_TEMPLATE_INDEX" val="40490157"/>
  <p:tag name="KSO_WM_TEMPLATE_CATEGORY" val="custom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03ac021c913c7a67a421fc561676c72faea841e"/>
  <p:tag name="KSO_WM_NEWLAYOUT_GROUP_ID" val="layout_15"/>
  <p:tag name="KSO_WM_NEWLAYOUT_ID" val="slide_acdcb9a99a376160"/>
</p:tagLst>
</file>

<file path=ppt/tags/tag15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4948aa2d78bab31de1363a04a64a543b4c6c87e"/>
  <p:tag name="KSO_WM_NEWLAYOUT_GROUP_ID" val="layout_39"/>
  <p:tag name="KSO_WM_NEWLAYOUT_ID" val="slide_08cd1d244d55f5c2"/>
</p:tagLst>
</file>

<file path=ppt/tags/tag16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62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66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70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c5cbc7a51cf5032952b45e7e7640215eb0626ce"/>
  <p:tag name="KSO_WM_NEWLAYOUT_GROUP_ID" val="layout_2"/>
  <p:tag name="KSO_WM_NEWLAYOUT_ID" val="slide_e31e52eea557da88"/>
</p:tagLst>
</file>

<file path=ppt/tags/tag17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1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8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a6a6c37418e537ac7b830dfa1b25d101c371bc1"/>
  <p:tag name="KSO_WM_NEWLAYOUT_GROUP_ID" val="layout_19"/>
  <p:tag name="KSO_WM_NEWLAYOUT_ID" val="slide_4843ded992a55979"/>
</p:tagLst>
</file>

<file path=ppt/tags/tag1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  <p:tag name="KSO_WM_TEMPLATE_INDEX" val="40490157"/>
  <p:tag name="KSO_WM_TEMPLATE_CATEGORY" val="custom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1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64a9aca2bcf210c229b0f2fa6397e707d3d13a6"/>
  <p:tag name="KSO_WM_NEWLAYOUT_GROUP_ID" val="layout_51"/>
  <p:tag name="KSO_WM_NEWLAYOUT_ID" val="slide_4679ddae3b11e1cc"/>
</p:tagLst>
</file>

<file path=ppt/tags/tag1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TEMPLATE_INDEX" val="40490157"/>
  <p:tag name="KSO_WM_TEMPLATE_CATEGORY" val="custom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  <p:tag name="KSO_WM_UNIT_ISNUMDGMTITLE" val="0"/>
  <p:tag name="KSO_WM_TEMPLATE_INDEX" val="40490157"/>
  <p:tag name="KSO_WM_TEMPLATE_CATEGORY" val="custom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8c076821d6efcc63740cb606e2c948a5addc655"/>
  <p:tag name="KSO_WM_NEWLAYOUT_GROUP_ID" val="layout_60"/>
  <p:tag name="KSO_WM_NEWLAYOUT_ID" val="slide_35d83bc1f2dde6a1"/>
</p:tagLst>
</file>

<file path=ppt/tags/tag2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06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  <p:tag name="KSO_WM_TEMPLATE_INDEX" val="40490157"/>
  <p:tag name="KSO_WM_TEMPLATE_CATEGORY" val="custom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7ce1546466a6d083b823a608a655257e7a9ba30"/>
  <p:tag name="KSO_WM_NEWLAYOUT_GROUP_ID" val="layout_14"/>
  <p:tag name="KSO_WM_NEWLAYOUT_ID" val="slide_fbd1737be693ef9a"/>
</p:tagLst>
</file>

<file path=ppt/tags/tag213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2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1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3caf1ad41097646dd3967e20bad460b4ddf5208"/>
  <p:tag name="KSO_WM_NEWLAYOUT_GROUP_ID" val="layout_32"/>
  <p:tag name="KSO_WM_NEWLAYOUT_ID" val="slide_b9100b5d2a098348"/>
</p:tagLst>
</file>

<file path=ppt/tags/tag21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  <p:tag name="KSO_WM_UNIT_ISNUMDGMTITLE" val="0"/>
  <p:tag name="KSO_WM_TEMPLATE_INDEX" val="40490157"/>
  <p:tag name="KSO_WM_TEMPLATE_CATEGORY" val="custom"/>
</p:tagLst>
</file>

<file path=ppt/tags/tag220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21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4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25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26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5bec7d66ce9476d9c058ccc798e6f6be7faff2a"/>
  <p:tag name="KSO_WM_NEWLAYOUT_GROUP_ID" val="layout_3"/>
  <p:tag name="KSO_WM_NEWLAYOUT_ID" val="slide_3207ce69d38aa301"/>
</p:tagLst>
</file>

<file path=ppt/tags/tag23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34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38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4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ebd6a55e99a036582ed96d397d82520f627bd32"/>
  <p:tag name="KSO_WM_NEWLAYOUT_GROUP_ID" val="layout_13"/>
  <p:tag name="KSO_WM_NEWLAYOUT_ID" val="slide_e4acea7c077078b0"/>
</p:tagLst>
</file>

<file path=ppt/tags/tag2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4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19f448b57bd25026a812eb2019af1b0d494e641"/>
  <p:tag name="KSO_WM_NEWLAYOUT_GROUP_ID" val="layout_22"/>
  <p:tag name="KSO_WM_NEWLAYOUT_ID" val="slide_2c75ac79bddf0be4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39701400881aeec9ce7006c16ec9e26fc24883d"/>
  <p:tag name="KSO_WM_NEWLAYOUT_GROUP_ID" val="layout_18"/>
  <p:tag name="KSO_WM_NEWLAYOUT_ID" val="slide_d74d68da7d1d01f7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5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8416ebec182d6718a6b8554ebfbe5098e675840"/>
  <p:tag name="KSO_WM_NEWLAYOUT_GROUP_ID" val="layout_59"/>
  <p:tag name="KSO_WM_NEWLAYOUT_ID" val="slide_5de86d768367c858"/>
</p:tagLst>
</file>

<file path=ppt/tags/tag2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157"/>
  <p:tag name="KSO_WM_TEMPLATE_CATEGORY" val="custom"/>
</p:tagLst>
</file>

<file path=ppt/tags/tag26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4bcff7dab08f1088cb1a97fcee64de91143fbf6"/>
  <p:tag name="KSO_WM_NEWLAYOUT_GROUP_ID" val="layout_49"/>
  <p:tag name="KSO_WM_NEWLAYOUT_ID" val="slide_f7a9692bba1572bc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90157"/>
  <p:tag name="KSO_WM_TEMPLATE_CATEGORY" val="custom"/>
</p:tagLst>
</file>

<file path=ppt/tags/tag270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4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8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8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f7e8c2a581cb5d621be3a3a73b5c6b880460197"/>
  <p:tag name="KSO_WM_NEWLAYOUT_GROUP_ID" val="layout_34"/>
  <p:tag name="KSO_WM_NEWLAYOUT_ID" val="slide_e03d20003557b03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157"/>
  <p:tag name="KSO_WM_TEMPLATE_CATEGORY" val="custom"/>
</p:tagLst>
</file>

<file path=ppt/tags/tag297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.72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157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40490157"/>
  <p:tag name="KSO_WM_UNIT_ISNUMDGMTITLE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303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4b787e1769c53a6b"/>
  <p:tag name="KSO_WM_TEMPLATE_THUMBS_INDEX" val="1、9"/>
  <p:tag name="KSO_WM_TEMPLATE_INDEX" val="40490157"/>
  <p:tag name="KSO_WM_TEMPLATE_CATEGORY" val="custom"/>
  <p:tag name="KSO_WM_TEMPLATE_MASTER_TYPE" val="0"/>
  <p:tag name="KSO_WM_TAG_VERSION" val="3.0"/>
</p:tagLst>
</file>

<file path=ppt/tags/tag304.xml><?xml version="1.0" encoding="utf-8"?>
<p:tagLst xmlns:p="http://schemas.openxmlformats.org/presentationml/2006/main">
  <p:tag name="KSO_WM_AITEMPLATE_STYLE_ID" val="69796632965"/>
</p:tagLst>
</file>

<file path=ppt/tags/tag3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generate_ppt&quot;,&quot;id&quot;:&quot;VCG41N627916792&quot;}*galley_galley_ai_*1756264567794_1.102_baf8664c6e34-slide-4"/>
</p:tagLst>
</file>

<file path=ppt/tags/tag306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EXT_TYPE" val="1"/>
  <p:tag name="KSO_WM_UNIT_TYPE" val="f"/>
  <p:tag name="KSO_WM_FIGMA_FLAG" val="#fgm#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157"/>
  <p:tag name="KSO_WM_TEMPLATE_CATEGORY" val="custom"/>
</p:tagLst>
</file>

<file path=ppt/tags/tag307.xml><?xml version="1.0" encoding="utf-8"?>
<p:tagLst xmlns:p="http://schemas.openxmlformats.org/presentationml/2006/main">
  <p:tag name="KSO_WM_UNIT_ISCONTENTSTITLE" val="0"/>
  <p:tag name="KSO_WM_BEAUTIFY_FLAG" val="#wm#"/>
  <p:tag name="KSO_WM_UNIT_INDEX" val="1"/>
  <p:tag name="KSO_WM_UNIT_TEXT_TYPE" val="1"/>
  <p:tag name="KSO_WM_UNIT_TYPE" val="a"/>
  <p:tag name="KSO_WM_LAYOUT_CHECK_HASH" val="384d4343ec25d94a71128a05133fc66cad86a7af"/>
  <p:tag name="KSO_WM_NEWLAYOUT_ID" val="1212"/>
  <p:tag name="KSO_WM_FIGMA_FLAG" val="#fgm#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157"/>
  <p:tag name="KSO_WM_TEMPLATE_CATEGORY" val="custom"/>
</p:tagLst>
</file>

<file path=ppt/tags/tag308.xml><?xml version="1.0" encoding="utf-8"?>
<p:tagLst xmlns:p="http://schemas.openxmlformats.org/presentationml/2006/main">
  <p:tag name="KSO_WM_UNIT_HIGHLIGHT" val="0"/>
  <p:tag name="KSO_WM_BEAUTIFY_FLAG" val="#wm#"/>
  <p:tag name="KSO_WM_UNIT_INDEX" val="2"/>
  <p:tag name="KSO_WM_UNIT_SUBTYPE" val="b"/>
  <p:tag name="KSO_WM_UNIT_TEXT_TYPE" val="1"/>
  <p:tag name="KSO_WM_UNIT_TYPE" val="f"/>
  <p:tag name="KSO_WM_FIGMA_FLAG" val="#fgm#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157"/>
  <p:tag name="KSO_WM_TEMPLATE_CATEGORY" val="custom"/>
</p:tagLst>
</file>

<file path=ppt/tags/tag309.xml><?xml version="1.0" encoding="utf-8"?>
<p:tagLst xmlns:p="http://schemas.openxmlformats.org/presentationml/2006/main">
  <p:tag name="KSO_WM_BEAUTIFY_FLAG" val="#wm#"/>
  <p:tag name="KSO_WM_SLIDE_HAS_MASK" val="0"/>
  <p:tag name="KSO_WM_SLIDE_ID" val="custom40490157_1"/>
  <p:tag name="KSO_WM_SLIDE_INDEX" val="1"/>
  <p:tag name="KSO_WM_SLIDE_ITEM_CNT" val="0"/>
  <p:tag name="KSO_WM_SLIDE_LAYOUT" val="a_f"/>
  <p:tag name="KSO_WM_SLIDE_LAYOUT_CNT" val="1_2"/>
  <p:tag name="KSO_WM_SLIDE_TYPE" val="title"/>
  <p:tag name="KSO_WM_TAG_VERSION" val="3.0"/>
  <p:tag name="KSO_WM_TEMPLATE_CATEGORY" val="custom"/>
  <p:tag name="KSO_WM_TEMPLATE_INDEX" val="40490157"/>
  <p:tag name="KSO_WM_TEMPLATE_MASTER_TYPE" val="0"/>
  <p:tag name="KSO_WM_TEMPLATE_SLIDE_ID" val="slide_4b787e1769c53a6b"/>
  <p:tag name="KSO_WM_TEMPLATE_SUBCATEGORY" val="29"/>
  <p:tag name="KSO_WM_TEMPLATE_THUMBS_INDEX" val="1、9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3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a7d31371559fe7ceb82e1ee71330d1b870ee17b4"/>
  <p:tag name="KSO_WM_NEWLAYOUT_GROUP_ID" val="layout_1-5"/>
  <p:tag name="KSO_WM_NEWLAYOUT_ID" val="slide_61223ae7a7f7aefc"/>
</p:tagLst>
</file>

<file path=ppt/tags/tag3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31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3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3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31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3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31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3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32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3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324.xml><?xml version="1.0" encoding="utf-8"?>
<p:tagLst xmlns:p="http://schemas.openxmlformats.org/presentationml/2006/main">
  <p:tag name="KSO_WM_BEAUTIFY_FLAG" val="#wm#"/>
  <p:tag name="KSO_WM_TEMPLATE_CATEGORY" val="custom"/>
  <p:tag name="KSO_WM_TEMPLATE_INDEX" val="40490157"/>
  <p:tag name="KSO_WM_SLIDE_CONTENT_ORIENTATION" val=""/>
  <p:tag name="KSO_WM_SLIDE_HAS_MASK" val="0"/>
  <p:tag name="KSO_WM_SLIDE_ITEM_CNT" val="4"/>
  <p:tag name="KSO_WM_SLIDE_TYPE" val="contents"/>
  <p:tag name="KSO_WM_TEMPLATE_SUBCATEGORY" val="29"/>
  <p:tag name="KSO_WM_TEMPLATE_FIGMA_ID" val="69796632965"/>
  <p:tag name="KSO_WM_TEMPLATE_SLIDE_ID" val="slide_61223ae7a7f7aefc"/>
</p:tagLst>
</file>

<file path=ppt/tags/tag3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c6aff156a6e2166903ca66ad574828b0975ee36"/>
  <p:tag name="KSO_WM_NEWLAYOUT_GROUP_ID" val="layout_26"/>
  <p:tag name="KSO_WM_NEWLAYOUT_ID" val="slide_1782e10a2508866f"/>
  <p:tag name="KSO_WM_UNIT_PRESET_TEXT" val="单击此处添加标题"/>
</p:tagLst>
</file>

<file path=ppt/tags/tag32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ai_type&quot;:&quot;generate_ppt&quot;,&quot;id&quot;:&quot;VCG41N516187778&quot;}*galley_galley_ai_*1756264567794_1.102_baf8664c6e34-slide-7"/>
</p:tagLst>
</file>

<file path=ppt/tags/tag3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2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ai_type&quot;:&quot;generate_ppt&quot;,&quot;id&quot;:&quot;VCG41N1300190600&quot;}*galley_galley_ai_*1756264567794_1.102_baf8664c6e34-slide-7"/>
</p:tagLst>
</file>

<file path=ppt/tags/tag3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c6aff156a6e2166903ca66ad574828b0975ee36"/>
  <p:tag name="KSO_WM_NEWLAYOUT_GROUP_ID" val="layout_26"/>
  <p:tag name="KSO_WM_NEWLAYOUT_ID" val="slide_1782e10a2508866f"/>
  <p:tag name="KSO_WM_UNIT_PRESET_TEXT" val="单击此处添加标题"/>
</p:tagLst>
</file>

<file path=ppt/tags/tag334.xml><?xml version="1.0" encoding="utf-8"?>
<p:tagLst xmlns:p="http://schemas.openxmlformats.org/presentationml/2006/main">
  <p:tag name="KSO_WM_BEAUTIFY_FLAG" val="#wm#"/>
  <p:tag name="KSO_WM_TEMPLATE_CATEGORY" val="custom"/>
  <p:tag name="KSO_WM_TEMPLATE_INDEX" val="40490157"/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TEMPLATE_FIGMA_ID" val="69796632965"/>
  <p:tag name="KSO_WM_TEMPLATE_SLIDE_ID" val="slide_1782e10a2508866f"/>
</p:tagLst>
</file>

<file path=ppt/tags/tag3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f3925f4fc704ad9d92a9a4d3ce373f42c240126"/>
  <p:tag name="KSO_WM_NEWLAYOUT_GROUP_ID" val="layout_42"/>
  <p:tag name="KSO_WM_NEWLAYOUT_ID" val="slide_dd2f059f6dfe3f3e"/>
  <p:tag name="KSO_WM_UNIT_PRESET_TEXT" val="单击此处添加标题"/>
</p:tagLst>
</file>

<file path=ppt/tags/tag33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3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  <p:tag name="KSO_WM_UNIT_ISNUMDGMTITLE" val="0"/>
  <p:tag name="KSO_WM_TEMPLATE_INDEX" val="40490157"/>
  <p:tag name="KSO_WM_TEMPLATE_CATEGORY" val="custom"/>
</p:tagLst>
</file>

<file path=ppt/tags/tag3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4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3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c6aff156a6e2166903ca66ad574828b0975ee36"/>
  <p:tag name="KSO_WM_NEWLAYOUT_GROUP_ID" val="layout_26"/>
  <p:tag name="KSO_WM_NEWLAYOUT_ID" val="slide_1782e10a2508866f"/>
  <p:tag name="KSO_WM_UNIT_PRESET_TEXT" val="单击此处添加标题"/>
</p:tagLst>
</file>

<file path=ppt/tags/tag346.xml><?xml version="1.0" encoding="utf-8"?>
<p:tagLst xmlns:p="http://schemas.openxmlformats.org/presentationml/2006/main">
  <p:tag name="KSO_WM_BEAUTIFY_FLAG" val="#wm#"/>
  <p:tag name="KSO_WM_TEMPLATE_CATEGORY" val="custom"/>
  <p:tag name="KSO_WM_TEMPLATE_INDEX" val="40490157"/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TEMPLATE_FIGMA_ID" val="69796632965"/>
  <p:tag name="KSO_WM_TEMPLATE_SLIDE_ID" val="slide_dd2f059f6dfe3f3e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90157"/>
  <p:tag name="KSO_WM_TEMPLATE_CATEGORY" val="custom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TEMPLATE_INDEX" val="40490157"/>
  <p:tag name="KSO_WM_TEMPLATE_CATEGORY" val="custom"/>
</p:tagLst>
</file>

<file path=ppt/tags/tag349.xml><?xml version="1.0" encoding="utf-8"?>
<p:tagLst xmlns:p="http://schemas.openxmlformats.org/presentationml/2006/main">
  <p:tag name="KSO_WM_BEAUTIFY_FLAG" val="#wm#"/>
  <p:tag name="KSO_WM_TEMPLATE_CATEGORY" val="custom"/>
  <p:tag name="KSO_WM_TEMPLATE_INDEX" val="40490157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90157"/>
  <p:tag name="KSO_WM_TEMPLATE_CATEGORY" val="custom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TEMPLATE_INDEX" val="40490157"/>
  <p:tag name="KSO_WM_TEMPLATE_CATEGORY" val="custom"/>
</p:tagLst>
</file>

<file path=ppt/tags/tag352.xml><?xml version="1.0" encoding="utf-8"?>
<p:tagLst xmlns:p="http://schemas.openxmlformats.org/presentationml/2006/main">
  <p:tag name="KSO_WM_BEAUTIFY_FLAG" val="#wm#"/>
  <p:tag name="KSO_WM_TEMPLATE_CATEGORY" val="custom"/>
  <p:tag name="KSO_WM_TEMPLATE_INDEX" val="40490157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90157"/>
  <p:tag name="KSO_WM_TEMPLATE_CATEGORY" val="custom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TEMPLATE_INDEX" val="40490157"/>
  <p:tag name="KSO_WM_TEMPLATE_CATEGORY" val="custom"/>
</p:tagLst>
</file>

<file path=ppt/tags/tag355.xml><?xml version="1.0" encoding="utf-8"?>
<p:tagLst xmlns:p="http://schemas.openxmlformats.org/presentationml/2006/main">
  <p:tag name="KSO_WM_BEAUTIFY_FLAG" val="#wm#"/>
  <p:tag name="KSO_WM_TEMPLATE_CATEGORY" val="custom"/>
  <p:tag name="KSO_WM_TEMPLATE_INDEX" val="40490157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90157"/>
  <p:tag name="KSO_WM_TEMPLATE_CATEGORY" val="custom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TEMPLATE_INDEX" val="40490157"/>
  <p:tag name="KSO_WM_TEMPLATE_CATEGORY" val="custom"/>
</p:tagLst>
</file>

<file path=ppt/tags/tag358.xml><?xml version="1.0" encoding="utf-8"?>
<p:tagLst xmlns:p="http://schemas.openxmlformats.org/presentationml/2006/main">
  <p:tag name="KSO_WM_BEAUTIFY_FLAG" val="#wm#"/>
  <p:tag name="KSO_WM_TEMPLATE_CATEGORY" val="custom"/>
  <p:tag name="KSO_WM_TEMPLATE_INDEX" val="40490157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90157"/>
  <p:tag name="KSO_WM_TEMPLATE_CATEGORY" val="custom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TEMPLATE_INDEX" val="40490157"/>
  <p:tag name="KSO_WM_TEMPLATE_CATEGORY" val="custom"/>
</p:tagLst>
</file>

<file path=ppt/tags/tag361.xml><?xml version="1.0" encoding="utf-8"?>
<p:tagLst xmlns:p="http://schemas.openxmlformats.org/presentationml/2006/main">
  <p:tag name="KSO_WM_BEAUTIFY_FLAG" val="#wm#"/>
  <p:tag name="KSO_WM_TEMPLATE_CATEGORY" val="custom"/>
  <p:tag name="KSO_WM_TEMPLATE_INDEX" val="40490157"/>
</p:tagLst>
</file>

<file path=ppt/tags/tag3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64a9aca2bcf210c229b0f2fa6397e707d3d13a6"/>
  <p:tag name="KSO_WM_NEWLAYOUT_GROUP_ID" val="layout_51"/>
  <p:tag name="KSO_WM_NEWLAYOUT_ID" val="slide_4679ddae3b11e1cc"/>
  <p:tag name="KSO_WM_UNIT_PRESET_TEXT" val="单击此处添加标题"/>
</p:tagLst>
</file>

<file path=ppt/tags/tag36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generate_ppt&quot;,&quot;id&quot;:&quot;VCG41N1251656737&quot;}*galley_galley_ai_*1756264567794_1.102_baf8664c6e34-slide-15"/>
</p:tagLst>
</file>

<file path=ppt/tags/tag36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6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3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370.xml><?xml version="1.0" encoding="utf-8"?>
<p:tagLst xmlns:p="http://schemas.openxmlformats.org/presentationml/2006/main">
  <p:tag name="KSO_WM_BEAUTIFY_FLAG" val="#wm#"/>
  <p:tag name="KSO_WM_TEMPLATE_CATEGORY" val="custom"/>
  <p:tag name="KSO_WM_TEMPLATE_INDEX" val="40490157"/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TEMPLATE_FIGMA_ID" val="69796632965"/>
  <p:tag name="KSO_WM_TEMPLATE_SLIDE_ID" val="slide_4679ddae3b11e1cc"/>
</p:tagLst>
</file>

<file path=ppt/tags/tag3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7ce1546466a6d083b823a608a655257e7a9ba30"/>
  <p:tag name="KSO_WM_NEWLAYOUT_GROUP_ID" val="layout_14"/>
  <p:tag name="KSO_WM_NEWLAYOUT_ID" val="slide_fbd1737be693ef9a"/>
  <p:tag name="KSO_WM_UNIT_PRESET_TEXT" val="单击此处添加标题"/>
</p:tagLst>
</file>

<file path=ppt/tags/tag372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  <p:tag name="KSO_WM_UNIT_PRESET_TEXT" val=" "/>
</p:tagLst>
</file>

<file path=ppt/tags/tag3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  <p:tag name="KSO_WM_UNIT_PRESET_TEXT" val="单击此处添加正文"/>
</p:tagLst>
</file>

<file path=ppt/tags/tag374.xml><?xml version="1.0" encoding="utf-8"?>
<p:tagLst xmlns:p="http://schemas.openxmlformats.org/presentationml/2006/main">
  <p:tag name="KSO_WM_BEAUTIFY_FLAG" val="#wm#"/>
  <p:tag name="KSO_WM_TEMPLATE_CATEGORY" val="custom"/>
  <p:tag name="KSO_WM_TEMPLATE_INDEX" val="40490157"/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TEMPLATE_FIGMA_ID" val="69796632965"/>
  <p:tag name="KSO_WM_TEMPLATE_SLIDE_ID" val="slide_fbd1737be693ef9a"/>
</p:tagLst>
</file>

<file path=ppt/tags/tag37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3caf1ad41097646dd3967e20bad460b4ddf5208"/>
  <p:tag name="KSO_WM_NEWLAYOUT_GROUP_ID" val="layout_32"/>
  <p:tag name="KSO_WM_NEWLAYOUT_ID" val="slide_b9100b5d2a098348"/>
  <p:tag name="KSO_WM_UNIT_PRESET_TEXT" val="单击此处添加标题"/>
  <p:tag name="KSO_WM_DIAGRAM_VIRTUALLY_FRAME" val="{&quot;height&quot;:400.7,&quot;left&quot;:49.35,&quot;top&quot;:86,&quot;width&quot;:781.95}"/>
</p:tagLst>
</file>

<file path=ppt/tags/tag37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  <p:tag name="KSO_WM_DIAGRAM_VIRTUALLY_FRAME" val="{&quot;height&quot;:400.7,&quot;left&quot;:49.35,&quot;top&quot;:86,&quot;width&quot;:781.95}"/>
</p:tagLst>
</file>

<file path=ppt/tags/tag3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DIAGRAM_VIRTUALLY_FRAME" val="{&quot;height&quot;:400.7,&quot;left&quot;:49.35,&quot;top&quot;:86,&quot;width&quot;:781.95}"/>
</p:tagLst>
</file>

<file path=ppt/tags/tag3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  <p:tag name="KSO_WM_DIAGRAM_VIRTUALLY_FRAME" val="{&quot;height&quot;:400.7,&quot;left&quot;:49.35,&quot;top&quot;:86,&quot;width&quot;:781.95}"/>
</p:tagLst>
</file>

<file path=ppt/tags/tag379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  <p:tag name="KSO_WM_DIAGRAM_VIRTUALLY_FRAME" val="{&quot;height&quot;:400.7,&quot;left&quot;:49.35,&quot;top&quot;:86,&quot;width&quot;:781.95}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  <p:tag name="KSO_WM_TEMPLATE_INDEX" val="40490157"/>
  <p:tag name="KSO_WM_TEMPLATE_CATEGORY" val="custom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DIAGRAM_VIRTUALLY_FRAME" val="{&quot;height&quot;:400.7,&quot;left&quot;:49.35,&quot;top&quot;:86,&quot;width&quot;:781.95}"/>
</p:tagLst>
</file>

<file path=ppt/tags/tag3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  <p:tag name="KSO_WM_DIAGRAM_VIRTUALLY_FRAME" val="{&quot;height&quot;:400.7,&quot;left&quot;:49.35,&quot;top&quot;:86,&quot;width&quot;:781.95}"/>
</p:tagLst>
</file>

<file path=ppt/tags/tag382.xml><?xml version="1.0" encoding="utf-8"?>
<p:tagLst xmlns:p="http://schemas.openxmlformats.org/presentationml/2006/main">
  <p:tag name="KSO_WM_DIAGRAM_VIRTUALLY_FRAME" val="{&quot;height&quot;:400.7,&quot;left&quot;:49.35,&quot;top&quot;:86,&quot;width&quot;:781.95}"/>
</p:tagLst>
</file>

<file path=ppt/tags/tag38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  <p:tag name="KSO_WM_DIAGRAM_VIRTUALLY_FRAME" val="{&quot;height&quot;:400.7,&quot;left&quot;:49.35,&quot;top&quot;:86,&quot;width&quot;:781.95}"/>
</p:tagLst>
</file>

<file path=ppt/tags/tag384.xml><?xml version="1.0" encoding="utf-8"?>
<p:tagLst xmlns:p="http://schemas.openxmlformats.org/presentationml/2006/main">
  <p:tag name="KSO_WM_DIAGRAM_VIRTUALLY_FRAME" val="{&quot;height&quot;:400.7,&quot;left&quot;:49.35,&quot;top&quot;:86,&quot;width&quot;:781.95}"/>
</p:tagLst>
</file>

<file path=ppt/tags/tag38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  <p:tag name="KSO_WM_DIAGRAM_VIRTUALLY_FRAME" val="{&quot;height&quot;:400.7,&quot;left&quot;:49.35,&quot;top&quot;:86,&quot;width&quot;:781.95}"/>
</p:tagLst>
</file>

<file path=ppt/tags/tag3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DIAGRAM_VIRTUALLY_FRAME" val="{&quot;height&quot;:400.7,&quot;left&quot;:49.35,&quot;top&quot;:86,&quot;width&quot;:781.95}"/>
</p:tagLst>
</file>

<file path=ppt/tags/tag387.xml><?xml version="1.0" encoding="utf-8"?>
<p:tagLst xmlns:p="http://schemas.openxmlformats.org/presentationml/2006/main">
  <p:tag name="KSO_WM_BEAUTIFY_FLAG" val="#wm#"/>
  <p:tag name="KSO_WM_TEMPLATE_CATEGORY" val="custom"/>
  <p:tag name="KSO_WM_TEMPLATE_INDEX" val="40490157"/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TEMPLATE_FIGMA_ID" val="69796632965"/>
  <p:tag name="KSO_WM_TEMPLATE_SLIDE_ID" val="slide_b9100b5d2a098348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90157"/>
  <p:tag name="KSO_WM_TEMPLATE_CATEGORY" val="custom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TEMPLATE_INDEX" val="40490157"/>
  <p:tag name="KSO_WM_TEMPLATE_CATEGORY" val="custom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390.xml><?xml version="1.0" encoding="utf-8"?>
<p:tagLst xmlns:p="http://schemas.openxmlformats.org/presentationml/2006/main">
  <p:tag name="KSO_WM_BEAUTIFY_FLAG" val="#wm#"/>
  <p:tag name="KSO_WM_TEMPLATE_CATEGORY" val="custom"/>
  <p:tag name="KSO_WM_TEMPLATE_INDEX" val="40490157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90157"/>
  <p:tag name="KSO_WM_TEMPLATE_CATEGORY" val="custom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TEMPLATE_INDEX" val="40490157"/>
  <p:tag name="KSO_WM_TEMPLATE_CATEGORY" val="custom"/>
</p:tagLst>
</file>

<file path=ppt/tags/tag393.xml><?xml version="1.0" encoding="utf-8"?>
<p:tagLst xmlns:p="http://schemas.openxmlformats.org/presentationml/2006/main">
  <p:tag name="KSO_WM_BEAUTIFY_FLAG" val="#wm#"/>
  <p:tag name="KSO_WM_TEMPLATE_CATEGORY" val="custom"/>
  <p:tag name="KSO_WM_TEMPLATE_INDEX" val="40490157"/>
</p:tagLst>
</file>

<file path=ppt/tags/tag3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f7e8c2a581cb5d621be3a3a73b5c6b880460197"/>
  <p:tag name="KSO_WM_NEWLAYOUT_GROUP_ID" val="layout_34"/>
  <p:tag name="KSO_WM_NEWLAYOUT_ID" val="slide_e03d20003557b036"/>
  <p:tag name="KSO_WM_UNIT_PRESET_TEXT" val="单击此处添加标题"/>
</p:tagLst>
</file>

<file path=ppt/tags/tag3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ai_type&quot;:&quot;generate_ppt&quot;,&quot;id&quot;:&quot;VCG41N1386869934&quot;}*galley_galley_ai_*1756264567794_1.102_baf8664c6e34-slide-33"/>
</p:tagLst>
</file>

<file path=ppt/tags/tag3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ai_type&quot;:&quot;generate_ppt&quot;,&quot;id&quot;:&quot;VCG41N869405070&quot;}*galley_galley_ai_*1756264567794_1.102_baf8664c6e34-slide-33"/>
</p:tagLst>
</file>

<file path=ppt/tags/tag3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400.xml><?xml version="1.0" encoding="utf-8"?>
<p:tagLst xmlns:p="http://schemas.openxmlformats.org/presentationml/2006/main">
  <p:tag name="KSO_WM_BEAUTIFY_FLAG" val="#wm#"/>
  <p:tag name="KSO_WM_TEMPLATE_CATEGORY" val="custom"/>
  <p:tag name="KSO_WM_TEMPLATE_INDEX" val="40490157"/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TEMPLATE_FIGMA_ID" val="69796632965"/>
  <p:tag name="KSO_WM_TEMPLATE_SLIDE_ID" val="slide_e03d20003557b036"/>
</p:tagLst>
</file>

<file path=ppt/tags/tag401.xml><?xml version="1.0" encoding="utf-8"?>
<p:tagLst xmlns:p="http://schemas.openxmlformats.org/presentationml/2006/main">
  <p:tag name="KSO_WM_BEAUTIFY_FLAG" val="#wm#"/>
  <p:tag name="KSO_WM_UNIT_INDEX" val="1"/>
  <p:tag name="KSO_WM_UNIT_TEXT_TYPE" val="1"/>
  <p:tag name="KSO_WM_UNIT_TYPE" val="b"/>
  <p:tag name="KSO_WM_FIGMA_FLAG" val="#fgm#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157"/>
  <p:tag name="KSO_WM_TEMPLATE_CATEGORY" val="custom"/>
</p:tagLst>
</file>

<file path=ppt/tags/tag402.xml><?xml version="1.0" encoding="utf-8"?>
<p:tagLst xmlns:p="http://schemas.openxmlformats.org/presentationml/2006/main">
  <p:tag name="KSO_WM_UNIT_ISCONTENTSTITLE" val="0"/>
  <p:tag name="KSO_WM_BEAUTIFY_FLAG" val="#wm#"/>
  <p:tag name="KSO_WM_UNIT_INDEX" val="1"/>
  <p:tag name="KSO_WM_UNIT_TEXT_TYPE" val="1"/>
  <p:tag name="KSO_WM_UNIT_TYPE" val="a"/>
  <p:tag name="KSO_WM_LAYOUT_CHECK_HASH" val="3400caa301173a8a7522db9d090b85b5836a47f0"/>
  <p:tag name="KSO_WM_NEWLAYOUT_ID" val="1222"/>
  <p:tag name="KSO_WM_FIGMA_FLAG" val="#fgm#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157"/>
  <p:tag name="KSO_WM_TEMPLATE_CATEGORY" val="custom"/>
</p:tagLst>
</file>

<file path=ppt/tags/tag403.xml><?xml version="1.0" encoding="utf-8"?>
<p:tagLst xmlns:p="http://schemas.openxmlformats.org/presentationml/2006/main">
  <p:tag name="KSO_WM_BEAUTIFY_FLAG" val="#wm#"/>
  <p:tag name="KSO_WM_UNIT_INDEX" val="1"/>
  <p:tag name="KSO_WM_UNIT_TEXT_TYPE" val="1"/>
  <p:tag name="KSO_WM_UNIT_TYPE" val="b"/>
  <p:tag name="KSO_WM_FIGMA_FLAG" val="#fgm#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157"/>
  <p:tag name="KSO_WM_TEMPLATE_CATEGORY" val="custom"/>
</p:tagLst>
</file>

<file path=ppt/tags/tag404.xml><?xml version="1.0" encoding="utf-8"?>
<p:tagLst xmlns:p="http://schemas.openxmlformats.org/presentationml/2006/main">
  <p:tag name="KSO_WM_BEAUTIFY_FLAG" val="#wm#"/>
  <p:tag name="KSO_WM_TEMPLATE_CATEGORY" val="custom"/>
  <p:tag name="KSO_WM_TEMPLATE_INDEX" val="40490157"/>
  <p:tag name="KSO_WM_SLIDE_HAS_MASK" val="0"/>
  <p:tag name="KSO_WM_SLIDE_ID" val="custom40490157_9"/>
  <p:tag name="KSO_WM_SLIDE_INDEX" val="5"/>
  <p:tag name="KSO_WM_SLIDE_ITEM_CNT" val="0"/>
  <p:tag name="KSO_WM_SLIDE_LAYOUT" val="a_b"/>
  <p:tag name="KSO_WM_SLIDE_LAYOUT_CNT" val="1_1"/>
  <p:tag name="KSO_WM_SLIDE_TYPE" val="endPage"/>
  <p:tag name="KSO_WM_TAG_VERSION" val="3.0"/>
  <p:tag name="KSO_WM_TEMPLATE_MASTER_TYPE" val="0"/>
  <p:tag name="KSO_WM_TEMPLATE_SLIDE_ID" val="slide_06be46c9219ad451"/>
  <p:tag name="KSO_WM_TEMPLATE_SUBCATEGORY" val="29"/>
</p:tagLst>
</file>

<file path=ppt/tags/tag405.xml><?xml version="1.0" encoding="utf-8"?>
<p:tagLst xmlns:p="http://schemas.openxmlformats.org/presentationml/2006/main">
  <p:tag name="KSO_WM_PRESENTATION_SOURCE" val="WPPAIGeneratePPT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157"/>
  <p:tag name="KSO_WM_TEMPLATE_CATEGORY" val="custom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3"/>
  <p:tag name="KSO_WM_UNIT_LAYERLEVEL" val="1"/>
  <p:tag name="KSO_WM_TAG_VERSION" val="3.0"/>
  <p:tag name="KSO_WM_BEAUTIFY_FLAG" val="#wm#"/>
  <p:tag name="KSO_WM_UNIT_TYPE" val="i"/>
  <p:tag name="KSO_WM_UNIT_INDEX" val="13"/>
  <p:tag name="KSO_WM_UNIT_ISNUMDGMTITLE" val="0"/>
  <p:tag name="KSO_WM_UNIT_NOCLEAR" val="0"/>
  <p:tag name="KSO_WM_TEMPLATE_INDEX" val="40490157"/>
  <p:tag name="KSO_WM_TEMPLATE_CATEGORY" val="custom"/>
</p:tagLst>
</file>

<file path=ppt/tags/tag44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.66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157"/>
  <p:tag name="KSO_WM_TEMPLATE_CATEGORY" val="custom"/>
</p:tagLst>
</file>

<file path=ppt/tags/tag45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.32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9*i*3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49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EXT_TYPE" val="1"/>
  <p:tag name="KSO_WM_UNIT_TYPE" val="f"/>
  <p:tag name="KSO_WM_FIGMA_FLAG" val="#fgm#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157"/>
  <p:tag name="KSO_WM_TEMPLATE_CATEGORY" val="custom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50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9*i*2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51.xml><?xml version="1.0" encoding="utf-8"?>
<p:tagLst xmlns:p="http://schemas.openxmlformats.org/presentationml/2006/main">
  <p:tag name="KSO_WM_UNIT_ISCONTENTSTITLE" val="0"/>
  <p:tag name="KSO_WM_BEAUTIFY_FLAG" val="#wm#"/>
  <p:tag name="KSO_WM_UNIT_INDEX" val="1"/>
  <p:tag name="KSO_WM_UNIT_TEXT_TYPE" val="1"/>
  <p:tag name="KSO_WM_UNIT_TYPE" val="a"/>
  <p:tag name="KSO_WM_LAYOUT_CHECK_HASH" val="384d4343ec25d94a71128a05133fc66cad86a7af"/>
  <p:tag name="KSO_WM_NEWLAYOUT_ID" val="1212"/>
  <p:tag name="KSO_WM_FIGMA_FLAG" val="#fgm#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157"/>
  <p:tag name="KSO_WM_TEMPLATE_CATEGORY" val="custom"/>
</p:tagLst>
</file>

<file path=ppt/tags/tag52.xml><?xml version="1.0" encoding="utf-8"?>
<p:tagLst xmlns:p="http://schemas.openxmlformats.org/presentationml/2006/main">
  <p:tag name="KSO_WM_UNIT_HIGHLIGHT" val="0"/>
  <p:tag name="KSO_WM_BEAUTIFY_FLAG" val="#wm#"/>
  <p:tag name="KSO_WM_UNIT_INDEX" val="2"/>
  <p:tag name="KSO_WM_UNIT_SUBTYPE" val="b"/>
  <p:tag name="KSO_WM_UNIT_TEXT_TYPE" val="1"/>
  <p:tag name="KSO_WM_UNIT_TYPE" val="f"/>
  <p:tag name="KSO_WM_FIGMA_FLAG" val="#fgm#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157"/>
  <p:tag name="KSO_WM_TEMPLATE_CATEGORY" val="custom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3"/>
  <p:tag name="KSO_WM_UNIT_LAYERLEVEL" val="1"/>
  <p:tag name="KSO_WM_TAG_VERSION" val="3.0"/>
  <p:tag name="KSO_WM_BEAUTIFY_FLAG" val="#wm#"/>
  <p:tag name="KSO_WM_UNIT_TYPE" val="i"/>
  <p:tag name="KSO_WM_UNIT_INDEX" val="13"/>
  <p:tag name="KSO_WM_UNIT_ISNUMDGMTITLE" val="0"/>
  <p:tag name="KSO_WM_UNIT_NOCLEAR" val="0"/>
  <p:tag name="KSO_WM_TEMPLATE_INDEX" val="40490157"/>
  <p:tag name="KSO_WM_TEMPLATE_CATEGORY" val="custom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57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0*i*2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58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.32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0*i*3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59.xml><?xml version="1.0" encoding="utf-8"?>
<p:tagLst xmlns:p="http://schemas.openxmlformats.org/presentationml/2006/main">
  <p:tag name="KSO_WM_UNIT_ISCONTENTSTITLE" val="0"/>
  <p:tag name="KSO_WM_BEAUTIFY_FLAG" val="#wm#"/>
  <p:tag name="KSO_WM_UNIT_INDEX" val="1"/>
  <p:tag name="KSO_WM_UNIT_TEXT_TYPE" val="1"/>
  <p:tag name="KSO_WM_UNIT_TYPE" val="a"/>
  <p:tag name="KSO_WM_LAYOUT_CHECK_HASH" val="a1b98257fabb0e4b37cec8bdc0592333a2cdbd17"/>
  <p:tag name="KSO_WM_NEWLAYOUT_ID" val="1218"/>
  <p:tag name="KSO_WM_FIGMA_FLAG" val="#fgm#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157"/>
  <p:tag name="KSO_WM_TEMPLATE_CATEGORY" val="custom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3"/>
  <p:tag name="KSO_WM_UNIT_LAYERLEVEL" val="1"/>
  <p:tag name="KSO_WM_TAG_VERSION" val="3.0"/>
  <p:tag name="KSO_WM_BEAUTIFY_FLAG" val="#wm#"/>
  <p:tag name="KSO_WM_UNIT_TYPE" val="i"/>
  <p:tag name="KSO_WM_UNIT_INDEX" val="13"/>
  <p:tag name="KSO_WM_UNIT_ISNUMDGMTITLE" val="0"/>
  <p:tag name="KSO_WM_UNIT_NOCLEAR" val="0"/>
  <p:tag name="KSO_WM_TEMPLATE_INDEX" val="40490157"/>
  <p:tag name="KSO_WM_TEMPLATE_CATEGORY" val="custom"/>
</p:tagLst>
</file>

<file path=ppt/tags/tag60.xml><?xml version="1.0" encoding="utf-8"?>
<p:tagLst xmlns:p="http://schemas.openxmlformats.org/presentationml/2006/main">
  <p:tag name="KSO_WM_UNIT_PRESET_TEXT" val="PART ONE"/>
  <p:tag name="KSO_WM_BEAUTIFY_FLAG" val="#wm#"/>
  <p:tag name="KSO_WM_UNIT_INDEX" val="1"/>
  <p:tag name="KSO_WM_UNIT_TYPE" val="e"/>
  <p:tag name="KSO_WM_FIGMA_FLAG" val="#fgm#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157"/>
  <p:tag name="KSO_WM_TEMPLATE_CATEGORY" val="custom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3.0"/>
  <p:tag name="KSO_WM_BEAUTIFY_FLAG" val="#wm#"/>
  <p:tag name="KSO_WM_UNIT_TYPE" val="i"/>
  <p:tag name="KSO_WM_UNIT_INDEX" val="13"/>
  <p:tag name="KSO_WM_UNIT_ISNUMDGMTITLE" val="0"/>
  <p:tag name="KSO_WM_UNIT_NOCLEAR" val="0"/>
  <p:tag name="KSO_WM_TEMPLATE_INDEX" val="40490157"/>
  <p:tag name="KSO_WM_TEMPLATE_CATEGORY" val="custom"/>
</p:tagLst>
</file>

<file path=ppt/tags/tag62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.66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157"/>
  <p:tag name="KSO_WM_TEMPLATE_CATEGORY" val="custom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66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67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.32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68.xml><?xml version="1.0" encoding="utf-8"?>
<p:tagLst xmlns:p="http://schemas.openxmlformats.org/presentationml/2006/main">
  <p:tag name="KSO_WM_BEAUTIFY_FLAG" val="#wm#"/>
  <p:tag name="KSO_WM_UNIT_INDEX" val="1"/>
  <p:tag name="KSO_WM_UNIT_TEXT_TYPE" val="1"/>
  <p:tag name="KSO_WM_UNIT_TYPE" val="b"/>
  <p:tag name="KSO_WM_FIGMA_FLAG" val="#fgm#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157"/>
  <p:tag name="KSO_WM_TEMPLATE_CATEGORY" val="custom"/>
</p:tagLst>
</file>

<file path=ppt/tags/tag69.xml><?xml version="1.0" encoding="utf-8"?>
<p:tagLst xmlns:p="http://schemas.openxmlformats.org/presentationml/2006/main">
  <p:tag name="KSO_WM_UNIT_ISCONTENTSTITLE" val="0"/>
  <p:tag name="KSO_WM_BEAUTIFY_FLAG" val="#wm#"/>
  <p:tag name="KSO_WM_UNIT_INDEX" val="1"/>
  <p:tag name="KSO_WM_UNIT_TEXT_TYPE" val="1"/>
  <p:tag name="KSO_WM_UNIT_TYPE" val="a"/>
  <p:tag name="KSO_WM_LAYOUT_CHECK_HASH" val="3400caa301173a8a7522db9d090b85b5836a47f0"/>
  <p:tag name="KSO_WM_NEWLAYOUT_ID" val="1222"/>
  <p:tag name="KSO_WM_FIGMA_FLAG" val="#fgm#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157"/>
  <p:tag name="KSO_WM_TEMPLATE_CATEGORY" val="custom"/>
</p:tagLst>
</file>

<file path=ppt/tags/tag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TEMPLATE_INDEX" val="40490157"/>
  <p:tag name="KSO_WM_TEMPLATE_CATEGORY" val="custom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7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2faf53cc01f42cea7ee3964489bb7634c9bd4d39"/>
  <p:tag name="KSO_WM_NEWLAYOUT_ID" val="1"/>
</p:tagLst>
</file>

<file path=ppt/tags/tag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7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8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157"/>
  <p:tag name="KSO_WM_TEMPLATE_CATEGORY" val="custom"/>
</p:tagLst>
</file>

<file path=ppt/tags/tag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a7d31371559fe7ceb82e1ee71330d1b870ee17b4"/>
  <p:tag name="KSO_WM_NEWLAYOUT_GROUP_ID" val="layout_1-5"/>
  <p:tag name="KSO_WM_NEWLAYOUT_ID" val="slide_61223ae7a7f7aefc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9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9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9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heme/theme1.xml><?xml version="1.0" encoding="utf-8"?>
<a:theme xmlns:a="http://schemas.openxmlformats.org/drawingml/2006/main" name="渐变胶囊简约风">
  <a:themeElements>
    <a:clrScheme name="自定义 17">
      <a:dk1>
        <a:srgbClr val="000000"/>
      </a:dk1>
      <a:lt1>
        <a:srgbClr val="FFFFFF"/>
      </a:lt1>
      <a:dk2>
        <a:srgbClr val="32107E"/>
      </a:dk2>
      <a:lt2>
        <a:srgbClr val="D8E4FB"/>
      </a:lt2>
      <a:accent1>
        <a:srgbClr val="3A76E9"/>
      </a:accent1>
      <a:accent2>
        <a:srgbClr val="6868EA"/>
      </a:accent2>
      <a:accent3>
        <a:srgbClr val="8152EA"/>
      </a:accent3>
      <a:accent4>
        <a:srgbClr val="279EEA"/>
      </a:accent4>
      <a:accent5>
        <a:srgbClr val="13C7EC"/>
      </a:accent5>
      <a:accent6>
        <a:srgbClr val="36D8D4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3145</Words>
  <Application>WPS 演示</Application>
  <PresentationFormat>宽屏</PresentationFormat>
  <Paragraphs>211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MiSans</vt:lpstr>
      <vt:lpstr>Wingdings</vt:lpstr>
      <vt:lpstr>微软雅黑</vt:lpstr>
      <vt:lpstr>Arial Unicode MS</vt:lpstr>
      <vt:lpstr>Calibri</vt:lpstr>
      <vt:lpstr>渐变胶囊简约风</vt:lpstr>
      <vt:lpstr>保洁工作人员蟑螂防治培训</vt:lpstr>
      <vt:lpstr>内容</vt:lpstr>
      <vt:lpstr>一、了解蟑螂的生长习性</vt:lpstr>
      <vt:lpstr>蟑螂 “生存三要素”（保洁防蟑核心靶点）</vt:lpstr>
      <vt:lpstr>一、蟑螂的生长习性</vt:lpstr>
      <vt:lpstr>一、蟑螂的生长习性</vt:lpstr>
      <vt:lpstr>一、蟑螂的生长习性</vt:lpstr>
      <vt:lpstr>蟑螂出入时间</vt:lpstr>
      <vt:lpstr>二、保洁的重点</vt:lpstr>
      <vt:lpstr>从源头减少蟑螂滋生：卫生间保洁</vt:lpstr>
      <vt:lpstr>从源头减少蟑螂滋生：公共区域 / 办公室保洁</vt:lpstr>
      <vt:lpstr>物理灭蟑工具</vt:lpstr>
      <vt:lpstr>三、灭蟑螂的方法</vt:lpstr>
      <vt:lpstr>四、灭蟑螂的注意事项</vt:lpstr>
      <vt:lpstr>保洁作用 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Candy</cp:lastModifiedBy>
  <cp:revision>160</cp:revision>
  <dcterms:created xsi:type="dcterms:W3CDTF">2019-06-19T02:08:00Z</dcterms:created>
  <dcterms:modified xsi:type="dcterms:W3CDTF">2025-09-16T01:45:31Z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E77A09AAF9EF4377B9888BC21D3D285A_11</vt:lpwstr>
  </property>
  <property fmtid="{D5CDD505-2E9C-101B-9397-08002B2CF9AE}" pid="4" name="KSOTemplateUUID">
    <vt:lpwstr>v1.0_ai_69796632965</vt:lpwstr>
  </property>
</Properties>
</file>