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12"/>
  </p:notesMasterIdLst>
  <p:handoutMasterIdLst>
    <p:handoutMasterId r:id="rId42"/>
  </p:handoutMasterIdLst>
  <p:sldIdLst>
    <p:sldId id="257" r:id="rId9"/>
    <p:sldId id="258" r:id="rId10"/>
    <p:sldId id="259" r:id="rId11"/>
    <p:sldId id="276" r:id="rId13"/>
    <p:sldId id="277" r:id="rId14"/>
    <p:sldId id="278" r:id="rId15"/>
    <p:sldId id="279" r:id="rId16"/>
    <p:sldId id="280" r:id="rId17"/>
    <p:sldId id="284" r:id="rId18"/>
    <p:sldId id="281" r:id="rId19"/>
    <p:sldId id="282" r:id="rId20"/>
    <p:sldId id="286" r:id="rId21"/>
    <p:sldId id="287" r:id="rId22"/>
    <p:sldId id="288" r:id="rId23"/>
    <p:sldId id="289" r:id="rId24"/>
    <p:sldId id="285" r:id="rId25"/>
    <p:sldId id="283" r:id="rId26"/>
    <p:sldId id="263" r:id="rId27"/>
    <p:sldId id="264" r:id="rId28"/>
    <p:sldId id="266" r:id="rId29"/>
    <p:sldId id="268" r:id="rId30"/>
    <p:sldId id="269" r:id="rId31"/>
    <p:sldId id="270" r:id="rId32"/>
    <p:sldId id="271" r:id="rId33"/>
    <p:sldId id="295" r:id="rId34"/>
    <p:sldId id="272" r:id="rId35"/>
    <p:sldId id="294" r:id="rId36"/>
    <p:sldId id="296" r:id="rId37"/>
    <p:sldId id="298" r:id="rId38"/>
    <p:sldId id="273" r:id="rId39"/>
    <p:sldId id="297" r:id="rId40"/>
    <p:sldId id="275" r:id="rId41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C7"/>
    <a:srgbClr val="E8EADD"/>
    <a:srgbClr val="4F8A8B"/>
    <a:srgbClr val="E6E6E6"/>
    <a:srgbClr val="F0F0F0"/>
    <a:srgbClr val="FFFFFF"/>
    <a:srgbClr val="DCDCDC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2"/>
        <p:guide pos="39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tags" Target="tags/tag1535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7" Type="http://schemas.openxmlformats.org/officeDocument/2006/relationships/tags" Target="../tags/tag126.xml"/><Relationship Id="rId66" Type="http://schemas.openxmlformats.org/officeDocument/2006/relationships/tags" Target="../tags/tag125.xml"/><Relationship Id="rId65" Type="http://schemas.openxmlformats.org/officeDocument/2006/relationships/tags" Target="../tags/tag124.xml"/><Relationship Id="rId64" Type="http://schemas.openxmlformats.org/officeDocument/2006/relationships/tags" Target="../tags/tag123.xml"/><Relationship Id="rId63" Type="http://schemas.openxmlformats.org/officeDocument/2006/relationships/tags" Target="../tags/tag122.xml"/><Relationship Id="rId62" Type="http://schemas.openxmlformats.org/officeDocument/2006/relationships/tags" Target="../tags/tag121.xml"/><Relationship Id="rId61" Type="http://schemas.openxmlformats.org/officeDocument/2006/relationships/tags" Target="../tags/tag120.xml"/><Relationship Id="rId60" Type="http://schemas.openxmlformats.org/officeDocument/2006/relationships/tags" Target="../tags/tag119.xml"/><Relationship Id="rId6" Type="http://schemas.openxmlformats.org/officeDocument/2006/relationships/tags" Target="../tags/tag65.xml"/><Relationship Id="rId59" Type="http://schemas.openxmlformats.org/officeDocument/2006/relationships/tags" Target="../tags/tag118.xml"/><Relationship Id="rId58" Type="http://schemas.openxmlformats.org/officeDocument/2006/relationships/tags" Target="../tags/tag117.xml"/><Relationship Id="rId57" Type="http://schemas.openxmlformats.org/officeDocument/2006/relationships/tags" Target="../tags/tag116.xml"/><Relationship Id="rId56" Type="http://schemas.openxmlformats.org/officeDocument/2006/relationships/tags" Target="../tags/tag115.xml"/><Relationship Id="rId55" Type="http://schemas.openxmlformats.org/officeDocument/2006/relationships/tags" Target="../tags/tag114.xml"/><Relationship Id="rId54" Type="http://schemas.openxmlformats.org/officeDocument/2006/relationships/tags" Target="../tags/tag113.xml"/><Relationship Id="rId53" Type="http://schemas.openxmlformats.org/officeDocument/2006/relationships/tags" Target="../tags/tag112.xml"/><Relationship Id="rId52" Type="http://schemas.openxmlformats.org/officeDocument/2006/relationships/tags" Target="../tags/tag111.xml"/><Relationship Id="rId51" Type="http://schemas.openxmlformats.org/officeDocument/2006/relationships/tags" Target="../tags/tag110.xml"/><Relationship Id="rId50" Type="http://schemas.openxmlformats.org/officeDocument/2006/relationships/tags" Target="../tags/tag109.xml"/><Relationship Id="rId5" Type="http://schemas.openxmlformats.org/officeDocument/2006/relationships/tags" Target="../tags/tag64.xml"/><Relationship Id="rId49" Type="http://schemas.openxmlformats.org/officeDocument/2006/relationships/tags" Target="../tags/tag108.xml"/><Relationship Id="rId48" Type="http://schemas.openxmlformats.org/officeDocument/2006/relationships/tags" Target="../tags/tag107.xml"/><Relationship Id="rId47" Type="http://schemas.openxmlformats.org/officeDocument/2006/relationships/tags" Target="../tags/tag106.xml"/><Relationship Id="rId46" Type="http://schemas.openxmlformats.org/officeDocument/2006/relationships/tags" Target="../tags/tag105.xml"/><Relationship Id="rId45" Type="http://schemas.openxmlformats.org/officeDocument/2006/relationships/tags" Target="../tags/tag104.xml"/><Relationship Id="rId44" Type="http://schemas.openxmlformats.org/officeDocument/2006/relationships/tags" Target="../tags/tag103.xml"/><Relationship Id="rId43" Type="http://schemas.openxmlformats.org/officeDocument/2006/relationships/tags" Target="../tags/tag102.xml"/><Relationship Id="rId42" Type="http://schemas.openxmlformats.org/officeDocument/2006/relationships/tags" Target="../tags/tag101.xml"/><Relationship Id="rId41" Type="http://schemas.openxmlformats.org/officeDocument/2006/relationships/tags" Target="../tags/tag100.xml"/><Relationship Id="rId40" Type="http://schemas.openxmlformats.org/officeDocument/2006/relationships/tags" Target="../tags/tag99.xml"/><Relationship Id="rId4" Type="http://schemas.openxmlformats.org/officeDocument/2006/relationships/image" Target="../media/image2.svg"/><Relationship Id="rId39" Type="http://schemas.openxmlformats.org/officeDocument/2006/relationships/tags" Target="../tags/tag98.xml"/><Relationship Id="rId38" Type="http://schemas.openxmlformats.org/officeDocument/2006/relationships/tags" Target="../tags/tag97.xml"/><Relationship Id="rId37" Type="http://schemas.openxmlformats.org/officeDocument/2006/relationships/tags" Target="../tags/tag96.xml"/><Relationship Id="rId36" Type="http://schemas.openxmlformats.org/officeDocument/2006/relationships/tags" Target="../tags/tag95.xml"/><Relationship Id="rId35" Type="http://schemas.openxmlformats.org/officeDocument/2006/relationships/tags" Target="../tags/tag94.xml"/><Relationship Id="rId34" Type="http://schemas.openxmlformats.org/officeDocument/2006/relationships/tags" Target="../tags/tag93.xml"/><Relationship Id="rId33" Type="http://schemas.openxmlformats.org/officeDocument/2006/relationships/tags" Target="../tags/tag92.xml"/><Relationship Id="rId32" Type="http://schemas.openxmlformats.org/officeDocument/2006/relationships/tags" Target="../tags/tag91.xml"/><Relationship Id="rId31" Type="http://schemas.openxmlformats.org/officeDocument/2006/relationships/tags" Target="../tags/tag90.xml"/><Relationship Id="rId30" Type="http://schemas.openxmlformats.org/officeDocument/2006/relationships/tags" Target="../tags/tag89.xml"/><Relationship Id="rId3" Type="http://schemas.openxmlformats.org/officeDocument/2006/relationships/image" Target="../media/image1.png"/><Relationship Id="rId29" Type="http://schemas.openxmlformats.org/officeDocument/2006/relationships/tags" Target="../tags/tag88.xml"/><Relationship Id="rId28" Type="http://schemas.openxmlformats.org/officeDocument/2006/relationships/tags" Target="../tags/tag87.xml"/><Relationship Id="rId27" Type="http://schemas.openxmlformats.org/officeDocument/2006/relationships/tags" Target="../tags/tag86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3" Type="http://schemas.openxmlformats.org/officeDocument/2006/relationships/tags" Target="../tags/tag163.xml"/><Relationship Id="rId32" Type="http://schemas.openxmlformats.org/officeDocument/2006/relationships/tags" Target="../tags/tag162.xml"/><Relationship Id="rId31" Type="http://schemas.openxmlformats.org/officeDocument/2006/relationships/tags" Target="../tags/tag161.xml"/><Relationship Id="rId30" Type="http://schemas.openxmlformats.org/officeDocument/2006/relationships/tags" Target="../tags/tag160.xml"/><Relationship Id="rId3" Type="http://schemas.openxmlformats.org/officeDocument/2006/relationships/tags" Target="../tags/tag133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4" Type="http://schemas.openxmlformats.org/officeDocument/2006/relationships/tags" Target="../tags/tag196.xml"/><Relationship Id="rId33" Type="http://schemas.openxmlformats.org/officeDocument/2006/relationships/tags" Target="../tags/tag195.xml"/><Relationship Id="rId32" Type="http://schemas.openxmlformats.org/officeDocument/2006/relationships/tags" Target="../tags/tag194.xml"/><Relationship Id="rId31" Type="http://schemas.openxmlformats.org/officeDocument/2006/relationships/tags" Target="../tags/tag193.xml"/><Relationship Id="rId30" Type="http://schemas.openxmlformats.org/officeDocument/2006/relationships/tags" Target="../tags/tag192.xml"/><Relationship Id="rId3" Type="http://schemas.openxmlformats.org/officeDocument/2006/relationships/tags" Target="../tags/tag165.xml"/><Relationship Id="rId29" Type="http://schemas.openxmlformats.org/officeDocument/2006/relationships/tags" Target="../tags/tag191.xml"/><Relationship Id="rId28" Type="http://schemas.openxmlformats.org/officeDocument/2006/relationships/tags" Target="../tags/tag190.xml"/><Relationship Id="rId27" Type="http://schemas.openxmlformats.org/officeDocument/2006/relationships/tags" Target="../tags/tag189.xml"/><Relationship Id="rId26" Type="http://schemas.openxmlformats.org/officeDocument/2006/relationships/tags" Target="../tags/tag188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tags" Target="../tags/tag164.xml"/><Relationship Id="rId19" Type="http://schemas.openxmlformats.org/officeDocument/2006/relationships/tags" Target="../tags/tag181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0" Type="http://schemas.openxmlformats.org/officeDocument/2006/relationships/tags" Target="../tags/tag263.xml"/><Relationship Id="rId4" Type="http://schemas.openxmlformats.org/officeDocument/2006/relationships/image" Target="../media/image4.svg"/><Relationship Id="rId39" Type="http://schemas.openxmlformats.org/officeDocument/2006/relationships/tags" Target="../tags/tag262.xml"/><Relationship Id="rId38" Type="http://schemas.openxmlformats.org/officeDocument/2006/relationships/tags" Target="../tags/tag261.xml"/><Relationship Id="rId37" Type="http://schemas.openxmlformats.org/officeDocument/2006/relationships/tags" Target="../tags/tag260.xml"/><Relationship Id="rId36" Type="http://schemas.openxmlformats.org/officeDocument/2006/relationships/tags" Target="../tags/tag259.xml"/><Relationship Id="rId35" Type="http://schemas.openxmlformats.org/officeDocument/2006/relationships/tags" Target="../tags/tag258.xml"/><Relationship Id="rId34" Type="http://schemas.openxmlformats.org/officeDocument/2006/relationships/tags" Target="../tags/tag257.xml"/><Relationship Id="rId33" Type="http://schemas.openxmlformats.org/officeDocument/2006/relationships/tags" Target="../tags/tag256.xml"/><Relationship Id="rId32" Type="http://schemas.openxmlformats.org/officeDocument/2006/relationships/tags" Target="../tags/tag255.xml"/><Relationship Id="rId31" Type="http://schemas.openxmlformats.org/officeDocument/2006/relationships/tags" Target="../tags/tag254.xml"/><Relationship Id="rId30" Type="http://schemas.openxmlformats.org/officeDocument/2006/relationships/tags" Target="../tags/tag253.xml"/><Relationship Id="rId3" Type="http://schemas.openxmlformats.org/officeDocument/2006/relationships/image" Target="../media/image3.png"/><Relationship Id="rId29" Type="http://schemas.openxmlformats.org/officeDocument/2006/relationships/tags" Target="../tags/tag252.xml"/><Relationship Id="rId28" Type="http://schemas.openxmlformats.org/officeDocument/2006/relationships/tags" Target="../tags/tag251.xml"/><Relationship Id="rId27" Type="http://schemas.openxmlformats.org/officeDocument/2006/relationships/tags" Target="../tags/tag250.xml"/><Relationship Id="rId26" Type="http://schemas.openxmlformats.org/officeDocument/2006/relationships/tags" Target="../tags/tag249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tags" Target="../tags/tag227.xml"/><Relationship Id="rId19" Type="http://schemas.openxmlformats.org/officeDocument/2006/relationships/tags" Target="../tags/tag242.xml"/><Relationship Id="rId18" Type="http://schemas.openxmlformats.org/officeDocument/2006/relationships/tags" Target="../tags/tag241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tags" Target="../tags/tag23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7" Type="http://schemas.openxmlformats.org/officeDocument/2006/relationships/tags" Target="../tags/tag338.xml"/><Relationship Id="rId66" Type="http://schemas.openxmlformats.org/officeDocument/2006/relationships/tags" Target="../tags/tag337.xml"/><Relationship Id="rId65" Type="http://schemas.openxmlformats.org/officeDocument/2006/relationships/tags" Target="../tags/tag336.xml"/><Relationship Id="rId64" Type="http://schemas.openxmlformats.org/officeDocument/2006/relationships/tags" Target="../tags/tag335.xml"/><Relationship Id="rId63" Type="http://schemas.openxmlformats.org/officeDocument/2006/relationships/tags" Target="../tags/tag334.xml"/><Relationship Id="rId62" Type="http://schemas.openxmlformats.org/officeDocument/2006/relationships/tags" Target="../tags/tag333.xml"/><Relationship Id="rId61" Type="http://schemas.openxmlformats.org/officeDocument/2006/relationships/tags" Target="../tags/tag332.xml"/><Relationship Id="rId60" Type="http://schemas.openxmlformats.org/officeDocument/2006/relationships/tags" Target="../tags/tag331.xml"/><Relationship Id="rId6" Type="http://schemas.openxmlformats.org/officeDocument/2006/relationships/tags" Target="../tags/tag277.xml"/><Relationship Id="rId59" Type="http://schemas.openxmlformats.org/officeDocument/2006/relationships/tags" Target="../tags/tag330.xml"/><Relationship Id="rId58" Type="http://schemas.openxmlformats.org/officeDocument/2006/relationships/tags" Target="../tags/tag329.xml"/><Relationship Id="rId57" Type="http://schemas.openxmlformats.org/officeDocument/2006/relationships/tags" Target="../tags/tag328.xml"/><Relationship Id="rId56" Type="http://schemas.openxmlformats.org/officeDocument/2006/relationships/tags" Target="../tags/tag327.xml"/><Relationship Id="rId55" Type="http://schemas.openxmlformats.org/officeDocument/2006/relationships/tags" Target="../tags/tag326.xml"/><Relationship Id="rId54" Type="http://schemas.openxmlformats.org/officeDocument/2006/relationships/tags" Target="../tags/tag325.xml"/><Relationship Id="rId53" Type="http://schemas.openxmlformats.org/officeDocument/2006/relationships/tags" Target="../tags/tag324.xml"/><Relationship Id="rId52" Type="http://schemas.openxmlformats.org/officeDocument/2006/relationships/tags" Target="../tags/tag323.xml"/><Relationship Id="rId51" Type="http://schemas.openxmlformats.org/officeDocument/2006/relationships/tags" Target="../tags/tag322.xml"/><Relationship Id="rId50" Type="http://schemas.openxmlformats.org/officeDocument/2006/relationships/tags" Target="../tags/tag321.xml"/><Relationship Id="rId5" Type="http://schemas.openxmlformats.org/officeDocument/2006/relationships/tags" Target="../tags/tag276.xml"/><Relationship Id="rId49" Type="http://schemas.openxmlformats.org/officeDocument/2006/relationships/tags" Target="../tags/tag320.xml"/><Relationship Id="rId48" Type="http://schemas.openxmlformats.org/officeDocument/2006/relationships/tags" Target="../tags/tag319.xml"/><Relationship Id="rId47" Type="http://schemas.openxmlformats.org/officeDocument/2006/relationships/tags" Target="../tags/tag318.xml"/><Relationship Id="rId46" Type="http://schemas.openxmlformats.org/officeDocument/2006/relationships/tags" Target="../tags/tag317.xml"/><Relationship Id="rId45" Type="http://schemas.openxmlformats.org/officeDocument/2006/relationships/tags" Target="../tags/tag316.xml"/><Relationship Id="rId44" Type="http://schemas.openxmlformats.org/officeDocument/2006/relationships/tags" Target="../tags/tag315.xml"/><Relationship Id="rId43" Type="http://schemas.openxmlformats.org/officeDocument/2006/relationships/tags" Target="../tags/tag314.xml"/><Relationship Id="rId42" Type="http://schemas.openxmlformats.org/officeDocument/2006/relationships/tags" Target="../tags/tag313.xml"/><Relationship Id="rId41" Type="http://schemas.openxmlformats.org/officeDocument/2006/relationships/tags" Target="../tags/tag312.xml"/><Relationship Id="rId40" Type="http://schemas.openxmlformats.org/officeDocument/2006/relationships/tags" Target="../tags/tag311.xml"/><Relationship Id="rId4" Type="http://schemas.openxmlformats.org/officeDocument/2006/relationships/image" Target="../media/image2.svg"/><Relationship Id="rId39" Type="http://schemas.openxmlformats.org/officeDocument/2006/relationships/tags" Target="../tags/tag310.xml"/><Relationship Id="rId38" Type="http://schemas.openxmlformats.org/officeDocument/2006/relationships/tags" Target="../tags/tag309.xml"/><Relationship Id="rId37" Type="http://schemas.openxmlformats.org/officeDocument/2006/relationships/tags" Target="../tags/tag308.xml"/><Relationship Id="rId36" Type="http://schemas.openxmlformats.org/officeDocument/2006/relationships/tags" Target="../tags/tag307.xml"/><Relationship Id="rId35" Type="http://schemas.openxmlformats.org/officeDocument/2006/relationships/tags" Target="../tags/tag306.xml"/><Relationship Id="rId34" Type="http://schemas.openxmlformats.org/officeDocument/2006/relationships/tags" Target="../tags/tag305.xml"/><Relationship Id="rId33" Type="http://schemas.openxmlformats.org/officeDocument/2006/relationships/tags" Target="../tags/tag304.xml"/><Relationship Id="rId32" Type="http://schemas.openxmlformats.org/officeDocument/2006/relationships/tags" Target="../tags/tag303.xml"/><Relationship Id="rId31" Type="http://schemas.openxmlformats.org/officeDocument/2006/relationships/tags" Target="../tags/tag302.xml"/><Relationship Id="rId30" Type="http://schemas.openxmlformats.org/officeDocument/2006/relationships/tags" Target="../tags/tag301.xml"/><Relationship Id="rId3" Type="http://schemas.openxmlformats.org/officeDocument/2006/relationships/image" Target="../media/image1.png"/><Relationship Id="rId29" Type="http://schemas.openxmlformats.org/officeDocument/2006/relationships/tags" Target="../tags/tag300.xml"/><Relationship Id="rId28" Type="http://schemas.openxmlformats.org/officeDocument/2006/relationships/tags" Target="../tags/tag299.xml"/><Relationship Id="rId27" Type="http://schemas.openxmlformats.org/officeDocument/2006/relationships/tags" Target="../tags/tag298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5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3" Type="http://schemas.openxmlformats.org/officeDocument/2006/relationships/tags" Target="../tags/tag375.xml"/><Relationship Id="rId32" Type="http://schemas.openxmlformats.org/officeDocument/2006/relationships/tags" Target="../tags/tag374.xml"/><Relationship Id="rId31" Type="http://schemas.openxmlformats.org/officeDocument/2006/relationships/tags" Target="../tags/tag373.xml"/><Relationship Id="rId30" Type="http://schemas.openxmlformats.org/officeDocument/2006/relationships/tags" Target="../tags/tag372.xml"/><Relationship Id="rId3" Type="http://schemas.openxmlformats.org/officeDocument/2006/relationships/tags" Target="../tags/tag345.xml"/><Relationship Id="rId29" Type="http://schemas.openxmlformats.org/officeDocument/2006/relationships/tags" Target="../tags/tag371.xml"/><Relationship Id="rId28" Type="http://schemas.openxmlformats.org/officeDocument/2006/relationships/tags" Target="../tags/tag370.xml"/><Relationship Id="rId27" Type="http://schemas.openxmlformats.org/officeDocument/2006/relationships/tags" Target="../tags/tag369.xml"/><Relationship Id="rId26" Type="http://schemas.openxmlformats.org/officeDocument/2006/relationships/tags" Target="../tags/tag368.xml"/><Relationship Id="rId25" Type="http://schemas.openxmlformats.org/officeDocument/2006/relationships/tags" Target="../tags/tag367.xml"/><Relationship Id="rId24" Type="http://schemas.openxmlformats.org/officeDocument/2006/relationships/tags" Target="../tags/tag366.xml"/><Relationship Id="rId23" Type="http://schemas.openxmlformats.org/officeDocument/2006/relationships/tags" Target="../tags/tag365.xml"/><Relationship Id="rId22" Type="http://schemas.openxmlformats.org/officeDocument/2006/relationships/tags" Target="../tags/tag364.xml"/><Relationship Id="rId21" Type="http://schemas.openxmlformats.org/officeDocument/2006/relationships/tags" Target="../tags/tag363.xml"/><Relationship Id="rId20" Type="http://schemas.openxmlformats.org/officeDocument/2006/relationships/tags" Target="../tags/tag362.xml"/><Relationship Id="rId2" Type="http://schemas.openxmlformats.org/officeDocument/2006/relationships/tags" Target="../tags/tag344.xml"/><Relationship Id="rId19" Type="http://schemas.openxmlformats.org/officeDocument/2006/relationships/tags" Target="../tags/tag361.xml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4" Type="http://schemas.openxmlformats.org/officeDocument/2006/relationships/tags" Target="../tags/tag408.xml"/><Relationship Id="rId33" Type="http://schemas.openxmlformats.org/officeDocument/2006/relationships/tags" Target="../tags/tag407.xml"/><Relationship Id="rId32" Type="http://schemas.openxmlformats.org/officeDocument/2006/relationships/tags" Target="../tags/tag406.xml"/><Relationship Id="rId31" Type="http://schemas.openxmlformats.org/officeDocument/2006/relationships/tags" Target="../tags/tag405.xml"/><Relationship Id="rId30" Type="http://schemas.openxmlformats.org/officeDocument/2006/relationships/tags" Target="../tags/tag404.xml"/><Relationship Id="rId3" Type="http://schemas.openxmlformats.org/officeDocument/2006/relationships/tags" Target="../tags/tag377.xml"/><Relationship Id="rId29" Type="http://schemas.openxmlformats.org/officeDocument/2006/relationships/tags" Target="../tags/tag403.xml"/><Relationship Id="rId28" Type="http://schemas.openxmlformats.org/officeDocument/2006/relationships/tags" Target="../tags/tag402.xml"/><Relationship Id="rId27" Type="http://schemas.openxmlformats.org/officeDocument/2006/relationships/tags" Target="../tags/tag401.xml"/><Relationship Id="rId26" Type="http://schemas.openxmlformats.org/officeDocument/2006/relationships/tags" Target="../tags/tag400.xml"/><Relationship Id="rId25" Type="http://schemas.openxmlformats.org/officeDocument/2006/relationships/tags" Target="../tags/tag399.xml"/><Relationship Id="rId24" Type="http://schemas.openxmlformats.org/officeDocument/2006/relationships/tags" Target="../tags/tag398.xml"/><Relationship Id="rId23" Type="http://schemas.openxmlformats.org/officeDocument/2006/relationships/tags" Target="../tags/tag397.xml"/><Relationship Id="rId22" Type="http://schemas.openxmlformats.org/officeDocument/2006/relationships/tags" Target="../tags/tag396.xml"/><Relationship Id="rId21" Type="http://schemas.openxmlformats.org/officeDocument/2006/relationships/tags" Target="../tags/tag395.xml"/><Relationship Id="rId20" Type="http://schemas.openxmlformats.org/officeDocument/2006/relationships/tags" Target="../tags/tag394.xml"/><Relationship Id="rId2" Type="http://schemas.openxmlformats.org/officeDocument/2006/relationships/tags" Target="../tags/tag376.xml"/><Relationship Id="rId19" Type="http://schemas.openxmlformats.org/officeDocument/2006/relationships/tags" Target="../tags/tag393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0" Type="http://schemas.openxmlformats.org/officeDocument/2006/relationships/tags" Target="../tags/tag475.xml"/><Relationship Id="rId4" Type="http://schemas.openxmlformats.org/officeDocument/2006/relationships/image" Target="../media/image4.svg"/><Relationship Id="rId39" Type="http://schemas.openxmlformats.org/officeDocument/2006/relationships/tags" Target="../tags/tag474.xml"/><Relationship Id="rId38" Type="http://schemas.openxmlformats.org/officeDocument/2006/relationships/tags" Target="../tags/tag473.xml"/><Relationship Id="rId37" Type="http://schemas.openxmlformats.org/officeDocument/2006/relationships/tags" Target="../tags/tag472.xml"/><Relationship Id="rId36" Type="http://schemas.openxmlformats.org/officeDocument/2006/relationships/tags" Target="../tags/tag471.xml"/><Relationship Id="rId35" Type="http://schemas.openxmlformats.org/officeDocument/2006/relationships/tags" Target="../tags/tag470.xml"/><Relationship Id="rId34" Type="http://schemas.openxmlformats.org/officeDocument/2006/relationships/tags" Target="../tags/tag469.xml"/><Relationship Id="rId33" Type="http://schemas.openxmlformats.org/officeDocument/2006/relationships/tags" Target="../tags/tag468.xml"/><Relationship Id="rId32" Type="http://schemas.openxmlformats.org/officeDocument/2006/relationships/tags" Target="../tags/tag467.xml"/><Relationship Id="rId31" Type="http://schemas.openxmlformats.org/officeDocument/2006/relationships/tags" Target="../tags/tag466.xml"/><Relationship Id="rId30" Type="http://schemas.openxmlformats.org/officeDocument/2006/relationships/tags" Target="../tags/tag465.xml"/><Relationship Id="rId3" Type="http://schemas.openxmlformats.org/officeDocument/2006/relationships/image" Target="../media/image3.png"/><Relationship Id="rId29" Type="http://schemas.openxmlformats.org/officeDocument/2006/relationships/tags" Target="../tags/tag464.xml"/><Relationship Id="rId28" Type="http://schemas.openxmlformats.org/officeDocument/2006/relationships/tags" Target="../tags/tag463.xml"/><Relationship Id="rId27" Type="http://schemas.openxmlformats.org/officeDocument/2006/relationships/tags" Target="../tags/tag462.xml"/><Relationship Id="rId26" Type="http://schemas.openxmlformats.org/officeDocument/2006/relationships/tags" Target="../tags/tag461.xml"/><Relationship Id="rId25" Type="http://schemas.openxmlformats.org/officeDocument/2006/relationships/tags" Target="../tags/tag460.xml"/><Relationship Id="rId24" Type="http://schemas.openxmlformats.org/officeDocument/2006/relationships/tags" Target="../tags/tag459.xml"/><Relationship Id="rId23" Type="http://schemas.openxmlformats.org/officeDocument/2006/relationships/tags" Target="../tags/tag458.xml"/><Relationship Id="rId22" Type="http://schemas.openxmlformats.org/officeDocument/2006/relationships/tags" Target="../tags/tag457.xml"/><Relationship Id="rId21" Type="http://schemas.openxmlformats.org/officeDocument/2006/relationships/tags" Target="../tags/tag456.xml"/><Relationship Id="rId20" Type="http://schemas.openxmlformats.org/officeDocument/2006/relationships/tags" Target="../tags/tag455.xml"/><Relationship Id="rId2" Type="http://schemas.openxmlformats.org/officeDocument/2006/relationships/tags" Target="../tags/tag439.xml"/><Relationship Id="rId19" Type="http://schemas.openxmlformats.org/officeDocument/2006/relationships/tags" Target="../tags/tag454.xml"/><Relationship Id="rId18" Type="http://schemas.openxmlformats.org/officeDocument/2006/relationships/tags" Target="../tags/tag453.xml"/><Relationship Id="rId17" Type="http://schemas.openxmlformats.org/officeDocument/2006/relationships/tags" Target="../tags/tag452.xml"/><Relationship Id="rId16" Type="http://schemas.openxmlformats.org/officeDocument/2006/relationships/tags" Target="../tags/tag451.xml"/><Relationship Id="rId15" Type="http://schemas.openxmlformats.org/officeDocument/2006/relationships/tags" Target="../tags/tag450.xml"/><Relationship Id="rId14" Type="http://schemas.openxmlformats.org/officeDocument/2006/relationships/tags" Target="../tags/tag449.xml"/><Relationship Id="rId13" Type="http://schemas.openxmlformats.org/officeDocument/2006/relationships/tags" Target="../tags/tag448.xml"/><Relationship Id="rId12" Type="http://schemas.openxmlformats.org/officeDocument/2006/relationships/tags" Target="../tags/tag447.xml"/><Relationship Id="rId11" Type="http://schemas.openxmlformats.org/officeDocument/2006/relationships/tags" Target="../tags/tag446.xml"/><Relationship Id="rId10" Type="http://schemas.openxmlformats.org/officeDocument/2006/relationships/tags" Target="../tags/tag44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492.xml"/><Relationship Id="rId8" Type="http://schemas.openxmlformats.org/officeDocument/2006/relationships/tags" Target="../tags/tag491.xml"/><Relationship Id="rId7" Type="http://schemas.openxmlformats.org/officeDocument/2006/relationships/tags" Target="../tags/tag490.xml"/><Relationship Id="rId67" Type="http://schemas.openxmlformats.org/officeDocument/2006/relationships/tags" Target="../tags/tag550.xml"/><Relationship Id="rId66" Type="http://schemas.openxmlformats.org/officeDocument/2006/relationships/tags" Target="../tags/tag549.xml"/><Relationship Id="rId65" Type="http://schemas.openxmlformats.org/officeDocument/2006/relationships/tags" Target="../tags/tag548.xml"/><Relationship Id="rId64" Type="http://schemas.openxmlformats.org/officeDocument/2006/relationships/tags" Target="../tags/tag547.xml"/><Relationship Id="rId63" Type="http://schemas.openxmlformats.org/officeDocument/2006/relationships/tags" Target="../tags/tag546.xml"/><Relationship Id="rId62" Type="http://schemas.openxmlformats.org/officeDocument/2006/relationships/tags" Target="../tags/tag545.xml"/><Relationship Id="rId61" Type="http://schemas.openxmlformats.org/officeDocument/2006/relationships/tags" Target="../tags/tag544.xml"/><Relationship Id="rId60" Type="http://schemas.openxmlformats.org/officeDocument/2006/relationships/tags" Target="../tags/tag543.xml"/><Relationship Id="rId6" Type="http://schemas.openxmlformats.org/officeDocument/2006/relationships/tags" Target="../tags/tag489.xml"/><Relationship Id="rId59" Type="http://schemas.openxmlformats.org/officeDocument/2006/relationships/tags" Target="../tags/tag542.xml"/><Relationship Id="rId58" Type="http://schemas.openxmlformats.org/officeDocument/2006/relationships/tags" Target="../tags/tag541.xml"/><Relationship Id="rId57" Type="http://schemas.openxmlformats.org/officeDocument/2006/relationships/tags" Target="../tags/tag540.xml"/><Relationship Id="rId56" Type="http://schemas.openxmlformats.org/officeDocument/2006/relationships/tags" Target="../tags/tag539.xml"/><Relationship Id="rId55" Type="http://schemas.openxmlformats.org/officeDocument/2006/relationships/tags" Target="../tags/tag538.xml"/><Relationship Id="rId54" Type="http://schemas.openxmlformats.org/officeDocument/2006/relationships/tags" Target="../tags/tag537.xml"/><Relationship Id="rId53" Type="http://schemas.openxmlformats.org/officeDocument/2006/relationships/tags" Target="../tags/tag536.xml"/><Relationship Id="rId52" Type="http://schemas.openxmlformats.org/officeDocument/2006/relationships/tags" Target="../tags/tag535.xml"/><Relationship Id="rId51" Type="http://schemas.openxmlformats.org/officeDocument/2006/relationships/tags" Target="../tags/tag534.xml"/><Relationship Id="rId50" Type="http://schemas.openxmlformats.org/officeDocument/2006/relationships/tags" Target="../tags/tag533.xml"/><Relationship Id="rId5" Type="http://schemas.openxmlformats.org/officeDocument/2006/relationships/tags" Target="../tags/tag488.xml"/><Relationship Id="rId49" Type="http://schemas.openxmlformats.org/officeDocument/2006/relationships/tags" Target="../tags/tag532.xml"/><Relationship Id="rId48" Type="http://schemas.openxmlformats.org/officeDocument/2006/relationships/tags" Target="../tags/tag531.xml"/><Relationship Id="rId47" Type="http://schemas.openxmlformats.org/officeDocument/2006/relationships/tags" Target="../tags/tag530.xml"/><Relationship Id="rId46" Type="http://schemas.openxmlformats.org/officeDocument/2006/relationships/tags" Target="../tags/tag529.xml"/><Relationship Id="rId45" Type="http://schemas.openxmlformats.org/officeDocument/2006/relationships/tags" Target="../tags/tag528.xml"/><Relationship Id="rId44" Type="http://schemas.openxmlformats.org/officeDocument/2006/relationships/tags" Target="../tags/tag527.xml"/><Relationship Id="rId43" Type="http://schemas.openxmlformats.org/officeDocument/2006/relationships/tags" Target="../tags/tag526.xml"/><Relationship Id="rId42" Type="http://schemas.openxmlformats.org/officeDocument/2006/relationships/tags" Target="../tags/tag525.xml"/><Relationship Id="rId41" Type="http://schemas.openxmlformats.org/officeDocument/2006/relationships/tags" Target="../tags/tag524.xml"/><Relationship Id="rId40" Type="http://schemas.openxmlformats.org/officeDocument/2006/relationships/tags" Target="../tags/tag523.xml"/><Relationship Id="rId4" Type="http://schemas.openxmlformats.org/officeDocument/2006/relationships/image" Target="../media/image2.svg"/><Relationship Id="rId39" Type="http://schemas.openxmlformats.org/officeDocument/2006/relationships/tags" Target="../tags/tag522.xml"/><Relationship Id="rId38" Type="http://schemas.openxmlformats.org/officeDocument/2006/relationships/tags" Target="../tags/tag521.xml"/><Relationship Id="rId37" Type="http://schemas.openxmlformats.org/officeDocument/2006/relationships/tags" Target="../tags/tag520.xml"/><Relationship Id="rId36" Type="http://schemas.openxmlformats.org/officeDocument/2006/relationships/tags" Target="../tags/tag519.xml"/><Relationship Id="rId35" Type="http://schemas.openxmlformats.org/officeDocument/2006/relationships/tags" Target="../tags/tag518.xml"/><Relationship Id="rId34" Type="http://schemas.openxmlformats.org/officeDocument/2006/relationships/tags" Target="../tags/tag517.xml"/><Relationship Id="rId33" Type="http://schemas.openxmlformats.org/officeDocument/2006/relationships/tags" Target="../tags/tag516.xml"/><Relationship Id="rId32" Type="http://schemas.openxmlformats.org/officeDocument/2006/relationships/tags" Target="../tags/tag515.xml"/><Relationship Id="rId31" Type="http://schemas.openxmlformats.org/officeDocument/2006/relationships/tags" Target="../tags/tag514.xml"/><Relationship Id="rId30" Type="http://schemas.openxmlformats.org/officeDocument/2006/relationships/tags" Target="../tags/tag513.xml"/><Relationship Id="rId3" Type="http://schemas.openxmlformats.org/officeDocument/2006/relationships/image" Target="../media/image1.png"/><Relationship Id="rId29" Type="http://schemas.openxmlformats.org/officeDocument/2006/relationships/tags" Target="../tags/tag512.xml"/><Relationship Id="rId28" Type="http://schemas.openxmlformats.org/officeDocument/2006/relationships/tags" Target="../tags/tag511.xml"/><Relationship Id="rId27" Type="http://schemas.openxmlformats.org/officeDocument/2006/relationships/tags" Target="../tags/tag510.xml"/><Relationship Id="rId26" Type="http://schemas.openxmlformats.org/officeDocument/2006/relationships/tags" Target="../tags/tag509.xml"/><Relationship Id="rId25" Type="http://schemas.openxmlformats.org/officeDocument/2006/relationships/tags" Target="../tags/tag508.xml"/><Relationship Id="rId24" Type="http://schemas.openxmlformats.org/officeDocument/2006/relationships/tags" Target="../tags/tag507.xml"/><Relationship Id="rId23" Type="http://schemas.openxmlformats.org/officeDocument/2006/relationships/tags" Target="../tags/tag506.xml"/><Relationship Id="rId22" Type="http://schemas.openxmlformats.org/officeDocument/2006/relationships/tags" Target="../tags/tag505.xml"/><Relationship Id="rId21" Type="http://schemas.openxmlformats.org/officeDocument/2006/relationships/tags" Target="../tags/tag504.xml"/><Relationship Id="rId20" Type="http://schemas.openxmlformats.org/officeDocument/2006/relationships/tags" Target="../tags/tag503.xml"/><Relationship Id="rId2" Type="http://schemas.openxmlformats.org/officeDocument/2006/relationships/tags" Target="../tags/tag487.xml"/><Relationship Id="rId19" Type="http://schemas.openxmlformats.org/officeDocument/2006/relationships/tags" Target="../tags/tag502.xml"/><Relationship Id="rId18" Type="http://schemas.openxmlformats.org/officeDocument/2006/relationships/tags" Target="../tags/tag501.xml"/><Relationship Id="rId17" Type="http://schemas.openxmlformats.org/officeDocument/2006/relationships/tags" Target="../tags/tag500.xml"/><Relationship Id="rId16" Type="http://schemas.openxmlformats.org/officeDocument/2006/relationships/tags" Target="../tags/tag499.xml"/><Relationship Id="rId15" Type="http://schemas.openxmlformats.org/officeDocument/2006/relationships/tags" Target="../tags/tag498.xml"/><Relationship Id="rId14" Type="http://schemas.openxmlformats.org/officeDocument/2006/relationships/tags" Target="../tags/tag497.xml"/><Relationship Id="rId13" Type="http://schemas.openxmlformats.org/officeDocument/2006/relationships/tags" Target="../tags/tag496.xml"/><Relationship Id="rId12" Type="http://schemas.openxmlformats.org/officeDocument/2006/relationships/tags" Target="../tags/tag495.xml"/><Relationship Id="rId11" Type="http://schemas.openxmlformats.org/officeDocument/2006/relationships/tags" Target="../tags/tag494.xml"/><Relationship Id="rId10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555.xml"/><Relationship Id="rId5" Type="http://schemas.openxmlformats.org/officeDocument/2006/relationships/tags" Target="../tags/tag554.xml"/><Relationship Id="rId4" Type="http://schemas.openxmlformats.org/officeDocument/2006/relationships/tags" Target="../tags/tag553.xml"/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563.xml"/><Relationship Id="rId8" Type="http://schemas.openxmlformats.org/officeDocument/2006/relationships/tags" Target="../tags/tag562.xml"/><Relationship Id="rId7" Type="http://schemas.openxmlformats.org/officeDocument/2006/relationships/tags" Target="../tags/tag561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3" Type="http://schemas.openxmlformats.org/officeDocument/2006/relationships/tags" Target="../tags/tag587.xml"/><Relationship Id="rId32" Type="http://schemas.openxmlformats.org/officeDocument/2006/relationships/tags" Target="../tags/tag586.xml"/><Relationship Id="rId31" Type="http://schemas.openxmlformats.org/officeDocument/2006/relationships/tags" Target="../tags/tag585.xml"/><Relationship Id="rId30" Type="http://schemas.openxmlformats.org/officeDocument/2006/relationships/tags" Target="../tags/tag584.xml"/><Relationship Id="rId3" Type="http://schemas.openxmlformats.org/officeDocument/2006/relationships/tags" Target="../tags/tag557.xml"/><Relationship Id="rId29" Type="http://schemas.openxmlformats.org/officeDocument/2006/relationships/tags" Target="../tags/tag583.xml"/><Relationship Id="rId28" Type="http://schemas.openxmlformats.org/officeDocument/2006/relationships/tags" Target="../tags/tag582.xml"/><Relationship Id="rId27" Type="http://schemas.openxmlformats.org/officeDocument/2006/relationships/tags" Target="../tags/tag581.xml"/><Relationship Id="rId26" Type="http://schemas.openxmlformats.org/officeDocument/2006/relationships/tags" Target="../tags/tag580.xml"/><Relationship Id="rId25" Type="http://schemas.openxmlformats.org/officeDocument/2006/relationships/tags" Target="../tags/tag579.xml"/><Relationship Id="rId24" Type="http://schemas.openxmlformats.org/officeDocument/2006/relationships/tags" Target="../tags/tag578.xml"/><Relationship Id="rId23" Type="http://schemas.openxmlformats.org/officeDocument/2006/relationships/tags" Target="../tags/tag577.xml"/><Relationship Id="rId22" Type="http://schemas.openxmlformats.org/officeDocument/2006/relationships/tags" Target="../tags/tag576.xml"/><Relationship Id="rId21" Type="http://schemas.openxmlformats.org/officeDocument/2006/relationships/tags" Target="../tags/tag575.xml"/><Relationship Id="rId20" Type="http://schemas.openxmlformats.org/officeDocument/2006/relationships/tags" Target="../tags/tag574.xml"/><Relationship Id="rId2" Type="http://schemas.openxmlformats.org/officeDocument/2006/relationships/tags" Target="../tags/tag556.xml"/><Relationship Id="rId19" Type="http://schemas.openxmlformats.org/officeDocument/2006/relationships/tags" Target="../tags/tag573.xml"/><Relationship Id="rId18" Type="http://schemas.openxmlformats.org/officeDocument/2006/relationships/tags" Target="../tags/tag572.xml"/><Relationship Id="rId17" Type="http://schemas.openxmlformats.org/officeDocument/2006/relationships/tags" Target="../tags/tag571.xml"/><Relationship Id="rId16" Type="http://schemas.openxmlformats.org/officeDocument/2006/relationships/tags" Target="../tags/tag570.xml"/><Relationship Id="rId15" Type="http://schemas.openxmlformats.org/officeDocument/2006/relationships/tags" Target="../tags/tag569.xml"/><Relationship Id="rId14" Type="http://schemas.openxmlformats.org/officeDocument/2006/relationships/tags" Target="../tags/tag568.xml"/><Relationship Id="rId13" Type="http://schemas.openxmlformats.org/officeDocument/2006/relationships/tags" Target="../tags/tag567.xml"/><Relationship Id="rId12" Type="http://schemas.openxmlformats.org/officeDocument/2006/relationships/tags" Target="../tags/tag566.xml"/><Relationship Id="rId11" Type="http://schemas.openxmlformats.org/officeDocument/2006/relationships/tags" Target="../tags/tag565.xml"/><Relationship Id="rId10" Type="http://schemas.openxmlformats.org/officeDocument/2006/relationships/tags" Target="../tags/tag56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595.xml"/><Relationship Id="rId8" Type="http://schemas.openxmlformats.org/officeDocument/2006/relationships/tags" Target="../tags/tag594.xml"/><Relationship Id="rId7" Type="http://schemas.openxmlformats.org/officeDocument/2006/relationships/tags" Target="../tags/tag593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4" Type="http://schemas.openxmlformats.org/officeDocument/2006/relationships/tags" Target="../tags/tag620.xml"/><Relationship Id="rId33" Type="http://schemas.openxmlformats.org/officeDocument/2006/relationships/tags" Target="../tags/tag619.xml"/><Relationship Id="rId32" Type="http://schemas.openxmlformats.org/officeDocument/2006/relationships/tags" Target="../tags/tag618.xml"/><Relationship Id="rId31" Type="http://schemas.openxmlformats.org/officeDocument/2006/relationships/tags" Target="../tags/tag617.xml"/><Relationship Id="rId30" Type="http://schemas.openxmlformats.org/officeDocument/2006/relationships/tags" Target="../tags/tag616.xml"/><Relationship Id="rId3" Type="http://schemas.openxmlformats.org/officeDocument/2006/relationships/tags" Target="../tags/tag589.xml"/><Relationship Id="rId29" Type="http://schemas.openxmlformats.org/officeDocument/2006/relationships/tags" Target="../tags/tag615.xml"/><Relationship Id="rId28" Type="http://schemas.openxmlformats.org/officeDocument/2006/relationships/tags" Target="../tags/tag614.xml"/><Relationship Id="rId27" Type="http://schemas.openxmlformats.org/officeDocument/2006/relationships/tags" Target="../tags/tag613.xml"/><Relationship Id="rId26" Type="http://schemas.openxmlformats.org/officeDocument/2006/relationships/tags" Target="../tags/tag612.xml"/><Relationship Id="rId25" Type="http://schemas.openxmlformats.org/officeDocument/2006/relationships/tags" Target="../tags/tag611.xml"/><Relationship Id="rId24" Type="http://schemas.openxmlformats.org/officeDocument/2006/relationships/tags" Target="../tags/tag610.xml"/><Relationship Id="rId23" Type="http://schemas.openxmlformats.org/officeDocument/2006/relationships/tags" Target="../tags/tag609.xml"/><Relationship Id="rId22" Type="http://schemas.openxmlformats.org/officeDocument/2006/relationships/tags" Target="../tags/tag608.xml"/><Relationship Id="rId21" Type="http://schemas.openxmlformats.org/officeDocument/2006/relationships/tags" Target="../tags/tag607.xml"/><Relationship Id="rId20" Type="http://schemas.openxmlformats.org/officeDocument/2006/relationships/tags" Target="../tags/tag606.xml"/><Relationship Id="rId2" Type="http://schemas.openxmlformats.org/officeDocument/2006/relationships/tags" Target="../tags/tag588.xml"/><Relationship Id="rId19" Type="http://schemas.openxmlformats.org/officeDocument/2006/relationships/tags" Target="../tags/tag605.xml"/><Relationship Id="rId18" Type="http://schemas.openxmlformats.org/officeDocument/2006/relationships/tags" Target="../tags/tag604.xml"/><Relationship Id="rId17" Type="http://schemas.openxmlformats.org/officeDocument/2006/relationships/tags" Target="../tags/tag603.xml"/><Relationship Id="rId16" Type="http://schemas.openxmlformats.org/officeDocument/2006/relationships/tags" Target="../tags/tag602.xml"/><Relationship Id="rId15" Type="http://schemas.openxmlformats.org/officeDocument/2006/relationships/tags" Target="../tags/tag601.xml"/><Relationship Id="rId14" Type="http://schemas.openxmlformats.org/officeDocument/2006/relationships/tags" Target="../tags/tag600.xml"/><Relationship Id="rId13" Type="http://schemas.openxmlformats.org/officeDocument/2006/relationships/tags" Target="../tags/tag599.xml"/><Relationship Id="rId12" Type="http://schemas.openxmlformats.org/officeDocument/2006/relationships/tags" Target="../tags/tag598.xml"/><Relationship Id="rId11" Type="http://schemas.openxmlformats.org/officeDocument/2006/relationships/tags" Target="../tags/tag597.xml"/><Relationship Id="rId10" Type="http://schemas.openxmlformats.org/officeDocument/2006/relationships/tags" Target="../tags/tag5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634.xml"/><Relationship Id="rId8" Type="http://schemas.openxmlformats.org/officeDocument/2006/relationships/tags" Target="../tags/tag633.xml"/><Relationship Id="rId7" Type="http://schemas.openxmlformats.org/officeDocument/2006/relationships/tags" Target="../tags/tag632.xml"/><Relationship Id="rId6" Type="http://schemas.openxmlformats.org/officeDocument/2006/relationships/tags" Target="../tags/tag631.xml"/><Relationship Id="rId5" Type="http://schemas.openxmlformats.org/officeDocument/2006/relationships/tags" Target="../tags/tag630.xml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638.xml"/><Relationship Id="rId4" Type="http://schemas.openxmlformats.org/officeDocument/2006/relationships/tags" Target="../tags/tag637.xml"/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641.xml"/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645.xml"/><Relationship Id="rId4" Type="http://schemas.openxmlformats.org/officeDocument/2006/relationships/tags" Target="../tags/tag644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4" Type="http://schemas.openxmlformats.org/officeDocument/2006/relationships/tags" Target="../tags/tag648.xml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56.xml"/><Relationship Id="rId8" Type="http://schemas.openxmlformats.org/officeDocument/2006/relationships/tags" Target="../tags/tag655.xml"/><Relationship Id="rId7" Type="http://schemas.openxmlformats.org/officeDocument/2006/relationships/tags" Target="../tags/tag654.xml"/><Relationship Id="rId6" Type="http://schemas.openxmlformats.org/officeDocument/2006/relationships/tags" Target="../tags/tag653.xml"/><Relationship Id="rId5" Type="http://schemas.openxmlformats.org/officeDocument/2006/relationships/tags" Target="../tags/tag652.xml"/><Relationship Id="rId40" Type="http://schemas.openxmlformats.org/officeDocument/2006/relationships/tags" Target="../tags/tag687.xml"/><Relationship Id="rId4" Type="http://schemas.openxmlformats.org/officeDocument/2006/relationships/image" Target="../media/image4.svg"/><Relationship Id="rId39" Type="http://schemas.openxmlformats.org/officeDocument/2006/relationships/tags" Target="../tags/tag686.xml"/><Relationship Id="rId38" Type="http://schemas.openxmlformats.org/officeDocument/2006/relationships/tags" Target="../tags/tag685.xml"/><Relationship Id="rId37" Type="http://schemas.openxmlformats.org/officeDocument/2006/relationships/tags" Target="../tags/tag684.xml"/><Relationship Id="rId36" Type="http://schemas.openxmlformats.org/officeDocument/2006/relationships/tags" Target="../tags/tag683.xml"/><Relationship Id="rId35" Type="http://schemas.openxmlformats.org/officeDocument/2006/relationships/tags" Target="../tags/tag682.xml"/><Relationship Id="rId34" Type="http://schemas.openxmlformats.org/officeDocument/2006/relationships/tags" Target="../tags/tag681.xml"/><Relationship Id="rId33" Type="http://schemas.openxmlformats.org/officeDocument/2006/relationships/tags" Target="../tags/tag680.xml"/><Relationship Id="rId32" Type="http://schemas.openxmlformats.org/officeDocument/2006/relationships/tags" Target="../tags/tag679.xml"/><Relationship Id="rId31" Type="http://schemas.openxmlformats.org/officeDocument/2006/relationships/tags" Target="../tags/tag678.xml"/><Relationship Id="rId30" Type="http://schemas.openxmlformats.org/officeDocument/2006/relationships/tags" Target="../tags/tag677.xml"/><Relationship Id="rId3" Type="http://schemas.openxmlformats.org/officeDocument/2006/relationships/image" Target="../media/image3.png"/><Relationship Id="rId29" Type="http://schemas.openxmlformats.org/officeDocument/2006/relationships/tags" Target="../tags/tag676.xml"/><Relationship Id="rId28" Type="http://schemas.openxmlformats.org/officeDocument/2006/relationships/tags" Target="../tags/tag675.xml"/><Relationship Id="rId27" Type="http://schemas.openxmlformats.org/officeDocument/2006/relationships/tags" Target="../tags/tag674.xml"/><Relationship Id="rId26" Type="http://schemas.openxmlformats.org/officeDocument/2006/relationships/tags" Target="../tags/tag673.xml"/><Relationship Id="rId25" Type="http://schemas.openxmlformats.org/officeDocument/2006/relationships/tags" Target="../tags/tag672.xml"/><Relationship Id="rId24" Type="http://schemas.openxmlformats.org/officeDocument/2006/relationships/tags" Target="../tags/tag671.xml"/><Relationship Id="rId23" Type="http://schemas.openxmlformats.org/officeDocument/2006/relationships/tags" Target="../tags/tag670.xml"/><Relationship Id="rId22" Type="http://schemas.openxmlformats.org/officeDocument/2006/relationships/tags" Target="../tags/tag669.xml"/><Relationship Id="rId21" Type="http://schemas.openxmlformats.org/officeDocument/2006/relationships/tags" Target="../tags/tag668.xml"/><Relationship Id="rId20" Type="http://schemas.openxmlformats.org/officeDocument/2006/relationships/tags" Target="../tags/tag667.xml"/><Relationship Id="rId2" Type="http://schemas.openxmlformats.org/officeDocument/2006/relationships/tags" Target="../tags/tag651.xml"/><Relationship Id="rId19" Type="http://schemas.openxmlformats.org/officeDocument/2006/relationships/tags" Target="../tags/tag666.xml"/><Relationship Id="rId18" Type="http://schemas.openxmlformats.org/officeDocument/2006/relationships/tags" Target="../tags/tag665.xml"/><Relationship Id="rId17" Type="http://schemas.openxmlformats.org/officeDocument/2006/relationships/tags" Target="../tags/tag664.xml"/><Relationship Id="rId16" Type="http://schemas.openxmlformats.org/officeDocument/2006/relationships/tags" Target="../tags/tag663.xml"/><Relationship Id="rId15" Type="http://schemas.openxmlformats.org/officeDocument/2006/relationships/tags" Target="../tags/tag662.xml"/><Relationship Id="rId14" Type="http://schemas.openxmlformats.org/officeDocument/2006/relationships/tags" Target="../tags/tag661.xml"/><Relationship Id="rId13" Type="http://schemas.openxmlformats.org/officeDocument/2006/relationships/tags" Target="../tags/tag660.xml"/><Relationship Id="rId12" Type="http://schemas.openxmlformats.org/officeDocument/2006/relationships/tags" Target="../tags/tag659.xml"/><Relationship Id="rId11" Type="http://schemas.openxmlformats.org/officeDocument/2006/relationships/tags" Target="../tags/tag658.xml"/><Relationship Id="rId10" Type="http://schemas.openxmlformats.org/officeDocument/2006/relationships/tags" Target="../tags/tag657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704.xml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7" Type="http://schemas.openxmlformats.org/officeDocument/2006/relationships/tags" Target="../tags/tag762.xml"/><Relationship Id="rId66" Type="http://schemas.openxmlformats.org/officeDocument/2006/relationships/tags" Target="../tags/tag761.xml"/><Relationship Id="rId65" Type="http://schemas.openxmlformats.org/officeDocument/2006/relationships/tags" Target="../tags/tag760.xml"/><Relationship Id="rId64" Type="http://schemas.openxmlformats.org/officeDocument/2006/relationships/tags" Target="../tags/tag759.xml"/><Relationship Id="rId63" Type="http://schemas.openxmlformats.org/officeDocument/2006/relationships/tags" Target="../tags/tag758.xml"/><Relationship Id="rId62" Type="http://schemas.openxmlformats.org/officeDocument/2006/relationships/tags" Target="../tags/tag757.xml"/><Relationship Id="rId61" Type="http://schemas.openxmlformats.org/officeDocument/2006/relationships/tags" Target="../tags/tag756.xml"/><Relationship Id="rId60" Type="http://schemas.openxmlformats.org/officeDocument/2006/relationships/tags" Target="../tags/tag755.xml"/><Relationship Id="rId6" Type="http://schemas.openxmlformats.org/officeDocument/2006/relationships/tags" Target="../tags/tag701.xml"/><Relationship Id="rId59" Type="http://schemas.openxmlformats.org/officeDocument/2006/relationships/tags" Target="../tags/tag754.xml"/><Relationship Id="rId58" Type="http://schemas.openxmlformats.org/officeDocument/2006/relationships/tags" Target="../tags/tag753.xml"/><Relationship Id="rId57" Type="http://schemas.openxmlformats.org/officeDocument/2006/relationships/tags" Target="../tags/tag752.xml"/><Relationship Id="rId56" Type="http://schemas.openxmlformats.org/officeDocument/2006/relationships/tags" Target="../tags/tag751.xml"/><Relationship Id="rId55" Type="http://schemas.openxmlformats.org/officeDocument/2006/relationships/tags" Target="../tags/tag750.xml"/><Relationship Id="rId54" Type="http://schemas.openxmlformats.org/officeDocument/2006/relationships/tags" Target="../tags/tag749.xml"/><Relationship Id="rId53" Type="http://schemas.openxmlformats.org/officeDocument/2006/relationships/tags" Target="../tags/tag748.xml"/><Relationship Id="rId52" Type="http://schemas.openxmlformats.org/officeDocument/2006/relationships/tags" Target="../tags/tag747.xml"/><Relationship Id="rId51" Type="http://schemas.openxmlformats.org/officeDocument/2006/relationships/tags" Target="../tags/tag746.xml"/><Relationship Id="rId50" Type="http://schemas.openxmlformats.org/officeDocument/2006/relationships/tags" Target="../tags/tag745.xml"/><Relationship Id="rId5" Type="http://schemas.openxmlformats.org/officeDocument/2006/relationships/tags" Target="../tags/tag700.xml"/><Relationship Id="rId49" Type="http://schemas.openxmlformats.org/officeDocument/2006/relationships/tags" Target="../tags/tag744.xml"/><Relationship Id="rId48" Type="http://schemas.openxmlformats.org/officeDocument/2006/relationships/tags" Target="../tags/tag743.xml"/><Relationship Id="rId47" Type="http://schemas.openxmlformats.org/officeDocument/2006/relationships/tags" Target="../tags/tag742.xml"/><Relationship Id="rId46" Type="http://schemas.openxmlformats.org/officeDocument/2006/relationships/tags" Target="../tags/tag741.xml"/><Relationship Id="rId45" Type="http://schemas.openxmlformats.org/officeDocument/2006/relationships/tags" Target="../tags/tag740.xml"/><Relationship Id="rId44" Type="http://schemas.openxmlformats.org/officeDocument/2006/relationships/tags" Target="../tags/tag739.xml"/><Relationship Id="rId43" Type="http://schemas.openxmlformats.org/officeDocument/2006/relationships/tags" Target="../tags/tag738.xml"/><Relationship Id="rId42" Type="http://schemas.openxmlformats.org/officeDocument/2006/relationships/tags" Target="../tags/tag737.xml"/><Relationship Id="rId41" Type="http://schemas.openxmlformats.org/officeDocument/2006/relationships/tags" Target="../tags/tag736.xml"/><Relationship Id="rId40" Type="http://schemas.openxmlformats.org/officeDocument/2006/relationships/tags" Target="../tags/tag735.xml"/><Relationship Id="rId4" Type="http://schemas.openxmlformats.org/officeDocument/2006/relationships/image" Target="../media/image2.svg"/><Relationship Id="rId39" Type="http://schemas.openxmlformats.org/officeDocument/2006/relationships/tags" Target="../tags/tag734.xml"/><Relationship Id="rId38" Type="http://schemas.openxmlformats.org/officeDocument/2006/relationships/tags" Target="../tags/tag733.xml"/><Relationship Id="rId37" Type="http://schemas.openxmlformats.org/officeDocument/2006/relationships/tags" Target="../tags/tag732.xml"/><Relationship Id="rId36" Type="http://schemas.openxmlformats.org/officeDocument/2006/relationships/tags" Target="../tags/tag731.xml"/><Relationship Id="rId35" Type="http://schemas.openxmlformats.org/officeDocument/2006/relationships/tags" Target="../tags/tag730.xml"/><Relationship Id="rId34" Type="http://schemas.openxmlformats.org/officeDocument/2006/relationships/tags" Target="../tags/tag729.xml"/><Relationship Id="rId33" Type="http://schemas.openxmlformats.org/officeDocument/2006/relationships/tags" Target="../tags/tag728.xml"/><Relationship Id="rId32" Type="http://schemas.openxmlformats.org/officeDocument/2006/relationships/tags" Target="../tags/tag727.xml"/><Relationship Id="rId31" Type="http://schemas.openxmlformats.org/officeDocument/2006/relationships/tags" Target="../tags/tag726.xml"/><Relationship Id="rId30" Type="http://schemas.openxmlformats.org/officeDocument/2006/relationships/tags" Target="../tags/tag725.xml"/><Relationship Id="rId3" Type="http://schemas.openxmlformats.org/officeDocument/2006/relationships/image" Target="../media/image1.png"/><Relationship Id="rId29" Type="http://schemas.openxmlformats.org/officeDocument/2006/relationships/tags" Target="../tags/tag724.xml"/><Relationship Id="rId28" Type="http://schemas.openxmlformats.org/officeDocument/2006/relationships/tags" Target="../tags/tag723.xml"/><Relationship Id="rId27" Type="http://schemas.openxmlformats.org/officeDocument/2006/relationships/tags" Target="../tags/tag722.xml"/><Relationship Id="rId26" Type="http://schemas.openxmlformats.org/officeDocument/2006/relationships/tags" Target="../tags/tag721.xml"/><Relationship Id="rId25" Type="http://schemas.openxmlformats.org/officeDocument/2006/relationships/tags" Target="../tags/tag720.xml"/><Relationship Id="rId24" Type="http://schemas.openxmlformats.org/officeDocument/2006/relationships/tags" Target="../tags/tag719.xml"/><Relationship Id="rId23" Type="http://schemas.openxmlformats.org/officeDocument/2006/relationships/tags" Target="../tags/tag718.xml"/><Relationship Id="rId22" Type="http://schemas.openxmlformats.org/officeDocument/2006/relationships/tags" Target="../tags/tag717.xml"/><Relationship Id="rId21" Type="http://schemas.openxmlformats.org/officeDocument/2006/relationships/tags" Target="../tags/tag716.xml"/><Relationship Id="rId20" Type="http://schemas.openxmlformats.org/officeDocument/2006/relationships/tags" Target="../tags/tag715.xml"/><Relationship Id="rId2" Type="http://schemas.openxmlformats.org/officeDocument/2006/relationships/tags" Target="../tags/tag699.xml"/><Relationship Id="rId19" Type="http://schemas.openxmlformats.org/officeDocument/2006/relationships/tags" Target="../tags/tag714.xml"/><Relationship Id="rId18" Type="http://schemas.openxmlformats.org/officeDocument/2006/relationships/tags" Target="../tags/tag713.xml"/><Relationship Id="rId17" Type="http://schemas.openxmlformats.org/officeDocument/2006/relationships/tags" Target="../tags/tag712.xml"/><Relationship Id="rId16" Type="http://schemas.openxmlformats.org/officeDocument/2006/relationships/tags" Target="../tags/tag711.xml"/><Relationship Id="rId15" Type="http://schemas.openxmlformats.org/officeDocument/2006/relationships/tags" Target="../tags/tag710.xml"/><Relationship Id="rId14" Type="http://schemas.openxmlformats.org/officeDocument/2006/relationships/tags" Target="../tags/tag709.xml"/><Relationship Id="rId13" Type="http://schemas.openxmlformats.org/officeDocument/2006/relationships/tags" Target="../tags/tag708.xml"/><Relationship Id="rId12" Type="http://schemas.openxmlformats.org/officeDocument/2006/relationships/tags" Target="../tags/tag707.xml"/><Relationship Id="rId11" Type="http://schemas.openxmlformats.org/officeDocument/2006/relationships/tags" Target="../tags/tag706.xml"/><Relationship Id="rId10" Type="http://schemas.openxmlformats.org/officeDocument/2006/relationships/tags" Target="../tags/tag705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767.xml"/><Relationship Id="rId5" Type="http://schemas.openxmlformats.org/officeDocument/2006/relationships/tags" Target="../tags/tag766.xml"/><Relationship Id="rId4" Type="http://schemas.openxmlformats.org/officeDocument/2006/relationships/tags" Target="../tags/tag765.xml"/><Relationship Id="rId3" Type="http://schemas.openxmlformats.org/officeDocument/2006/relationships/tags" Target="../tags/tag764.xml"/><Relationship Id="rId2" Type="http://schemas.openxmlformats.org/officeDocument/2006/relationships/tags" Target="../tags/tag76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775.xml"/><Relationship Id="rId8" Type="http://schemas.openxmlformats.org/officeDocument/2006/relationships/tags" Target="../tags/tag774.xml"/><Relationship Id="rId7" Type="http://schemas.openxmlformats.org/officeDocument/2006/relationships/tags" Target="../tags/tag773.xml"/><Relationship Id="rId6" Type="http://schemas.openxmlformats.org/officeDocument/2006/relationships/tags" Target="../tags/tag772.xml"/><Relationship Id="rId5" Type="http://schemas.openxmlformats.org/officeDocument/2006/relationships/tags" Target="../tags/tag771.xml"/><Relationship Id="rId4" Type="http://schemas.openxmlformats.org/officeDocument/2006/relationships/tags" Target="../tags/tag770.xml"/><Relationship Id="rId33" Type="http://schemas.openxmlformats.org/officeDocument/2006/relationships/tags" Target="../tags/tag799.xml"/><Relationship Id="rId32" Type="http://schemas.openxmlformats.org/officeDocument/2006/relationships/tags" Target="../tags/tag798.xml"/><Relationship Id="rId31" Type="http://schemas.openxmlformats.org/officeDocument/2006/relationships/tags" Target="../tags/tag797.xml"/><Relationship Id="rId30" Type="http://schemas.openxmlformats.org/officeDocument/2006/relationships/tags" Target="../tags/tag796.xml"/><Relationship Id="rId3" Type="http://schemas.openxmlformats.org/officeDocument/2006/relationships/tags" Target="../tags/tag769.xml"/><Relationship Id="rId29" Type="http://schemas.openxmlformats.org/officeDocument/2006/relationships/tags" Target="../tags/tag795.xml"/><Relationship Id="rId28" Type="http://schemas.openxmlformats.org/officeDocument/2006/relationships/tags" Target="../tags/tag794.xml"/><Relationship Id="rId27" Type="http://schemas.openxmlformats.org/officeDocument/2006/relationships/tags" Target="../tags/tag793.xml"/><Relationship Id="rId26" Type="http://schemas.openxmlformats.org/officeDocument/2006/relationships/tags" Target="../tags/tag792.xml"/><Relationship Id="rId25" Type="http://schemas.openxmlformats.org/officeDocument/2006/relationships/tags" Target="../tags/tag791.xml"/><Relationship Id="rId24" Type="http://schemas.openxmlformats.org/officeDocument/2006/relationships/tags" Target="../tags/tag790.xml"/><Relationship Id="rId23" Type="http://schemas.openxmlformats.org/officeDocument/2006/relationships/tags" Target="../tags/tag789.xml"/><Relationship Id="rId22" Type="http://schemas.openxmlformats.org/officeDocument/2006/relationships/tags" Target="../tags/tag788.xml"/><Relationship Id="rId21" Type="http://schemas.openxmlformats.org/officeDocument/2006/relationships/tags" Target="../tags/tag787.xml"/><Relationship Id="rId20" Type="http://schemas.openxmlformats.org/officeDocument/2006/relationships/tags" Target="../tags/tag786.xml"/><Relationship Id="rId2" Type="http://schemas.openxmlformats.org/officeDocument/2006/relationships/tags" Target="../tags/tag768.xml"/><Relationship Id="rId19" Type="http://schemas.openxmlformats.org/officeDocument/2006/relationships/tags" Target="../tags/tag785.xml"/><Relationship Id="rId18" Type="http://schemas.openxmlformats.org/officeDocument/2006/relationships/tags" Target="../tags/tag784.xml"/><Relationship Id="rId17" Type="http://schemas.openxmlformats.org/officeDocument/2006/relationships/tags" Target="../tags/tag783.xml"/><Relationship Id="rId16" Type="http://schemas.openxmlformats.org/officeDocument/2006/relationships/tags" Target="../tags/tag782.xml"/><Relationship Id="rId15" Type="http://schemas.openxmlformats.org/officeDocument/2006/relationships/tags" Target="../tags/tag781.xml"/><Relationship Id="rId14" Type="http://schemas.openxmlformats.org/officeDocument/2006/relationships/tags" Target="../tags/tag780.xml"/><Relationship Id="rId13" Type="http://schemas.openxmlformats.org/officeDocument/2006/relationships/tags" Target="../tags/tag779.xml"/><Relationship Id="rId12" Type="http://schemas.openxmlformats.org/officeDocument/2006/relationships/tags" Target="../tags/tag778.xml"/><Relationship Id="rId11" Type="http://schemas.openxmlformats.org/officeDocument/2006/relationships/tags" Target="../tags/tag777.xml"/><Relationship Id="rId10" Type="http://schemas.openxmlformats.org/officeDocument/2006/relationships/tags" Target="../tags/tag776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807.xml"/><Relationship Id="rId8" Type="http://schemas.openxmlformats.org/officeDocument/2006/relationships/tags" Target="../tags/tag806.xml"/><Relationship Id="rId7" Type="http://schemas.openxmlformats.org/officeDocument/2006/relationships/tags" Target="../tags/tag805.xml"/><Relationship Id="rId6" Type="http://schemas.openxmlformats.org/officeDocument/2006/relationships/tags" Target="../tags/tag804.xml"/><Relationship Id="rId5" Type="http://schemas.openxmlformats.org/officeDocument/2006/relationships/tags" Target="../tags/tag803.xml"/><Relationship Id="rId4" Type="http://schemas.openxmlformats.org/officeDocument/2006/relationships/tags" Target="../tags/tag802.xml"/><Relationship Id="rId34" Type="http://schemas.openxmlformats.org/officeDocument/2006/relationships/tags" Target="../tags/tag832.xml"/><Relationship Id="rId33" Type="http://schemas.openxmlformats.org/officeDocument/2006/relationships/tags" Target="../tags/tag831.xml"/><Relationship Id="rId32" Type="http://schemas.openxmlformats.org/officeDocument/2006/relationships/tags" Target="../tags/tag830.xml"/><Relationship Id="rId31" Type="http://schemas.openxmlformats.org/officeDocument/2006/relationships/tags" Target="../tags/tag829.xml"/><Relationship Id="rId30" Type="http://schemas.openxmlformats.org/officeDocument/2006/relationships/tags" Target="../tags/tag828.xml"/><Relationship Id="rId3" Type="http://schemas.openxmlformats.org/officeDocument/2006/relationships/tags" Target="../tags/tag801.xml"/><Relationship Id="rId29" Type="http://schemas.openxmlformats.org/officeDocument/2006/relationships/tags" Target="../tags/tag827.xml"/><Relationship Id="rId28" Type="http://schemas.openxmlformats.org/officeDocument/2006/relationships/tags" Target="../tags/tag826.xml"/><Relationship Id="rId27" Type="http://schemas.openxmlformats.org/officeDocument/2006/relationships/tags" Target="../tags/tag825.xml"/><Relationship Id="rId26" Type="http://schemas.openxmlformats.org/officeDocument/2006/relationships/tags" Target="../tags/tag824.xml"/><Relationship Id="rId25" Type="http://schemas.openxmlformats.org/officeDocument/2006/relationships/tags" Target="../tags/tag823.xml"/><Relationship Id="rId24" Type="http://schemas.openxmlformats.org/officeDocument/2006/relationships/tags" Target="../tags/tag822.xml"/><Relationship Id="rId23" Type="http://schemas.openxmlformats.org/officeDocument/2006/relationships/tags" Target="../tags/tag821.xml"/><Relationship Id="rId22" Type="http://schemas.openxmlformats.org/officeDocument/2006/relationships/tags" Target="../tags/tag820.xml"/><Relationship Id="rId21" Type="http://schemas.openxmlformats.org/officeDocument/2006/relationships/tags" Target="../tags/tag819.xml"/><Relationship Id="rId20" Type="http://schemas.openxmlformats.org/officeDocument/2006/relationships/tags" Target="../tags/tag818.xml"/><Relationship Id="rId2" Type="http://schemas.openxmlformats.org/officeDocument/2006/relationships/tags" Target="../tags/tag800.xml"/><Relationship Id="rId19" Type="http://schemas.openxmlformats.org/officeDocument/2006/relationships/tags" Target="../tags/tag817.xml"/><Relationship Id="rId18" Type="http://schemas.openxmlformats.org/officeDocument/2006/relationships/tags" Target="../tags/tag816.xml"/><Relationship Id="rId17" Type="http://schemas.openxmlformats.org/officeDocument/2006/relationships/tags" Target="../tags/tag815.xml"/><Relationship Id="rId16" Type="http://schemas.openxmlformats.org/officeDocument/2006/relationships/tags" Target="../tags/tag814.xml"/><Relationship Id="rId15" Type="http://schemas.openxmlformats.org/officeDocument/2006/relationships/tags" Target="../tags/tag813.xml"/><Relationship Id="rId14" Type="http://schemas.openxmlformats.org/officeDocument/2006/relationships/tags" Target="../tags/tag812.xml"/><Relationship Id="rId13" Type="http://schemas.openxmlformats.org/officeDocument/2006/relationships/tags" Target="../tags/tag811.xml"/><Relationship Id="rId12" Type="http://schemas.openxmlformats.org/officeDocument/2006/relationships/tags" Target="../tags/tag810.xml"/><Relationship Id="rId11" Type="http://schemas.openxmlformats.org/officeDocument/2006/relationships/tags" Target="../tags/tag809.xml"/><Relationship Id="rId10" Type="http://schemas.openxmlformats.org/officeDocument/2006/relationships/tags" Target="../tags/tag808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838.xml"/><Relationship Id="rId6" Type="http://schemas.openxmlformats.org/officeDocument/2006/relationships/tags" Target="../tags/tag837.xml"/><Relationship Id="rId5" Type="http://schemas.openxmlformats.org/officeDocument/2006/relationships/tags" Target="../tags/tag836.xml"/><Relationship Id="rId4" Type="http://schemas.openxmlformats.org/officeDocument/2006/relationships/tags" Target="../tags/tag835.xml"/><Relationship Id="rId3" Type="http://schemas.openxmlformats.org/officeDocument/2006/relationships/tags" Target="../tags/tag834.xml"/><Relationship Id="rId2" Type="http://schemas.openxmlformats.org/officeDocument/2006/relationships/tags" Target="../tags/tag833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846.xml"/><Relationship Id="rId8" Type="http://schemas.openxmlformats.org/officeDocument/2006/relationships/tags" Target="../tags/tag845.xml"/><Relationship Id="rId7" Type="http://schemas.openxmlformats.org/officeDocument/2006/relationships/tags" Target="../tags/tag844.xml"/><Relationship Id="rId6" Type="http://schemas.openxmlformats.org/officeDocument/2006/relationships/tags" Target="../tags/tag843.xml"/><Relationship Id="rId5" Type="http://schemas.openxmlformats.org/officeDocument/2006/relationships/tags" Target="../tags/tag842.xml"/><Relationship Id="rId4" Type="http://schemas.openxmlformats.org/officeDocument/2006/relationships/tags" Target="../tags/tag841.xml"/><Relationship Id="rId3" Type="http://schemas.openxmlformats.org/officeDocument/2006/relationships/tags" Target="../tags/tag840.xml"/><Relationship Id="rId2" Type="http://schemas.openxmlformats.org/officeDocument/2006/relationships/tags" Target="../tags/tag839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850.xml"/><Relationship Id="rId4" Type="http://schemas.openxmlformats.org/officeDocument/2006/relationships/tags" Target="../tags/tag849.xml"/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853.xml"/><Relationship Id="rId3" Type="http://schemas.openxmlformats.org/officeDocument/2006/relationships/tags" Target="../tags/tag852.xml"/><Relationship Id="rId2" Type="http://schemas.openxmlformats.org/officeDocument/2006/relationships/tags" Target="../tags/tag851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857.xml"/><Relationship Id="rId4" Type="http://schemas.openxmlformats.org/officeDocument/2006/relationships/tags" Target="../tags/tag856.xml"/><Relationship Id="rId3" Type="http://schemas.openxmlformats.org/officeDocument/2006/relationships/tags" Target="../tags/tag855.xml"/><Relationship Id="rId2" Type="http://schemas.openxmlformats.org/officeDocument/2006/relationships/tags" Target="../tags/tag854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862.xml"/><Relationship Id="rId5" Type="http://schemas.openxmlformats.org/officeDocument/2006/relationships/tags" Target="../tags/tag861.xml"/><Relationship Id="rId4" Type="http://schemas.openxmlformats.org/officeDocument/2006/relationships/tags" Target="../tags/tag860.xml"/><Relationship Id="rId3" Type="http://schemas.openxmlformats.org/officeDocument/2006/relationships/tags" Target="../tags/tag859.xml"/><Relationship Id="rId2" Type="http://schemas.openxmlformats.org/officeDocument/2006/relationships/tags" Target="../tags/tag85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868.xml"/><Relationship Id="rId8" Type="http://schemas.openxmlformats.org/officeDocument/2006/relationships/tags" Target="../tags/tag867.xml"/><Relationship Id="rId7" Type="http://schemas.openxmlformats.org/officeDocument/2006/relationships/tags" Target="../tags/tag866.xml"/><Relationship Id="rId6" Type="http://schemas.openxmlformats.org/officeDocument/2006/relationships/tags" Target="../tags/tag865.xml"/><Relationship Id="rId5" Type="http://schemas.openxmlformats.org/officeDocument/2006/relationships/tags" Target="../tags/tag864.xml"/><Relationship Id="rId40" Type="http://schemas.openxmlformats.org/officeDocument/2006/relationships/tags" Target="../tags/tag899.xml"/><Relationship Id="rId4" Type="http://schemas.openxmlformats.org/officeDocument/2006/relationships/image" Target="../media/image4.svg"/><Relationship Id="rId39" Type="http://schemas.openxmlformats.org/officeDocument/2006/relationships/tags" Target="../tags/tag898.xml"/><Relationship Id="rId38" Type="http://schemas.openxmlformats.org/officeDocument/2006/relationships/tags" Target="../tags/tag897.xml"/><Relationship Id="rId37" Type="http://schemas.openxmlformats.org/officeDocument/2006/relationships/tags" Target="../tags/tag896.xml"/><Relationship Id="rId36" Type="http://schemas.openxmlformats.org/officeDocument/2006/relationships/tags" Target="../tags/tag895.xml"/><Relationship Id="rId35" Type="http://schemas.openxmlformats.org/officeDocument/2006/relationships/tags" Target="../tags/tag894.xml"/><Relationship Id="rId34" Type="http://schemas.openxmlformats.org/officeDocument/2006/relationships/tags" Target="../tags/tag893.xml"/><Relationship Id="rId33" Type="http://schemas.openxmlformats.org/officeDocument/2006/relationships/tags" Target="../tags/tag892.xml"/><Relationship Id="rId32" Type="http://schemas.openxmlformats.org/officeDocument/2006/relationships/tags" Target="../tags/tag891.xml"/><Relationship Id="rId31" Type="http://schemas.openxmlformats.org/officeDocument/2006/relationships/tags" Target="../tags/tag890.xml"/><Relationship Id="rId30" Type="http://schemas.openxmlformats.org/officeDocument/2006/relationships/tags" Target="../tags/tag889.xml"/><Relationship Id="rId3" Type="http://schemas.openxmlformats.org/officeDocument/2006/relationships/image" Target="../media/image3.png"/><Relationship Id="rId29" Type="http://schemas.openxmlformats.org/officeDocument/2006/relationships/tags" Target="../tags/tag888.xml"/><Relationship Id="rId28" Type="http://schemas.openxmlformats.org/officeDocument/2006/relationships/tags" Target="../tags/tag887.xml"/><Relationship Id="rId27" Type="http://schemas.openxmlformats.org/officeDocument/2006/relationships/tags" Target="../tags/tag886.xml"/><Relationship Id="rId26" Type="http://schemas.openxmlformats.org/officeDocument/2006/relationships/tags" Target="../tags/tag885.xml"/><Relationship Id="rId25" Type="http://schemas.openxmlformats.org/officeDocument/2006/relationships/tags" Target="../tags/tag884.xml"/><Relationship Id="rId24" Type="http://schemas.openxmlformats.org/officeDocument/2006/relationships/tags" Target="../tags/tag883.xml"/><Relationship Id="rId23" Type="http://schemas.openxmlformats.org/officeDocument/2006/relationships/tags" Target="../tags/tag882.xml"/><Relationship Id="rId22" Type="http://schemas.openxmlformats.org/officeDocument/2006/relationships/tags" Target="../tags/tag881.xml"/><Relationship Id="rId21" Type="http://schemas.openxmlformats.org/officeDocument/2006/relationships/tags" Target="../tags/tag880.xml"/><Relationship Id="rId20" Type="http://schemas.openxmlformats.org/officeDocument/2006/relationships/tags" Target="../tags/tag879.xml"/><Relationship Id="rId2" Type="http://schemas.openxmlformats.org/officeDocument/2006/relationships/tags" Target="../tags/tag863.xml"/><Relationship Id="rId19" Type="http://schemas.openxmlformats.org/officeDocument/2006/relationships/tags" Target="../tags/tag878.xml"/><Relationship Id="rId18" Type="http://schemas.openxmlformats.org/officeDocument/2006/relationships/tags" Target="../tags/tag877.xml"/><Relationship Id="rId17" Type="http://schemas.openxmlformats.org/officeDocument/2006/relationships/tags" Target="../tags/tag876.xml"/><Relationship Id="rId16" Type="http://schemas.openxmlformats.org/officeDocument/2006/relationships/tags" Target="../tags/tag875.xml"/><Relationship Id="rId15" Type="http://schemas.openxmlformats.org/officeDocument/2006/relationships/tags" Target="../tags/tag874.xml"/><Relationship Id="rId14" Type="http://schemas.openxmlformats.org/officeDocument/2006/relationships/tags" Target="../tags/tag873.xml"/><Relationship Id="rId13" Type="http://schemas.openxmlformats.org/officeDocument/2006/relationships/tags" Target="../tags/tag872.xml"/><Relationship Id="rId12" Type="http://schemas.openxmlformats.org/officeDocument/2006/relationships/tags" Target="../tags/tag871.xml"/><Relationship Id="rId11" Type="http://schemas.openxmlformats.org/officeDocument/2006/relationships/tags" Target="../tags/tag870.xml"/><Relationship Id="rId10" Type="http://schemas.openxmlformats.org/officeDocument/2006/relationships/tags" Target="../tags/tag869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916.xml"/><Relationship Id="rId8" Type="http://schemas.openxmlformats.org/officeDocument/2006/relationships/tags" Target="../tags/tag915.xml"/><Relationship Id="rId7" Type="http://schemas.openxmlformats.org/officeDocument/2006/relationships/tags" Target="../tags/tag914.xml"/><Relationship Id="rId67" Type="http://schemas.openxmlformats.org/officeDocument/2006/relationships/tags" Target="../tags/tag974.xml"/><Relationship Id="rId66" Type="http://schemas.openxmlformats.org/officeDocument/2006/relationships/tags" Target="../tags/tag973.xml"/><Relationship Id="rId65" Type="http://schemas.openxmlformats.org/officeDocument/2006/relationships/tags" Target="../tags/tag972.xml"/><Relationship Id="rId64" Type="http://schemas.openxmlformats.org/officeDocument/2006/relationships/tags" Target="../tags/tag971.xml"/><Relationship Id="rId63" Type="http://schemas.openxmlformats.org/officeDocument/2006/relationships/tags" Target="../tags/tag970.xml"/><Relationship Id="rId62" Type="http://schemas.openxmlformats.org/officeDocument/2006/relationships/tags" Target="../tags/tag969.xml"/><Relationship Id="rId61" Type="http://schemas.openxmlformats.org/officeDocument/2006/relationships/tags" Target="../tags/tag968.xml"/><Relationship Id="rId60" Type="http://schemas.openxmlformats.org/officeDocument/2006/relationships/tags" Target="../tags/tag967.xml"/><Relationship Id="rId6" Type="http://schemas.openxmlformats.org/officeDocument/2006/relationships/tags" Target="../tags/tag913.xml"/><Relationship Id="rId59" Type="http://schemas.openxmlformats.org/officeDocument/2006/relationships/tags" Target="../tags/tag966.xml"/><Relationship Id="rId58" Type="http://schemas.openxmlformats.org/officeDocument/2006/relationships/tags" Target="../tags/tag965.xml"/><Relationship Id="rId57" Type="http://schemas.openxmlformats.org/officeDocument/2006/relationships/tags" Target="../tags/tag964.xml"/><Relationship Id="rId56" Type="http://schemas.openxmlformats.org/officeDocument/2006/relationships/tags" Target="../tags/tag963.xml"/><Relationship Id="rId55" Type="http://schemas.openxmlformats.org/officeDocument/2006/relationships/tags" Target="../tags/tag962.xml"/><Relationship Id="rId54" Type="http://schemas.openxmlformats.org/officeDocument/2006/relationships/tags" Target="../tags/tag961.xml"/><Relationship Id="rId53" Type="http://schemas.openxmlformats.org/officeDocument/2006/relationships/tags" Target="../tags/tag960.xml"/><Relationship Id="rId52" Type="http://schemas.openxmlformats.org/officeDocument/2006/relationships/tags" Target="../tags/tag959.xml"/><Relationship Id="rId51" Type="http://schemas.openxmlformats.org/officeDocument/2006/relationships/tags" Target="../tags/tag958.xml"/><Relationship Id="rId50" Type="http://schemas.openxmlformats.org/officeDocument/2006/relationships/tags" Target="../tags/tag957.xml"/><Relationship Id="rId5" Type="http://schemas.openxmlformats.org/officeDocument/2006/relationships/tags" Target="../tags/tag912.xml"/><Relationship Id="rId49" Type="http://schemas.openxmlformats.org/officeDocument/2006/relationships/tags" Target="../tags/tag956.xml"/><Relationship Id="rId48" Type="http://schemas.openxmlformats.org/officeDocument/2006/relationships/tags" Target="../tags/tag955.xml"/><Relationship Id="rId47" Type="http://schemas.openxmlformats.org/officeDocument/2006/relationships/tags" Target="../tags/tag954.xml"/><Relationship Id="rId46" Type="http://schemas.openxmlformats.org/officeDocument/2006/relationships/tags" Target="../tags/tag953.xml"/><Relationship Id="rId45" Type="http://schemas.openxmlformats.org/officeDocument/2006/relationships/tags" Target="../tags/tag952.xml"/><Relationship Id="rId44" Type="http://schemas.openxmlformats.org/officeDocument/2006/relationships/tags" Target="../tags/tag951.xml"/><Relationship Id="rId43" Type="http://schemas.openxmlformats.org/officeDocument/2006/relationships/tags" Target="../tags/tag950.xml"/><Relationship Id="rId42" Type="http://schemas.openxmlformats.org/officeDocument/2006/relationships/tags" Target="../tags/tag949.xml"/><Relationship Id="rId41" Type="http://schemas.openxmlformats.org/officeDocument/2006/relationships/tags" Target="../tags/tag948.xml"/><Relationship Id="rId40" Type="http://schemas.openxmlformats.org/officeDocument/2006/relationships/tags" Target="../tags/tag947.xml"/><Relationship Id="rId4" Type="http://schemas.openxmlformats.org/officeDocument/2006/relationships/image" Target="../media/image2.svg"/><Relationship Id="rId39" Type="http://schemas.openxmlformats.org/officeDocument/2006/relationships/tags" Target="../tags/tag946.xml"/><Relationship Id="rId38" Type="http://schemas.openxmlformats.org/officeDocument/2006/relationships/tags" Target="../tags/tag945.xml"/><Relationship Id="rId37" Type="http://schemas.openxmlformats.org/officeDocument/2006/relationships/tags" Target="../tags/tag944.xml"/><Relationship Id="rId36" Type="http://schemas.openxmlformats.org/officeDocument/2006/relationships/tags" Target="../tags/tag943.xml"/><Relationship Id="rId35" Type="http://schemas.openxmlformats.org/officeDocument/2006/relationships/tags" Target="../tags/tag942.xml"/><Relationship Id="rId34" Type="http://schemas.openxmlformats.org/officeDocument/2006/relationships/tags" Target="../tags/tag941.xml"/><Relationship Id="rId33" Type="http://schemas.openxmlformats.org/officeDocument/2006/relationships/tags" Target="../tags/tag940.xml"/><Relationship Id="rId32" Type="http://schemas.openxmlformats.org/officeDocument/2006/relationships/tags" Target="../tags/tag939.xml"/><Relationship Id="rId31" Type="http://schemas.openxmlformats.org/officeDocument/2006/relationships/tags" Target="../tags/tag938.xml"/><Relationship Id="rId30" Type="http://schemas.openxmlformats.org/officeDocument/2006/relationships/tags" Target="../tags/tag937.xml"/><Relationship Id="rId3" Type="http://schemas.openxmlformats.org/officeDocument/2006/relationships/image" Target="../media/image1.png"/><Relationship Id="rId29" Type="http://schemas.openxmlformats.org/officeDocument/2006/relationships/tags" Target="../tags/tag936.xml"/><Relationship Id="rId28" Type="http://schemas.openxmlformats.org/officeDocument/2006/relationships/tags" Target="../tags/tag935.xml"/><Relationship Id="rId27" Type="http://schemas.openxmlformats.org/officeDocument/2006/relationships/tags" Target="../tags/tag934.xml"/><Relationship Id="rId26" Type="http://schemas.openxmlformats.org/officeDocument/2006/relationships/tags" Target="../tags/tag933.xml"/><Relationship Id="rId25" Type="http://schemas.openxmlformats.org/officeDocument/2006/relationships/tags" Target="../tags/tag932.xml"/><Relationship Id="rId24" Type="http://schemas.openxmlformats.org/officeDocument/2006/relationships/tags" Target="../tags/tag931.xml"/><Relationship Id="rId23" Type="http://schemas.openxmlformats.org/officeDocument/2006/relationships/tags" Target="../tags/tag930.xml"/><Relationship Id="rId22" Type="http://schemas.openxmlformats.org/officeDocument/2006/relationships/tags" Target="../tags/tag929.xml"/><Relationship Id="rId21" Type="http://schemas.openxmlformats.org/officeDocument/2006/relationships/tags" Target="../tags/tag928.xml"/><Relationship Id="rId20" Type="http://schemas.openxmlformats.org/officeDocument/2006/relationships/tags" Target="../tags/tag927.xml"/><Relationship Id="rId2" Type="http://schemas.openxmlformats.org/officeDocument/2006/relationships/tags" Target="../tags/tag911.xml"/><Relationship Id="rId19" Type="http://schemas.openxmlformats.org/officeDocument/2006/relationships/tags" Target="../tags/tag926.xml"/><Relationship Id="rId18" Type="http://schemas.openxmlformats.org/officeDocument/2006/relationships/tags" Target="../tags/tag925.xml"/><Relationship Id="rId17" Type="http://schemas.openxmlformats.org/officeDocument/2006/relationships/tags" Target="../tags/tag924.xml"/><Relationship Id="rId16" Type="http://schemas.openxmlformats.org/officeDocument/2006/relationships/tags" Target="../tags/tag923.xml"/><Relationship Id="rId15" Type="http://schemas.openxmlformats.org/officeDocument/2006/relationships/tags" Target="../tags/tag922.xml"/><Relationship Id="rId14" Type="http://schemas.openxmlformats.org/officeDocument/2006/relationships/tags" Target="../tags/tag921.xml"/><Relationship Id="rId13" Type="http://schemas.openxmlformats.org/officeDocument/2006/relationships/tags" Target="../tags/tag920.xml"/><Relationship Id="rId12" Type="http://schemas.openxmlformats.org/officeDocument/2006/relationships/tags" Target="../tags/tag919.xml"/><Relationship Id="rId11" Type="http://schemas.openxmlformats.org/officeDocument/2006/relationships/tags" Target="../tags/tag918.xml"/><Relationship Id="rId10" Type="http://schemas.openxmlformats.org/officeDocument/2006/relationships/tags" Target="../tags/tag917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979.xml"/><Relationship Id="rId5" Type="http://schemas.openxmlformats.org/officeDocument/2006/relationships/tags" Target="../tags/tag978.xml"/><Relationship Id="rId4" Type="http://schemas.openxmlformats.org/officeDocument/2006/relationships/tags" Target="../tags/tag977.xml"/><Relationship Id="rId3" Type="http://schemas.openxmlformats.org/officeDocument/2006/relationships/tags" Target="../tags/tag976.xml"/><Relationship Id="rId2" Type="http://schemas.openxmlformats.org/officeDocument/2006/relationships/tags" Target="../tags/tag975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987.xml"/><Relationship Id="rId8" Type="http://schemas.openxmlformats.org/officeDocument/2006/relationships/tags" Target="../tags/tag986.xml"/><Relationship Id="rId7" Type="http://schemas.openxmlformats.org/officeDocument/2006/relationships/tags" Target="../tags/tag985.xml"/><Relationship Id="rId6" Type="http://schemas.openxmlformats.org/officeDocument/2006/relationships/tags" Target="../tags/tag984.xml"/><Relationship Id="rId5" Type="http://schemas.openxmlformats.org/officeDocument/2006/relationships/tags" Target="../tags/tag983.xml"/><Relationship Id="rId4" Type="http://schemas.openxmlformats.org/officeDocument/2006/relationships/tags" Target="../tags/tag982.xml"/><Relationship Id="rId33" Type="http://schemas.openxmlformats.org/officeDocument/2006/relationships/tags" Target="../tags/tag1011.xml"/><Relationship Id="rId32" Type="http://schemas.openxmlformats.org/officeDocument/2006/relationships/tags" Target="../tags/tag1010.xml"/><Relationship Id="rId31" Type="http://schemas.openxmlformats.org/officeDocument/2006/relationships/tags" Target="../tags/tag1009.xml"/><Relationship Id="rId30" Type="http://schemas.openxmlformats.org/officeDocument/2006/relationships/tags" Target="../tags/tag1008.xml"/><Relationship Id="rId3" Type="http://schemas.openxmlformats.org/officeDocument/2006/relationships/tags" Target="../tags/tag981.xml"/><Relationship Id="rId29" Type="http://schemas.openxmlformats.org/officeDocument/2006/relationships/tags" Target="../tags/tag1007.xml"/><Relationship Id="rId28" Type="http://schemas.openxmlformats.org/officeDocument/2006/relationships/tags" Target="../tags/tag1006.xml"/><Relationship Id="rId27" Type="http://schemas.openxmlformats.org/officeDocument/2006/relationships/tags" Target="../tags/tag1005.xml"/><Relationship Id="rId26" Type="http://schemas.openxmlformats.org/officeDocument/2006/relationships/tags" Target="../tags/tag1004.xml"/><Relationship Id="rId25" Type="http://schemas.openxmlformats.org/officeDocument/2006/relationships/tags" Target="../tags/tag1003.xml"/><Relationship Id="rId24" Type="http://schemas.openxmlformats.org/officeDocument/2006/relationships/tags" Target="../tags/tag1002.xml"/><Relationship Id="rId23" Type="http://schemas.openxmlformats.org/officeDocument/2006/relationships/tags" Target="../tags/tag1001.xml"/><Relationship Id="rId22" Type="http://schemas.openxmlformats.org/officeDocument/2006/relationships/tags" Target="../tags/tag1000.xml"/><Relationship Id="rId21" Type="http://schemas.openxmlformats.org/officeDocument/2006/relationships/tags" Target="../tags/tag999.xml"/><Relationship Id="rId20" Type="http://schemas.openxmlformats.org/officeDocument/2006/relationships/tags" Target="../tags/tag998.xml"/><Relationship Id="rId2" Type="http://schemas.openxmlformats.org/officeDocument/2006/relationships/tags" Target="../tags/tag980.xml"/><Relationship Id="rId19" Type="http://schemas.openxmlformats.org/officeDocument/2006/relationships/tags" Target="../tags/tag997.xml"/><Relationship Id="rId18" Type="http://schemas.openxmlformats.org/officeDocument/2006/relationships/tags" Target="../tags/tag996.xml"/><Relationship Id="rId17" Type="http://schemas.openxmlformats.org/officeDocument/2006/relationships/tags" Target="../tags/tag995.xml"/><Relationship Id="rId16" Type="http://schemas.openxmlformats.org/officeDocument/2006/relationships/tags" Target="../tags/tag994.xml"/><Relationship Id="rId15" Type="http://schemas.openxmlformats.org/officeDocument/2006/relationships/tags" Target="../tags/tag993.xml"/><Relationship Id="rId14" Type="http://schemas.openxmlformats.org/officeDocument/2006/relationships/tags" Target="../tags/tag992.xml"/><Relationship Id="rId13" Type="http://schemas.openxmlformats.org/officeDocument/2006/relationships/tags" Target="../tags/tag991.xml"/><Relationship Id="rId12" Type="http://schemas.openxmlformats.org/officeDocument/2006/relationships/tags" Target="../tags/tag990.xml"/><Relationship Id="rId11" Type="http://schemas.openxmlformats.org/officeDocument/2006/relationships/tags" Target="../tags/tag989.xml"/><Relationship Id="rId10" Type="http://schemas.openxmlformats.org/officeDocument/2006/relationships/tags" Target="../tags/tag988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1019.xml"/><Relationship Id="rId8" Type="http://schemas.openxmlformats.org/officeDocument/2006/relationships/tags" Target="../tags/tag1018.xml"/><Relationship Id="rId7" Type="http://schemas.openxmlformats.org/officeDocument/2006/relationships/tags" Target="../tags/tag1017.xml"/><Relationship Id="rId6" Type="http://schemas.openxmlformats.org/officeDocument/2006/relationships/tags" Target="../tags/tag1016.xml"/><Relationship Id="rId5" Type="http://schemas.openxmlformats.org/officeDocument/2006/relationships/tags" Target="../tags/tag1015.xml"/><Relationship Id="rId4" Type="http://schemas.openxmlformats.org/officeDocument/2006/relationships/tags" Target="../tags/tag1014.xml"/><Relationship Id="rId34" Type="http://schemas.openxmlformats.org/officeDocument/2006/relationships/tags" Target="../tags/tag1044.xml"/><Relationship Id="rId33" Type="http://schemas.openxmlformats.org/officeDocument/2006/relationships/tags" Target="../tags/tag1043.xml"/><Relationship Id="rId32" Type="http://schemas.openxmlformats.org/officeDocument/2006/relationships/tags" Target="../tags/tag1042.xml"/><Relationship Id="rId31" Type="http://schemas.openxmlformats.org/officeDocument/2006/relationships/tags" Target="../tags/tag1041.xml"/><Relationship Id="rId30" Type="http://schemas.openxmlformats.org/officeDocument/2006/relationships/tags" Target="../tags/tag1040.xml"/><Relationship Id="rId3" Type="http://schemas.openxmlformats.org/officeDocument/2006/relationships/tags" Target="../tags/tag1013.xml"/><Relationship Id="rId29" Type="http://schemas.openxmlformats.org/officeDocument/2006/relationships/tags" Target="../tags/tag1039.xml"/><Relationship Id="rId28" Type="http://schemas.openxmlformats.org/officeDocument/2006/relationships/tags" Target="../tags/tag1038.xml"/><Relationship Id="rId27" Type="http://schemas.openxmlformats.org/officeDocument/2006/relationships/tags" Target="../tags/tag1037.xml"/><Relationship Id="rId26" Type="http://schemas.openxmlformats.org/officeDocument/2006/relationships/tags" Target="../tags/tag1036.xml"/><Relationship Id="rId25" Type="http://schemas.openxmlformats.org/officeDocument/2006/relationships/tags" Target="../tags/tag1035.xml"/><Relationship Id="rId24" Type="http://schemas.openxmlformats.org/officeDocument/2006/relationships/tags" Target="../tags/tag1034.xml"/><Relationship Id="rId23" Type="http://schemas.openxmlformats.org/officeDocument/2006/relationships/tags" Target="../tags/tag1033.xml"/><Relationship Id="rId22" Type="http://schemas.openxmlformats.org/officeDocument/2006/relationships/tags" Target="../tags/tag1032.xml"/><Relationship Id="rId21" Type="http://schemas.openxmlformats.org/officeDocument/2006/relationships/tags" Target="../tags/tag1031.xml"/><Relationship Id="rId20" Type="http://schemas.openxmlformats.org/officeDocument/2006/relationships/tags" Target="../tags/tag1030.xml"/><Relationship Id="rId2" Type="http://schemas.openxmlformats.org/officeDocument/2006/relationships/tags" Target="../tags/tag1012.xml"/><Relationship Id="rId19" Type="http://schemas.openxmlformats.org/officeDocument/2006/relationships/tags" Target="../tags/tag1029.xml"/><Relationship Id="rId18" Type="http://schemas.openxmlformats.org/officeDocument/2006/relationships/tags" Target="../tags/tag1028.xml"/><Relationship Id="rId17" Type="http://schemas.openxmlformats.org/officeDocument/2006/relationships/tags" Target="../tags/tag1027.xml"/><Relationship Id="rId16" Type="http://schemas.openxmlformats.org/officeDocument/2006/relationships/tags" Target="../tags/tag1026.xml"/><Relationship Id="rId15" Type="http://schemas.openxmlformats.org/officeDocument/2006/relationships/tags" Target="../tags/tag1025.xml"/><Relationship Id="rId14" Type="http://schemas.openxmlformats.org/officeDocument/2006/relationships/tags" Target="../tags/tag1024.xml"/><Relationship Id="rId13" Type="http://schemas.openxmlformats.org/officeDocument/2006/relationships/tags" Target="../tags/tag1023.xml"/><Relationship Id="rId12" Type="http://schemas.openxmlformats.org/officeDocument/2006/relationships/tags" Target="../tags/tag1022.xml"/><Relationship Id="rId11" Type="http://schemas.openxmlformats.org/officeDocument/2006/relationships/tags" Target="../tags/tag1021.xml"/><Relationship Id="rId10" Type="http://schemas.openxmlformats.org/officeDocument/2006/relationships/tags" Target="../tags/tag1020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1050.xml"/><Relationship Id="rId6" Type="http://schemas.openxmlformats.org/officeDocument/2006/relationships/tags" Target="../tags/tag1049.xml"/><Relationship Id="rId5" Type="http://schemas.openxmlformats.org/officeDocument/2006/relationships/tags" Target="../tags/tag1048.xml"/><Relationship Id="rId4" Type="http://schemas.openxmlformats.org/officeDocument/2006/relationships/tags" Target="../tags/tag1047.xml"/><Relationship Id="rId3" Type="http://schemas.openxmlformats.org/officeDocument/2006/relationships/tags" Target="../tags/tag1046.xml"/><Relationship Id="rId2" Type="http://schemas.openxmlformats.org/officeDocument/2006/relationships/tags" Target="../tags/tag1045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1058.xml"/><Relationship Id="rId8" Type="http://schemas.openxmlformats.org/officeDocument/2006/relationships/tags" Target="../tags/tag1057.xml"/><Relationship Id="rId7" Type="http://schemas.openxmlformats.org/officeDocument/2006/relationships/tags" Target="../tags/tag1056.xml"/><Relationship Id="rId6" Type="http://schemas.openxmlformats.org/officeDocument/2006/relationships/tags" Target="../tags/tag1055.xml"/><Relationship Id="rId5" Type="http://schemas.openxmlformats.org/officeDocument/2006/relationships/tags" Target="../tags/tag1054.xml"/><Relationship Id="rId4" Type="http://schemas.openxmlformats.org/officeDocument/2006/relationships/tags" Target="../tags/tag1053.xml"/><Relationship Id="rId3" Type="http://schemas.openxmlformats.org/officeDocument/2006/relationships/tags" Target="../tags/tag1052.xml"/><Relationship Id="rId2" Type="http://schemas.openxmlformats.org/officeDocument/2006/relationships/tags" Target="../tags/tag1051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1062.xml"/><Relationship Id="rId4" Type="http://schemas.openxmlformats.org/officeDocument/2006/relationships/tags" Target="../tags/tag1061.xml"/><Relationship Id="rId3" Type="http://schemas.openxmlformats.org/officeDocument/2006/relationships/tags" Target="../tags/tag1060.xml"/><Relationship Id="rId2" Type="http://schemas.openxmlformats.org/officeDocument/2006/relationships/tags" Target="../tags/tag1059.xm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4" Type="http://schemas.openxmlformats.org/officeDocument/2006/relationships/tags" Target="../tags/tag1065.xml"/><Relationship Id="rId3" Type="http://schemas.openxmlformats.org/officeDocument/2006/relationships/tags" Target="../tags/tag1064.xml"/><Relationship Id="rId2" Type="http://schemas.openxmlformats.org/officeDocument/2006/relationships/tags" Target="../tags/tag1063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tags" Target="../tags/tag1069.xml"/><Relationship Id="rId4" Type="http://schemas.openxmlformats.org/officeDocument/2006/relationships/tags" Target="../tags/tag1068.xml"/><Relationship Id="rId3" Type="http://schemas.openxmlformats.org/officeDocument/2006/relationships/tags" Target="../tags/tag1067.xml"/><Relationship Id="rId2" Type="http://schemas.openxmlformats.org/officeDocument/2006/relationships/tags" Target="../tags/tag1066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1074.xml"/><Relationship Id="rId5" Type="http://schemas.openxmlformats.org/officeDocument/2006/relationships/tags" Target="../tags/tag1073.xml"/><Relationship Id="rId4" Type="http://schemas.openxmlformats.org/officeDocument/2006/relationships/tags" Target="../tags/tag1072.xml"/><Relationship Id="rId3" Type="http://schemas.openxmlformats.org/officeDocument/2006/relationships/tags" Target="../tags/tag1071.xml"/><Relationship Id="rId2" Type="http://schemas.openxmlformats.org/officeDocument/2006/relationships/tags" Target="../tags/tag1070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1080.xml"/><Relationship Id="rId8" Type="http://schemas.openxmlformats.org/officeDocument/2006/relationships/tags" Target="../tags/tag1079.xml"/><Relationship Id="rId7" Type="http://schemas.openxmlformats.org/officeDocument/2006/relationships/tags" Target="../tags/tag1078.xml"/><Relationship Id="rId6" Type="http://schemas.openxmlformats.org/officeDocument/2006/relationships/tags" Target="../tags/tag1077.xml"/><Relationship Id="rId5" Type="http://schemas.openxmlformats.org/officeDocument/2006/relationships/tags" Target="../tags/tag1076.xml"/><Relationship Id="rId40" Type="http://schemas.openxmlformats.org/officeDocument/2006/relationships/tags" Target="../tags/tag1111.xml"/><Relationship Id="rId4" Type="http://schemas.openxmlformats.org/officeDocument/2006/relationships/image" Target="../media/image4.svg"/><Relationship Id="rId39" Type="http://schemas.openxmlformats.org/officeDocument/2006/relationships/tags" Target="../tags/tag1110.xml"/><Relationship Id="rId38" Type="http://schemas.openxmlformats.org/officeDocument/2006/relationships/tags" Target="../tags/tag1109.xml"/><Relationship Id="rId37" Type="http://schemas.openxmlformats.org/officeDocument/2006/relationships/tags" Target="../tags/tag1108.xml"/><Relationship Id="rId36" Type="http://schemas.openxmlformats.org/officeDocument/2006/relationships/tags" Target="../tags/tag1107.xml"/><Relationship Id="rId35" Type="http://schemas.openxmlformats.org/officeDocument/2006/relationships/tags" Target="../tags/tag1106.xml"/><Relationship Id="rId34" Type="http://schemas.openxmlformats.org/officeDocument/2006/relationships/tags" Target="../tags/tag1105.xml"/><Relationship Id="rId33" Type="http://schemas.openxmlformats.org/officeDocument/2006/relationships/tags" Target="../tags/tag1104.xml"/><Relationship Id="rId32" Type="http://schemas.openxmlformats.org/officeDocument/2006/relationships/tags" Target="../tags/tag1103.xml"/><Relationship Id="rId31" Type="http://schemas.openxmlformats.org/officeDocument/2006/relationships/tags" Target="../tags/tag1102.xml"/><Relationship Id="rId30" Type="http://schemas.openxmlformats.org/officeDocument/2006/relationships/tags" Target="../tags/tag1101.xml"/><Relationship Id="rId3" Type="http://schemas.openxmlformats.org/officeDocument/2006/relationships/image" Target="../media/image3.png"/><Relationship Id="rId29" Type="http://schemas.openxmlformats.org/officeDocument/2006/relationships/tags" Target="../tags/tag1100.xml"/><Relationship Id="rId28" Type="http://schemas.openxmlformats.org/officeDocument/2006/relationships/tags" Target="../tags/tag1099.xml"/><Relationship Id="rId27" Type="http://schemas.openxmlformats.org/officeDocument/2006/relationships/tags" Target="../tags/tag1098.xml"/><Relationship Id="rId26" Type="http://schemas.openxmlformats.org/officeDocument/2006/relationships/tags" Target="../tags/tag1097.xml"/><Relationship Id="rId25" Type="http://schemas.openxmlformats.org/officeDocument/2006/relationships/tags" Target="../tags/tag1096.xml"/><Relationship Id="rId24" Type="http://schemas.openxmlformats.org/officeDocument/2006/relationships/tags" Target="../tags/tag1095.xml"/><Relationship Id="rId23" Type="http://schemas.openxmlformats.org/officeDocument/2006/relationships/tags" Target="../tags/tag1094.xml"/><Relationship Id="rId22" Type="http://schemas.openxmlformats.org/officeDocument/2006/relationships/tags" Target="../tags/tag1093.xml"/><Relationship Id="rId21" Type="http://schemas.openxmlformats.org/officeDocument/2006/relationships/tags" Target="../tags/tag1092.xml"/><Relationship Id="rId20" Type="http://schemas.openxmlformats.org/officeDocument/2006/relationships/tags" Target="../tags/tag1091.xml"/><Relationship Id="rId2" Type="http://schemas.openxmlformats.org/officeDocument/2006/relationships/tags" Target="../tags/tag1075.xml"/><Relationship Id="rId19" Type="http://schemas.openxmlformats.org/officeDocument/2006/relationships/tags" Target="../tags/tag1090.xml"/><Relationship Id="rId18" Type="http://schemas.openxmlformats.org/officeDocument/2006/relationships/tags" Target="../tags/tag1089.xml"/><Relationship Id="rId17" Type="http://schemas.openxmlformats.org/officeDocument/2006/relationships/tags" Target="../tags/tag1088.xml"/><Relationship Id="rId16" Type="http://schemas.openxmlformats.org/officeDocument/2006/relationships/tags" Target="../tags/tag1087.xml"/><Relationship Id="rId15" Type="http://schemas.openxmlformats.org/officeDocument/2006/relationships/tags" Target="../tags/tag1086.xml"/><Relationship Id="rId14" Type="http://schemas.openxmlformats.org/officeDocument/2006/relationships/tags" Target="../tags/tag1085.xml"/><Relationship Id="rId13" Type="http://schemas.openxmlformats.org/officeDocument/2006/relationships/tags" Target="../tags/tag1084.xml"/><Relationship Id="rId12" Type="http://schemas.openxmlformats.org/officeDocument/2006/relationships/tags" Target="../tags/tag1083.xml"/><Relationship Id="rId11" Type="http://schemas.openxmlformats.org/officeDocument/2006/relationships/tags" Target="../tags/tag1082.xml"/><Relationship Id="rId10" Type="http://schemas.openxmlformats.org/officeDocument/2006/relationships/tags" Target="../tags/tag1081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1128.xml"/><Relationship Id="rId8" Type="http://schemas.openxmlformats.org/officeDocument/2006/relationships/tags" Target="../tags/tag1127.xml"/><Relationship Id="rId7" Type="http://schemas.openxmlformats.org/officeDocument/2006/relationships/tags" Target="../tags/tag1126.xml"/><Relationship Id="rId67" Type="http://schemas.openxmlformats.org/officeDocument/2006/relationships/tags" Target="../tags/tag1186.xml"/><Relationship Id="rId66" Type="http://schemas.openxmlformats.org/officeDocument/2006/relationships/tags" Target="../tags/tag1185.xml"/><Relationship Id="rId65" Type="http://schemas.openxmlformats.org/officeDocument/2006/relationships/tags" Target="../tags/tag1184.xml"/><Relationship Id="rId64" Type="http://schemas.openxmlformats.org/officeDocument/2006/relationships/tags" Target="../tags/tag1183.xml"/><Relationship Id="rId63" Type="http://schemas.openxmlformats.org/officeDocument/2006/relationships/tags" Target="../tags/tag1182.xml"/><Relationship Id="rId62" Type="http://schemas.openxmlformats.org/officeDocument/2006/relationships/tags" Target="../tags/tag1181.xml"/><Relationship Id="rId61" Type="http://schemas.openxmlformats.org/officeDocument/2006/relationships/tags" Target="../tags/tag1180.xml"/><Relationship Id="rId60" Type="http://schemas.openxmlformats.org/officeDocument/2006/relationships/tags" Target="../tags/tag1179.xml"/><Relationship Id="rId6" Type="http://schemas.openxmlformats.org/officeDocument/2006/relationships/tags" Target="../tags/tag1125.xml"/><Relationship Id="rId59" Type="http://schemas.openxmlformats.org/officeDocument/2006/relationships/tags" Target="../tags/tag1178.xml"/><Relationship Id="rId58" Type="http://schemas.openxmlformats.org/officeDocument/2006/relationships/tags" Target="../tags/tag1177.xml"/><Relationship Id="rId57" Type="http://schemas.openxmlformats.org/officeDocument/2006/relationships/tags" Target="../tags/tag1176.xml"/><Relationship Id="rId56" Type="http://schemas.openxmlformats.org/officeDocument/2006/relationships/tags" Target="../tags/tag1175.xml"/><Relationship Id="rId55" Type="http://schemas.openxmlformats.org/officeDocument/2006/relationships/tags" Target="../tags/tag1174.xml"/><Relationship Id="rId54" Type="http://schemas.openxmlformats.org/officeDocument/2006/relationships/tags" Target="../tags/tag1173.xml"/><Relationship Id="rId53" Type="http://schemas.openxmlformats.org/officeDocument/2006/relationships/tags" Target="../tags/tag1172.xml"/><Relationship Id="rId52" Type="http://schemas.openxmlformats.org/officeDocument/2006/relationships/tags" Target="../tags/tag1171.xml"/><Relationship Id="rId51" Type="http://schemas.openxmlformats.org/officeDocument/2006/relationships/tags" Target="../tags/tag1170.xml"/><Relationship Id="rId50" Type="http://schemas.openxmlformats.org/officeDocument/2006/relationships/tags" Target="../tags/tag1169.xml"/><Relationship Id="rId5" Type="http://schemas.openxmlformats.org/officeDocument/2006/relationships/tags" Target="../tags/tag1124.xml"/><Relationship Id="rId49" Type="http://schemas.openxmlformats.org/officeDocument/2006/relationships/tags" Target="../tags/tag1168.xml"/><Relationship Id="rId48" Type="http://schemas.openxmlformats.org/officeDocument/2006/relationships/tags" Target="../tags/tag1167.xml"/><Relationship Id="rId47" Type="http://schemas.openxmlformats.org/officeDocument/2006/relationships/tags" Target="../tags/tag1166.xml"/><Relationship Id="rId46" Type="http://schemas.openxmlformats.org/officeDocument/2006/relationships/tags" Target="../tags/tag1165.xml"/><Relationship Id="rId45" Type="http://schemas.openxmlformats.org/officeDocument/2006/relationships/tags" Target="../tags/tag1164.xml"/><Relationship Id="rId44" Type="http://schemas.openxmlformats.org/officeDocument/2006/relationships/tags" Target="../tags/tag1163.xml"/><Relationship Id="rId43" Type="http://schemas.openxmlformats.org/officeDocument/2006/relationships/tags" Target="../tags/tag1162.xml"/><Relationship Id="rId42" Type="http://schemas.openxmlformats.org/officeDocument/2006/relationships/tags" Target="../tags/tag1161.xml"/><Relationship Id="rId41" Type="http://schemas.openxmlformats.org/officeDocument/2006/relationships/tags" Target="../tags/tag1160.xml"/><Relationship Id="rId40" Type="http://schemas.openxmlformats.org/officeDocument/2006/relationships/tags" Target="../tags/tag1159.xml"/><Relationship Id="rId4" Type="http://schemas.openxmlformats.org/officeDocument/2006/relationships/image" Target="../media/image2.svg"/><Relationship Id="rId39" Type="http://schemas.openxmlformats.org/officeDocument/2006/relationships/tags" Target="../tags/tag1158.xml"/><Relationship Id="rId38" Type="http://schemas.openxmlformats.org/officeDocument/2006/relationships/tags" Target="../tags/tag1157.xml"/><Relationship Id="rId37" Type="http://schemas.openxmlformats.org/officeDocument/2006/relationships/tags" Target="../tags/tag1156.xml"/><Relationship Id="rId36" Type="http://schemas.openxmlformats.org/officeDocument/2006/relationships/tags" Target="../tags/tag1155.xml"/><Relationship Id="rId35" Type="http://schemas.openxmlformats.org/officeDocument/2006/relationships/tags" Target="../tags/tag1154.xml"/><Relationship Id="rId34" Type="http://schemas.openxmlformats.org/officeDocument/2006/relationships/tags" Target="../tags/tag1153.xml"/><Relationship Id="rId33" Type="http://schemas.openxmlformats.org/officeDocument/2006/relationships/tags" Target="../tags/tag1152.xml"/><Relationship Id="rId32" Type="http://schemas.openxmlformats.org/officeDocument/2006/relationships/tags" Target="../tags/tag1151.xml"/><Relationship Id="rId31" Type="http://schemas.openxmlformats.org/officeDocument/2006/relationships/tags" Target="../tags/tag1150.xml"/><Relationship Id="rId30" Type="http://schemas.openxmlformats.org/officeDocument/2006/relationships/tags" Target="../tags/tag1149.xml"/><Relationship Id="rId3" Type="http://schemas.openxmlformats.org/officeDocument/2006/relationships/image" Target="../media/image1.png"/><Relationship Id="rId29" Type="http://schemas.openxmlformats.org/officeDocument/2006/relationships/tags" Target="../tags/tag1148.xml"/><Relationship Id="rId28" Type="http://schemas.openxmlformats.org/officeDocument/2006/relationships/tags" Target="../tags/tag1147.xml"/><Relationship Id="rId27" Type="http://schemas.openxmlformats.org/officeDocument/2006/relationships/tags" Target="../tags/tag1146.xml"/><Relationship Id="rId26" Type="http://schemas.openxmlformats.org/officeDocument/2006/relationships/tags" Target="../tags/tag1145.xml"/><Relationship Id="rId25" Type="http://schemas.openxmlformats.org/officeDocument/2006/relationships/tags" Target="../tags/tag1144.xml"/><Relationship Id="rId24" Type="http://schemas.openxmlformats.org/officeDocument/2006/relationships/tags" Target="../tags/tag1143.xml"/><Relationship Id="rId23" Type="http://schemas.openxmlformats.org/officeDocument/2006/relationships/tags" Target="../tags/tag1142.xml"/><Relationship Id="rId22" Type="http://schemas.openxmlformats.org/officeDocument/2006/relationships/tags" Target="../tags/tag1141.xml"/><Relationship Id="rId21" Type="http://schemas.openxmlformats.org/officeDocument/2006/relationships/tags" Target="../tags/tag1140.xml"/><Relationship Id="rId20" Type="http://schemas.openxmlformats.org/officeDocument/2006/relationships/tags" Target="../tags/tag1139.xml"/><Relationship Id="rId2" Type="http://schemas.openxmlformats.org/officeDocument/2006/relationships/tags" Target="../tags/tag1123.xml"/><Relationship Id="rId19" Type="http://schemas.openxmlformats.org/officeDocument/2006/relationships/tags" Target="../tags/tag1138.xml"/><Relationship Id="rId18" Type="http://schemas.openxmlformats.org/officeDocument/2006/relationships/tags" Target="../tags/tag1137.xml"/><Relationship Id="rId17" Type="http://schemas.openxmlformats.org/officeDocument/2006/relationships/tags" Target="../tags/tag1136.xml"/><Relationship Id="rId16" Type="http://schemas.openxmlformats.org/officeDocument/2006/relationships/tags" Target="../tags/tag1135.xml"/><Relationship Id="rId15" Type="http://schemas.openxmlformats.org/officeDocument/2006/relationships/tags" Target="../tags/tag1134.xml"/><Relationship Id="rId14" Type="http://schemas.openxmlformats.org/officeDocument/2006/relationships/tags" Target="../tags/tag1133.xml"/><Relationship Id="rId13" Type="http://schemas.openxmlformats.org/officeDocument/2006/relationships/tags" Target="../tags/tag1132.xml"/><Relationship Id="rId12" Type="http://schemas.openxmlformats.org/officeDocument/2006/relationships/tags" Target="../tags/tag1131.xml"/><Relationship Id="rId11" Type="http://schemas.openxmlformats.org/officeDocument/2006/relationships/tags" Target="../tags/tag1130.xml"/><Relationship Id="rId10" Type="http://schemas.openxmlformats.org/officeDocument/2006/relationships/tags" Target="../tags/tag1129.xml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6" Type="http://schemas.openxmlformats.org/officeDocument/2006/relationships/tags" Target="../tags/tag1191.xml"/><Relationship Id="rId5" Type="http://schemas.openxmlformats.org/officeDocument/2006/relationships/tags" Target="../tags/tag1190.xml"/><Relationship Id="rId4" Type="http://schemas.openxmlformats.org/officeDocument/2006/relationships/tags" Target="../tags/tag1189.xml"/><Relationship Id="rId3" Type="http://schemas.openxmlformats.org/officeDocument/2006/relationships/tags" Target="../tags/tag1188.xml"/><Relationship Id="rId2" Type="http://schemas.openxmlformats.org/officeDocument/2006/relationships/tags" Target="../tags/tag1187.xml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1199.xml"/><Relationship Id="rId8" Type="http://schemas.openxmlformats.org/officeDocument/2006/relationships/tags" Target="../tags/tag1198.xml"/><Relationship Id="rId7" Type="http://schemas.openxmlformats.org/officeDocument/2006/relationships/tags" Target="../tags/tag1197.xml"/><Relationship Id="rId6" Type="http://schemas.openxmlformats.org/officeDocument/2006/relationships/tags" Target="../tags/tag1196.xml"/><Relationship Id="rId5" Type="http://schemas.openxmlformats.org/officeDocument/2006/relationships/tags" Target="../tags/tag1195.xml"/><Relationship Id="rId4" Type="http://schemas.openxmlformats.org/officeDocument/2006/relationships/tags" Target="../tags/tag1194.xml"/><Relationship Id="rId33" Type="http://schemas.openxmlformats.org/officeDocument/2006/relationships/tags" Target="../tags/tag1223.xml"/><Relationship Id="rId32" Type="http://schemas.openxmlformats.org/officeDocument/2006/relationships/tags" Target="../tags/tag1222.xml"/><Relationship Id="rId31" Type="http://schemas.openxmlformats.org/officeDocument/2006/relationships/tags" Target="../tags/tag1221.xml"/><Relationship Id="rId30" Type="http://schemas.openxmlformats.org/officeDocument/2006/relationships/tags" Target="../tags/tag1220.xml"/><Relationship Id="rId3" Type="http://schemas.openxmlformats.org/officeDocument/2006/relationships/tags" Target="../tags/tag1193.xml"/><Relationship Id="rId29" Type="http://schemas.openxmlformats.org/officeDocument/2006/relationships/tags" Target="../tags/tag1219.xml"/><Relationship Id="rId28" Type="http://schemas.openxmlformats.org/officeDocument/2006/relationships/tags" Target="../tags/tag1218.xml"/><Relationship Id="rId27" Type="http://schemas.openxmlformats.org/officeDocument/2006/relationships/tags" Target="../tags/tag1217.xml"/><Relationship Id="rId26" Type="http://schemas.openxmlformats.org/officeDocument/2006/relationships/tags" Target="../tags/tag1216.xml"/><Relationship Id="rId25" Type="http://schemas.openxmlformats.org/officeDocument/2006/relationships/tags" Target="../tags/tag1215.xml"/><Relationship Id="rId24" Type="http://schemas.openxmlformats.org/officeDocument/2006/relationships/tags" Target="../tags/tag1214.xml"/><Relationship Id="rId23" Type="http://schemas.openxmlformats.org/officeDocument/2006/relationships/tags" Target="../tags/tag1213.xml"/><Relationship Id="rId22" Type="http://schemas.openxmlformats.org/officeDocument/2006/relationships/tags" Target="../tags/tag1212.xml"/><Relationship Id="rId21" Type="http://schemas.openxmlformats.org/officeDocument/2006/relationships/tags" Target="../tags/tag1211.xml"/><Relationship Id="rId20" Type="http://schemas.openxmlformats.org/officeDocument/2006/relationships/tags" Target="../tags/tag1210.xml"/><Relationship Id="rId2" Type="http://schemas.openxmlformats.org/officeDocument/2006/relationships/tags" Target="../tags/tag1192.xml"/><Relationship Id="rId19" Type="http://schemas.openxmlformats.org/officeDocument/2006/relationships/tags" Target="../tags/tag1209.xml"/><Relationship Id="rId18" Type="http://schemas.openxmlformats.org/officeDocument/2006/relationships/tags" Target="../tags/tag1208.xml"/><Relationship Id="rId17" Type="http://schemas.openxmlformats.org/officeDocument/2006/relationships/tags" Target="../tags/tag1207.xml"/><Relationship Id="rId16" Type="http://schemas.openxmlformats.org/officeDocument/2006/relationships/tags" Target="../tags/tag1206.xml"/><Relationship Id="rId15" Type="http://schemas.openxmlformats.org/officeDocument/2006/relationships/tags" Target="../tags/tag1205.xml"/><Relationship Id="rId14" Type="http://schemas.openxmlformats.org/officeDocument/2006/relationships/tags" Target="../tags/tag1204.xml"/><Relationship Id="rId13" Type="http://schemas.openxmlformats.org/officeDocument/2006/relationships/tags" Target="../tags/tag1203.xml"/><Relationship Id="rId12" Type="http://schemas.openxmlformats.org/officeDocument/2006/relationships/tags" Target="../tags/tag1202.xml"/><Relationship Id="rId11" Type="http://schemas.openxmlformats.org/officeDocument/2006/relationships/tags" Target="../tags/tag1201.xml"/><Relationship Id="rId10" Type="http://schemas.openxmlformats.org/officeDocument/2006/relationships/tags" Target="../tags/tag1200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1231.xml"/><Relationship Id="rId8" Type="http://schemas.openxmlformats.org/officeDocument/2006/relationships/tags" Target="../tags/tag1230.xml"/><Relationship Id="rId7" Type="http://schemas.openxmlformats.org/officeDocument/2006/relationships/tags" Target="../tags/tag1229.xml"/><Relationship Id="rId6" Type="http://schemas.openxmlformats.org/officeDocument/2006/relationships/tags" Target="../tags/tag1228.xml"/><Relationship Id="rId5" Type="http://schemas.openxmlformats.org/officeDocument/2006/relationships/tags" Target="../tags/tag1227.xml"/><Relationship Id="rId4" Type="http://schemas.openxmlformats.org/officeDocument/2006/relationships/tags" Target="../tags/tag1226.xml"/><Relationship Id="rId34" Type="http://schemas.openxmlformats.org/officeDocument/2006/relationships/tags" Target="../tags/tag1256.xml"/><Relationship Id="rId33" Type="http://schemas.openxmlformats.org/officeDocument/2006/relationships/tags" Target="../tags/tag1255.xml"/><Relationship Id="rId32" Type="http://schemas.openxmlformats.org/officeDocument/2006/relationships/tags" Target="../tags/tag1254.xml"/><Relationship Id="rId31" Type="http://schemas.openxmlformats.org/officeDocument/2006/relationships/tags" Target="../tags/tag1253.xml"/><Relationship Id="rId30" Type="http://schemas.openxmlformats.org/officeDocument/2006/relationships/tags" Target="../tags/tag1252.xml"/><Relationship Id="rId3" Type="http://schemas.openxmlformats.org/officeDocument/2006/relationships/tags" Target="../tags/tag1225.xml"/><Relationship Id="rId29" Type="http://schemas.openxmlformats.org/officeDocument/2006/relationships/tags" Target="../tags/tag1251.xml"/><Relationship Id="rId28" Type="http://schemas.openxmlformats.org/officeDocument/2006/relationships/tags" Target="../tags/tag1250.xml"/><Relationship Id="rId27" Type="http://schemas.openxmlformats.org/officeDocument/2006/relationships/tags" Target="../tags/tag1249.xml"/><Relationship Id="rId26" Type="http://schemas.openxmlformats.org/officeDocument/2006/relationships/tags" Target="../tags/tag1248.xml"/><Relationship Id="rId25" Type="http://schemas.openxmlformats.org/officeDocument/2006/relationships/tags" Target="../tags/tag1247.xml"/><Relationship Id="rId24" Type="http://schemas.openxmlformats.org/officeDocument/2006/relationships/tags" Target="../tags/tag1246.xml"/><Relationship Id="rId23" Type="http://schemas.openxmlformats.org/officeDocument/2006/relationships/tags" Target="../tags/tag1245.xml"/><Relationship Id="rId22" Type="http://schemas.openxmlformats.org/officeDocument/2006/relationships/tags" Target="../tags/tag1244.xml"/><Relationship Id="rId21" Type="http://schemas.openxmlformats.org/officeDocument/2006/relationships/tags" Target="../tags/tag1243.xml"/><Relationship Id="rId20" Type="http://schemas.openxmlformats.org/officeDocument/2006/relationships/tags" Target="../tags/tag1242.xml"/><Relationship Id="rId2" Type="http://schemas.openxmlformats.org/officeDocument/2006/relationships/tags" Target="../tags/tag1224.xml"/><Relationship Id="rId19" Type="http://schemas.openxmlformats.org/officeDocument/2006/relationships/tags" Target="../tags/tag1241.xml"/><Relationship Id="rId18" Type="http://schemas.openxmlformats.org/officeDocument/2006/relationships/tags" Target="../tags/tag1240.xml"/><Relationship Id="rId17" Type="http://schemas.openxmlformats.org/officeDocument/2006/relationships/tags" Target="../tags/tag1239.xml"/><Relationship Id="rId16" Type="http://schemas.openxmlformats.org/officeDocument/2006/relationships/tags" Target="../tags/tag1238.xml"/><Relationship Id="rId15" Type="http://schemas.openxmlformats.org/officeDocument/2006/relationships/tags" Target="../tags/tag1237.xml"/><Relationship Id="rId14" Type="http://schemas.openxmlformats.org/officeDocument/2006/relationships/tags" Target="../tags/tag1236.xml"/><Relationship Id="rId13" Type="http://schemas.openxmlformats.org/officeDocument/2006/relationships/tags" Target="../tags/tag1235.xml"/><Relationship Id="rId12" Type="http://schemas.openxmlformats.org/officeDocument/2006/relationships/tags" Target="../tags/tag1234.xml"/><Relationship Id="rId11" Type="http://schemas.openxmlformats.org/officeDocument/2006/relationships/tags" Target="../tags/tag1233.xml"/><Relationship Id="rId10" Type="http://schemas.openxmlformats.org/officeDocument/2006/relationships/tags" Target="../tags/tag1232.xml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7" Type="http://schemas.openxmlformats.org/officeDocument/2006/relationships/tags" Target="../tags/tag1262.xml"/><Relationship Id="rId6" Type="http://schemas.openxmlformats.org/officeDocument/2006/relationships/tags" Target="../tags/tag1261.xml"/><Relationship Id="rId5" Type="http://schemas.openxmlformats.org/officeDocument/2006/relationships/tags" Target="../tags/tag1260.xml"/><Relationship Id="rId4" Type="http://schemas.openxmlformats.org/officeDocument/2006/relationships/tags" Target="../tags/tag1259.xml"/><Relationship Id="rId3" Type="http://schemas.openxmlformats.org/officeDocument/2006/relationships/tags" Target="../tags/tag1258.xml"/><Relationship Id="rId2" Type="http://schemas.openxmlformats.org/officeDocument/2006/relationships/tags" Target="../tags/tag1257.xml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1270.xml"/><Relationship Id="rId8" Type="http://schemas.openxmlformats.org/officeDocument/2006/relationships/tags" Target="../tags/tag1269.xml"/><Relationship Id="rId7" Type="http://schemas.openxmlformats.org/officeDocument/2006/relationships/tags" Target="../tags/tag1268.xml"/><Relationship Id="rId6" Type="http://schemas.openxmlformats.org/officeDocument/2006/relationships/tags" Target="../tags/tag1267.xml"/><Relationship Id="rId5" Type="http://schemas.openxmlformats.org/officeDocument/2006/relationships/tags" Target="../tags/tag1266.xml"/><Relationship Id="rId4" Type="http://schemas.openxmlformats.org/officeDocument/2006/relationships/tags" Target="../tags/tag1265.xml"/><Relationship Id="rId3" Type="http://schemas.openxmlformats.org/officeDocument/2006/relationships/tags" Target="../tags/tag1264.xml"/><Relationship Id="rId2" Type="http://schemas.openxmlformats.org/officeDocument/2006/relationships/tags" Target="../tags/tag1263.xml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5" Type="http://schemas.openxmlformats.org/officeDocument/2006/relationships/tags" Target="../tags/tag1274.xml"/><Relationship Id="rId4" Type="http://schemas.openxmlformats.org/officeDocument/2006/relationships/tags" Target="../tags/tag1273.xml"/><Relationship Id="rId3" Type="http://schemas.openxmlformats.org/officeDocument/2006/relationships/tags" Target="../tags/tag1272.xml"/><Relationship Id="rId2" Type="http://schemas.openxmlformats.org/officeDocument/2006/relationships/tags" Target="../tags/tag1271.xml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4" Type="http://schemas.openxmlformats.org/officeDocument/2006/relationships/tags" Target="../tags/tag1277.xml"/><Relationship Id="rId3" Type="http://schemas.openxmlformats.org/officeDocument/2006/relationships/tags" Target="../tags/tag1276.xml"/><Relationship Id="rId2" Type="http://schemas.openxmlformats.org/officeDocument/2006/relationships/tags" Target="../tags/tag1275.xm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5" Type="http://schemas.openxmlformats.org/officeDocument/2006/relationships/tags" Target="../tags/tag1281.xml"/><Relationship Id="rId4" Type="http://schemas.openxmlformats.org/officeDocument/2006/relationships/tags" Target="../tags/tag1280.xml"/><Relationship Id="rId3" Type="http://schemas.openxmlformats.org/officeDocument/2006/relationships/tags" Target="../tags/tag1279.xml"/><Relationship Id="rId2" Type="http://schemas.openxmlformats.org/officeDocument/2006/relationships/tags" Target="../tags/tag1278.xml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6" Type="http://schemas.openxmlformats.org/officeDocument/2006/relationships/tags" Target="../tags/tag1286.xml"/><Relationship Id="rId5" Type="http://schemas.openxmlformats.org/officeDocument/2006/relationships/tags" Target="../tags/tag1285.xml"/><Relationship Id="rId4" Type="http://schemas.openxmlformats.org/officeDocument/2006/relationships/tags" Target="../tags/tag1284.xml"/><Relationship Id="rId3" Type="http://schemas.openxmlformats.org/officeDocument/2006/relationships/tags" Target="../tags/tag1283.xml"/><Relationship Id="rId2" Type="http://schemas.openxmlformats.org/officeDocument/2006/relationships/tags" Target="../tags/tag1282.xml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1292.xml"/><Relationship Id="rId8" Type="http://schemas.openxmlformats.org/officeDocument/2006/relationships/tags" Target="../tags/tag1291.xml"/><Relationship Id="rId7" Type="http://schemas.openxmlformats.org/officeDocument/2006/relationships/tags" Target="../tags/tag1290.xml"/><Relationship Id="rId6" Type="http://schemas.openxmlformats.org/officeDocument/2006/relationships/tags" Target="../tags/tag1289.xml"/><Relationship Id="rId5" Type="http://schemas.openxmlformats.org/officeDocument/2006/relationships/tags" Target="../tags/tag1288.xml"/><Relationship Id="rId40" Type="http://schemas.openxmlformats.org/officeDocument/2006/relationships/tags" Target="../tags/tag1323.xml"/><Relationship Id="rId4" Type="http://schemas.openxmlformats.org/officeDocument/2006/relationships/image" Target="../media/image4.svg"/><Relationship Id="rId39" Type="http://schemas.openxmlformats.org/officeDocument/2006/relationships/tags" Target="../tags/tag1322.xml"/><Relationship Id="rId38" Type="http://schemas.openxmlformats.org/officeDocument/2006/relationships/tags" Target="../tags/tag1321.xml"/><Relationship Id="rId37" Type="http://schemas.openxmlformats.org/officeDocument/2006/relationships/tags" Target="../tags/tag1320.xml"/><Relationship Id="rId36" Type="http://schemas.openxmlformats.org/officeDocument/2006/relationships/tags" Target="../tags/tag1319.xml"/><Relationship Id="rId35" Type="http://schemas.openxmlformats.org/officeDocument/2006/relationships/tags" Target="../tags/tag1318.xml"/><Relationship Id="rId34" Type="http://schemas.openxmlformats.org/officeDocument/2006/relationships/tags" Target="../tags/tag1317.xml"/><Relationship Id="rId33" Type="http://schemas.openxmlformats.org/officeDocument/2006/relationships/tags" Target="../tags/tag1316.xml"/><Relationship Id="rId32" Type="http://schemas.openxmlformats.org/officeDocument/2006/relationships/tags" Target="../tags/tag1315.xml"/><Relationship Id="rId31" Type="http://schemas.openxmlformats.org/officeDocument/2006/relationships/tags" Target="../tags/tag1314.xml"/><Relationship Id="rId30" Type="http://schemas.openxmlformats.org/officeDocument/2006/relationships/tags" Target="../tags/tag1313.xml"/><Relationship Id="rId3" Type="http://schemas.openxmlformats.org/officeDocument/2006/relationships/image" Target="../media/image3.png"/><Relationship Id="rId29" Type="http://schemas.openxmlformats.org/officeDocument/2006/relationships/tags" Target="../tags/tag1312.xml"/><Relationship Id="rId28" Type="http://schemas.openxmlformats.org/officeDocument/2006/relationships/tags" Target="../tags/tag1311.xml"/><Relationship Id="rId27" Type="http://schemas.openxmlformats.org/officeDocument/2006/relationships/tags" Target="../tags/tag1310.xml"/><Relationship Id="rId26" Type="http://schemas.openxmlformats.org/officeDocument/2006/relationships/tags" Target="../tags/tag1309.xml"/><Relationship Id="rId25" Type="http://schemas.openxmlformats.org/officeDocument/2006/relationships/tags" Target="../tags/tag1308.xml"/><Relationship Id="rId24" Type="http://schemas.openxmlformats.org/officeDocument/2006/relationships/tags" Target="../tags/tag1307.xml"/><Relationship Id="rId23" Type="http://schemas.openxmlformats.org/officeDocument/2006/relationships/tags" Target="../tags/tag1306.xml"/><Relationship Id="rId22" Type="http://schemas.openxmlformats.org/officeDocument/2006/relationships/tags" Target="../tags/tag1305.xml"/><Relationship Id="rId21" Type="http://schemas.openxmlformats.org/officeDocument/2006/relationships/tags" Target="../tags/tag1304.xml"/><Relationship Id="rId20" Type="http://schemas.openxmlformats.org/officeDocument/2006/relationships/tags" Target="../tags/tag1303.xml"/><Relationship Id="rId2" Type="http://schemas.openxmlformats.org/officeDocument/2006/relationships/tags" Target="../tags/tag1287.xml"/><Relationship Id="rId19" Type="http://schemas.openxmlformats.org/officeDocument/2006/relationships/tags" Target="../tags/tag1302.xml"/><Relationship Id="rId18" Type="http://schemas.openxmlformats.org/officeDocument/2006/relationships/tags" Target="../tags/tag1301.xml"/><Relationship Id="rId17" Type="http://schemas.openxmlformats.org/officeDocument/2006/relationships/tags" Target="../tags/tag1300.xml"/><Relationship Id="rId16" Type="http://schemas.openxmlformats.org/officeDocument/2006/relationships/tags" Target="../tags/tag1299.xml"/><Relationship Id="rId15" Type="http://schemas.openxmlformats.org/officeDocument/2006/relationships/tags" Target="../tags/tag1298.xml"/><Relationship Id="rId14" Type="http://schemas.openxmlformats.org/officeDocument/2006/relationships/tags" Target="../tags/tag1297.xml"/><Relationship Id="rId13" Type="http://schemas.openxmlformats.org/officeDocument/2006/relationships/tags" Target="../tags/tag1296.xml"/><Relationship Id="rId12" Type="http://schemas.openxmlformats.org/officeDocument/2006/relationships/tags" Target="../tags/tag1295.xml"/><Relationship Id="rId11" Type="http://schemas.openxmlformats.org/officeDocument/2006/relationships/tags" Target="../tags/tag1294.xml"/><Relationship Id="rId10" Type="http://schemas.openxmlformats.org/officeDocument/2006/relationships/tags" Target="../tags/tag1293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任意多边形: 形状 12"/>
          <p:cNvSpPr/>
          <p:nvPr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任意多边形: 形状 81"/>
          <p:cNvSpPr/>
          <p:nvPr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924197" y="4948805"/>
            <a:ext cx="1886803" cy="191173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66592" y="4689266"/>
            <a:ext cx="1515694" cy="757847"/>
          </a:xfrm>
          <a:custGeom>
            <a:avLst/>
            <a:gdLst>
              <a:gd name="connsiteX0" fmla="*/ 938749 w 1877497"/>
              <a:gd name="connsiteY0" fmla="*/ 938749 h 938748"/>
              <a:gd name="connsiteX1" fmla="*/ 1877498 w 1877497"/>
              <a:gd name="connsiteY1" fmla="*/ 0 h 938748"/>
              <a:gd name="connsiteX2" fmla="*/ 0 w 1877497"/>
              <a:gd name="connsiteY2" fmla="*/ 0 h 938748"/>
              <a:gd name="connsiteX3" fmla="*/ 938749 w 1877497"/>
              <a:gd name="connsiteY3" fmla="*/ 938749 h 93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497" h="938748">
                <a:moveTo>
                  <a:pt x="938749" y="938749"/>
                </a:moveTo>
                <a:cubicBezTo>
                  <a:pt x="1457114" y="938749"/>
                  <a:pt x="1877498" y="518366"/>
                  <a:pt x="1877498" y="0"/>
                </a:cubicBezTo>
                <a:lnTo>
                  <a:pt x="0" y="0"/>
                </a:lnTo>
                <a:cubicBezTo>
                  <a:pt x="0" y="518366"/>
                  <a:pt x="420383" y="938749"/>
                  <a:pt x="938749" y="938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5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81"/>
          <p:cNvSpPr/>
          <p:nvPr userDrawn="1">
            <p:custDataLst>
              <p:tags r:id="rId36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8" name="任意多边形: 形状 82"/>
          <p:cNvSpPr/>
          <p:nvPr userDrawn="1">
            <p:custDataLst>
              <p:tags r:id="rId37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9" name="任意多边形: 形状 83"/>
          <p:cNvSpPr/>
          <p:nvPr userDrawn="1">
            <p:custDataLst>
              <p:tags r:id="rId38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0" name="任意多边形: 形状 84"/>
          <p:cNvSpPr/>
          <p:nvPr userDrawn="1">
            <p:custDataLst>
              <p:tags r:id="rId39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1" name="任意多边形: 形状 85"/>
          <p:cNvSpPr/>
          <p:nvPr userDrawn="1">
            <p:custDataLst>
              <p:tags r:id="rId40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2" name="任意多边形: 形状 86"/>
          <p:cNvSpPr/>
          <p:nvPr userDrawn="1">
            <p:custDataLst>
              <p:tags r:id="rId41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3" name="任意多边形: 形状 87"/>
          <p:cNvSpPr/>
          <p:nvPr userDrawn="1">
            <p:custDataLst>
              <p:tags r:id="rId42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4" name="任意多边形: 形状 88"/>
          <p:cNvSpPr/>
          <p:nvPr userDrawn="1">
            <p:custDataLst>
              <p:tags r:id="rId43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5" name="任意多边形: 形状 89"/>
          <p:cNvSpPr/>
          <p:nvPr userDrawn="1">
            <p:custDataLst>
              <p:tags r:id="rId44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6" name="任意多边形: 形状 90"/>
          <p:cNvSpPr/>
          <p:nvPr userDrawn="1">
            <p:custDataLst>
              <p:tags r:id="rId45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7" name="任意多边形: 形状 91"/>
          <p:cNvSpPr/>
          <p:nvPr userDrawn="1">
            <p:custDataLst>
              <p:tags r:id="rId46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8" name="任意多边形: 形状 92"/>
          <p:cNvSpPr/>
          <p:nvPr userDrawn="1">
            <p:custDataLst>
              <p:tags r:id="rId47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59" name="任意多边形: 形状 93"/>
          <p:cNvSpPr/>
          <p:nvPr userDrawn="1">
            <p:custDataLst>
              <p:tags r:id="rId48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0" name="任意多边形: 形状 94"/>
          <p:cNvSpPr/>
          <p:nvPr userDrawn="1">
            <p:custDataLst>
              <p:tags r:id="rId49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1" name="任意多边形: 形状 95"/>
          <p:cNvSpPr/>
          <p:nvPr userDrawn="1">
            <p:custDataLst>
              <p:tags r:id="rId50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2" name="任意多边形: 形状 96"/>
          <p:cNvSpPr/>
          <p:nvPr userDrawn="1">
            <p:custDataLst>
              <p:tags r:id="rId51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3" name="任意多边形: 形状 97"/>
          <p:cNvSpPr/>
          <p:nvPr userDrawn="1">
            <p:custDataLst>
              <p:tags r:id="rId52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4" name="任意多边形: 形状 98"/>
          <p:cNvSpPr/>
          <p:nvPr userDrawn="1">
            <p:custDataLst>
              <p:tags r:id="rId53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5" name="任意多边形: 形状 99"/>
          <p:cNvSpPr/>
          <p:nvPr userDrawn="1">
            <p:custDataLst>
              <p:tags r:id="rId54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6" name="任意多边形: 形状 100"/>
          <p:cNvSpPr/>
          <p:nvPr userDrawn="1">
            <p:custDataLst>
              <p:tags r:id="rId55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7" name="任意多边形: 形状 101"/>
          <p:cNvSpPr/>
          <p:nvPr userDrawn="1">
            <p:custDataLst>
              <p:tags r:id="rId56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8" name="任意多边形: 形状 102"/>
          <p:cNvSpPr/>
          <p:nvPr userDrawn="1">
            <p:custDataLst>
              <p:tags r:id="rId57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69" name="任意多边形: 形状 103"/>
          <p:cNvSpPr/>
          <p:nvPr userDrawn="1">
            <p:custDataLst>
              <p:tags r:id="rId58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70" name="任意多边形: 形状 104"/>
          <p:cNvSpPr/>
          <p:nvPr userDrawn="1">
            <p:custDataLst>
              <p:tags r:id="rId59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0"/>
            </p:custDataLst>
          </p:nvPr>
        </p:nvSpPr>
        <p:spPr>
          <a:xfrm>
            <a:off x="838200" y="1656000"/>
            <a:ext cx="10515600" cy="18000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1"/>
            </p:custDataLst>
          </p:nvPr>
        </p:nvSpPr>
        <p:spPr>
          <a:xfrm>
            <a:off x="838200" y="3705186"/>
            <a:ext cx="10515600" cy="8668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2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4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5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66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67"/>
            </p:custDataLst>
          </p:nvPr>
        </p:nvSpPr>
        <p:spPr>
          <a:xfrm>
            <a:off x="8825231" y="326198"/>
            <a:ext cx="2880000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274.xml"/><Relationship Id="rId21" Type="http://schemas.openxmlformats.org/officeDocument/2006/relationships/tags" Target="../tags/tag273.xml"/><Relationship Id="rId20" Type="http://schemas.openxmlformats.org/officeDocument/2006/relationships/tags" Target="../tags/tag27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71.xml"/><Relationship Id="rId18" Type="http://schemas.openxmlformats.org/officeDocument/2006/relationships/tags" Target="../tags/tag270.xml"/><Relationship Id="rId17" Type="http://schemas.openxmlformats.org/officeDocument/2006/relationships/tags" Target="../tags/tag269.xml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22" Type="http://schemas.openxmlformats.org/officeDocument/2006/relationships/tags" Target="../tags/tag486.xml"/><Relationship Id="rId21" Type="http://schemas.openxmlformats.org/officeDocument/2006/relationships/tags" Target="../tags/tag485.xml"/><Relationship Id="rId20" Type="http://schemas.openxmlformats.org/officeDocument/2006/relationships/tags" Target="../tags/tag484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483.xml"/><Relationship Id="rId18" Type="http://schemas.openxmlformats.org/officeDocument/2006/relationships/tags" Target="../tags/tag482.xml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tags" Target="../tags/tag478.xml"/><Relationship Id="rId13" Type="http://schemas.openxmlformats.org/officeDocument/2006/relationships/tags" Target="../tags/tag477.xml"/><Relationship Id="rId12" Type="http://schemas.openxmlformats.org/officeDocument/2006/relationships/tags" Target="../tags/tag47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3" Type="http://schemas.openxmlformats.org/officeDocument/2006/relationships/theme" Target="../theme/theme4.xml"/><Relationship Id="rId22" Type="http://schemas.openxmlformats.org/officeDocument/2006/relationships/tags" Target="../tags/tag698.xml"/><Relationship Id="rId21" Type="http://schemas.openxmlformats.org/officeDocument/2006/relationships/tags" Target="../tags/tag697.xml"/><Relationship Id="rId20" Type="http://schemas.openxmlformats.org/officeDocument/2006/relationships/tags" Target="../tags/tag696.xml"/><Relationship Id="rId2" Type="http://schemas.openxmlformats.org/officeDocument/2006/relationships/slideLayout" Target="../slideLayouts/slideLayout35.xml"/><Relationship Id="rId19" Type="http://schemas.openxmlformats.org/officeDocument/2006/relationships/tags" Target="../tags/tag695.xml"/><Relationship Id="rId18" Type="http://schemas.openxmlformats.org/officeDocument/2006/relationships/tags" Target="../tags/tag694.xml"/><Relationship Id="rId17" Type="http://schemas.openxmlformats.org/officeDocument/2006/relationships/tags" Target="../tags/tag693.xml"/><Relationship Id="rId16" Type="http://schemas.openxmlformats.org/officeDocument/2006/relationships/tags" Target="../tags/tag692.xml"/><Relationship Id="rId15" Type="http://schemas.openxmlformats.org/officeDocument/2006/relationships/tags" Target="../tags/tag691.xml"/><Relationship Id="rId14" Type="http://schemas.openxmlformats.org/officeDocument/2006/relationships/tags" Target="../tags/tag690.xml"/><Relationship Id="rId13" Type="http://schemas.openxmlformats.org/officeDocument/2006/relationships/tags" Target="../tags/tag689.xml"/><Relationship Id="rId12" Type="http://schemas.openxmlformats.org/officeDocument/2006/relationships/tags" Target="../tags/tag688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3" Type="http://schemas.openxmlformats.org/officeDocument/2006/relationships/theme" Target="../theme/theme5.xml"/><Relationship Id="rId22" Type="http://schemas.openxmlformats.org/officeDocument/2006/relationships/tags" Target="../tags/tag910.xml"/><Relationship Id="rId21" Type="http://schemas.openxmlformats.org/officeDocument/2006/relationships/tags" Target="../tags/tag909.xml"/><Relationship Id="rId20" Type="http://schemas.openxmlformats.org/officeDocument/2006/relationships/tags" Target="../tags/tag908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907.xml"/><Relationship Id="rId18" Type="http://schemas.openxmlformats.org/officeDocument/2006/relationships/tags" Target="../tags/tag906.xml"/><Relationship Id="rId17" Type="http://schemas.openxmlformats.org/officeDocument/2006/relationships/tags" Target="../tags/tag905.xml"/><Relationship Id="rId16" Type="http://schemas.openxmlformats.org/officeDocument/2006/relationships/tags" Target="../tags/tag904.xml"/><Relationship Id="rId15" Type="http://schemas.openxmlformats.org/officeDocument/2006/relationships/tags" Target="../tags/tag903.xml"/><Relationship Id="rId14" Type="http://schemas.openxmlformats.org/officeDocument/2006/relationships/tags" Target="../tags/tag902.xml"/><Relationship Id="rId13" Type="http://schemas.openxmlformats.org/officeDocument/2006/relationships/tags" Target="../tags/tag901.xml"/><Relationship Id="rId12" Type="http://schemas.openxmlformats.org/officeDocument/2006/relationships/tags" Target="../tags/tag900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3" Type="http://schemas.openxmlformats.org/officeDocument/2006/relationships/theme" Target="../theme/theme6.xml"/><Relationship Id="rId22" Type="http://schemas.openxmlformats.org/officeDocument/2006/relationships/tags" Target="../tags/tag1122.xml"/><Relationship Id="rId21" Type="http://schemas.openxmlformats.org/officeDocument/2006/relationships/tags" Target="../tags/tag1121.xml"/><Relationship Id="rId20" Type="http://schemas.openxmlformats.org/officeDocument/2006/relationships/tags" Target="../tags/tag1120.xml"/><Relationship Id="rId2" Type="http://schemas.openxmlformats.org/officeDocument/2006/relationships/slideLayout" Target="../slideLayouts/slideLayout57.xml"/><Relationship Id="rId19" Type="http://schemas.openxmlformats.org/officeDocument/2006/relationships/tags" Target="../tags/tag1119.xml"/><Relationship Id="rId18" Type="http://schemas.openxmlformats.org/officeDocument/2006/relationships/tags" Target="../tags/tag1118.xml"/><Relationship Id="rId17" Type="http://schemas.openxmlformats.org/officeDocument/2006/relationships/tags" Target="../tags/tag1117.xml"/><Relationship Id="rId16" Type="http://schemas.openxmlformats.org/officeDocument/2006/relationships/tags" Target="../tags/tag1116.xml"/><Relationship Id="rId15" Type="http://schemas.openxmlformats.org/officeDocument/2006/relationships/tags" Target="../tags/tag1115.xml"/><Relationship Id="rId14" Type="http://schemas.openxmlformats.org/officeDocument/2006/relationships/tags" Target="../tags/tag1114.xml"/><Relationship Id="rId13" Type="http://schemas.openxmlformats.org/officeDocument/2006/relationships/tags" Target="../tags/tag1113.xml"/><Relationship Id="rId12" Type="http://schemas.openxmlformats.org/officeDocument/2006/relationships/tags" Target="../tags/tag1112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3" Type="http://schemas.openxmlformats.org/officeDocument/2006/relationships/theme" Target="../theme/theme7.xml"/><Relationship Id="rId22" Type="http://schemas.openxmlformats.org/officeDocument/2006/relationships/tags" Target="../tags/tag1334.xml"/><Relationship Id="rId21" Type="http://schemas.openxmlformats.org/officeDocument/2006/relationships/tags" Target="../tags/tag1333.xml"/><Relationship Id="rId20" Type="http://schemas.openxmlformats.org/officeDocument/2006/relationships/tags" Target="../tags/tag1332.xml"/><Relationship Id="rId2" Type="http://schemas.openxmlformats.org/officeDocument/2006/relationships/slideLayout" Target="../slideLayouts/slideLayout68.xml"/><Relationship Id="rId19" Type="http://schemas.openxmlformats.org/officeDocument/2006/relationships/tags" Target="../tags/tag1331.xml"/><Relationship Id="rId18" Type="http://schemas.openxmlformats.org/officeDocument/2006/relationships/tags" Target="../tags/tag1330.xml"/><Relationship Id="rId17" Type="http://schemas.openxmlformats.org/officeDocument/2006/relationships/tags" Target="../tags/tag1329.xml"/><Relationship Id="rId16" Type="http://schemas.openxmlformats.org/officeDocument/2006/relationships/tags" Target="../tags/tag1328.xml"/><Relationship Id="rId15" Type="http://schemas.openxmlformats.org/officeDocument/2006/relationships/tags" Target="../tags/tag1327.xml"/><Relationship Id="rId14" Type="http://schemas.openxmlformats.org/officeDocument/2006/relationships/tags" Target="../tags/tag1326.xml"/><Relationship Id="rId13" Type="http://schemas.openxmlformats.org/officeDocument/2006/relationships/tags" Target="../tags/tag1325.xml"/><Relationship Id="rId12" Type="http://schemas.openxmlformats.org/officeDocument/2006/relationships/tags" Target="../tags/tag1324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 userDrawn="1">
            <p:custDataLst>
              <p:tags r:id="rId17"/>
            </p:custDataLst>
          </p:nvPr>
        </p:nvCxnSpPr>
        <p:spPr>
          <a:xfrm>
            <a:off x="818147" y="1123697"/>
            <a:ext cx="1053565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 userDrawn="1">
            <p:custDataLst>
              <p:tags r:id="rId18"/>
            </p:custDataLst>
          </p:nvPr>
        </p:nvSpPr>
        <p:spPr>
          <a:xfrm>
            <a:off x="206549" y="6189274"/>
            <a:ext cx="1343208" cy="668726"/>
          </a:xfrm>
          <a:custGeom>
            <a:avLst/>
            <a:gdLst>
              <a:gd name="connsiteX0" fmla="*/ 671605 w 1343208"/>
              <a:gd name="connsiteY0" fmla="*/ 0 h 668726"/>
              <a:gd name="connsiteX1" fmla="*/ 1330834 w 1343208"/>
              <a:gd name="connsiteY1" fmla="*/ 544421 h 668726"/>
              <a:gd name="connsiteX2" fmla="*/ 1343208 w 1343208"/>
              <a:gd name="connsiteY2" fmla="*/ 668726 h 668726"/>
              <a:gd name="connsiteX3" fmla="*/ 0 w 1343208"/>
              <a:gd name="connsiteY3" fmla="*/ 668726 h 668726"/>
              <a:gd name="connsiteX4" fmla="*/ 12374 w 1343208"/>
              <a:gd name="connsiteY4" fmla="*/ 544421 h 668726"/>
              <a:gd name="connsiteX5" fmla="*/ 671605 w 1343208"/>
              <a:gd name="connsiteY5" fmla="*/ 0 h 6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08" h="668726">
                <a:moveTo>
                  <a:pt x="671605" y="0"/>
                </a:moveTo>
                <a:cubicBezTo>
                  <a:pt x="996697" y="0"/>
                  <a:pt x="1268070" y="233786"/>
                  <a:pt x="1330834" y="544421"/>
                </a:cubicBezTo>
                <a:lnTo>
                  <a:pt x="1343208" y="668726"/>
                </a:lnTo>
                <a:lnTo>
                  <a:pt x="0" y="668726"/>
                </a:lnTo>
                <a:lnTo>
                  <a:pt x="12374" y="544421"/>
                </a:lnTo>
                <a:cubicBezTo>
                  <a:pt x="75138" y="233786"/>
                  <a:pt x="346512" y="0"/>
                  <a:pt x="671605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19"/>
            </p:custDataLst>
          </p:nvPr>
        </p:nvCxnSpPr>
        <p:spPr>
          <a:xfrm>
            <a:off x="1549757" y="6527800"/>
            <a:ext cx="90138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20"/>
            </p:custDataLst>
          </p:nvPr>
        </p:nvSpPr>
        <p:spPr>
          <a:xfrm>
            <a:off x="1075734" y="6425363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21"/>
            </p:custDataLst>
          </p:nvPr>
        </p:nvSpPr>
        <p:spPr>
          <a:xfrm>
            <a:off x="10319385" y="6057265"/>
            <a:ext cx="1872615" cy="80073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38.xml"/><Relationship Id="rId3" Type="http://schemas.openxmlformats.org/officeDocument/2006/relationships/tags" Target="../tags/tag1337.xml"/><Relationship Id="rId2" Type="http://schemas.openxmlformats.org/officeDocument/2006/relationships/tags" Target="../tags/tag1336.xml"/><Relationship Id="rId1" Type="http://schemas.openxmlformats.org/officeDocument/2006/relationships/tags" Target="../tags/tag133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91.xml"/><Relationship Id="rId5" Type="http://schemas.openxmlformats.org/officeDocument/2006/relationships/tags" Target="../tags/tag1390.xml"/><Relationship Id="rId4" Type="http://schemas.openxmlformats.org/officeDocument/2006/relationships/tags" Target="../tags/tag1389.xml"/><Relationship Id="rId3" Type="http://schemas.openxmlformats.org/officeDocument/2006/relationships/image" Target="../media/image12.png"/><Relationship Id="rId2" Type="http://schemas.openxmlformats.org/officeDocument/2006/relationships/tags" Target="../tags/tag1388.xml"/><Relationship Id="rId1" Type="http://schemas.openxmlformats.org/officeDocument/2006/relationships/tags" Target="../tags/tag138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94.xml"/><Relationship Id="rId3" Type="http://schemas.openxmlformats.org/officeDocument/2006/relationships/image" Target="../media/image13.png"/><Relationship Id="rId2" Type="http://schemas.openxmlformats.org/officeDocument/2006/relationships/tags" Target="../tags/tag1393.xml"/><Relationship Id="rId1" Type="http://schemas.openxmlformats.org/officeDocument/2006/relationships/tags" Target="../tags/tag139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97.xml"/><Relationship Id="rId3" Type="http://schemas.openxmlformats.org/officeDocument/2006/relationships/image" Target="../media/image14.png"/><Relationship Id="rId2" Type="http://schemas.openxmlformats.org/officeDocument/2006/relationships/tags" Target="../tags/tag1396.xml"/><Relationship Id="rId1" Type="http://schemas.openxmlformats.org/officeDocument/2006/relationships/tags" Target="../tags/tag139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00.xml"/><Relationship Id="rId2" Type="http://schemas.openxmlformats.org/officeDocument/2006/relationships/tags" Target="../tags/tag1399.xml"/><Relationship Id="rId1" Type="http://schemas.openxmlformats.org/officeDocument/2006/relationships/tags" Target="../tags/tag139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04.xml"/><Relationship Id="rId4" Type="http://schemas.openxmlformats.org/officeDocument/2006/relationships/image" Target="../media/image15.png"/><Relationship Id="rId3" Type="http://schemas.openxmlformats.org/officeDocument/2006/relationships/tags" Target="../tags/tag1403.xml"/><Relationship Id="rId2" Type="http://schemas.openxmlformats.org/officeDocument/2006/relationships/tags" Target="../tags/tag1402.xml"/><Relationship Id="rId1" Type="http://schemas.openxmlformats.org/officeDocument/2006/relationships/tags" Target="../tags/tag140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412.xml"/><Relationship Id="rId7" Type="http://schemas.openxmlformats.org/officeDocument/2006/relationships/tags" Target="../tags/tag1411.xml"/><Relationship Id="rId6" Type="http://schemas.openxmlformats.org/officeDocument/2006/relationships/tags" Target="../tags/tag1410.xml"/><Relationship Id="rId5" Type="http://schemas.openxmlformats.org/officeDocument/2006/relationships/tags" Target="../tags/tag1409.xml"/><Relationship Id="rId4" Type="http://schemas.openxmlformats.org/officeDocument/2006/relationships/tags" Target="../tags/tag1408.xml"/><Relationship Id="rId3" Type="http://schemas.openxmlformats.org/officeDocument/2006/relationships/tags" Target="../tags/tag1407.xml"/><Relationship Id="rId2" Type="http://schemas.openxmlformats.org/officeDocument/2006/relationships/tags" Target="../tags/tag1406.xml"/><Relationship Id="rId1" Type="http://schemas.openxmlformats.org/officeDocument/2006/relationships/tags" Target="../tags/tag14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21.xml"/><Relationship Id="rId8" Type="http://schemas.openxmlformats.org/officeDocument/2006/relationships/tags" Target="../tags/tag1420.xml"/><Relationship Id="rId7" Type="http://schemas.openxmlformats.org/officeDocument/2006/relationships/tags" Target="../tags/tag1419.xml"/><Relationship Id="rId6" Type="http://schemas.openxmlformats.org/officeDocument/2006/relationships/tags" Target="../tags/tag1418.xml"/><Relationship Id="rId5" Type="http://schemas.openxmlformats.org/officeDocument/2006/relationships/tags" Target="../tags/tag1417.xml"/><Relationship Id="rId4" Type="http://schemas.openxmlformats.org/officeDocument/2006/relationships/tags" Target="../tags/tag1416.xml"/><Relationship Id="rId3" Type="http://schemas.openxmlformats.org/officeDocument/2006/relationships/tags" Target="../tags/tag1415.xml"/><Relationship Id="rId2" Type="http://schemas.openxmlformats.org/officeDocument/2006/relationships/tags" Target="../tags/tag1414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26.xml"/><Relationship Id="rId13" Type="http://schemas.openxmlformats.org/officeDocument/2006/relationships/tags" Target="../tags/tag1425.xml"/><Relationship Id="rId12" Type="http://schemas.openxmlformats.org/officeDocument/2006/relationships/tags" Target="../tags/tag1424.xml"/><Relationship Id="rId11" Type="http://schemas.openxmlformats.org/officeDocument/2006/relationships/tags" Target="../tags/tag1423.xml"/><Relationship Id="rId10" Type="http://schemas.openxmlformats.org/officeDocument/2006/relationships/tags" Target="../tags/tag1422.xml"/><Relationship Id="rId1" Type="http://schemas.openxmlformats.org/officeDocument/2006/relationships/tags" Target="../tags/tag14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433.xml"/><Relationship Id="rId7" Type="http://schemas.openxmlformats.org/officeDocument/2006/relationships/image" Target="../media/image16.jpeg"/><Relationship Id="rId6" Type="http://schemas.openxmlformats.org/officeDocument/2006/relationships/tags" Target="../tags/tag1432.xml"/><Relationship Id="rId5" Type="http://schemas.openxmlformats.org/officeDocument/2006/relationships/tags" Target="../tags/tag1431.xml"/><Relationship Id="rId4" Type="http://schemas.openxmlformats.org/officeDocument/2006/relationships/tags" Target="../tags/tag1430.xml"/><Relationship Id="rId3" Type="http://schemas.openxmlformats.org/officeDocument/2006/relationships/tags" Target="../tags/tag1429.xml"/><Relationship Id="rId2" Type="http://schemas.openxmlformats.org/officeDocument/2006/relationships/tags" Target="../tags/tag1428.xml"/><Relationship Id="rId1" Type="http://schemas.openxmlformats.org/officeDocument/2006/relationships/tags" Target="../tags/tag142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8.xml"/><Relationship Id="rId3" Type="http://schemas.openxmlformats.org/officeDocument/2006/relationships/tags" Target="../tags/tag1436.xml"/><Relationship Id="rId2" Type="http://schemas.openxmlformats.org/officeDocument/2006/relationships/tags" Target="../tags/tag1435.xml"/><Relationship Id="rId1" Type="http://schemas.openxmlformats.org/officeDocument/2006/relationships/tags" Target="../tags/tag14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43.xml"/><Relationship Id="rId6" Type="http://schemas.openxmlformats.org/officeDocument/2006/relationships/tags" Target="../tags/tag1442.xml"/><Relationship Id="rId5" Type="http://schemas.openxmlformats.org/officeDocument/2006/relationships/tags" Target="../tags/tag1441.xml"/><Relationship Id="rId4" Type="http://schemas.openxmlformats.org/officeDocument/2006/relationships/tags" Target="../tags/tag1440.xml"/><Relationship Id="rId3" Type="http://schemas.openxmlformats.org/officeDocument/2006/relationships/tags" Target="../tags/tag1439.xml"/><Relationship Id="rId2" Type="http://schemas.openxmlformats.org/officeDocument/2006/relationships/tags" Target="../tags/tag1438.xml"/><Relationship Id="rId1" Type="http://schemas.openxmlformats.org/officeDocument/2006/relationships/tags" Target="../tags/tag14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47.xml"/><Relationship Id="rId8" Type="http://schemas.openxmlformats.org/officeDocument/2006/relationships/tags" Target="../tags/tag1346.xml"/><Relationship Id="rId7" Type="http://schemas.openxmlformats.org/officeDocument/2006/relationships/tags" Target="../tags/tag1345.xml"/><Relationship Id="rId6" Type="http://schemas.openxmlformats.org/officeDocument/2006/relationships/tags" Target="../tags/tag1344.xml"/><Relationship Id="rId5" Type="http://schemas.openxmlformats.org/officeDocument/2006/relationships/tags" Target="../tags/tag1343.xml"/><Relationship Id="rId4" Type="http://schemas.openxmlformats.org/officeDocument/2006/relationships/tags" Target="../tags/tag1342.xml"/><Relationship Id="rId3" Type="http://schemas.openxmlformats.org/officeDocument/2006/relationships/tags" Target="../tags/tag1341.xml"/><Relationship Id="rId2" Type="http://schemas.openxmlformats.org/officeDocument/2006/relationships/tags" Target="../tags/tag1340.xml"/><Relationship Id="rId18" Type="http://schemas.openxmlformats.org/officeDocument/2006/relationships/slideLayout" Target="../slideLayouts/slideLayout69.xml"/><Relationship Id="rId17" Type="http://schemas.openxmlformats.org/officeDocument/2006/relationships/tags" Target="../tags/tag1355.xml"/><Relationship Id="rId16" Type="http://schemas.openxmlformats.org/officeDocument/2006/relationships/tags" Target="../tags/tag1354.xml"/><Relationship Id="rId15" Type="http://schemas.openxmlformats.org/officeDocument/2006/relationships/tags" Target="../tags/tag1353.xml"/><Relationship Id="rId14" Type="http://schemas.openxmlformats.org/officeDocument/2006/relationships/tags" Target="../tags/tag1352.xml"/><Relationship Id="rId13" Type="http://schemas.openxmlformats.org/officeDocument/2006/relationships/tags" Target="../tags/tag1351.xml"/><Relationship Id="rId12" Type="http://schemas.openxmlformats.org/officeDocument/2006/relationships/tags" Target="../tags/tag1350.xml"/><Relationship Id="rId11" Type="http://schemas.openxmlformats.org/officeDocument/2006/relationships/tags" Target="../tags/tag1349.xml"/><Relationship Id="rId10" Type="http://schemas.openxmlformats.org/officeDocument/2006/relationships/tags" Target="../tags/tag1348.xml"/><Relationship Id="rId1" Type="http://schemas.openxmlformats.org/officeDocument/2006/relationships/tags" Target="../tags/tag133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452.xml"/><Relationship Id="rId8" Type="http://schemas.openxmlformats.org/officeDocument/2006/relationships/tags" Target="../tags/tag1451.xml"/><Relationship Id="rId7" Type="http://schemas.openxmlformats.org/officeDocument/2006/relationships/tags" Target="../tags/tag1450.xml"/><Relationship Id="rId6" Type="http://schemas.openxmlformats.org/officeDocument/2006/relationships/tags" Target="../tags/tag1449.xml"/><Relationship Id="rId5" Type="http://schemas.openxmlformats.org/officeDocument/2006/relationships/tags" Target="../tags/tag1448.xml"/><Relationship Id="rId4" Type="http://schemas.openxmlformats.org/officeDocument/2006/relationships/tags" Target="../tags/tag1447.xml"/><Relationship Id="rId3" Type="http://schemas.openxmlformats.org/officeDocument/2006/relationships/tags" Target="../tags/tag1446.xml"/><Relationship Id="rId2" Type="http://schemas.openxmlformats.org/officeDocument/2006/relationships/tags" Target="../tags/tag1445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57.xml"/><Relationship Id="rId13" Type="http://schemas.openxmlformats.org/officeDocument/2006/relationships/tags" Target="../tags/tag1456.xml"/><Relationship Id="rId12" Type="http://schemas.openxmlformats.org/officeDocument/2006/relationships/tags" Target="../tags/tag1455.xml"/><Relationship Id="rId11" Type="http://schemas.openxmlformats.org/officeDocument/2006/relationships/tags" Target="../tags/tag1454.xml"/><Relationship Id="rId10" Type="http://schemas.openxmlformats.org/officeDocument/2006/relationships/tags" Target="../tags/tag1453.xml"/><Relationship Id="rId1" Type="http://schemas.openxmlformats.org/officeDocument/2006/relationships/tags" Target="../tags/tag144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466.xml"/><Relationship Id="rId8" Type="http://schemas.openxmlformats.org/officeDocument/2006/relationships/tags" Target="../tags/tag1465.xml"/><Relationship Id="rId7" Type="http://schemas.openxmlformats.org/officeDocument/2006/relationships/tags" Target="../tags/tag1464.xml"/><Relationship Id="rId6" Type="http://schemas.openxmlformats.org/officeDocument/2006/relationships/tags" Target="../tags/tag1463.xml"/><Relationship Id="rId5" Type="http://schemas.openxmlformats.org/officeDocument/2006/relationships/tags" Target="../tags/tag1462.xml"/><Relationship Id="rId4" Type="http://schemas.openxmlformats.org/officeDocument/2006/relationships/tags" Target="../tags/tag1461.xml"/><Relationship Id="rId3" Type="http://schemas.openxmlformats.org/officeDocument/2006/relationships/tags" Target="../tags/tag1460.xml"/><Relationship Id="rId2" Type="http://schemas.openxmlformats.org/officeDocument/2006/relationships/tags" Target="../tags/tag1459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71.xml"/><Relationship Id="rId13" Type="http://schemas.openxmlformats.org/officeDocument/2006/relationships/tags" Target="../tags/tag1470.xml"/><Relationship Id="rId12" Type="http://schemas.openxmlformats.org/officeDocument/2006/relationships/tags" Target="../tags/tag1469.xml"/><Relationship Id="rId11" Type="http://schemas.openxmlformats.org/officeDocument/2006/relationships/tags" Target="../tags/tag1468.xml"/><Relationship Id="rId10" Type="http://schemas.openxmlformats.org/officeDocument/2006/relationships/tags" Target="../tags/tag1467.xml"/><Relationship Id="rId1" Type="http://schemas.openxmlformats.org/officeDocument/2006/relationships/tags" Target="../tags/tag145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480.xml"/><Relationship Id="rId8" Type="http://schemas.openxmlformats.org/officeDocument/2006/relationships/tags" Target="../tags/tag1479.xml"/><Relationship Id="rId7" Type="http://schemas.openxmlformats.org/officeDocument/2006/relationships/tags" Target="../tags/tag1478.xml"/><Relationship Id="rId6" Type="http://schemas.openxmlformats.org/officeDocument/2006/relationships/tags" Target="../tags/tag1477.xml"/><Relationship Id="rId5" Type="http://schemas.openxmlformats.org/officeDocument/2006/relationships/tags" Target="../tags/tag1476.xml"/><Relationship Id="rId4" Type="http://schemas.openxmlformats.org/officeDocument/2006/relationships/tags" Target="../tags/tag1475.xml"/><Relationship Id="rId3" Type="http://schemas.openxmlformats.org/officeDocument/2006/relationships/tags" Target="../tags/tag1474.xml"/><Relationship Id="rId2" Type="http://schemas.openxmlformats.org/officeDocument/2006/relationships/tags" Target="../tags/tag1473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85.xml"/><Relationship Id="rId13" Type="http://schemas.openxmlformats.org/officeDocument/2006/relationships/tags" Target="../tags/tag1484.xml"/><Relationship Id="rId12" Type="http://schemas.openxmlformats.org/officeDocument/2006/relationships/tags" Target="../tags/tag1483.xml"/><Relationship Id="rId11" Type="http://schemas.openxmlformats.org/officeDocument/2006/relationships/tags" Target="../tags/tag1482.xml"/><Relationship Id="rId10" Type="http://schemas.openxmlformats.org/officeDocument/2006/relationships/tags" Target="../tags/tag1481.xml"/><Relationship Id="rId1" Type="http://schemas.openxmlformats.org/officeDocument/2006/relationships/tags" Target="../tags/tag147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494.xml"/><Relationship Id="rId8" Type="http://schemas.openxmlformats.org/officeDocument/2006/relationships/tags" Target="../tags/tag1493.xml"/><Relationship Id="rId7" Type="http://schemas.openxmlformats.org/officeDocument/2006/relationships/tags" Target="../tags/tag1492.xml"/><Relationship Id="rId6" Type="http://schemas.openxmlformats.org/officeDocument/2006/relationships/tags" Target="../tags/tag1491.xml"/><Relationship Id="rId5" Type="http://schemas.openxmlformats.org/officeDocument/2006/relationships/tags" Target="../tags/tag1490.xml"/><Relationship Id="rId4" Type="http://schemas.openxmlformats.org/officeDocument/2006/relationships/tags" Target="../tags/tag1489.xml"/><Relationship Id="rId3" Type="http://schemas.openxmlformats.org/officeDocument/2006/relationships/tags" Target="../tags/tag1488.xml"/><Relationship Id="rId2" Type="http://schemas.openxmlformats.org/officeDocument/2006/relationships/tags" Target="../tags/tag1487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499.xml"/><Relationship Id="rId13" Type="http://schemas.openxmlformats.org/officeDocument/2006/relationships/tags" Target="../tags/tag1498.xml"/><Relationship Id="rId12" Type="http://schemas.openxmlformats.org/officeDocument/2006/relationships/tags" Target="../tags/tag1497.xml"/><Relationship Id="rId11" Type="http://schemas.openxmlformats.org/officeDocument/2006/relationships/tags" Target="../tags/tag1496.xml"/><Relationship Id="rId10" Type="http://schemas.openxmlformats.org/officeDocument/2006/relationships/tags" Target="../tags/tag1495.xml"/><Relationship Id="rId1" Type="http://schemas.openxmlformats.org/officeDocument/2006/relationships/tags" Target="../tags/tag148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9.xml"/><Relationship Id="rId3" Type="http://schemas.openxmlformats.org/officeDocument/2006/relationships/tags" Target="../tags/tag1502.xml"/><Relationship Id="rId2" Type="http://schemas.openxmlformats.org/officeDocument/2006/relationships/tags" Target="../tags/tag1501.xml"/><Relationship Id="rId1" Type="http://schemas.openxmlformats.org/officeDocument/2006/relationships/tags" Target="../tags/tag150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509.xml"/><Relationship Id="rId7" Type="http://schemas.openxmlformats.org/officeDocument/2006/relationships/tags" Target="../tags/tag1508.xml"/><Relationship Id="rId6" Type="http://schemas.openxmlformats.org/officeDocument/2006/relationships/image" Target="../media/image17.png"/><Relationship Id="rId5" Type="http://schemas.openxmlformats.org/officeDocument/2006/relationships/tags" Target="../tags/tag1507.xml"/><Relationship Id="rId4" Type="http://schemas.openxmlformats.org/officeDocument/2006/relationships/tags" Target="../tags/tag1506.xml"/><Relationship Id="rId3" Type="http://schemas.openxmlformats.org/officeDocument/2006/relationships/tags" Target="../tags/tag1505.xml"/><Relationship Id="rId2" Type="http://schemas.openxmlformats.org/officeDocument/2006/relationships/tags" Target="../tags/tag1504.xml"/><Relationship Id="rId1" Type="http://schemas.openxmlformats.org/officeDocument/2006/relationships/tags" Target="../tags/tag1503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15.xml"/><Relationship Id="rId5" Type="http://schemas.openxmlformats.org/officeDocument/2006/relationships/tags" Target="../tags/tag1514.xml"/><Relationship Id="rId4" Type="http://schemas.openxmlformats.org/officeDocument/2006/relationships/tags" Target="../tags/tag1513.xml"/><Relationship Id="rId3" Type="http://schemas.openxmlformats.org/officeDocument/2006/relationships/tags" Target="../tags/tag1512.xml"/><Relationship Id="rId2" Type="http://schemas.openxmlformats.org/officeDocument/2006/relationships/tags" Target="../tags/tag1511.xml"/><Relationship Id="rId1" Type="http://schemas.openxmlformats.org/officeDocument/2006/relationships/tags" Target="../tags/tag1510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21.xml"/><Relationship Id="rId5" Type="http://schemas.openxmlformats.org/officeDocument/2006/relationships/tags" Target="../tags/tag1520.xml"/><Relationship Id="rId4" Type="http://schemas.openxmlformats.org/officeDocument/2006/relationships/tags" Target="../tags/tag1519.xml"/><Relationship Id="rId3" Type="http://schemas.openxmlformats.org/officeDocument/2006/relationships/tags" Target="../tags/tag1518.xml"/><Relationship Id="rId2" Type="http://schemas.openxmlformats.org/officeDocument/2006/relationships/tags" Target="../tags/tag1517.xml"/><Relationship Id="rId1" Type="http://schemas.openxmlformats.org/officeDocument/2006/relationships/tags" Target="../tags/tag151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1524.xml"/><Relationship Id="rId2" Type="http://schemas.openxmlformats.org/officeDocument/2006/relationships/tags" Target="../tags/tag1523.xml"/><Relationship Id="rId1" Type="http://schemas.openxmlformats.org/officeDocument/2006/relationships/tags" Target="../tags/tag152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27.xml"/><Relationship Id="rId3" Type="http://schemas.openxmlformats.org/officeDocument/2006/relationships/image" Target="../media/image18.png"/><Relationship Id="rId2" Type="http://schemas.openxmlformats.org/officeDocument/2006/relationships/tags" Target="../tags/tag1526.xml"/><Relationship Id="rId1" Type="http://schemas.openxmlformats.org/officeDocument/2006/relationships/tags" Target="../tags/tag152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1358.xml"/><Relationship Id="rId2" Type="http://schemas.openxmlformats.org/officeDocument/2006/relationships/tags" Target="../tags/tag1357.xml"/><Relationship Id="rId1" Type="http://schemas.openxmlformats.org/officeDocument/2006/relationships/tags" Target="../tags/tag135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30.xml"/><Relationship Id="rId3" Type="http://schemas.openxmlformats.org/officeDocument/2006/relationships/image" Target="../media/image19.jpeg"/><Relationship Id="rId2" Type="http://schemas.openxmlformats.org/officeDocument/2006/relationships/tags" Target="../tags/tag1529.xml"/><Relationship Id="rId1" Type="http://schemas.openxmlformats.org/officeDocument/2006/relationships/tags" Target="../tags/tag152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32.xml"/><Relationship Id="rId2" Type="http://schemas.openxmlformats.org/officeDocument/2006/relationships/image" Target="../media/image20.jpeg"/><Relationship Id="rId1" Type="http://schemas.openxmlformats.org/officeDocument/2006/relationships/tags" Target="../tags/tag15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534.xml"/><Relationship Id="rId1" Type="http://schemas.openxmlformats.org/officeDocument/2006/relationships/tags" Target="../tags/tag153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67.xml"/><Relationship Id="rId8" Type="http://schemas.openxmlformats.org/officeDocument/2006/relationships/tags" Target="../tags/tag1366.xml"/><Relationship Id="rId7" Type="http://schemas.openxmlformats.org/officeDocument/2006/relationships/tags" Target="../tags/tag1365.xml"/><Relationship Id="rId6" Type="http://schemas.openxmlformats.org/officeDocument/2006/relationships/tags" Target="../tags/tag1364.xml"/><Relationship Id="rId5" Type="http://schemas.openxmlformats.org/officeDocument/2006/relationships/tags" Target="../tags/tag1363.xml"/><Relationship Id="rId4" Type="http://schemas.openxmlformats.org/officeDocument/2006/relationships/tags" Target="../tags/tag1362.xml"/><Relationship Id="rId3" Type="http://schemas.openxmlformats.org/officeDocument/2006/relationships/tags" Target="../tags/tag1361.xml"/><Relationship Id="rId2" Type="http://schemas.openxmlformats.org/officeDocument/2006/relationships/tags" Target="../tags/tag1360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368.xml"/><Relationship Id="rId10" Type="http://schemas.openxmlformats.org/officeDocument/2006/relationships/image" Target="../media/image5.png"/><Relationship Id="rId1" Type="http://schemas.openxmlformats.org/officeDocument/2006/relationships/tags" Target="../tags/tag135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71.xml"/><Relationship Id="rId3" Type="http://schemas.openxmlformats.org/officeDocument/2006/relationships/tags" Target="../tags/tag1370.xml"/><Relationship Id="rId2" Type="http://schemas.openxmlformats.org/officeDocument/2006/relationships/image" Target="../media/image6.png"/><Relationship Id="rId1" Type="http://schemas.openxmlformats.org/officeDocument/2006/relationships/tags" Target="../tags/tag136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74.xml"/><Relationship Id="rId3" Type="http://schemas.openxmlformats.org/officeDocument/2006/relationships/image" Target="../media/image7.png"/><Relationship Id="rId2" Type="http://schemas.openxmlformats.org/officeDocument/2006/relationships/tags" Target="../tags/tag1373.xml"/><Relationship Id="rId1" Type="http://schemas.openxmlformats.org/officeDocument/2006/relationships/tags" Target="../tags/tag13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79.xml"/><Relationship Id="rId6" Type="http://schemas.openxmlformats.org/officeDocument/2006/relationships/image" Target="../media/image9.jpeg"/><Relationship Id="rId5" Type="http://schemas.openxmlformats.org/officeDocument/2006/relationships/tags" Target="../tags/tag1378.xml"/><Relationship Id="rId4" Type="http://schemas.openxmlformats.org/officeDocument/2006/relationships/image" Target="../media/image8.png"/><Relationship Id="rId3" Type="http://schemas.openxmlformats.org/officeDocument/2006/relationships/tags" Target="../tags/tag1377.xml"/><Relationship Id="rId2" Type="http://schemas.openxmlformats.org/officeDocument/2006/relationships/tags" Target="../tags/tag1376.xml"/><Relationship Id="rId1" Type="http://schemas.openxmlformats.org/officeDocument/2006/relationships/tags" Target="../tags/tag137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8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tags" Target="../tags/tag1382.xml"/><Relationship Id="rId2" Type="http://schemas.openxmlformats.org/officeDocument/2006/relationships/tags" Target="../tags/tag1381.xml"/><Relationship Id="rId1" Type="http://schemas.openxmlformats.org/officeDocument/2006/relationships/tags" Target="../tags/tag138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1386.xml"/><Relationship Id="rId2" Type="http://schemas.openxmlformats.org/officeDocument/2006/relationships/tags" Target="../tags/tag1385.xml"/><Relationship Id="rId1" Type="http://schemas.openxmlformats.org/officeDocument/2006/relationships/tags" Target="../tags/tag13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署名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781550" y="4586288"/>
            <a:ext cx="2743200" cy="50323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2024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年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月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38200" y="1656000"/>
            <a:ext cx="10515600" cy="1800000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流感防控健康讲座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日期时间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85895" y="3956050"/>
            <a:ext cx="4314190" cy="5041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中华路街社区卫生服务中心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----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呼吸道传染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0" y="2653030"/>
            <a:ext cx="4307840" cy="3385185"/>
          </a:xfrm>
          <a:prstGeom prst="rect">
            <a:avLst/>
          </a:prstGeom>
        </p:spPr>
      </p:pic>
      <p:sp>
        <p:nvSpPr>
          <p:cNvPr id="10" name="圆角矩形标注 9"/>
          <p:cNvSpPr/>
          <p:nvPr>
            <p:custDataLst>
              <p:tags r:id="rId4"/>
            </p:custDataLst>
          </p:nvPr>
        </p:nvSpPr>
        <p:spPr>
          <a:xfrm>
            <a:off x="1390650" y="1403350"/>
            <a:ext cx="6065520" cy="4490720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rgbClr val="1E946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534795" y="1318260"/>
            <a:ext cx="5748655" cy="442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7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流行性感冒（简称流感）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流感病毒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引起的急性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呼吸道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飞沫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传播、人与人之间的接触或与被污染物品的接触传播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甲（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）、乙（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）、丙（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三型，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甲型病毒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经常发生抗原变异，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传染性大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传播迅速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，极易发生大范围流行。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7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本病具有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自限性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，但在婴幼儿、老年人和存在心肺基础疾病的患者容易并发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肺炎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等严重并发症而导致死亡。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流感的症状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09700" y="1156970"/>
            <a:ext cx="9276080" cy="51168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流感与普通感冒的区别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7635" y="1417955"/>
            <a:ext cx="9034145" cy="46850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8" name="表格 67"/>
          <p:cNvGraphicFramePr/>
          <p:nvPr>
            <p:custDataLst>
              <p:tags r:id="rId1"/>
            </p:custDataLst>
          </p:nvPr>
        </p:nvGraphicFramePr>
        <p:xfrm>
          <a:off x="1155700" y="1283970"/>
          <a:ext cx="9775190" cy="490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245"/>
                <a:gridCol w="4246880"/>
                <a:gridCol w="4584065"/>
              </a:tblGrid>
              <a:tr h="43307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 dirty="0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DE7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普通感冒（Cold）</a:t>
                      </a:r>
                      <a:endParaRPr lang="zh-CN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DE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流行性感冒(Influenza)</a:t>
                      </a:r>
                      <a:endParaRPr lang="zh-CN" altLang="en-US" sz="24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DE7"/>
                    </a:solidFill>
                  </a:tcPr>
                </a:tc>
              </a:tr>
              <a:tr h="8153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症状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打喷嚏、流涕、咳嗽、鼻塞以及咽喉痛，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很少发热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寒战</a:t>
                      </a:r>
                      <a:endParaRPr lang="zh-CN" altLang="en-US" sz="16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出现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较快（3-6小时内）</a:t>
                      </a: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，包括发热、寒战、严重的疼痛和胸部不适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4C888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91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严重性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通常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不引起</a:t>
                      </a: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严重的健康问题</a:t>
                      </a:r>
                      <a:endParaRPr lang="zh-CN" altLang="en-US" sz="16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能够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引发</a:t>
                      </a: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严重的健康问题，如肺炎及细菌感染等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</a:tr>
              <a:tr h="817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持续时间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感染后2-3天发病，通常持续7-10天</a:t>
                      </a:r>
                      <a:endParaRPr lang="zh-CN" sz="16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对儿童而言，有35-40%患儿患病时间超过10天，有10%会超过25天，成人通常在7天之后好转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9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季节性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与季节无关，全年均可发病</a:t>
                      </a:r>
                      <a:endParaRPr lang="zh-CN" sz="16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与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季节相关</a:t>
                      </a: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，通常在每年</a:t>
                      </a: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10月至次年5月</a:t>
                      </a: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间发病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</a:tr>
              <a:tr h="5676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病原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5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腺病毒、冠状病毒、</a:t>
                      </a:r>
                      <a:r>
                        <a:rPr lang="zh-CN" sz="15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鼻病毒（最常见）</a:t>
                      </a:r>
                      <a:r>
                        <a:rPr lang="zh-CN" sz="15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、呼吸道合胞体病毒等</a:t>
                      </a:r>
                      <a:endParaRPr lang="zh-CN" sz="15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流感病毒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9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治疗方案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5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无治疗方案，止咳糖浆和其他感冒药物有助于减轻感冒症状让患者感觉好转，滴鼻剂也有助于缓解症状</a:t>
                      </a:r>
                      <a:endParaRPr lang="zh-CN" sz="15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7A589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一些抗病毒药物可以帮助控制流感病毒，多数患者选择等待自我康复，同样感冒药物有助于缓解症状</a:t>
                      </a:r>
                      <a:endParaRPr lang="zh-CN" altLang="en-US" sz="1600" b="1">
                        <a:solidFill>
                          <a:srgbClr val="07A589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B7A0">
                        <a:alpha val="25000"/>
                      </a:srgbClr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3AB7A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疫苗</a:t>
                      </a:r>
                      <a:endParaRPr lang="zh-CN" altLang="en-US" sz="1600" b="1">
                        <a:solidFill>
                          <a:srgbClr val="3AB7A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</a:t>
                      </a:r>
                      <a:endParaRPr lang="zh-CN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思源黑体 CN Normal" panose="020B0400000000000000" pitchFamily="34" charset="-122"/>
                        </a:rPr>
                        <a:t>有</a:t>
                      </a:r>
                      <a:endParaRPr lang="zh-CN" sz="1600" b="1">
                        <a:solidFill>
                          <a:srgbClr val="C0000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思源黑体 CN Normal" panose="020B0400000000000000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4C888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372065"/>
            <a:ext cx="10515600" cy="864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流感与普通感冒的区别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65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岁及以上的人重症负担在全人群最大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25"/>
            <p:custDataLst>
              <p:tags r:id="rId2"/>
            </p:custDataLst>
          </p:nvPr>
        </p:nvSpPr>
        <p:spPr>
          <a:xfrm>
            <a:off x="838200" y="1569720"/>
            <a:ext cx="5038725" cy="4082415"/>
          </a:xfrm>
        </p:spPr>
        <p:txBody>
          <a:bodyPr>
            <a:normAutofit/>
          </a:bodyPr>
          <a:p>
            <a:pPr>
              <a:lnSpc>
                <a:spcPct val="200000"/>
              </a:lnSpc>
            </a:pP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与年轻健康的成年人相比，</a:t>
            </a: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岁及以上的人患严重流感的</a:t>
            </a:r>
            <a:r>
              <a:rPr lang="zh-CN" altLang="zh-CN" b="0" i="0" u="sng">
                <a:solidFill>
                  <a:srgbClr val="C00000"/>
                </a:solidFill>
              </a:rPr>
              <a:t>并发症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的风险更高。这种风险增加的部分原因是免疫防御</a:t>
            </a:r>
            <a:r>
              <a:rPr lang="zh-CN" altLang="zh-CN" i="0">
                <a:solidFill>
                  <a:schemeClr val="tx1">
                    <a:lumMod val="85000"/>
                    <a:lumOff val="15000"/>
                  </a:schemeClr>
                </a:solidFill>
              </a:rPr>
              <a:t>随着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年龄的增长而发生变化。</a:t>
            </a:r>
            <a:endParaRPr lang="en-US" altLang="en-US" b="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70%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至</a:t>
            </a: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85%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的季节性流感相关</a:t>
            </a:r>
            <a:r>
              <a:rPr lang="zh-CN" altLang="zh-CN" b="0" i="0" u="sng">
                <a:solidFill>
                  <a:srgbClr val="C00000"/>
                </a:solidFill>
              </a:rPr>
              <a:t>死亡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发生在</a:t>
            </a: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岁及以上的人群中，</a:t>
            </a: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至</a:t>
            </a:r>
            <a:r>
              <a:rPr lang="en-US" altLang="en-US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70%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的季节性流感相关</a:t>
            </a:r>
            <a:r>
              <a:rPr lang="zh-CN" altLang="zh-CN" b="0" i="0" u="sng">
                <a:solidFill>
                  <a:srgbClr val="C00000"/>
                </a:solidFill>
              </a:rPr>
              <a:t>住院治疗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也为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岁以上人群</a:t>
            </a:r>
            <a:r>
              <a:rPr lang="zh-CN" altLang="zh-CN" b="0" i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zh-CN" b="0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idx="26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69430" y="1771650"/>
            <a:ext cx="4286885" cy="4010025"/>
          </a:xfr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流感疾病负担在老年人群中随年龄增长而增加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6" name="图示 3"/>
          <p:cNvGrpSpPr/>
          <p:nvPr/>
        </p:nvGrpSpPr>
        <p:grpSpPr>
          <a:xfrm>
            <a:off x="1564640" y="1451610"/>
            <a:ext cx="8725535" cy="4826000"/>
            <a:chOff x="611560" y="926349"/>
            <a:chExt cx="7632848" cy="3859781"/>
          </a:xfrm>
        </p:grpSpPr>
        <p:sp>
          <p:nvSpPr>
            <p:cNvPr id="17" name="形状 1"/>
            <p:cNvSpPr/>
            <p:nvPr>
              <p:custDataLst>
                <p:tags r:id="rId2"/>
              </p:custDataLst>
            </p:nvPr>
          </p:nvSpPr>
          <p:spPr>
            <a:xfrm>
              <a:off x="611560" y="1108165"/>
              <a:ext cx="7632848" cy="806999"/>
            </a:xfrm>
            <a:prstGeom prst="rect">
              <a:avLst/>
            </a:prstGeom>
            <a:solidFill>
              <a:schemeClr val="lt2">
                <a:alpha val="90000"/>
                <a:lumOff val="0"/>
              </a:schemeClr>
            </a:solidFill>
            <a:ln w="12700" cap="flat" cmpd="sng">
              <a:solidFill>
                <a:schemeClr val="dk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592394" tIns="229108" rIns="592394" bIns="78232" numCol="1" spcCol="1270" anchor="t" anchorCtr="0"/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岁人群：有症状流感罹患率为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7. 2%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＞成年人（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4. 4%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）。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因流感相关呼吸道超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额死亡率 ：≤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6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岁以下人群（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0. 1/10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~6. 4/10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万）＜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65~ 74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 人 群 （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2. 9/10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~44/10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万）＜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75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 （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17. 9/10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~223. 5/10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万）。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形状 2"/>
            <p:cNvSpPr/>
            <p:nvPr>
              <p:custDataLst>
                <p:tags r:id="rId3"/>
              </p:custDataLst>
            </p:nvPr>
          </p:nvSpPr>
          <p:spPr>
            <a:xfrm>
              <a:off x="971601" y="926349"/>
              <a:ext cx="5342993" cy="324720"/>
            </a:xfrm>
            <a:prstGeom prst="roundRect">
              <a:avLst/>
            </a:prstGeom>
            <a:solidFill>
              <a:srgbClr val="4F8A8B"/>
            </a:solidFill>
            <a:ln w="12700" cap="flat" cmpd="sng">
              <a:solidFill>
                <a:schemeClr val="lt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201952" tIns="0" rIns="201952" bIns="0" numCol="1" spcCol="1270" anchor="ctr" anchorCtr="0"/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kern="1200">
                  <a:solidFill>
                    <a:schemeClr val="lt1"/>
                  </a:solidFill>
                </a:rPr>
                <a:t>全球</a:t>
              </a:r>
              <a:endParaRPr lang="en-US" altLang="en-US" kern="1200" baseline="30000">
                <a:solidFill>
                  <a:schemeClr val="lt1"/>
                </a:solidFill>
              </a:endParaRPr>
            </a:p>
          </p:txBody>
        </p:sp>
        <p:sp>
          <p:nvSpPr>
            <p:cNvPr id="19" name="形状 3"/>
            <p:cNvSpPr/>
            <p:nvPr>
              <p:custDataLst>
                <p:tags r:id="rId4"/>
              </p:custDataLst>
            </p:nvPr>
          </p:nvSpPr>
          <p:spPr>
            <a:xfrm>
              <a:off x="611560" y="2202108"/>
              <a:ext cx="7632848" cy="455556"/>
            </a:xfrm>
            <a:prstGeom prst="rect">
              <a:avLst/>
            </a:prstGeom>
            <a:solidFill>
              <a:schemeClr val="lt2">
                <a:alpha val="90000"/>
                <a:lumOff val="0"/>
              </a:schemeClr>
            </a:solidFill>
            <a:ln w="12700" cap="flat" cmpd="sng">
              <a:solidFill>
                <a:schemeClr val="dk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592394" tIns="229108" rIns="592394" bIns="78232" numCol="1" spcCol="1270" anchor="t" anchorCtr="0"/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岁人群：超额死亡率为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154. 1/10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形状 4"/>
            <p:cNvSpPr/>
            <p:nvPr>
              <p:custDataLst>
                <p:tags r:id="rId5"/>
              </p:custDataLst>
            </p:nvPr>
          </p:nvSpPr>
          <p:spPr>
            <a:xfrm>
              <a:off x="993202" y="2039655"/>
              <a:ext cx="5342993" cy="324720"/>
            </a:xfrm>
            <a:prstGeom prst="roundRect">
              <a:avLst/>
            </a:prstGeom>
            <a:solidFill>
              <a:srgbClr val="4F8A8B"/>
            </a:solidFill>
            <a:ln w="12700" cap="flat" cmpd="sng">
              <a:solidFill>
                <a:schemeClr val="lt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201952" tIns="0" rIns="201952" bIns="0" numCol="1" spcCol="1270" anchor="ctr" anchorCtr="0"/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kern="1200">
                  <a:solidFill>
                    <a:schemeClr val="lt1"/>
                  </a:solidFill>
                </a:rPr>
                <a:t>欧洲</a:t>
              </a:r>
              <a:endParaRPr lang="en-US" altLang="en-US" kern="1200" baseline="30000">
                <a:solidFill>
                  <a:srgbClr val="FFFFFF"/>
                </a:solidFill>
                <a:latin typeface="思源黑体 CN Normal"/>
                <a:ea typeface="思源黑体 CN Normal"/>
              </a:endParaRPr>
            </a:p>
          </p:txBody>
        </p:sp>
        <p:sp>
          <p:nvSpPr>
            <p:cNvPr id="21" name="形状 5"/>
            <p:cNvSpPr/>
            <p:nvPr>
              <p:custDataLst>
                <p:tags r:id="rId6"/>
              </p:custDataLst>
            </p:nvPr>
          </p:nvSpPr>
          <p:spPr>
            <a:xfrm>
              <a:off x="611560" y="2982698"/>
              <a:ext cx="7632848" cy="1803432"/>
            </a:xfrm>
            <a:prstGeom prst="rect">
              <a:avLst/>
            </a:prstGeom>
            <a:solidFill>
              <a:schemeClr val="lt2">
                <a:alpha val="90000"/>
                <a:lumOff val="0"/>
              </a:schemeClr>
            </a:solidFill>
            <a:ln w="12700" cap="flat" cmpd="sng">
              <a:solidFill>
                <a:schemeClr val="dk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592394" tIns="229108" rIns="592394" bIns="71120" numCol="1" spcCol="1270" anchor="t" anchorCtr="0"/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b="1" kern="1200">
                  <a:solidFill>
                    <a:srgbClr val="C00000"/>
                  </a:solidFill>
                </a:rPr>
                <a:t>住院</a:t>
              </a:r>
              <a:endParaRPr lang="zh-CN" altLang="zh-CN" sz="1600" b="1" kern="1200">
                <a:solidFill>
                  <a:srgbClr val="C00000"/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湖北荆州：≥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岁老年人中流感导致的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SARI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病例住院率为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89/10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~141/10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北京：≥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 老 年 人 流感导致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SARI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住 院 率 为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105/10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 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b="1" kern="1200">
                  <a:solidFill>
                    <a:srgbClr val="C00000"/>
                  </a:solidFill>
                </a:rPr>
                <a:t>死亡</a:t>
              </a:r>
              <a:r>
                <a:rPr lang="zh-CN" altLang="zh-CN"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zh-CN" altLang="zh-CN" sz="1600" b="1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岁老年人流感相关的呼吸和循环系统疾病、全死因超额死亡率分别为 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64/10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~147/10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万、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75/10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~186/10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岁老年人流感相关超额死亡率＞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0~64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岁，</a:t>
              </a:r>
              <a:r>
                <a:rPr lang="en-US" altLang="en-US"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80%~95%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的流感相关超额死亡发生 在 ≥</a:t>
              </a:r>
              <a:r>
                <a:rPr lang="en-US" alt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65 </a:t>
              </a:r>
              <a:r>
                <a:rPr lang="zh-CN" altLang="zh-CN" sz="1600" kern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岁 老 年 人。</a:t>
              </a:r>
              <a:endParaRPr lang="zh-CN" altLang="zh-CN" sz="1600" kern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形状 6"/>
            <p:cNvSpPr/>
            <p:nvPr>
              <p:custDataLst>
                <p:tags r:id="rId7"/>
              </p:custDataLst>
            </p:nvPr>
          </p:nvSpPr>
          <p:spPr>
            <a:xfrm>
              <a:off x="971601" y="2809710"/>
              <a:ext cx="5342993" cy="324720"/>
            </a:xfrm>
            <a:prstGeom prst="roundRect">
              <a:avLst/>
            </a:prstGeom>
            <a:solidFill>
              <a:srgbClr val="4F8A8B"/>
            </a:solidFill>
            <a:ln w="12700" cap="flat" cmpd="sng">
              <a:solidFill>
                <a:schemeClr val="lt2">
                  <a:lumOff val="0"/>
                </a:schemeClr>
              </a:solidFill>
              <a:prstDash val="solid"/>
              <a:miter/>
            </a:ln>
          </p:spPr>
          <p:txBody>
            <a:bodyPr vert="horz" wrap="square" lIns="201952" tIns="0" rIns="201952" bIns="0" numCol="1" spcCol="1270" anchor="ctr" anchorCtr="0"/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kern="1200">
                  <a:solidFill>
                    <a:schemeClr val="lt1"/>
                  </a:solidFill>
                </a:rPr>
                <a:t>我国</a:t>
              </a:r>
              <a:endParaRPr lang="zh-CN" altLang="zh-CN" kern="1200">
                <a:solidFill>
                  <a:schemeClr val="lt1"/>
                </a:solidFill>
              </a:endParaRPr>
            </a:p>
          </p:txBody>
        </p:sp>
      </p:grp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老年人感染流感的危害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 rot="16200000">
            <a:off x="5651815" y="-3401847"/>
            <a:ext cx="926380" cy="1051345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 rot="16200000">
            <a:off x="464910" y="1785058"/>
            <a:ext cx="924855" cy="138767"/>
          </a:xfrm>
          <a:prstGeom prst="roundRect">
            <a:avLst>
              <a:gd name="adj" fmla="val 7894"/>
            </a:avLst>
          </a:prstGeom>
          <a:solidFill>
            <a:srgbClr val="4F8A8B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effectLst/>
              <a:latin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 rot="16200000">
            <a:off x="5653038" y="-2181363"/>
            <a:ext cx="926380" cy="1051422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 rot="16200000">
            <a:off x="466132" y="3006154"/>
            <a:ext cx="924855" cy="138767"/>
          </a:xfrm>
          <a:prstGeom prst="roundRect">
            <a:avLst>
              <a:gd name="adj" fmla="val 7894"/>
            </a:avLst>
          </a:prstGeom>
          <a:solidFill>
            <a:srgbClr val="4F8A8B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effectLst/>
              <a:latin typeface="+mn-ea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6"/>
            </p:custDataLst>
          </p:nvPr>
        </p:nvSpPr>
        <p:spPr>
          <a:xfrm rot="16200000">
            <a:off x="5651815" y="-984103"/>
            <a:ext cx="926380" cy="1051345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 rot="16200000">
            <a:off x="464910" y="4202803"/>
            <a:ext cx="924855" cy="138767"/>
          </a:xfrm>
          <a:prstGeom prst="roundRect">
            <a:avLst>
              <a:gd name="adj" fmla="val 7894"/>
            </a:avLst>
          </a:prstGeom>
          <a:solidFill>
            <a:srgbClr val="4F8A8B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effectLst/>
              <a:latin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 rot="16200000">
            <a:off x="5653038" y="235771"/>
            <a:ext cx="926380" cy="1051422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9"/>
            </p:custDataLst>
          </p:nvPr>
        </p:nvSpPr>
        <p:spPr>
          <a:xfrm rot="16200000">
            <a:off x="466132" y="5423287"/>
            <a:ext cx="924855" cy="138767"/>
          </a:xfrm>
          <a:prstGeom prst="roundRect">
            <a:avLst>
              <a:gd name="adj" fmla="val 7894"/>
            </a:avLst>
          </a:prstGeom>
          <a:solidFill>
            <a:srgbClr val="4F8A8B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effectLst/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299753" y="3809217"/>
            <a:ext cx="10071997" cy="926380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住院：老年人感染流感后可能需要住院治疗，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会导致长期后遗症</a:t>
            </a:r>
            <a:endParaRPr lang="zh-CN" altLang="en-US" sz="24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299845" y="5030470"/>
            <a:ext cx="10158095" cy="92583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康复时间：老年人感染流感后康复时间较长，可能需要数周甚至数月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1299753" y="1391472"/>
            <a:ext cx="10071997" cy="926380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并发症：老年人感染流感后容易发生并发症，如肺炎、心肌炎等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299753" y="2613790"/>
            <a:ext cx="10071997" cy="92561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死亡：老年人感染流感后可能导致死亡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严重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并发症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90600" y="1900555"/>
            <a:ext cx="336613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Content Placeholder 2"/>
          <p:cNvSpPr txBox="1"/>
          <p:nvPr>
            <p:custDataLst>
              <p:tags r:id="rId3"/>
            </p:custDataLst>
          </p:nvPr>
        </p:nvSpPr>
        <p:spPr>
          <a:xfrm>
            <a:off x="1193165" y="2644140"/>
            <a:ext cx="6419850" cy="721995"/>
          </a:xfrm>
          <a:prstGeom prst="rect">
            <a:avLst/>
          </a:prstGeom>
          <a:noFill/>
          <a:ln w="9525" cap="flat" cmpd="sng">
            <a:solidFill>
              <a:srgbClr val="3AB7A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心脏损伤</a:t>
            </a:r>
            <a:endParaRPr lang="zh-CN" altLang="en-US" sz="2400" b="1" spc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心肌炎,心包炎,心肌梗塞,心衰</a:t>
            </a:r>
            <a:endParaRPr lang="zh-CN" altLang="en-US" sz="1800" b="1" spc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7" name="Content Placeholder 2"/>
          <p:cNvSpPr txBox="1"/>
          <p:nvPr>
            <p:custDataLst>
              <p:tags r:id="rId4"/>
            </p:custDataLst>
          </p:nvPr>
        </p:nvSpPr>
        <p:spPr>
          <a:xfrm>
            <a:off x="1185545" y="3559810"/>
            <a:ext cx="6419850" cy="781685"/>
          </a:xfrm>
          <a:prstGeom prst="rect">
            <a:avLst/>
          </a:prstGeom>
          <a:noFill/>
          <a:ln w="9525" cap="flat" cmpd="sng">
            <a:solidFill>
              <a:srgbClr val="3AB7A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肌炎和横纹肌溶解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肌痛肌无力,急性肾损伤等</a:t>
            </a:r>
            <a:endParaRPr lang="zh-CN" altLang="en-US" sz="1800" spc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8" name="Content Placeholder 2"/>
          <p:cNvSpPr txBox="1"/>
          <p:nvPr>
            <p:custDataLst>
              <p:tags r:id="rId5"/>
            </p:custDataLst>
          </p:nvPr>
        </p:nvSpPr>
        <p:spPr>
          <a:xfrm>
            <a:off x="1193165" y="4545330"/>
            <a:ext cx="6419850" cy="800735"/>
          </a:xfrm>
          <a:prstGeom prst="rect">
            <a:avLst/>
          </a:prstGeom>
          <a:noFill/>
          <a:ln w="9525" cap="flat" cmpd="sng">
            <a:solidFill>
              <a:srgbClr val="3AB7A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脓毒性休克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Times New Roman" panose="02020603050405020304" pitchFamily="18" charset="0"/>
              </a:rPr>
              <a:t>低血压休克,多器官功能不全</a:t>
            </a:r>
            <a:endParaRPr lang="zh-CN" altLang="en-US" sz="1800" spc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/>
          <p:nvPr>
            <p:custDataLst>
              <p:tags r:id="rId6"/>
            </p:custDataLst>
          </p:nvPr>
        </p:nvSpPr>
        <p:spPr>
          <a:xfrm>
            <a:off x="1185545" y="1564640"/>
            <a:ext cx="6435090" cy="882015"/>
          </a:xfrm>
          <a:prstGeom prst="rect">
            <a:avLst/>
          </a:prstGeom>
          <a:noFill/>
          <a:ln w="9525" cap="flat" cmpd="sng">
            <a:solidFill>
              <a:srgbClr val="3AB7A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rIns="36000"/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24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神经系统损伤 </a:t>
            </a:r>
            <a:endParaRPr lang="zh-CN" altLang="en-US" sz="2400" b="1" spc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rPr>
              <a:t>脑炎,脑膜炎,脊髓炎,急性坏死性脑病、格林-巴利综合症</a:t>
            </a:r>
            <a:endParaRPr lang="zh-CN" altLang="en-US" sz="1800" spc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13" name="https://photo-static-api.fotomore.com/creative/vcg/400/new/VCG41N1456789745.jpg?uid=386&amp;timestamp=1701832379&amp;sign=ba59ba56fb6cfb4d0b3cfba5addda562" descr="templates\picture_hover\&amp;pky390_sjzg_VCG41N1456789745&amp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605" y="1717675"/>
            <a:ext cx="3399155" cy="34270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1905" y="1576070"/>
            <a:ext cx="7193915" cy="2950210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老年人接种流感疫苗的效果与安全性</a:t>
            </a:r>
            <a:endParaRPr lang="zh-CN" alt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270349" y="2560320"/>
            <a:ext cx="1632479" cy="1869606"/>
          </a:xfrm>
        </p:spPr>
        <p:txBody>
          <a:bodyPr/>
          <a:p>
            <a:r>
              <a:rPr lang="en-US" altLang="zh-CN" dirty="0">
                <a:solidFill>
                  <a:schemeClr val="lt1"/>
                </a:solidFill>
              </a:rPr>
              <a:t>03</a:t>
            </a:r>
            <a:endParaRPr lang="en-US" altLang="zh-CN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1045" y="360000"/>
            <a:ext cx="10515600" cy="86400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疫苗对老年人的免疫效果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0" name="正文"/>
          <p:cNvSpPr txBox="1"/>
          <p:nvPr>
            <p:custDataLst>
              <p:tags r:id="rId2"/>
            </p:custDataLst>
          </p:nvPr>
        </p:nvSpPr>
        <p:spPr>
          <a:xfrm>
            <a:off x="1300480" y="2278380"/>
            <a:ext cx="8508365" cy="815340"/>
          </a:xfrm>
          <a:prstGeom prst="rect">
            <a:avLst/>
          </a:prstGeom>
          <a:solidFill>
            <a:srgbClr val="E8EADD"/>
          </a:solidFill>
        </p:spPr>
        <p:txBody>
          <a:bodyPr wrap="square" lIns="0" tIns="0" rIns="0" bIns="0" rtlCol="0" anchor="t" anchorCtr="0">
            <a:normAutofit/>
          </a:bodyPr>
          <a:p>
            <a:pPr marL="171450" lvl="0" indent="-171450" algn="just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减轻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症状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接种疫苗可以减轻老年人感染流感病毒后的症状，如发热、咳嗽、喉咙痛等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不适感，缩短病程。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2" name="正文"/>
          <p:cNvSpPr txBox="1"/>
          <p:nvPr>
            <p:custDataLst>
              <p:tags r:id="rId3"/>
            </p:custDataLst>
          </p:nvPr>
        </p:nvSpPr>
        <p:spPr>
          <a:xfrm>
            <a:off x="1300480" y="5346700"/>
            <a:ext cx="8568690" cy="760730"/>
          </a:xfrm>
          <a:prstGeom prst="rect">
            <a:avLst/>
          </a:prstGeom>
          <a:solidFill>
            <a:srgbClr val="E8EADD"/>
          </a:solidFill>
        </p:spPr>
        <p:txBody>
          <a:bodyPr wrap="square" lIns="0" tIns="0" rIns="0" bIns="0" rtlCol="0" anchor="t" anchorCtr="0">
            <a:normAutofit lnSpcReduction="10000"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提高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生活质量：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通过预防和治疗流感，老年人可以保持身体健康，提高生活质量。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9" name="正文"/>
          <p:cNvSpPr txBox="1"/>
          <p:nvPr>
            <p:custDataLst>
              <p:tags r:id="rId4"/>
            </p:custDataLst>
          </p:nvPr>
        </p:nvSpPr>
        <p:spPr>
          <a:xfrm>
            <a:off x="1298575" y="1478280"/>
            <a:ext cx="8510270" cy="546100"/>
          </a:xfrm>
          <a:prstGeom prst="rect">
            <a:avLst/>
          </a:prstGeom>
          <a:solidFill>
            <a:srgbClr val="E8EADD"/>
          </a:solidFill>
        </p:spPr>
        <p:txBody>
          <a:bodyPr wrap="square" lIns="0" tIns="0" rIns="0" bIns="0" rtlCol="0" anchor="t" anchorCtr="0">
            <a:normAutofit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预防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流感：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疫苗可以刺激机体产生抗体，有效降低感染流感病毒的风险。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1" name="正文"/>
          <p:cNvSpPr txBox="1"/>
          <p:nvPr>
            <p:custDataLst>
              <p:tags r:id="rId5"/>
            </p:custDataLst>
          </p:nvPr>
        </p:nvSpPr>
        <p:spPr>
          <a:xfrm>
            <a:off x="1300480" y="3329305"/>
            <a:ext cx="8508365" cy="810895"/>
          </a:xfrm>
          <a:prstGeom prst="rect">
            <a:avLst/>
          </a:prstGeom>
          <a:solidFill>
            <a:srgbClr val="E8EADD"/>
          </a:solidFill>
        </p:spPr>
        <p:txBody>
          <a:bodyPr wrap="square" lIns="0" tIns="0" rIns="0" bIns="0" rtlCol="0" anchor="t" anchorCtr="0">
            <a:normAutofit lnSpcReduction="10000"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降低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并发症风险：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接种疫苗可以降低老年人感染流感病毒后发生并发症的风险，如肺炎、心肌炎等。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正文"/>
          <p:cNvSpPr txBox="1"/>
          <p:nvPr>
            <p:custDataLst>
              <p:tags r:id="rId6"/>
            </p:custDataLst>
          </p:nvPr>
        </p:nvSpPr>
        <p:spPr>
          <a:xfrm>
            <a:off x="1298575" y="4375785"/>
            <a:ext cx="8510270" cy="735330"/>
          </a:xfrm>
          <a:prstGeom prst="rect">
            <a:avLst/>
          </a:prstGeom>
          <a:solidFill>
            <a:srgbClr val="E8EADD"/>
          </a:solidFill>
        </p:spPr>
        <p:txBody>
          <a:bodyPr wrap="square" lIns="0" tIns="0" rIns="0" bIns="0" rtlCol="0" anchor="t" anchorCtr="0">
            <a:normAutofit lnSpcReduction="10000"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rgbClr val="C00000"/>
                </a:solidFill>
                <a:latin typeface="+mn-ea"/>
                <a:sym typeface="+mn-ea"/>
              </a:rPr>
              <a:t>提高免疫力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疫苗可以增强老年人的免疫力，增加对病毒的抵抗力，降低感染风险。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780829"/>
            <a:ext cx="1269252" cy="2688797"/>
          </a:xfrm>
        </p:spPr>
        <p:txBody>
          <a:bodyPr/>
          <a:p>
            <a:r>
              <a:rPr lang="zh-CN" altLang="en-US" dirty="0">
                <a:solidFill>
                  <a:schemeClr val="lt1">
                    <a:lumMod val="100000"/>
                  </a:schemeClr>
                </a:solidFill>
              </a:rPr>
              <a:t>目录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3" name="序号"/>
          <p:cNvSpPr txBox="1"/>
          <p:nvPr>
            <p:custDataLst>
              <p:tags r:id="rId2"/>
            </p:custDataLst>
          </p:nvPr>
        </p:nvSpPr>
        <p:spPr>
          <a:xfrm>
            <a:off x="4469856" y="1561173"/>
            <a:ext cx="650392" cy="969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01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项标题"/>
          <p:cNvSpPr txBox="1"/>
          <p:nvPr>
            <p:custDataLst>
              <p:tags r:id="rId3"/>
            </p:custDataLst>
          </p:nvPr>
        </p:nvSpPr>
        <p:spPr>
          <a:xfrm>
            <a:off x="5292489" y="1561171"/>
            <a:ext cx="4635689" cy="96962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流感的现状</a:t>
            </a:r>
            <a:endParaRPr lang="zh-CN" altLang="en-US" sz="2400" b="1" spc="300" dirty="0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rot="5400000">
            <a:off x="4159038" y="1629852"/>
            <a:ext cx="274989" cy="152688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0" name="任意多边形: 形状 15"/>
          <p:cNvSpPr/>
          <p:nvPr>
            <p:custDataLst>
              <p:tags r:id="rId5"/>
            </p:custDataLst>
          </p:nvPr>
        </p:nvSpPr>
        <p:spPr>
          <a:xfrm rot="5400000">
            <a:off x="4159038" y="2515982"/>
            <a:ext cx="274989" cy="152688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1" name="任意多边形: 形状 16"/>
          <p:cNvSpPr/>
          <p:nvPr>
            <p:custDataLst>
              <p:tags r:id="rId6"/>
            </p:custDataLst>
          </p:nvPr>
        </p:nvSpPr>
        <p:spPr>
          <a:xfrm rot="5400000">
            <a:off x="4159038" y="3393869"/>
            <a:ext cx="274989" cy="152688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2" name="任意多边形: 形状 17"/>
          <p:cNvSpPr/>
          <p:nvPr>
            <p:custDataLst>
              <p:tags r:id="rId7"/>
            </p:custDataLst>
          </p:nvPr>
        </p:nvSpPr>
        <p:spPr>
          <a:xfrm rot="5400000">
            <a:off x="4159038" y="4205684"/>
            <a:ext cx="274989" cy="152688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9" name="序号"/>
          <p:cNvSpPr txBox="1"/>
          <p:nvPr>
            <p:custDataLst>
              <p:tags r:id="rId8"/>
            </p:custDataLst>
          </p:nvPr>
        </p:nvSpPr>
        <p:spPr>
          <a:xfrm>
            <a:off x="4469856" y="2402520"/>
            <a:ext cx="650392" cy="969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02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项标题"/>
          <p:cNvSpPr txBox="1"/>
          <p:nvPr>
            <p:custDataLst>
              <p:tags r:id="rId9"/>
            </p:custDataLst>
          </p:nvPr>
        </p:nvSpPr>
        <p:spPr>
          <a:xfrm>
            <a:off x="5292618" y="2402520"/>
            <a:ext cx="4157107" cy="96962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流感的症状与危害</a:t>
            </a:r>
            <a:endParaRPr lang="zh-CN" altLang="en-US" sz="2400" b="1" spc="300" dirty="0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序号"/>
          <p:cNvSpPr txBox="1"/>
          <p:nvPr>
            <p:custDataLst>
              <p:tags r:id="rId10"/>
            </p:custDataLst>
          </p:nvPr>
        </p:nvSpPr>
        <p:spPr>
          <a:xfrm>
            <a:off x="4469856" y="3293331"/>
            <a:ext cx="650392" cy="969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03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项标题"/>
          <p:cNvSpPr txBox="1"/>
          <p:nvPr>
            <p:custDataLst>
              <p:tags r:id="rId11"/>
            </p:custDataLst>
          </p:nvPr>
        </p:nvSpPr>
        <p:spPr>
          <a:xfrm>
            <a:off x="5292489" y="3293055"/>
            <a:ext cx="5555216" cy="96962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ea"/>
              </a:rPr>
              <a:t>老年人接种流感疫苗的效果与安全性</a:t>
            </a:r>
            <a:endParaRPr lang="zh-CN" altLang="en-US" sz="2400" b="1" spc="300" dirty="0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4469856" y="4101580"/>
            <a:ext cx="650392" cy="969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04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5292489" y="4101484"/>
            <a:ext cx="5432824" cy="96962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流感疫苗的</a:t>
            </a: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ea"/>
              </a:rPr>
              <a:t>疑惑</a:t>
            </a:r>
            <a:endParaRPr lang="zh-CN" altLang="en-US" sz="2400" b="1" spc="300" dirty="0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任意多边形: 形状 17"/>
          <p:cNvSpPr/>
          <p:nvPr>
            <p:custDataLst>
              <p:tags r:id="rId14"/>
            </p:custDataLst>
          </p:nvPr>
        </p:nvSpPr>
        <p:spPr>
          <a:xfrm rot="5400000">
            <a:off x="4195233" y="4927798"/>
            <a:ext cx="275355" cy="152891"/>
          </a:xfrm>
          <a:custGeom>
            <a:avLst/>
            <a:gdLst>
              <a:gd name="connsiteX0" fmla="*/ 0 w 1435112"/>
              <a:gd name="connsiteY0" fmla="*/ 717556 h 717556"/>
              <a:gd name="connsiteX1" fmla="*/ 717556 w 1435112"/>
              <a:gd name="connsiteY1" fmla="*/ 0 h 717556"/>
              <a:gd name="connsiteX2" fmla="*/ 1435112 w 1435112"/>
              <a:gd name="connsiteY2" fmla="*/ 717556 h 71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12" h="717556">
                <a:moveTo>
                  <a:pt x="0" y="717556"/>
                </a:moveTo>
                <a:lnTo>
                  <a:pt x="717556" y="0"/>
                </a:lnTo>
                <a:lnTo>
                  <a:pt x="1435112" y="71755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6" name="序号"/>
          <p:cNvSpPr txBox="1"/>
          <p:nvPr>
            <p:custDataLst>
              <p:tags r:id="rId15"/>
            </p:custDataLst>
          </p:nvPr>
        </p:nvSpPr>
        <p:spPr>
          <a:xfrm>
            <a:off x="4506464" y="4848321"/>
            <a:ext cx="651257" cy="9712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05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项标题"/>
          <p:cNvSpPr txBox="1"/>
          <p:nvPr>
            <p:custDataLst>
              <p:tags r:id="rId16"/>
            </p:custDataLst>
          </p:nvPr>
        </p:nvSpPr>
        <p:spPr>
          <a:xfrm>
            <a:off x="5330190" y="4848225"/>
            <a:ext cx="5440045" cy="97091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预防措施</a:t>
            </a:r>
            <a:endParaRPr lang="zh-CN" altLang="en-US" sz="2400" b="1" spc="300" dirty="0">
              <a:solidFill>
                <a:schemeClr val="dk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老年人接种流感疫苗后的保护期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611120" y="1340485"/>
            <a:ext cx="6751955" cy="105537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2076927" y="1340270"/>
            <a:ext cx="260300" cy="105529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886075" y="1431290"/>
            <a:ext cx="5463540" cy="8731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接种后保护效果可持续约</a:t>
            </a: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6个月</a:t>
            </a:r>
            <a:endParaRPr lang="zh-CN" altLang="en-US" sz="2000" spc="150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2611120" y="2592705"/>
            <a:ext cx="6751955" cy="105537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076927" y="2593012"/>
            <a:ext cx="260300" cy="105529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>
            <a:off x="2886075" y="2684145"/>
            <a:ext cx="6296660" cy="8731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疫苗可</a:t>
            </a: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降低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老年人感染流感病毒的风险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611120" y="3845560"/>
            <a:ext cx="6752590" cy="105537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076927" y="3845754"/>
            <a:ext cx="260300" cy="105529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2886075" y="3937000"/>
            <a:ext cx="6484620" cy="8731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疫苗可减轻老年人流感</a:t>
            </a: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症状的严重</a:t>
            </a: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程度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1"/>
            </p:custDataLst>
          </p:nvPr>
        </p:nvSpPr>
        <p:spPr>
          <a:xfrm>
            <a:off x="2611120" y="5097780"/>
            <a:ext cx="6751955" cy="105537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2076927" y="5097854"/>
            <a:ext cx="260300" cy="1055296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2886075" y="5189220"/>
            <a:ext cx="5638165" cy="8731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疫苗可降低老年人因流感而</a:t>
            </a: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住院风险</a:t>
            </a:r>
            <a:endParaRPr lang="zh-CN" altLang="en-US" sz="2000" spc="150" dirty="0">
              <a:solidFill>
                <a:srgbClr val="C00000"/>
              </a:solidFill>
              <a:latin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疫苗的安全性保障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549139" y="1430470"/>
            <a:ext cx="8543266" cy="93930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073627" y="1430470"/>
            <a:ext cx="231690" cy="93930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793753" y="1511628"/>
            <a:ext cx="8174402" cy="777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疫苗经过严格审批和检验，确保安全有效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1549139" y="2545523"/>
            <a:ext cx="8543266" cy="93930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073627" y="2545523"/>
            <a:ext cx="231690" cy="93930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>
            <a:off x="1793753" y="2626680"/>
            <a:ext cx="8174402" cy="777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疫苗接种前会进行身体状况评估，减少不良反应风险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549139" y="3660576"/>
            <a:ext cx="8543266" cy="939308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1073627" y="3660576"/>
            <a:ext cx="231690" cy="939308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1793753" y="3741732"/>
            <a:ext cx="8174402" cy="777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接种疫苗时，医生会严格遵守操作规范，确保接种安全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1"/>
            </p:custDataLst>
          </p:nvPr>
        </p:nvSpPr>
        <p:spPr>
          <a:xfrm>
            <a:off x="1549139" y="4775057"/>
            <a:ext cx="8543266" cy="939308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1073627" y="4775057"/>
            <a:ext cx="231690" cy="939308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1793753" y="4856214"/>
            <a:ext cx="8174402" cy="777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疫苗接种后，医生会进行跟踪观察，及时处理不良反应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老年人接种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疫苗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的极少风险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 rot="2700000">
            <a:off x="1859664" y="1644275"/>
            <a:ext cx="1164073" cy="1166096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 bwMode="auto">
          <a:xfrm>
            <a:off x="1536606" y="3220586"/>
            <a:ext cx="1810616" cy="27615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少见不良反应：如发热、头痛、肌肉酸痛等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1656498" y="2878039"/>
            <a:ext cx="1570521" cy="111217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5400000">
            <a:off x="4127568" y="1644275"/>
            <a:ext cx="1164073" cy="1166096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 bwMode="auto">
          <a:xfrm>
            <a:off x="3803919" y="3220586"/>
            <a:ext cx="1810616" cy="27615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极少不良反应：如肺炎、心梗等，但</a:t>
            </a:r>
            <a:r>
              <a:rPr lang="zh-CN" altLang="en-US" sz="2000" spc="150" dirty="0">
                <a:solidFill>
                  <a:srgbClr val="C00000"/>
                </a:solidFill>
                <a:latin typeface="+mn-ea"/>
                <a:sym typeface="+mn-ea"/>
              </a:rPr>
              <a:t>发生率极低</a:t>
            </a:r>
            <a:endParaRPr lang="zh-CN" altLang="en-US" sz="2000" spc="150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3924402" y="2878039"/>
            <a:ext cx="1570521" cy="111217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 rot="18900000" flipH="1">
            <a:off x="6394881" y="1644275"/>
            <a:ext cx="1164073" cy="1166096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 bwMode="auto">
          <a:xfrm>
            <a:off x="6071870" y="3220720"/>
            <a:ext cx="1896745" cy="27616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注意事项：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如有过敏史、慢性病等应咨询医生后再接种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5" name="矩形 44"/>
          <p:cNvSpPr/>
          <p:nvPr>
            <p:custDataLst>
              <p:tags r:id="rId10"/>
            </p:custDataLst>
          </p:nvPr>
        </p:nvSpPr>
        <p:spPr>
          <a:xfrm>
            <a:off x="6191124" y="2878039"/>
            <a:ext cx="1570521" cy="111217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1"/>
            </p:custDataLst>
          </p:nvPr>
        </p:nvSpPr>
        <p:spPr>
          <a:xfrm rot="2700000" flipH="1" flipV="1">
            <a:off x="8662195" y="1644275"/>
            <a:ext cx="1164073" cy="1166096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 bwMode="auto">
          <a:xfrm>
            <a:off x="8338820" y="3220720"/>
            <a:ext cx="1888490" cy="27616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lnSpcReduction="20000"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预防措施：如保持良好的生活习惯、加强锻炼等，以降低不良反应的发生风险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13"/>
            </p:custDataLst>
          </p:nvPr>
        </p:nvSpPr>
        <p:spPr>
          <a:xfrm>
            <a:off x="8459029" y="2878039"/>
            <a:ext cx="1570521" cy="111217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老年人接种疫苗的注意事项和要求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 rot="16200000">
            <a:off x="5632130" y="-3304692"/>
            <a:ext cx="926380" cy="1051345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 rot="16200000">
            <a:off x="445225" y="1882213"/>
            <a:ext cx="924855" cy="138767"/>
          </a:xfrm>
          <a:prstGeom prst="roundRect">
            <a:avLst>
              <a:gd name="adj" fmla="val 7894"/>
            </a:avLst>
          </a:prstGeom>
          <a:solidFill>
            <a:schemeClr val="accent1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effectLst/>
              <a:latin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 rot="16200000">
            <a:off x="5633353" y="-2084208"/>
            <a:ext cx="926380" cy="1051422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 rot="16200000">
            <a:off x="446447" y="3103309"/>
            <a:ext cx="924855" cy="138767"/>
          </a:xfrm>
          <a:prstGeom prst="roundRect">
            <a:avLst>
              <a:gd name="adj" fmla="val 7894"/>
            </a:avLst>
          </a:prstGeom>
          <a:solidFill>
            <a:schemeClr val="accent1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effectLst/>
              <a:latin typeface="+mn-ea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6"/>
            </p:custDataLst>
          </p:nvPr>
        </p:nvSpPr>
        <p:spPr>
          <a:xfrm rot="16200000">
            <a:off x="5632130" y="-886948"/>
            <a:ext cx="926380" cy="1051345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 rot="16200000">
            <a:off x="445225" y="4299958"/>
            <a:ext cx="924855" cy="138767"/>
          </a:xfrm>
          <a:prstGeom prst="roundRect">
            <a:avLst>
              <a:gd name="adj" fmla="val 7894"/>
            </a:avLst>
          </a:prstGeom>
          <a:solidFill>
            <a:schemeClr val="accent1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effectLst/>
              <a:latin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 rot="16200000">
            <a:off x="5633353" y="332926"/>
            <a:ext cx="926380" cy="1051422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9"/>
            </p:custDataLst>
          </p:nvPr>
        </p:nvSpPr>
        <p:spPr>
          <a:xfrm rot="16200000">
            <a:off x="446447" y="5520442"/>
            <a:ext cx="924855" cy="138767"/>
          </a:xfrm>
          <a:prstGeom prst="roundRect">
            <a:avLst>
              <a:gd name="adj" fmla="val 7894"/>
            </a:avLst>
          </a:prstGeom>
          <a:solidFill>
            <a:schemeClr val="accent1"/>
          </a:soli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dk1"/>
              </a:solidFill>
              <a:effectLst/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280068" y="3906372"/>
            <a:ext cx="10071997" cy="926380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接种后注意事项：留观30分钟，注意饮食和休息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280068" y="5127467"/>
            <a:ext cx="10071997" cy="92561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要求：遵循接种流程，按时完成接种剂量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1280068" y="1488627"/>
            <a:ext cx="10071997" cy="926380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注意事项：了解自身身体状况，避免接种禁忌症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280068" y="2710945"/>
            <a:ext cx="10071997" cy="92561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接种前咨询医生：了解疫苗的适应症和不良反应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87830" y="1953895"/>
            <a:ext cx="6971030" cy="2950210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流感疫苗的疑惑</a:t>
            </a:r>
            <a:endParaRPr lang="zh-CN" alt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270349" y="2560320"/>
            <a:ext cx="1632479" cy="1869606"/>
          </a:xfrm>
        </p:spPr>
        <p:txBody>
          <a:bodyPr/>
          <a:p>
            <a:r>
              <a:rPr lang="en-US" altLang="zh-CN" dirty="0">
                <a:solidFill>
                  <a:schemeClr val="lt1"/>
                </a:solidFill>
              </a:rPr>
              <a:t>04</a:t>
            </a:r>
            <a:endParaRPr lang="en-US" altLang="zh-CN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流感的几点疑惑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0" name="圆角矩形标注 19"/>
          <p:cNvSpPr/>
          <p:nvPr>
            <p:custDataLst>
              <p:tags r:id="rId2"/>
            </p:custDataLst>
          </p:nvPr>
        </p:nvSpPr>
        <p:spPr>
          <a:xfrm>
            <a:off x="1678940" y="1837690"/>
            <a:ext cx="3837305" cy="2960370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1.1.</a:t>
            </a:r>
            <a:endParaRPr lang="en-US" altLang="zh-CN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1" name="圆角矩形标注 20"/>
          <p:cNvSpPr/>
          <p:nvPr>
            <p:custDataLst>
              <p:tags r:id="rId3"/>
            </p:custDataLst>
          </p:nvPr>
        </p:nvSpPr>
        <p:spPr>
          <a:xfrm>
            <a:off x="6155055" y="1837690"/>
            <a:ext cx="4031615" cy="3034030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881505" y="2125345"/>
            <a:ext cx="2882900" cy="183642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流感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≠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感冒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19985" y="3229610"/>
            <a:ext cx="2038985" cy="91884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6208395" y="2124710"/>
            <a:ext cx="3783330" cy="197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流感为什么每年接种？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疫苗毒株的更换WHO根据全球监测结果</a:t>
            </a:r>
            <a:endParaRPr lang="zh-CN" altLang="en-US" sz="2400" b="1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流感的几点疑惑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0" name="圆角矩形标注 19"/>
          <p:cNvSpPr/>
          <p:nvPr>
            <p:custDataLst>
              <p:tags r:id="rId2"/>
            </p:custDataLst>
          </p:nvPr>
        </p:nvSpPr>
        <p:spPr>
          <a:xfrm>
            <a:off x="1678940" y="1837690"/>
            <a:ext cx="3827780" cy="2961005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1.1.</a:t>
            </a:r>
            <a:endParaRPr lang="en-US" altLang="zh-CN"/>
          </a:p>
        </p:txBody>
      </p:sp>
      <p:sp>
        <p:nvSpPr>
          <p:cNvPr id="21" name="圆角矩形标注 20"/>
          <p:cNvSpPr/>
          <p:nvPr>
            <p:custDataLst>
              <p:tags r:id="rId3"/>
            </p:custDataLst>
          </p:nvPr>
        </p:nvSpPr>
        <p:spPr>
          <a:xfrm>
            <a:off x="6163310" y="1837690"/>
            <a:ext cx="4013200" cy="2999105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881505" y="2130425"/>
            <a:ext cx="3336290" cy="209931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3.每年什么时候接种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流感疫苗？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每年</a:t>
            </a:r>
            <a:r>
              <a:rPr lang="zh-CN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流感疫情来临前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接种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216650" y="2118995"/>
            <a:ext cx="3959225" cy="2235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4.流感疫苗接种后多久产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生抗体？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一般</a:t>
            </a:r>
            <a:r>
              <a:rPr lang="en-US" altLang="zh-CN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4-6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周产生抗体</a:t>
            </a:r>
            <a:endParaRPr lang="zh-CN" altLang="en-US" sz="2400" b="1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流感的几点疑惑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0" name="圆角矩形标注 19"/>
          <p:cNvSpPr/>
          <p:nvPr>
            <p:custDataLst>
              <p:tags r:id="rId2"/>
            </p:custDataLst>
          </p:nvPr>
        </p:nvSpPr>
        <p:spPr>
          <a:xfrm>
            <a:off x="1676400" y="1826260"/>
            <a:ext cx="3856355" cy="2989580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1.1.</a:t>
            </a:r>
            <a:endParaRPr lang="en-US" altLang="zh-CN"/>
          </a:p>
        </p:txBody>
      </p:sp>
      <p:sp>
        <p:nvSpPr>
          <p:cNvPr id="21" name="圆角矩形标注 20"/>
          <p:cNvSpPr/>
          <p:nvPr>
            <p:custDataLst>
              <p:tags r:id="rId3"/>
            </p:custDataLst>
          </p:nvPr>
        </p:nvSpPr>
        <p:spPr>
          <a:xfrm>
            <a:off x="6158230" y="1826895"/>
            <a:ext cx="4006215" cy="2988945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2.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898015" y="2207260"/>
            <a:ext cx="3771900" cy="217297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5.既然接种疫苗还有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可能感染流感，那为什么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要接种？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400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降低发病率、有效避免</a:t>
            </a:r>
            <a:endParaRPr lang="zh-CN" altLang="en-US" sz="2400" b="1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重症的发生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6216015" y="2102485"/>
            <a:ext cx="4010660" cy="271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6.流感疫苗接种后保护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性抗体可以管多久？</a:t>
            </a:r>
            <a:endPara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None/>
            </a:pPr>
            <a:endPara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en-US" altLang="zh-CN" sz="2400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持续</a:t>
            </a:r>
            <a:r>
              <a:rPr lang="en-US" altLang="zh-CN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400" b="1" dirty="0" smtClean="0">
                <a:solidFill>
                  <a:srgbClr val="1E946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个月</a:t>
            </a:r>
            <a:endParaRPr lang="zh-CN" altLang="en-US" sz="2400" b="1" dirty="0" smtClean="0">
              <a:solidFill>
                <a:srgbClr val="1E94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87830" y="1953895"/>
            <a:ext cx="6971030" cy="2950210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预</a:t>
            </a:r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防</a:t>
            </a:r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措</a:t>
            </a:r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施</a:t>
            </a:r>
            <a:endParaRPr lang="zh-CN" alt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270349" y="2560320"/>
            <a:ext cx="1632479" cy="1869606"/>
          </a:xfrm>
        </p:spPr>
        <p:txBody>
          <a:bodyPr/>
          <a:p>
            <a:r>
              <a:rPr lang="en-US" altLang="zh-CN" dirty="0">
                <a:solidFill>
                  <a:schemeClr val="lt1"/>
                </a:solidFill>
              </a:rPr>
              <a:t>05</a:t>
            </a:r>
            <a:endParaRPr lang="en-US" altLang="zh-CN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个人防护要点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4470" y="1615440"/>
            <a:ext cx="7705090" cy="378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、个人及环境卫生，做好手部清洁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2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、均衡饮食，适量运动，充足休息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3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、正确咳嗽礼仪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+mn-ea"/>
                <a:cs typeface="+mn-ea"/>
              </a:rPr>
              <a:t>4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cs typeface="+mn-ea"/>
              </a:rPr>
              <a:t>、适时接种疫苗以减少感染机会；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5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、早发现，早报告，早隔离，早治疗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2100" y="1102995"/>
            <a:ext cx="4068445" cy="44811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3010" y="1566545"/>
            <a:ext cx="7495540" cy="2950210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流感的现状</a:t>
            </a:r>
            <a:endParaRPr lang="zh-CN" alt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270349" y="2560320"/>
            <a:ext cx="1632479" cy="1869606"/>
          </a:xfrm>
        </p:spPr>
        <p:txBody>
          <a:bodyPr/>
          <a:p>
            <a:r>
              <a:rPr lang="en-US" altLang="zh-CN" dirty="0">
                <a:solidFill>
                  <a:schemeClr val="lt1"/>
                </a:solidFill>
              </a:rPr>
              <a:t>01</a:t>
            </a:r>
            <a:endParaRPr lang="en-US" altLang="zh-CN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个人防护要点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圆角矩形标注 3"/>
          <p:cNvSpPr/>
          <p:nvPr>
            <p:custDataLst>
              <p:tags r:id="rId1"/>
            </p:custDataLst>
          </p:nvPr>
        </p:nvSpPr>
        <p:spPr>
          <a:xfrm>
            <a:off x="694690" y="1645920"/>
            <a:ext cx="5770880" cy="3293110"/>
          </a:xfrm>
          <a:prstGeom prst="wedgeRoundRectCallout">
            <a:avLst>
              <a:gd name="adj1" fmla="val 41767"/>
              <a:gd name="adj2" fmla="val 61387"/>
              <a:gd name="adj3" fmla="val 16667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  <a:effectLst>
            <a:outerShdw blurRad="50800" dist="38100" dir="5400000" sx="101000" sy="101000" algn="t" rotWithShape="0">
              <a:srgbClr val="1E9466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78535" y="2127250"/>
            <a:ext cx="5377180" cy="2837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接种流感疫苗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zh-CN" altLang="en-US" sz="2400" b="1" dirty="0">
              <a:solidFill>
                <a:schemeClr val="tx1"/>
              </a:solidFill>
              <a:latin typeface="+mn-ea"/>
              <a:cs typeface="仿宋" panose="02010609060101010101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仿宋" panose="02010609060101010101" charset="-122"/>
              </a:rPr>
              <a:t>接种流感疫苗是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+mn-ea"/>
                <a:cs typeface="仿宋" panose="02010609060101010101" charset="-122"/>
              </a:rPr>
              <a:t>最有效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仿宋" panose="02010609060101010101" charset="-122"/>
              </a:rPr>
              <a:t>预防流感及其并发症的手段。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仿宋" panose="02010609060101010101" charset="-122"/>
            </a:endParaRPr>
          </a:p>
        </p:txBody>
      </p:sp>
      <p:pic>
        <p:nvPicPr>
          <p:cNvPr id="14" name="https://photo-static-api.fotomore.com/creative/vcg/veer/400/new/VCG41N502811418.jpg?uid=386&amp;timestamp=1701835194&amp;sign=fc971d97e91071ee42b9ab1a24e27e00" descr="templates\picture_hover\&amp;pky230_sjzg_VCG41N502811418&amp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55" y="1509395"/>
            <a:ext cx="4754880" cy="35661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个人防护要点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67587" name="图片 3" descr="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4205" y="1224280"/>
            <a:ext cx="7828915" cy="51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225242" y="1100447"/>
            <a:ext cx="7756958" cy="2763596"/>
          </a:xfrm>
        </p:spPr>
        <p:txBody>
          <a:bodyPr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流感的现状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581150" y="2519660"/>
            <a:ext cx="2714673" cy="2745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据世界卫生组织估计，流感每年可导致全球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300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~500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万的重症和 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29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~65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万呼吸道疾病相关死亡。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953016" y="2513640"/>
            <a:ext cx="557386" cy="28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713919" y="2519660"/>
            <a:ext cx="2714673" cy="2745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5105850" y="2513640"/>
            <a:ext cx="557386" cy="28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6"/>
            </p:custDataLst>
          </p:nvPr>
        </p:nvSpPr>
        <p:spPr>
          <a:xfrm>
            <a:off x="7925362" y="2519660"/>
            <a:ext cx="2714673" cy="2745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7"/>
            </p:custDataLst>
          </p:nvPr>
        </p:nvSpPr>
        <p:spPr>
          <a:xfrm>
            <a:off x="8297227" y="2513640"/>
            <a:ext cx="557386" cy="28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38200" y="1484630"/>
            <a:ext cx="4606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流感离我们有多远？</a:t>
            </a:r>
            <a:endParaRPr lang="zh-CN" altLang="en-US" sz="36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47615" y="1616075"/>
            <a:ext cx="4061460" cy="64833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73625" y="2995930"/>
            <a:ext cx="2555240" cy="20205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/>
          <a:lstStyle/>
          <a:p>
            <a:pPr lvl="0" algn="ctr">
              <a:buClrTx/>
              <a:buSzTx/>
              <a:buFontTx/>
            </a:pP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全国每年超额门急诊就诊流感样病例数为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300. 5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万。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全国平均有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8. 8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万例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/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年流感相关呼吸系统疾病超额死亡，占呼吸系统疾病死亡的 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8. 2%</a:t>
            </a: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67675" y="2995930"/>
            <a:ext cx="2430145" cy="1817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全年龄组的超额死亡率≥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60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岁老人的流感相关超额死亡数占全人群的 </a:t>
            </a:r>
            <a:r>
              <a:rPr lang="en-US" altLang="en-US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80%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，显著高于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&lt;60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岁人群（</a:t>
            </a: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38. 5vs 1. 5/10</a:t>
            </a:r>
            <a:r>
              <a:rPr lang="zh-CN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万人年）</a:t>
            </a:r>
            <a:endParaRPr lang="zh-CN" altLang="zh-CN" dirty="0" err="1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8370" y="1224280"/>
            <a:ext cx="10215880" cy="48177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流感的现状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流感的现状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0145" y="1265555"/>
            <a:ext cx="9164320" cy="4837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流感防控的难点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46505" y="1586865"/>
            <a:ext cx="336613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人群聚集性</a:t>
            </a:r>
            <a:endParaRPr lang="zh-CN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7105" y="2358390"/>
            <a:ext cx="3810000" cy="23749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337935" y="1668780"/>
            <a:ext cx="4295775" cy="41529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流感传染性强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https://photo-static-api.fotomore.com/creative/vcg/400/new/VCG211144446675.jpg?uid=386&amp;timestamp=1701835948&amp;sign=5b19f28f8e143b45e705a2415003181f" descr="templates\picture_hover\&amp;pky230_sjzg_VCG211144446675&amp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995" y="2358390"/>
            <a:ext cx="3442335" cy="23749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流感防控的难点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30935" y="1584960"/>
            <a:ext cx="3366135" cy="632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健康意识不足</a:t>
            </a:r>
            <a:endParaRPr lang="zh-CN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743575" y="1654810"/>
            <a:ext cx="542861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未接种疫苗，免疫屏障为建立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https://photo-static-api.fotomore.com/creative/vcg/400/new/VCG41N1146653369.jpg?uid=386&amp;timestamp=1701835801&amp;sign=a7fb3565ead2dfa02bcf548c6bb7438e" descr="templates\picture_hover\&amp;pky370_sjzg_VCG41N1146653369&amp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2522855"/>
            <a:ext cx="2831465" cy="2831465"/>
          </a:xfrm>
          <a:prstGeom prst="rect">
            <a:avLst/>
          </a:prstGeom>
        </p:spPr>
      </p:pic>
      <p:pic>
        <p:nvPicPr>
          <p:cNvPr id="7" name="https://photo-static-api.fotomore.com/creative/vcg/400/new/VCG41N1215447540.jpg?uid=386&amp;timestamp=1701835848&amp;sign=189bcae56dfc8731d210e1eb080b8854" descr="templates\picture_hover\&amp;pky360_sjzg_VCG41N1215447540&amp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2715260"/>
            <a:ext cx="3486785" cy="23241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1905" y="1601470"/>
            <a:ext cx="7193915" cy="2924810"/>
          </a:xfrm>
        </p:spPr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流感的症状与危害</a:t>
            </a:r>
            <a:endParaRPr lang="zh-CN" alt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270349" y="2560320"/>
            <a:ext cx="1632479" cy="1869606"/>
          </a:xfrm>
        </p:spPr>
        <p:txBody>
          <a:bodyPr/>
          <a:p>
            <a:r>
              <a:rPr lang="en-US" altLang="zh-CN" dirty="0">
                <a:solidFill>
                  <a:schemeClr val="lt1"/>
                </a:solidFill>
              </a:rPr>
              <a:t>02</a:t>
            </a:r>
            <a:endParaRPr lang="en-US" altLang="zh-CN" dirty="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12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1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11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11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11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1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1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1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1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1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1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1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11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1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11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11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1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1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1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1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1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1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1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1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1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1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1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1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1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1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1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1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1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1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1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33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1335.xml><?xml version="1.0" encoding="utf-8"?>
<p:tagLst xmlns:p="http://schemas.openxmlformats.org/presentationml/2006/main">
  <p:tag name="KSO_WM_UNIT_SUBTYPE" val="b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custom20230996_1*f*3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汇报人：WPS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0"/>
  <p:tag name="KSO_WM_UNIT_TEXT_FILL_TYPE" val="1"/>
</p:tagLst>
</file>

<file path=ppt/tags/tag13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</p:tagLst>
</file>

<file path=ppt/tags/tag1337.xml><?xml version="1.0" encoding="utf-8"?>
<p:tagLst xmlns:p="http://schemas.openxmlformats.org/presentationml/2006/main">
  <p:tag name="KSO_WM_UNIT_SUBTYPE" val="c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996_1*f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20XX.XX.XX"/>
  <p:tag name="KSO_WM_UNIT_TEXT_FILL_FORE_SCHEMECOLOR_INDEX_BRIGHTNESS" val="0"/>
  <p:tag name="KSO_WM_UNIT_TEXT_FILL_FORE_SCHEMECOLOR_INDEX" val="10"/>
  <p:tag name="KSO_WM_UNIT_TEXT_FILL_TYPE" val="1"/>
</p:tagLst>
</file>

<file path=ppt/tags/tag1338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  <p:tag name="KSO_WM_SLIDE_THEME_ID" val="3313005"/>
  <p:tag name="KSO_WM_SLIDE_THEME_NAME" val="黄绿色简约风简单几何形状主题模板"/>
</p:tagLst>
</file>

<file path=ppt/tags/tag1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目录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996_4*l_h_i*1_1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FORE_SCHEMECOLOR_INDEX" val="6"/>
  <p:tag name="KSO_WM_UNIT_TEXT_FILL_TYPE" val="1"/>
</p:tagLst>
</file>

<file path=ppt/tags/tag13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96_4*l_h_a*1_1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15"/>
  <p:tag name="KSO_WM_UNIT_TEXT_FILL_FORE_SCHEMECOLOR_INDEX" val="13"/>
  <p:tag name="KSO_WM_UNIT_TEXT_FILL_TYPE" val="1"/>
</p:tagLst>
</file>

<file path=ppt/tags/tag1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1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2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3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4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996_4*l_h_i*1_2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FORE_SCHEMECOLOR_INDEX" val="6"/>
  <p:tag name="KSO_WM_UNIT_TEXT_FILL_TYPE" val="1"/>
</p:tagLst>
</file>

<file path=ppt/tags/tag1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0996_4*l_h_a*1_2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15"/>
  <p:tag name="KSO_WM_UNIT_TEXT_FILL_FORE_SCHEMECOLOR_INDEX" val="13"/>
  <p:tag name="KSO_WM_UNIT_TEXT_FILL_TYPE" val="1"/>
</p:tagLst>
</file>

<file path=ppt/tags/tag1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996_4*l_h_i*1_3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FORE_SCHEMECOLOR_INDEX" val="6"/>
  <p:tag name="KSO_WM_UNIT_TEXT_FILL_TYPE" val="1"/>
</p:tagLst>
</file>

<file path=ppt/tags/tag13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0996_4*l_h_a*1_3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15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996_4*l_h_i*1_4_2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FORE_SCHEMECOLOR_INDEX" val="6"/>
  <p:tag name="KSO_WM_UNIT_TEXT_FILL_TYPE" val="1"/>
</p:tagLst>
</file>

<file path=ppt/tags/tag1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0996_4*l_h_a*1_4_1"/>
  <p:tag name="KSO_WM_TEMPLATE_CATEGORY" val="custom"/>
  <p:tag name="KSO_WM_TEMPLATE_INDEX" val="20230996"/>
  <p:tag name="KSO_WM_UNIT_LAYERLEVEL" val="1_1_1"/>
  <p:tag name="KSO_WM_TAG_VERSION" val="1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15"/>
  <p:tag name="KSO_WM_UNIT_TEXT_FILL_FORE_SCHEMECOLOR_INDEX" val="13"/>
  <p:tag name="KSO_WM_UNIT_TEXT_FILL_TYPE" val="1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4*l_h_i*1_4_1"/>
  <p:tag name="KSO_WM_TEMPLATE_CATEGORY" val="custom"/>
  <p:tag name="KSO_WM_TEMPLATE_INDEX" val="20230996"/>
  <p:tag name="KSO_WM_UNIT_LAYERLEVEL" val="1_1_1"/>
  <p:tag name="KSO_WM_TAG_VERSION" val="1.0"/>
  <p:tag name="KSO_WM_BEAUTIFY_FLAG" val="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996_4*l_h_i*1_4_2"/>
  <p:tag name="KSO_WM_TEMPLATE_CATEGORY" val="custom"/>
  <p:tag name="KSO_WM_TEMPLATE_INDEX" val="20230996"/>
  <p:tag name="KSO_WM_UNIT_LAYERLEVEL" val="1_1_1"/>
  <p:tag name="KSO_WM_TAG_VERSION" val="1.0"/>
  <p:tag name="KSO_WM_BEAUTIFY_FLAG" val="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FORE_SCHEMECOLOR_INDEX" val="6"/>
  <p:tag name="KSO_WM_UNIT_TEXT_FILL_TYPE" val="1"/>
</p:tagLst>
</file>

<file path=ppt/tags/tag1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0996_4*l_h_a*1_4_1"/>
  <p:tag name="KSO_WM_TEMPLATE_CATEGORY" val="custom"/>
  <p:tag name="KSO_WM_TEMPLATE_INDEX" val="20230996"/>
  <p:tag name="KSO_WM_UNIT_LAYERLEVEL" val="1_1_1"/>
  <p:tag name="KSO_WM_TAG_VERSION" val="1.0"/>
  <p:tag name="KSO_WM_BEAUTIFY_FLAG" val=""/>
  <p:tag name="KSO_WM_DIAGRAM_VERSION" val="3"/>
  <p:tag name="KSO_WM_DIAGRAM_COLOR_TRICK" val="2"/>
  <p:tag name="KSO_WM_DIAGRAM_COLOR_TEXT_CAN_REMOVE" val="n"/>
  <p:tag name="KSO_WM_DIAGRAM_GROUP_CODE" val="l1-1"/>
  <p:tag name="KSO_WM_UNIT_PRESET_TEXT" val="单击添加目录项标题"/>
  <p:tag name="KSO_WM_DIAGRAM_MAX_ITEMCNT" val="6"/>
  <p:tag name="KSO_WM_DIAGRAM_MIN_ITEMCNT" val="2"/>
  <p:tag name="KSO_WM_DIAGRAM_VIRTUALLY_FRAME" val="{&quot;height&quot;:450.80000000000007,&quot;width&quot;:418.450000000000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15"/>
  <p:tag name="KSO_WM_UNIT_TEXT_FILL_FORE_SCHEMECOLOR_INDEX" val="13"/>
  <p:tag name="KSO_WM_UNIT_TEXT_FILL_TYPE" val="1"/>
</p:tagLst>
</file>

<file path=ppt/tags/tag1355.xml><?xml version="1.0" encoding="utf-8"?>
<p:tagLst xmlns:p="http://schemas.openxmlformats.org/presentationml/2006/main">
  <p:tag name="KSO_WM_SLIDE_ID" val="custom20230996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0996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  <p:tag name="KSO_WM_SLIDE_THEME_ID" val="3313005"/>
  <p:tag name="KSO_WM_SLIDE_THEME_NAME" val="黄绿色简约风简单几何形状主题模板"/>
</p:tagLst>
</file>

<file path=ppt/tags/tag1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7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357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  <p:tag name="KSO_WM_UNIT_TEXT_FILL_FORE_SCHEMECOLOR_INDEX_BRIGHTNESS" val="0"/>
  <p:tag name="KSO_WM_UNIT_TEXT_FILL_FORE_SCHEMECOLOR_INDEX" val="2"/>
  <p:tag name="KSO_WM_UNIT_TEXT_FILL_TYPE" val="1"/>
</p:tagLst>
</file>

<file path=ppt/tags/tag1358.xml><?xml version="1.0" encoding="utf-8"?>
<p:tagLst xmlns:p="http://schemas.openxmlformats.org/presentationml/2006/main">
  <p:tag name="KSO_WM_SLIDE_ID" val="custom20230996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96"/>
  <p:tag name="KSO_WM_SLIDE_TYPE" val="sectionTitle"/>
  <p:tag name="KSO_WM_SLIDE_SUBTYPE" val="pureTxt"/>
  <p:tag name="KSO_WM_SLIDE_LAYOUT" val="a_e"/>
  <p:tag name="KSO_WM_SLIDE_LAYOUT_CNT" val="1_1"/>
  <p:tag name="KSO_WM_SLIDE_THEME_ID" val="3313005"/>
  <p:tag name="KSO_WM_SLIDE_THEME_NAME" val="黄绿色简约风简单几何形状主题模板"/>
</p:tagLst>
</file>

<file path=ppt/tags/tag13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456692914,&quot;width&quot;:805.553779527559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66.xml><?xml version="1.0" encoding="utf-8"?>
<p:tagLst xmlns:p="http://schemas.openxmlformats.org/presentationml/2006/main">
  <p:tag name="KSO_WM_BEAUTIFY_FLAG" val=""/>
</p:tagLst>
</file>

<file path=ppt/tags/tag1367.xml><?xml version="1.0" encoding="utf-8"?>
<p:tagLst xmlns:p="http://schemas.openxmlformats.org/presentationml/2006/main">
  <p:tag name="KSO_WM_BEAUTIFY_FLAG" val=""/>
</p:tagLst>
</file>

<file path=ppt/tags/tag1368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69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3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71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73.xml><?xml version="1.0" encoding="utf-8"?>
<p:tagLst xmlns:p="http://schemas.openxmlformats.org/presentationml/2006/main">
  <p:tag name="KSO_WM_BEAUTIFY_FLAG" val=""/>
</p:tagLst>
</file>

<file path=ppt/tags/tag1374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76.xml><?xml version="1.0" encoding="utf-8"?>
<p:tagLst xmlns:p="http://schemas.openxmlformats.org/presentationml/2006/main">
  <p:tag name="KSO_WM_BEAUTIFY_FLAG" val=""/>
</p:tagLst>
</file>

<file path=ppt/tags/tag1377.xml><?xml version="1.0" encoding="utf-8"?>
<p:tagLst xmlns:p="http://schemas.openxmlformats.org/presentationml/2006/main">
  <p:tag name="KSO_WM_BEAUTIFY_FLAG" val=""/>
</p:tagLst>
</file>

<file path=ppt/tags/tag1378.xml><?xml version="1.0" encoding="utf-8"?>
<p:tagLst xmlns:p="http://schemas.openxmlformats.org/presentationml/2006/main">
  <p:tag name="KSO_WM_BEAUTIFY_FLAG" val=""/>
</p:tagLst>
</file>

<file path=ppt/tags/tag1379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3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81.xml><?xml version="1.0" encoding="utf-8"?>
<p:tagLst xmlns:p="http://schemas.openxmlformats.org/presentationml/2006/main">
  <p:tag name="KSO_WM_BEAUTIFY_FLAG" val=""/>
</p:tagLst>
</file>

<file path=ppt/tags/tag1382.xml><?xml version="1.0" encoding="utf-8"?>
<p:tagLst xmlns:p="http://schemas.openxmlformats.org/presentationml/2006/main">
  <p:tag name="KSO_WM_BEAUTIFY_FLAG" val=""/>
</p:tagLst>
</file>

<file path=ppt/tags/tag1383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7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38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2"/>
  <p:tag name="KSO_WM_UNIT_TEXT_FILL_FORE_SCHEMECOLOR_INDEX_BRIGHTNESS" val="0"/>
  <p:tag name="KSO_WM_UNIT_TEXT_FILL_FORE_SCHEMECOLOR_INDEX" val="2"/>
  <p:tag name="KSO_WM_UNIT_TEXT_FILL_TYPE" val="1"/>
</p:tagLst>
</file>

<file path=ppt/tags/tag1386.xml><?xml version="1.0" encoding="utf-8"?>
<p:tagLst xmlns:p="http://schemas.openxmlformats.org/presentationml/2006/main">
  <p:tag name="KSO_WM_SLIDE_ID" val="custom20230996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96"/>
  <p:tag name="KSO_WM_SLIDE_TYPE" val="sectionTitle"/>
  <p:tag name="KSO_WM_SLIDE_SUBTYPE" val="pureTxt"/>
  <p:tag name="KSO_WM_SLIDE_LAYOUT" val="a_e"/>
  <p:tag name="KSO_WM_SLIDE_LAYOUT_CNT" val="1_1"/>
  <p:tag name="KSO_WM_SLIDE_THEME_ID" val="3313005"/>
  <p:tag name="KSO_WM_SLIDE_THEME_NAME" val="黄绿色简约风简单几何形状主题模板"/>
</p:tagLst>
</file>

<file path=ppt/tags/tag13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88.xml><?xml version="1.0" encoding="utf-8"?>
<p:tagLst xmlns:p="http://schemas.openxmlformats.org/presentationml/2006/main">
  <p:tag name="KSO_WM_BEAUTIFY_FLAG" val=""/>
</p:tagLst>
</file>

<file path=ppt/tags/tag1389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390.xml><?xml version="1.0" encoding="utf-8"?>
<p:tagLst xmlns:p="http://schemas.openxmlformats.org/presentationml/2006/main">
  <p:tag name="KSO_WM_BEAUTIFY_FLAG" val=""/>
</p:tagLst>
</file>

<file path=ppt/tags/tag1391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93.xml><?xml version="1.0" encoding="utf-8"?>
<p:tagLst xmlns:p="http://schemas.openxmlformats.org/presentationml/2006/main">
  <p:tag name="KSO_WM_BEAUTIFY_FLAG" val=""/>
</p:tagLst>
</file>

<file path=ppt/tags/tag1394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96.xml><?xml version="1.0" encoding="utf-8"?>
<p:tagLst xmlns:p="http://schemas.openxmlformats.org/presentationml/2006/main">
  <p:tag name="KSO_WM_BEAUTIFY_FLAG" val=""/>
</p:tagLst>
</file>

<file path=ppt/tags/tag1397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398.xml><?xml version="1.0" encoding="utf-8"?>
<p:tagLst xmlns:p="http://schemas.openxmlformats.org/presentationml/2006/main">
  <p:tag name="KSO_WM_UNIT_TABLE_BEAUTIFY" val="smartTable{7de00386-526f-47a6-8995-6f2c30bae46d}"/>
  <p:tag name="TABLE_EMPHASIZE_COLOR" val="5556360"/>
  <p:tag name="TABLE_SKINIDX" val="4"/>
  <p:tag name="TABLE_COLORIDX" val="e"/>
  <p:tag name="TABLE_COLOR_RGB" val="0x000000*0xFFFFFF*0x212121*0xFFFFFF*0x54C888*0x42C2AA*0x42AAC2*0x5898CC*0x7B7BB3*0x8371BB"/>
  <p:tag name="TABLE_ENDDRAG_ORIGIN_RECT" val="769*385"/>
  <p:tag name="TABLE_ENDDRAG_RECT" val="91*101*769*385"/>
  <p:tag name="KSO_WM_BEAUTIFY_FLAG" val=""/>
</p:tagLst>
</file>

<file path=ppt/tags/tag139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"/>
  <p:tag name="KSO_WM_UNIT_CONTENT_GROUP_TYPE" val="titlestyle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400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4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02.xml><?xml version="1.0" encoding="utf-8"?>
<p:tagLst xmlns:p="http://schemas.openxmlformats.org/presentationml/2006/main">
  <p:tag name="KSO_WM_BEAUTIFY_FLAG" val=""/>
</p:tagLst>
</file>

<file path=ppt/tags/tag1403.xml><?xml version="1.0" encoding="utf-8"?>
<p:tagLst xmlns:p="http://schemas.openxmlformats.org/presentationml/2006/main">
  <p:tag name="KSO_WM_BEAUTIFY_FLAG" val=""/>
</p:tagLst>
</file>

<file path=ppt/tags/tag1404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40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06.xml><?xml version="1.0" encoding="utf-8"?>
<p:tagLst xmlns:p="http://schemas.openxmlformats.org/presentationml/2006/main">
  <p:tag name="KSO_WM_BEAUTIFY_FLAG" val=""/>
</p:tagLst>
</file>

<file path=ppt/tags/tag1407.xml><?xml version="1.0" encoding="utf-8"?>
<p:tagLst xmlns:p="http://schemas.openxmlformats.org/presentationml/2006/main">
  <p:tag name="KSO_WM_BEAUTIFY_FLAG" val=""/>
</p:tagLst>
</file>

<file path=ppt/tags/tag1408.xml><?xml version="1.0" encoding="utf-8"?>
<p:tagLst xmlns:p="http://schemas.openxmlformats.org/presentationml/2006/main">
  <p:tag name="KSO_WM_BEAUTIFY_FLAG" val=""/>
</p:tagLst>
</file>

<file path=ppt/tags/tag1409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410.xml><?xml version="1.0" encoding="utf-8"?>
<p:tagLst xmlns:p="http://schemas.openxmlformats.org/presentationml/2006/main">
  <p:tag name="KSO_WM_BEAUTIFY_FLAG" val=""/>
</p:tagLst>
</file>

<file path=ppt/tags/tag1411.xml><?xml version="1.0" encoding="utf-8"?>
<p:tagLst xmlns:p="http://schemas.openxmlformats.org/presentationml/2006/main">
  <p:tag name="KSO_WM_BEAUTIFY_FLAG" val=""/>
</p:tagLst>
</file>

<file path=ppt/tags/tag1412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4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26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4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28.xml><?xml version="1.0" encoding="utf-8"?>
<p:tagLst xmlns:p="http://schemas.openxmlformats.org/presentationml/2006/main">
  <p:tag name="KSO_WM_BEAUTIFY_FLAG" val=""/>
</p:tagLst>
</file>

<file path=ppt/tags/tag1429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430.xml><?xml version="1.0" encoding="utf-8"?>
<p:tagLst xmlns:p="http://schemas.openxmlformats.org/presentationml/2006/main">
  <p:tag name="KSO_WM_BEAUTIFY_FLAG" val=""/>
</p:tagLst>
</file>

<file path=ppt/tags/tag1431.xml><?xml version="1.0" encoding="utf-8"?>
<p:tagLst xmlns:p="http://schemas.openxmlformats.org/presentationml/2006/main">
  <p:tag name="KSO_WM_BEAUTIFY_FLAG" val=""/>
</p:tagLst>
</file>

<file path=ppt/tags/tag1432.xml><?xml version="1.0" encoding="utf-8"?>
<p:tagLst xmlns:p="http://schemas.openxmlformats.org/presentationml/2006/main">
  <p:tag name="KSO_WM_BEAUTIFY_FLAG" val=""/>
</p:tagLst>
</file>

<file path=ppt/tags/tag1433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7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43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2"/>
  <p:tag name="KSO_WM_UNIT_TEXT_FILL_FORE_SCHEMECOLOR_INDEX_BRIGHTNESS" val="0"/>
  <p:tag name="KSO_WM_UNIT_TEXT_FILL_FORE_SCHEMECOLOR_INDEX" val="2"/>
  <p:tag name="KSO_WM_UNIT_TEXT_FILL_TYPE" val="1"/>
</p:tagLst>
</file>

<file path=ppt/tags/tag1436.xml><?xml version="1.0" encoding="utf-8"?>
<p:tagLst xmlns:p="http://schemas.openxmlformats.org/presentationml/2006/main">
  <p:tag name="KSO_WM_SLIDE_ID" val="custom20230996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96"/>
  <p:tag name="KSO_WM_SLIDE_TYPE" val="sectionTitle"/>
  <p:tag name="KSO_WM_SLIDE_SUBTYPE" val="pureTxt"/>
  <p:tag name="KSO_WM_SLIDE_LAYOUT" val="a_e"/>
  <p:tag name="KSO_WM_SLIDE_LAYOUT_CNT" val="1_1"/>
  <p:tag name="KSO_WM_SLIDE_THEME_ID" val="3313005"/>
  <p:tag name="KSO_WM_SLIDE_THEME_NAME" val="黄绿色简约风简单几何形状主题模板"/>
</p:tagLst>
</file>

<file path=ppt/tags/tag14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262_3*l_h_f*1_2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262_3*l_h_f*1_4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4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262_3*l_h_f*1_1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262_3*l_h_f*1_3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262_3*l_h_f*1_4_1"/>
  <p:tag name="KSO_WM_TEMPLATE_CATEGORY" val="diagram"/>
  <p:tag name="KSO_WM_TEMPLATE_INDEX" val="20231262"/>
  <p:tag name="KSO_WM_UNIT_LAYERLEVEL" val="1_1_1"/>
  <p:tag name="KSO_WM_TAG_VERSION" val="3.0"/>
  <p:tag name="KSO_WM_BEAUTIFY_FLAG" val="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43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4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20_3*l_h_i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20_3*l_h_i*1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47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20_3*l_h_f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20_3*l_h_i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20_3*l_h_i*1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450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20_3*l_h_f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20_3*l_h_i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7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20_3*l_h_i*1_3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7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3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20_3*l_h_f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20_3*l_h_i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20_3*l_h_i*1_4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8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56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20_3*l_h_f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57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4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20_3*l_h_i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20_3*l_h_i*1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1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20_3*l_h_f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20_3*l_h_i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20_3*l_h_i*1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4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20_3*l_h_f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20_3*l_h_i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7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20_3*l_h_i*1_3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7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7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20_3*l_h_f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20_3*l_h_i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20_3*l_h_i*1_4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8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470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20_3*l_h_f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71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4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48.5586614173228,&quot;width&quot;:861.3488188976378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85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4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630.8979527559055,&quot;width&quot;:887.4621259842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499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7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50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4"/>
  <p:tag name="KSO_WM_UNIT_TEXT_FILL_FORE_SCHEMECOLOR_INDEX_BRIGHTNESS" val="0"/>
  <p:tag name="KSO_WM_UNIT_TEXT_FILL_FORE_SCHEMECOLOR_INDEX" val="2"/>
  <p:tag name="KSO_WM_UNIT_TEXT_FILL_TYPE" val="1"/>
</p:tagLst>
</file>

<file path=ppt/tags/tag1502.xml><?xml version="1.0" encoding="utf-8"?>
<p:tagLst xmlns:p="http://schemas.openxmlformats.org/presentationml/2006/main">
  <p:tag name="KSO_WM_SLIDE_ID" val="custom20230996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96"/>
  <p:tag name="KSO_WM_SLIDE_TYPE" val="sectionTitle"/>
  <p:tag name="KSO_WM_SLIDE_SUBTYPE" val="pureTxt"/>
  <p:tag name="KSO_WM_SLIDE_LAYOUT" val="a_e"/>
  <p:tag name="KSO_WM_SLIDE_LAYOUT_CNT" val="1_1"/>
  <p:tag name="KSO_WM_SLIDE_THEME_ID" val="3313005"/>
  <p:tag name="KSO_WM_SLIDE_THEME_NAME" val="黄绿色简约风简单几何形状主题模板"/>
</p:tagLst>
</file>

<file path=ppt/tags/tag15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504.xml><?xml version="1.0" encoding="utf-8"?>
<p:tagLst xmlns:p="http://schemas.openxmlformats.org/presentationml/2006/main">
  <p:tag name="KSO_WM_BEAUTIFY_FLAG" val=""/>
</p:tagLst>
</file>

<file path=ppt/tags/tag1505.xml><?xml version="1.0" encoding="utf-8"?>
<p:tagLst xmlns:p="http://schemas.openxmlformats.org/presentationml/2006/main">
  <p:tag name="KSO_WM_BEAUTIFY_FLAG" val=""/>
</p:tagLst>
</file>

<file path=ppt/tags/tag1506.xml><?xml version="1.0" encoding="utf-8"?>
<p:tagLst xmlns:p="http://schemas.openxmlformats.org/presentationml/2006/main">
  <p:tag name="KSO_WM_BEAUTIFY_FLAG" val=""/>
</p:tagLst>
</file>

<file path=ppt/tags/tag1507.xml><?xml version="1.0" encoding="utf-8"?>
<p:tagLst xmlns:p="http://schemas.openxmlformats.org/presentationml/2006/main">
  <p:tag name="KSO_WM_BEAUTIFY_FLAG" val=""/>
</p:tagLst>
</file>

<file path=ppt/tags/tag1508.xml><?xml version="1.0" encoding="utf-8"?>
<p:tagLst xmlns:p="http://schemas.openxmlformats.org/presentationml/2006/main">
  <p:tag name="KSO_WM_BEAUTIFY_FLAG" val=""/>
</p:tagLst>
</file>

<file path=ppt/tags/tag1509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5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511.xml><?xml version="1.0" encoding="utf-8"?>
<p:tagLst xmlns:p="http://schemas.openxmlformats.org/presentationml/2006/main">
  <p:tag name="KSO_WM_BEAUTIFY_FLAG" val=""/>
</p:tagLst>
</file>

<file path=ppt/tags/tag1512.xml><?xml version="1.0" encoding="utf-8"?>
<p:tagLst xmlns:p="http://schemas.openxmlformats.org/presentationml/2006/main">
  <p:tag name="KSO_WM_BEAUTIFY_FLAG" val=""/>
</p:tagLst>
</file>

<file path=ppt/tags/tag1513.xml><?xml version="1.0" encoding="utf-8"?>
<p:tagLst xmlns:p="http://schemas.openxmlformats.org/presentationml/2006/main">
  <p:tag name="KSO_WM_BEAUTIFY_FLAG" val=""/>
</p:tagLst>
</file>

<file path=ppt/tags/tag1514.xml><?xml version="1.0" encoding="utf-8"?>
<p:tagLst xmlns:p="http://schemas.openxmlformats.org/presentationml/2006/main">
  <p:tag name="KSO_WM_BEAUTIFY_FLAG" val=""/>
</p:tagLst>
</file>

<file path=ppt/tags/tag1515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5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517.xml><?xml version="1.0" encoding="utf-8"?>
<p:tagLst xmlns:p="http://schemas.openxmlformats.org/presentationml/2006/main">
  <p:tag name="KSO_WM_BEAUTIFY_FLAG" val=""/>
</p:tagLst>
</file>

<file path=ppt/tags/tag1518.xml><?xml version="1.0" encoding="utf-8"?>
<p:tagLst xmlns:p="http://schemas.openxmlformats.org/presentationml/2006/main">
  <p:tag name="KSO_WM_BEAUTIFY_FLAG" val=""/>
</p:tagLst>
</file>

<file path=ppt/tags/tag1519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520.xml><?xml version="1.0" encoding="utf-8"?>
<p:tagLst xmlns:p="http://schemas.openxmlformats.org/presentationml/2006/main">
  <p:tag name="KSO_WM_BEAUTIFY_FLAG" val=""/>
</p:tagLst>
</file>

<file path=ppt/tags/tag1521.xml><?xml version="1.0" encoding="utf-8"?>
<p:tagLst xmlns:p="http://schemas.openxmlformats.org/presentationml/2006/main">
  <p:tag name="KSO_WM_TEMPLATE_CATEGORY" val="custom"/>
  <p:tag name="KSO_WM_TEMPLATE_INDEX" val="20231217"/>
  <p:tag name="KSO_WM_SLIDE_THEME_ID" val="3313005"/>
  <p:tag name="KSO_WM_SLIDE_THEME_NAME" val="黄绿色简约风简单几何形状主题模板"/>
  <p:tag name="KSO_WM_SLIDE_TYPE" val="text"/>
</p:tagLst>
</file>

<file path=ppt/tags/tag1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7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5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4"/>
  <p:tag name="KSO_WM_UNIT_TEXT_FILL_FORE_SCHEMECOLOR_INDEX_BRIGHTNESS" val="0"/>
  <p:tag name="KSO_WM_UNIT_TEXT_FILL_FORE_SCHEMECOLOR_INDEX" val="2"/>
  <p:tag name="KSO_WM_UNIT_TEXT_FILL_TYPE" val="1"/>
</p:tagLst>
</file>

<file path=ppt/tags/tag1524.xml><?xml version="1.0" encoding="utf-8"?>
<p:tagLst xmlns:p="http://schemas.openxmlformats.org/presentationml/2006/main">
  <p:tag name="KSO_WM_SLIDE_ID" val="custom20230996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96"/>
  <p:tag name="KSO_WM_SLIDE_TYPE" val="sectionTitle"/>
  <p:tag name="KSO_WM_SLIDE_SUBTYPE" val="pureTxt"/>
  <p:tag name="KSO_WM_SLIDE_LAYOUT" val="a_e"/>
  <p:tag name="KSO_WM_SLIDE_LAYOUT_CNT" val="1_1"/>
  <p:tag name="KSO_WM_SLIDE_THEME_ID" val="3313005"/>
  <p:tag name="KSO_WM_SLIDE_THEME_NAME" val="黄绿色简约风简单几何形状主题模板"/>
</p:tagLst>
</file>

<file path=ppt/tags/tag1525.xml><?xml version="1.0" encoding="utf-8"?>
<p:tagLst xmlns:p="http://schemas.openxmlformats.org/presentationml/2006/main">
  <p:tag name="KSO_WM_BEAUTIFY_FLAG" val=""/>
</p:tagLst>
</file>

<file path=ppt/tags/tag1526.xml><?xml version="1.0" encoding="utf-8"?>
<p:tagLst xmlns:p="http://schemas.openxmlformats.org/presentationml/2006/main">
  <p:tag name="KSO_WM_BEAUTIFY_FLAG" val=""/>
</p:tagLst>
</file>

<file path=ppt/tags/tag1527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528.xml><?xml version="1.0" encoding="utf-8"?>
<p:tagLst xmlns:p="http://schemas.openxmlformats.org/presentationml/2006/main">
  <p:tag name="KSO_WM_BEAUTIFY_FLAG" val=""/>
</p:tagLst>
</file>

<file path=ppt/tags/tag1529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530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531.xml><?xml version="1.0" encoding="utf-8"?>
<p:tagLst xmlns:p="http://schemas.openxmlformats.org/presentationml/2006/main">
  <p:tag name="KSO_WM_BEAUTIFY_FLAG" val=""/>
</p:tagLst>
</file>

<file path=ppt/tags/tag1532.xml><?xml version="1.0" encoding="utf-8"?>
<p:tagLst xmlns:p="http://schemas.openxmlformats.org/presentationml/2006/main">
  <p:tag name="KSO_WM_SLIDE_THEME_ID" val="3313005"/>
  <p:tag name="KSO_WM_SLIDE_THEME_NAME" val="黄绿色简约风简单几何形状主题模板"/>
  <p:tag name="KSO_WM_SLIDE_TYPE" val="text"/>
</p:tagLst>
</file>

<file path=ppt/tags/tag1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96_9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 YOU"/>
</p:tagLst>
</file>

<file path=ppt/tags/tag1534.xml><?xml version="1.0" encoding="utf-8"?>
<p:tagLst xmlns:p="http://schemas.openxmlformats.org/presentationml/2006/main">
  <p:tag name="KSO_WM_SLIDE_ID" val="custom20230996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996"/>
  <p:tag name="KSO_WM_SLIDE_TYPE" val="endPage"/>
  <p:tag name="KSO_WM_SLIDE_SUBTYPE" val="pureTxt"/>
  <p:tag name="KSO_WM_SLIDE_LAYOUT" val="a_f"/>
  <p:tag name="KSO_WM_SLIDE_LAYOUT_CNT" val="1_2"/>
  <p:tag name="KSO_WM_SLIDE_THEME_ID" val="3313005"/>
  <p:tag name="KSO_WM_SLIDE_THEME_NAME" val="黄绿色简约风简单几何形状主题模板"/>
</p:tagLst>
</file>

<file path=ppt/tags/tag1535.xml><?xml version="1.0" encoding="utf-8"?>
<p:tagLst xmlns:p="http://schemas.openxmlformats.org/presentationml/2006/main">
  <p:tag name="commondata" val="eyJoZGlkIjoiMDQxMmM4NGMxODFlOGUyMGM3MWNiMGI0MWM3MmVhZTgifQ==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7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3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3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3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3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3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3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3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3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3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3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3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3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3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3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3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3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3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3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3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3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8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5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5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5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5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5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5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5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5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5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5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5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5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5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5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5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5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5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5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5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5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5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5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9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7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7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7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7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7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7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7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7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7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7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7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7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7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7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7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7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7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7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7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7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7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7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7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1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73"/>
  <p:tag name="KSO_WM_UNIT_TYPE" val="f"/>
  <p:tag name="KSO_WM_UNIT_INDEX" val="2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1_1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231"/>
  <p:tag name="KSO_WM_UNIT_TYPE" val="h_f"/>
  <p:tag name="KSO_WM_UNIT_INDEX" val="2_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720"/>
  <p:tag name="KSO_WM_UNIT_TYPE" val="f"/>
  <p:tag name="KSO_WM_UNIT_INDEX" val="1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96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3;二级&#13;三级&#13;四级&#13;五级"/>
  <p:tag name="KSO_WM_UNIT_NOCLEAR" val="0"/>
  <p:tag name="KSO_WM_UNIT_TYPE" val="f"/>
  <p:tag name="KSO_WM_UNIT_INDEX" val="1"/>
  <p:tag name="KSO_WM_TEMPLATE_CATEGORY" val="custom"/>
  <p:tag name="KSO_WM_TEMPLATE_INDEX" val="20230996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91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9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9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9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9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9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9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9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9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9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9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9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9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9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9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9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9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9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9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9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9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9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9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9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9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9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585"/>
  <p:tag name="KSO_WM_UNIT_TYPE" val="f"/>
  <p:tag name="KSO_WM_UNIT_INDEX" val="1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2686</Words>
  <Application>WPS 演示</Application>
  <PresentationFormat>宽屏</PresentationFormat>
  <Paragraphs>310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Normal</vt:lpstr>
      <vt:lpstr>黑体</vt:lpstr>
      <vt:lpstr>思源黑体 CN Normal</vt:lpstr>
      <vt:lpstr>Times New Roman</vt:lpstr>
      <vt:lpstr>仿宋</vt:lpstr>
      <vt:lpstr>WPS</vt:lpstr>
      <vt:lpstr>Office 主题​​</vt:lpstr>
      <vt:lpstr>1_Office 主题​​</vt:lpstr>
      <vt:lpstr>2_Office 主题​​</vt:lpstr>
      <vt:lpstr>3_Office 主题​​</vt:lpstr>
      <vt:lpstr>5_Office 主题​​</vt:lpstr>
      <vt:lpstr>6_Office 主题​​</vt:lpstr>
      <vt:lpstr>流感防控健康讲座</vt:lpstr>
      <vt:lpstr>目录</vt:lpstr>
      <vt:lpstr>流感的现状</vt:lpstr>
      <vt:lpstr>流感的现状</vt:lpstr>
      <vt:lpstr>流感的现状</vt:lpstr>
      <vt:lpstr>流感的现状</vt:lpstr>
      <vt:lpstr>流感防控的难点</vt:lpstr>
      <vt:lpstr>流感防控的难点</vt:lpstr>
      <vt:lpstr>流感的症状与危害</vt:lpstr>
      <vt:lpstr>流感----呼吸道传染</vt:lpstr>
      <vt:lpstr>流感的症状</vt:lpstr>
      <vt:lpstr>流感与普通感冒的区别</vt:lpstr>
      <vt:lpstr>PowerPoint 演示文稿</vt:lpstr>
      <vt:lpstr>65岁及以上的人重症负担在全人群最大</vt:lpstr>
      <vt:lpstr>流感疾病负担在老年人群中随年龄增长而增加</vt:lpstr>
      <vt:lpstr>老年人感染流感的危害</vt:lpstr>
      <vt:lpstr>流感严重并发症</vt:lpstr>
      <vt:lpstr>老年人接种流感疫苗的效果与安全性</vt:lpstr>
      <vt:lpstr>疫苗对老年人的免疫效果</vt:lpstr>
      <vt:lpstr>老年人接种流感疫苗后的保护期</vt:lpstr>
      <vt:lpstr>疫苗的安全性保障</vt:lpstr>
      <vt:lpstr>老年人接种疫苗的极少风险</vt:lpstr>
      <vt:lpstr>老年人接种疫苗的注意事项和要求</vt:lpstr>
      <vt:lpstr>流感疫苗的疑惑</vt:lpstr>
      <vt:lpstr>流感的几点疑惑</vt:lpstr>
      <vt:lpstr>流感的几点疑惑</vt:lpstr>
      <vt:lpstr>流感的几点疑惑</vt:lpstr>
      <vt:lpstr>预 防 措 施</vt:lpstr>
      <vt:lpstr>个人防护要点</vt:lpstr>
      <vt:lpstr>个人防护要点</vt:lpstr>
      <vt:lpstr>个人防护要点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吴＆♂</cp:lastModifiedBy>
  <cp:revision>163</cp:revision>
  <dcterms:created xsi:type="dcterms:W3CDTF">2019-06-19T02:08:00Z</dcterms:created>
  <dcterms:modified xsi:type="dcterms:W3CDTF">2024-12-12T06:38:58Z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CC12AA8B16464762B27869F20B860D3A_13</vt:lpwstr>
  </property>
</Properties>
</file>