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7" r:id="rId3"/>
    <p:sldId id="288" r:id="rId5"/>
    <p:sldId id="289" r:id="rId6"/>
    <p:sldId id="290" r:id="rId7"/>
    <p:sldId id="291" r:id="rId8"/>
    <p:sldId id="292" r:id="rId9"/>
    <p:sldId id="296" r:id="rId10"/>
    <p:sldId id="295" r:id="rId11"/>
    <p:sldId id="293" r:id="rId12"/>
    <p:sldId id="294" r:id="rId13"/>
    <p:sldId id="297" r:id="rId14"/>
    <p:sldId id="298" r:id="rId15"/>
    <p:sldId id="313" r:id="rId16"/>
    <p:sldId id="314" r:id="rId17"/>
    <p:sldId id="315" r:id="rId18"/>
    <p:sldId id="316" r:id="rId19"/>
    <p:sldId id="317" r:id="rId20"/>
    <p:sldId id="318" r:id="rId21"/>
    <p:sldId id="305" r:id="rId22"/>
    <p:sldId id="299" r:id="rId23"/>
    <p:sldId id="301" r:id="rId24"/>
    <p:sldId id="303" r:id="rId25"/>
  </p:sldIdLst>
  <p:sldSz cx="12192000" cy="68580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C5D9"/>
    <a:srgbClr val="1A9BA2"/>
    <a:srgbClr val="FFFFFF"/>
    <a:srgbClr val="F52829"/>
    <a:srgbClr val="FEECEC"/>
    <a:srgbClr val="FDDFDF"/>
    <a:srgbClr val="136E73"/>
    <a:srgbClr val="E5F8FB"/>
    <a:srgbClr val="B5EDF4"/>
    <a:srgbClr val="E015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2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26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8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088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16190-7C07-4527-802B-8585406DB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088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1050883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5088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088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FC898-61C2-4196-8C39-9705DA9A3CE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92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925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175FC898-61C2-4196-8C39-9705DA9A3C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83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5083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175FC898-61C2-4196-8C39-9705DA9A3C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83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5083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175FC898-61C2-4196-8C39-9705DA9A3C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9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79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50798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175FC898-61C2-4196-8C39-9705DA9A3C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1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818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175FC898-61C2-4196-8C39-9705DA9A3C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6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76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175FC898-61C2-4196-8C39-9705DA9A3C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1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717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175FC898-61C2-4196-8C39-9705DA9A3C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2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72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50727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175FC898-61C2-4196-8C39-9705DA9A3C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69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5069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175FC898-61C2-4196-8C39-9705DA9A3C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9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79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50798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175FC898-61C2-4196-8C39-9705DA9A3C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83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5083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175FC898-61C2-4196-8C39-9705DA9A3C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83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5083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175FC898-61C2-4196-8C39-9705DA9A3C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83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5083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175FC898-61C2-4196-8C39-9705DA9A3C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83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5083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175FC898-61C2-4196-8C39-9705DA9A3C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83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5083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175FC898-61C2-4196-8C39-9705DA9A3C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1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6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2EC84C1-BEC3-4068-AC57-CC79C2C700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7EA047-0ED2-4B30-9FA1-CE5CB89288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2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4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5084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5084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2EC84C1-BEC3-4068-AC57-CC79C2C700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085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5085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7EA047-0ED2-4B30-9FA1-CE5CB89288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2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36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5083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5083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2EC84C1-BEC3-4068-AC57-CC79C2C700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083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5084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7EA047-0ED2-4B30-9FA1-CE5CB89288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2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2EC84C1-BEC3-4068-AC57-CC79C2C700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7EA047-0ED2-4B30-9FA1-CE5CB89288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2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5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5085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508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2EC84C1-BEC3-4068-AC57-CC79C2C700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08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508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7EA047-0ED2-4B30-9FA1-CE5CB89288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2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5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50858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50859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5086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2EC84C1-BEC3-4068-AC57-CC79C2C700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086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5086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7EA047-0ED2-4B30-9FA1-CE5CB89288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2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63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50864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50865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50866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50867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5086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2EC84C1-BEC3-4068-AC57-CC79C2C700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086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5087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7EA047-0ED2-4B30-9FA1-CE5CB89288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2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3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5083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2EC84C1-BEC3-4068-AC57-CC79C2C700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083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5083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7EA047-0ED2-4B30-9FA1-CE5CB89288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2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7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2EC84C1-BEC3-4068-AC57-CC79C2C700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087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5087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7EA047-0ED2-4B30-9FA1-CE5CB89288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2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74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50875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50876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5087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2EC84C1-BEC3-4068-AC57-CC79C2C700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087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5087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7EA047-0ED2-4B30-9FA1-CE5CB89288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2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41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50842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50843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5084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2EC84C1-BEC3-4068-AC57-CC79C2C700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084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5084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7EA047-0ED2-4B30-9FA1-CE5CB89288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84C1-BEC3-4068-AC57-CC79C2C700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EA047-0ED2-4B30-9FA1-CE5CB89288F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jpeg"/><Relationship Id="rId2" Type="http://schemas.openxmlformats.org/officeDocument/2006/relationships/tags" Target="../tags/tag1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jpeg"/><Relationship Id="rId2" Type="http://schemas.openxmlformats.org/officeDocument/2006/relationships/tags" Target="../tags/tag15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jpeg"/><Relationship Id="rId2" Type="http://schemas.openxmlformats.org/officeDocument/2006/relationships/tags" Target="../tags/tag16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jpeg"/><Relationship Id="rId2" Type="http://schemas.openxmlformats.org/officeDocument/2006/relationships/tags" Target="../tags/tag17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jpeg"/><Relationship Id="rId2" Type="http://schemas.openxmlformats.org/officeDocument/2006/relationships/tags" Target="../tags/tag18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jpeg"/><Relationship Id="rId2" Type="http://schemas.openxmlformats.org/officeDocument/2006/relationships/tags" Target="../tags/tag19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jpeg"/><Relationship Id="rId2" Type="http://schemas.openxmlformats.org/officeDocument/2006/relationships/tags" Target="../tags/tag20.xml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jpeg"/><Relationship Id="rId2" Type="http://schemas.openxmlformats.org/officeDocument/2006/relationships/tags" Target="../tags/tag21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jpeg"/><Relationship Id="rId2" Type="http://schemas.openxmlformats.org/officeDocument/2006/relationships/tags" Target="../tags/tag4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jpeg"/><Relationship Id="rId2" Type="http://schemas.openxmlformats.org/officeDocument/2006/relationships/tags" Target="../tags/tag22.xml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4.xml"/><Relationship Id="rId2" Type="http://schemas.openxmlformats.org/officeDocument/2006/relationships/image" Target="../media/image2.jpeg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jpeg"/><Relationship Id="rId2" Type="http://schemas.openxmlformats.org/officeDocument/2006/relationships/tags" Target="../tags/tag25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jpeg"/><Relationship Id="rId2" Type="http://schemas.openxmlformats.org/officeDocument/2006/relationships/tags" Target="../tags/tag5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jpeg"/><Relationship Id="rId2" Type="http://schemas.openxmlformats.org/officeDocument/2006/relationships/tags" Target="../tags/tag8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9" name="矩形 5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5000">
                <a:srgbClr val="B5EDF4">
                  <a:alpha val="70000"/>
                </a:srgbClr>
              </a:gs>
              <a:gs pos="100000">
                <a:srgbClr val="0BC5D9">
                  <a:alpha val="5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97154" name="图形 64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l="31772" r="33119"/>
          <a:stretch>
            <a:fillRect/>
          </a:stretch>
        </p:blipFill>
        <p:spPr>
          <a:xfrm rot="10800000">
            <a:off x="4242621" y="-1"/>
            <a:ext cx="3725809" cy="6857999"/>
          </a:xfrm>
          <a:prstGeom prst="rect">
            <a:avLst/>
          </a:prstGeom>
        </p:spPr>
      </p:pic>
      <p:grpSp>
        <p:nvGrpSpPr>
          <p:cNvPr id="95" name="组合 637"/>
          <p:cNvGrpSpPr/>
          <p:nvPr/>
        </p:nvGrpSpPr>
        <p:grpSpPr>
          <a:xfrm>
            <a:off x="-911329" y="3215983"/>
            <a:ext cx="5458398" cy="4646285"/>
            <a:chOff x="-894408" y="3149140"/>
            <a:chExt cx="4935652" cy="4201314"/>
          </a:xfrm>
        </p:grpSpPr>
        <p:grpSp>
          <p:nvGrpSpPr>
            <p:cNvPr id="96" name="组合 628"/>
            <p:cNvGrpSpPr/>
            <p:nvPr/>
          </p:nvGrpSpPr>
          <p:grpSpPr>
            <a:xfrm>
              <a:off x="1075502" y="4160112"/>
              <a:ext cx="1749930" cy="1694895"/>
              <a:chOff x="1075502" y="4160112"/>
              <a:chExt cx="1749930" cy="1694895"/>
            </a:xfrm>
            <a:effectLst>
              <a:outerShdw blurRad="254000" dist="63500" dir="18900000" sx="105000" sy="105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048851" name="任意多边形: 形状 561"/>
              <p:cNvSpPr/>
              <p:nvPr/>
            </p:nvSpPr>
            <p:spPr>
              <a:xfrm>
                <a:off x="1075502" y="4160112"/>
                <a:ext cx="1749930" cy="1694895"/>
              </a:xfrm>
              <a:custGeom>
                <a:avLst/>
                <a:gdLst>
                  <a:gd name="connsiteX0" fmla="*/ 283469 w 1749930"/>
                  <a:gd name="connsiteY0" fmla="*/ 1659575 h 1694895"/>
                  <a:gd name="connsiteX1" fmla="*/ 143664 w 1749930"/>
                  <a:gd name="connsiteY1" fmla="*/ 221843 h 1694895"/>
                  <a:gd name="connsiteX2" fmla="*/ 800595 w 1749930"/>
                  <a:gd name="connsiteY2" fmla="*/ 72999 h 1694895"/>
                  <a:gd name="connsiteX3" fmla="*/ 1021163 w 1749930"/>
                  <a:gd name="connsiteY3" fmla="*/ 526504 h 1694895"/>
                  <a:gd name="connsiteX4" fmla="*/ 1525470 w 1749930"/>
                  <a:gd name="connsiteY4" fmla="*/ 528452 h 1694895"/>
                  <a:gd name="connsiteX5" fmla="*/ 1676359 w 1749930"/>
                  <a:gd name="connsiteY5" fmla="*/ 1184915 h 1694895"/>
                  <a:gd name="connsiteX6" fmla="*/ 320305 w 1749930"/>
                  <a:gd name="connsiteY6" fmla="*/ 1682620 h 1694895"/>
                  <a:gd name="connsiteX7" fmla="*/ 296151 w 1749930"/>
                  <a:gd name="connsiteY7" fmla="*/ 1680185 h 1694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9930" h="1694895">
                    <a:moveTo>
                      <a:pt x="283469" y="1659575"/>
                    </a:moveTo>
                    <a:cubicBezTo>
                      <a:pt x="-243240" y="799102"/>
                      <a:pt x="116685" y="259984"/>
                      <a:pt x="143664" y="221843"/>
                    </a:cubicBezTo>
                    <a:cubicBezTo>
                      <a:pt x="283917" y="145"/>
                      <a:pt x="578293" y="-66689"/>
                      <a:pt x="800595" y="72999"/>
                    </a:cubicBezTo>
                    <a:cubicBezTo>
                      <a:pt x="959393" y="172774"/>
                      <a:pt x="1039201" y="351460"/>
                      <a:pt x="1021163" y="526504"/>
                    </a:cubicBezTo>
                    <a:cubicBezTo>
                      <a:pt x="1171058" y="434326"/>
                      <a:pt x="1366653" y="428736"/>
                      <a:pt x="1525470" y="528452"/>
                    </a:cubicBezTo>
                    <a:cubicBezTo>
                      <a:pt x="1747792" y="668140"/>
                      <a:pt x="1815269" y="962341"/>
                      <a:pt x="1676359" y="1184915"/>
                    </a:cubicBezTo>
                    <a:cubicBezTo>
                      <a:pt x="1653705" y="1225823"/>
                      <a:pt x="1324071" y="1783953"/>
                      <a:pt x="320305" y="1682620"/>
                    </a:cubicBezTo>
                    <a:lnTo>
                      <a:pt x="296151" y="1680185"/>
                    </a:ln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52" name="任意多边形: 形状 562"/>
              <p:cNvSpPr/>
              <p:nvPr/>
            </p:nvSpPr>
            <p:spPr>
              <a:xfrm>
                <a:off x="1126033" y="4208866"/>
                <a:ext cx="1650685" cy="1597114"/>
              </a:xfrm>
              <a:custGeom>
                <a:avLst/>
                <a:gdLst>
                  <a:gd name="connsiteX0" fmla="*/ 1583656 w 1650685"/>
                  <a:gd name="connsiteY0" fmla="*/ 1111461 h 1597114"/>
                  <a:gd name="connsiteX1" fmla="*/ 1448974 w 1650685"/>
                  <a:gd name="connsiteY1" fmla="*/ 521228 h 1597114"/>
                  <a:gd name="connsiteX2" fmla="*/ 858741 w 1650685"/>
                  <a:gd name="connsiteY2" fmla="*/ 655930 h 1597114"/>
                  <a:gd name="connsiteX3" fmla="*/ 724039 w 1650685"/>
                  <a:gd name="connsiteY3" fmla="*/ 65697 h 1597114"/>
                  <a:gd name="connsiteX4" fmla="*/ 133807 w 1650685"/>
                  <a:gd name="connsiteY4" fmla="*/ 200379 h 1597114"/>
                  <a:gd name="connsiteX5" fmla="*/ 274722 w 1650685"/>
                  <a:gd name="connsiteY5" fmla="*/ 1585244 h 1597114"/>
                  <a:gd name="connsiteX6" fmla="*/ 1583656 w 1650685"/>
                  <a:gd name="connsiteY6" fmla="*/ 1111461 h 1597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0685" h="1597114">
                    <a:moveTo>
                      <a:pt x="1583656" y="1111461"/>
                    </a:moveTo>
                    <a:cubicBezTo>
                      <a:pt x="1709455" y="911288"/>
                      <a:pt x="1649127" y="647008"/>
                      <a:pt x="1448974" y="521228"/>
                    </a:cubicBezTo>
                    <a:cubicBezTo>
                      <a:pt x="1248821" y="395448"/>
                      <a:pt x="984540" y="455737"/>
                      <a:pt x="858741" y="655930"/>
                    </a:cubicBezTo>
                    <a:cubicBezTo>
                      <a:pt x="984540" y="455737"/>
                      <a:pt x="924251" y="191516"/>
                      <a:pt x="724039" y="65697"/>
                    </a:cubicBezTo>
                    <a:cubicBezTo>
                      <a:pt x="523828" y="-60122"/>
                      <a:pt x="259645" y="187"/>
                      <a:pt x="133807" y="200379"/>
                    </a:cubicBezTo>
                    <a:cubicBezTo>
                      <a:pt x="133807" y="200379"/>
                      <a:pt x="-249416" y="729037"/>
                      <a:pt x="274722" y="1585244"/>
                    </a:cubicBezTo>
                    <a:cubicBezTo>
                      <a:pt x="1273482" y="1686070"/>
                      <a:pt x="1583656" y="1111461"/>
                      <a:pt x="1583656" y="1111461"/>
                    </a:cubicBezTo>
                    <a:close/>
                  </a:path>
                </a:pathLst>
              </a:custGeom>
              <a:solidFill>
                <a:srgbClr val="E01516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53" name="任意多边形: 形状 563"/>
              <p:cNvSpPr/>
              <p:nvPr/>
            </p:nvSpPr>
            <p:spPr>
              <a:xfrm>
                <a:off x="1226610" y="4710737"/>
                <a:ext cx="1052823" cy="865522"/>
              </a:xfrm>
              <a:custGeom>
                <a:avLst/>
                <a:gdLst>
                  <a:gd name="connsiteX0" fmla="*/ 323437 w 1052823"/>
                  <a:gd name="connsiteY0" fmla="*/ 781595 h 865522"/>
                  <a:gd name="connsiteX1" fmla="*/ 316483 w 1052823"/>
                  <a:gd name="connsiteY1" fmla="*/ 759271 h 865522"/>
                  <a:gd name="connsiteX2" fmla="*/ 598217 w 1052823"/>
                  <a:gd name="connsiteY2" fmla="*/ 107989 h 865522"/>
                  <a:gd name="connsiteX3" fmla="*/ 322736 w 1052823"/>
                  <a:gd name="connsiteY3" fmla="*/ 406904 h 865522"/>
                  <a:gd name="connsiteX4" fmla="*/ 299964 w 1052823"/>
                  <a:gd name="connsiteY4" fmla="*/ 409962 h 865522"/>
                  <a:gd name="connsiteX5" fmla="*/ 7536 w 1052823"/>
                  <a:gd name="connsiteY5" fmla="*/ 226172 h 865522"/>
                  <a:gd name="connsiteX6" fmla="*/ 1108 w 1052823"/>
                  <a:gd name="connsiteY6" fmla="*/ 201597 h 865522"/>
                  <a:gd name="connsiteX7" fmla="*/ 25691 w 1052823"/>
                  <a:gd name="connsiteY7" fmla="*/ 195178 h 865522"/>
                  <a:gd name="connsiteX8" fmla="*/ 26626 w 1052823"/>
                  <a:gd name="connsiteY8" fmla="*/ 195764 h 865522"/>
                  <a:gd name="connsiteX9" fmla="*/ 306509 w 1052823"/>
                  <a:gd name="connsiteY9" fmla="*/ 371607 h 865522"/>
                  <a:gd name="connsiteX10" fmla="*/ 643507 w 1052823"/>
                  <a:gd name="connsiteY10" fmla="*/ 5916 h 865522"/>
                  <a:gd name="connsiteX11" fmla="*/ 666493 w 1052823"/>
                  <a:gd name="connsiteY11" fmla="*/ 3033 h 865522"/>
                  <a:gd name="connsiteX12" fmla="*/ 673174 w 1052823"/>
                  <a:gd name="connsiteY12" fmla="*/ 25201 h 865522"/>
                  <a:gd name="connsiteX13" fmla="*/ 399369 w 1052823"/>
                  <a:gd name="connsiteY13" fmla="*/ 658289 h 865522"/>
                  <a:gd name="connsiteX14" fmla="*/ 661447 w 1052823"/>
                  <a:gd name="connsiteY14" fmla="*/ 342212 h 865522"/>
                  <a:gd name="connsiteX15" fmla="*/ 683927 w 1052823"/>
                  <a:gd name="connsiteY15" fmla="*/ 337985 h 865522"/>
                  <a:gd name="connsiteX16" fmla="*/ 692323 w 1052823"/>
                  <a:gd name="connsiteY16" fmla="*/ 359257 h 865522"/>
                  <a:gd name="connsiteX17" fmla="*/ 621787 w 1052823"/>
                  <a:gd name="connsiteY17" fmla="*/ 575481 h 865522"/>
                  <a:gd name="connsiteX18" fmla="*/ 905917 w 1052823"/>
                  <a:gd name="connsiteY18" fmla="*/ 264430 h 865522"/>
                  <a:gd name="connsiteX19" fmla="*/ 928338 w 1052823"/>
                  <a:gd name="connsiteY19" fmla="*/ 261119 h 865522"/>
                  <a:gd name="connsiteX20" fmla="*/ 928727 w 1052823"/>
                  <a:gd name="connsiteY20" fmla="*/ 261333 h 865522"/>
                  <a:gd name="connsiteX21" fmla="*/ 936169 w 1052823"/>
                  <a:gd name="connsiteY21" fmla="*/ 282332 h 865522"/>
                  <a:gd name="connsiteX22" fmla="*/ 800162 w 1052823"/>
                  <a:gd name="connsiteY22" fmla="*/ 681801 h 865522"/>
                  <a:gd name="connsiteX23" fmla="*/ 1043346 w 1052823"/>
                  <a:gd name="connsiteY23" fmla="*/ 832612 h 865522"/>
                  <a:gd name="connsiteX24" fmla="*/ 1043463 w 1052823"/>
                  <a:gd name="connsiteY24" fmla="*/ 832612 h 865522"/>
                  <a:gd name="connsiteX25" fmla="*/ 1048449 w 1052823"/>
                  <a:gd name="connsiteY25" fmla="*/ 857507 h 865522"/>
                  <a:gd name="connsiteX26" fmla="*/ 1024431 w 1052823"/>
                  <a:gd name="connsiteY26" fmla="*/ 863058 h 865522"/>
                  <a:gd name="connsiteX27" fmla="*/ 769131 w 1052823"/>
                  <a:gd name="connsiteY27" fmla="*/ 704689 h 865522"/>
                  <a:gd name="connsiteX28" fmla="*/ 769033 w 1052823"/>
                  <a:gd name="connsiteY28" fmla="*/ 704689 h 865522"/>
                  <a:gd name="connsiteX29" fmla="*/ 761592 w 1052823"/>
                  <a:gd name="connsiteY29" fmla="*/ 683671 h 865522"/>
                  <a:gd name="connsiteX30" fmla="*/ 874574 w 1052823"/>
                  <a:gd name="connsiteY30" fmla="*/ 352010 h 865522"/>
                  <a:gd name="connsiteX31" fmla="*/ 592081 w 1052823"/>
                  <a:gd name="connsiteY31" fmla="*/ 661035 h 865522"/>
                  <a:gd name="connsiteX32" fmla="*/ 569796 w 1052823"/>
                  <a:gd name="connsiteY32" fmla="*/ 664386 h 865522"/>
                  <a:gd name="connsiteX33" fmla="*/ 561751 w 1052823"/>
                  <a:gd name="connsiteY33" fmla="*/ 643348 h 865522"/>
                  <a:gd name="connsiteX34" fmla="*/ 628917 w 1052823"/>
                  <a:gd name="connsiteY34" fmla="*/ 437526 h 865522"/>
                  <a:gd name="connsiteX35" fmla="*/ 346813 w 1052823"/>
                  <a:gd name="connsiteY35" fmla="*/ 777913 h 865522"/>
                  <a:gd name="connsiteX36" fmla="*/ 323593 w 1052823"/>
                  <a:gd name="connsiteY36" fmla="*/ 781809 h 86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52823" h="865522">
                    <a:moveTo>
                      <a:pt x="323437" y="781595"/>
                    </a:moveTo>
                    <a:cubicBezTo>
                      <a:pt x="315938" y="776881"/>
                      <a:pt x="312977" y="767413"/>
                      <a:pt x="316483" y="759271"/>
                    </a:cubicBezTo>
                    <a:lnTo>
                      <a:pt x="598217" y="107989"/>
                    </a:lnTo>
                    <a:lnTo>
                      <a:pt x="322736" y="406904"/>
                    </a:lnTo>
                    <a:cubicBezTo>
                      <a:pt x="316853" y="413254"/>
                      <a:pt x="307308" y="414540"/>
                      <a:pt x="299964" y="409962"/>
                    </a:cubicBezTo>
                    <a:lnTo>
                      <a:pt x="7536" y="226172"/>
                    </a:lnTo>
                    <a:cubicBezTo>
                      <a:pt x="-1016" y="221158"/>
                      <a:pt x="-3899" y="210156"/>
                      <a:pt x="1108" y="201597"/>
                    </a:cubicBezTo>
                    <a:cubicBezTo>
                      <a:pt x="6134" y="193037"/>
                      <a:pt x="17139" y="190164"/>
                      <a:pt x="25691" y="195178"/>
                    </a:cubicBezTo>
                    <a:cubicBezTo>
                      <a:pt x="26003" y="195363"/>
                      <a:pt x="26314" y="195560"/>
                      <a:pt x="26626" y="195764"/>
                    </a:cubicBezTo>
                    <a:lnTo>
                      <a:pt x="306509" y="371607"/>
                    </a:lnTo>
                    <a:lnTo>
                      <a:pt x="643507" y="5916"/>
                    </a:lnTo>
                    <a:cubicBezTo>
                      <a:pt x="649351" y="-692"/>
                      <a:pt x="659188" y="-1927"/>
                      <a:pt x="666493" y="3033"/>
                    </a:cubicBezTo>
                    <a:cubicBezTo>
                      <a:pt x="673817" y="7809"/>
                      <a:pt x="676642" y="17171"/>
                      <a:pt x="673174" y="25201"/>
                    </a:cubicBezTo>
                    <a:lnTo>
                      <a:pt x="399369" y="658289"/>
                    </a:lnTo>
                    <a:lnTo>
                      <a:pt x="661447" y="342212"/>
                    </a:lnTo>
                    <a:cubicBezTo>
                      <a:pt x="666960" y="335605"/>
                      <a:pt x="676388" y="333832"/>
                      <a:pt x="683927" y="337985"/>
                    </a:cubicBezTo>
                    <a:cubicBezTo>
                      <a:pt x="691388" y="342216"/>
                      <a:pt x="694875" y="351074"/>
                      <a:pt x="692323" y="359257"/>
                    </a:cubicBezTo>
                    <a:lnTo>
                      <a:pt x="621787" y="575481"/>
                    </a:lnTo>
                    <a:lnTo>
                      <a:pt x="905917" y="264430"/>
                    </a:lnTo>
                    <a:cubicBezTo>
                      <a:pt x="911663" y="258156"/>
                      <a:pt x="921013" y="256773"/>
                      <a:pt x="928338" y="261119"/>
                    </a:cubicBezTo>
                    <a:lnTo>
                      <a:pt x="928727" y="261333"/>
                    </a:lnTo>
                    <a:cubicBezTo>
                      <a:pt x="935760" y="265766"/>
                      <a:pt x="938838" y="274454"/>
                      <a:pt x="936169" y="282332"/>
                    </a:cubicBezTo>
                    <a:lnTo>
                      <a:pt x="800162" y="681801"/>
                    </a:lnTo>
                    <a:lnTo>
                      <a:pt x="1043346" y="832612"/>
                    </a:lnTo>
                    <a:lnTo>
                      <a:pt x="1043463" y="832612"/>
                    </a:lnTo>
                    <a:cubicBezTo>
                      <a:pt x="1051722" y="838105"/>
                      <a:pt x="1053962" y="849267"/>
                      <a:pt x="1048449" y="857507"/>
                    </a:cubicBezTo>
                    <a:cubicBezTo>
                      <a:pt x="1043190" y="865435"/>
                      <a:pt x="1032651" y="867870"/>
                      <a:pt x="1024431" y="863058"/>
                    </a:cubicBezTo>
                    <a:lnTo>
                      <a:pt x="769131" y="704689"/>
                    </a:lnTo>
                    <a:lnTo>
                      <a:pt x="769033" y="704689"/>
                    </a:lnTo>
                    <a:cubicBezTo>
                      <a:pt x="762021" y="700228"/>
                      <a:pt x="758943" y="691560"/>
                      <a:pt x="761592" y="683671"/>
                    </a:cubicBezTo>
                    <a:lnTo>
                      <a:pt x="874574" y="352010"/>
                    </a:lnTo>
                    <a:lnTo>
                      <a:pt x="592081" y="661035"/>
                    </a:lnTo>
                    <a:cubicBezTo>
                      <a:pt x="586373" y="667269"/>
                      <a:pt x="577081" y="668671"/>
                      <a:pt x="569796" y="664386"/>
                    </a:cubicBezTo>
                    <a:cubicBezTo>
                      <a:pt x="562355" y="660918"/>
                      <a:pt x="559140" y="651393"/>
                      <a:pt x="561751" y="643348"/>
                    </a:cubicBezTo>
                    <a:lnTo>
                      <a:pt x="628917" y="437526"/>
                    </a:lnTo>
                    <a:lnTo>
                      <a:pt x="346813" y="777913"/>
                    </a:lnTo>
                    <a:cubicBezTo>
                      <a:pt x="341125" y="784809"/>
                      <a:pt x="331229" y="786465"/>
                      <a:pt x="323593" y="7818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97" name="组合 636"/>
            <p:cNvGrpSpPr/>
            <p:nvPr/>
          </p:nvGrpSpPr>
          <p:grpSpPr>
            <a:xfrm>
              <a:off x="-867551" y="3149140"/>
              <a:ext cx="1926665" cy="2559006"/>
              <a:chOff x="-867551" y="3149140"/>
              <a:chExt cx="1926665" cy="2559006"/>
            </a:xfrm>
            <a:effectLst>
              <a:outerShdw blurRad="254000" dist="63500" dir="18900000" sx="105000" sy="105000" algn="bl" rotWithShape="0">
                <a:prstClr val="black">
                  <a:alpha val="20000"/>
                </a:prstClr>
              </a:outerShdw>
            </a:effectLst>
          </p:grpSpPr>
          <p:grpSp>
            <p:nvGrpSpPr>
              <p:cNvPr id="98" name="组合 634"/>
              <p:cNvGrpSpPr/>
              <p:nvPr/>
            </p:nvGrpSpPr>
            <p:grpSpPr>
              <a:xfrm>
                <a:off x="-867551" y="3149140"/>
                <a:ext cx="1926665" cy="2559006"/>
                <a:chOff x="-867551" y="3149140"/>
                <a:chExt cx="1926665" cy="2559006"/>
              </a:xfrm>
            </p:grpSpPr>
            <p:grpSp>
              <p:nvGrpSpPr>
                <p:cNvPr id="99" name="组合 633"/>
                <p:cNvGrpSpPr/>
                <p:nvPr/>
              </p:nvGrpSpPr>
              <p:grpSpPr>
                <a:xfrm>
                  <a:off x="-867551" y="3149140"/>
                  <a:ext cx="1926665" cy="2559006"/>
                  <a:chOff x="-867551" y="3149140"/>
                  <a:chExt cx="1926665" cy="2559006"/>
                </a:xfrm>
              </p:grpSpPr>
              <p:sp>
                <p:nvSpPr>
                  <p:cNvPr id="1048854" name="任意多边形: 形状 564"/>
                  <p:cNvSpPr/>
                  <p:nvPr/>
                </p:nvSpPr>
                <p:spPr>
                  <a:xfrm>
                    <a:off x="-867551" y="3149140"/>
                    <a:ext cx="1926665" cy="2559006"/>
                  </a:xfrm>
                  <a:custGeom>
                    <a:avLst/>
                    <a:gdLst>
                      <a:gd name="connsiteX0" fmla="*/ 1228212 w 1926665"/>
                      <a:gd name="connsiteY0" fmla="*/ 2559007 h 2559006"/>
                      <a:gd name="connsiteX1" fmla="*/ 1138392 w 1926665"/>
                      <a:gd name="connsiteY1" fmla="*/ 2283720 h 2559006"/>
                      <a:gd name="connsiteX2" fmla="*/ 978328 w 1926665"/>
                      <a:gd name="connsiteY2" fmla="*/ 2335965 h 2559006"/>
                      <a:gd name="connsiteX3" fmla="*/ 933661 w 1926665"/>
                      <a:gd name="connsiteY3" fmla="*/ 2199101 h 2559006"/>
                      <a:gd name="connsiteX4" fmla="*/ 819725 w 1926665"/>
                      <a:gd name="connsiteY4" fmla="*/ 2236268 h 2559006"/>
                      <a:gd name="connsiteX5" fmla="*/ 411666 w 1926665"/>
                      <a:gd name="connsiteY5" fmla="*/ 2043673 h 2559006"/>
                      <a:gd name="connsiteX6" fmla="*/ 13152 w 1926665"/>
                      <a:gd name="connsiteY6" fmla="*/ 822768 h 2559006"/>
                      <a:gd name="connsiteX7" fmla="*/ 183735 w 1926665"/>
                      <a:gd name="connsiteY7" fmla="*/ 444863 h 2559006"/>
                      <a:gd name="connsiteX8" fmla="*/ 341403 w 1926665"/>
                      <a:gd name="connsiteY8" fmla="*/ 184713 h 2559006"/>
                      <a:gd name="connsiteX9" fmla="*/ 870878 w 1926665"/>
                      <a:gd name="connsiteY9" fmla="*/ 11909 h 2559006"/>
                      <a:gd name="connsiteX10" fmla="*/ 1151658 w 1926665"/>
                      <a:gd name="connsiteY10" fmla="*/ 128904 h 2559006"/>
                      <a:gd name="connsiteX11" fmla="*/ 1512323 w 1926665"/>
                      <a:gd name="connsiteY11" fmla="*/ 333440 h 2559006"/>
                      <a:gd name="connsiteX12" fmla="*/ 1910817 w 1926665"/>
                      <a:gd name="connsiteY12" fmla="*/ 1554325 h 2559006"/>
                      <a:gd name="connsiteX13" fmla="*/ 1694964 w 1926665"/>
                      <a:gd name="connsiteY13" fmla="*/ 1950541 h 2559006"/>
                      <a:gd name="connsiteX14" fmla="*/ 1581027 w 1926665"/>
                      <a:gd name="connsiteY14" fmla="*/ 1987727 h 2559006"/>
                      <a:gd name="connsiteX15" fmla="*/ 1625713 w 1926665"/>
                      <a:gd name="connsiteY15" fmla="*/ 2124630 h 2559006"/>
                      <a:gd name="connsiteX16" fmla="*/ 1465650 w 1926665"/>
                      <a:gd name="connsiteY16" fmla="*/ 2176914 h 2559006"/>
                      <a:gd name="connsiteX17" fmla="*/ 1555509 w 1926665"/>
                      <a:gd name="connsiteY17" fmla="*/ 2452161 h 2559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926665" h="2559006">
                        <a:moveTo>
                          <a:pt x="1228212" y="2559007"/>
                        </a:moveTo>
                        <a:lnTo>
                          <a:pt x="1138392" y="2283720"/>
                        </a:lnTo>
                        <a:lnTo>
                          <a:pt x="978328" y="2335965"/>
                        </a:lnTo>
                        <a:lnTo>
                          <a:pt x="933661" y="2199101"/>
                        </a:lnTo>
                        <a:lnTo>
                          <a:pt x="819725" y="2236268"/>
                        </a:lnTo>
                        <a:cubicBezTo>
                          <a:pt x="647720" y="2292428"/>
                          <a:pt x="464650" y="2206016"/>
                          <a:pt x="411666" y="2043673"/>
                        </a:cubicBezTo>
                        <a:lnTo>
                          <a:pt x="13152" y="822768"/>
                        </a:lnTo>
                        <a:cubicBezTo>
                          <a:pt x="-35002" y="675268"/>
                          <a:pt x="40540" y="515087"/>
                          <a:pt x="183735" y="444863"/>
                        </a:cubicBezTo>
                        <a:cubicBezTo>
                          <a:pt x="161469" y="334862"/>
                          <a:pt x="228129" y="221666"/>
                          <a:pt x="341403" y="184713"/>
                        </a:cubicBezTo>
                        <a:lnTo>
                          <a:pt x="870878" y="11909"/>
                        </a:lnTo>
                        <a:cubicBezTo>
                          <a:pt x="984133" y="-25102"/>
                          <a:pt x="1104634" y="26986"/>
                          <a:pt x="1151658" y="128904"/>
                        </a:cubicBezTo>
                        <a:cubicBezTo>
                          <a:pt x="1308702" y="101126"/>
                          <a:pt x="1464169" y="185960"/>
                          <a:pt x="1512323" y="333440"/>
                        </a:cubicBezTo>
                        <a:lnTo>
                          <a:pt x="1910817" y="1554325"/>
                        </a:lnTo>
                        <a:cubicBezTo>
                          <a:pt x="1963802" y="1716649"/>
                          <a:pt x="1866969" y="1894401"/>
                          <a:pt x="1694964" y="1950541"/>
                        </a:cubicBezTo>
                        <a:lnTo>
                          <a:pt x="1581027" y="1987727"/>
                        </a:lnTo>
                        <a:lnTo>
                          <a:pt x="1625713" y="2124630"/>
                        </a:lnTo>
                        <a:lnTo>
                          <a:pt x="1465650" y="2176914"/>
                        </a:lnTo>
                        <a:lnTo>
                          <a:pt x="1555509" y="245216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947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/>
                  </a:p>
                </p:txBody>
              </p:sp>
              <p:sp>
                <p:nvSpPr>
                  <p:cNvPr id="1048855" name="任意多边形: 形状 569"/>
                  <p:cNvSpPr/>
                  <p:nvPr/>
                </p:nvSpPr>
                <p:spPr>
                  <a:xfrm>
                    <a:off x="-601734" y="3234086"/>
                    <a:ext cx="1067615" cy="1203775"/>
                  </a:xfrm>
                  <a:custGeom>
                    <a:avLst/>
                    <a:gdLst>
                      <a:gd name="connsiteX0" fmla="*/ 1059754 w 1067615"/>
                      <a:gd name="connsiteY0" fmla="*/ 845974 h 1203775"/>
                      <a:gd name="connsiteX1" fmla="*/ 962902 w 1067615"/>
                      <a:gd name="connsiteY1" fmla="*/ 1023238 h 1203775"/>
                      <a:gd name="connsiteX2" fmla="*/ 433426 w 1067615"/>
                      <a:gd name="connsiteY2" fmla="*/ 1196061 h 1203775"/>
                      <a:gd name="connsiteX3" fmla="*/ 250610 w 1067615"/>
                      <a:gd name="connsiteY3" fmla="*/ 1109981 h 1203775"/>
                      <a:gd name="connsiteX4" fmla="*/ 5166 w 1067615"/>
                      <a:gd name="connsiteY4" fmla="*/ 357814 h 1203775"/>
                      <a:gd name="connsiteX5" fmla="*/ 102039 w 1067615"/>
                      <a:gd name="connsiteY5" fmla="*/ 180550 h 1203775"/>
                      <a:gd name="connsiteX6" fmla="*/ 631495 w 1067615"/>
                      <a:gd name="connsiteY6" fmla="*/ 7726 h 1203775"/>
                      <a:gd name="connsiteX7" fmla="*/ 814331 w 1067615"/>
                      <a:gd name="connsiteY7" fmla="*/ 93748 h 1203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67615" h="1203775">
                        <a:moveTo>
                          <a:pt x="1059754" y="845974"/>
                        </a:moveTo>
                        <a:cubicBezTo>
                          <a:pt x="1083500" y="918652"/>
                          <a:pt x="1040275" y="998090"/>
                          <a:pt x="962902" y="1023238"/>
                        </a:cubicBezTo>
                        <a:lnTo>
                          <a:pt x="433426" y="1196061"/>
                        </a:lnTo>
                        <a:cubicBezTo>
                          <a:pt x="356150" y="1221268"/>
                          <a:pt x="274297" y="1182660"/>
                          <a:pt x="250610" y="1109981"/>
                        </a:cubicBezTo>
                        <a:lnTo>
                          <a:pt x="5166" y="357814"/>
                        </a:lnTo>
                        <a:cubicBezTo>
                          <a:pt x="-18599" y="285058"/>
                          <a:pt x="24646" y="205717"/>
                          <a:pt x="102039" y="180550"/>
                        </a:cubicBezTo>
                        <a:lnTo>
                          <a:pt x="631495" y="7726"/>
                        </a:lnTo>
                        <a:cubicBezTo>
                          <a:pt x="708771" y="-17480"/>
                          <a:pt x="790565" y="21012"/>
                          <a:pt x="814331" y="9374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47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/>
                  </a:p>
                </p:txBody>
              </p:sp>
              <p:sp>
                <p:nvSpPr>
                  <p:cNvPr id="1048856" name="任意多边形: 形状 572"/>
                  <p:cNvSpPr/>
                  <p:nvPr/>
                </p:nvSpPr>
                <p:spPr>
                  <a:xfrm>
                    <a:off x="-805390" y="3334966"/>
                    <a:ext cx="1802322" cy="2005392"/>
                  </a:xfrm>
                  <a:custGeom>
                    <a:avLst/>
                    <a:gdLst>
                      <a:gd name="connsiteX0" fmla="*/ 1613518 w 1802322"/>
                      <a:gd name="connsiteY0" fmla="*/ 1705653 h 2005392"/>
                      <a:gd name="connsiteX1" fmla="*/ 738279 w 1802322"/>
                      <a:gd name="connsiteY1" fmla="*/ 1991322 h 2005392"/>
                      <a:gd name="connsiteX2" fmla="*/ 408586 w 1802322"/>
                      <a:gd name="connsiteY2" fmla="*/ 1838562 h 2005392"/>
                      <a:gd name="connsiteX3" fmla="*/ 10091 w 1802322"/>
                      <a:gd name="connsiteY3" fmla="*/ 617677 h 2005392"/>
                      <a:gd name="connsiteX4" fmla="*/ 186148 w 1802322"/>
                      <a:gd name="connsiteY4" fmla="*/ 299750 h 2005392"/>
                      <a:gd name="connsiteX5" fmla="*/ 1061368 w 1802322"/>
                      <a:gd name="connsiteY5" fmla="*/ 14062 h 2005392"/>
                      <a:gd name="connsiteX6" fmla="*/ 1391041 w 1802322"/>
                      <a:gd name="connsiteY6" fmla="*/ 166918 h 2005392"/>
                      <a:gd name="connsiteX7" fmla="*/ 1789535 w 1802322"/>
                      <a:gd name="connsiteY7" fmla="*/ 1387804 h 2005392"/>
                      <a:gd name="connsiteX8" fmla="*/ 1613518 w 1802322"/>
                      <a:gd name="connsiteY8" fmla="*/ 1705653 h 2005392"/>
                      <a:gd name="connsiteX9" fmla="*/ 200310 w 1802322"/>
                      <a:gd name="connsiteY9" fmla="*/ 343131 h 2005392"/>
                      <a:gd name="connsiteX10" fmla="*/ 53551 w 1802322"/>
                      <a:gd name="connsiteY10" fmla="*/ 603515 h 2005392"/>
                      <a:gd name="connsiteX11" fmla="*/ 451948 w 1802322"/>
                      <a:gd name="connsiteY11" fmla="*/ 1824479 h 2005392"/>
                      <a:gd name="connsiteX12" fmla="*/ 724137 w 1802322"/>
                      <a:gd name="connsiteY12" fmla="*/ 1948057 h 2005392"/>
                      <a:gd name="connsiteX13" fmla="*/ 1599356 w 1802322"/>
                      <a:gd name="connsiteY13" fmla="*/ 1662369 h 2005392"/>
                      <a:gd name="connsiteX14" fmla="*/ 1746213 w 1802322"/>
                      <a:gd name="connsiteY14" fmla="*/ 1402044 h 2005392"/>
                      <a:gd name="connsiteX15" fmla="*/ 1347699 w 1802322"/>
                      <a:gd name="connsiteY15" fmla="*/ 181080 h 2005392"/>
                      <a:gd name="connsiteX16" fmla="*/ 1075530 w 1802322"/>
                      <a:gd name="connsiteY16" fmla="*/ 57462 h 2005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802322" h="2005392">
                        <a:moveTo>
                          <a:pt x="1613518" y="1705653"/>
                        </a:moveTo>
                        <a:lnTo>
                          <a:pt x="738279" y="1991322"/>
                        </a:lnTo>
                        <a:cubicBezTo>
                          <a:pt x="598844" y="2036826"/>
                          <a:pt x="450935" y="1968297"/>
                          <a:pt x="408586" y="1838562"/>
                        </a:cubicBezTo>
                        <a:lnTo>
                          <a:pt x="10091" y="617677"/>
                        </a:lnTo>
                        <a:cubicBezTo>
                          <a:pt x="-32277" y="487865"/>
                          <a:pt x="46694" y="345293"/>
                          <a:pt x="186148" y="299750"/>
                        </a:cubicBezTo>
                        <a:lnTo>
                          <a:pt x="1061368" y="14062"/>
                        </a:lnTo>
                        <a:cubicBezTo>
                          <a:pt x="1200803" y="-31423"/>
                          <a:pt x="1348673" y="37087"/>
                          <a:pt x="1391041" y="166918"/>
                        </a:cubicBezTo>
                        <a:lnTo>
                          <a:pt x="1789535" y="1387804"/>
                        </a:lnTo>
                        <a:cubicBezTo>
                          <a:pt x="1831884" y="1517519"/>
                          <a:pt x="1752933" y="1660149"/>
                          <a:pt x="1613518" y="1705653"/>
                        </a:cubicBezTo>
                        <a:close/>
                        <a:moveTo>
                          <a:pt x="200310" y="343131"/>
                        </a:moveTo>
                        <a:cubicBezTo>
                          <a:pt x="84718" y="380844"/>
                          <a:pt x="18896" y="497624"/>
                          <a:pt x="53551" y="603515"/>
                        </a:cubicBezTo>
                        <a:lnTo>
                          <a:pt x="451948" y="1824479"/>
                        </a:lnTo>
                        <a:cubicBezTo>
                          <a:pt x="486485" y="1930331"/>
                          <a:pt x="608622" y="1985751"/>
                          <a:pt x="724137" y="1948057"/>
                        </a:cubicBezTo>
                        <a:lnTo>
                          <a:pt x="1599356" y="1662369"/>
                        </a:lnTo>
                        <a:cubicBezTo>
                          <a:pt x="1714870" y="1624676"/>
                          <a:pt x="1780750" y="1507857"/>
                          <a:pt x="1746213" y="1402044"/>
                        </a:cubicBezTo>
                        <a:lnTo>
                          <a:pt x="1347699" y="181080"/>
                        </a:lnTo>
                        <a:cubicBezTo>
                          <a:pt x="1313142" y="75189"/>
                          <a:pt x="1191044" y="19730"/>
                          <a:pt x="1075530" y="57462"/>
                        </a:cubicBezTo>
                        <a:close/>
                      </a:path>
                    </a:pathLst>
                  </a:custGeom>
                  <a:solidFill>
                    <a:srgbClr val="939598"/>
                  </a:solidFill>
                  <a:ln w="1947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/>
                  </a:p>
                </p:txBody>
              </p:sp>
              <p:sp>
                <p:nvSpPr>
                  <p:cNvPr id="1048857" name="任意多边形: 形状 570"/>
                  <p:cNvSpPr/>
                  <p:nvPr/>
                </p:nvSpPr>
                <p:spPr>
                  <a:xfrm>
                    <a:off x="-624560" y="3211407"/>
                    <a:ext cx="1113165" cy="1249177"/>
                  </a:xfrm>
                  <a:custGeom>
                    <a:avLst/>
                    <a:gdLst>
                      <a:gd name="connsiteX0" fmla="*/ 992799 w 1113165"/>
                      <a:gd name="connsiteY0" fmla="*/ 1067559 h 1249177"/>
                      <a:gd name="connsiteX1" fmla="*/ 463343 w 1113165"/>
                      <a:gd name="connsiteY1" fmla="*/ 1240343 h 1249177"/>
                      <a:gd name="connsiteX2" fmla="*/ 251775 w 1113165"/>
                      <a:gd name="connsiteY2" fmla="*/ 1139750 h 1249177"/>
                      <a:gd name="connsiteX3" fmla="*/ 6254 w 1113165"/>
                      <a:gd name="connsiteY3" fmla="*/ 387720 h 1249177"/>
                      <a:gd name="connsiteX4" fmla="*/ 117716 w 1113165"/>
                      <a:gd name="connsiteY4" fmla="*/ 181625 h 1249177"/>
                      <a:gd name="connsiteX5" fmla="*/ 647172 w 1113165"/>
                      <a:gd name="connsiteY5" fmla="*/ 8821 h 1249177"/>
                      <a:gd name="connsiteX6" fmla="*/ 858740 w 1113165"/>
                      <a:gd name="connsiteY6" fmla="*/ 109434 h 1249177"/>
                      <a:gd name="connsiteX7" fmla="*/ 1104183 w 1113165"/>
                      <a:gd name="connsiteY7" fmla="*/ 861620 h 1249177"/>
                      <a:gd name="connsiteX8" fmla="*/ 992799 w 1113165"/>
                      <a:gd name="connsiteY8" fmla="*/ 1067559 h 1249177"/>
                      <a:gd name="connsiteX9" fmla="*/ 131800 w 1113165"/>
                      <a:gd name="connsiteY9" fmla="*/ 224889 h 1249177"/>
                      <a:gd name="connsiteX10" fmla="*/ 49537 w 1113165"/>
                      <a:gd name="connsiteY10" fmla="*/ 373480 h 1249177"/>
                      <a:gd name="connsiteX11" fmla="*/ 294980 w 1113165"/>
                      <a:gd name="connsiteY11" fmla="*/ 1125686 h 1249177"/>
                      <a:gd name="connsiteX12" fmla="*/ 449064 w 1113165"/>
                      <a:gd name="connsiteY12" fmla="*/ 1197118 h 1249177"/>
                      <a:gd name="connsiteX13" fmla="*/ 978520 w 1113165"/>
                      <a:gd name="connsiteY13" fmla="*/ 1024333 h 1249177"/>
                      <a:gd name="connsiteX14" fmla="*/ 1060783 w 1113165"/>
                      <a:gd name="connsiteY14" fmla="*/ 875743 h 1249177"/>
                      <a:gd name="connsiteX15" fmla="*/ 815340 w 1113165"/>
                      <a:gd name="connsiteY15" fmla="*/ 123517 h 1249177"/>
                      <a:gd name="connsiteX16" fmla="*/ 661256 w 1113165"/>
                      <a:gd name="connsiteY16" fmla="*/ 52066 h 1249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113165" h="1249177">
                        <a:moveTo>
                          <a:pt x="992799" y="1067559"/>
                        </a:moveTo>
                        <a:lnTo>
                          <a:pt x="463343" y="1240343"/>
                        </a:lnTo>
                        <a:cubicBezTo>
                          <a:pt x="374243" y="1269445"/>
                          <a:pt x="279358" y="1224272"/>
                          <a:pt x="251775" y="1139750"/>
                        </a:cubicBezTo>
                        <a:lnTo>
                          <a:pt x="6254" y="387720"/>
                        </a:lnTo>
                        <a:cubicBezTo>
                          <a:pt x="-21369" y="303120"/>
                          <a:pt x="28636" y="210689"/>
                          <a:pt x="117716" y="181625"/>
                        </a:cubicBezTo>
                        <a:lnTo>
                          <a:pt x="647172" y="8821"/>
                        </a:lnTo>
                        <a:cubicBezTo>
                          <a:pt x="736233" y="-20242"/>
                          <a:pt x="831138" y="24873"/>
                          <a:pt x="858740" y="109434"/>
                        </a:cubicBezTo>
                        <a:lnTo>
                          <a:pt x="1104183" y="861620"/>
                        </a:lnTo>
                        <a:cubicBezTo>
                          <a:pt x="1131864" y="946142"/>
                          <a:pt x="1081860" y="1038534"/>
                          <a:pt x="992799" y="1067559"/>
                        </a:cubicBezTo>
                        <a:close/>
                        <a:moveTo>
                          <a:pt x="131800" y="224889"/>
                        </a:moveTo>
                        <a:cubicBezTo>
                          <a:pt x="66621" y="246161"/>
                          <a:pt x="29726" y="312743"/>
                          <a:pt x="49537" y="373480"/>
                        </a:cubicBezTo>
                        <a:lnTo>
                          <a:pt x="294980" y="1125686"/>
                        </a:lnTo>
                        <a:cubicBezTo>
                          <a:pt x="314752" y="1186306"/>
                          <a:pt x="383885" y="1218428"/>
                          <a:pt x="449064" y="1197118"/>
                        </a:cubicBezTo>
                        <a:lnTo>
                          <a:pt x="978520" y="1024333"/>
                        </a:lnTo>
                        <a:cubicBezTo>
                          <a:pt x="1043660" y="1003062"/>
                          <a:pt x="1080593" y="936344"/>
                          <a:pt x="1060783" y="875743"/>
                        </a:cubicBezTo>
                        <a:lnTo>
                          <a:pt x="815340" y="123517"/>
                        </a:lnTo>
                        <a:cubicBezTo>
                          <a:pt x="795509" y="62780"/>
                          <a:pt x="726396" y="30833"/>
                          <a:pt x="661256" y="52066"/>
                        </a:cubicBezTo>
                        <a:close/>
                      </a:path>
                    </a:pathLst>
                  </a:custGeom>
                  <a:solidFill>
                    <a:srgbClr val="939598"/>
                  </a:solidFill>
                  <a:ln w="1947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/>
                  </a:p>
                </p:txBody>
              </p:sp>
              <p:sp>
                <p:nvSpPr>
                  <p:cNvPr id="1048858" name="任意多边形: 形状 574"/>
                  <p:cNvSpPr/>
                  <p:nvPr/>
                </p:nvSpPr>
                <p:spPr>
                  <a:xfrm>
                    <a:off x="-253847" y="3372377"/>
                    <a:ext cx="102532" cy="102559"/>
                  </a:xfrm>
                  <a:custGeom>
                    <a:avLst/>
                    <a:gdLst>
                      <a:gd name="connsiteX0" fmla="*/ 98650 w 102532"/>
                      <a:gd name="connsiteY0" fmla="*/ 35441 h 102559"/>
                      <a:gd name="connsiteX1" fmla="*/ 65768 w 102532"/>
                      <a:gd name="connsiteY1" fmla="*/ 100031 h 102559"/>
                      <a:gd name="connsiteX2" fmla="*/ 1173 w 102532"/>
                      <a:gd name="connsiteY2" fmla="*/ 67150 h 102559"/>
                      <a:gd name="connsiteX3" fmla="*/ 34055 w 102532"/>
                      <a:gd name="connsiteY3" fmla="*/ 2559 h 102559"/>
                      <a:gd name="connsiteX4" fmla="*/ 98572 w 102532"/>
                      <a:gd name="connsiteY4" fmla="*/ 35215 h 102559"/>
                      <a:gd name="connsiteX5" fmla="*/ 98650 w 102532"/>
                      <a:gd name="connsiteY5" fmla="*/ 35441 h 102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532" h="102559">
                        <a:moveTo>
                          <a:pt x="98650" y="35441"/>
                        </a:moveTo>
                        <a:cubicBezTo>
                          <a:pt x="107415" y="62358"/>
                          <a:pt x="92689" y="91275"/>
                          <a:pt x="65768" y="100031"/>
                        </a:cubicBezTo>
                        <a:cubicBezTo>
                          <a:pt x="38847" y="108788"/>
                          <a:pt x="9939" y="94067"/>
                          <a:pt x="1173" y="67150"/>
                        </a:cubicBezTo>
                        <a:cubicBezTo>
                          <a:pt x="-7573" y="40235"/>
                          <a:pt x="7134" y="11317"/>
                          <a:pt x="34055" y="2559"/>
                        </a:cubicBezTo>
                        <a:cubicBezTo>
                          <a:pt x="60898" y="-6240"/>
                          <a:pt x="89786" y="8380"/>
                          <a:pt x="98572" y="35215"/>
                        </a:cubicBezTo>
                        <a:cubicBezTo>
                          <a:pt x="98611" y="35291"/>
                          <a:pt x="98630" y="35365"/>
                          <a:pt x="98650" y="35441"/>
                        </a:cubicBezTo>
                        <a:close/>
                      </a:path>
                    </a:pathLst>
                  </a:custGeom>
                  <a:solidFill>
                    <a:srgbClr val="939598"/>
                  </a:solidFill>
                  <a:ln w="1947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/>
                  </a:p>
                </p:txBody>
              </p:sp>
            </p:grpSp>
            <p:sp>
              <p:nvSpPr>
                <p:cNvPr id="1048859" name="任意多边形: 形状 571"/>
                <p:cNvSpPr/>
                <p:nvPr/>
              </p:nvSpPr>
              <p:spPr>
                <a:xfrm>
                  <a:off x="-782619" y="3357753"/>
                  <a:ext cx="1756817" cy="1959847"/>
                </a:xfrm>
                <a:custGeom>
                  <a:avLst/>
                  <a:gdLst>
                    <a:gd name="connsiteX0" fmla="*/ 1745123 w 1756817"/>
                    <a:gd name="connsiteY0" fmla="*/ 1372088 h 1959847"/>
                    <a:gd name="connsiteX1" fmla="*/ 1583656 w 1756817"/>
                    <a:gd name="connsiteY1" fmla="*/ 1661165 h 1959847"/>
                    <a:gd name="connsiteX2" fmla="*/ 708417 w 1756817"/>
                    <a:gd name="connsiteY2" fmla="*/ 1946854 h 1959847"/>
                    <a:gd name="connsiteX3" fmla="*/ 407515 w 1756817"/>
                    <a:gd name="connsiteY3" fmla="*/ 1808665 h 1959847"/>
                    <a:gd name="connsiteX4" fmla="*/ 9001 w 1756817"/>
                    <a:gd name="connsiteY4" fmla="*/ 587799 h 1959847"/>
                    <a:gd name="connsiteX5" fmla="*/ 170468 w 1756817"/>
                    <a:gd name="connsiteY5" fmla="*/ 298683 h 1959847"/>
                    <a:gd name="connsiteX6" fmla="*/ 1045668 w 1756817"/>
                    <a:gd name="connsiteY6" fmla="*/ 13014 h 1959847"/>
                    <a:gd name="connsiteX7" fmla="*/ 1346608 w 1756817"/>
                    <a:gd name="connsiteY7" fmla="*/ 151202 h 1959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56817" h="1959847">
                      <a:moveTo>
                        <a:pt x="1745123" y="1372088"/>
                      </a:moveTo>
                      <a:cubicBezTo>
                        <a:pt x="1783614" y="1490076"/>
                        <a:pt x="1711345" y="1619479"/>
                        <a:pt x="1583656" y="1661165"/>
                      </a:cubicBezTo>
                      <a:lnTo>
                        <a:pt x="708417" y="1946854"/>
                      </a:lnTo>
                      <a:cubicBezTo>
                        <a:pt x="580709" y="1988521"/>
                        <a:pt x="446027" y="1926673"/>
                        <a:pt x="407515" y="1808665"/>
                      </a:cubicBezTo>
                      <a:lnTo>
                        <a:pt x="9001" y="587799"/>
                      </a:lnTo>
                      <a:cubicBezTo>
                        <a:pt x="-29510" y="469772"/>
                        <a:pt x="42759" y="340408"/>
                        <a:pt x="170468" y="298683"/>
                      </a:cubicBezTo>
                      <a:lnTo>
                        <a:pt x="1045668" y="13014"/>
                      </a:lnTo>
                      <a:cubicBezTo>
                        <a:pt x="1173376" y="-28692"/>
                        <a:pt x="1308078" y="33156"/>
                        <a:pt x="1346608" y="1512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47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048860" name="任意多边形: 形状 573"/>
              <p:cNvSpPr/>
              <p:nvPr/>
            </p:nvSpPr>
            <p:spPr>
              <a:xfrm>
                <a:off x="-612845" y="4088961"/>
                <a:ext cx="1587043" cy="1228638"/>
              </a:xfrm>
              <a:custGeom>
                <a:avLst/>
                <a:gdLst>
                  <a:gd name="connsiteX0" fmla="*/ 538643 w 1587043"/>
                  <a:gd name="connsiteY0" fmla="*/ 1215646 h 1228638"/>
                  <a:gd name="connsiteX1" fmla="*/ 1413882 w 1587043"/>
                  <a:gd name="connsiteY1" fmla="*/ 929957 h 1228638"/>
                  <a:gd name="connsiteX2" fmla="*/ 1575349 w 1587043"/>
                  <a:gd name="connsiteY2" fmla="*/ 640880 h 1228638"/>
                  <a:gd name="connsiteX3" fmla="*/ 1366138 w 1587043"/>
                  <a:gd name="connsiteY3" fmla="*/ 0 h 1228638"/>
                  <a:gd name="connsiteX4" fmla="*/ 697344 w 1587043"/>
                  <a:gd name="connsiteY4" fmla="*/ 218308 h 1228638"/>
                  <a:gd name="connsiteX5" fmla="*/ -1351 w 1587043"/>
                  <a:gd name="connsiteY5" fmla="*/ 344926 h 1228638"/>
                  <a:gd name="connsiteX6" fmla="*/ 237742 w 1587043"/>
                  <a:gd name="connsiteY6" fmla="*/ 1077360 h 1228638"/>
                  <a:gd name="connsiteX7" fmla="*/ 538643 w 1587043"/>
                  <a:gd name="connsiteY7" fmla="*/ 1215646 h 122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87043" h="1228638">
                    <a:moveTo>
                      <a:pt x="538643" y="1215646"/>
                    </a:moveTo>
                    <a:lnTo>
                      <a:pt x="1413882" y="929957"/>
                    </a:lnTo>
                    <a:cubicBezTo>
                      <a:pt x="1541571" y="888271"/>
                      <a:pt x="1613841" y="758868"/>
                      <a:pt x="1575349" y="640880"/>
                    </a:cubicBezTo>
                    <a:lnTo>
                      <a:pt x="1366138" y="0"/>
                    </a:lnTo>
                    <a:cubicBezTo>
                      <a:pt x="1379384" y="40654"/>
                      <a:pt x="1136278" y="210107"/>
                      <a:pt x="697344" y="218308"/>
                    </a:cubicBezTo>
                    <a:cubicBezTo>
                      <a:pt x="258410" y="226509"/>
                      <a:pt x="-1351" y="344926"/>
                      <a:pt x="-1351" y="344926"/>
                    </a:cubicBezTo>
                    <a:lnTo>
                      <a:pt x="237742" y="1077360"/>
                    </a:lnTo>
                    <a:cubicBezTo>
                      <a:pt x="276253" y="1195465"/>
                      <a:pt x="410935" y="1257313"/>
                      <a:pt x="538643" y="1215646"/>
                    </a:cubicBezTo>
                    <a:close/>
                  </a:path>
                </a:pathLst>
              </a:custGeom>
              <a:solidFill>
                <a:srgbClr val="F52829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61" name="任意多边形: 形状 575"/>
              <p:cNvSpPr/>
              <p:nvPr/>
            </p:nvSpPr>
            <p:spPr>
              <a:xfrm>
                <a:off x="-696939" y="3764450"/>
                <a:ext cx="307544" cy="158603"/>
              </a:xfrm>
              <a:custGeom>
                <a:avLst/>
                <a:gdLst>
                  <a:gd name="connsiteX0" fmla="*/ 307544 w 307544"/>
                  <a:gd name="connsiteY0" fmla="*/ 65179 h 158603"/>
                  <a:gd name="connsiteX1" fmla="*/ 21272 w 307544"/>
                  <a:gd name="connsiteY1" fmla="*/ 158603 h 158603"/>
                  <a:gd name="connsiteX2" fmla="*/ 0 w 307544"/>
                  <a:gd name="connsiteY2" fmla="*/ 93463 h 158603"/>
                  <a:gd name="connsiteX3" fmla="*/ 286273 w 307544"/>
                  <a:gd name="connsiteY3" fmla="*/ 0 h 158603"/>
                  <a:gd name="connsiteX4" fmla="*/ 307544 w 307544"/>
                  <a:gd name="connsiteY4" fmla="*/ 65179 h 158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544" h="158603">
                    <a:moveTo>
                      <a:pt x="307544" y="65179"/>
                    </a:moveTo>
                    <a:lnTo>
                      <a:pt x="21272" y="158603"/>
                    </a:lnTo>
                    <a:lnTo>
                      <a:pt x="0" y="93463"/>
                    </a:lnTo>
                    <a:lnTo>
                      <a:pt x="286273" y="0"/>
                    </a:lnTo>
                    <a:lnTo>
                      <a:pt x="307544" y="65179"/>
                    </a:lnTo>
                    <a:close/>
                  </a:path>
                </a:pathLst>
              </a:custGeom>
              <a:solidFill>
                <a:srgbClr val="EAE9EC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62" name="任意多边形: 形状 576"/>
              <p:cNvSpPr/>
              <p:nvPr/>
            </p:nvSpPr>
            <p:spPr>
              <a:xfrm>
                <a:off x="-639474" y="3940566"/>
                <a:ext cx="307583" cy="158661"/>
              </a:xfrm>
              <a:custGeom>
                <a:avLst/>
                <a:gdLst>
                  <a:gd name="connsiteX0" fmla="*/ 307583 w 307583"/>
                  <a:gd name="connsiteY0" fmla="*/ 65198 h 158661"/>
                  <a:gd name="connsiteX1" fmla="*/ 21311 w 307583"/>
                  <a:gd name="connsiteY1" fmla="*/ 158662 h 158661"/>
                  <a:gd name="connsiteX2" fmla="*/ 0 w 307583"/>
                  <a:gd name="connsiteY2" fmla="*/ 93444 h 158661"/>
                  <a:gd name="connsiteX3" fmla="*/ 286273 w 307583"/>
                  <a:gd name="connsiteY3" fmla="*/ 0 h 158661"/>
                  <a:gd name="connsiteX4" fmla="*/ 307583 w 307583"/>
                  <a:gd name="connsiteY4" fmla="*/ 65198 h 158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583" h="158661">
                    <a:moveTo>
                      <a:pt x="307583" y="65198"/>
                    </a:moveTo>
                    <a:lnTo>
                      <a:pt x="21311" y="158662"/>
                    </a:lnTo>
                    <a:lnTo>
                      <a:pt x="0" y="93444"/>
                    </a:lnTo>
                    <a:lnTo>
                      <a:pt x="286273" y="0"/>
                    </a:lnTo>
                    <a:lnTo>
                      <a:pt x="307583" y="65198"/>
                    </a:lnTo>
                    <a:close/>
                  </a:path>
                </a:pathLst>
              </a:custGeom>
              <a:solidFill>
                <a:srgbClr val="EAE9EC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63" name="任意多边形: 形状 577"/>
              <p:cNvSpPr/>
              <p:nvPr/>
            </p:nvSpPr>
            <p:spPr>
              <a:xfrm>
                <a:off x="-581950" y="4116739"/>
                <a:ext cx="307544" cy="158642"/>
              </a:xfrm>
              <a:custGeom>
                <a:avLst/>
                <a:gdLst>
                  <a:gd name="connsiteX0" fmla="*/ 307544 w 307544"/>
                  <a:gd name="connsiteY0" fmla="*/ 65179 h 158642"/>
                  <a:gd name="connsiteX1" fmla="*/ 21272 w 307544"/>
                  <a:gd name="connsiteY1" fmla="*/ 158642 h 158642"/>
                  <a:gd name="connsiteX2" fmla="*/ 0 w 307544"/>
                  <a:gd name="connsiteY2" fmla="*/ 93463 h 158642"/>
                  <a:gd name="connsiteX3" fmla="*/ 286273 w 307544"/>
                  <a:gd name="connsiteY3" fmla="*/ 0 h 158642"/>
                  <a:gd name="connsiteX4" fmla="*/ 307544 w 307544"/>
                  <a:gd name="connsiteY4" fmla="*/ 65179 h 15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544" h="158642">
                    <a:moveTo>
                      <a:pt x="307544" y="65179"/>
                    </a:moveTo>
                    <a:lnTo>
                      <a:pt x="21272" y="158642"/>
                    </a:lnTo>
                    <a:lnTo>
                      <a:pt x="0" y="93463"/>
                    </a:lnTo>
                    <a:lnTo>
                      <a:pt x="286273" y="0"/>
                    </a:lnTo>
                    <a:lnTo>
                      <a:pt x="307544" y="65179"/>
                    </a:lnTo>
                    <a:close/>
                  </a:path>
                </a:pathLst>
              </a:custGeom>
              <a:solidFill>
                <a:srgbClr val="EAE9EC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64" name="任意多边形: 形状 578"/>
              <p:cNvSpPr/>
              <p:nvPr/>
            </p:nvSpPr>
            <p:spPr>
              <a:xfrm rot="20515199">
                <a:off x="-521267" y="4338027"/>
                <a:ext cx="301154" cy="68529"/>
              </a:xfrm>
              <a:custGeom>
                <a:avLst/>
                <a:gdLst>
                  <a:gd name="connsiteX0" fmla="*/ -1351 w 301154"/>
                  <a:gd name="connsiteY0" fmla="*/ 0 h 68529"/>
                  <a:gd name="connsiteX1" fmla="*/ 299804 w 301154"/>
                  <a:gd name="connsiteY1" fmla="*/ 0 h 68529"/>
                  <a:gd name="connsiteX2" fmla="*/ 299804 w 301154"/>
                  <a:gd name="connsiteY2" fmla="*/ 68529 h 68529"/>
                  <a:gd name="connsiteX3" fmla="*/ -1351 w 301154"/>
                  <a:gd name="connsiteY3" fmla="*/ 68529 h 68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154" h="68529">
                    <a:moveTo>
                      <a:pt x="-1351" y="0"/>
                    </a:moveTo>
                    <a:lnTo>
                      <a:pt x="299804" y="0"/>
                    </a:lnTo>
                    <a:lnTo>
                      <a:pt x="299804" y="68529"/>
                    </a:lnTo>
                    <a:lnTo>
                      <a:pt x="-1351" y="68529"/>
                    </a:lnTo>
                    <a:close/>
                  </a:path>
                </a:pathLst>
              </a:custGeom>
              <a:solidFill>
                <a:srgbClr val="EAE9EC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65" name="任意多边形: 形状 579"/>
              <p:cNvSpPr/>
              <p:nvPr/>
            </p:nvSpPr>
            <p:spPr>
              <a:xfrm>
                <a:off x="-466982" y="4468970"/>
                <a:ext cx="307544" cy="158622"/>
              </a:xfrm>
              <a:custGeom>
                <a:avLst/>
                <a:gdLst>
                  <a:gd name="connsiteX0" fmla="*/ 307544 w 307544"/>
                  <a:gd name="connsiteY0" fmla="*/ 65198 h 158622"/>
                  <a:gd name="connsiteX1" fmla="*/ 21272 w 307544"/>
                  <a:gd name="connsiteY1" fmla="*/ 158623 h 158622"/>
                  <a:gd name="connsiteX2" fmla="*/ 0 w 307544"/>
                  <a:gd name="connsiteY2" fmla="*/ 93483 h 158622"/>
                  <a:gd name="connsiteX3" fmla="*/ 286273 w 307544"/>
                  <a:gd name="connsiteY3" fmla="*/ 0 h 158622"/>
                  <a:gd name="connsiteX4" fmla="*/ 307544 w 307544"/>
                  <a:gd name="connsiteY4" fmla="*/ 65198 h 15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544" h="158622">
                    <a:moveTo>
                      <a:pt x="307544" y="65198"/>
                    </a:moveTo>
                    <a:lnTo>
                      <a:pt x="21272" y="158623"/>
                    </a:lnTo>
                    <a:lnTo>
                      <a:pt x="0" y="93483"/>
                    </a:lnTo>
                    <a:lnTo>
                      <a:pt x="286273" y="0"/>
                    </a:lnTo>
                    <a:lnTo>
                      <a:pt x="307544" y="65198"/>
                    </a:lnTo>
                    <a:close/>
                  </a:path>
                </a:pathLst>
              </a:custGeom>
              <a:solidFill>
                <a:srgbClr val="EAE9EC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66" name="任意多边形: 形状 580"/>
              <p:cNvSpPr/>
              <p:nvPr/>
            </p:nvSpPr>
            <p:spPr>
              <a:xfrm>
                <a:off x="-409478" y="4645144"/>
                <a:ext cx="307524" cy="158583"/>
              </a:xfrm>
              <a:custGeom>
                <a:avLst/>
                <a:gdLst>
                  <a:gd name="connsiteX0" fmla="*/ 307525 w 307524"/>
                  <a:gd name="connsiteY0" fmla="*/ 65140 h 158583"/>
                  <a:gd name="connsiteX1" fmla="*/ 21252 w 307524"/>
                  <a:gd name="connsiteY1" fmla="*/ 158584 h 158583"/>
                  <a:gd name="connsiteX2" fmla="*/ 0 w 307524"/>
                  <a:gd name="connsiteY2" fmla="*/ 93463 h 158583"/>
                  <a:gd name="connsiteX3" fmla="*/ 286273 w 307524"/>
                  <a:gd name="connsiteY3" fmla="*/ 0 h 158583"/>
                  <a:gd name="connsiteX4" fmla="*/ 307525 w 307524"/>
                  <a:gd name="connsiteY4" fmla="*/ 65140 h 158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524" h="158583">
                    <a:moveTo>
                      <a:pt x="307525" y="65140"/>
                    </a:moveTo>
                    <a:lnTo>
                      <a:pt x="21252" y="158584"/>
                    </a:lnTo>
                    <a:lnTo>
                      <a:pt x="0" y="93463"/>
                    </a:lnTo>
                    <a:lnTo>
                      <a:pt x="286273" y="0"/>
                    </a:lnTo>
                    <a:lnTo>
                      <a:pt x="307525" y="65140"/>
                    </a:lnTo>
                    <a:close/>
                  </a:path>
                </a:pathLst>
              </a:custGeom>
              <a:solidFill>
                <a:srgbClr val="EAE9EC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67" name="任意多边形: 形状 581"/>
              <p:cNvSpPr/>
              <p:nvPr/>
            </p:nvSpPr>
            <p:spPr>
              <a:xfrm rot="20515199">
                <a:off x="-348772" y="4866140"/>
                <a:ext cx="301135" cy="68509"/>
              </a:xfrm>
              <a:custGeom>
                <a:avLst/>
                <a:gdLst>
                  <a:gd name="connsiteX0" fmla="*/ -1351 w 301135"/>
                  <a:gd name="connsiteY0" fmla="*/ 0 h 68509"/>
                  <a:gd name="connsiteX1" fmla="*/ 299784 w 301135"/>
                  <a:gd name="connsiteY1" fmla="*/ 0 h 68509"/>
                  <a:gd name="connsiteX2" fmla="*/ 299784 w 301135"/>
                  <a:gd name="connsiteY2" fmla="*/ 68510 h 68509"/>
                  <a:gd name="connsiteX3" fmla="*/ -1351 w 301135"/>
                  <a:gd name="connsiteY3" fmla="*/ 68510 h 68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135" h="68509">
                    <a:moveTo>
                      <a:pt x="-1351" y="0"/>
                    </a:moveTo>
                    <a:lnTo>
                      <a:pt x="299784" y="0"/>
                    </a:lnTo>
                    <a:lnTo>
                      <a:pt x="299784" y="68510"/>
                    </a:lnTo>
                    <a:lnTo>
                      <a:pt x="-1351" y="68510"/>
                    </a:lnTo>
                    <a:close/>
                  </a:path>
                </a:pathLst>
              </a:custGeom>
              <a:solidFill>
                <a:srgbClr val="EAE9EC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68" name="任意多边形: 形状 582"/>
              <p:cNvSpPr/>
              <p:nvPr/>
            </p:nvSpPr>
            <p:spPr>
              <a:xfrm>
                <a:off x="-294490" y="4997433"/>
                <a:ext cx="307563" cy="158642"/>
              </a:xfrm>
              <a:custGeom>
                <a:avLst/>
                <a:gdLst>
                  <a:gd name="connsiteX0" fmla="*/ 307564 w 307563"/>
                  <a:gd name="connsiteY0" fmla="*/ 65179 h 158642"/>
                  <a:gd name="connsiteX1" fmla="*/ 21272 w 307563"/>
                  <a:gd name="connsiteY1" fmla="*/ 158642 h 158642"/>
                  <a:gd name="connsiteX2" fmla="*/ 0 w 307563"/>
                  <a:gd name="connsiteY2" fmla="*/ 93444 h 158642"/>
                  <a:gd name="connsiteX3" fmla="*/ 286253 w 307563"/>
                  <a:gd name="connsiteY3" fmla="*/ 0 h 158642"/>
                  <a:gd name="connsiteX4" fmla="*/ 307564 w 307563"/>
                  <a:gd name="connsiteY4" fmla="*/ 65179 h 15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563" h="158642">
                    <a:moveTo>
                      <a:pt x="307564" y="65179"/>
                    </a:moveTo>
                    <a:lnTo>
                      <a:pt x="21272" y="158642"/>
                    </a:lnTo>
                    <a:lnTo>
                      <a:pt x="0" y="93444"/>
                    </a:lnTo>
                    <a:lnTo>
                      <a:pt x="286253" y="0"/>
                    </a:lnTo>
                    <a:lnTo>
                      <a:pt x="307564" y="65179"/>
                    </a:lnTo>
                    <a:close/>
                  </a:path>
                </a:pathLst>
              </a:custGeom>
              <a:solidFill>
                <a:srgbClr val="EAE9EC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69" name="任意多边形: 形状 583"/>
              <p:cNvSpPr/>
              <p:nvPr/>
            </p:nvSpPr>
            <p:spPr>
              <a:xfrm>
                <a:off x="446762" y="4527831"/>
                <a:ext cx="402480" cy="402494"/>
              </a:xfrm>
              <a:custGeom>
                <a:avLst/>
                <a:gdLst>
                  <a:gd name="connsiteX0" fmla="*/ 391130 w 402480"/>
                  <a:gd name="connsiteY0" fmla="*/ 138779 h 402494"/>
                  <a:gd name="connsiteX1" fmla="*/ 262370 w 402480"/>
                  <a:gd name="connsiteY1" fmla="*/ 392493 h 402494"/>
                  <a:gd name="connsiteX2" fmla="*/ 8648 w 402480"/>
                  <a:gd name="connsiteY2" fmla="*/ 263731 h 402494"/>
                  <a:gd name="connsiteX3" fmla="*/ 137408 w 402480"/>
                  <a:gd name="connsiteY3" fmla="*/ 10017 h 402494"/>
                  <a:gd name="connsiteX4" fmla="*/ 137466 w 402480"/>
                  <a:gd name="connsiteY4" fmla="*/ 9999 h 402494"/>
                  <a:gd name="connsiteX5" fmla="*/ 391111 w 402480"/>
                  <a:gd name="connsiteY5" fmla="*/ 138719 h 402494"/>
                  <a:gd name="connsiteX6" fmla="*/ 391130 w 402480"/>
                  <a:gd name="connsiteY6" fmla="*/ 138779 h 402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480" h="402494">
                    <a:moveTo>
                      <a:pt x="391130" y="138779"/>
                    </a:moveTo>
                    <a:cubicBezTo>
                      <a:pt x="425629" y="244397"/>
                      <a:pt x="367988" y="357989"/>
                      <a:pt x="262370" y="392493"/>
                    </a:cubicBezTo>
                    <a:cubicBezTo>
                      <a:pt x="156751" y="426999"/>
                      <a:pt x="43166" y="369349"/>
                      <a:pt x="8648" y="263731"/>
                    </a:cubicBezTo>
                    <a:cubicBezTo>
                      <a:pt x="-25851" y="158112"/>
                      <a:pt x="31789" y="44521"/>
                      <a:pt x="137408" y="10017"/>
                    </a:cubicBezTo>
                    <a:cubicBezTo>
                      <a:pt x="137428" y="10011"/>
                      <a:pt x="137447" y="10005"/>
                      <a:pt x="137466" y="9999"/>
                    </a:cubicBezTo>
                    <a:cubicBezTo>
                      <a:pt x="243046" y="-24497"/>
                      <a:pt x="356612" y="33133"/>
                      <a:pt x="391111" y="138719"/>
                    </a:cubicBezTo>
                    <a:cubicBezTo>
                      <a:pt x="391111" y="138740"/>
                      <a:pt x="391130" y="138759"/>
                      <a:pt x="391130" y="138779"/>
                    </a:cubicBezTo>
                    <a:close/>
                  </a:path>
                </a:pathLst>
              </a:custGeom>
              <a:solidFill>
                <a:srgbClr val="99D3DD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70" name="任意多边形: 形状 585"/>
              <p:cNvSpPr/>
              <p:nvPr/>
            </p:nvSpPr>
            <p:spPr>
              <a:xfrm>
                <a:off x="484051" y="4626969"/>
                <a:ext cx="327842" cy="203932"/>
              </a:xfrm>
              <a:custGeom>
                <a:avLst/>
                <a:gdLst>
                  <a:gd name="connsiteX0" fmla="*/ 292428 w 327842"/>
                  <a:gd name="connsiteY0" fmla="*/ 0 h 203932"/>
                  <a:gd name="connsiteX1" fmla="*/ 327842 w 327842"/>
                  <a:gd name="connsiteY1" fmla="*/ 108482 h 203932"/>
                  <a:gd name="connsiteX2" fmla="*/ 35433 w 327842"/>
                  <a:gd name="connsiteY2" fmla="*/ 203932 h 203932"/>
                  <a:gd name="connsiteX3" fmla="*/ 0 w 327842"/>
                  <a:gd name="connsiteY3" fmla="*/ 95431 h 203932"/>
                  <a:gd name="connsiteX4" fmla="*/ 292428 w 327842"/>
                  <a:gd name="connsiteY4" fmla="*/ 0 h 20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842" h="203932">
                    <a:moveTo>
                      <a:pt x="292428" y="0"/>
                    </a:moveTo>
                    <a:lnTo>
                      <a:pt x="327842" y="108482"/>
                    </a:lnTo>
                    <a:lnTo>
                      <a:pt x="35433" y="203932"/>
                    </a:lnTo>
                    <a:lnTo>
                      <a:pt x="0" y="95431"/>
                    </a:lnTo>
                    <a:lnTo>
                      <a:pt x="2924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71" name="任意多边形: 形状 586"/>
              <p:cNvSpPr/>
              <p:nvPr/>
            </p:nvSpPr>
            <p:spPr>
              <a:xfrm>
                <a:off x="-805390" y="3334966"/>
                <a:ext cx="1802322" cy="2005392"/>
              </a:xfrm>
              <a:custGeom>
                <a:avLst/>
                <a:gdLst>
                  <a:gd name="connsiteX0" fmla="*/ 1613518 w 1802322"/>
                  <a:gd name="connsiteY0" fmla="*/ 1705653 h 2005392"/>
                  <a:gd name="connsiteX1" fmla="*/ 738279 w 1802322"/>
                  <a:gd name="connsiteY1" fmla="*/ 1991322 h 2005392"/>
                  <a:gd name="connsiteX2" fmla="*/ 408586 w 1802322"/>
                  <a:gd name="connsiteY2" fmla="*/ 1838562 h 2005392"/>
                  <a:gd name="connsiteX3" fmla="*/ 10091 w 1802322"/>
                  <a:gd name="connsiteY3" fmla="*/ 617677 h 2005392"/>
                  <a:gd name="connsiteX4" fmla="*/ 186148 w 1802322"/>
                  <a:gd name="connsiteY4" fmla="*/ 299750 h 2005392"/>
                  <a:gd name="connsiteX5" fmla="*/ 1061368 w 1802322"/>
                  <a:gd name="connsiteY5" fmla="*/ 14062 h 2005392"/>
                  <a:gd name="connsiteX6" fmla="*/ 1391041 w 1802322"/>
                  <a:gd name="connsiteY6" fmla="*/ 166918 h 2005392"/>
                  <a:gd name="connsiteX7" fmla="*/ 1789535 w 1802322"/>
                  <a:gd name="connsiteY7" fmla="*/ 1387804 h 2005392"/>
                  <a:gd name="connsiteX8" fmla="*/ 1613518 w 1802322"/>
                  <a:gd name="connsiteY8" fmla="*/ 1705653 h 2005392"/>
                  <a:gd name="connsiteX9" fmla="*/ 200310 w 1802322"/>
                  <a:gd name="connsiteY9" fmla="*/ 343131 h 2005392"/>
                  <a:gd name="connsiteX10" fmla="*/ 53551 w 1802322"/>
                  <a:gd name="connsiteY10" fmla="*/ 603515 h 2005392"/>
                  <a:gd name="connsiteX11" fmla="*/ 451948 w 1802322"/>
                  <a:gd name="connsiteY11" fmla="*/ 1824479 h 2005392"/>
                  <a:gd name="connsiteX12" fmla="*/ 724137 w 1802322"/>
                  <a:gd name="connsiteY12" fmla="*/ 1948057 h 2005392"/>
                  <a:gd name="connsiteX13" fmla="*/ 1599356 w 1802322"/>
                  <a:gd name="connsiteY13" fmla="*/ 1662369 h 2005392"/>
                  <a:gd name="connsiteX14" fmla="*/ 1746213 w 1802322"/>
                  <a:gd name="connsiteY14" fmla="*/ 1402044 h 2005392"/>
                  <a:gd name="connsiteX15" fmla="*/ 1347699 w 1802322"/>
                  <a:gd name="connsiteY15" fmla="*/ 181080 h 2005392"/>
                  <a:gd name="connsiteX16" fmla="*/ 1075530 w 1802322"/>
                  <a:gd name="connsiteY16" fmla="*/ 57462 h 2005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02322" h="2005392">
                    <a:moveTo>
                      <a:pt x="1613518" y="1705653"/>
                    </a:moveTo>
                    <a:lnTo>
                      <a:pt x="738279" y="1991322"/>
                    </a:lnTo>
                    <a:cubicBezTo>
                      <a:pt x="598844" y="2036826"/>
                      <a:pt x="450935" y="1968297"/>
                      <a:pt x="408586" y="1838562"/>
                    </a:cubicBezTo>
                    <a:lnTo>
                      <a:pt x="10091" y="617677"/>
                    </a:lnTo>
                    <a:cubicBezTo>
                      <a:pt x="-32277" y="487865"/>
                      <a:pt x="46694" y="345293"/>
                      <a:pt x="186148" y="299750"/>
                    </a:cubicBezTo>
                    <a:lnTo>
                      <a:pt x="1061368" y="14062"/>
                    </a:lnTo>
                    <a:cubicBezTo>
                      <a:pt x="1200803" y="-31423"/>
                      <a:pt x="1348673" y="37087"/>
                      <a:pt x="1391041" y="166918"/>
                    </a:cubicBezTo>
                    <a:lnTo>
                      <a:pt x="1789535" y="1387804"/>
                    </a:lnTo>
                    <a:cubicBezTo>
                      <a:pt x="1831884" y="1517519"/>
                      <a:pt x="1752933" y="1660149"/>
                      <a:pt x="1613518" y="1705653"/>
                    </a:cubicBezTo>
                    <a:close/>
                    <a:moveTo>
                      <a:pt x="200310" y="343131"/>
                    </a:moveTo>
                    <a:cubicBezTo>
                      <a:pt x="84718" y="380844"/>
                      <a:pt x="18896" y="497624"/>
                      <a:pt x="53551" y="603515"/>
                    </a:cubicBezTo>
                    <a:lnTo>
                      <a:pt x="451948" y="1824479"/>
                    </a:lnTo>
                    <a:cubicBezTo>
                      <a:pt x="486485" y="1930331"/>
                      <a:pt x="608622" y="1985751"/>
                      <a:pt x="724137" y="1948057"/>
                    </a:cubicBezTo>
                    <a:lnTo>
                      <a:pt x="1599356" y="1662369"/>
                    </a:lnTo>
                    <a:cubicBezTo>
                      <a:pt x="1714870" y="1624676"/>
                      <a:pt x="1780750" y="1507857"/>
                      <a:pt x="1746213" y="1402044"/>
                    </a:cubicBezTo>
                    <a:lnTo>
                      <a:pt x="1347699" y="181080"/>
                    </a:lnTo>
                    <a:cubicBezTo>
                      <a:pt x="1313142" y="75189"/>
                      <a:pt x="1191044" y="19730"/>
                      <a:pt x="1075530" y="57462"/>
                    </a:cubicBezTo>
                    <a:close/>
                  </a:path>
                </a:pathLst>
              </a:custGeom>
              <a:solidFill>
                <a:srgbClr val="939598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72" name="任意多边形: 形状 584"/>
              <p:cNvSpPr/>
              <p:nvPr/>
            </p:nvSpPr>
            <p:spPr>
              <a:xfrm rot="20515799">
                <a:off x="590925" y="4575200"/>
                <a:ext cx="114111" cy="307485"/>
              </a:xfrm>
              <a:custGeom>
                <a:avLst/>
                <a:gdLst>
                  <a:gd name="connsiteX0" fmla="*/ -1351 w 114111"/>
                  <a:gd name="connsiteY0" fmla="*/ 0 h 307485"/>
                  <a:gd name="connsiteX1" fmla="*/ 112761 w 114111"/>
                  <a:gd name="connsiteY1" fmla="*/ 0 h 307485"/>
                  <a:gd name="connsiteX2" fmla="*/ 112761 w 114111"/>
                  <a:gd name="connsiteY2" fmla="*/ 307486 h 307485"/>
                  <a:gd name="connsiteX3" fmla="*/ -1351 w 114111"/>
                  <a:gd name="connsiteY3" fmla="*/ 307486 h 30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111" h="307485">
                    <a:moveTo>
                      <a:pt x="-1351" y="0"/>
                    </a:moveTo>
                    <a:lnTo>
                      <a:pt x="112761" y="0"/>
                    </a:lnTo>
                    <a:lnTo>
                      <a:pt x="112761" y="307486"/>
                    </a:lnTo>
                    <a:lnTo>
                      <a:pt x="-1351" y="307486"/>
                    </a:ln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00" name="组合 629"/>
            <p:cNvGrpSpPr/>
            <p:nvPr/>
          </p:nvGrpSpPr>
          <p:grpSpPr>
            <a:xfrm>
              <a:off x="-894408" y="4755798"/>
              <a:ext cx="2693028" cy="2594656"/>
              <a:chOff x="-894408" y="4755798"/>
              <a:chExt cx="2693028" cy="2594656"/>
            </a:xfrm>
            <a:effectLst>
              <a:outerShdw blurRad="254000" dist="63500" dir="18900000" sx="105000" sy="105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048873" name="任意多边形: 形状 565"/>
              <p:cNvSpPr/>
              <p:nvPr/>
            </p:nvSpPr>
            <p:spPr>
              <a:xfrm>
                <a:off x="315825" y="5238668"/>
                <a:ext cx="266383" cy="362340"/>
              </a:xfrm>
              <a:custGeom>
                <a:avLst/>
                <a:gdLst>
                  <a:gd name="connsiteX0" fmla="*/ 266384 w 266383"/>
                  <a:gd name="connsiteY0" fmla="*/ 308246 h 362340"/>
                  <a:gd name="connsiteX1" fmla="*/ 100632 w 266383"/>
                  <a:gd name="connsiteY1" fmla="*/ 362341 h 362340"/>
                  <a:gd name="connsiteX2" fmla="*/ 0 w 266383"/>
                  <a:gd name="connsiteY2" fmla="*/ 54114 h 362340"/>
                  <a:gd name="connsiteX3" fmla="*/ 165752 w 266383"/>
                  <a:gd name="connsiteY3" fmla="*/ 0 h 362340"/>
                  <a:gd name="connsiteX4" fmla="*/ 266384 w 266383"/>
                  <a:gd name="connsiteY4" fmla="*/ 308246 h 36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383" h="362340">
                    <a:moveTo>
                      <a:pt x="266384" y="308246"/>
                    </a:moveTo>
                    <a:lnTo>
                      <a:pt x="100632" y="362341"/>
                    </a:lnTo>
                    <a:lnTo>
                      <a:pt x="0" y="54114"/>
                    </a:lnTo>
                    <a:lnTo>
                      <a:pt x="165752" y="0"/>
                    </a:lnTo>
                    <a:lnTo>
                      <a:pt x="266384" y="308246"/>
                    </a:lnTo>
                    <a:close/>
                  </a:path>
                </a:pathLst>
              </a:custGeom>
              <a:solidFill>
                <a:srgbClr val="F52829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74" name="任意多边形: 形状 566"/>
              <p:cNvSpPr/>
              <p:nvPr/>
            </p:nvSpPr>
            <p:spPr>
              <a:xfrm>
                <a:off x="287034" y="5210092"/>
                <a:ext cx="323887" cy="419591"/>
              </a:xfrm>
              <a:custGeom>
                <a:avLst/>
                <a:gdLst>
                  <a:gd name="connsiteX0" fmla="*/ 322536 w 323887"/>
                  <a:gd name="connsiteY0" fmla="*/ 351412 h 419591"/>
                  <a:gd name="connsiteX1" fmla="*/ 113403 w 323887"/>
                  <a:gd name="connsiteY1" fmla="*/ 419591 h 419591"/>
                  <a:gd name="connsiteX2" fmla="*/ -1351 w 323887"/>
                  <a:gd name="connsiteY2" fmla="*/ 68179 h 419591"/>
                  <a:gd name="connsiteX3" fmla="*/ 207763 w 323887"/>
                  <a:gd name="connsiteY3" fmla="*/ 0 h 419591"/>
                  <a:gd name="connsiteX4" fmla="*/ 142642 w 323887"/>
                  <a:gd name="connsiteY4" fmla="*/ 362224 h 419591"/>
                  <a:gd name="connsiteX5" fmla="*/ 265091 w 323887"/>
                  <a:gd name="connsiteY5" fmla="*/ 322232 h 419591"/>
                  <a:gd name="connsiteX6" fmla="*/ 178621 w 323887"/>
                  <a:gd name="connsiteY6" fmla="*/ 57309 h 419591"/>
                  <a:gd name="connsiteX7" fmla="*/ 56153 w 323887"/>
                  <a:gd name="connsiteY7" fmla="*/ 97262 h 419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3887" h="419591">
                    <a:moveTo>
                      <a:pt x="322536" y="351412"/>
                    </a:moveTo>
                    <a:lnTo>
                      <a:pt x="113403" y="419591"/>
                    </a:lnTo>
                    <a:lnTo>
                      <a:pt x="-1351" y="68179"/>
                    </a:lnTo>
                    <a:lnTo>
                      <a:pt x="207763" y="0"/>
                    </a:lnTo>
                    <a:close/>
                    <a:moveTo>
                      <a:pt x="142642" y="362224"/>
                    </a:moveTo>
                    <a:lnTo>
                      <a:pt x="265091" y="322232"/>
                    </a:lnTo>
                    <a:lnTo>
                      <a:pt x="178621" y="57309"/>
                    </a:lnTo>
                    <a:lnTo>
                      <a:pt x="56153" y="97262"/>
                    </a:lnTo>
                    <a:close/>
                  </a:path>
                </a:pathLst>
              </a:custGeom>
              <a:solidFill>
                <a:srgbClr val="939598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75" name="任意多边形: 形状 567"/>
              <p:cNvSpPr/>
              <p:nvPr/>
            </p:nvSpPr>
            <p:spPr>
              <a:xfrm>
                <a:off x="123737" y="5088247"/>
                <a:ext cx="528637" cy="289798"/>
              </a:xfrm>
              <a:custGeom>
                <a:avLst/>
                <a:gdLst>
                  <a:gd name="connsiteX0" fmla="*/ 528638 w 528637"/>
                  <a:gd name="connsiteY0" fmla="*/ 131234 h 289798"/>
                  <a:gd name="connsiteX1" fmla="*/ 42836 w 528637"/>
                  <a:gd name="connsiteY1" fmla="*/ 289798 h 289798"/>
                  <a:gd name="connsiteX2" fmla="*/ 0 w 528637"/>
                  <a:gd name="connsiteY2" fmla="*/ 158564 h 289798"/>
                  <a:gd name="connsiteX3" fmla="*/ 485841 w 528637"/>
                  <a:gd name="connsiteY3" fmla="*/ 0 h 289798"/>
                  <a:gd name="connsiteX4" fmla="*/ 528638 w 528637"/>
                  <a:gd name="connsiteY4" fmla="*/ 131234 h 28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637" h="289798">
                    <a:moveTo>
                      <a:pt x="528638" y="131234"/>
                    </a:moveTo>
                    <a:lnTo>
                      <a:pt x="42836" y="289798"/>
                    </a:lnTo>
                    <a:lnTo>
                      <a:pt x="0" y="158564"/>
                    </a:lnTo>
                    <a:lnTo>
                      <a:pt x="485841" y="0"/>
                    </a:lnTo>
                    <a:lnTo>
                      <a:pt x="528638" y="131234"/>
                    </a:lnTo>
                    <a:close/>
                  </a:path>
                </a:pathLst>
              </a:custGeom>
              <a:solidFill>
                <a:srgbClr val="F52829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76" name="任意多边形: 形状 568"/>
              <p:cNvSpPr/>
              <p:nvPr/>
            </p:nvSpPr>
            <p:spPr>
              <a:xfrm>
                <a:off x="94926" y="5059553"/>
                <a:ext cx="586219" cy="347282"/>
              </a:xfrm>
              <a:custGeom>
                <a:avLst/>
                <a:gdLst>
                  <a:gd name="connsiteX0" fmla="*/ 584869 w 586219"/>
                  <a:gd name="connsiteY0" fmla="*/ 174499 h 347282"/>
                  <a:gd name="connsiteX1" fmla="*/ 55685 w 586219"/>
                  <a:gd name="connsiteY1" fmla="*/ 347283 h 347282"/>
                  <a:gd name="connsiteX2" fmla="*/ -1351 w 586219"/>
                  <a:gd name="connsiteY2" fmla="*/ 172687 h 347282"/>
                  <a:gd name="connsiteX3" fmla="*/ 527832 w 586219"/>
                  <a:gd name="connsiteY3" fmla="*/ 0 h 347282"/>
                  <a:gd name="connsiteX4" fmla="*/ 84866 w 586219"/>
                  <a:gd name="connsiteY4" fmla="*/ 289682 h 347282"/>
                  <a:gd name="connsiteX5" fmla="*/ 527365 w 586219"/>
                  <a:gd name="connsiteY5" fmla="*/ 145299 h 347282"/>
                  <a:gd name="connsiteX6" fmla="*/ 498671 w 586219"/>
                  <a:gd name="connsiteY6" fmla="*/ 57446 h 347282"/>
                  <a:gd name="connsiteX7" fmla="*/ 56192 w 586219"/>
                  <a:gd name="connsiteY7" fmla="*/ 201848 h 34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6219" h="347282">
                    <a:moveTo>
                      <a:pt x="584869" y="174499"/>
                    </a:moveTo>
                    <a:lnTo>
                      <a:pt x="55685" y="347283"/>
                    </a:lnTo>
                    <a:lnTo>
                      <a:pt x="-1351" y="172687"/>
                    </a:lnTo>
                    <a:lnTo>
                      <a:pt x="527832" y="0"/>
                    </a:lnTo>
                    <a:close/>
                    <a:moveTo>
                      <a:pt x="84866" y="289682"/>
                    </a:moveTo>
                    <a:lnTo>
                      <a:pt x="527365" y="145299"/>
                    </a:lnTo>
                    <a:lnTo>
                      <a:pt x="498671" y="57446"/>
                    </a:lnTo>
                    <a:lnTo>
                      <a:pt x="56192" y="201848"/>
                    </a:lnTo>
                    <a:close/>
                  </a:path>
                </a:pathLst>
              </a:custGeom>
              <a:solidFill>
                <a:srgbClr val="939598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77" name="任意多边形: 形状 587"/>
              <p:cNvSpPr/>
              <p:nvPr/>
            </p:nvSpPr>
            <p:spPr>
              <a:xfrm>
                <a:off x="-894408" y="4755798"/>
                <a:ext cx="2693028" cy="2594656"/>
              </a:xfrm>
              <a:custGeom>
                <a:avLst/>
                <a:gdLst>
                  <a:gd name="connsiteX0" fmla="*/ 1656272 w 2693028"/>
                  <a:gd name="connsiteY0" fmla="*/ 2542666 h 2594656"/>
                  <a:gd name="connsiteX1" fmla="*/ 1549017 w 2693028"/>
                  <a:gd name="connsiteY1" fmla="*/ 2367797 h 2594656"/>
                  <a:gd name="connsiteX2" fmla="*/ 670486 w 2693028"/>
                  <a:gd name="connsiteY2" fmla="*/ 2137937 h 2594656"/>
                  <a:gd name="connsiteX3" fmla="*/ 491390 w 2693028"/>
                  <a:gd name="connsiteY3" fmla="*/ 2237926 h 2594656"/>
                  <a:gd name="connsiteX4" fmla="*/ 310600 w 2693028"/>
                  <a:gd name="connsiteY4" fmla="*/ 2190610 h 2594656"/>
                  <a:gd name="connsiteX5" fmla="*/ 203462 w 2693028"/>
                  <a:gd name="connsiteY5" fmla="*/ 2015040 h 2594656"/>
                  <a:gd name="connsiteX6" fmla="*/ 8490 w 2693028"/>
                  <a:gd name="connsiteY6" fmla="*/ 1653654 h 2594656"/>
                  <a:gd name="connsiteX7" fmla="*/ 326904 w 2693028"/>
                  <a:gd name="connsiteY7" fmla="*/ 436178 h 2594656"/>
                  <a:gd name="connsiteX8" fmla="*/ 694290 w 2693028"/>
                  <a:gd name="connsiteY8" fmla="*/ 221142 h 2594656"/>
                  <a:gd name="connsiteX9" fmla="*/ 1049734 w 2693028"/>
                  <a:gd name="connsiteY9" fmla="*/ 314079 h 2594656"/>
                  <a:gd name="connsiteX10" fmla="*/ 1059689 w 2693028"/>
                  <a:gd name="connsiteY10" fmla="*/ 276075 h 2594656"/>
                  <a:gd name="connsiteX11" fmla="*/ 1191799 w 2693028"/>
                  <a:gd name="connsiteY11" fmla="*/ 110264 h 2594656"/>
                  <a:gd name="connsiteX12" fmla="*/ 1415464 w 2693028"/>
                  <a:gd name="connsiteY12" fmla="*/ 6671 h 2594656"/>
                  <a:gd name="connsiteX13" fmla="*/ 1942953 w 2693028"/>
                  <a:gd name="connsiteY13" fmla="*/ 144607 h 2594656"/>
                  <a:gd name="connsiteX14" fmla="*/ 2087239 w 2693028"/>
                  <a:gd name="connsiteY14" fmla="*/ 344351 h 2594656"/>
                  <a:gd name="connsiteX15" fmla="*/ 2121270 w 2693028"/>
                  <a:gd name="connsiteY15" fmla="*/ 553679 h 2594656"/>
                  <a:gd name="connsiteX16" fmla="*/ 2111315 w 2693028"/>
                  <a:gd name="connsiteY16" fmla="*/ 591723 h 2594656"/>
                  <a:gd name="connsiteX17" fmla="*/ 2466740 w 2693028"/>
                  <a:gd name="connsiteY17" fmla="*/ 684679 h 2594656"/>
                  <a:gd name="connsiteX18" fmla="*/ 2681835 w 2693028"/>
                  <a:gd name="connsiteY18" fmla="*/ 1052065 h 2594656"/>
                  <a:gd name="connsiteX19" fmla="*/ 2363440 w 2693028"/>
                  <a:gd name="connsiteY19" fmla="*/ 2269542 h 2594656"/>
                  <a:gd name="connsiteX20" fmla="*/ 2016450 w 2693028"/>
                  <a:gd name="connsiteY20" fmla="*/ 2489194 h 2594656"/>
                  <a:gd name="connsiteX21" fmla="*/ 1837101 w 2693028"/>
                  <a:gd name="connsiteY21" fmla="*/ 2589845 h 2594656"/>
                  <a:gd name="connsiteX22" fmla="*/ 1930058 w 2693028"/>
                  <a:gd name="connsiteY22" fmla="*/ 544367 h 2594656"/>
                  <a:gd name="connsiteX23" fmla="*/ 1939992 w 2693028"/>
                  <a:gd name="connsiteY23" fmla="*/ 506363 h 2594656"/>
                  <a:gd name="connsiteX24" fmla="*/ 1941940 w 2693028"/>
                  <a:gd name="connsiteY24" fmla="*/ 494675 h 2594656"/>
                  <a:gd name="connsiteX25" fmla="*/ 1852081 w 2693028"/>
                  <a:gd name="connsiteY25" fmla="*/ 491733 h 2594656"/>
                  <a:gd name="connsiteX26" fmla="*/ 1324592 w 2693028"/>
                  <a:gd name="connsiteY26" fmla="*/ 353759 h 2594656"/>
                  <a:gd name="connsiteX27" fmla="*/ 1244726 w 2693028"/>
                  <a:gd name="connsiteY27" fmla="*/ 312326 h 2594656"/>
                  <a:gd name="connsiteX28" fmla="*/ 1240713 w 2693028"/>
                  <a:gd name="connsiteY28" fmla="*/ 323507 h 2594656"/>
                  <a:gd name="connsiteX29" fmla="*/ 1230778 w 2693028"/>
                  <a:gd name="connsiteY29" fmla="*/ 361532 h 259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93028" h="2594656">
                    <a:moveTo>
                      <a:pt x="1656272" y="2542666"/>
                    </a:moveTo>
                    <a:cubicBezTo>
                      <a:pt x="1579483" y="2522484"/>
                      <a:pt x="1532206" y="2445403"/>
                      <a:pt x="1549017" y="2367797"/>
                    </a:cubicBezTo>
                    <a:lnTo>
                      <a:pt x="670486" y="2137937"/>
                    </a:lnTo>
                    <a:cubicBezTo>
                      <a:pt x="647149" y="2213810"/>
                      <a:pt x="568218" y="2257873"/>
                      <a:pt x="491390" y="2237926"/>
                    </a:cubicBezTo>
                    <a:lnTo>
                      <a:pt x="310600" y="2190610"/>
                    </a:lnTo>
                    <a:cubicBezTo>
                      <a:pt x="233519" y="2170371"/>
                      <a:pt x="186222" y="2092842"/>
                      <a:pt x="203462" y="2015040"/>
                    </a:cubicBezTo>
                    <a:cubicBezTo>
                      <a:pt x="55008" y="1965094"/>
                      <a:pt x="-31755" y="1807446"/>
                      <a:pt x="8490" y="1653654"/>
                    </a:cubicBezTo>
                    <a:lnTo>
                      <a:pt x="326904" y="436178"/>
                    </a:lnTo>
                    <a:cubicBezTo>
                      <a:pt x="368902" y="275568"/>
                      <a:pt x="533719" y="179047"/>
                      <a:pt x="694290" y="221142"/>
                    </a:cubicBezTo>
                    <a:lnTo>
                      <a:pt x="1049734" y="314079"/>
                    </a:lnTo>
                    <a:lnTo>
                      <a:pt x="1059689" y="276075"/>
                    </a:lnTo>
                    <a:cubicBezTo>
                      <a:pt x="1077999" y="206065"/>
                      <a:pt x="1125374" y="147100"/>
                      <a:pt x="1191799" y="110264"/>
                    </a:cubicBezTo>
                    <a:cubicBezTo>
                      <a:pt x="1225655" y="27846"/>
                      <a:pt x="1321105" y="-18009"/>
                      <a:pt x="1415464" y="6671"/>
                    </a:cubicBezTo>
                    <a:lnTo>
                      <a:pt x="1942953" y="144607"/>
                    </a:lnTo>
                    <a:cubicBezTo>
                      <a:pt x="2037254" y="169287"/>
                      <a:pt x="2097992" y="255933"/>
                      <a:pt x="2087239" y="344351"/>
                    </a:cubicBezTo>
                    <a:cubicBezTo>
                      <a:pt x="2127113" y="409023"/>
                      <a:pt x="2139580" y="483630"/>
                      <a:pt x="2121270" y="553679"/>
                    </a:cubicBezTo>
                    <a:lnTo>
                      <a:pt x="2111315" y="591723"/>
                    </a:lnTo>
                    <a:lnTo>
                      <a:pt x="2466740" y="684679"/>
                    </a:lnTo>
                    <a:cubicBezTo>
                      <a:pt x="2627350" y="726677"/>
                      <a:pt x="2723871" y="891475"/>
                      <a:pt x="2681835" y="1052065"/>
                    </a:cubicBezTo>
                    <a:lnTo>
                      <a:pt x="2363440" y="2269542"/>
                    </a:lnTo>
                    <a:cubicBezTo>
                      <a:pt x="2323195" y="2423431"/>
                      <a:pt x="2170358" y="2518355"/>
                      <a:pt x="2016450" y="2489194"/>
                    </a:cubicBezTo>
                    <a:cubicBezTo>
                      <a:pt x="1993405" y="2565476"/>
                      <a:pt x="1914221" y="2609909"/>
                      <a:pt x="1837101" y="2589845"/>
                    </a:cubicBezTo>
                    <a:close/>
                    <a:moveTo>
                      <a:pt x="1930058" y="544367"/>
                    </a:moveTo>
                    <a:lnTo>
                      <a:pt x="1939992" y="506363"/>
                    </a:lnTo>
                    <a:cubicBezTo>
                      <a:pt x="1940986" y="502525"/>
                      <a:pt x="1941648" y="498629"/>
                      <a:pt x="1941940" y="494675"/>
                    </a:cubicBezTo>
                    <a:cubicBezTo>
                      <a:pt x="1912136" y="500441"/>
                      <a:pt x="1881436" y="499448"/>
                      <a:pt x="1852081" y="491733"/>
                    </a:cubicBezTo>
                    <a:lnTo>
                      <a:pt x="1324592" y="353759"/>
                    </a:lnTo>
                    <a:cubicBezTo>
                      <a:pt x="1295178" y="346162"/>
                      <a:pt x="1267867" y="331993"/>
                      <a:pt x="1244726" y="312326"/>
                    </a:cubicBezTo>
                    <a:cubicBezTo>
                      <a:pt x="1243050" y="315926"/>
                      <a:pt x="1241706" y="319668"/>
                      <a:pt x="1240713" y="323507"/>
                    </a:cubicBezTo>
                    <a:lnTo>
                      <a:pt x="1230778" y="361532"/>
                    </a:ln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78" name="任意多边形: 形状 588"/>
              <p:cNvSpPr/>
              <p:nvPr/>
            </p:nvSpPr>
            <p:spPr>
              <a:xfrm>
                <a:off x="-624679" y="6723518"/>
                <a:ext cx="340085" cy="206575"/>
              </a:xfrm>
              <a:custGeom>
                <a:avLst/>
                <a:gdLst>
                  <a:gd name="connsiteX0" fmla="*/ 336104 w 340085"/>
                  <a:gd name="connsiteY0" fmla="*/ 147095 h 206575"/>
                  <a:gd name="connsiteX1" fmla="*/ 239037 w 340085"/>
                  <a:gd name="connsiteY1" fmla="*/ 203975 h 206575"/>
                  <a:gd name="connsiteX2" fmla="*/ 238978 w 340085"/>
                  <a:gd name="connsiteY2" fmla="*/ 203956 h 206575"/>
                  <a:gd name="connsiteX3" fmla="*/ 58188 w 340085"/>
                  <a:gd name="connsiteY3" fmla="*/ 156698 h 206575"/>
                  <a:gd name="connsiteX4" fmla="*/ 1249 w 340085"/>
                  <a:gd name="connsiteY4" fmla="*/ 59495 h 206575"/>
                  <a:gd name="connsiteX5" fmla="*/ 1249 w 340085"/>
                  <a:gd name="connsiteY5" fmla="*/ 59495 h 206575"/>
                  <a:gd name="connsiteX6" fmla="*/ 98491 w 340085"/>
                  <a:gd name="connsiteY6" fmla="*/ 2595 h 206575"/>
                  <a:gd name="connsiteX7" fmla="*/ 279282 w 340085"/>
                  <a:gd name="connsiteY7" fmla="*/ 49892 h 206575"/>
                  <a:gd name="connsiteX8" fmla="*/ 336123 w 340085"/>
                  <a:gd name="connsiteY8" fmla="*/ 147056 h 206575"/>
                  <a:gd name="connsiteX9" fmla="*/ 336104 w 340085"/>
                  <a:gd name="connsiteY9" fmla="*/ 147095 h 20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0085" h="206575">
                    <a:moveTo>
                      <a:pt x="336104" y="147095"/>
                    </a:moveTo>
                    <a:cubicBezTo>
                      <a:pt x="325000" y="189599"/>
                      <a:pt x="281541" y="215079"/>
                      <a:pt x="239037" y="203975"/>
                    </a:cubicBezTo>
                    <a:cubicBezTo>
                      <a:pt x="239017" y="203956"/>
                      <a:pt x="238998" y="203956"/>
                      <a:pt x="238978" y="203956"/>
                    </a:cubicBezTo>
                    <a:lnTo>
                      <a:pt x="58188" y="156698"/>
                    </a:lnTo>
                    <a:cubicBezTo>
                      <a:pt x="15625" y="145576"/>
                      <a:pt x="-9854" y="102058"/>
                      <a:pt x="1249" y="59495"/>
                    </a:cubicBezTo>
                    <a:lnTo>
                      <a:pt x="1249" y="59495"/>
                    </a:lnTo>
                    <a:cubicBezTo>
                      <a:pt x="12430" y="16952"/>
                      <a:pt x="55928" y="-8489"/>
                      <a:pt x="98491" y="2595"/>
                    </a:cubicBezTo>
                    <a:lnTo>
                      <a:pt x="279282" y="49892"/>
                    </a:lnTo>
                    <a:cubicBezTo>
                      <a:pt x="321806" y="61034"/>
                      <a:pt x="347246" y="104532"/>
                      <a:pt x="336123" y="147056"/>
                    </a:cubicBezTo>
                    <a:cubicBezTo>
                      <a:pt x="336104" y="147076"/>
                      <a:pt x="336104" y="147076"/>
                      <a:pt x="336104" y="147095"/>
                    </a:cubicBezTo>
                    <a:close/>
                  </a:path>
                </a:pathLst>
              </a:custGeom>
              <a:solidFill>
                <a:srgbClr val="1A9BA2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79" name="任意多边形: 形状 589"/>
              <p:cNvSpPr/>
              <p:nvPr/>
            </p:nvSpPr>
            <p:spPr>
              <a:xfrm>
                <a:off x="721097" y="7075569"/>
                <a:ext cx="340104" cy="206399"/>
              </a:xfrm>
              <a:custGeom>
                <a:avLst/>
                <a:gdLst>
                  <a:gd name="connsiteX0" fmla="*/ 1241 w 340104"/>
                  <a:gd name="connsiteY0" fmla="*/ 59421 h 206399"/>
                  <a:gd name="connsiteX1" fmla="*/ 58161 w 340104"/>
                  <a:gd name="connsiteY1" fmla="*/ 156508 h 206399"/>
                  <a:gd name="connsiteX2" fmla="*/ 238971 w 340104"/>
                  <a:gd name="connsiteY2" fmla="*/ 203804 h 206399"/>
                  <a:gd name="connsiteX3" fmla="*/ 336135 w 340104"/>
                  <a:gd name="connsiteY3" fmla="*/ 146924 h 206399"/>
                  <a:gd name="connsiteX4" fmla="*/ 336135 w 340104"/>
                  <a:gd name="connsiteY4" fmla="*/ 146924 h 206399"/>
                  <a:gd name="connsiteX5" fmla="*/ 279293 w 340104"/>
                  <a:gd name="connsiteY5" fmla="*/ 49740 h 206399"/>
                  <a:gd name="connsiteX6" fmla="*/ 279254 w 340104"/>
                  <a:gd name="connsiteY6" fmla="*/ 49721 h 206399"/>
                  <a:gd name="connsiteX7" fmla="*/ 98405 w 340104"/>
                  <a:gd name="connsiteY7" fmla="*/ 2619 h 206399"/>
                  <a:gd name="connsiteX8" fmla="*/ 1261 w 340104"/>
                  <a:gd name="connsiteY8" fmla="*/ 59441 h 206399"/>
                  <a:gd name="connsiteX9" fmla="*/ 1241 w 340104"/>
                  <a:gd name="connsiteY9" fmla="*/ 59519 h 206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0104" h="206399">
                    <a:moveTo>
                      <a:pt x="1241" y="59421"/>
                    </a:moveTo>
                    <a:cubicBezTo>
                      <a:pt x="-9842" y="101945"/>
                      <a:pt x="15637" y="145404"/>
                      <a:pt x="58161" y="156508"/>
                    </a:cubicBezTo>
                    <a:lnTo>
                      <a:pt x="238971" y="203804"/>
                    </a:lnTo>
                    <a:cubicBezTo>
                      <a:pt x="281514" y="214888"/>
                      <a:pt x="324993" y="189448"/>
                      <a:pt x="336135" y="146924"/>
                    </a:cubicBezTo>
                    <a:lnTo>
                      <a:pt x="336135" y="146924"/>
                    </a:lnTo>
                    <a:cubicBezTo>
                      <a:pt x="347277" y="104400"/>
                      <a:pt x="321837" y="60882"/>
                      <a:pt x="279293" y="49740"/>
                    </a:cubicBezTo>
                    <a:cubicBezTo>
                      <a:pt x="279293" y="49721"/>
                      <a:pt x="279274" y="49721"/>
                      <a:pt x="279254" y="49721"/>
                    </a:cubicBezTo>
                    <a:lnTo>
                      <a:pt x="98405" y="2619"/>
                    </a:lnTo>
                    <a:cubicBezTo>
                      <a:pt x="55901" y="-8524"/>
                      <a:pt x="12403" y="16917"/>
                      <a:pt x="1261" y="59441"/>
                    </a:cubicBezTo>
                    <a:cubicBezTo>
                      <a:pt x="1261" y="59460"/>
                      <a:pt x="1241" y="59480"/>
                      <a:pt x="1241" y="59519"/>
                    </a:cubicBezTo>
                    <a:close/>
                  </a:path>
                </a:pathLst>
              </a:custGeom>
              <a:solidFill>
                <a:srgbClr val="1A9BA2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80" name="任意多边形: 形状 590"/>
              <p:cNvSpPr/>
              <p:nvPr/>
            </p:nvSpPr>
            <p:spPr>
              <a:xfrm>
                <a:off x="117976" y="4894185"/>
                <a:ext cx="1049922" cy="969304"/>
              </a:xfrm>
              <a:custGeom>
                <a:avLst/>
                <a:gdLst>
                  <a:gd name="connsiteX0" fmla="*/ 635959 w 1049922"/>
                  <a:gd name="connsiteY0" fmla="*/ 959845 h 969304"/>
                  <a:gd name="connsiteX1" fmla="*/ 193148 w 1049922"/>
                  <a:gd name="connsiteY1" fmla="*/ 844039 h 969304"/>
                  <a:gd name="connsiteX2" fmla="*/ 4761 w 1049922"/>
                  <a:gd name="connsiteY2" fmla="*/ 571207 h 969304"/>
                  <a:gd name="connsiteX3" fmla="*/ 113593 w 1049922"/>
                  <a:gd name="connsiteY3" fmla="*/ 155064 h 969304"/>
                  <a:gd name="connsiteX4" fmla="*/ 411417 w 1049922"/>
                  <a:gd name="connsiteY4" fmla="*/ 9454 h 969304"/>
                  <a:gd name="connsiteX5" fmla="*/ 854131 w 1049922"/>
                  <a:gd name="connsiteY5" fmla="*/ 125299 h 969304"/>
                  <a:gd name="connsiteX6" fmla="*/ 1042460 w 1049922"/>
                  <a:gd name="connsiteY6" fmla="*/ 398014 h 969304"/>
                  <a:gd name="connsiteX7" fmla="*/ 933627 w 1049922"/>
                  <a:gd name="connsiteY7" fmla="*/ 814216 h 969304"/>
                  <a:gd name="connsiteX8" fmla="*/ 635959 w 1049922"/>
                  <a:gd name="connsiteY8" fmla="*/ 959845 h 969304"/>
                  <a:gd name="connsiteX9" fmla="*/ 398678 w 1049922"/>
                  <a:gd name="connsiteY9" fmla="*/ 58075 h 969304"/>
                  <a:gd name="connsiteX10" fmla="*/ 162195 w 1049922"/>
                  <a:gd name="connsiteY10" fmla="*/ 167784 h 969304"/>
                  <a:gd name="connsiteX11" fmla="*/ 53363 w 1049922"/>
                  <a:gd name="connsiteY11" fmla="*/ 583947 h 969304"/>
                  <a:gd name="connsiteX12" fmla="*/ 205810 w 1049922"/>
                  <a:gd name="connsiteY12" fmla="*/ 795418 h 969304"/>
                  <a:gd name="connsiteX13" fmla="*/ 648621 w 1049922"/>
                  <a:gd name="connsiteY13" fmla="*/ 911204 h 969304"/>
                  <a:gd name="connsiteX14" fmla="*/ 885084 w 1049922"/>
                  <a:gd name="connsiteY14" fmla="*/ 801456 h 969304"/>
                  <a:gd name="connsiteX15" fmla="*/ 993917 w 1049922"/>
                  <a:gd name="connsiteY15" fmla="*/ 385333 h 969304"/>
                  <a:gd name="connsiteX16" fmla="*/ 841488 w 1049922"/>
                  <a:gd name="connsiteY16" fmla="*/ 173901 h 969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49922" h="969304">
                    <a:moveTo>
                      <a:pt x="635959" y="959845"/>
                    </a:moveTo>
                    <a:lnTo>
                      <a:pt x="193148" y="844039"/>
                    </a:lnTo>
                    <a:cubicBezTo>
                      <a:pt x="59089" y="808975"/>
                      <a:pt x="-25413" y="686566"/>
                      <a:pt x="4761" y="571207"/>
                    </a:cubicBezTo>
                    <a:lnTo>
                      <a:pt x="113593" y="155064"/>
                    </a:lnTo>
                    <a:cubicBezTo>
                      <a:pt x="143787" y="39686"/>
                      <a:pt x="277359" y="-25551"/>
                      <a:pt x="411417" y="9454"/>
                    </a:cubicBezTo>
                    <a:lnTo>
                      <a:pt x="854131" y="125299"/>
                    </a:lnTo>
                    <a:cubicBezTo>
                      <a:pt x="988131" y="160362"/>
                      <a:pt x="1072634" y="282656"/>
                      <a:pt x="1042460" y="398014"/>
                    </a:cubicBezTo>
                    <a:lnTo>
                      <a:pt x="933627" y="814216"/>
                    </a:lnTo>
                    <a:cubicBezTo>
                      <a:pt x="903531" y="929515"/>
                      <a:pt x="769920" y="994889"/>
                      <a:pt x="635959" y="959845"/>
                    </a:cubicBezTo>
                    <a:close/>
                    <a:moveTo>
                      <a:pt x="398678" y="58075"/>
                    </a:moveTo>
                    <a:cubicBezTo>
                      <a:pt x="291403" y="30024"/>
                      <a:pt x="185356" y="79230"/>
                      <a:pt x="162195" y="167784"/>
                    </a:cubicBezTo>
                    <a:lnTo>
                      <a:pt x="53363" y="583947"/>
                    </a:lnTo>
                    <a:cubicBezTo>
                      <a:pt x="30201" y="672501"/>
                      <a:pt x="98575" y="767347"/>
                      <a:pt x="205810" y="795418"/>
                    </a:cubicBezTo>
                    <a:lnTo>
                      <a:pt x="648621" y="911204"/>
                    </a:lnTo>
                    <a:cubicBezTo>
                      <a:pt x="755876" y="939275"/>
                      <a:pt x="861903" y="890030"/>
                      <a:pt x="885084" y="801456"/>
                    </a:cubicBezTo>
                    <a:lnTo>
                      <a:pt x="993917" y="385333"/>
                    </a:lnTo>
                    <a:cubicBezTo>
                      <a:pt x="1017078" y="296739"/>
                      <a:pt x="948704" y="201932"/>
                      <a:pt x="841488" y="173901"/>
                    </a:cubicBezTo>
                    <a:close/>
                  </a:path>
                </a:pathLst>
              </a:custGeom>
              <a:solidFill>
                <a:srgbClr val="939598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81" name="任意多边形: 形状 591"/>
              <p:cNvSpPr/>
              <p:nvPr/>
            </p:nvSpPr>
            <p:spPr>
              <a:xfrm>
                <a:off x="-800792" y="5060797"/>
                <a:ext cx="2505650" cy="2095907"/>
              </a:xfrm>
              <a:custGeom>
                <a:avLst/>
                <a:gdLst>
                  <a:gd name="connsiteX0" fmla="*/ 2179186 w 2505650"/>
                  <a:gd name="connsiteY0" fmla="*/ 1940875 h 2095907"/>
                  <a:gd name="connsiteX1" fmla="*/ 1925990 w 2505650"/>
                  <a:gd name="connsiteY1" fmla="*/ 2089115 h 2095907"/>
                  <a:gd name="connsiteX2" fmla="*/ 1925951 w 2505650"/>
                  <a:gd name="connsiteY2" fmla="*/ 2089096 h 2095907"/>
                  <a:gd name="connsiteX3" fmla="*/ 153500 w 2505650"/>
                  <a:gd name="connsiteY3" fmla="*/ 1625481 h 2095907"/>
                  <a:gd name="connsiteX4" fmla="*/ 5455 w 2505650"/>
                  <a:gd name="connsiteY4" fmla="*/ 1372362 h 2095907"/>
                  <a:gd name="connsiteX5" fmla="*/ 323869 w 2505650"/>
                  <a:gd name="connsiteY5" fmla="*/ 154886 h 2095907"/>
                  <a:gd name="connsiteX6" fmla="*/ 576850 w 2505650"/>
                  <a:gd name="connsiteY6" fmla="*/ 6763 h 2095907"/>
                  <a:gd name="connsiteX7" fmla="*/ 2349320 w 2505650"/>
                  <a:gd name="connsiteY7" fmla="*/ 470378 h 2095907"/>
                  <a:gd name="connsiteX8" fmla="*/ 2497522 w 2505650"/>
                  <a:gd name="connsiteY8" fmla="*/ 723418 h 209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05650" h="2095907">
                    <a:moveTo>
                      <a:pt x="2179186" y="1940875"/>
                    </a:moveTo>
                    <a:cubicBezTo>
                      <a:pt x="2150200" y="2051734"/>
                      <a:pt x="2036848" y="2118081"/>
                      <a:pt x="1925990" y="2089115"/>
                    </a:cubicBezTo>
                    <a:cubicBezTo>
                      <a:pt x="1925990" y="2089096"/>
                      <a:pt x="1925970" y="2089096"/>
                      <a:pt x="1925951" y="2089096"/>
                    </a:cubicBezTo>
                    <a:lnTo>
                      <a:pt x="153500" y="1625481"/>
                    </a:lnTo>
                    <a:cubicBezTo>
                      <a:pt x="42739" y="1596436"/>
                      <a:pt x="-23531" y="1483143"/>
                      <a:pt x="5455" y="1372362"/>
                    </a:cubicBezTo>
                    <a:lnTo>
                      <a:pt x="323869" y="154886"/>
                    </a:lnTo>
                    <a:cubicBezTo>
                      <a:pt x="352893" y="44163"/>
                      <a:pt x="466089" y="-22118"/>
                      <a:pt x="576850" y="6763"/>
                    </a:cubicBezTo>
                    <a:lnTo>
                      <a:pt x="2349320" y="470378"/>
                    </a:lnTo>
                    <a:cubicBezTo>
                      <a:pt x="2460121" y="499344"/>
                      <a:pt x="2526449" y="612618"/>
                      <a:pt x="2497522" y="7234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82" name="任意多边形: 形状 592"/>
              <p:cNvSpPr/>
              <p:nvPr/>
            </p:nvSpPr>
            <p:spPr>
              <a:xfrm>
                <a:off x="-825900" y="5035661"/>
                <a:ext cx="2555912" cy="2146071"/>
              </a:xfrm>
              <a:custGeom>
                <a:avLst/>
                <a:gdLst>
                  <a:gd name="connsiteX0" fmla="*/ 1944786 w 2555912"/>
                  <a:gd name="connsiteY0" fmla="*/ 2138523 h 2146071"/>
                  <a:gd name="connsiteX1" fmla="*/ 172335 w 2555912"/>
                  <a:gd name="connsiteY1" fmla="*/ 1674908 h 2146071"/>
                  <a:gd name="connsiteX2" fmla="*/ 6213 w 2555912"/>
                  <a:gd name="connsiteY2" fmla="*/ 1391148 h 2146071"/>
                  <a:gd name="connsiteX3" fmla="*/ 324627 w 2555912"/>
                  <a:gd name="connsiteY3" fmla="*/ 173671 h 2146071"/>
                  <a:gd name="connsiteX4" fmla="*/ 608406 w 2555912"/>
                  <a:gd name="connsiteY4" fmla="*/ 7569 h 2146071"/>
                  <a:gd name="connsiteX5" fmla="*/ 2380857 w 2555912"/>
                  <a:gd name="connsiteY5" fmla="*/ 471184 h 2146071"/>
                  <a:gd name="connsiteX6" fmla="*/ 2546999 w 2555912"/>
                  <a:gd name="connsiteY6" fmla="*/ 754924 h 2146071"/>
                  <a:gd name="connsiteX7" fmla="*/ 2228507 w 2555912"/>
                  <a:gd name="connsiteY7" fmla="*/ 1972400 h 2146071"/>
                  <a:gd name="connsiteX8" fmla="*/ 1944786 w 2555912"/>
                  <a:gd name="connsiteY8" fmla="*/ 2138523 h 2146071"/>
                  <a:gd name="connsiteX9" fmla="*/ 595686 w 2555912"/>
                  <a:gd name="connsiteY9" fmla="*/ 56151 h 2146071"/>
                  <a:gd name="connsiteX10" fmla="*/ 373287 w 2555912"/>
                  <a:gd name="connsiteY10" fmla="*/ 186352 h 2146071"/>
                  <a:gd name="connsiteX11" fmla="*/ 54854 w 2555912"/>
                  <a:gd name="connsiteY11" fmla="*/ 1403829 h 2146071"/>
                  <a:gd name="connsiteX12" fmla="*/ 185036 w 2555912"/>
                  <a:gd name="connsiteY12" fmla="*/ 1626286 h 2146071"/>
                  <a:gd name="connsiteX13" fmla="*/ 1957506 w 2555912"/>
                  <a:gd name="connsiteY13" fmla="*/ 2089901 h 2146071"/>
                  <a:gd name="connsiteX14" fmla="*/ 2179964 w 2555912"/>
                  <a:gd name="connsiteY14" fmla="*/ 1959661 h 2146071"/>
                  <a:gd name="connsiteX15" fmla="*/ 2498378 w 2555912"/>
                  <a:gd name="connsiteY15" fmla="*/ 742184 h 2146071"/>
                  <a:gd name="connsiteX16" fmla="*/ 2368156 w 2555912"/>
                  <a:gd name="connsiteY16" fmla="*/ 519727 h 214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55912" h="2146071">
                    <a:moveTo>
                      <a:pt x="1944786" y="2138523"/>
                    </a:moveTo>
                    <a:lnTo>
                      <a:pt x="172335" y="1674908"/>
                    </a:lnTo>
                    <a:cubicBezTo>
                      <a:pt x="48192" y="1642318"/>
                      <a:pt x="-26123" y="1515369"/>
                      <a:pt x="6213" y="1391148"/>
                    </a:cubicBezTo>
                    <a:lnTo>
                      <a:pt x="324627" y="173671"/>
                    </a:lnTo>
                    <a:cubicBezTo>
                      <a:pt x="357236" y="49532"/>
                      <a:pt x="484204" y="-24777"/>
                      <a:pt x="608406" y="7569"/>
                    </a:cubicBezTo>
                    <a:lnTo>
                      <a:pt x="2380857" y="471184"/>
                    </a:lnTo>
                    <a:cubicBezTo>
                      <a:pt x="2505000" y="503773"/>
                      <a:pt x="2579335" y="630722"/>
                      <a:pt x="2546999" y="754924"/>
                    </a:cubicBezTo>
                    <a:lnTo>
                      <a:pt x="2228507" y="1972400"/>
                    </a:lnTo>
                    <a:cubicBezTo>
                      <a:pt x="2195898" y="2096505"/>
                      <a:pt x="2068988" y="2170820"/>
                      <a:pt x="1944786" y="2138523"/>
                    </a:cubicBezTo>
                    <a:close/>
                    <a:moveTo>
                      <a:pt x="595686" y="56151"/>
                    </a:moveTo>
                    <a:cubicBezTo>
                      <a:pt x="498327" y="30810"/>
                      <a:pt x="398844" y="89052"/>
                      <a:pt x="373287" y="186352"/>
                    </a:cubicBezTo>
                    <a:lnTo>
                      <a:pt x="54854" y="1403829"/>
                    </a:lnTo>
                    <a:cubicBezTo>
                      <a:pt x="29511" y="1501188"/>
                      <a:pt x="87735" y="1600690"/>
                      <a:pt x="185036" y="1626286"/>
                    </a:cubicBezTo>
                    <a:lnTo>
                      <a:pt x="1957506" y="2089901"/>
                    </a:lnTo>
                    <a:cubicBezTo>
                      <a:pt x="2054885" y="2115225"/>
                      <a:pt x="2154387" y="2056981"/>
                      <a:pt x="2179964" y="1959661"/>
                    </a:cubicBezTo>
                    <a:lnTo>
                      <a:pt x="2498378" y="742184"/>
                    </a:lnTo>
                    <a:cubicBezTo>
                      <a:pt x="2523740" y="644805"/>
                      <a:pt x="2465476" y="545284"/>
                      <a:pt x="2368156" y="519727"/>
                    </a:cubicBezTo>
                    <a:close/>
                  </a:path>
                </a:pathLst>
              </a:custGeom>
              <a:solidFill>
                <a:srgbClr val="939598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83" name="任意多边形: 形状 593"/>
              <p:cNvSpPr/>
              <p:nvPr/>
            </p:nvSpPr>
            <p:spPr>
              <a:xfrm>
                <a:off x="-611274" y="6493463"/>
                <a:ext cx="1793558" cy="504184"/>
              </a:xfrm>
              <a:custGeom>
                <a:avLst/>
                <a:gdLst>
                  <a:gd name="connsiteX0" fmla="*/ 1791424 w 1793558"/>
                  <a:gd name="connsiteY0" fmla="*/ 486430 h 504184"/>
                  <a:gd name="connsiteX1" fmla="*/ 1774457 w 1793558"/>
                  <a:gd name="connsiteY1" fmla="*/ 457405 h 504184"/>
                  <a:gd name="connsiteX2" fmla="*/ 1774438 w 1793558"/>
                  <a:gd name="connsiteY2" fmla="*/ 457405 h 504184"/>
                  <a:gd name="connsiteX3" fmla="*/ 28421 w 1793558"/>
                  <a:gd name="connsiteY3" fmla="*/ 784 h 504184"/>
                  <a:gd name="connsiteX4" fmla="*/ -565 w 1793558"/>
                  <a:gd name="connsiteY4" fmla="*/ 17731 h 504184"/>
                  <a:gd name="connsiteX5" fmla="*/ -565 w 1793558"/>
                  <a:gd name="connsiteY5" fmla="*/ 17731 h 504184"/>
                  <a:gd name="connsiteX6" fmla="*/ 16344 w 1793558"/>
                  <a:gd name="connsiteY6" fmla="*/ 46736 h 504184"/>
                  <a:gd name="connsiteX7" fmla="*/ 16402 w 1793558"/>
                  <a:gd name="connsiteY7" fmla="*/ 46755 h 504184"/>
                  <a:gd name="connsiteX8" fmla="*/ 1762438 w 1793558"/>
                  <a:gd name="connsiteY8" fmla="*/ 503416 h 504184"/>
                  <a:gd name="connsiteX9" fmla="*/ 1791424 w 1793558"/>
                  <a:gd name="connsiteY9" fmla="*/ 486430 h 50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3558" h="504184">
                    <a:moveTo>
                      <a:pt x="1791424" y="486430"/>
                    </a:moveTo>
                    <a:cubicBezTo>
                      <a:pt x="1794755" y="473729"/>
                      <a:pt x="1787158" y="460736"/>
                      <a:pt x="1774457" y="457405"/>
                    </a:cubicBezTo>
                    <a:cubicBezTo>
                      <a:pt x="1774457" y="457405"/>
                      <a:pt x="1774438" y="457405"/>
                      <a:pt x="1774438" y="457405"/>
                    </a:cubicBezTo>
                    <a:lnTo>
                      <a:pt x="28421" y="784"/>
                    </a:lnTo>
                    <a:cubicBezTo>
                      <a:pt x="15740" y="-2547"/>
                      <a:pt x="2766" y="5050"/>
                      <a:pt x="-565" y="17731"/>
                    </a:cubicBezTo>
                    <a:lnTo>
                      <a:pt x="-565" y="17731"/>
                    </a:lnTo>
                    <a:cubicBezTo>
                      <a:pt x="-3896" y="30412"/>
                      <a:pt x="3662" y="43405"/>
                      <a:pt x="16344" y="46736"/>
                    </a:cubicBezTo>
                    <a:cubicBezTo>
                      <a:pt x="16363" y="46755"/>
                      <a:pt x="16382" y="46755"/>
                      <a:pt x="16402" y="46755"/>
                    </a:cubicBezTo>
                    <a:lnTo>
                      <a:pt x="1762438" y="503416"/>
                    </a:lnTo>
                    <a:cubicBezTo>
                      <a:pt x="1775139" y="506708"/>
                      <a:pt x="1788093" y="499111"/>
                      <a:pt x="1791424" y="486430"/>
                    </a:cubicBezTo>
                    <a:close/>
                  </a:path>
                </a:pathLst>
              </a:custGeom>
              <a:solidFill>
                <a:srgbClr val="EAE9EC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84" name="任意多边形: 形状 594"/>
              <p:cNvSpPr/>
              <p:nvPr/>
            </p:nvSpPr>
            <p:spPr>
              <a:xfrm>
                <a:off x="-555759" y="6281202"/>
                <a:ext cx="1793544" cy="504184"/>
              </a:xfrm>
              <a:custGeom>
                <a:avLst/>
                <a:gdLst>
                  <a:gd name="connsiteX0" fmla="*/ 1791426 w 1793544"/>
                  <a:gd name="connsiteY0" fmla="*/ 486441 h 504184"/>
                  <a:gd name="connsiteX1" fmla="*/ 1774439 w 1793544"/>
                  <a:gd name="connsiteY1" fmla="*/ 457417 h 504184"/>
                  <a:gd name="connsiteX2" fmla="*/ 28422 w 1793544"/>
                  <a:gd name="connsiteY2" fmla="*/ 776 h 504184"/>
                  <a:gd name="connsiteX3" fmla="*/ -544 w 1793544"/>
                  <a:gd name="connsiteY3" fmla="*/ 17762 h 504184"/>
                  <a:gd name="connsiteX4" fmla="*/ -563 w 1793544"/>
                  <a:gd name="connsiteY4" fmla="*/ 17801 h 504184"/>
                  <a:gd name="connsiteX5" fmla="*/ -563 w 1793544"/>
                  <a:gd name="connsiteY5" fmla="*/ 17801 h 504184"/>
                  <a:gd name="connsiteX6" fmla="*/ 16267 w 1793544"/>
                  <a:gd name="connsiteY6" fmla="*/ 46689 h 504184"/>
                  <a:gd name="connsiteX7" fmla="*/ 16384 w 1793544"/>
                  <a:gd name="connsiteY7" fmla="*/ 46728 h 504184"/>
                  <a:gd name="connsiteX8" fmla="*/ 1762401 w 1793544"/>
                  <a:gd name="connsiteY8" fmla="*/ 503408 h 504184"/>
                  <a:gd name="connsiteX9" fmla="*/ 1791426 w 1793544"/>
                  <a:gd name="connsiteY9" fmla="*/ 486441 h 50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3544" h="504184">
                    <a:moveTo>
                      <a:pt x="1791426" y="486441"/>
                    </a:moveTo>
                    <a:cubicBezTo>
                      <a:pt x="1794718" y="473741"/>
                      <a:pt x="1787121" y="460767"/>
                      <a:pt x="1774439" y="457417"/>
                    </a:cubicBezTo>
                    <a:lnTo>
                      <a:pt x="28422" y="776"/>
                    </a:lnTo>
                    <a:cubicBezTo>
                      <a:pt x="15741" y="-2536"/>
                      <a:pt x="2768" y="5061"/>
                      <a:pt x="-544" y="17762"/>
                    </a:cubicBezTo>
                    <a:cubicBezTo>
                      <a:pt x="-563" y="17762"/>
                      <a:pt x="-563" y="17781"/>
                      <a:pt x="-563" y="17801"/>
                    </a:cubicBezTo>
                    <a:lnTo>
                      <a:pt x="-563" y="17801"/>
                    </a:lnTo>
                    <a:cubicBezTo>
                      <a:pt x="-3894" y="30424"/>
                      <a:pt x="3644" y="43358"/>
                      <a:pt x="16267" y="46689"/>
                    </a:cubicBezTo>
                    <a:cubicBezTo>
                      <a:pt x="16306" y="46708"/>
                      <a:pt x="16345" y="46708"/>
                      <a:pt x="16384" y="46728"/>
                    </a:cubicBezTo>
                    <a:lnTo>
                      <a:pt x="1762401" y="503408"/>
                    </a:lnTo>
                    <a:cubicBezTo>
                      <a:pt x="1775101" y="506720"/>
                      <a:pt x="1788075" y="499123"/>
                      <a:pt x="1791426" y="486441"/>
                    </a:cubicBezTo>
                    <a:close/>
                  </a:path>
                </a:pathLst>
              </a:custGeom>
              <a:solidFill>
                <a:srgbClr val="EAE9EC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85" name="任意多边形: 形状 595"/>
              <p:cNvSpPr/>
              <p:nvPr/>
            </p:nvSpPr>
            <p:spPr>
              <a:xfrm>
                <a:off x="-500231" y="6068961"/>
                <a:ext cx="1793553" cy="504159"/>
              </a:xfrm>
              <a:custGeom>
                <a:avLst/>
                <a:gdLst>
                  <a:gd name="connsiteX0" fmla="*/ 1791434 w 1793553"/>
                  <a:gd name="connsiteY0" fmla="*/ 486374 h 504159"/>
                  <a:gd name="connsiteX1" fmla="*/ 1774448 w 1793553"/>
                  <a:gd name="connsiteY1" fmla="*/ 457428 h 504159"/>
                  <a:gd name="connsiteX2" fmla="*/ 28392 w 1793553"/>
                  <a:gd name="connsiteY2" fmla="*/ 786 h 504159"/>
                  <a:gd name="connsiteX3" fmla="*/ -555 w 1793553"/>
                  <a:gd name="connsiteY3" fmla="*/ 17656 h 504159"/>
                  <a:gd name="connsiteX4" fmla="*/ -574 w 1793553"/>
                  <a:gd name="connsiteY4" fmla="*/ 17753 h 504159"/>
                  <a:gd name="connsiteX5" fmla="*/ -574 w 1793553"/>
                  <a:gd name="connsiteY5" fmla="*/ 17753 h 504159"/>
                  <a:gd name="connsiteX6" fmla="*/ 16373 w 1793553"/>
                  <a:gd name="connsiteY6" fmla="*/ 46719 h 504159"/>
                  <a:gd name="connsiteX7" fmla="*/ 1762390 w 1793553"/>
                  <a:gd name="connsiteY7" fmla="*/ 503400 h 504159"/>
                  <a:gd name="connsiteX8" fmla="*/ 1791434 w 1793553"/>
                  <a:gd name="connsiteY8" fmla="*/ 486374 h 504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3553" h="504159">
                    <a:moveTo>
                      <a:pt x="1791434" y="486374"/>
                    </a:moveTo>
                    <a:cubicBezTo>
                      <a:pt x="1794726" y="473693"/>
                      <a:pt x="1787129" y="460739"/>
                      <a:pt x="1774448" y="457428"/>
                    </a:cubicBezTo>
                    <a:lnTo>
                      <a:pt x="28392" y="786"/>
                    </a:lnTo>
                    <a:cubicBezTo>
                      <a:pt x="15750" y="-2545"/>
                      <a:pt x="2776" y="5013"/>
                      <a:pt x="-555" y="17656"/>
                    </a:cubicBezTo>
                    <a:cubicBezTo>
                      <a:pt x="-555" y="17695"/>
                      <a:pt x="-574" y="17714"/>
                      <a:pt x="-574" y="17753"/>
                    </a:cubicBezTo>
                    <a:lnTo>
                      <a:pt x="-574" y="17753"/>
                    </a:lnTo>
                    <a:cubicBezTo>
                      <a:pt x="-3886" y="30434"/>
                      <a:pt x="3692" y="43388"/>
                      <a:pt x="16373" y="46719"/>
                    </a:cubicBezTo>
                    <a:lnTo>
                      <a:pt x="1762390" y="503400"/>
                    </a:lnTo>
                    <a:cubicBezTo>
                      <a:pt x="1775110" y="506672"/>
                      <a:pt x="1788084" y="499075"/>
                      <a:pt x="1791434" y="486374"/>
                    </a:cubicBezTo>
                    <a:close/>
                  </a:path>
                </a:pathLst>
              </a:custGeom>
              <a:solidFill>
                <a:srgbClr val="EAE9EC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86" name="任意多边形: 形状 596"/>
              <p:cNvSpPr/>
              <p:nvPr/>
            </p:nvSpPr>
            <p:spPr>
              <a:xfrm>
                <a:off x="-444706" y="5856654"/>
                <a:ext cx="1793523" cy="504183"/>
              </a:xfrm>
              <a:custGeom>
                <a:avLst/>
                <a:gdLst>
                  <a:gd name="connsiteX0" fmla="*/ 1791388 w 1793523"/>
                  <a:gd name="connsiteY0" fmla="*/ 486432 h 504183"/>
                  <a:gd name="connsiteX1" fmla="*/ 1774440 w 1793523"/>
                  <a:gd name="connsiteY1" fmla="*/ 457407 h 504183"/>
                  <a:gd name="connsiteX2" fmla="*/ 1774440 w 1793523"/>
                  <a:gd name="connsiteY2" fmla="*/ 457407 h 504183"/>
                  <a:gd name="connsiteX3" fmla="*/ 28404 w 1793523"/>
                  <a:gd name="connsiteY3" fmla="*/ 785 h 504183"/>
                  <a:gd name="connsiteX4" fmla="*/ -543 w 1793523"/>
                  <a:gd name="connsiteY4" fmla="*/ 17693 h 504183"/>
                  <a:gd name="connsiteX5" fmla="*/ -582 w 1793523"/>
                  <a:gd name="connsiteY5" fmla="*/ 17830 h 504183"/>
                  <a:gd name="connsiteX6" fmla="*/ -582 w 1793523"/>
                  <a:gd name="connsiteY6" fmla="*/ 17830 h 504183"/>
                  <a:gd name="connsiteX7" fmla="*/ 16365 w 1793523"/>
                  <a:gd name="connsiteY7" fmla="*/ 46738 h 504183"/>
                  <a:gd name="connsiteX8" fmla="*/ 1762421 w 1793523"/>
                  <a:gd name="connsiteY8" fmla="*/ 503398 h 504183"/>
                  <a:gd name="connsiteX9" fmla="*/ 1791368 w 1793523"/>
                  <a:gd name="connsiteY9" fmla="*/ 486490 h 504183"/>
                  <a:gd name="connsiteX10" fmla="*/ 1791388 w 1793523"/>
                  <a:gd name="connsiteY10" fmla="*/ 486432 h 504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3" h="504183">
                    <a:moveTo>
                      <a:pt x="1791388" y="486432"/>
                    </a:moveTo>
                    <a:cubicBezTo>
                      <a:pt x="1794718" y="473731"/>
                      <a:pt x="1787141" y="460738"/>
                      <a:pt x="1774440" y="457407"/>
                    </a:cubicBezTo>
                    <a:cubicBezTo>
                      <a:pt x="1774440" y="457407"/>
                      <a:pt x="1774440" y="457407"/>
                      <a:pt x="1774440" y="457407"/>
                    </a:cubicBezTo>
                    <a:lnTo>
                      <a:pt x="28404" y="785"/>
                    </a:lnTo>
                    <a:cubicBezTo>
                      <a:pt x="15742" y="-2546"/>
                      <a:pt x="2788" y="5032"/>
                      <a:pt x="-543" y="17693"/>
                    </a:cubicBezTo>
                    <a:cubicBezTo>
                      <a:pt x="-562" y="17732"/>
                      <a:pt x="-562" y="17791"/>
                      <a:pt x="-582" y="17830"/>
                    </a:cubicBezTo>
                    <a:lnTo>
                      <a:pt x="-582" y="17830"/>
                    </a:lnTo>
                    <a:cubicBezTo>
                      <a:pt x="-3874" y="30491"/>
                      <a:pt x="3703" y="43426"/>
                      <a:pt x="16365" y="46738"/>
                    </a:cubicBezTo>
                    <a:lnTo>
                      <a:pt x="1762421" y="503398"/>
                    </a:lnTo>
                    <a:cubicBezTo>
                      <a:pt x="1775083" y="506729"/>
                      <a:pt x="1788037" y="499152"/>
                      <a:pt x="1791368" y="486490"/>
                    </a:cubicBezTo>
                    <a:cubicBezTo>
                      <a:pt x="1791368" y="486471"/>
                      <a:pt x="1791388" y="486451"/>
                      <a:pt x="1791388" y="486432"/>
                    </a:cubicBezTo>
                    <a:close/>
                  </a:path>
                </a:pathLst>
              </a:custGeom>
              <a:solidFill>
                <a:srgbClr val="EAE9EC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87" name="任意多边形: 形状 597"/>
              <p:cNvSpPr/>
              <p:nvPr/>
            </p:nvSpPr>
            <p:spPr>
              <a:xfrm>
                <a:off x="-389197" y="5644342"/>
                <a:ext cx="1793560" cy="504196"/>
              </a:xfrm>
              <a:custGeom>
                <a:avLst/>
                <a:gdLst>
                  <a:gd name="connsiteX0" fmla="*/ 1791434 w 1793560"/>
                  <a:gd name="connsiteY0" fmla="*/ 486434 h 504196"/>
                  <a:gd name="connsiteX1" fmla="*/ 1774448 w 1793560"/>
                  <a:gd name="connsiteY1" fmla="*/ 457410 h 504196"/>
                  <a:gd name="connsiteX2" fmla="*/ 28412 w 1793560"/>
                  <a:gd name="connsiteY2" fmla="*/ 788 h 504196"/>
                  <a:gd name="connsiteX3" fmla="*/ -535 w 1793560"/>
                  <a:gd name="connsiteY3" fmla="*/ 17638 h 504196"/>
                  <a:gd name="connsiteX4" fmla="*/ -574 w 1793560"/>
                  <a:gd name="connsiteY4" fmla="*/ 17794 h 504196"/>
                  <a:gd name="connsiteX5" fmla="*/ -574 w 1793560"/>
                  <a:gd name="connsiteY5" fmla="*/ 17794 h 504196"/>
                  <a:gd name="connsiteX6" fmla="*/ 16373 w 1793560"/>
                  <a:gd name="connsiteY6" fmla="*/ 46760 h 504196"/>
                  <a:gd name="connsiteX7" fmla="*/ 16393 w 1793560"/>
                  <a:gd name="connsiteY7" fmla="*/ 46760 h 504196"/>
                  <a:gd name="connsiteX8" fmla="*/ 1762429 w 1793560"/>
                  <a:gd name="connsiteY8" fmla="*/ 503421 h 504196"/>
                  <a:gd name="connsiteX9" fmla="*/ 1791434 w 1793560"/>
                  <a:gd name="connsiteY9" fmla="*/ 486434 h 504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3560" h="504196">
                    <a:moveTo>
                      <a:pt x="1791434" y="486434"/>
                    </a:moveTo>
                    <a:cubicBezTo>
                      <a:pt x="1794746" y="473734"/>
                      <a:pt x="1787149" y="460741"/>
                      <a:pt x="1774448" y="457410"/>
                    </a:cubicBezTo>
                    <a:lnTo>
                      <a:pt x="28412" y="788"/>
                    </a:lnTo>
                    <a:cubicBezTo>
                      <a:pt x="15769" y="-2543"/>
                      <a:pt x="2796" y="4995"/>
                      <a:pt x="-535" y="17638"/>
                    </a:cubicBezTo>
                    <a:cubicBezTo>
                      <a:pt x="-555" y="17696"/>
                      <a:pt x="-555" y="17735"/>
                      <a:pt x="-574" y="17794"/>
                    </a:cubicBezTo>
                    <a:lnTo>
                      <a:pt x="-574" y="17794"/>
                    </a:lnTo>
                    <a:cubicBezTo>
                      <a:pt x="-3886" y="30475"/>
                      <a:pt x="3692" y="43429"/>
                      <a:pt x="16373" y="46760"/>
                    </a:cubicBezTo>
                    <a:cubicBezTo>
                      <a:pt x="16373" y="46760"/>
                      <a:pt x="16393" y="46760"/>
                      <a:pt x="16393" y="46760"/>
                    </a:cubicBezTo>
                    <a:lnTo>
                      <a:pt x="1762429" y="503421"/>
                    </a:lnTo>
                    <a:cubicBezTo>
                      <a:pt x="1775130" y="506732"/>
                      <a:pt x="1788103" y="499135"/>
                      <a:pt x="1791434" y="486434"/>
                    </a:cubicBezTo>
                    <a:close/>
                  </a:path>
                </a:pathLst>
              </a:custGeom>
              <a:solidFill>
                <a:srgbClr val="EAE9EC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88" name="任意多边形: 形状 598"/>
              <p:cNvSpPr/>
              <p:nvPr/>
            </p:nvSpPr>
            <p:spPr>
              <a:xfrm>
                <a:off x="-333669" y="5432104"/>
                <a:ext cx="1793522" cy="504145"/>
              </a:xfrm>
              <a:custGeom>
                <a:avLst/>
                <a:gdLst>
                  <a:gd name="connsiteX0" fmla="*/ 1791403 w 1793522"/>
                  <a:gd name="connsiteY0" fmla="*/ 486384 h 504145"/>
                  <a:gd name="connsiteX1" fmla="*/ 1774437 w 1793522"/>
                  <a:gd name="connsiteY1" fmla="*/ 457437 h 504145"/>
                  <a:gd name="connsiteX2" fmla="*/ 28381 w 1793522"/>
                  <a:gd name="connsiteY2" fmla="*/ 796 h 504145"/>
                  <a:gd name="connsiteX3" fmla="*/ -527 w 1793522"/>
                  <a:gd name="connsiteY3" fmla="*/ 17607 h 504145"/>
                  <a:gd name="connsiteX4" fmla="*/ -566 w 1793522"/>
                  <a:gd name="connsiteY4" fmla="*/ 17743 h 504145"/>
                  <a:gd name="connsiteX5" fmla="*/ -566 w 1793522"/>
                  <a:gd name="connsiteY5" fmla="*/ 17743 h 504145"/>
                  <a:gd name="connsiteX6" fmla="*/ 16342 w 1793522"/>
                  <a:gd name="connsiteY6" fmla="*/ 46690 h 504145"/>
                  <a:gd name="connsiteX7" fmla="*/ 16381 w 1793522"/>
                  <a:gd name="connsiteY7" fmla="*/ 46709 h 504145"/>
                  <a:gd name="connsiteX8" fmla="*/ 1762417 w 1793522"/>
                  <a:gd name="connsiteY8" fmla="*/ 503370 h 504145"/>
                  <a:gd name="connsiteX9" fmla="*/ 1791403 w 1793522"/>
                  <a:gd name="connsiteY9" fmla="*/ 486384 h 504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3522" h="504145">
                    <a:moveTo>
                      <a:pt x="1791403" y="486384"/>
                    </a:moveTo>
                    <a:cubicBezTo>
                      <a:pt x="1794695" y="473703"/>
                      <a:pt x="1787098" y="460749"/>
                      <a:pt x="1774437" y="457437"/>
                    </a:cubicBezTo>
                    <a:lnTo>
                      <a:pt x="28381" y="796"/>
                    </a:lnTo>
                    <a:cubicBezTo>
                      <a:pt x="15758" y="-2555"/>
                      <a:pt x="2804" y="4984"/>
                      <a:pt x="-527" y="17607"/>
                    </a:cubicBezTo>
                    <a:cubicBezTo>
                      <a:pt x="-547" y="17646"/>
                      <a:pt x="-547" y="17704"/>
                      <a:pt x="-566" y="17743"/>
                    </a:cubicBezTo>
                    <a:lnTo>
                      <a:pt x="-566" y="17743"/>
                    </a:lnTo>
                    <a:cubicBezTo>
                      <a:pt x="-3897" y="30405"/>
                      <a:pt x="3681" y="43378"/>
                      <a:pt x="16342" y="46690"/>
                    </a:cubicBezTo>
                    <a:cubicBezTo>
                      <a:pt x="16342" y="46709"/>
                      <a:pt x="16362" y="46709"/>
                      <a:pt x="16381" y="46709"/>
                    </a:cubicBezTo>
                    <a:lnTo>
                      <a:pt x="1762417" y="503370"/>
                    </a:lnTo>
                    <a:cubicBezTo>
                      <a:pt x="1775118" y="506681"/>
                      <a:pt x="1788092" y="499085"/>
                      <a:pt x="1791403" y="486384"/>
                    </a:cubicBezTo>
                    <a:close/>
                  </a:path>
                </a:pathLst>
              </a:custGeom>
              <a:solidFill>
                <a:srgbClr val="EAE9EC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89" name="任意多边形: 形状 599"/>
              <p:cNvSpPr/>
              <p:nvPr/>
            </p:nvSpPr>
            <p:spPr>
              <a:xfrm>
                <a:off x="-278154" y="5219796"/>
                <a:ext cx="1793551" cy="504147"/>
              </a:xfrm>
              <a:custGeom>
                <a:avLst/>
                <a:gdLst>
                  <a:gd name="connsiteX0" fmla="*/ 1791425 w 1793551"/>
                  <a:gd name="connsiteY0" fmla="*/ 486461 h 504147"/>
                  <a:gd name="connsiteX1" fmla="*/ 1774439 w 1793551"/>
                  <a:gd name="connsiteY1" fmla="*/ 457417 h 504147"/>
                  <a:gd name="connsiteX2" fmla="*/ 28402 w 1793551"/>
                  <a:gd name="connsiteY2" fmla="*/ 776 h 504147"/>
                  <a:gd name="connsiteX3" fmla="*/ -564 w 1793551"/>
                  <a:gd name="connsiteY3" fmla="*/ 17762 h 504147"/>
                  <a:gd name="connsiteX4" fmla="*/ -583 w 1793551"/>
                  <a:gd name="connsiteY4" fmla="*/ 17801 h 504147"/>
                  <a:gd name="connsiteX5" fmla="*/ -583 w 1793551"/>
                  <a:gd name="connsiteY5" fmla="*/ 17801 h 504147"/>
                  <a:gd name="connsiteX6" fmla="*/ 16383 w 1793551"/>
                  <a:gd name="connsiteY6" fmla="*/ 46728 h 504147"/>
                  <a:gd name="connsiteX7" fmla="*/ 1762439 w 1793551"/>
                  <a:gd name="connsiteY7" fmla="*/ 503369 h 504147"/>
                  <a:gd name="connsiteX8" fmla="*/ 1791425 w 1793551"/>
                  <a:gd name="connsiteY8" fmla="*/ 486461 h 50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3551" h="504147">
                    <a:moveTo>
                      <a:pt x="1791425" y="486461"/>
                    </a:moveTo>
                    <a:cubicBezTo>
                      <a:pt x="1794737" y="473760"/>
                      <a:pt x="1787140" y="460767"/>
                      <a:pt x="1774439" y="457417"/>
                    </a:cubicBezTo>
                    <a:lnTo>
                      <a:pt x="28402" y="776"/>
                    </a:lnTo>
                    <a:cubicBezTo>
                      <a:pt x="15721" y="-2536"/>
                      <a:pt x="2748" y="5061"/>
                      <a:pt x="-564" y="17762"/>
                    </a:cubicBezTo>
                    <a:cubicBezTo>
                      <a:pt x="-583" y="17762"/>
                      <a:pt x="-583" y="17781"/>
                      <a:pt x="-583" y="17801"/>
                    </a:cubicBezTo>
                    <a:lnTo>
                      <a:pt x="-583" y="17801"/>
                    </a:lnTo>
                    <a:cubicBezTo>
                      <a:pt x="-3875" y="30463"/>
                      <a:pt x="3722" y="43417"/>
                      <a:pt x="16383" y="46728"/>
                    </a:cubicBezTo>
                    <a:lnTo>
                      <a:pt x="1762439" y="503369"/>
                    </a:lnTo>
                    <a:cubicBezTo>
                      <a:pt x="1775101" y="506681"/>
                      <a:pt x="1788055" y="499123"/>
                      <a:pt x="1791425" y="486461"/>
                    </a:cubicBezTo>
                    <a:close/>
                  </a:path>
                </a:pathLst>
              </a:custGeom>
              <a:solidFill>
                <a:srgbClr val="EAE9EC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90" name="任意多边形: 形状 600"/>
              <p:cNvSpPr/>
              <p:nvPr/>
            </p:nvSpPr>
            <p:spPr>
              <a:xfrm>
                <a:off x="-190038" y="5466722"/>
                <a:ext cx="1284196" cy="1284062"/>
              </a:xfrm>
              <a:custGeom>
                <a:avLst/>
                <a:gdLst>
                  <a:gd name="connsiteX0" fmla="*/ 1261802 w 1284196"/>
                  <a:gd name="connsiteY0" fmla="*/ 804483 h 1284062"/>
                  <a:gd name="connsiteX1" fmla="*/ 478332 w 1284196"/>
                  <a:gd name="connsiteY1" fmla="*/ 1263014 h 1284062"/>
                  <a:gd name="connsiteX2" fmla="*/ 19685 w 1284196"/>
                  <a:gd name="connsiteY2" fmla="*/ 479699 h 1284062"/>
                  <a:gd name="connsiteX3" fmla="*/ 803174 w 1284196"/>
                  <a:gd name="connsiteY3" fmla="*/ 21032 h 1284062"/>
                  <a:gd name="connsiteX4" fmla="*/ 1261802 w 1284196"/>
                  <a:gd name="connsiteY4" fmla="*/ 804483 h 1284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4196" h="1284062">
                    <a:moveTo>
                      <a:pt x="1261802" y="804483"/>
                    </a:moveTo>
                    <a:cubicBezTo>
                      <a:pt x="1172196" y="1147325"/>
                      <a:pt x="821310" y="1352737"/>
                      <a:pt x="478332" y="1263014"/>
                    </a:cubicBezTo>
                    <a:cubicBezTo>
                      <a:pt x="135355" y="1173291"/>
                      <a:pt x="-70000" y="822541"/>
                      <a:pt x="19685" y="479699"/>
                    </a:cubicBezTo>
                    <a:cubicBezTo>
                      <a:pt x="109369" y="136858"/>
                      <a:pt x="460197" y="-68672"/>
                      <a:pt x="803174" y="21032"/>
                    </a:cubicBezTo>
                    <a:cubicBezTo>
                      <a:pt x="1146152" y="110736"/>
                      <a:pt x="1351506" y="461466"/>
                      <a:pt x="1261802" y="804483"/>
                    </a:cubicBezTo>
                    <a:close/>
                  </a:path>
                </a:pathLst>
              </a:custGeom>
              <a:solidFill>
                <a:srgbClr val="F52829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91" name="任意多边形: 形状 601"/>
              <p:cNvSpPr/>
              <p:nvPr/>
            </p:nvSpPr>
            <p:spPr>
              <a:xfrm>
                <a:off x="151729" y="5587841"/>
                <a:ext cx="600693" cy="1041750"/>
              </a:xfrm>
              <a:custGeom>
                <a:avLst/>
                <a:gdLst>
                  <a:gd name="connsiteX0" fmla="*/ 352308 w 600693"/>
                  <a:gd name="connsiteY0" fmla="*/ 1041751 h 1041750"/>
                  <a:gd name="connsiteX1" fmla="*/ 0 w 600693"/>
                  <a:gd name="connsiteY1" fmla="*/ 949593 h 1041750"/>
                  <a:gd name="connsiteX2" fmla="*/ 248346 w 600693"/>
                  <a:gd name="connsiteY2" fmla="*/ 0 h 1041750"/>
                  <a:gd name="connsiteX3" fmla="*/ 600693 w 600693"/>
                  <a:gd name="connsiteY3" fmla="*/ 92177 h 1041750"/>
                  <a:gd name="connsiteX4" fmla="*/ 352308 w 600693"/>
                  <a:gd name="connsiteY4" fmla="*/ 1041751 h 104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0693" h="1041750">
                    <a:moveTo>
                      <a:pt x="352308" y="1041751"/>
                    </a:moveTo>
                    <a:lnTo>
                      <a:pt x="0" y="949593"/>
                    </a:lnTo>
                    <a:lnTo>
                      <a:pt x="248346" y="0"/>
                    </a:lnTo>
                    <a:lnTo>
                      <a:pt x="600693" y="92177"/>
                    </a:lnTo>
                    <a:lnTo>
                      <a:pt x="352308" y="1041751"/>
                    </a:ln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92" name="任意多边形: 形状 602"/>
              <p:cNvSpPr/>
              <p:nvPr/>
            </p:nvSpPr>
            <p:spPr>
              <a:xfrm rot="17079001">
                <a:off x="269778" y="5617579"/>
                <a:ext cx="364132" cy="981578"/>
              </a:xfrm>
              <a:custGeom>
                <a:avLst/>
                <a:gdLst>
                  <a:gd name="connsiteX0" fmla="*/ -1351 w 364132"/>
                  <a:gd name="connsiteY0" fmla="*/ 0 h 981578"/>
                  <a:gd name="connsiteX1" fmla="*/ 362782 w 364132"/>
                  <a:gd name="connsiteY1" fmla="*/ 0 h 981578"/>
                  <a:gd name="connsiteX2" fmla="*/ 362782 w 364132"/>
                  <a:gd name="connsiteY2" fmla="*/ 981578 h 981578"/>
                  <a:gd name="connsiteX3" fmla="*/ -1351 w 364132"/>
                  <a:gd name="connsiteY3" fmla="*/ 981578 h 981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132" h="981578">
                    <a:moveTo>
                      <a:pt x="-1351" y="0"/>
                    </a:moveTo>
                    <a:lnTo>
                      <a:pt x="362782" y="0"/>
                    </a:lnTo>
                    <a:lnTo>
                      <a:pt x="362782" y="981578"/>
                    </a:lnTo>
                    <a:lnTo>
                      <a:pt x="-1351" y="981578"/>
                    </a:ln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93" name="任意多边形: 形状 603"/>
              <p:cNvSpPr/>
              <p:nvPr/>
            </p:nvSpPr>
            <p:spPr>
              <a:xfrm>
                <a:off x="354589" y="4824394"/>
                <a:ext cx="772358" cy="361287"/>
              </a:xfrm>
              <a:custGeom>
                <a:avLst/>
                <a:gdLst>
                  <a:gd name="connsiteX0" fmla="*/ 767647 w 772358"/>
                  <a:gd name="connsiteY0" fmla="*/ 280761 h 361287"/>
                  <a:gd name="connsiteX1" fmla="*/ 620498 w 772358"/>
                  <a:gd name="connsiteY1" fmla="*/ 356829 h 361287"/>
                  <a:gd name="connsiteX2" fmla="*/ 93009 w 772358"/>
                  <a:gd name="connsiteY2" fmla="*/ 218875 h 361287"/>
                  <a:gd name="connsiteX3" fmla="*/ 1961 w 772358"/>
                  <a:gd name="connsiteY3" fmla="*/ 80472 h 361287"/>
                  <a:gd name="connsiteX4" fmla="*/ 1961 w 772358"/>
                  <a:gd name="connsiteY4" fmla="*/ 80472 h 361287"/>
                  <a:gd name="connsiteX5" fmla="*/ 149189 w 772358"/>
                  <a:gd name="connsiteY5" fmla="*/ 4501 h 361287"/>
                  <a:gd name="connsiteX6" fmla="*/ 676658 w 772358"/>
                  <a:gd name="connsiteY6" fmla="*/ 142437 h 361287"/>
                  <a:gd name="connsiteX7" fmla="*/ 767725 w 772358"/>
                  <a:gd name="connsiteY7" fmla="*/ 280859 h 361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2358" h="361287">
                    <a:moveTo>
                      <a:pt x="767647" y="280761"/>
                    </a:moveTo>
                    <a:cubicBezTo>
                      <a:pt x="752063" y="339941"/>
                      <a:pt x="686261" y="374030"/>
                      <a:pt x="620498" y="356829"/>
                    </a:cubicBezTo>
                    <a:lnTo>
                      <a:pt x="93009" y="218875"/>
                    </a:lnTo>
                    <a:cubicBezTo>
                      <a:pt x="27285" y="201655"/>
                      <a:pt x="-13622" y="139709"/>
                      <a:pt x="1961" y="80472"/>
                    </a:cubicBezTo>
                    <a:lnTo>
                      <a:pt x="1961" y="80472"/>
                    </a:lnTo>
                    <a:cubicBezTo>
                      <a:pt x="17545" y="21293"/>
                      <a:pt x="83386" y="-12797"/>
                      <a:pt x="149189" y="4501"/>
                    </a:cubicBezTo>
                    <a:lnTo>
                      <a:pt x="676658" y="142437"/>
                    </a:lnTo>
                    <a:cubicBezTo>
                      <a:pt x="742421" y="159676"/>
                      <a:pt x="783211" y="221621"/>
                      <a:pt x="767725" y="280859"/>
                    </a:cubicBezTo>
                    <a:close/>
                  </a:path>
                </a:pathLst>
              </a:custGeom>
              <a:solidFill>
                <a:srgbClr val="1A9BA2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01" name="组合 626"/>
            <p:cNvGrpSpPr/>
            <p:nvPr/>
          </p:nvGrpSpPr>
          <p:grpSpPr>
            <a:xfrm>
              <a:off x="999618" y="5168737"/>
              <a:ext cx="3041626" cy="2089306"/>
              <a:chOff x="999618" y="5168737"/>
              <a:chExt cx="3041626" cy="2089306"/>
            </a:xfrm>
            <a:effectLst>
              <a:outerShdw blurRad="254000" dist="63500" dir="18900000" sx="105000" sy="105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048894" name="任意多边形: 形状 604"/>
              <p:cNvSpPr/>
              <p:nvPr/>
            </p:nvSpPr>
            <p:spPr>
              <a:xfrm>
                <a:off x="999618" y="5168737"/>
                <a:ext cx="3041626" cy="2089306"/>
              </a:xfrm>
              <a:custGeom>
                <a:avLst/>
                <a:gdLst>
                  <a:gd name="connsiteX0" fmla="*/ 205484 w 3041626"/>
                  <a:gd name="connsiteY0" fmla="*/ 1347211 h 2089306"/>
                  <a:gd name="connsiteX1" fmla="*/ 283402 w 3041626"/>
                  <a:gd name="connsiteY1" fmla="*/ 1480159 h 2089306"/>
                  <a:gd name="connsiteX2" fmla="*/ 666897 w 3041626"/>
                  <a:gd name="connsiteY2" fmla="*/ 1255657 h 2089306"/>
                  <a:gd name="connsiteX3" fmla="*/ 530910 w 3041626"/>
                  <a:gd name="connsiteY3" fmla="*/ 1023440 h 2089306"/>
                  <a:gd name="connsiteX4" fmla="*/ 702058 w 3041626"/>
                  <a:gd name="connsiteY4" fmla="*/ 923276 h 2089306"/>
                  <a:gd name="connsiteX5" fmla="*/ 739537 w 3041626"/>
                  <a:gd name="connsiteY5" fmla="*/ 987286 h 2089306"/>
                  <a:gd name="connsiteX6" fmla="*/ 1927463 w 3041626"/>
                  <a:gd name="connsiteY6" fmla="*/ 291863 h 2089306"/>
                  <a:gd name="connsiteX7" fmla="*/ 2050048 w 3041626"/>
                  <a:gd name="connsiteY7" fmla="*/ 501250 h 2089306"/>
                  <a:gd name="connsiteX8" fmla="*/ 2211222 w 3041626"/>
                  <a:gd name="connsiteY8" fmla="*/ 406851 h 2089306"/>
                  <a:gd name="connsiteX9" fmla="*/ 2229981 w 3041626"/>
                  <a:gd name="connsiteY9" fmla="*/ 438915 h 2089306"/>
                  <a:gd name="connsiteX10" fmla="*/ 2316782 w 3041626"/>
                  <a:gd name="connsiteY10" fmla="*/ 388073 h 2089306"/>
                  <a:gd name="connsiteX11" fmla="*/ 2332366 w 3041626"/>
                  <a:gd name="connsiteY11" fmla="*/ 414702 h 2089306"/>
                  <a:gd name="connsiteX12" fmla="*/ 2793137 w 3041626"/>
                  <a:gd name="connsiteY12" fmla="*/ 144811 h 2089306"/>
                  <a:gd name="connsiteX13" fmla="*/ 3040275 w 3041626"/>
                  <a:gd name="connsiteY13" fmla="*/ 0 h 2089306"/>
                  <a:gd name="connsiteX14" fmla="*/ 2920963 w 3041626"/>
                  <a:gd name="connsiteY14" fmla="*/ 248930 h 2089306"/>
                  <a:gd name="connsiteX15" fmla="*/ 2931481 w 3041626"/>
                  <a:gd name="connsiteY15" fmla="*/ 278968 h 2089306"/>
                  <a:gd name="connsiteX16" fmla="*/ 2939039 w 3041626"/>
                  <a:gd name="connsiteY16" fmla="*/ 657613 h 2089306"/>
                  <a:gd name="connsiteX17" fmla="*/ 2803247 w 3041626"/>
                  <a:gd name="connsiteY17" fmla="*/ 700721 h 2089306"/>
                  <a:gd name="connsiteX18" fmla="*/ 2684714 w 3041626"/>
                  <a:gd name="connsiteY18" fmla="*/ 611757 h 2089306"/>
                  <a:gd name="connsiteX19" fmla="*/ 2731796 w 3041626"/>
                  <a:gd name="connsiteY19" fmla="*/ 389534 h 2089306"/>
                  <a:gd name="connsiteX20" fmla="*/ 2423239 w 3041626"/>
                  <a:gd name="connsiteY20" fmla="*/ 570227 h 2089306"/>
                  <a:gd name="connsiteX21" fmla="*/ 2438823 w 3041626"/>
                  <a:gd name="connsiteY21" fmla="*/ 596719 h 2089306"/>
                  <a:gd name="connsiteX22" fmla="*/ 2352041 w 3041626"/>
                  <a:gd name="connsiteY22" fmla="*/ 647581 h 2089306"/>
                  <a:gd name="connsiteX23" fmla="*/ 2370780 w 3041626"/>
                  <a:gd name="connsiteY23" fmla="*/ 679605 h 2089306"/>
                  <a:gd name="connsiteX24" fmla="*/ 2209625 w 3041626"/>
                  <a:gd name="connsiteY24" fmla="*/ 773945 h 2089306"/>
                  <a:gd name="connsiteX25" fmla="*/ 2332191 w 3041626"/>
                  <a:gd name="connsiteY25" fmla="*/ 983370 h 2089306"/>
                  <a:gd name="connsiteX26" fmla="*/ 1144226 w 3041626"/>
                  <a:gd name="connsiteY26" fmla="*/ 1678793 h 2089306"/>
                  <a:gd name="connsiteX27" fmla="*/ 1181705 w 3041626"/>
                  <a:gd name="connsiteY27" fmla="*/ 1742842 h 2089306"/>
                  <a:gd name="connsiteX28" fmla="*/ 1010576 w 3041626"/>
                  <a:gd name="connsiteY28" fmla="*/ 1842928 h 2089306"/>
                  <a:gd name="connsiteX29" fmla="*/ 870167 w 3041626"/>
                  <a:gd name="connsiteY29" fmla="*/ 1603134 h 2089306"/>
                  <a:gd name="connsiteX30" fmla="*/ 486750 w 3041626"/>
                  <a:gd name="connsiteY30" fmla="*/ 1827637 h 2089306"/>
                  <a:gd name="connsiteX31" fmla="*/ 569032 w 3041626"/>
                  <a:gd name="connsiteY31" fmla="*/ 1968163 h 2089306"/>
                  <a:gd name="connsiteX32" fmla="*/ 362080 w 3041626"/>
                  <a:gd name="connsiteY32" fmla="*/ 2089307 h 2089306"/>
                  <a:gd name="connsiteX33" fmla="*/ -1351 w 3041626"/>
                  <a:gd name="connsiteY33" fmla="*/ 1468394 h 2089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041626" h="2089306">
                    <a:moveTo>
                      <a:pt x="205484" y="1347211"/>
                    </a:moveTo>
                    <a:lnTo>
                      <a:pt x="283402" y="1480159"/>
                    </a:lnTo>
                    <a:lnTo>
                      <a:pt x="666897" y="1255657"/>
                    </a:lnTo>
                    <a:lnTo>
                      <a:pt x="530910" y="1023440"/>
                    </a:lnTo>
                    <a:lnTo>
                      <a:pt x="702058" y="923276"/>
                    </a:lnTo>
                    <a:lnTo>
                      <a:pt x="739537" y="987286"/>
                    </a:lnTo>
                    <a:lnTo>
                      <a:pt x="1927463" y="291863"/>
                    </a:lnTo>
                    <a:lnTo>
                      <a:pt x="2050048" y="501250"/>
                    </a:lnTo>
                    <a:lnTo>
                      <a:pt x="2211222" y="406851"/>
                    </a:lnTo>
                    <a:lnTo>
                      <a:pt x="2229981" y="438915"/>
                    </a:lnTo>
                    <a:lnTo>
                      <a:pt x="2316782" y="388073"/>
                    </a:lnTo>
                    <a:lnTo>
                      <a:pt x="2332366" y="414702"/>
                    </a:lnTo>
                    <a:lnTo>
                      <a:pt x="2793137" y="144811"/>
                    </a:lnTo>
                    <a:lnTo>
                      <a:pt x="3040275" y="0"/>
                    </a:lnTo>
                    <a:lnTo>
                      <a:pt x="2920963" y="248930"/>
                    </a:lnTo>
                    <a:lnTo>
                      <a:pt x="2931481" y="278968"/>
                    </a:lnTo>
                    <a:cubicBezTo>
                      <a:pt x="2953961" y="343250"/>
                      <a:pt x="3021088" y="560546"/>
                      <a:pt x="2939039" y="657613"/>
                    </a:cubicBezTo>
                    <a:cubicBezTo>
                      <a:pt x="2920787" y="679215"/>
                      <a:pt x="2878848" y="713597"/>
                      <a:pt x="2803247" y="700721"/>
                    </a:cubicBezTo>
                    <a:cubicBezTo>
                      <a:pt x="2723673" y="687085"/>
                      <a:pt x="2694804" y="639146"/>
                      <a:pt x="2684714" y="611757"/>
                    </a:cubicBezTo>
                    <a:cubicBezTo>
                      <a:pt x="2660169" y="545313"/>
                      <a:pt x="2691532" y="460849"/>
                      <a:pt x="2731796" y="389534"/>
                    </a:cubicBezTo>
                    <a:lnTo>
                      <a:pt x="2423239" y="570227"/>
                    </a:lnTo>
                    <a:lnTo>
                      <a:pt x="2438823" y="596719"/>
                    </a:lnTo>
                    <a:lnTo>
                      <a:pt x="2352041" y="647581"/>
                    </a:lnTo>
                    <a:lnTo>
                      <a:pt x="2370780" y="679605"/>
                    </a:lnTo>
                    <a:lnTo>
                      <a:pt x="2209625" y="773945"/>
                    </a:lnTo>
                    <a:lnTo>
                      <a:pt x="2332191" y="983370"/>
                    </a:lnTo>
                    <a:lnTo>
                      <a:pt x="1144226" y="1678793"/>
                    </a:lnTo>
                    <a:lnTo>
                      <a:pt x="1181705" y="1742842"/>
                    </a:lnTo>
                    <a:lnTo>
                      <a:pt x="1010576" y="1842928"/>
                    </a:lnTo>
                    <a:lnTo>
                      <a:pt x="870167" y="1603134"/>
                    </a:lnTo>
                    <a:lnTo>
                      <a:pt x="486750" y="1827637"/>
                    </a:lnTo>
                    <a:lnTo>
                      <a:pt x="569032" y="1968163"/>
                    </a:lnTo>
                    <a:lnTo>
                      <a:pt x="362080" y="2089307"/>
                    </a:lnTo>
                    <a:lnTo>
                      <a:pt x="-1351" y="1468394"/>
                    </a:ln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95" name="任意多边形: 形状 605"/>
              <p:cNvSpPr/>
              <p:nvPr/>
            </p:nvSpPr>
            <p:spPr>
              <a:xfrm>
                <a:off x="3038161" y="5662584"/>
                <a:ext cx="246650" cy="251540"/>
              </a:xfrm>
              <a:custGeom>
                <a:avLst/>
                <a:gdLst>
                  <a:gd name="connsiteX0" fmla="*/ 246651 w 246650"/>
                  <a:gd name="connsiteY0" fmla="*/ 163005 h 251540"/>
                  <a:gd name="connsiteX1" fmla="*/ 151201 w 246650"/>
                  <a:gd name="connsiteY1" fmla="*/ 0 h 251540"/>
                  <a:gd name="connsiteX2" fmla="*/ 0 w 246650"/>
                  <a:gd name="connsiteY2" fmla="*/ 88476 h 251540"/>
                  <a:gd name="connsiteX3" fmla="*/ 95392 w 246650"/>
                  <a:gd name="connsiteY3" fmla="*/ 251540 h 251540"/>
                  <a:gd name="connsiteX4" fmla="*/ 246651 w 246650"/>
                  <a:gd name="connsiteY4" fmla="*/ 163005 h 251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650" h="251540">
                    <a:moveTo>
                      <a:pt x="246651" y="163005"/>
                    </a:moveTo>
                    <a:lnTo>
                      <a:pt x="151201" y="0"/>
                    </a:lnTo>
                    <a:lnTo>
                      <a:pt x="0" y="88476"/>
                    </a:lnTo>
                    <a:lnTo>
                      <a:pt x="95392" y="251540"/>
                    </a:lnTo>
                    <a:lnTo>
                      <a:pt x="246651" y="163005"/>
                    </a:lnTo>
                    <a:close/>
                  </a:path>
                </a:pathLst>
              </a:custGeom>
              <a:solidFill>
                <a:srgbClr val="99D3DD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96" name="任意多边形: 形状 606"/>
              <p:cNvSpPr/>
              <p:nvPr/>
            </p:nvSpPr>
            <p:spPr>
              <a:xfrm>
                <a:off x="3191602" y="5643806"/>
                <a:ext cx="161232" cy="159479"/>
              </a:xfrm>
              <a:custGeom>
                <a:avLst/>
                <a:gdLst>
                  <a:gd name="connsiteX0" fmla="*/ 161233 w 161232"/>
                  <a:gd name="connsiteY0" fmla="*/ 98937 h 159479"/>
                  <a:gd name="connsiteX1" fmla="*/ 103320 w 161232"/>
                  <a:gd name="connsiteY1" fmla="*/ 0 h 159479"/>
                  <a:gd name="connsiteX2" fmla="*/ 0 w 161232"/>
                  <a:gd name="connsiteY2" fmla="*/ 60504 h 159479"/>
                  <a:gd name="connsiteX3" fmla="*/ 57932 w 161232"/>
                  <a:gd name="connsiteY3" fmla="*/ 159480 h 159479"/>
                  <a:gd name="connsiteX4" fmla="*/ 161233 w 161232"/>
                  <a:gd name="connsiteY4" fmla="*/ 98937 h 159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32" h="159479">
                    <a:moveTo>
                      <a:pt x="161233" y="98937"/>
                    </a:moveTo>
                    <a:lnTo>
                      <a:pt x="103320" y="0"/>
                    </a:lnTo>
                    <a:lnTo>
                      <a:pt x="0" y="60504"/>
                    </a:lnTo>
                    <a:lnTo>
                      <a:pt x="57932" y="159480"/>
                    </a:lnTo>
                    <a:lnTo>
                      <a:pt x="161233" y="98937"/>
                    </a:lnTo>
                    <a:close/>
                  </a:path>
                </a:pathLst>
              </a:custGeom>
              <a:solidFill>
                <a:srgbClr val="99D3DD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97" name="任意多边形: 形状 607"/>
              <p:cNvSpPr/>
              <p:nvPr/>
            </p:nvSpPr>
            <p:spPr>
              <a:xfrm>
                <a:off x="3310505" y="5328684"/>
                <a:ext cx="583629" cy="387527"/>
              </a:xfrm>
              <a:custGeom>
                <a:avLst/>
                <a:gdLst>
                  <a:gd name="connsiteX0" fmla="*/ 0 w 583629"/>
                  <a:gd name="connsiteY0" fmla="*/ 341750 h 387527"/>
                  <a:gd name="connsiteX1" fmla="*/ 515801 w 583629"/>
                  <a:gd name="connsiteY1" fmla="*/ 39777 h 387527"/>
                  <a:gd name="connsiteX2" fmla="*/ 583629 w 583629"/>
                  <a:gd name="connsiteY2" fmla="*/ 0 h 387527"/>
                  <a:gd name="connsiteX3" fmla="*/ 542624 w 583629"/>
                  <a:gd name="connsiteY3" fmla="*/ 85516 h 387527"/>
                  <a:gd name="connsiteX4" fmla="*/ 26765 w 583629"/>
                  <a:gd name="connsiteY4" fmla="*/ 387528 h 387527"/>
                  <a:gd name="connsiteX5" fmla="*/ 0 w 583629"/>
                  <a:gd name="connsiteY5" fmla="*/ 341750 h 387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3629" h="387527">
                    <a:moveTo>
                      <a:pt x="0" y="341750"/>
                    </a:moveTo>
                    <a:lnTo>
                      <a:pt x="515801" y="39777"/>
                    </a:lnTo>
                    <a:lnTo>
                      <a:pt x="583629" y="0"/>
                    </a:lnTo>
                    <a:lnTo>
                      <a:pt x="542624" y="85516"/>
                    </a:lnTo>
                    <a:lnTo>
                      <a:pt x="26765" y="387528"/>
                    </a:lnTo>
                    <a:lnTo>
                      <a:pt x="0" y="341750"/>
                    </a:lnTo>
                    <a:close/>
                  </a:path>
                </a:pathLst>
              </a:custGeom>
              <a:solidFill>
                <a:srgbClr val="939598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898" name="任意多边形: 形状 608"/>
              <p:cNvSpPr/>
              <p:nvPr/>
            </p:nvSpPr>
            <p:spPr>
              <a:xfrm>
                <a:off x="1195077" y="6038677"/>
                <a:ext cx="1396610" cy="973786"/>
              </a:xfrm>
              <a:custGeom>
                <a:avLst/>
                <a:gdLst>
                  <a:gd name="connsiteX0" fmla="*/ 1396611 w 1396610"/>
                  <a:gd name="connsiteY0" fmla="*/ 237690 h 973786"/>
                  <a:gd name="connsiteX1" fmla="*/ 1257448 w 1396610"/>
                  <a:gd name="connsiteY1" fmla="*/ 0 h 973786"/>
                  <a:gd name="connsiteX2" fmla="*/ 0 w 1396610"/>
                  <a:gd name="connsiteY2" fmla="*/ 736116 h 973786"/>
                  <a:gd name="connsiteX3" fmla="*/ 139123 w 1396610"/>
                  <a:gd name="connsiteY3" fmla="*/ 973787 h 973786"/>
                  <a:gd name="connsiteX4" fmla="*/ 1396611 w 1396610"/>
                  <a:gd name="connsiteY4" fmla="*/ 237690 h 973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6610" h="973786">
                    <a:moveTo>
                      <a:pt x="1396611" y="237690"/>
                    </a:moveTo>
                    <a:lnTo>
                      <a:pt x="1257448" y="0"/>
                    </a:lnTo>
                    <a:lnTo>
                      <a:pt x="0" y="736116"/>
                    </a:lnTo>
                    <a:lnTo>
                      <a:pt x="139123" y="973787"/>
                    </a:lnTo>
                    <a:lnTo>
                      <a:pt x="1396611" y="237690"/>
                    </a:lnTo>
                    <a:close/>
                  </a:path>
                </a:pathLst>
              </a:custGeom>
              <a:solidFill>
                <a:srgbClr val="99D3DD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02" name="图形 502"/>
              <p:cNvGrpSpPr/>
              <p:nvPr/>
            </p:nvGrpSpPr>
            <p:grpSpPr>
              <a:xfrm>
                <a:off x="1687483" y="5547576"/>
                <a:ext cx="1558720" cy="1294752"/>
                <a:chOff x="1687483" y="5547576"/>
                <a:chExt cx="1558720" cy="1294752"/>
              </a:xfrm>
              <a:solidFill>
                <a:srgbClr val="EAE9EC"/>
              </a:solidFill>
            </p:grpSpPr>
            <p:sp>
              <p:nvSpPr>
                <p:cNvPr id="1048899" name="任意多边形: 形状 610"/>
                <p:cNvSpPr/>
                <p:nvPr/>
              </p:nvSpPr>
              <p:spPr>
                <a:xfrm>
                  <a:off x="1735344" y="5595418"/>
                  <a:ext cx="1463017" cy="1199165"/>
                </a:xfrm>
                <a:custGeom>
                  <a:avLst/>
                  <a:gdLst>
                    <a:gd name="connsiteX0" fmla="*/ 1463017 w 1463017"/>
                    <a:gd name="connsiteY0" fmla="*/ 521430 h 1199165"/>
                    <a:gd name="connsiteX1" fmla="*/ 1157771 w 1463017"/>
                    <a:gd name="connsiteY1" fmla="*/ 0 h 1199165"/>
                    <a:gd name="connsiteX2" fmla="*/ 0 w 1463017"/>
                    <a:gd name="connsiteY2" fmla="*/ 677774 h 1199165"/>
                    <a:gd name="connsiteX3" fmla="*/ 305207 w 1463017"/>
                    <a:gd name="connsiteY3" fmla="*/ 1199166 h 1199165"/>
                    <a:gd name="connsiteX4" fmla="*/ 1463017 w 1463017"/>
                    <a:gd name="connsiteY4" fmla="*/ 521430 h 119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3017" h="1199165">
                      <a:moveTo>
                        <a:pt x="1463017" y="521430"/>
                      </a:moveTo>
                      <a:lnTo>
                        <a:pt x="1157771" y="0"/>
                      </a:lnTo>
                      <a:lnTo>
                        <a:pt x="0" y="677774"/>
                      </a:lnTo>
                      <a:lnTo>
                        <a:pt x="305207" y="1199166"/>
                      </a:lnTo>
                      <a:lnTo>
                        <a:pt x="1463017" y="521430"/>
                      </a:lnTo>
                      <a:close/>
                    </a:path>
                  </a:pathLst>
                </a:custGeom>
                <a:solidFill>
                  <a:srgbClr val="EAE9EC"/>
                </a:solidFill>
                <a:ln w="1947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8900" name="任意多边形: 形状 611"/>
                <p:cNvSpPr/>
                <p:nvPr/>
              </p:nvSpPr>
              <p:spPr>
                <a:xfrm>
                  <a:off x="1687483" y="5547576"/>
                  <a:ext cx="1558720" cy="1294752"/>
                </a:xfrm>
                <a:custGeom>
                  <a:avLst/>
                  <a:gdLst>
                    <a:gd name="connsiteX0" fmla="*/ -1351 w 1558720"/>
                    <a:gd name="connsiteY0" fmla="*/ 713110 h 1294752"/>
                    <a:gd name="connsiteX1" fmla="*/ 1216787 w 1558720"/>
                    <a:gd name="connsiteY1" fmla="*/ 0 h 1294752"/>
                    <a:gd name="connsiteX2" fmla="*/ 1557369 w 1558720"/>
                    <a:gd name="connsiteY2" fmla="*/ 581798 h 1294752"/>
                    <a:gd name="connsiteX3" fmla="*/ 339230 w 1558720"/>
                    <a:gd name="connsiteY3" fmla="*/ 1294752 h 1294752"/>
                    <a:gd name="connsiteX4" fmla="*/ 1191678 w 1558720"/>
                    <a:gd name="connsiteY4" fmla="*/ 95762 h 1294752"/>
                    <a:gd name="connsiteX5" fmla="*/ 94372 w 1558720"/>
                    <a:gd name="connsiteY5" fmla="*/ 738180 h 1294752"/>
                    <a:gd name="connsiteX6" fmla="*/ 364242 w 1558720"/>
                    <a:gd name="connsiteY6" fmla="*/ 1199146 h 1294752"/>
                    <a:gd name="connsiteX7" fmla="*/ 1461666 w 1558720"/>
                    <a:gd name="connsiteY7" fmla="*/ 556747 h 1294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58720" h="1294752">
                      <a:moveTo>
                        <a:pt x="-1351" y="713110"/>
                      </a:moveTo>
                      <a:lnTo>
                        <a:pt x="1216787" y="0"/>
                      </a:lnTo>
                      <a:lnTo>
                        <a:pt x="1557369" y="581798"/>
                      </a:lnTo>
                      <a:lnTo>
                        <a:pt x="339230" y="1294752"/>
                      </a:lnTo>
                      <a:close/>
                      <a:moveTo>
                        <a:pt x="1191678" y="95762"/>
                      </a:moveTo>
                      <a:lnTo>
                        <a:pt x="94372" y="738180"/>
                      </a:lnTo>
                      <a:lnTo>
                        <a:pt x="364242" y="1199146"/>
                      </a:lnTo>
                      <a:lnTo>
                        <a:pt x="1461666" y="556747"/>
                      </a:lnTo>
                      <a:close/>
                    </a:path>
                  </a:pathLst>
                </a:custGeom>
                <a:solidFill>
                  <a:srgbClr val="EAE9EC"/>
                </a:solidFill>
                <a:ln w="1947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048901" name="任意多边形: 形状 612"/>
              <p:cNvSpPr/>
              <p:nvPr/>
            </p:nvSpPr>
            <p:spPr>
              <a:xfrm>
                <a:off x="2314240" y="5595418"/>
                <a:ext cx="884121" cy="860336"/>
              </a:xfrm>
              <a:custGeom>
                <a:avLst/>
                <a:gdLst>
                  <a:gd name="connsiteX0" fmla="*/ 305207 w 884121"/>
                  <a:gd name="connsiteY0" fmla="*/ 860337 h 860336"/>
                  <a:gd name="connsiteX1" fmla="*/ 0 w 884121"/>
                  <a:gd name="connsiteY1" fmla="*/ 338867 h 860336"/>
                  <a:gd name="connsiteX2" fmla="*/ 578876 w 884121"/>
                  <a:gd name="connsiteY2" fmla="*/ 0 h 860336"/>
                  <a:gd name="connsiteX3" fmla="*/ 884122 w 884121"/>
                  <a:gd name="connsiteY3" fmla="*/ 521430 h 860336"/>
                  <a:gd name="connsiteX4" fmla="*/ 305207 w 884121"/>
                  <a:gd name="connsiteY4" fmla="*/ 860337 h 860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121" h="860336">
                    <a:moveTo>
                      <a:pt x="305207" y="860337"/>
                    </a:moveTo>
                    <a:lnTo>
                      <a:pt x="0" y="338867"/>
                    </a:lnTo>
                    <a:lnTo>
                      <a:pt x="578876" y="0"/>
                    </a:lnTo>
                    <a:lnTo>
                      <a:pt x="884122" y="521430"/>
                    </a:lnTo>
                    <a:lnTo>
                      <a:pt x="305207" y="860337"/>
                    </a:lnTo>
                    <a:close/>
                  </a:path>
                </a:pathLst>
              </a:custGeom>
              <a:solidFill>
                <a:srgbClr val="F52829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02" name="任意多边形: 形状 613"/>
              <p:cNvSpPr/>
              <p:nvPr/>
            </p:nvSpPr>
            <p:spPr>
              <a:xfrm>
                <a:off x="1618837" y="6179028"/>
                <a:ext cx="476861" cy="745621"/>
              </a:xfrm>
              <a:custGeom>
                <a:avLst/>
                <a:gdLst>
                  <a:gd name="connsiteX0" fmla="*/ 476861 w 476861"/>
                  <a:gd name="connsiteY0" fmla="*/ 709721 h 745621"/>
                  <a:gd name="connsiteX1" fmla="*/ 61361 w 476861"/>
                  <a:gd name="connsiteY1" fmla="*/ 0 h 745621"/>
                  <a:gd name="connsiteX2" fmla="*/ 0 w 476861"/>
                  <a:gd name="connsiteY2" fmla="*/ 35901 h 745621"/>
                  <a:gd name="connsiteX3" fmla="*/ 415539 w 476861"/>
                  <a:gd name="connsiteY3" fmla="*/ 745622 h 745621"/>
                  <a:gd name="connsiteX4" fmla="*/ 476861 w 476861"/>
                  <a:gd name="connsiteY4" fmla="*/ 709721 h 74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861" h="745621">
                    <a:moveTo>
                      <a:pt x="476861" y="709721"/>
                    </a:moveTo>
                    <a:lnTo>
                      <a:pt x="61361" y="0"/>
                    </a:lnTo>
                    <a:lnTo>
                      <a:pt x="0" y="35901"/>
                    </a:lnTo>
                    <a:lnTo>
                      <a:pt x="415539" y="745622"/>
                    </a:lnTo>
                    <a:lnTo>
                      <a:pt x="476861" y="709721"/>
                    </a:lnTo>
                    <a:close/>
                  </a:path>
                </a:pathLst>
              </a:custGeom>
              <a:solidFill>
                <a:srgbClr val="939598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03" name="任意多边形: 形状 614"/>
              <p:cNvSpPr/>
              <p:nvPr/>
            </p:nvSpPr>
            <p:spPr>
              <a:xfrm>
                <a:off x="2310422" y="5900644"/>
                <a:ext cx="366548" cy="557312"/>
              </a:xfrm>
              <a:custGeom>
                <a:avLst/>
                <a:gdLst>
                  <a:gd name="connsiteX0" fmla="*/ 305187 w 366548"/>
                  <a:gd name="connsiteY0" fmla="*/ 557312 h 557312"/>
                  <a:gd name="connsiteX1" fmla="*/ 0 w 366548"/>
                  <a:gd name="connsiteY1" fmla="*/ 35979 h 557312"/>
                  <a:gd name="connsiteX2" fmla="*/ 61322 w 366548"/>
                  <a:gd name="connsiteY2" fmla="*/ 0 h 557312"/>
                  <a:gd name="connsiteX3" fmla="*/ 366548 w 366548"/>
                  <a:gd name="connsiteY3" fmla="*/ 521333 h 557312"/>
                  <a:gd name="connsiteX4" fmla="*/ 305187 w 366548"/>
                  <a:gd name="connsiteY4" fmla="*/ 557312 h 5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6548" h="557312">
                    <a:moveTo>
                      <a:pt x="305187" y="557312"/>
                    </a:moveTo>
                    <a:lnTo>
                      <a:pt x="0" y="35979"/>
                    </a:lnTo>
                    <a:lnTo>
                      <a:pt x="61322" y="0"/>
                    </a:lnTo>
                    <a:lnTo>
                      <a:pt x="366548" y="521333"/>
                    </a:lnTo>
                    <a:lnTo>
                      <a:pt x="305187" y="557312"/>
                    </a:lnTo>
                    <a:close/>
                  </a:path>
                </a:pathLst>
              </a:custGeom>
              <a:solidFill>
                <a:srgbClr val="939598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04" name="任意多边形: 形状 615"/>
              <p:cNvSpPr/>
              <p:nvPr/>
            </p:nvSpPr>
            <p:spPr>
              <a:xfrm>
                <a:off x="1086575" y="6602943"/>
                <a:ext cx="396410" cy="568064"/>
              </a:xfrm>
              <a:custGeom>
                <a:avLst/>
                <a:gdLst>
                  <a:gd name="connsiteX0" fmla="*/ 396410 w 396410"/>
                  <a:gd name="connsiteY0" fmla="*/ 511184 h 568064"/>
                  <a:gd name="connsiteX1" fmla="*/ 97203 w 396410"/>
                  <a:gd name="connsiteY1" fmla="*/ 0 h 568064"/>
                  <a:gd name="connsiteX2" fmla="*/ 0 w 396410"/>
                  <a:gd name="connsiteY2" fmla="*/ 56919 h 568064"/>
                  <a:gd name="connsiteX3" fmla="*/ 299246 w 396410"/>
                  <a:gd name="connsiteY3" fmla="*/ 568065 h 568064"/>
                  <a:gd name="connsiteX4" fmla="*/ 396410 w 396410"/>
                  <a:gd name="connsiteY4" fmla="*/ 511184 h 568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410" h="568064">
                    <a:moveTo>
                      <a:pt x="396410" y="511184"/>
                    </a:moveTo>
                    <a:lnTo>
                      <a:pt x="97203" y="0"/>
                    </a:lnTo>
                    <a:lnTo>
                      <a:pt x="0" y="56919"/>
                    </a:lnTo>
                    <a:lnTo>
                      <a:pt x="299246" y="568065"/>
                    </a:lnTo>
                    <a:lnTo>
                      <a:pt x="396410" y="511184"/>
                    </a:lnTo>
                    <a:close/>
                  </a:path>
                </a:pathLst>
              </a:custGeom>
              <a:solidFill>
                <a:srgbClr val="1A9BA2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05" name="任意多边形: 形状 616"/>
              <p:cNvSpPr/>
              <p:nvPr/>
            </p:nvSpPr>
            <p:spPr>
              <a:xfrm>
                <a:off x="2977209" y="5923319"/>
                <a:ext cx="167485" cy="245910"/>
              </a:xfrm>
              <a:custGeom>
                <a:avLst/>
                <a:gdLst>
                  <a:gd name="connsiteX0" fmla="*/ 167486 w 167485"/>
                  <a:gd name="connsiteY0" fmla="*/ 224970 h 245910"/>
                  <a:gd name="connsiteX1" fmla="*/ 35804 w 167485"/>
                  <a:gd name="connsiteY1" fmla="*/ 0 h 245910"/>
                  <a:gd name="connsiteX2" fmla="*/ 0 w 167485"/>
                  <a:gd name="connsiteY2" fmla="*/ 20980 h 245910"/>
                  <a:gd name="connsiteX3" fmla="*/ 131662 w 167485"/>
                  <a:gd name="connsiteY3" fmla="*/ 245911 h 245910"/>
                  <a:gd name="connsiteX4" fmla="*/ 167486 w 167485"/>
                  <a:gd name="connsiteY4" fmla="*/ 224970 h 245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5" h="245910">
                    <a:moveTo>
                      <a:pt x="167486" y="224970"/>
                    </a:moveTo>
                    <a:lnTo>
                      <a:pt x="35804" y="0"/>
                    </a:lnTo>
                    <a:lnTo>
                      <a:pt x="0" y="20980"/>
                    </a:lnTo>
                    <a:lnTo>
                      <a:pt x="131662" y="245911"/>
                    </a:lnTo>
                    <a:lnTo>
                      <a:pt x="167486" y="224970"/>
                    </a:ln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06" name="任意多边形: 形状 617"/>
              <p:cNvSpPr/>
              <p:nvPr/>
            </p:nvSpPr>
            <p:spPr>
              <a:xfrm>
                <a:off x="2839196" y="6004101"/>
                <a:ext cx="167466" cy="245891"/>
              </a:xfrm>
              <a:custGeom>
                <a:avLst/>
                <a:gdLst>
                  <a:gd name="connsiteX0" fmla="*/ 167466 w 167466"/>
                  <a:gd name="connsiteY0" fmla="*/ 224970 h 245891"/>
                  <a:gd name="connsiteX1" fmla="*/ 35823 w 167466"/>
                  <a:gd name="connsiteY1" fmla="*/ 0 h 245891"/>
                  <a:gd name="connsiteX2" fmla="*/ 0 w 167466"/>
                  <a:gd name="connsiteY2" fmla="*/ 20980 h 245891"/>
                  <a:gd name="connsiteX3" fmla="*/ 131702 w 167466"/>
                  <a:gd name="connsiteY3" fmla="*/ 245891 h 245891"/>
                  <a:gd name="connsiteX4" fmla="*/ 167466 w 167466"/>
                  <a:gd name="connsiteY4" fmla="*/ 224970 h 24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66" h="245891">
                    <a:moveTo>
                      <a:pt x="167466" y="224970"/>
                    </a:moveTo>
                    <a:lnTo>
                      <a:pt x="35823" y="0"/>
                    </a:lnTo>
                    <a:lnTo>
                      <a:pt x="0" y="20980"/>
                    </a:lnTo>
                    <a:lnTo>
                      <a:pt x="131702" y="245891"/>
                    </a:lnTo>
                    <a:lnTo>
                      <a:pt x="167466" y="224970"/>
                    </a:ln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07" name="任意多边形: 形状 618"/>
              <p:cNvSpPr/>
              <p:nvPr/>
            </p:nvSpPr>
            <p:spPr>
              <a:xfrm>
                <a:off x="2701183" y="6084922"/>
                <a:ext cx="167485" cy="245891"/>
              </a:xfrm>
              <a:custGeom>
                <a:avLst/>
                <a:gdLst>
                  <a:gd name="connsiteX0" fmla="*/ 167486 w 167485"/>
                  <a:gd name="connsiteY0" fmla="*/ 224912 h 245891"/>
                  <a:gd name="connsiteX1" fmla="*/ 35784 w 167485"/>
                  <a:gd name="connsiteY1" fmla="*/ 0 h 245891"/>
                  <a:gd name="connsiteX2" fmla="*/ 0 w 167485"/>
                  <a:gd name="connsiteY2" fmla="*/ 20960 h 245891"/>
                  <a:gd name="connsiteX3" fmla="*/ 131702 w 167485"/>
                  <a:gd name="connsiteY3" fmla="*/ 245891 h 245891"/>
                  <a:gd name="connsiteX4" fmla="*/ 167486 w 167485"/>
                  <a:gd name="connsiteY4" fmla="*/ 224912 h 24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5" h="245891">
                    <a:moveTo>
                      <a:pt x="167486" y="224912"/>
                    </a:moveTo>
                    <a:lnTo>
                      <a:pt x="35784" y="0"/>
                    </a:lnTo>
                    <a:lnTo>
                      <a:pt x="0" y="20960"/>
                    </a:lnTo>
                    <a:lnTo>
                      <a:pt x="131702" y="245891"/>
                    </a:lnTo>
                    <a:lnTo>
                      <a:pt x="167486" y="224912"/>
                    </a:ln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08" name="任意多边形: 形状 619"/>
              <p:cNvSpPr/>
              <p:nvPr/>
            </p:nvSpPr>
            <p:spPr>
              <a:xfrm>
                <a:off x="2563189" y="6165684"/>
                <a:ext cx="167446" cy="245871"/>
              </a:xfrm>
              <a:custGeom>
                <a:avLst/>
                <a:gdLst>
                  <a:gd name="connsiteX0" fmla="*/ 167447 w 167446"/>
                  <a:gd name="connsiteY0" fmla="*/ 224951 h 245871"/>
                  <a:gd name="connsiteX1" fmla="*/ 35765 w 167446"/>
                  <a:gd name="connsiteY1" fmla="*/ 0 h 245871"/>
                  <a:gd name="connsiteX2" fmla="*/ 0 w 167446"/>
                  <a:gd name="connsiteY2" fmla="*/ 21038 h 245871"/>
                  <a:gd name="connsiteX3" fmla="*/ 131643 w 167446"/>
                  <a:gd name="connsiteY3" fmla="*/ 245872 h 245871"/>
                  <a:gd name="connsiteX4" fmla="*/ 167447 w 167446"/>
                  <a:gd name="connsiteY4" fmla="*/ 224951 h 245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46" h="245871">
                    <a:moveTo>
                      <a:pt x="167447" y="224951"/>
                    </a:moveTo>
                    <a:lnTo>
                      <a:pt x="35765" y="0"/>
                    </a:lnTo>
                    <a:lnTo>
                      <a:pt x="0" y="21038"/>
                    </a:lnTo>
                    <a:lnTo>
                      <a:pt x="131643" y="245872"/>
                    </a:lnTo>
                    <a:lnTo>
                      <a:pt x="167447" y="224951"/>
                    </a:ln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09" name="任意多边形: 形状 620"/>
              <p:cNvSpPr/>
              <p:nvPr/>
            </p:nvSpPr>
            <p:spPr>
              <a:xfrm>
                <a:off x="2425196" y="6246447"/>
                <a:ext cx="167407" cy="245930"/>
              </a:xfrm>
              <a:custGeom>
                <a:avLst/>
                <a:gdLst>
                  <a:gd name="connsiteX0" fmla="*/ 167408 w 167407"/>
                  <a:gd name="connsiteY0" fmla="*/ 225009 h 245930"/>
                  <a:gd name="connsiteX1" fmla="*/ 35765 w 167407"/>
                  <a:gd name="connsiteY1" fmla="*/ 0 h 245930"/>
                  <a:gd name="connsiteX2" fmla="*/ 0 w 167407"/>
                  <a:gd name="connsiteY2" fmla="*/ 21038 h 245930"/>
                  <a:gd name="connsiteX3" fmla="*/ 131624 w 167407"/>
                  <a:gd name="connsiteY3" fmla="*/ 245930 h 245930"/>
                  <a:gd name="connsiteX4" fmla="*/ 167408 w 167407"/>
                  <a:gd name="connsiteY4" fmla="*/ 225009 h 245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07" h="245930">
                    <a:moveTo>
                      <a:pt x="167408" y="225009"/>
                    </a:moveTo>
                    <a:lnTo>
                      <a:pt x="35765" y="0"/>
                    </a:lnTo>
                    <a:lnTo>
                      <a:pt x="0" y="21038"/>
                    </a:lnTo>
                    <a:lnTo>
                      <a:pt x="131624" y="245930"/>
                    </a:lnTo>
                    <a:lnTo>
                      <a:pt x="167408" y="225009"/>
                    </a:ln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10" name="任意多边形: 形状 621"/>
              <p:cNvSpPr/>
              <p:nvPr/>
            </p:nvSpPr>
            <p:spPr>
              <a:xfrm>
                <a:off x="2287163" y="6327268"/>
                <a:ext cx="167427" cy="245930"/>
              </a:xfrm>
              <a:custGeom>
                <a:avLst/>
                <a:gdLst>
                  <a:gd name="connsiteX0" fmla="*/ 167427 w 167427"/>
                  <a:gd name="connsiteY0" fmla="*/ 224970 h 245930"/>
                  <a:gd name="connsiteX1" fmla="*/ 35765 w 167427"/>
                  <a:gd name="connsiteY1" fmla="*/ 0 h 245930"/>
                  <a:gd name="connsiteX2" fmla="*/ 0 w 167427"/>
                  <a:gd name="connsiteY2" fmla="*/ 21019 h 245930"/>
                  <a:gd name="connsiteX3" fmla="*/ 131663 w 167427"/>
                  <a:gd name="connsiteY3" fmla="*/ 245930 h 245930"/>
                  <a:gd name="connsiteX4" fmla="*/ 167427 w 167427"/>
                  <a:gd name="connsiteY4" fmla="*/ 224970 h 245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27" h="245930">
                    <a:moveTo>
                      <a:pt x="167427" y="224970"/>
                    </a:moveTo>
                    <a:lnTo>
                      <a:pt x="35765" y="0"/>
                    </a:lnTo>
                    <a:lnTo>
                      <a:pt x="0" y="21019"/>
                    </a:lnTo>
                    <a:lnTo>
                      <a:pt x="131663" y="245930"/>
                    </a:lnTo>
                    <a:lnTo>
                      <a:pt x="167427" y="224970"/>
                    </a:ln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11" name="任意多边形: 形状 622"/>
              <p:cNvSpPr/>
              <p:nvPr/>
            </p:nvSpPr>
            <p:spPr>
              <a:xfrm>
                <a:off x="2149130" y="6408069"/>
                <a:ext cx="167466" cy="245891"/>
              </a:xfrm>
              <a:custGeom>
                <a:avLst/>
                <a:gdLst>
                  <a:gd name="connsiteX0" fmla="*/ 167466 w 167466"/>
                  <a:gd name="connsiteY0" fmla="*/ 224970 h 245891"/>
                  <a:gd name="connsiteX1" fmla="*/ 35765 w 167466"/>
                  <a:gd name="connsiteY1" fmla="*/ 0 h 245891"/>
                  <a:gd name="connsiteX2" fmla="*/ 0 w 167466"/>
                  <a:gd name="connsiteY2" fmla="*/ 20999 h 245891"/>
                  <a:gd name="connsiteX3" fmla="*/ 131682 w 167466"/>
                  <a:gd name="connsiteY3" fmla="*/ 245891 h 245891"/>
                  <a:gd name="connsiteX4" fmla="*/ 167466 w 167466"/>
                  <a:gd name="connsiteY4" fmla="*/ 224970 h 24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66" h="245891">
                    <a:moveTo>
                      <a:pt x="167466" y="224970"/>
                    </a:moveTo>
                    <a:lnTo>
                      <a:pt x="35765" y="0"/>
                    </a:lnTo>
                    <a:lnTo>
                      <a:pt x="0" y="20999"/>
                    </a:lnTo>
                    <a:lnTo>
                      <a:pt x="131682" y="245891"/>
                    </a:lnTo>
                    <a:lnTo>
                      <a:pt x="167466" y="224970"/>
                    </a:ln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12" name="任意多边形: 形状 623"/>
              <p:cNvSpPr/>
              <p:nvPr/>
            </p:nvSpPr>
            <p:spPr>
              <a:xfrm>
                <a:off x="2011137" y="6488890"/>
                <a:ext cx="167466" cy="245891"/>
              </a:xfrm>
              <a:custGeom>
                <a:avLst/>
                <a:gdLst>
                  <a:gd name="connsiteX0" fmla="*/ 167466 w 167466"/>
                  <a:gd name="connsiteY0" fmla="*/ 224912 h 245891"/>
                  <a:gd name="connsiteX1" fmla="*/ 35745 w 167466"/>
                  <a:gd name="connsiteY1" fmla="*/ 0 h 245891"/>
                  <a:gd name="connsiteX2" fmla="*/ 0 w 167466"/>
                  <a:gd name="connsiteY2" fmla="*/ 20980 h 245891"/>
                  <a:gd name="connsiteX3" fmla="*/ 131663 w 167466"/>
                  <a:gd name="connsiteY3" fmla="*/ 245891 h 245891"/>
                  <a:gd name="connsiteX4" fmla="*/ 167466 w 167466"/>
                  <a:gd name="connsiteY4" fmla="*/ 224912 h 24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66" h="245891">
                    <a:moveTo>
                      <a:pt x="167466" y="224912"/>
                    </a:moveTo>
                    <a:lnTo>
                      <a:pt x="35745" y="0"/>
                    </a:lnTo>
                    <a:lnTo>
                      <a:pt x="0" y="20980"/>
                    </a:lnTo>
                    <a:lnTo>
                      <a:pt x="131663" y="245891"/>
                    </a:lnTo>
                    <a:lnTo>
                      <a:pt x="167466" y="224912"/>
                    </a:ln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13" name="任意多边形: 形状 624"/>
              <p:cNvSpPr/>
              <p:nvPr/>
            </p:nvSpPr>
            <p:spPr>
              <a:xfrm>
                <a:off x="3740405" y="5468684"/>
                <a:ext cx="175713" cy="340011"/>
              </a:xfrm>
              <a:custGeom>
                <a:avLst/>
                <a:gdLst>
                  <a:gd name="connsiteX0" fmla="*/ 130716 w 175713"/>
                  <a:gd name="connsiteY0" fmla="*/ 0 h 340011"/>
                  <a:gd name="connsiteX1" fmla="*/ 73213 w 175713"/>
                  <a:gd name="connsiteY1" fmla="*/ 338069 h 340011"/>
                  <a:gd name="connsiteX2" fmla="*/ 130716 w 175713"/>
                  <a:gd name="connsiteY2" fmla="*/ 0 h 34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713" h="340011">
                    <a:moveTo>
                      <a:pt x="130716" y="0"/>
                    </a:moveTo>
                    <a:cubicBezTo>
                      <a:pt x="130716" y="0"/>
                      <a:pt x="260158" y="369899"/>
                      <a:pt x="73213" y="338069"/>
                    </a:cubicBezTo>
                    <a:cubicBezTo>
                      <a:pt x="-123278" y="304661"/>
                      <a:pt x="130716" y="0"/>
                      <a:pt x="130716" y="0"/>
                    </a:cubicBezTo>
                    <a:close/>
                  </a:path>
                </a:pathLst>
              </a:custGeom>
              <a:solidFill>
                <a:srgbClr val="F52829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14" name="任意多边形: 形状 625"/>
              <p:cNvSpPr/>
              <p:nvPr/>
            </p:nvSpPr>
            <p:spPr>
              <a:xfrm>
                <a:off x="3820073" y="5621852"/>
                <a:ext cx="72002" cy="166212"/>
              </a:xfrm>
              <a:custGeom>
                <a:avLst/>
                <a:gdLst>
                  <a:gd name="connsiteX0" fmla="*/ 65639 w 72002"/>
                  <a:gd name="connsiteY0" fmla="*/ 0 h 166212"/>
                  <a:gd name="connsiteX1" fmla="*/ -1351 w 72002"/>
                  <a:gd name="connsiteY1" fmla="*/ 165460 h 166212"/>
                  <a:gd name="connsiteX2" fmla="*/ 65639 w 72002"/>
                  <a:gd name="connsiteY2" fmla="*/ 0 h 16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002" h="166212">
                    <a:moveTo>
                      <a:pt x="65639" y="0"/>
                    </a:moveTo>
                    <a:cubicBezTo>
                      <a:pt x="65639" y="0"/>
                      <a:pt x="97917" y="179213"/>
                      <a:pt x="-1351" y="165460"/>
                    </a:cubicBezTo>
                    <a:cubicBezTo>
                      <a:pt x="-1351" y="165460"/>
                      <a:pt x="68815" y="108813"/>
                      <a:pt x="656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</p:grpSp>
      <p:grpSp>
        <p:nvGrpSpPr>
          <p:cNvPr id="103" name="组合 507"/>
          <p:cNvGrpSpPr/>
          <p:nvPr/>
        </p:nvGrpSpPr>
        <p:grpSpPr>
          <a:xfrm>
            <a:off x="2149774" y="2176462"/>
            <a:ext cx="7910448" cy="2596080"/>
            <a:chOff x="2149774" y="2018951"/>
            <a:chExt cx="7910448" cy="2596080"/>
          </a:xfrm>
        </p:grpSpPr>
        <p:sp>
          <p:nvSpPr>
            <p:cNvPr id="1048915" name="矩形 2"/>
            <p:cNvSpPr/>
            <p:nvPr>
              <p:custDataLst>
                <p:tags r:id="rId3"/>
              </p:custDataLst>
            </p:nvPr>
          </p:nvSpPr>
          <p:spPr>
            <a:xfrm>
              <a:off x="3556299" y="2018951"/>
              <a:ext cx="5606415" cy="49149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dist">
                <a:lnSpc>
                  <a:spcPct val="130000"/>
                </a:lnSpc>
              </a:pPr>
              <a:r>
                <a:rPr lang="zh-CN" altLang="en-US" sz="2000" dirty="0">
                  <a:latin typeface="汉仪旗黑X1-45W" panose="00020600040101010101" pitchFamily="18" charset="-122"/>
                  <a:ea typeface="汉仪旗黑X1-45W" panose="00020600040101010101" pitchFamily="18" charset="-122"/>
                  <a:cs typeface="+mn-ea"/>
                  <a:sym typeface="汉仪旗黑X1-45W" panose="00020600040101010101" pitchFamily="18" charset="-122"/>
                </a:rPr>
                <a:t>武汉经济技术开发区（汉南区）人民医院</a:t>
              </a:r>
              <a:endParaRPr lang="zh-CN" altLang="en-US" sz="2000" dirty="0">
                <a:latin typeface="汉仪旗黑X1-45W" panose="00020600040101010101" pitchFamily="18" charset="-122"/>
                <a:ea typeface="汉仪旗黑X1-45W" panose="00020600040101010101" pitchFamily="18" charset="-122"/>
                <a:cs typeface="+mn-ea"/>
                <a:sym typeface="汉仪旗黑X1-45W" panose="00020600040101010101" pitchFamily="18" charset="-122"/>
              </a:endParaRPr>
            </a:p>
          </p:txBody>
        </p:sp>
        <p:sp>
          <p:nvSpPr>
            <p:cNvPr id="1048916" name="矩形 510"/>
            <p:cNvSpPr/>
            <p:nvPr/>
          </p:nvSpPr>
          <p:spPr>
            <a:xfrm>
              <a:off x="6494227" y="4216251"/>
              <a:ext cx="309880" cy="398780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汉仪旗黑X1-45W" panose="00020600040101010101" pitchFamily="18" charset="-122"/>
                <a:ea typeface="汉仪旗黑X1-45W" panose="00020600040101010101" pitchFamily="18" charset="-122"/>
                <a:sym typeface="汉仪旗黑X1-45W" panose="00020600040101010101" pitchFamily="18" charset="-122"/>
              </a:endParaRPr>
            </a:p>
          </p:txBody>
        </p:sp>
        <p:sp>
          <p:nvSpPr>
            <p:cNvPr id="1048922" name="矩形 259"/>
            <p:cNvSpPr>
              <a:spLocks noChangeArrowheads="1"/>
            </p:cNvSpPr>
            <p:nvPr/>
          </p:nvSpPr>
          <p:spPr bwMode="auto">
            <a:xfrm>
              <a:off x="2149774" y="2480869"/>
              <a:ext cx="7910448" cy="11074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fontAlgn="base">
                <a:spcAft>
                  <a:spcPct val="0"/>
                </a:spcAft>
                <a:buNone/>
              </a:pPr>
              <a:r>
                <a:rPr lang="zh-CN" altLang="en-US" sz="7200" cap="all" spc="300" dirty="0">
                  <a:gradFill flip="none" rotWithShape="1"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50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atin typeface="汉仪大黑简" panose="02010609000101010101" pitchFamily="49" charset="-122"/>
                  <a:ea typeface="汉仪大黑简" panose="02010609000101010101" pitchFamily="49" charset="-122"/>
                  <a:cs typeface="Arial" panose="020B0604020202020204" pitchFamily="34" charset="0"/>
                  <a:sym typeface="汉仪大黑简" panose="02010609000101010101" pitchFamily="49" charset="-122"/>
                </a:rPr>
                <a:t>心肺复苏术</a:t>
              </a:r>
              <a:endParaRPr lang="zh-CN" altLang="en-US" sz="7200" cap="all" spc="3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atin typeface="汉仪大黑简" panose="02010609000101010101" pitchFamily="49" charset="-122"/>
                <a:ea typeface="汉仪大黑简" panose="02010609000101010101" pitchFamily="49" charset="-122"/>
                <a:cs typeface="Arial" panose="020B0604020202020204" pitchFamily="34" charset="0"/>
                <a:sym typeface="汉仪大黑简" panose="02010609000101010101" pitchFamily="49" charset="-122"/>
              </a:endParaRPr>
            </a:p>
          </p:txBody>
        </p:sp>
      </p:grpSp>
      <p:cxnSp>
        <p:nvCxnSpPr>
          <p:cNvPr id="3145730" name="直接连接符 0"/>
          <p:cNvCxnSpPr>
            <a:stCxn id="1048915" idx="1"/>
          </p:cNvCxnSpPr>
          <p:nvPr/>
        </p:nvCxnSpPr>
        <p:spPr>
          <a:xfrm flipH="1" flipV="1">
            <a:off x="2707005" y="2418715"/>
            <a:ext cx="848995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直接连接符 1"/>
          <p:cNvCxnSpPr>
            <a:stCxn id="1048915" idx="3"/>
          </p:cNvCxnSpPr>
          <p:nvPr/>
        </p:nvCxnSpPr>
        <p:spPr>
          <a:xfrm>
            <a:off x="9162415" y="2421890"/>
            <a:ext cx="995045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3742850" name="图片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933430" y="80645"/>
            <a:ext cx="1123315" cy="1123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592695" y="330200"/>
            <a:ext cx="3449320" cy="873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280670"/>
            <a:r>
              <a:rPr lang="en-US" altLang="zh-CN" sz="2400" b="1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武汉经济技术开发区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80670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（汉南区）人民医院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57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5000">
                <a:srgbClr val="B5EDF4">
                  <a:alpha val="70000"/>
                </a:srgbClr>
              </a:gs>
              <a:gs pos="100000">
                <a:srgbClr val="0BC5D9">
                  <a:alpha val="5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97158" name="图形 568"/>
          <p:cNvPicPr>
            <a:picLocks noChangeAspect="1"/>
          </p:cNvPicPr>
          <p:nvPr/>
        </p:nvPicPr>
        <p:blipFill rotWithShape="1">
          <a:blip r:embed="rId1"/>
          <a:srcRect l="31772"/>
          <a:stretch>
            <a:fillRect/>
          </a:stretch>
        </p:blipFill>
        <p:spPr>
          <a:xfrm>
            <a:off x="3688800" y="261973"/>
            <a:ext cx="6963959" cy="6596027"/>
          </a:xfrm>
          <a:prstGeom prst="rect">
            <a:avLst/>
          </a:prstGeom>
        </p:spPr>
      </p:pic>
      <p:grpSp>
        <p:nvGrpSpPr>
          <p:cNvPr id="180" name="组合 544"/>
          <p:cNvGrpSpPr/>
          <p:nvPr/>
        </p:nvGrpSpPr>
        <p:grpSpPr>
          <a:xfrm rot="19923924">
            <a:off x="-432289" y="3272629"/>
            <a:ext cx="2252247" cy="2252274"/>
            <a:chOff x="-9908808" y="3382101"/>
            <a:chExt cx="1905985" cy="1906008"/>
          </a:xfrm>
          <a:effectLst>
            <a:outerShdw blurRad="254000" dist="63500" dir="18900000" sx="105000" sy="105000" algn="bl" rotWithShape="0">
              <a:prstClr val="black">
                <a:alpha val="20000"/>
              </a:prstClr>
            </a:outerShdw>
          </a:effectLst>
        </p:grpSpPr>
        <p:sp>
          <p:nvSpPr>
            <p:cNvPr id="1050225" name="任意多边形: 形状 293"/>
            <p:cNvSpPr/>
            <p:nvPr/>
          </p:nvSpPr>
          <p:spPr>
            <a:xfrm>
              <a:off x="-8807326" y="3646627"/>
              <a:ext cx="27740" cy="12340"/>
            </a:xfrm>
            <a:custGeom>
              <a:avLst/>
              <a:gdLst>
                <a:gd name="connsiteX0" fmla="*/ 1478 w 27740"/>
                <a:gd name="connsiteY0" fmla="*/ 4138 h 12340"/>
                <a:gd name="connsiteX1" fmla="*/ 898 w 27740"/>
                <a:gd name="connsiteY1" fmla="*/ 1037 h 12340"/>
                <a:gd name="connsiteX2" fmla="*/ 28638 w 27740"/>
                <a:gd name="connsiteY2" fmla="*/ 4648 h 12340"/>
                <a:gd name="connsiteX3" fmla="*/ 21020 w 27740"/>
                <a:gd name="connsiteY3" fmla="*/ 12223 h 12340"/>
                <a:gd name="connsiteX4" fmla="*/ 1500 w 27740"/>
                <a:gd name="connsiteY4" fmla="*/ 4191 h 12340"/>
                <a:gd name="connsiteX5" fmla="*/ 1478 w 27740"/>
                <a:gd name="connsiteY5" fmla="*/ 4138 h 1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740" h="12340">
                  <a:moveTo>
                    <a:pt x="1478" y="4138"/>
                  </a:moveTo>
                  <a:cubicBezTo>
                    <a:pt x="1155" y="3133"/>
                    <a:pt x="960" y="2091"/>
                    <a:pt x="898" y="1037"/>
                  </a:cubicBezTo>
                  <a:cubicBezTo>
                    <a:pt x="10220" y="1561"/>
                    <a:pt x="19492" y="2768"/>
                    <a:pt x="28638" y="4648"/>
                  </a:cubicBezTo>
                  <a:cubicBezTo>
                    <a:pt x="27164" y="8056"/>
                    <a:pt x="24437" y="10768"/>
                    <a:pt x="21020" y="12223"/>
                  </a:cubicBezTo>
                  <a:cubicBezTo>
                    <a:pt x="13412" y="15396"/>
                    <a:pt x="4672" y="11799"/>
                    <a:pt x="1500" y="4191"/>
                  </a:cubicBezTo>
                  <a:cubicBezTo>
                    <a:pt x="1493" y="4173"/>
                    <a:pt x="1485" y="4156"/>
                    <a:pt x="1478" y="4138"/>
                  </a:cubicBezTo>
                  <a:close/>
                </a:path>
              </a:pathLst>
            </a:custGeom>
            <a:solidFill>
              <a:srgbClr val="B9BBBF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226" name="任意多边形: 形状 294"/>
            <p:cNvSpPr/>
            <p:nvPr/>
          </p:nvSpPr>
          <p:spPr>
            <a:xfrm>
              <a:off x="-8906978" y="3670706"/>
              <a:ext cx="29773" cy="29819"/>
            </a:xfrm>
            <a:custGeom>
              <a:avLst/>
              <a:gdLst>
                <a:gd name="connsiteX0" fmla="*/ 9993 w 29773"/>
                <a:gd name="connsiteY0" fmla="*/ 2248 h 29819"/>
                <a:gd name="connsiteX1" fmla="*/ 29403 w 29773"/>
                <a:gd name="connsiteY1" fmla="*/ 9962 h 29819"/>
                <a:gd name="connsiteX2" fmla="*/ 29506 w 29773"/>
                <a:gd name="connsiteY2" fmla="*/ 10206 h 29819"/>
                <a:gd name="connsiteX3" fmla="*/ 21548 w 29773"/>
                <a:gd name="connsiteY3" fmla="*/ 29691 h 29819"/>
                <a:gd name="connsiteX4" fmla="*/ 2063 w 29773"/>
                <a:gd name="connsiteY4" fmla="*/ 21732 h 29819"/>
                <a:gd name="connsiteX5" fmla="*/ 10021 w 29773"/>
                <a:gd name="connsiteY5" fmla="*/ 2248 h 29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73" h="29819">
                  <a:moveTo>
                    <a:pt x="9993" y="2248"/>
                  </a:moveTo>
                  <a:cubicBezTo>
                    <a:pt x="17483" y="-982"/>
                    <a:pt x="26173" y="2471"/>
                    <a:pt x="29403" y="9962"/>
                  </a:cubicBezTo>
                  <a:cubicBezTo>
                    <a:pt x="29438" y="10043"/>
                    <a:pt x="29472" y="10124"/>
                    <a:pt x="29506" y="10206"/>
                  </a:cubicBezTo>
                  <a:cubicBezTo>
                    <a:pt x="32689" y="17784"/>
                    <a:pt x="29126" y="26508"/>
                    <a:pt x="21548" y="29691"/>
                  </a:cubicBezTo>
                  <a:cubicBezTo>
                    <a:pt x="13969" y="32874"/>
                    <a:pt x="5246" y="29311"/>
                    <a:pt x="2063" y="21732"/>
                  </a:cubicBezTo>
                  <a:cubicBezTo>
                    <a:pt x="-1120" y="14154"/>
                    <a:pt x="2443" y="5431"/>
                    <a:pt x="10021" y="2248"/>
                  </a:cubicBezTo>
                  <a:close/>
                </a:path>
              </a:pathLst>
            </a:custGeom>
            <a:solidFill>
              <a:srgbClr val="B9BBBF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grpSp>
          <p:nvGrpSpPr>
            <p:cNvPr id="181" name="组合 543"/>
            <p:cNvGrpSpPr/>
            <p:nvPr/>
          </p:nvGrpSpPr>
          <p:grpSpPr>
            <a:xfrm>
              <a:off x="-9908808" y="3382101"/>
              <a:ext cx="1905985" cy="1906008"/>
              <a:chOff x="-9657682" y="3595186"/>
              <a:chExt cx="1905985" cy="1906008"/>
            </a:xfrm>
          </p:grpSpPr>
          <p:sp>
            <p:nvSpPr>
              <p:cNvPr id="1050227" name="任意多边形: 形状 103"/>
              <p:cNvSpPr/>
              <p:nvPr/>
            </p:nvSpPr>
            <p:spPr>
              <a:xfrm>
                <a:off x="-9657682" y="3595186"/>
                <a:ext cx="1905985" cy="1906008"/>
              </a:xfrm>
              <a:custGeom>
                <a:avLst/>
                <a:gdLst>
                  <a:gd name="connsiteX0" fmla="*/ 298903 w 1905985"/>
                  <a:gd name="connsiteY0" fmla="*/ 288110 h 1906008"/>
                  <a:gd name="connsiteX1" fmla="*/ 322198 w 1905985"/>
                  <a:gd name="connsiteY1" fmla="*/ 243858 h 1906008"/>
                  <a:gd name="connsiteX2" fmla="*/ 323132 w 1905985"/>
                  <a:gd name="connsiteY2" fmla="*/ 242442 h 1906008"/>
                  <a:gd name="connsiteX3" fmla="*/ 429960 w 1905985"/>
                  <a:gd name="connsiteY3" fmla="*/ 153584 h 1906008"/>
                  <a:gd name="connsiteX4" fmla="*/ 748872 w 1905985"/>
                  <a:gd name="connsiteY4" fmla="*/ 19553 h 1906008"/>
                  <a:gd name="connsiteX5" fmla="*/ 853845 w 1905985"/>
                  <a:gd name="connsiteY5" fmla="*/ 1385 h 1906008"/>
                  <a:gd name="connsiteX6" fmla="*/ 856946 w 1905985"/>
                  <a:gd name="connsiteY6" fmla="*/ 1626 h 1906008"/>
                  <a:gd name="connsiteX7" fmla="*/ 972001 w 1905985"/>
                  <a:gd name="connsiteY7" fmla="*/ 37778 h 1906008"/>
                  <a:gd name="connsiteX8" fmla="*/ 983925 w 1905985"/>
                  <a:gd name="connsiteY8" fmla="*/ 45397 h 1906008"/>
                  <a:gd name="connsiteX9" fmla="*/ 1046430 w 1905985"/>
                  <a:gd name="connsiteY9" fmla="*/ 102818 h 1906008"/>
                  <a:gd name="connsiteX10" fmla="*/ 1047690 w 1905985"/>
                  <a:gd name="connsiteY10" fmla="*/ 104234 h 1906008"/>
                  <a:gd name="connsiteX11" fmla="*/ 1049318 w 1905985"/>
                  <a:gd name="connsiteY11" fmla="*/ 106627 h 1906008"/>
                  <a:gd name="connsiteX12" fmla="*/ 1064895 w 1905985"/>
                  <a:gd name="connsiteY12" fmla="*/ 129072 h 1906008"/>
                  <a:gd name="connsiteX13" fmla="*/ 1065575 w 1905985"/>
                  <a:gd name="connsiteY13" fmla="*/ 130120 h 1906008"/>
                  <a:gd name="connsiteX14" fmla="*/ 1086816 w 1905985"/>
                  <a:gd name="connsiteY14" fmla="*/ 170945 h 1906008"/>
                  <a:gd name="connsiteX15" fmla="*/ 1181579 w 1905985"/>
                  <a:gd name="connsiteY15" fmla="*/ 396538 h 1906008"/>
                  <a:gd name="connsiteX16" fmla="*/ 1407158 w 1905985"/>
                  <a:gd name="connsiteY16" fmla="*/ 301803 h 1906008"/>
                  <a:gd name="connsiteX17" fmla="*/ 1444839 w 1905985"/>
                  <a:gd name="connsiteY17" fmla="*/ 289059 h 1906008"/>
                  <a:gd name="connsiteX18" fmla="*/ 1445916 w 1905985"/>
                  <a:gd name="connsiteY18" fmla="*/ 288535 h 1906008"/>
                  <a:gd name="connsiteX19" fmla="*/ 1452345 w 1905985"/>
                  <a:gd name="connsiteY19" fmla="*/ 287204 h 1906008"/>
                  <a:gd name="connsiteX20" fmla="*/ 1477041 w 1905985"/>
                  <a:gd name="connsiteY20" fmla="*/ 282375 h 1906008"/>
                  <a:gd name="connsiteX21" fmla="*/ 1478698 w 1905985"/>
                  <a:gd name="connsiteY21" fmla="*/ 281879 h 1906008"/>
                  <a:gd name="connsiteX22" fmla="*/ 1482818 w 1905985"/>
                  <a:gd name="connsiteY22" fmla="*/ 281568 h 1906008"/>
                  <a:gd name="connsiteX23" fmla="*/ 1576831 w 1905985"/>
                  <a:gd name="connsiteY23" fmla="*/ 285816 h 1906008"/>
                  <a:gd name="connsiteX24" fmla="*/ 1582495 w 1905985"/>
                  <a:gd name="connsiteY24" fmla="*/ 287048 h 1906008"/>
                  <a:gd name="connsiteX25" fmla="*/ 1689139 w 1905985"/>
                  <a:gd name="connsiteY25" fmla="*/ 341212 h 1906008"/>
                  <a:gd name="connsiteX26" fmla="*/ 1692240 w 1905985"/>
                  <a:gd name="connsiteY26" fmla="*/ 343761 h 1906008"/>
                  <a:gd name="connsiteX27" fmla="*/ 1754462 w 1905985"/>
                  <a:gd name="connsiteY27" fmla="*/ 430269 h 1906008"/>
                  <a:gd name="connsiteX28" fmla="*/ 1888393 w 1905985"/>
                  <a:gd name="connsiteY28" fmla="*/ 749223 h 1906008"/>
                  <a:gd name="connsiteX29" fmla="*/ 1902554 w 1905985"/>
                  <a:gd name="connsiteY29" fmla="*/ 886992 h 1906008"/>
                  <a:gd name="connsiteX30" fmla="*/ 1902327 w 1905985"/>
                  <a:gd name="connsiteY30" fmla="*/ 888408 h 1906008"/>
                  <a:gd name="connsiteX31" fmla="*/ 1887813 w 1905985"/>
                  <a:gd name="connsiteY31" fmla="*/ 937149 h 1906008"/>
                  <a:gd name="connsiteX32" fmla="*/ 1872364 w 1905985"/>
                  <a:gd name="connsiteY32" fmla="*/ 968784 h 1906008"/>
                  <a:gd name="connsiteX33" fmla="*/ 1872009 w 1905985"/>
                  <a:gd name="connsiteY33" fmla="*/ 969634 h 1906008"/>
                  <a:gd name="connsiteX34" fmla="*/ 1869687 w 1905985"/>
                  <a:gd name="connsiteY34" fmla="*/ 973344 h 1906008"/>
                  <a:gd name="connsiteX35" fmla="*/ 1862465 w 1905985"/>
                  <a:gd name="connsiteY35" fmla="*/ 984531 h 1906008"/>
                  <a:gd name="connsiteX36" fmla="*/ 1803288 w 1905985"/>
                  <a:gd name="connsiteY36" fmla="*/ 1048254 h 1906008"/>
                  <a:gd name="connsiteX37" fmla="*/ 1800753 w 1905985"/>
                  <a:gd name="connsiteY37" fmla="*/ 1050137 h 1906008"/>
                  <a:gd name="connsiteX38" fmla="*/ 1737030 w 1905985"/>
                  <a:gd name="connsiteY38" fmla="*/ 1087266 h 1906008"/>
                  <a:gd name="connsiteX39" fmla="*/ 1511423 w 1905985"/>
                  <a:gd name="connsiteY39" fmla="*/ 1181859 h 1906008"/>
                  <a:gd name="connsiteX40" fmla="*/ 1606158 w 1905985"/>
                  <a:gd name="connsiteY40" fmla="*/ 1407396 h 1906008"/>
                  <a:gd name="connsiteX41" fmla="*/ 1627016 w 1905985"/>
                  <a:gd name="connsiteY41" fmla="*/ 1489145 h 1906008"/>
                  <a:gd name="connsiteX42" fmla="*/ 1627356 w 1905985"/>
                  <a:gd name="connsiteY42" fmla="*/ 1492558 h 1906008"/>
                  <a:gd name="connsiteX43" fmla="*/ 1623334 w 1905985"/>
                  <a:gd name="connsiteY43" fmla="*/ 1571107 h 1906008"/>
                  <a:gd name="connsiteX44" fmla="*/ 1622952 w 1905985"/>
                  <a:gd name="connsiteY44" fmla="*/ 1573004 h 1906008"/>
                  <a:gd name="connsiteX45" fmla="*/ 1622952 w 1905985"/>
                  <a:gd name="connsiteY45" fmla="*/ 1573004 h 1906008"/>
                  <a:gd name="connsiteX46" fmla="*/ 1608480 w 1905985"/>
                  <a:gd name="connsiteY46" fmla="*/ 1620910 h 1906008"/>
                  <a:gd name="connsiteX47" fmla="*/ 1576406 w 1905985"/>
                  <a:gd name="connsiteY47" fmla="*/ 1677553 h 1906008"/>
                  <a:gd name="connsiteX48" fmla="*/ 1575528 w 1905985"/>
                  <a:gd name="connsiteY48" fmla="*/ 1678799 h 1906008"/>
                  <a:gd name="connsiteX49" fmla="*/ 1574239 w 1905985"/>
                  <a:gd name="connsiteY49" fmla="*/ 1680286 h 1906008"/>
                  <a:gd name="connsiteX50" fmla="*/ 1477706 w 1905985"/>
                  <a:gd name="connsiteY50" fmla="*/ 1754686 h 1906008"/>
                  <a:gd name="connsiteX51" fmla="*/ 1158823 w 1905985"/>
                  <a:gd name="connsiteY51" fmla="*/ 1888575 h 1906008"/>
                  <a:gd name="connsiteX52" fmla="*/ 1049701 w 1905985"/>
                  <a:gd name="connsiteY52" fmla="*/ 1906417 h 1906008"/>
                  <a:gd name="connsiteX53" fmla="*/ 1041700 w 1905985"/>
                  <a:gd name="connsiteY53" fmla="*/ 1905765 h 1906008"/>
                  <a:gd name="connsiteX54" fmla="*/ 957671 w 1905985"/>
                  <a:gd name="connsiteY54" fmla="*/ 1881990 h 1906008"/>
                  <a:gd name="connsiteX55" fmla="*/ 956368 w 1905985"/>
                  <a:gd name="connsiteY55" fmla="*/ 1881636 h 1906008"/>
                  <a:gd name="connsiteX56" fmla="*/ 952757 w 1905985"/>
                  <a:gd name="connsiteY56" fmla="*/ 1879625 h 1906008"/>
                  <a:gd name="connsiteX57" fmla="*/ 820893 w 1905985"/>
                  <a:gd name="connsiteY57" fmla="*/ 1737254 h 1906008"/>
                  <a:gd name="connsiteX58" fmla="*/ 726116 w 1905985"/>
                  <a:gd name="connsiteY58" fmla="*/ 1511802 h 1906008"/>
                  <a:gd name="connsiteX59" fmla="*/ 529566 w 1905985"/>
                  <a:gd name="connsiteY59" fmla="*/ 1594401 h 1906008"/>
                  <a:gd name="connsiteX60" fmla="*/ 529467 w 1905985"/>
                  <a:gd name="connsiteY60" fmla="*/ 1594401 h 1906008"/>
                  <a:gd name="connsiteX61" fmla="*/ 500523 w 1905985"/>
                  <a:gd name="connsiteY61" fmla="*/ 1606494 h 1906008"/>
                  <a:gd name="connsiteX62" fmla="*/ 442223 w 1905985"/>
                  <a:gd name="connsiteY62" fmla="*/ 1623926 h 1906008"/>
                  <a:gd name="connsiteX63" fmla="*/ 440312 w 1905985"/>
                  <a:gd name="connsiteY63" fmla="*/ 1624294 h 1906008"/>
                  <a:gd name="connsiteX64" fmla="*/ 307513 w 1905985"/>
                  <a:gd name="connsiteY64" fmla="*/ 1616166 h 1906008"/>
                  <a:gd name="connsiteX65" fmla="*/ 305984 w 1905985"/>
                  <a:gd name="connsiteY65" fmla="*/ 1615628 h 1906008"/>
                  <a:gd name="connsiteX66" fmla="*/ 224489 w 1905985"/>
                  <a:gd name="connsiteY66" fmla="*/ 1571928 h 1906008"/>
                  <a:gd name="connsiteX67" fmla="*/ 218825 w 1905985"/>
                  <a:gd name="connsiteY67" fmla="*/ 1567184 h 1906008"/>
                  <a:gd name="connsiteX68" fmla="*/ 146082 w 1905985"/>
                  <a:gd name="connsiteY68" fmla="*/ 1460739 h 1906008"/>
                  <a:gd name="connsiteX69" fmla="*/ 19386 w 1905985"/>
                  <a:gd name="connsiteY69" fmla="*/ 1159117 h 1906008"/>
                  <a:gd name="connsiteX70" fmla="*/ 2110 w 1905985"/>
                  <a:gd name="connsiteY70" fmla="*/ 1043425 h 1906008"/>
                  <a:gd name="connsiteX71" fmla="*/ 2634 w 1905985"/>
                  <a:gd name="connsiteY71" fmla="*/ 1036826 h 1906008"/>
                  <a:gd name="connsiteX72" fmla="*/ 5877 w 1905985"/>
                  <a:gd name="connsiteY72" fmla="*/ 1036557 h 1906008"/>
                  <a:gd name="connsiteX73" fmla="*/ 2776 w 1905985"/>
                  <a:gd name="connsiteY73" fmla="*/ 1036160 h 1906008"/>
                  <a:gd name="connsiteX74" fmla="*/ 19769 w 1905985"/>
                  <a:gd name="connsiteY74" fmla="*/ 972013 h 1906008"/>
                  <a:gd name="connsiteX75" fmla="*/ 26934 w 1905985"/>
                  <a:gd name="connsiteY75" fmla="*/ 955983 h 1906008"/>
                  <a:gd name="connsiteX76" fmla="*/ 27699 w 1905985"/>
                  <a:gd name="connsiteY76" fmla="*/ 954029 h 1906008"/>
                  <a:gd name="connsiteX77" fmla="*/ 28803 w 1905985"/>
                  <a:gd name="connsiteY77" fmla="*/ 952244 h 1906008"/>
                  <a:gd name="connsiteX78" fmla="*/ 170806 w 1905985"/>
                  <a:gd name="connsiteY78" fmla="*/ 821202 h 1906008"/>
                  <a:gd name="connsiteX79" fmla="*/ 396385 w 1905985"/>
                  <a:gd name="connsiteY79" fmla="*/ 726495 h 1906008"/>
                  <a:gd name="connsiteX80" fmla="*/ 301651 w 1905985"/>
                  <a:gd name="connsiteY80" fmla="*/ 500902 h 1906008"/>
                  <a:gd name="connsiteX81" fmla="*/ 285394 w 1905985"/>
                  <a:gd name="connsiteY81" fmla="*/ 332929 h 1906008"/>
                  <a:gd name="connsiteX82" fmla="*/ 286810 w 1905985"/>
                  <a:gd name="connsiteY82" fmla="*/ 326245 h 1906008"/>
                  <a:gd name="connsiteX83" fmla="*/ 298903 w 1905985"/>
                  <a:gd name="connsiteY83" fmla="*/ 288110 h 1906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1905985" h="1906008">
                    <a:moveTo>
                      <a:pt x="298903" y="288110"/>
                    </a:moveTo>
                    <a:cubicBezTo>
                      <a:pt x="305211" y="272637"/>
                      <a:pt x="313013" y="257816"/>
                      <a:pt x="322198" y="243858"/>
                    </a:cubicBezTo>
                    <a:lnTo>
                      <a:pt x="323132" y="242442"/>
                    </a:lnTo>
                    <a:cubicBezTo>
                      <a:pt x="349193" y="202930"/>
                      <a:pt x="386362" y="172012"/>
                      <a:pt x="429960" y="153584"/>
                    </a:cubicBezTo>
                    <a:lnTo>
                      <a:pt x="748872" y="19553"/>
                    </a:lnTo>
                    <a:cubicBezTo>
                      <a:pt x="782043" y="5651"/>
                      <a:pt x="817931" y="-560"/>
                      <a:pt x="853845" y="1385"/>
                    </a:cubicBezTo>
                    <a:lnTo>
                      <a:pt x="856946" y="1626"/>
                    </a:lnTo>
                    <a:cubicBezTo>
                      <a:pt x="897617" y="4408"/>
                      <a:pt x="937049" y="16798"/>
                      <a:pt x="972001" y="37778"/>
                    </a:cubicBezTo>
                    <a:cubicBezTo>
                      <a:pt x="976037" y="40214"/>
                      <a:pt x="979974" y="42734"/>
                      <a:pt x="983925" y="45397"/>
                    </a:cubicBezTo>
                    <a:cubicBezTo>
                      <a:pt x="1007588" y="61210"/>
                      <a:pt x="1028671" y="80578"/>
                      <a:pt x="1046430" y="102818"/>
                    </a:cubicBezTo>
                    <a:lnTo>
                      <a:pt x="1047690" y="104234"/>
                    </a:lnTo>
                    <a:lnTo>
                      <a:pt x="1049318" y="106627"/>
                    </a:lnTo>
                    <a:cubicBezTo>
                      <a:pt x="1054896" y="113834"/>
                      <a:pt x="1060095" y="121326"/>
                      <a:pt x="1064895" y="129072"/>
                    </a:cubicBezTo>
                    <a:lnTo>
                      <a:pt x="1065575" y="130120"/>
                    </a:lnTo>
                    <a:cubicBezTo>
                      <a:pt x="1073757" y="143126"/>
                      <a:pt x="1080861" y="156780"/>
                      <a:pt x="1086816" y="170945"/>
                    </a:cubicBezTo>
                    <a:lnTo>
                      <a:pt x="1181579" y="396538"/>
                    </a:lnTo>
                    <a:lnTo>
                      <a:pt x="1407158" y="301803"/>
                    </a:lnTo>
                    <a:cubicBezTo>
                      <a:pt x="1419405" y="296680"/>
                      <a:pt x="1431996" y="292421"/>
                      <a:pt x="1444839" y="289059"/>
                    </a:cubicBezTo>
                    <a:lnTo>
                      <a:pt x="1445916" y="288535"/>
                    </a:lnTo>
                    <a:lnTo>
                      <a:pt x="1452345" y="287204"/>
                    </a:lnTo>
                    <a:cubicBezTo>
                      <a:pt x="1461365" y="285051"/>
                      <a:pt x="1469337" y="283508"/>
                      <a:pt x="1477041" y="282375"/>
                    </a:cubicBezTo>
                    <a:lnTo>
                      <a:pt x="1478698" y="281879"/>
                    </a:lnTo>
                    <a:lnTo>
                      <a:pt x="1482818" y="281568"/>
                    </a:lnTo>
                    <a:cubicBezTo>
                      <a:pt x="1514168" y="277599"/>
                      <a:pt x="1545967" y="279036"/>
                      <a:pt x="1576831" y="285816"/>
                    </a:cubicBezTo>
                    <a:cubicBezTo>
                      <a:pt x="1579011" y="286255"/>
                      <a:pt x="1580753" y="286609"/>
                      <a:pt x="1582495" y="287048"/>
                    </a:cubicBezTo>
                    <a:cubicBezTo>
                      <a:pt x="1621795" y="296499"/>
                      <a:pt x="1658325" y="315053"/>
                      <a:pt x="1689139" y="341212"/>
                    </a:cubicBezTo>
                    <a:cubicBezTo>
                      <a:pt x="1689861" y="341736"/>
                      <a:pt x="1691093" y="342742"/>
                      <a:pt x="1692240" y="343761"/>
                    </a:cubicBezTo>
                    <a:cubicBezTo>
                      <a:pt x="1719246" y="367530"/>
                      <a:pt x="1740518" y="397105"/>
                      <a:pt x="1754462" y="430269"/>
                    </a:cubicBezTo>
                    <a:lnTo>
                      <a:pt x="1888393" y="749223"/>
                    </a:lnTo>
                    <a:cubicBezTo>
                      <a:pt x="1906545" y="792758"/>
                      <a:pt x="1911470" y="840675"/>
                      <a:pt x="1902554" y="886992"/>
                    </a:cubicBezTo>
                    <a:lnTo>
                      <a:pt x="1902327" y="888408"/>
                    </a:lnTo>
                    <a:cubicBezTo>
                      <a:pt x="1899091" y="905090"/>
                      <a:pt x="1894230" y="921415"/>
                      <a:pt x="1887813" y="937149"/>
                    </a:cubicBezTo>
                    <a:cubicBezTo>
                      <a:pt x="1883357" y="948019"/>
                      <a:pt x="1878197" y="958587"/>
                      <a:pt x="1872364" y="968784"/>
                    </a:cubicBezTo>
                    <a:lnTo>
                      <a:pt x="1872009" y="969634"/>
                    </a:lnTo>
                    <a:lnTo>
                      <a:pt x="1869687" y="973344"/>
                    </a:lnTo>
                    <a:cubicBezTo>
                      <a:pt x="1867110" y="977436"/>
                      <a:pt x="1864858" y="981061"/>
                      <a:pt x="1862465" y="984531"/>
                    </a:cubicBezTo>
                    <a:cubicBezTo>
                      <a:pt x="1846212" y="1008751"/>
                      <a:pt x="1826241" y="1030256"/>
                      <a:pt x="1803288" y="1048254"/>
                    </a:cubicBezTo>
                    <a:lnTo>
                      <a:pt x="1800753" y="1050137"/>
                    </a:lnTo>
                    <a:cubicBezTo>
                      <a:pt x="1781183" y="1065181"/>
                      <a:pt x="1759768" y="1077659"/>
                      <a:pt x="1737030" y="1087266"/>
                    </a:cubicBezTo>
                    <a:lnTo>
                      <a:pt x="1511423" y="1181859"/>
                    </a:lnTo>
                    <a:lnTo>
                      <a:pt x="1606158" y="1407396"/>
                    </a:lnTo>
                    <a:cubicBezTo>
                      <a:pt x="1617104" y="1433468"/>
                      <a:pt x="1624133" y="1461016"/>
                      <a:pt x="1627016" y="1489145"/>
                    </a:cubicBezTo>
                    <a:lnTo>
                      <a:pt x="1627356" y="1492558"/>
                    </a:lnTo>
                    <a:cubicBezTo>
                      <a:pt x="1629780" y="1518799"/>
                      <a:pt x="1628426" y="1545251"/>
                      <a:pt x="1623334" y="1571107"/>
                    </a:cubicBezTo>
                    <a:lnTo>
                      <a:pt x="1622952" y="1573004"/>
                    </a:lnTo>
                    <a:lnTo>
                      <a:pt x="1622952" y="1573004"/>
                    </a:lnTo>
                    <a:cubicBezTo>
                      <a:pt x="1619655" y="1589395"/>
                      <a:pt x="1614809" y="1605436"/>
                      <a:pt x="1608480" y="1620910"/>
                    </a:cubicBezTo>
                    <a:cubicBezTo>
                      <a:pt x="1600292" y="1641103"/>
                      <a:pt x="1589510" y="1660144"/>
                      <a:pt x="1576406" y="1677553"/>
                    </a:cubicBezTo>
                    <a:lnTo>
                      <a:pt x="1575528" y="1678799"/>
                    </a:lnTo>
                    <a:lnTo>
                      <a:pt x="1574239" y="1680286"/>
                    </a:lnTo>
                    <a:cubicBezTo>
                      <a:pt x="1548969" y="1712948"/>
                      <a:pt x="1515728" y="1738568"/>
                      <a:pt x="1477706" y="1754686"/>
                    </a:cubicBezTo>
                    <a:lnTo>
                      <a:pt x="1158823" y="1888575"/>
                    </a:lnTo>
                    <a:cubicBezTo>
                      <a:pt x="1124357" y="1903018"/>
                      <a:pt x="1086972" y="1909131"/>
                      <a:pt x="1049701" y="1906417"/>
                    </a:cubicBezTo>
                    <a:lnTo>
                      <a:pt x="1041700" y="1905765"/>
                    </a:lnTo>
                    <a:cubicBezTo>
                      <a:pt x="1012528" y="1902748"/>
                      <a:pt x="984099" y="1894704"/>
                      <a:pt x="957671" y="1881990"/>
                    </a:cubicBezTo>
                    <a:lnTo>
                      <a:pt x="956368" y="1881636"/>
                    </a:lnTo>
                    <a:lnTo>
                      <a:pt x="952757" y="1879625"/>
                    </a:lnTo>
                    <a:cubicBezTo>
                      <a:pt x="893905" y="1850086"/>
                      <a:pt x="847090" y="1799575"/>
                      <a:pt x="820893" y="1737254"/>
                    </a:cubicBezTo>
                    <a:lnTo>
                      <a:pt x="726116" y="1511802"/>
                    </a:lnTo>
                    <a:lnTo>
                      <a:pt x="529566" y="1594401"/>
                    </a:lnTo>
                    <a:lnTo>
                      <a:pt x="529467" y="1594401"/>
                    </a:lnTo>
                    <a:lnTo>
                      <a:pt x="500523" y="1606494"/>
                    </a:lnTo>
                    <a:cubicBezTo>
                      <a:pt x="481771" y="1614380"/>
                      <a:pt x="462226" y="1620225"/>
                      <a:pt x="442223" y="1623926"/>
                    </a:cubicBezTo>
                    <a:lnTo>
                      <a:pt x="440312" y="1624294"/>
                    </a:lnTo>
                    <a:cubicBezTo>
                      <a:pt x="396042" y="1632410"/>
                      <a:pt x="350462" y="1629621"/>
                      <a:pt x="307513" y="1616166"/>
                    </a:cubicBezTo>
                    <a:lnTo>
                      <a:pt x="305984" y="1615628"/>
                    </a:lnTo>
                    <a:cubicBezTo>
                      <a:pt x="276354" y="1606218"/>
                      <a:pt x="248723" y="1591401"/>
                      <a:pt x="224489" y="1571928"/>
                    </a:cubicBezTo>
                    <a:lnTo>
                      <a:pt x="218825" y="1567184"/>
                    </a:lnTo>
                    <a:lnTo>
                      <a:pt x="146082" y="1460739"/>
                    </a:lnTo>
                    <a:lnTo>
                      <a:pt x="19386" y="1159117"/>
                    </a:lnTo>
                    <a:cubicBezTo>
                      <a:pt x="4048" y="1122603"/>
                      <a:pt x="-1892" y="1082827"/>
                      <a:pt x="2110" y="1043425"/>
                    </a:cubicBezTo>
                    <a:cubicBezTo>
                      <a:pt x="2209" y="1041456"/>
                      <a:pt x="2394" y="1039177"/>
                      <a:pt x="2634" y="1036826"/>
                    </a:cubicBezTo>
                    <a:lnTo>
                      <a:pt x="5877" y="1036557"/>
                    </a:lnTo>
                    <a:lnTo>
                      <a:pt x="2776" y="1036160"/>
                    </a:lnTo>
                    <a:cubicBezTo>
                      <a:pt x="5600" y="1014125"/>
                      <a:pt x="11313" y="992557"/>
                      <a:pt x="19769" y="972013"/>
                    </a:cubicBezTo>
                    <a:cubicBezTo>
                      <a:pt x="21997" y="966622"/>
                      <a:pt x="24385" y="961279"/>
                      <a:pt x="26934" y="955983"/>
                    </a:cubicBezTo>
                    <a:lnTo>
                      <a:pt x="27699" y="954029"/>
                    </a:lnTo>
                    <a:lnTo>
                      <a:pt x="28803" y="952244"/>
                    </a:lnTo>
                    <a:cubicBezTo>
                      <a:pt x="58413" y="893761"/>
                      <a:pt x="108768" y="847300"/>
                      <a:pt x="170806" y="821202"/>
                    </a:cubicBezTo>
                    <a:lnTo>
                      <a:pt x="396385" y="726495"/>
                    </a:lnTo>
                    <a:lnTo>
                      <a:pt x="301651" y="500902"/>
                    </a:lnTo>
                    <a:cubicBezTo>
                      <a:pt x="279134" y="447903"/>
                      <a:pt x="273458" y="389262"/>
                      <a:pt x="285394" y="332929"/>
                    </a:cubicBezTo>
                    <a:cubicBezTo>
                      <a:pt x="286003" y="329870"/>
                      <a:pt x="286371" y="328057"/>
                      <a:pt x="286810" y="326245"/>
                    </a:cubicBezTo>
                    <a:cubicBezTo>
                      <a:pt x="289879" y="313248"/>
                      <a:pt x="293922" y="300500"/>
                      <a:pt x="298903" y="2881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82" name="组合 542"/>
              <p:cNvGrpSpPr/>
              <p:nvPr/>
            </p:nvGrpSpPr>
            <p:grpSpPr>
              <a:xfrm>
                <a:off x="-9606796" y="3675559"/>
                <a:ext cx="1804123" cy="1774114"/>
                <a:chOff x="-9606796" y="3675559"/>
                <a:chExt cx="1804123" cy="1774114"/>
              </a:xfrm>
            </p:grpSpPr>
            <p:sp>
              <p:nvSpPr>
                <p:cNvPr id="1050228" name="任意多边形: 形状 104"/>
                <p:cNvSpPr/>
                <p:nvPr/>
              </p:nvSpPr>
              <p:spPr>
                <a:xfrm>
                  <a:off x="-9606796" y="3924587"/>
                  <a:ext cx="1804123" cy="1247407"/>
                </a:xfrm>
                <a:custGeom>
                  <a:avLst/>
                  <a:gdLst>
                    <a:gd name="connsiteX0" fmla="*/ 429769 w 1804123"/>
                    <a:gd name="connsiteY0" fmla="*/ 1229911 h 1247407"/>
                    <a:gd name="connsiteX1" fmla="*/ 149474 w 1804123"/>
                    <a:gd name="connsiteY1" fmla="*/ 1128704 h 1247407"/>
                    <a:gd name="connsiteX2" fmla="*/ 15514 w 1804123"/>
                    <a:gd name="connsiteY2" fmla="*/ 809835 h 1247407"/>
                    <a:gd name="connsiteX3" fmla="*/ 139589 w 1804123"/>
                    <a:gd name="connsiteY3" fmla="*/ 538885 h 1247407"/>
                    <a:gd name="connsiteX4" fmla="*/ 1376083 w 1804123"/>
                    <a:gd name="connsiteY4" fmla="*/ 19558 h 1247407"/>
                    <a:gd name="connsiteX5" fmla="*/ 1656464 w 1804123"/>
                    <a:gd name="connsiteY5" fmla="*/ 120679 h 1247407"/>
                    <a:gd name="connsiteX6" fmla="*/ 1790395 w 1804123"/>
                    <a:gd name="connsiteY6" fmla="*/ 439619 h 1247407"/>
                    <a:gd name="connsiteX7" fmla="*/ 1666348 w 1804123"/>
                    <a:gd name="connsiteY7" fmla="*/ 710583 h 1247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04123" h="1247407">
                      <a:moveTo>
                        <a:pt x="429769" y="1229911"/>
                      </a:moveTo>
                      <a:cubicBezTo>
                        <a:pt x="318141" y="1276867"/>
                        <a:pt x="192621" y="1231511"/>
                        <a:pt x="149474" y="1128704"/>
                      </a:cubicBezTo>
                      <a:lnTo>
                        <a:pt x="15514" y="809835"/>
                      </a:lnTo>
                      <a:cubicBezTo>
                        <a:pt x="-27605" y="707128"/>
                        <a:pt x="27904" y="585799"/>
                        <a:pt x="139589" y="538885"/>
                      </a:cubicBezTo>
                      <a:lnTo>
                        <a:pt x="1376083" y="19558"/>
                      </a:lnTo>
                      <a:cubicBezTo>
                        <a:pt x="1487768" y="-27356"/>
                        <a:pt x="1613217" y="17929"/>
                        <a:pt x="1656464" y="120679"/>
                      </a:cubicBezTo>
                      <a:lnTo>
                        <a:pt x="1790395" y="439619"/>
                      </a:lnTo>
                      <a:cubicBezTo>
                        <a:pt x="1833528" y="542369"/>
                        <a:pt x="1778033" y="663669"/>
                        <a:pt x="1666348" y="710583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29" name="任意多边形: 形状 105"/>
                <p:cNvSpPr/>
                <p:nvPr/>
              </p:nvSpPr>
              <p:spPr>
                <a:xfrm>
                  <a:off x="-8023497" y="3959378"/>
                  <a:ext cx="23242" cy="19899"/>
                </a:xfrm>
                <a:custGeom>
                  <a:avLst/>
                  <a:gdLst>
                    <a:gd name="connsiteX0" fmla="*/ 21520 w 23242"/>
                    <a:gd name="connsiteY0" fmla="*/ 19743 h 19899"/>
                    <a:gd name="connsiteX1" fmla="*/ 24140 w 23242"/>
                    <a:gd name="connsiteY1" fmla="*/ 17930 h 19899"/>
                    <a:gd name="connsiteX2" fmla="*/ 1809 w 23242"/>
                    <a:gd name="connsiteY2" fmla="*/ 1037 h 19899"/>
                    <a:gd name="connsiteX3" fmla="*/ 10598 w 23242"/>
                    <a:gd name="connsiteY3" fmla="*/ 20029 h 19899"/>
                    <a:gd name="connsiteX4" fmla="*/ 21520 w 23242"/>
                    <a:gd name="connsiteY4" fmla="*/ 19743 h 19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42" h="19899">
                      <a:moveTo>
                        <a:pt x="21520" y="19743"/>
                      </a:moveTo>
                      <a:cubicBezTo>
                        <a:pt x="22462" y="19244"/>
                        <a:pt x="23341" y="18636"/>
                        <a:pt x="24140" y="17930"/>
                      </a:cubicBezTo>
                      <a:cubicBezTo>
                        <a:pt x="17128" y="11750"/>
                        <a:pt x="9663" y="6103"/>
                        <a:pt x="1809" y="1037"/>
                      </a:cubicBezTo>
                      <a:cubicBezTo>
                        <a:pt x="-1009" y="8708"/>
                        <a:pt x="2927" y="17211"/>
                        <a:pt x="10598" y="20029"/>
                      </a:cubicBezTo>
                      <a:cubicBezTo>
                        <a:pt x="14142" y="21330"/>
                        <a:pt x="18049" y="21228"/>
                        <a:pt x="21520" y="19743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30" name="任意多边形: 形状 106"/>
                <p:cNvSpPr/>
                <p:nvPr/>
              </p:nvSpPr>
              <p:spPr>
                <a:xfrm>
                  <a:off x="-7981968" y="4048550"/>
                  <a:ext cx="29843" cy="29830"/>
                </a:xfrm>
                <a:custGeom>
                  <a:avLst/>
                  <a:gdLst>
                    <a:gd name="connsiteX0" fmla="*/ 29568 w 29843"/>
                    <a:gd name="connsiteY0" fmla="*/ 10196 h 29830"/>
                    <a:gd name="connsiteX1" fmla="*/ 10057 w 29843"/>
                    <a:gd name="connsiteY1" fmla="*/ 2196 h 29830"/>
                    <a:gd name="connsiteX2" fmla="*/ 2057 w 29843"/>
                    <a:gd name="connsiteY2" fmla="*/ 21707 h 29830"/>
                    <a:gd name="connsiteX3" fmla="*/ 21568 w 29843"/>
                    <a:gd name="connsiteY3" fmla="*/ 29707 h 29830"/>
                    <a:gd name="connsiteX4" fmla="*/ 21596 w 29843"/>
                    <a:gd name="connsiteY4" fmla="*/ 29696 h 29830"/>
                    <a:gd name="connsiteX5" fmla="*/ 29589 w 29843"/>
                    <a:gd name="connsiteY5" fmla="*/ 10247 h 29830"/>
                    <a:gd name="connsiteX6" fmla="*/ 29568 w 29843"/>
                    <a:gd name="connsiteY6" fmla="*/ 10196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43" h="29830">
                      <a:moveTo>
                        <a:pt x="29568" y="10196"/>
                      </a:moveTo>
                      <a:cubicBezTo>
                        <a:pt x="26390" y="2599"/>
                        <a:pt x="17654" y="-983"/>
                        <a:pt x="10057" y="2196"/>
                      </a:cubicBezTo>
                      <a:cubicBezTo>
                        <a:pt x="2460" y="5374"/>
                        <a:pt x="-1122" y="14110"/>
                        <a:pt x="2057" y="21707"/>
                      </a:cubicBezTo>
                      <a:cubicBezTo>
                        <a:pt x="5235" y="29304"/>
                        <a:pt x="13971" y="32886"/>
                        <a:pt x="21568" y="29707"/>
                      </a:cubicBezTo>
                      <a:cubicBezTo>
                        <a:pt x="21577" y="29703"/>
                        <a:pt x="21587" y="29700"/>
                        <a:pt x="21596" y="29696"/>
                      </a:cubicBezTo>
                      <a:cubicBezTo>
                        <a:pt x="29174" y="26532"/>
                        <a:pt x="32753" y="17825"/>
                        <a:pt x="29589" y="10247"/>
                      </a:cubicBezTo>
                      <a:cubicBezTo>
                        <a:pt x="29582" y="10230"/>
                        <a:pt x="29575" y="10213"/>
                        <a:pt x="29568" y="1019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31" name="任意多边形: 形状 107"/>
                <p:cNvSpPr/>
                <p:nvPr/>
              </p:nvSpPr>
              <p:spPr>
                <a:xfrm>
                  <a:off x="-7940282" y="4147728"/>
                  <a:ext cx="29823" cy="29801"/>
                </a:xfrm>
                <a:custGeom>
                  <a:avLst/>
                  <a:gdLst>
                    <a:gd name="connsiteX0" fmla="*/ 29528 w 29823"/>
                    <a:gd name="connsiteY0" fmla="*/ 10158 h 29801"/>
                    <a:gd name="connsiteX1" fmla="*/ 10018 w 29823"/>
                    <a:gd name="connsiteY1" fmla="*/ 2207 h 29801"/>
                    <a:gd name="connsiteX2" fmla="*/ 2068 w 29823"/>
                    <a:gd name="connsiteY2" fmla="*/ 21717 h 29801"/>
                    <a:gd name="connsiteX3" fmla="*/ 21570 w 29823"/>
                    <a:gd name="connsiteY3" fmla="*/ 29671 h 29801"/>
                    <a:gd name="connsiteX4" fmla="*/ 29587 w 29823"/>
                    <a:gd name="connsiteY4" fmla="*/ 10297 h 29801"/>
                    <a:gd name="connsiteX5" fmla="*/ 29528 w 29823"/>
                    <a:gd name="connsiteY5" fmla="*/ 10158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3" h="29801">
                      <a:moveTo>
                        <a:pt x="29528" y="10158"/>
                      </a:moveTo>
                      <a:cubicBezTo>
                        <a:pt x="26336" y="2575"/>
                        <a:pt x="17601" y="-985"/>
                        <a:pt x="10018" y="2207"/>
                      </a:cubicBezTo>
                      <a:cubicBezTo>
                        <a:pt x="2436" y="5400"/>
                        <a:pt x="-1124" y="14135"/>
                        <a:pt x="2068" y="21717"/>
                      </a:cubicBezTo>
                      <a:cubicBezTo>
                        <a:pt x="5259" y="29297"/>
                        <a:pt x="13989" y="32857"/>
                        <a:pt x="21570" y="29671"/>
                      </a:cubicBezTo>
                      <a:cubicBezTo>
                        <a:pt x="29134" y="26535"/>
                        <a:pt x="32723" y="17860"/>
                        <a:pt x="29587" y="10297"/>
                      </a:cubicBezTo>
                      <a:cubicBezTo>
                        <a:pt x="29568" y="10250"/>
                        <a:pt x="29548" y="10204"/>
                        <a:pt x="29528" y="1015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32" name="任意多边形: 形状 108"/>
                <p:cNvSpPr/>
                <p:nvPr/>
              </p:nvSpPr>
              <p:spPr>
                <a:xfrm>
                  <a:off x="-7898704" y="4246817"/>
                  <a:ext cx="29856" cy="29886"/>
                </a:xfrm>
                <a:custGeom>
                  <a:avLst/>
                  <a:gdLst>
                    <a:gd name="connsiteX0" fmla="*/ 29626 w 29856"/>
                    <a:gd name="connsiteY0" fmla="*/ 10221 h 29886"/>
                    <a:gd name="connsiteX1" fmla="*/ 10082 w 29856"/>
                    <a:gd name="connsiteY1" fmla="*/ 2195 h 29886"/>
                    <a:gd name="connsiteX2" fmla="*/ 2056 w 29856"/>
                    <a:gd name="connsiteY2" fmla="*/ 21739 h 29886"/>
                    <a:gd name="connsiteX3" fmla="*/ 21600 w 29856"/>
                    <a:gd name="connsiteY3" fmla="*/ 29765 h 29886"/>
                    <a:gd name="connsiteX4" fmla="*/ 21639 w 29856"/>
                    <a:gd name="connsiteY4" fmla="*/ 29748 h 29886"/>
                    <a:gd name="connsiteX5" fmla="*/ 29626 w 29856"/>
                    <a:gd name="connsiteY5" fmla="*/ 10221 h 2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56" h="29886">
                      <a:moveTo>
                        <a:pt x="29626" y="10221"/>
                      </a:moveTo>
                      <a:cubicBezTo>
                        <a:pt x="26445" y="2608"/>
                        <a:pt x="17695" y="-985"/>
                        <a:pt x="10082" y="2195"/>
                      </a:cubicBezTo>
                      <a:cubicBezTo>
                        <a:pt x="2469" y="5376"/>
                        <a:pt x="-1125" y="14126"/>
                        <a:pt x="2056" y="21739"/>
                      </a:cubicBezTo>
                      <a:cubicBezTo>
                        <a:pt x="5237" y="29352"/>
                        <a:pt x="13987" y="32945"/>
                        <a:pt x="21600" y="29765"/>
                      </a:cubicBezTo>
                      <a:cubicBezTo>
                        <a:pt x="21613" y="29759"/>
                        <a:pt x="21626" y="29754"/>
                        <a:pt x="21639" y="29748"/>
                      </a:cubicBezTo>
                      <a:cubicBezTo>
                        <a:pt x="29187" y="26511"/>
                        <a:pt x="32742" y="17819"/>
                        <a:pt x="29626" y="1022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33" name="任意多边形: 形状 109"/>
                <p:cNvSpPr/>
                <p:nvPr/>
              </p:nvSpPr>
              <p:spPr>
                <a:xfrm>
                  <a:off x="-7857055" y="4345957"/>
                  <a:ext cx="29870" cy="29830"/>
                </a:xfrm>
                <a:custGeom>
                  <a:avLst/>
                  <a:gdLst>
                    <a:gd name="connsiteX0" fmla="*/ 29566 w 29870"/>
                    <a:gd name="connsiteY0" fmla="*/ 10191 h 29830"/>
                    <a:gd name="connsiteX1" fmla="*/ 10052 w 29870"/>
                    <a:gd name="connsiteY1" fmla="*/ 2198 h 29830"/>
                    <a:gd name="connsiteX2" fmla="*/ 2059 w 29870"/>
                    <a:gd name="connsiteY2" fmla="*/ 21712 h 29830"/>
                    <a:gd name="connsiteX3" fmla="*/ 21573 w 29870"/>
                    <a:gd name="connsiteY3" fmla="*/ 29705 h 29830"/>
                    <a:gd name="connsiteX4" fmla="*/ 21608 w 29870"/>
                    <a:gd name="connsiteY4" fmla="*/ 29691 h 29830"/>
                    <a:gd name="connsiteX5" fmla="*/ 29651 w 29870"/>
                    <a:gd name="connsiteY5" fmla="*/ 10392 h 29830"/>
                    <a:gd name="connsiteX6" fmla="*/ 29566 w 29870"/>
                    <a:gd name="connsiteY6" fmla="*/ 10191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70" h="29830">
                      <a:moveTo>
                        <a:pt x="29566" y="10191"/>
                      </a:moveTo>
                      <a:cubicBezTo>
                        <a:pt x="26385" y="2595"/>
                        <a:pt x="17648" y="-983"/>
                        <a:pt x="10052" y="2198"/>
                      </a:cubicBezTo>
                      <a:cubicBezTo>
                        <a:pt x="2456" y="5379"/>
                        <a:pt x="-1122" y="14116"/>
                        <a:pt x="2059" y="21712"/>
                      </a:cubicBezTo>
                      <a:cubicBezTo>
                        <a:pt x="5240" y="29308"/>
                        <a:pt x="13977" y="32887"/>
                        <a:pt x="21573" y="29705"/>
                      </a:cubicBezTo>
                      <a:cubicBezTo>
                        <a:pt x="21585" y="29700"/>
                        <a:pt x="21596" y="29695"/>
                        <a:pt x="21608" y="29691"/>
                      </a:cubicBezTo>
                      <a:cubicBezTo>
                        <a:pt x="29158" y="26582"/>
                        <a:pt x="32759" y="17942"/>
                        <a:pt x="29651" y="10392"/>
                      </a:cubicBezTo>
                      <a:cubicBezTo>
                        <a:pt x="29623" y="10325"/>
                        <a:pt x="29595" y="10258"/>
                        <a:pt x="29566" y="1019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34" name="任意多边形: 形状 110"/>
                <p:cNvSpPr/>
                <p:nvPr/>
              </p:nvSpPr>
              <p:spPr>
                <a:xfrm>
                  <a:off x="-7815388" y="4445613"/>
                  <a:ext cx="12250" cy="27825"/>
                </a:xfrm>
                <a:custGeom>
                  <a:avLst/>
                  <a:gdLst>
                    <a:gd name="connsiteX0" fmla="*/ 2088 w 12250"/>
                    <a:gd name="connsiteY0" fmla="*/ 21187 h 27825"/>
                    <a:gd name="connsiteX1" fmla="*/ 9664 w 12250"/>
                    <a:gd name="connsiteY1" fmla="*/ 28862 h 27825"/>
                    <a:gd name="connsiteX2" fmla="*/ 13148 w 12250"/>
                    <a:gd name="connsiteY2" fmla="*/ 1037 h 27825"/>
                    <a:gd name="connsiteX3" fmla="*/ 10061 w 12250"/>
                    <a:gd name="connsiteY3" fmla="*/ 1674 h 27825"/>
                    <a:gd name="connsiteX4" fmla="*/ 2027 w 12250"/>
                    <a:gd name="connsiteY4" fmla="*/ 21041 h 27825"/>
                    <a:gd name="connsiteX5" fmla="*/ 2088 w 12250"/>
                    <a:gd name="connsiteY5" fmla="*/ 21187 h 27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50" h="27825">
                      <a:moveTo>
                        <a:pt x="2088" y="21187"/>
                      </a:moveTo>
                      <a:cubicBezTo>
                        <a:pt x="3512" y="24639"/>
                        <a:pt x="6232" y="27394"/>
                        <a:pt x="9664" y="28862"/>
                      </a:cubicBezTo>
                      <a:cubicBezTo>
                        <a:pt x="11474" y="19680"/>
                        <a:pt x="12638" y="10382"/>
                        <a:pt x="13148" y="1037"/>
                      </a:cubicBezTo>
                      <a:cubicBezTo>
                        <a:pt x="12098" y="1131"/>
                        <a:pt x="11062" y="1345"/>
                        <a:pt x="10061" y="1674"/>
                      </a:cubicBezTo>
                      <a:cubicBezTo>
                        <a:pt x="2494" y="4803"/>
                        <a:pt x="-1103" y="13474"/>
                        <a:pt x="2027" y="21041"/>
                      </a:cubicBezTo>
                      <a:cubicBezTo>
                        <a:pt x="2047" y="21090"/>
                        <a:pt x="2068" y="21138"/>
                        <a:pt x="2088" y="2118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35" name="任意多边形: 形状 111"/>
                <p:cNvSpPr/>
                <p:nvPr/>
              </p:nvSpPr>
              <p:spPr>
                <a:xfrm>
                  <a:off x="-8069829" y="4027197"/>
                  <a:ext cx="29806" cy="29801"/>
                </a:xfrm>
                <a:custGeom>
                  <a:avLst/>
                  <a:gdLst>
                    <a:gd name="connsiteX0" fmla="*/ 29520 w 29806"/>
                    <a:gd name="connsiteY0" fmla="*/ 10139 h 29801"/>
                    <a:gd name="connsiteX1" fmla="*/ 9999 w 29806"/>
                    <a:gd name="connsiteY1" fmla="*/ 2216 h 29801"/>
                    <a:gd name="connsiteX2" fmla="*/ 2076 w 29806"/>
                    <a:gd name="connsiteY2" fmla="*/ 21736 h 29801"/>
                    <a:gd name="connsiteX3" fmla="*/ 21548 w 29806"/>
                    <a:gd name="connsiteY3" fmla="*/ 29680 h 29801"/>
                    <a:gd name="connsiteX4" fmla="*/ 29552 w 29806"/>
                    <a:gd name="connsiteY4" fmla="*/ 10214 h 29801"/>
                    <a:gd name="connsiteX5" fmla="*/ 29520 w 29806"/>
                    <a:gd name="connsiteY5" fmla="*/ 10139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6" h="29801">
                      <a:moveTo>
                        <a:pt x="29520" y="10139"/>
                      </a:moveTo>
                      <a:cubicBezTo>
                        <a:pt x="26318" y="2560"/>
                        <a:pt x="17578" y="-987"/>
                        <a:pt x="9999" y="2216"/>
                      </a:cubicBezTo>
                      <a:cubicBezTo>
                        <a:pt x="2421" y="5418"/>
                        <a:pt x="-1126" y="14158"/>
                        <a:pt x="2076" y="21736"/>
                      </a:cubicBezTo>
                      <a:cubicBezTo>
                        <a:pt x="5271" y="29295"/>
                        <a:pt x="13977" y="32847"/>
                        <a:pt x="21548" y="29680"/>
                      </a:cubicBezTo>
                      <a:cubicBezTo>
                        <a:pt x="29134" y="26515"/>
                        <a:pt x="32717" y="17800"/>
                        <a:pt x="29552" y="10214"/>
                      </a:cubicBezTo>
                      <a:cubicBezTo>
                        <a:pt x="29542" y="10189"/>
                        <a:pt x="29531" y="10164"/>
                        <a:pt x="29520" y="1013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36" name="任意多边形: 形状 112"/>
                <p:cNvSpPr/>
                <p:nvPr/>
              </p:nvSpPr>
              <p:spPr>
                <a:xfrm>
                  <a:off x="-8028228" y="4126319"/>
                  <a:ext cx="29879" cy="29830"/>
                </a:xfrm>
                <a:custGeom>
                  <a:avLst/>
                  <a:gdLst>
                    <a:gd name="connsiteX0" fmla="*/ 29551 w 29879"/>
                    <a:gd name="connsiteY0" fmla="*/ 10155 h 29830"/>
                    <a:gd name="connsiteX1" fmla="*/ 10016 w 29879"/>
                    <a:gd name="connsiteY1" fmla="*/ 2213 h 29830"/>
                    <a:gd name="connsiteX2" fmla="*/ 2074 w 29879"/>
                    <a:gd name="connsiteY2" fmla="*/ 21748 h 29830"/>
                    <a:gd name="connsiteX3" fmla="*/ 21593 w 29879"/>
                    <a:gd name="connsiteY3" fmla="*/ 29697 h 29830"/>
                    <a:gd name="connsiteX4" fmla="*/ 29680 w 29879"/>
                    <a:gd name="connsiteY4" fmla="*/ 10460 h 29830"/>
                    <a:gd name="connsiteX5" fmla="*/ 29551 w 29879"/>
                    <a:gd name="connsiteY5" fmla="*/ 10155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79" h="29830">
                      <a:moveTo>
                        <a:pt x="29551" y="10155"/>
                      </a:moveTo>
                      <a:cubicBezTo>
                        <a:pt x="26350" y="2568"/>
                        <a:pt x="17604" y="-988"/>
                        <a:pt x="10016" y="2213"/>
                      </a:cubicBezTo>
                      <a:cubicBezTo>
                        <a:pt x="2429" y="5415"/>
                        <a:pt x="-1127" y="14161"/>
                        <a:pt x="2074" y="21748"/>
                      </a:cubicBezTo>
                      <a:cubicBezTo>
                        <a:pt x="5273" y="29329"/>
                        <a:pt x="14008" y="32887"/>
                        <a:pt x="21593" y="29697"/>
                      </a:cubicBezTo>
                      <a:cubicBezTo>
                        <a:pt x="29138" y="26618"/>
                        <a:pt x="32758" y="18005"/>
                        <a:pt x="29680" y="10460"/>
                      </a:cubicBezTo>
                      <a:cubicBezTo>
                        <a:pt x="29638" y="10358"/>
                        <a:pt x="29595" y="10256"/>
                        <a:pt x="29551" y="1015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37" name="任意多边形: 形状 113"/>
                <p:cNvSpPr/>
                <p:nvPr/>
              </p:nvSpPr>
              <p:spPr>
                <a:xfrm>
                  <a:off x="-7986577" y="4225436"/>
                  <a:ext cx="29844" cy="29859"/>
                </a:xfrm>
                <a:custGeom>
                  <a:avLst/>
                  <a:gdLst>
                    <a:gd name="connsiteX0" fmla="*/ 29546 w 29844"/>
                    <a:gd name="connsiteY0" fmla="*/ 10234 h 29859"/>
                    <a:gd name="connsiteX1" fmla="*/ 10223 w 29844"/>
                    <a:gd name="connsiteY1" fmla="*/ 2148 h 29859"/>
                    <a:gd name="connsiteX2" fmla="*/ 10019 w 29844"/>
                    <a:gd name="connsiteY2" fmla="*/ 2233 h 29859"/>
                    <a:gd name="connsiteX3" fmla="*/ 2075 w 29844"/>
                    <a:gd name="connsiteY3" fmla="*/ 21775 h 29859"/>
                    <a:gd name="connsiteX4" fmla="*/ 21616 w 29844"/>
                    <a:gd name="connsiteY4" fmla="*/ 29719 h 29859"/>
                    <a:gd name="connsiteX5" fmla="*/ 29607 w 29844"/>
                    <a:gd name="connsiteY5" fmla="*/ 10377 h 29859"/>
                    <a:gd name="connsiteX6" fmla="*/ 29546 w 29844"/>
                    <a:gd name="connsiteY6" fmla="*/ 10234 h 29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44" h="29859">
                      <a:moveTo>
                        <a:pt x="29546" y="10234"/>
                      </a:moveTo>
                      <a:cubicBezTo>
                        <a:pt x="26443" y="2665"/>
                        <a:pt x="17792" y="-956"/>
                        <a:pt x="10223" y="2148"/>
                      </a:cubicBezTo>
                      <a:cubicBezTo>
                        <a:pt x="10155" y="2176"/>
                        <a:pt x="10087" y="2204"/>
                        <a:pt x="10019" y="2233"/>
                      </a:cubicBezTo>
                      <a:cubicBezTo>
                        <a:pt x="2429" y="5436"/>
                        <a:pt x="-1128" y="14185"/>
                        <a:pt x="2075" y="21775"/>
                      </a:cubicBezTo>
                      <a:cubicBezTo>
                        <a:pt x="5277" y="29365"/>
                        <a:pt x="14026" y="32921"/>
                        <a:pt x="21616" y="29719"/>
                      </a:cubicBezTo>
                      <a:cubicBezTo>
                        <a:pt x="29164" y="26584"/>
                        <a:pt x="32741" y="17925"/>
                        <a:pt x="29607" y="10377"/>
                      </a:cubicBezTo>
                      <a:cubicBezTo>
                        <a:pt x="29587" y="10329"/>
                        <a:pt x="29567" y="10281"/>
                        <a:pt x="29546" y="1023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38" name="任意多边形: 形状 114"/>
                <p:cNvSpPr/>
                <p:nvPr/>
              </p:nvSpPr>
              <p:spPr>
                <a:xfrm>
                  <a:off x="-7944863" y="4324666"/>
                  <a:ext cx="29740" cy="29744"/>
                </a:xfrm>
                <a:custGeom>
                  <a:avLst/>
                  <a:gdLst>
                    <a:gd name="connsiteX0" fmla="*/ 29451 w 29740"/>
                    <a:gd name="connsiteY0" fmla="*/ 10086 h 29744"/>
                    <a:gd name="connsiteX1" fmla="*/ 9947 w 29740"/>
                    <a:gd name="connsiteY1" fmla="*/ 2228 h 29744"/>
                    <a:gd name="connsiteX2" fmla="*/ 2089 w 29740"/>
                    <a:gd name="connsiteY2" fmla="*/ 21732 h 29744"/>
                    <a:gd name="connsiteX3" fmla="*/ 21436 w 29740"/>
                    <a:gd name="connsiteY3" fmla="*/ 29656 h 29744"/>
                    <a:gd name="connsiteX4" fmla="*/ 29506 w 29740"/>
                    <a:gd name="connsiteY4" fmla="*/ 10217 h 29744"/>
                    <a:gd name="connsiteX5" fmla="*/ 29451 w 29740"/>
                    <a:gd name="connsiteY5" fmla="*/ 10086 h 29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40" h="29744">
                      <a:moveTo>
                        <a:pt x="29451" y="10086"/>
                      </a:moveTo>
                      <a:cubicBezTo>
                        <a:pt x="26235" y="2530"/>
                        <a:pt x="17503" y="-988"/>
                        <a:pt x="9947" y="2228"/>
                      </a:cubicBezTo>
                      <a:cubicBezTo>
                        <a:pt x="2391" y="5444"/>
                        <a:pt x="-1127" y="14177"/>
                        <a:pt x="2089" y="21732"/>
                      </a:cubicBezTo>
                      <a:cubicBezTo>
                        <a:pt x="5279" y="29227"/>
                        <a:pt x="13905" y="32760"/>
                        <a:pt x="21436" y="29656"/>
                      </a:cubicBezTo>
                      <a:cubicBezTo>
                        <a:pt x="29033" y="26516"/>
                        <a:pt x="32645" y="17813"/>
                        <a:pt x="29506" y="10217"/>
                      </a:cubicBezTo>
                      <a:cubicBezTo>
                        <a:pt x="29488" y="10173"/>
                        <a:pt x="29469" y="10129"/>
                        <a:pt x="29451" y="1008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39" name="任意多边形: 形状 115"/>
                <p:cNvSpPr/>
                <p:nvPr/>
              </p:nvSpPr>
              <p:spPr>
                <a:xfrm>
                  <a:off x="-7903311" y="4423759"/>
                  <a:ext cx="29825" cy="29830"/>
                </a:xfrm>
                <a:custGeom>
                  <a:avLst/>
                  <a:gdLst>
                    <a:gd name="connsiteX0" fmla="*/ 29559 w 29825"/>
                    <a:gd name="connsiteY0" fmla="*/ 10174 h 29830"/>
                    <a:gd name="connsiteX1" fmla="*/ 10035 w 29825"/>
                    <a:gd name="connsiteY1" fmla="*/ 2205 h 29830"/>
                    <a:gd name="connsiteX2" fmla="*/ 2066 w 29825"/>
                    <a:gd name="connsiteY2" fmla="*/ 21729 h 29830"/>
                    <a:gd name="connsiteX3" fmla="*/ 21590 w 29825"/>
                    <a:gd name="connsiteY3" fmla="*/ 29698 h 29830"/>
                    <a:gd name="connsiteX4" fmla="*/ 21615 w 29825"/>
                    <a:gd name="connsiteY4" fmla="*/ 29687 h 29830"/>
                    <a:gd name="connsiteX5" fmla="*/ 29559 w 29825"/>
                    <a:gd name="connsiteY5" fmla="*/ 10174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5" h="29830">
                      <a:moveTo>
                        <a:pt x="29559" y="10174"/>
                      </a:moveTo>
                      <a:cubicBezTo>
                        <a:pt x="26368" y="2582"/>
                        <a:pt x="17627" y="-986"/>
                        <a:pt x="10035" y="2205"/>
                      </a:cubicBezTo>
                      <a:cubicBezTo>
                        <a:pt x="2443" y="5396"/>
                        <a:pt x="-1125" y="14137"/>
                        <a:pt x="2066" y="21729"/>
                      </a:cubicBezTo>
                      <a:cubicBezTo>
                        <a:pt x="5257" y="29321"/>
                        <a:pt x="13998" y="32889"/>
                        <a:pt x="21590" y="29698"/>
                      </a:cubicBezTo>
                      <a:cubicBezTo>
                        <a:pt x="21598" y="29695"/>
                        <a:pt x="21607" y="29691"/>
                        <a:pt x="21615" y="29687"/>
                      </a:cubicBezTo>
                      <a:cubicBezTo>
                        <a:pt x="29185" y="26481"/>
                        <a:pt x="32737" y="17756"/>
                        <a:pt x="29559" y="1017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40" name="任意多边形: 形状 116"/>
                <p:cNvSpPr/>
                <p:nvPr/>
              </p:nvSpPr>
              <p:spPr>
                <a:xfrm>
                  <a:off x="-7861692" y="4522801"/>
                  <a:ext cx="29662" cy="29794"/>
                </a:xfrm>
                <a:custGeom>
                  <a:avLst/>
                  <a:gdLst>
                    <a:gd name="connsiteX0" fmla="*/ 10045 w 29662"/>
                    <a:gd name="connsiteY0" fmla="*/ 2185 h 29794"/>
                    <a:gd name="connsiteX1" fmla="*/ 2058 w 29662"/>
                    <a:gd name="connsiteY1" fmla="*/ 21684 h 29794"/>
                    <a:gd name="connsiteX2" fmla="*/ 21557 w 29662"/>
                    <a:gd name="connsiteY2" fmla="*/ 29671 h 29794"/>
                    <a:gd name="connsiteX3" fmla="*/ 24206 w 29662"/>
                    <a:gd name="connsiteY3" fmla="*/ 27915 h 29794"/>
                    <a:gd name="connsiteX4" fmla="*/ 30280 w 29662"/>
                    <a:gd name="connsiteY4" fmla="*/ 18498 h 29794"/>
                    <a:gd name="connsiteX5" fmla="*/ 29544 w 29662"/>
                    <a:gd name="connsiteY5" fmla="*/ 10143 h 29794"/>
                    <a:gd name="connsiteX6" fmla="*/ 10045 w 29662"/>
                    <a:gd name="connsiteY6" fmla="*/ 2185 h 29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662" h="29794">
                      <a:moveTo>
                        <a:pt x="10045" y="2185"/>
                      </a:moveTo>
                      <a:cubicBezTo>
                        <a:pt x="2455" y="5364"/>
                        <a:pt x="-1121" y="14094"/>
                        <a:pt x="2058" y="21684"/>
                      </a:cubicBezTo>
                      <a:cubicBezTo>
                        <a:pt x="5237" y="29274"/>
                        <a:pt x="13967" y="32850"/>
                        <a:pt x="21557" y="29671"/>
                      </a:cubicBezTo>
                      <a:cubicBezTo>
                        <a:pt x="22520" y="29216"/>
                        <a:pt x="23412" y="28625"/>
                        <a:pt x="24206" y="27915"/>
                      </a:cubicBezTo>
                      <a:cubicBezTo>
                        <a:pt x="26273" y="24856"/>
                        <a:pt x="28284" y="21670"/>
                        <a:pt x="30280" y="18498"/>
                      </a:cubicBezTo>
                      <a:cubicBezTo>
                        <a:pt x="30826" y="15699"/>
                        <a:pt x="30571" y="12803"/>
                        <a:pt x="29544" y="10143"/>
                      </a:cubicBezTo>
                      <a:cubicBezTo>
                        <a:pt x="26332" y="2587"/>
                        <a:pt x="17627" y="-966"/>
                        <a:pt x="10045" y="218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41" name="任意多边形: 形状 117"/>
                <p:cNvSpPr/>
                <p:nvPr/>
              </p:nvSpPr>
              <p:spPr>
                <a:xfrm>
                  <a:off x="-8157803" y="4005800"/>
                  <a:ext cx="29821" cy="29830"/>
                </a:xfrm>
                <a:custGeom>
                  <a:avLst/>
                  <a:gdLst>
                    <a:gd name="connsiteX0" fmla="*/ 29556 w 29821"/>
                    <a:gd name="connsiteY0" fmla="*/ 10167 h 29830"/>
                    <a:gd name="connsiteX1" fmla="*/ 10028 w 29821"/>
                    <a:gd name="connsiteY1" fmla="*/ 2208 h 29830"/>
                    <a:gd name="connsiteX2" fmla="*/ 2069 w 29821"/>
                    <a:gd name="connsiteY2" fmla="*/ 21736 h 29830"/>
                    <a:gd name="connsiteX3" fmla="*/ 21597 w 29821"/>
                    <a:gd name="connsiteY3" fmla="*/ 29695 h 29830"/>
                    <a:gd name="connsiteX4" fmla="*/ 21598 w 29821"/>
                    <a:gd name="connsiteY4" fmla="*/ 29695 h 29830"/>
                    <a:gd name="connsiteX5" fmla="*/ 29556 w 29821"/>
                    <a:gd name="connsiteY5" fmla="*/ 10167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1" h="29830">
                      <a:moveTo>
                        <a:pt x="29556" y="10167"/>
                      </a:moveTo>
                      <a:cubicBezTo>
                        <a:pt x="26361" y="2577"/>
                        <a:pt x="17618" y="-986"/>
                        <a:pt x="10028" y="2208"/>
                      </a:cubicBezTo>
                      <a:cubicBezTo>
                        <a:pt x="2438" y="5403"/>
                        <a:pt x="-1126" y="14146"/>
                        <a:pt x="2069" y="21736"/>
                      </a:cubicBezTo>
                      <a:cubicBezTo>
                        <a:pt x="5264" y="29326"/>
                        <a:pt x="14007" y="32890"/>
                        <a:pt x="21597" y="29695"/>
                      </a:cubicBezTo>
                      <a:cubicBezTo>
                        <a:pt x="21597" y="29695"/>
                        <a:pt x="21597" y="29695"/>
                        <a:pt x="21598" y="29695"/>
                      </a:cubicBezTo>
                      <a:cubicBezTo>
                        <a:pt x="29176" y="26488"/>
                        <a:pt x="32734" y="17757"/>
                        <a:pt x="29556" y="1016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42" name="任意多边形: 形状 118"/>
                <p:cNvSpPr/>
                <p:nvPr/>
              </p:nvSpPr>
              <p:spPr>
                <a:xfrm>
                  <a:off x="-8116157" y="4104943"/>
                  <a:ext cx="29823" cy="29801"/>
                </a:xfrm>
                <a:custGeom>
                  <a:avLst/>
                  <a:gdLst>
                    <a:gd name="connsiteX0" fmla="*/ 29543 w 29823"/>
                    <a:gd name="connsiteY0" fmla="*/ 10192 h 29801"/>
                    <a:gd name="connsiteX1" fmla="*/ 10053 w 29823"/>
                    <a:gd name="connsiteY1" fmla="*/ 2193 h 29801"/>
                    <a:gd name="connsiteX2" fmla="*/ 2054 w 29823"/>
                    <a:gd name="connsiteY2" fmla="*/ 21683 h 29801"/>
                    <a:gd name="connsiteX3" fmla="*/ 21544 w 29823"/>
                    <a:gd name="connsiteY3" fmla="*/ 29682 h 29801"/>
                    <a:gd name="connsiteX4" fmla="*/ 21556 w 29823"/>
                    <a:gd name="connsiteY4" fmla="*/ 29677 h 29801"/>
                    <a:gd name="connsiteX5" fmla="*/ 29592 w 29823"/>
                    <a:gd name="connsiteY5" fmla="*/ 10311 h 29801"/>
                    <a:gd name="connsiteX6" fmla="*/ 29543 w 29823"/>
                    <a:gd name="connsiteY6" fmla="*/ 10192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23" h="29801">
                      <a:moveTo>
                        <a:pt x="29543" y="10192"/>
                      </a:moveTo>
                      <a:cubicBezTo>
                        <a:pt x="26370" y="2601"/>
                        <a:pt x="17643" y="-980"/>
                        <a:pt x="10053" y="2193"/>
                      </a:cubicBezTo>
                      <a:cubicBezTo>
                        <a:pt x="2462" y="5367"/>
                        <a:pt x="-1119" y="14092"/>
                        <a:pt x="2054" y="21683"/>
                      </a:cubicBezTo>
                      <a:cubicBezTo>
                        <a:pt x="5227" y="29274"/>
                        <a:pt x="13953" y="32855"/>
                        <a:pt x="21544" y="29682"/>
                      </a:cubicBezTo>
                      <a:cubicBezTo>
                        <a:pt x="21548" y="29680"/>
                        <a:pt x="21552" y="29679"/>
                        <a:pt x="21556" y="29677"/>
                      </a:cubicBezTo>
                      <a:cubicBezTo>
                        <a:pt x="29123" y="26548"/>
                        <a:pt x="32721" y="17878"/>
                        <a:pt x="29592" y="10311"/>
                      </a:cubicBezTo>
                      <a:cubicBezTo>
                        <a:pt x="29576" y="10271"/>
                        <a:pt x="29559" y="10231"/>
                        <a:pt x="29543" y="1019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43" name="任意多边形: 形状 119"/>
                <p:cNvSpPr/>
                <p:nvPr/>
              </p:nvSpPr>
              <p:spPr>
                <a:xfrm>
                  <a:off x="-8074443" y="4204103"/>
                  <a:ext cx="29748" cy="29745"/>
                </a:xfrm>
                <a:custGeom>
                  <a:avLst/>
                  <a:gdLst>
                    <a:gd name="connsiteX0" fmla="*/ 29504 w 29748"/>
                    <a:gd name="connsiteY0" fmla="*/ 10127 h 29745"/>
                    <a:gd name="connsiteX1" fmla="*/ 10047 w 29748"/>
                    <a:gd name="connsiteY1" fmla="*/ 2155 h 29745"/>
                    <a:gd name="connsiteX2" fmla="*/ 2053 w 29748"/>
                    <a:gd name="connsiteY2" fmla="*/ 21633 h 29745"/>
                    <a:gd name="connsiteX3" fmla="*/ 21531 w 29748"/>
                    <a:gd name="connsiteY3" fmla="*/ 29627 h 29745"/>
                    <a:gd name="connsiteX4" fmla="*/ 29504 w 29748"/>
                    <a:gd name="connsiteY4" fmla="*/ 10127 h 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48" h="29745">
                      <a:moveTo>
                        <a:pt x="29504" y="10127"/>
                      </a:moveTo>
                      <a:cubicBezTo>
                        <a:pt x="26280" y="2607"/>
                        <a:pt x="17621" y="-941"/>
                        <a:pt x="10047" y="2155"/>
                      </a:cubicBezTo>
                      <a:cubicBezTo>
                        <a:pt x="2461" y="5326"/>
                        <a:pt x="-1118" y="14047"/>
                        <a:pt x="2053" y="21633"/>
                      </a:cubicBezTo>
                      <a:cubicBezTo>
                        <a:pt x="5225" y="29219"/>
                        <a:pt x="13945" y="32798"/>
                        <a:pt x="21531" y="29627"/>
                      </a:cubicBezTo>
                      <a:cubicBezTo>
                        <a:pt x="29087" y="26414"/>
                        <a:pt x="32644" y="17714"/>
                        <a:pt x="29504" y="1012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44" name="任意多边形: 形状 120"/>
                <p:cNvSpPr/>
                <p:nvPr/>
              </p:nvSpPr>
              <p:spPr>
                <a:xfrm>
                  <a:off x="-8032843" y="4303195"/>
                  <a:ext cx="29788" cy="29801"/>
                </a:xfrm>
                <a:custGeom>
                  <a:avLst/>
                  <a:gdLst>
                    <a:gd name="connsiteX0" fmla="*/ 29536 w 29788"/>
                    <a:gd name="connsiteY0" fmla="*/ 10175 h 29801"/>
                    <a:gd name="connsiteX1" fmla="*/ 10036 w 29788"/>
                    <a:gd name="connsiteY1" fmla="*/ 2200 h 29801"/>
                    <a:gd name="connsiteX2" fmla="*/ 2061 w 29788"/>
                    <a:gd name="connsiteY2" fmla="*/ 21700 h 29801"/>
                    <a:gd name="connsiteX3" fmla="*/ 21561 w 29788"/>
                    <a:gd name="connsiteY3" fmla="*/ 29675 h 29801"/>
                    <a:gd name="connsiteX4" fmla="*/ 21563 w 29788"/>
                    <a:gd name="connsiteY4" fmla="*/ 29674 h 29801"/>
                    <a:gd name="connsiteX5" fmla="*/ 29536 w 29788"/>
                    <a:gd name="connsiteY5" fmla="*/ 10175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88" h="29801">
                      <a:moveTo>
                        <a:pt x="29536" y="10175"/>
                      </a:moveTo>
                      <a:cubicBezTo>
                        <a:pt x="26353" y="2588"/>
                        <a:pt x="17622" y="-982"/>
                        <a:pt x="10036" y="2200"/>
                      </a:cubicBezTo>
                      <a:cubicBezTo>
                        <a:pt x="2449" y="5383"/>
                        <a:pt x="-1122" y="14113"/>
                        <a:pt x="2061" y="21700"/>
                      </a:cubicBezTo>
                      <a:cubicBezTo>
                        <a:pt x="5244" y="29287"/>
                        <a:pt x="13974" y="32857"/>
                        <a:pt x="21561" y="29675"/>
                      </a:cubicBezTo>
                      <a:cubicBezTo>
                        <a:pt x="21562" y="29674"/>
                        <a:pt x="21563" y="29674"/>
                        <a:pt x="21563" y="29674"/>
                      </a:cubicBezTo>
                      <a:cubicBezTo>
                        <a:pt x="29131" y="26473"/>
                        <a:pt x="32693" y="17761"/>
                        <a:pt x="29536" y="1017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45" name="任意多边形: 形状 121"/>
                <p:cNvSpPr/>
                <p:nvPr/>
              </p:nvSpPr>
              <p:spPr>
                <a:xfrm>
                  <a:off x="-7991224" y="4402341"/>
                  <a:ext cx="29833" cy="29801"/>
                </a:xfrm>
                <a:custGeom>
                  <a:avLst/>
                  <a:gdLst>
                    <a:gd name="connsiteX0" fmla="*/ 29520 w 29833"/>
                    <a:gd name="connsiteY0" fmla="*/ 10139 h 29801"/>
                    <a:gd name="connsiteX1" fmla="*/ 9999 w 29833"/>
                    <a:gd name="connsiteY1" fmla="*/ 2216 h 29801"/>
                    <a:gd name="connsiteX2" fmla="*/ 2076 w 29833"/>
                    <a:gd name="connsiteY2" fmla="*/ 21736 h 29801"/>
                    <a:gd name="connsiteX3" fmla="*/ 21548 w 29833"/>
                    <a:gd name="connsiteY3" fmla="*/ 29680 h 29801"/>
                    <a:gd name="connsiteX4" fmla="*/ 29618 w 29833"/>
                    <a:gd name="connsiteY4" fmla="*/ 10372 h 29801"/>
                    <a:gd name="connsiteX5" fmla="*/ 29520 w 29833"/>
                    <a:gd name="connsiteY5" fmla="*/ 10139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3" h="29801">
                      <a:moveTo>
                        <a:pt x="29520" y="10139"/>
                      </a:moveTo>
                      <a:cubicBezTo>
                        <a:pt x="26318" y="2560"/>
                        <a:pt x="17578" y="-987"/>
                        <a:pt x="9999" y="2216"/>
                      </a:cubicBezTo>
                      <a:cubicBezTo>
                        <a:pt x="2421" y="5418"/>
                        <a:pt x="-1126" y="14158"/>
                        <a:pt x="2076" y="21736"/>
                      </a:cubicBezTo>
                      <a:cubicBezTo>
                        <a:pt x="5271" y="29295"/>
                        <a:pt x="13977" y="32847"/>
                        <a:pt x="21548" y="29680"/>
                      </a:cubicBezTo>
                      <a:cubicBezTo>
                        <a:pt x="29108" y="26577"/>
                        <a:pt x="32722" y="17932"/>
                        <a:pt x="29618" y="10372"/>
                      </a:cubicBezTo>
                      <a:cubicBezTo>
                        <a:pt x="29586" y="10294"/>
                        <a:pt x="29554" y="10216"/>
                        <a:pt x="29520" y="1013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46" name="任意多边形: 形状 122"/>
                <p:cNvSpPr/>
                <p:nvPr/>
              </p:nvSpPr>
              <p:spPr>
                <a:xfrm>
                  <a:off x="-7949604" y="4501456"/>
                  <a:ext cx="29830" cy="29856"/>
                </a:xfrm>
                <a:custGeom>
                  <a:avLst/>
                  <a:gdLst>
                    <a:gd name="connsiteX0" fmla="*/ 29561 w 29830"/>
                    <a:gd name="connsiteY0" fmla="*/ 10205 h 29856"/>
                    <a:gd name="connsiteX1" fmla="*/ 10197 w 29830"/>
                    <a:gd name="connsiteY1" fmla="*/ 2164 h 29856"/>
                    <a:gd name="connsiteX2" fmla="*/ 10033 w 29830"/>
                    <a:gd name="connsiteY2" fmla="*/ 2233 h 29856"/>
                    <a:gd name="connsiteX3" fmla="*/ 2067 w 29830"/>
                    <a:gd name="connsiteY3" fmla="*/ 21758 h 29856"/>
                    <a:gd name="connsiteX4" fmla="*/ 21592 w 29830"/>
                    <a:gd name="connsiteY4" fmla="*/ 29724 h 29856"/>
                    <a:gd name="connsiteX5" fmla="*/ 29561 w 29830"/>
                    <a:gd name="connsiteY5" fmla="*/ 10205 h 29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0" h="29856">
                      <a:moveTo>
                        <a:pt x="29561" y="10205"/>
                      </a:moveTo>
                      <a:cubicBezTo>
                        <a:pt x="26434" y="2637"/>
                        <a:pt x="17764" y="-963"/>
                        <a:pt x="10197" y="2164"/>
                      </a:cubicBezTo>
                      <a:cubicBezTo>
                        <a:pt x="10142" y="2187"/>
                        <a:pt x="10088" y="2210"/>
                        <a:pt x="10033" y="2233"/>
                      </a:cubicBezTo>
                      <a:cubicBezTo>
                        <a:pt x="2442" y="5425"/>
                        <a:pt x="-1125" y="14166"/>
                        <a:pt x="2067" y="21758"/>
                      </a:cubicBezTo>
                      <a:cubicBezTo>
                        <a:pt x="5259" y="29349"/>
                        <a:pt x="14000" y="32916"/>
                        <a:pt x="21592" y="29724"/>
                      </a:cubicBezTo>
                      <a:cubicBezTo>
                        <a:pt x="29181" y="26533"/>
                        <a:pt x="32748" y="17796"/>
                        <a:pt x="29561" y="1020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47" name="任意多边形: 形状 123"/>
                <p:cNvSpPr/>
                <p:nvPr/>
              </p:nvSpPr>
              <p:spPr>
                <a:xfrm>
                  <a:off x="-8204076" y="4083589"/>
                  <a:ext cx="29838" cy="29830"/>
                </a:xfrm>
                <a:custGeom>
                  <a:avLst/>
                  <a:gdLst>
                    <a:gd name="connsiteX0" fmla="*/ 29566 w 29838"/>
                    <a:gd name="connsiteY0" fmla="*/ 10191 h 29830"/>
                    <a:gd name="connsiteX1" fmla="*/ 10052 w 29838"/>
                    <a:gd name="connsiteY1" fmla="*/ 2198 h 29830"/>
                    <a:gd name="connsiteX2" fmla="*/ 2059 w 29838"/>
                    <a:gd name="connsiteY2" fmla="*/ 21712 h 29830"/>
                    <a:gd name="connsiteX3" fmla="*/ 21573 w 29838"/>
                    <a:gd name="connsiteY3" fmla="*/ 29705 h 29830"/>
                    <a:gd name="connsiteX4" fmla="*/ 21608 w 29838"/>
                    <a:gd name="connsiteY4" fmla="*/ 29691 h 29830"/>
                    <a:gd name="connsiteX5" fmla="*/ 29573 w 29838"/>
                    <a:gd name="connsiteY5" fmla="*/ 10209 h 29830"/>
                    <a:gd name="connsiteX6" fmla="*/ 29566 w 29838"/>
                    <a:gd name="connsiteY6" fmla="*/ 10191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38" h="29830">
                      <a:moveTo>
                        <a:pt x="29566" y="10191"/>
                      </a:moveTo>
                      <a:cubicBezTo>
                        <a:pt x="26385" y="2595"/>
                        <a:pt x="17648" y="-983"/>
                        <a:pt x="10052" y="2198"/>
                      </a:cubicBezTo>
                      <a:cubicBezTo>
                        <a:pt x="2456" y="5379"/>
                        <a:pt x="-1122" y="14116"/>
                        <a:pt x="2059" y="21712"/>
                      </a:cubicBezTo>
                      <a:cubicBezTo>
                        <a:pt x="5240" y="29308"/>
                        <a:pt x="13977" y="32887"/>
                        <a:pt x="21573" y="29705"/>
                      </a:cubicBezTo>
                      <a:cubicBezTo>
                        <a:pt x="21585" y="29700"/>
                        <a:pt x="21596" y="29695"/>
                        <a:pt x="21608" y="29691"/>
                      </a:cubicBezTo>
                      <a:cubicBezTo>
                        <a:pt x="29187" y="26510"/>
                        <a:pt x="32754" y="17788"/>
                        <a:pt x="29573" y="10209"/>
                      </a:cubicBezTo>
                      <a:cubicBezTo>
                        <a:pt x="29571" y="10203"/>
                        <a:pt x="29569" y="10197"/>
                        <a:pt x="29566" y="1019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48" name="任意多边形: 形状 124"/>
                <p:cNvSpPr/>
                <p:nvPr/>
              </p:nvSpPr>
              <p:spPr>
                <a:xfrm>
                  <a:off x="-8162390" y="4182718"/>
                  <a:ext cx="29801" cy="29801"/>
                </a:xfrm>
                <a:custGeom>
                  <a:avLst/>
                  <a:gdLst>
                    <a:gd name="connsiteX0" fmla="*/ 29541 w 29801"/>
                    <a:gd name="connsiteY0" fmla="*/ 10187 h 29801"/>
                    <a:gd name="connsiteX1" fmla="*/ 10048 w 29801"/>
                    <a:gd name="connsiteY1" fmla="*/ 2195 h 29801"/>
                    <a:gd name="connsiteX2" fmla="*/ 2056 w 29801"/>
                    <a:gd name="connsiteY2" fmla="*/ 21688 h 29801"/>
                    <a:gd name="connsiteX3" fmla="*/ 21549 w 29801"/>
                    <a:gd name="connsiteY3" fmla="*/ 29680 h 29801"/>
                    <a:gd name="connsiteX4" fmla="*/ 21568 w 29801"/>
                    <a:gd name="connsiteY4" fmla="*/ 29672 h 29801"/>
                    <a:gd name="connsiteX5" fmla="*/ 29541 w 29801"/>
                    <a:gd name="connsiteY5" fmla="*/ 10187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1" h="29801">
                      <a:moveTo>
                        <a:pt x="29541" y="10187"/>
                      </a:moveTo>
                      <a:cubicBezTo>
                        <a:pt x="26365" y="2597"/>
                        <a:pt x="17637" y="-981"/>
                        <a:pt x="10048" y="2195"/>
                      </a:cubicBezTo>
                      <a:cubicBezTo>
                        <a:pt x="2458" y="5371"/>
                        <a:pt x="-1120" y="14099"/>
                        <a:pt x="2056" y="21688"/>
                      </a:cubicBezTo>
                      <a:cubicBezTo>
                        <a:pt x="5232" y="29278"/>
                        <a:pt x="13960" y="32856"/>
                        <a:pt x="21549" y="29680"/>
                      </a:cubicBezTo>
                      <a:cubicBezTo>
                        <a:pt x="21555" y="29677"/>
                        <a:pt x="21562" y="29674"/>
                        <a:pt x="21568" y="29672"/>
                      </a:cubicBezTo>
                      <a:cubicBezTo>
                        <a:pt x="29146" y="26488"/>
                        <a:pt x="32714" y="17769"/>
                        <a:pt x="29541" y="1018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49" name="任意多边形: 形状 125"/>
                <p:cNvSpPr/>
                <p:nvPr/>
              </p:nvSpPr>
              <p:spPr>
                <a:xfrm>
                  <a:off x="-8120781" y="4281830"/>
                  <a:ext cx="29811" cy="29858"/>
                </a:xfrm>
                <a:custGeom>
                  <a:avLst/>
                  <a:gdLst>
                    <a:gd name="connsiteX0" fmla="*/ 29593 w 29811"/>
                    <a:gd name="connsiteY0" fmla="*/ 10199 h 29858"/>
                    <a:gd name="connsiteX1" fmla="*/ 10060 w 29811"/>
                    <a:gd name="connsiteY1" fmla="*/ 2200 h 29858"/>
                    <a:gd name="connsiteX2" fmla="*/ 2060 w 29811"/>
                    <a:gd name="connsiteY2" fmla="*/ 21732 h 29858"/>
                    <a:gd name="connsiteX3" fmla="*/ 21593 w 29811"/>
                    <a:gd name="connsiteY3" fmla="*/ 29732 h 29858"/>
                    <a:gd name="connsiteX4" fmla="*/ 21606 w 29811"/>
                    <a:gd name="connsiteY4" fmla="*/ 29727 h 29858"/>
                    <a:gd name="connsiteX5" fmla="*/ 29593 w 29811"/>
                    <a:gd name="connsiteY5" fmla="*/ 10199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1" h="29858">
                      <a:moveTo>
                        <a:pt x="29593" y="10199"/>
                      </a:moveTo>
                      <a:cubicBezTo>
                        <a:pt x="26408" y="2596"/>
                        <a:pt x="17663" y="-985"/>
                        <a:pt x="10060" y="2200"/>
                      </a:cubicBezTo>
                      <a:cubicBezTo>
                        <a:pt x="2457" y="5384"/>
                        <a:pt x="-1124" y="14130"/>
                        <a:pt x="2060" y="21732"/>
                      </a:cubicBezTo>
                      <a:cubicBezTo>
                        <a:pt x="5245" y="29335"/>
                        <a:pt x="13991" y="32917"/>
                        <a:pt x="21593" y="29732"/>
                      </a:cubicBezTo>
                      <a:cubicBezTo>
                        <a:pt x="21598" y="29730"/>
                        <a:pt x="21602" y="29728"/>
                        <a:pt x="21606" y="29727"/>
                      </a:cubicBezTo>
                      <a:cubicBezTo>
                        <a:pt x="29136" y="26473"/>
                        <a:pt x="32685" y="17797"/>
                        <a:pt x="29593" y="1019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50" name="任意多边形: 形状 126"/>
                <p:cNvSpPr/>
                <p:nvPr/>
              </p:nvSpPr>
              <p:spPr>
                <a:xfrm>
                  <a:off x="-8079154" y="4380963"/>
                  <a:ext cx="29832" cy="29858"/>
                </a:xfrm>
                <a:custGeom>
                  <a:avLst/>
                  <a:gdLst>
                    <a:gd name="connsiteX0" fmla="*/ 29584 w 29832"/>
                    <a:gd name="connsiteY0" fmla="*/ 10177 h 29858"/>
                    <a:gd name="connsiteX1" fmla="*/ 10038 w 29832"/>
                    <a:gd name="connsiteY1" fmla="*/ 2209 h 29858"/>
                    <a:gd name="connsiteX2" fmla="*/ 2070 w 29832"/>
                    <a:gd name="connsiteY2" fmla="*/ 21755 h 29858"/>
                    <a:gd name="connsiteX3" fmla="*/ 21616 w 29832"/>
                    <a:gd name="connsiteY3" fmla="*/ 29723 h 29858"/>
                    <a:gd name="connsiteX4" fmla="*/ 21625 w 29832"/>
                    <a:gd name="connsiteY4" fmla="*/ 29719 h 29858"/>
                    <a:gd name="connsiteX5" fmla="*/ 29584 w 29832"/>
                    <a:gd name="connsiteY5" fmla="*/ 10177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2" h="29858">
                      <a:moveTo>
                        <a:pt x="29584" y="10177"/>
                      </a:moveTo>
                      <a:cubicBezTo>
                        <a:pt x="26387" y="2579"/>
                        <a:pt x="17636" y="-988"/>
                        <a:pt x="10038" y="2209"/>
                      </a:cubicBezTo>
                      <a:cubicBezTo>
                        <a:pt x="2440" y="5406"/>
                        <a:pt x="-1127" y="14157"/>
                        <a:pt x="2070" y="21755"/>
                      </a:cubicBezTo>
                      <a:cubicBezTo>
                        <a:pt x="5267" y="29352"/>
                        <a:pt x="14018" y="32920"/>
                        <a:pt x="21616" y="29723"/>
                      </a:cubicBezTo>
                      <a:cubicBezTo>
                        <a:pt x="21619" y="29721"/>
                        <a:pt x="21622" y="29720"/>
                        <a:pt x="21625" y="29719"/>
                      </a:cubicBezTo>
                      <a:cubicBezTo>
                        <a:pt x="29181" y="26483"/>
                        <a:pt x="32729" y="17771"/>
                        <a:pt x="29584" y="1017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51" name="任意多边形: 形状 127"/>
                <p:cNvSpPr/>
                <p:nvPr/>
              </p:nvSpPr>
              <p:spPr>
                <a:xfrm>
                  <a:off x="-8037542" y="4480066"/>
                  <a:ext cx="29849" cy="29858"/>
                </a:xfrm>
                <a:custGeom>
                  <a:avLst/>
                  <a:gdLst>
                    <a:gd name="connsiteX0" fmla="*/ 29604 w 29849"/>
                    <a:gd name="connsiteY0" fmla="*/ 10226 h 29858"/>
                    <a:gd name="connsiteX1" fmla="*/ 10087 w 29849"/>
                    <a:gd name="connsiteY1" fmla="*/ 2188 h 29858"/>
                    <a:gd name="connsiteX2" fmla="*/ 2049 w 29849"/>
                    <a:gd name="connsiteY2" fmla="*/ 21705 h 29858"/>
                    <a:gd name="connsiteX3" fmla="*/ 21566 w 29849"/>
                    <a:gd name="connsiteY3" fmla="*/ 29744 h 29858"/>
                    <a:gd name="connsiteX4" fmla="*/ 21575 w 29849"/>
                    <a:gd name="connsiteY4" fmla="*/ 29740 h 29858"/>
                    <a:gd name="connsiteX5" fmla="*/ 29604 w 29849"/>
                    <a:gd name="connsiteY5" fmla="*/ 10226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9" h="29858">
                      <a:moveTo>
                        <a:pt x="29604" y="10226"/>
                      </a:moveTo>
                      <a:cubicBezTo>
                        <a:pt x="26435" y="2617"/>
                        <a:pt x="17696" y="-982"/>
                        <a:pt x="10087" y="2188"/>
                      </a:cubicBezTo>
                      <a:cubicBezTo>
                        <a:pt x="2478" y="5358"/>
                        <a:pt x="-1121" y="14096"/>
                        <a:pt x="2049" y="21705"/>
                      </a:cubicBezTo>
                      <a:cubicBezTo>
                        <a:pt x="5219" y="29315"/>
                        <a:pt x="13957" y="32913"/>
                        <a:pt x="21566" y="29744"/>
                      </a:cubicBezTo>
                      <a:cubicBezTo>
                        <a:pt x="21569" y="29742"/>
                        <a:pt x="21572" y="29741"/>
                        <a:pt x="21575" y="29740"/>
                      </a:cubicBezTo>
                      <a:cubicBezTo>
                        <a:pt x="29167" y="26554"/>
                        <a:pt x="32756" y="17832"/>
                        <a:pt x="29604" y="1022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52" name="任意多边形: 形状 128"/>
                <p:cNvSpPr/>
                <p:nvPr/>
              </p:nvSpPr>
              <p:spPr>
                <a:xfrm>
                  <a:off x="-7995864" y="4579260"/>
                  <a:ext cx="29815" cy="29801"/>
                </a:xfrm>
                <a:custGeom>
                  <a:avLst/>
                  <a:gdLst>
                    <a:gd name="connsiteX0" fmla="*/ 29516 w 29815"/>
                    <a:gd name="connsiteY0" fmla="*/ 10128 h 29801"/>
                    <a:gd name="connsiteX1" fmla="*/ 9989 w 29815"/>
                    <a:gd name="connsiteY1" fmla="*/ 2220 h 29801"/>
                    <a:gd name="connsiteX2" fmla="*/ 2081 w 29815"/>
                    <a:gd name="connsiteY2" fmla="*/ 21746 h 29801"/>
                    <a:gd name="connsiteX3" fmla="*/ 21572 w 29815"/>
                    <a:gd name="connsiteY3" fmla="*/ 29670 h 29801"/>
                    <a:gd name="connsiteX4" fmla="*/ 29564 w 29815"/>
                    <a:gd name="connsiteY4" fmla="*/ 10242 h 29801"/>
                    <a:gd name="connsiteX5" fmla="*/ 29516 w 29815"/>
                    <a:gd name="connsiteY5" fmla="*/ 10128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5" h="29801">
                      <a:moveTo>
                        <a:pt x="29516" y="10128"/>
                      </a:moveTo>
                      <a:cubicBezTo>
                        <a:pt x="26308" y="2552"/>
                        <a:pt x="17565" y="-989"/>
                        <a:pt x="9989" y="2220"/>
                      </a:cubicBezTo>
                      <a:cubicBezTo>
                        <a:pt x="2413" y="5428"/>
                        <a:pt x="-1128" y="14170"/>
                        <a:pt x="2081" y="21746"/>
                      </a:cubicBezTo>
                      <a:cubicBezTo>
                        <a:pt x="5283" y="29309"/>
                        <a:pt x="14002" y="32853"/>
                        <a:pt x="21572" y="29670"/>
                      </a:cubicBezTo>
                      <a:cubicBezTo>
                        <a:pt x="29144" y="26512"/>
                        <a:pt x="32722" y="17814"/>
                        <a:pt x="29564" y="10242"/>
                      </a:cubicBezTo>
                      <a:cubicBezTo>
                        <a:pt x="29548" y="10204"/>
                        <a:pt x="29532" y="10166"/>
                        <a:pt x="29516" y="1012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53" name="任意多边形: 形状 129"/>
                <p:cNvSpPr/>
                <p:nvPr/>
              </p:nvSpPr>
              <p:spPr>
                <a:xfrm>
                  <a:off x="-8291949" y="4062198"/>
                  <a:ext cx="29788" cy="29801"/>
                </a:xfrm>
                <a:custGeom>
                  <a:avLst/>
                  <a:gdLst>
                    <a:gd name="connsiteX0" fmla="*/ 29516 w 29788"/>
                    <a:gd name="connsiteY0" fmla="*/ 10128 h 29801"/>
                    <a:gd name="connsiteX1" fmla="*/ 9989 w 29788"/>
                    <a:gd name="connsiteY1" fmla="*/ 2220 h 29801"/>
                    <a:gd name="connsiteX2" fmla="*/ 2081 w 29788"/>
                    <a:gd name="connsiteY2" fmla="*/ 21746 h 29801"/>
                    <a:gd name="connsiteX3" fmla="*/ 21572 w 29788"/>
                    <a:gd name="connsiteY3" fmla="*/ 29670 h 29801"/>
                    <a:gd name="connsiteX4" fmla="*/ 29516 w 29788"/>
                    <a:gd name="connsiteY4" fmla="*/ 10128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88" h="29801">
                      <a:moveTo>
                        <a:pt x="29516" y="10128"/>
                      </a:moveTo>
                      <a:cubicBezTo>
                        <a:pt x="26308" y="2552"/>
                        <a:pt x="17565" y="-989"/>
                        <a:pt x="9989" y="2220"/>
                      </a:cubicBezTo>
                      <a:cubicBezTo>
                        <a:pt x="2413" y="5428"/>
                        <a:pt x="-1128" y="14170"/>
                        <a:pt x="2081" y="21746"/>
                      </a:cubicBezTo>
                      <a:cubicBezTo>
                        <a:pt x="5283" y="29309"/>
                        <a:pt x="14002" y="32853"/>
                        <a:pt x="21572" y="29670"/>
                      </a:cubicBezTo>
                      <a:cubicBezTo>
                        <a:pt x="29152" y="26458"/>
                        <a:pt x="32705" y="17718"/>
                        <a:pt x="29516" y="1012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54" name="任意多边形: 形状 130"/>
                <p:cNvSpPr/>
                <p:nvPr/>
              </p:nvSpPr>
              <p:spPr>
                <a:xfrm>
                  <a:off x="-8250398" y="4161245"/>
                  <a:ext cx="29882" cy="29886"/>
                </a:xfrm>
                <a:custGeom>
                  <a:avLst/>
                  <a:gdLst>
                    <a:gd name="connsiteX0" fmla="*/ 29626 w 29882"/>
                    <a:gd name="connsiteY0" fmla="*/ 10221 h 29886"/>
                    <a:gd name="connsiteX1" fmla="*/ 10082 w 29882"/>
                    <a:gd name="connsiteY1" fmla="*/ 2195 h 29886"/>
                    <a:gd name="connsiteX2" fmla="*/ 2056 w 29882"/>
                    <a:gd name="connsiteY2" fmla="*/ 21739 h 29886"/>
                    <a:gd name="connsiteX3" fmla="*/ 21600 w 29882"/>
                    <a:gd name="connsiteY3" fmla="*/ 29765 h 29886"/>
                    <a:gd name="connsiteX4" fmla="*/ 21639 w 29882"/>
                    <a:gd name="connsiteY4" fmla="*/ 29748 h 29886"/>
                    <a:gd name="connsiteX5" fmla="*/ 29626 w 29882"/>
                    <a:gd name="connsiteY5" fmla="*/ 10221 h 2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82" h="29886">
                      <a:moveTo>
                        <a:pt x="29626" y="10221"/>
                      </a:moveTo>
                      <a:cubicBezTo>
                        <a:pt x="26445" y="2608"/>
                        <a:pt x="17695" y="-985"/>
                        <a:pt x="10082" y="2195"/>
                      </a:cubicBezTo>
                      <a:cubicBezTo>
                        <a:pt x="2469" y="5376"/>
                        <a:pt x="-1125" y="14126"/>
                        <a:pt x="2056" y="21739"/>
                      </a:cubicBezTo>
                      <a:cubicBezTo>
                        <a:pt x="5237" y="29352"/>
                        <a:pt x="13987" y="32945"/>
                        <a:pt x="21600" y="29765"/>
                      </a:cubicBezTo>
                      <a:cubicBezTo>
                        <a:pt x="21613" y="29759"/>
                        <a:pt x="21626" y="29754"/>
                        <a:pt x="21639" y="29748"/>
                      </a:cubicBezTo>
                      <a:cubicBezTo>
                        <a:pt x="29222" y="26547"/>
                        <a:pt x="32792" y="17819"/>
                        <a:pt x="29626" y="1022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55" name="任意多边形: 形状 131"/>
                <p:cNvSpPr/>
                <p:nvPr/>
              </p:nvSpPr>
              <p:spPr>
                <a:xfrm>
                  <a:off x="-8208774" y="4260390"/>
                  <a:ext cx="29858" cy="29858"/>
                </a:xfrm>
                <a:custGeom>
                  <a:avLst/>
                  <a:gdLst>
                    <a:gd name="connsiteX0" fmla="*/ 29605 w 29858"/>
                    <a:gd name="connsiteY0" fmla="*/ 10228 h 29858"/>
                    <a:gd name="connsiteX1" fmla="*/ 10089 w 29858"/>
                    <a:gd name="connsiteY1" fmla="*/ 2187 h 29858"/>
                    <a:gd name="connsiteX2" fmla="*/ 2048 w 29858"/>
                    <a:gd name="connsiteY2" fmla="*/ 21703 h 29858"/>
                    <a:gd name="connsiteX3" fmla="*/ 21564 w 29858"/>
                    <a:gd name="connsiteY3" fmla="*/ 29744 h 29858"/>
                    <a:gd name="connsiteX4" fmla="*/ 21605 w 29858"/>
                    <a:gd name="connsiteY4" fmla="*/ 29727 h 29858"/>
                    <a:gd name="connsiteX5" fmla="*/ 29605 w 29858"/>
                    <a:gd name="connsiteY5" fmla="*/ 10228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58" h="29858">
                      <a:moveTo>
                        <a:pt x="29605" y="10228"/>
                      </a:moveTo>
                      <a:cubicBezTo>
                        <a:pt x="26436" y="2619"/>
                        <a:pt x="17699" y="-981"/>
                        <a:pt x="10089" y="2187"/>
                      </a:cubicBezTo>
                      <a:cubicBezTo>
                        <a:pt x="2480" y="5356"/>
                        <a:pt x="-1120" y="14094"/>
                        <a:pt x="2048" y="21703"/>
                      </a:cubicBezTo>
                      <a:cubicBezTo>
                        <a:pt x="5217" y="29313"/>
                        <a:pt x="13955" y="32913"/>
                        <a:pt x="21564" y="29744"/>
                      </a:cubicBezTo>
                      <a:cubicBezTo>
                        <a:pt x="21578" y="29739"/>
                        <a:pt x="21591" y="29733"/>
                        <a:pt x="21605" y="29727"/>
                      </a:cubicBezTo>
                      <a:cubicBezTo>
                        <a:pt x="29189" y="26543"/>
                        <a:pt x="32768" y="17822"/>
                        <a:pt x="29605" y="1022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56" name="任意多边形: 形状 132"/>
                <p:cNvSpPr/>
                <p:nvPr/>
              </p:nvSpPr>
              <p:spPr>
                <a:xfrm>
                  <a:off x="-8167074" y="4359563"/>
                  <a:ext cx="29846" cy="29801"/>
                </a:xfrm>
                <a:custGeom>
                  <a:avLst/>
                  <a:gdLst>
                    <a:gd name="connsiteX0" fmla="*/ 29538 w 29846"/>
                    <a:gd name="connsiteY0" fmla="*/ 10180 h 29801"/>
                    <a:gd name="connsiteX1" fmla="*/ 10041 w 29846"/>
                    <a:gd name="connsiteY1" fmla="*/ 2198 h 29801"/>
                    <a:gd name="connsiteX2" fmla="*/ 2059 w 29846"/>
                    <a:gd name="connsiteY2" fmla="*/ 21695 h 29801"/>
                    <a:gd name="connsiteX3" fmla="*/ 21551 w 29846"/>
                    <a:gd name="connsiteY3" fmla="*/ 29679 h 29801"/>
                    <a:gd name="connsiteX4" fmla="*/ 29650 w 29846"/>
                    <a:gd name="connsiteY4" fmla="*/ 10447 h 29801"/>
                    <a:gd name="connsiteX5" fmla="*/ 29538 w 29846"/>
                    <a:gd name="connsiteY5" fmla="*/ 10180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6" h="29801">
                      <a:moveTo>
                        <a:pt x="29538" y="10180"/>
                      </a:moveTo>
                      <a:cubicBezTo>
                        <a:pt x="26358" y="2592"/>
                        <a:pt x="17629" y="-982"/>
                        <a:pt x="10041" y="2198"/>
                      </a:cubicBezTo>
                      <a:cubicBezTo>
                        <a:pt x="2453" y="5378"/>
                        <a:pt x="-1121" y="14107"/>
                        <a:pt x="2059" y="21695"/>
                      </a:cubicBezTo>
                      <a:cubicBezTo>
                        <a:pt x="5238" y="29281"/>
                        <a:pt x="13964" y="32855"/>
                        <a:pt x="21551" y="29679"/>
                      </a:cubicBezTo>
                      <a:cubicBezTo>
                        <a:pt x="29098" y="26605"/>
                        <a:pt x="32724" y="17994"/>
                        <a:pt x="29650" y="10447"/>
                      </a:cubicBezTo>
                      <a:cubicBezTo>
                        <a:pt x="29613" y="10358"/>
                        <a:pt x="29576" y="10269"/>
                        <a:pt x="29538" y="1018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57" name="任意多边形: 形状 133"/>
                <p:cNvSpPr/>
                <p:nvPr/>
              </p:nvSpPr>
              <p:spPr>
                <a:xfrm>
                  <a:off x="-8125415" y="4458738"/>
                  <a:ext cx="29786" cy="29773"/>
                </a:xfrm>
                <a:custGeom>
                  <a:avLst/>
                  <a:gdLst>
                    <a:gd name="connsiteX0" fmla="*/ 29511 w 29786"/>
                    <a:gd name="connsiteY0" fmla="*/ 10172 h 29773"/>
                    <a:gd name="connsiteX1" fmla="*/ 10033 w 29786"/>
                    <a:gd name="connsiteY1" fmla="*/ 2197 h 29773"/>
                    <a:gd name="connsiteX2" fmla="*/ 2058 w 29786"/>
                    <a:gd name="connsiteY2" fmla="*/ 21675 h 29773"/>
                    <a:gd name="connsiteX3" fmla="*/ 21536 w 29786"/>
                    <a:gd name="connsiteY3" fmla="*/ 29650 h 29773"/>
                    <a:gd name="connsiteX4" fmla="*/ 21553 w 29786"/>
                    <a:gd name="connsiteY4" fmla="*/ 29643 h 29773"/>
                    <a:gd name="connsiteX5" fmla="*/ 29537 w 29786"/>
                    <a:gd name="connsiteY5" fmla="*/ 10233 h 29773"/>
                    <a:gd name="connsiteX6" fmla="*/ 29511 w 29786"/>
                    <a:gd name="connsiteY6" fmla="*/ 10172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86" h="29773">
                      <a:moveTo>
                        <a:pt x="29511" y="10172"/>
                      </a:moveTo>
                      <a:cubicBezTo>
                        <a:pt x="26335" y="2591"/>
                        <a:pt x="17614" y="-980"/>
                        <a:pt x="10033" y="2197"/>
                      </a:cubicBezTo>
                      <a:cubicBezTo>
                        <a:pt x="2452" y="5373"/>
                        <a:pt x="-1119" y="14094"/>
                        <a:pt x="2058" y="21675"/>
                      </a:cubicBezTo>
                      <a:cubicBezTo>
                        <a:pt x="5234" y="29256"/>
                        <a:pt x="13955" y="32826"/>
                        <a:pt x="21536" y="29650"/>
                      </a:cubicBezTo>
                      <a:cubicBezTo>
                        <a:pt x="21541" y="29647"/>
                        <a:pt x="21547" y="29645"/>
                        <a:pt x="21553" y="29643"/>
                      </a:cubicBezTo>
                      <a:cubicBezTo>
                        <a:pt x="29117" y="26488"/>
                        <a:pt x="32692" y="17798"/>
                        <a:pt x="29537" y="10233"/>
                      </a:cubicBezTo>
                      <a:cubicBezTo>
                        <a:pt x="29528" y="10213"/>
                        <a:pt x="29519" y="10192"/>
                        <a:pt x="29511" y="1017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58" name="任意多边形: 形状 134"/>
                <p:cNvSpPr/>
                <p:nvPr/>
              </p:nvSpPr>
              <p:spPr>
                <a:xfrm>
                  <a:off x="-8083781" y="4557875"/>
                  <a:ext cx="29792" cy="29801"/>
                </a:xfrm>
                <a:custGeom>
                  <a:avLst/>
                  <a:gdLst>
                    <a:gd name="connsiteX0" fmla="*/ 29523 w 29792"/>
                    <a:gd name="connsiteY0" fmla="*/ 10146 h 29801"/>
                    <a:gd name="connsiteX1" fmla="*/ 10006 w 29792"/>
                    <a:gd name="connsiteY1" fmla="*/ 2212 h 29801"/>
                    <a:gd name="connsiteX2" fmla="*/ 2073 w 29792"/>
                    <a:gd name="connsiteY2" fmla="*/ 21729 h 29801"/>
                    <a:gd name="connsiteX3" fmla="*/ 21565 w 29792"/>
                    <a:gd name="connsiteY3" fmla="*/ 29673 h 29801"/>
                    <a:gd name="connsiteX4" fmla="*/ 29523 w 29792"/>
                    <a:gd name="connsiteY4" fmla="*/ 10145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92" h="29801">
                      <a:moveTo>
                        <a:pt x="29523" y="10146"/>
                      </a:moveTo>
                      <a:cubicBezTo>
                        <a:pt x="26325" y="2565"/>
                        <a:pt x="17587" y="-986"/>
                        <a:pt x="10006" y="2212"/>
                      </a:cubicBezTo>
                      <a:cubicBezTo>
                        <a:pt x="2426" y="5411"/>
                        <a:pt x="-1125" y="14149"/>
                        <a:pt x="2073" y="21729"/>
                      </a:cubicBezTo>
                      <a:cubicBezTo>
                        <a:pt x="5268" y="29300"/>
                        <a:pt x="13989" y="32854"/>
                        <a:pt x="21565" y="29673"/>
                      </a:cubicBezTo>
                      <a:cubicBezTo>
                        <a:pt x="29149" y="26472"/>
                        <a:pt x="32709" y="17735"/>
                        <a:pt x="29523" y="1014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59" name="任意多边形: 形状 135"/>
                <p:cNvSpPr/>
                <p:nvPr/>
              </p:nvSpPr>
              <p:spPr>
                <a:xfrm>
                  <a:off x="-8338278" y="4139919"/>
                  <a:ext cx="29862" cy="29858"/>
                </a:xfrm>
                <a:custGeom>
                  <a:avLst/>
                  <a:gdLst>
                    <a:gd name="connsiteX0" fmla="*/ 29596 w 29862"/>
                    <a:gd name="connsiteY0" fmla="*/ 10206 h 29858"/>
                    <a:gd name="connsiteX1" fmla="*/ 10067 w 29862"/>
                    <a:gd name="connsiteY1" fmla="*/ 2197 h 29858"/>
                    <a:gd name="connsiteX2" fmla="*/ 2058 w 29862"/>
                    <a:gd name="connsiteY2" fmla="*/ 21726 h 29858"/>
                    <a:gd name="connsiteX3" fmla="*/ 21586 w 29862"/>
                    <a:gd name="connsiteY3" fmla="*/ 29735 h 29858"/>
                    <a:gd name="connsiteX4" fmla="*/ 21623 w 29862"/>
                    <a:gd name="connsiteY4" fmla="*/ 29719 h 29858"/>
                    <a:gd name="connsiteX5" fmla="*/ 29596 w 29862"/>
                    <a:gd name="connsiteY5" fmla="*/ 10206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62" h="29858">
                      <a:moveTo>
                        <a:pt x="29596" y="10206"/>
                      </a:moveTo>
                      <a:cubicBezTo>
                        <a:pt x="26415" y="2602"/>
                        <a:pt x="17672" y="-984"/>
                        <a:pt x="10067" y="2197"/>
                      </a:cubicBezTo>
                      <a:cubicBezTo>
                        <a:pt x="2463" y="5378"/>
                        <a:pt x="-1123" y="14121"/>
                        <a:pt x="2058" y="21726"/>
                      </a:cubicBezTo>
                      <a:cubicBezTo>
                        <a:pt x="5239" y="29330"/>
                        <a:pt x="13982" y="32916"/>
                        <a:pt x="21586" y="29735"/>
                      </a:cubicBezTo>
                      <a:cubicBezTo>
                        <a:pt x="21599" y="29730"/>
                        <a:pt x="21611" y="29725"/>
                        <a:pt x="21623" y="29719"/>
                      </a:cubicBezTo>
                      <a:cubicBezTo>
                        <a:pt x="29211" y="26530"/>
                        <a:pt x="32779" y="17796"/>
                        <a:pt x="29596" y="1020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60" name="任意多边形: 形状 136"/>
                <p:cNvSpPr/>
                <p:nvPr/>
              </p:nvSpPr>
              <p:spPr>
                <a:xfrm>
                  <a:off x="-8296679" y="4239032"/>
                  <a:ext cx="29853" cy="29858"/>
                </a:xfrm>
                <a:custGeom>
                  <a:avLst/>
                  <a:gdLst>
                    <a:gd name="connsiteX0" fmla="*/ 29601 w 29853"/>
                    <a:gd name="connsiteY0" fmla="*/ 10218 h 29858"/>
                    <a:gd name="connsiteX1" fmla="*/ 10079 w 29853"/>
                    <a:gd name="connsiteY1" fmla="*/ 2192 h 29858"/>
                    <a:gd name="connsiteX2" fmla="*/ 2053 w 29853"/>
                    <a:gd name="connsiteY2" fmla="*/ 21713 h 29858"/>
                    <a:gd name="connsiteX3" fmla="*/ 21574 w 29853"/>
                    <a:gd name="connsiteY3" fmla="*/ 29740 h 29858"/>
                    <a:gd name="connsiteX4" fmla="*/ 21628 w 29853"/>
                    <a:gd name="connsiteY4" fmla="*/ 29717 h 29858"/>
                    <a:gd name="connsiteX5" fmla="*/ 29601 w 29853"/>
                    <a:gd name="connsiteY5" fmla="*/ 10218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53" h="29858">
                      <a:moveTo>
                        <a:pt x="29601" y="10218"/>
                      </a:moveTo>
                      <a:cubicBezTo>
                        <a:pt x="26427" y="2611"/>
                        <a:pt x="17686" y="-983"/>
                        <a:pt x="10079" y="2192"/>
                      </a:cubicBezTo>
                      <a:cubicBezTo>
                        <a:pt x="2472" y="5366"/>
                        <a:pt x="-1122" y="14106"/>
                        <a:pt x="2053" y="21713"/>
                      </a:cubicBezTo>
                      <a:cubicBezTo>
                        <a:pt x="5227" y="29321"/>
                        <a:pt x="13967" y="32914"/>
                        <a:pt x="21574" y="29740"/>
                      </a:cubicBezTo>
                      <a:cubicBezTo>
                        <a:pt x="21592" y="29732"/>
                        <a:pt x="21610" y="29725"/>
                        <a:pt x="21628" y="29717"/>
                      </a:cubicBezTo>
                      <a:cubicBezTo>
                        <a:pt x="29196" y="26516"/>
                        <a:pt x="32758" y="17804"/>
                        <a:pt x="29601" y="1021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61" name="任意多边形: 形状 137"/>
                <p:cNvSpPr/>
                <p:nvPr/>
              </p:nvSpPr>
              <p:spPr>
                <a:xfrm>
                  <a:off x="-8254988" y="4338215"/>
                  <a:ext cx="29838" cy="29830"/>
                </a:xfrm>
                <a:custGeom>
                  <a:avLst/>
                  <a:gdLst>
                    <a:gd name="connsiteX0" fmla="*/ 29570 w 29838"/>
                    <a:gd name="connsiteY0" fmla="*/ 10201 h 29830"/>
                    <a:gd name="connsiteX1" fmla="*/ 10062 w 29838"/>
                    <a:gd name="connsiteY1" fmla="*/ 2194 h 29830"/>
                    <a:gd name="connsiteX2" fmla="*/ 2055 w 29838"/>
                    <a:gd name="connsiteY2" fmla="*/ 21702 h 29830"/>
                    <a:gd name="connsiteX3" fmla="*/ 21563 w 29838"/>
                    <a:gd name="connsiteY3" fmla="*/ 29709 h 29830"/>
                    <a:gd name="connsiteX4" fmla="*/ 21584 w 29838"/>
                    <a:gd name="connsiteY4" fmla="*/ 29701 h 29830"/>
                    <a:gd name="connsiteX5" fmla="*/ 29584 w 29838"/>
                    <a:gd name="connsiteY5" fmla="*/ 10233 h 29830"/>
                    <a:gd name="connsiteX6" fmla="*/ 29570 w 29838"/>
                    <a:gd name="connsiteY6" fmla="*/ 10201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38" h="29830">
                      <a:moveTo>
                        <a:pt x="29570" y="10201"/>
                      </a:moveTo>
                      <a:cubicBezTo>
                        <a:pt x="26395" y="2603"/>
                        <a:pt x="17661" y="-982"/>
                        <a:pt x="10062" y="2194"/>
                      </a:cubicBezTo>
                      <a:cubicBezTo>
                        <a:pt x="2464" y="5370"/>
                        <a:pt x="-1121" y="14104"/>
                        <a:pt x="2055" y="21702"/>
                      </a:cubicBezTo>
                      <a:cubicBezTo>
                        <a:pt x="5231" y="29300"/>
                        <a:pt x="13965" y="32885"/>
                        <a:pt x="21563" y="29709"/>
                      </a:cubicBezTo>
                      <a:cubicBezTo>
                        <a:pt x="21570" y="29707"/>
                        <a:pt x="21577" y="29704"/>
                        <a:pt x="21584" y="29701"/>
                      </a:cubicBezTo>
                      <a:cubicBezTo>
                        <a:pt x="29169" y="26534"/>
                        <a:pt x="32750" y="17818"/>
                        <a:pt x="29584" y="10233"/>
                      </a:cubicBezTo>
                      <a:cubicBezTo>
                        <a:pt x="29579" y="10222"/>
                        <a:pt x="29575" y="10212"/>
                        <a:pt x="29570" y="1020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62" name="任意多边形: 形状 138"/>
                <p:cNvSpPr/>
                <p:nvPr/>
              </p:nvSpPr>
              <p:spPr>
                <a:xfrm>
                  <a:off x="-8213375" y="4437343"/>
                  <a:ext cx="29841" cy="29801"/>
                </a:xfrm>
                <a:custGeom>
                  <a:avLst/>
                  <a:gdLst>
                    <a:gd name="connsiteX0" fmla="*/ 29533 w 29841"/>
                    <a:gd name="connsiteY0" fmla="*/ 10170 h 29801"/>
                    <a:gd name="connsiteX1" fmla="*/ 10031 w 29841"/>
                    <a:gd name="connsiteY1" fmla="*/ 2202 h 29801"/>
                    <a:gd name="connsiteX2" fmla="*/ 2063 w 29841"/>
                    <a:gd name="connsiteY2" fmla="*/ 21705 h 29801"/>
                    <a:gd name="connsiteX3" fmla="*/ 21566 w 29841"/>
                    <a:gd name="connsiteY3" fmla="*/ 29672 h 29801"/>
                    <a:gd name="connsiteX4" fmla="*/ 21575 w 29841"/>
                    <a:gd name="connsiteY4" fmla="*/ 29669 h 29801"/>
                    <a:gd name="connsiteX5" fmla="*/ 29629 w 29841"/>
                    <a:gd name="connsiteY5" fmla="*/ 10396 h 29801"/>
                    <a:gd name="connsiteX6" fmla="*/ 29533 w 29841"/>
                    <a:gd name="connsiteY6" fmla="*/ 10169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41" h="29801">
                      <a:moveTo>
                        <a:pt x="29533" y="10170"/>
                      </a:moveTo>
                      <a:cubicBezTo>
                        <a:pt x="26348" y="2584"/>
                        <a:pt x="17616" y="-983"/>
                        <a:pt x="10031" y="2202"/>
                      </a:cubicBezTo>
                      <a:cubicBezTo>
                        <a:pt x="2445" y="5388"/>
                        <a:pt x="-1122" y="14120"/>
                        <a:pt x="2063" y="21705"/>
                      </a:cubicBezTo>
                      <a:cubicBezTo>
                        <a:pt x="5249" y="29291"/>
                        <a:pt x="13981" y="32858"/>
                        <a:pt x="21566" y="29672"/>
                      </a:cubicBezTo>
                      <a:cubicBezTo>
                        <a:pt x="21569" y="29671"/>
                        <a:pt x="21572" y="29670"/>
                        <a:pt x="21575" y="29669"/>
                      </a:cubicBezTo>
                      <a:cubicBezTo>
                        <a:pt x="29121" y="26571"/>
                        <a:pt x="32727" y="17942"/>
                        <a:pt x="29629" y="10396"/>
                      </a:cubicBezTo>
                      <a:cubicBezTo>
                        <a:pt x="29598" y="10321"/>
                        <a:pt x="29566" y="10245"/>
                        <a:pt x="29533" y="1016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63" name="任意多边形: 形状 139"/>
                <p:cNvSpPr/>
                <p:nvPr/>
              </p:nvSpPr>
              <p:spPr>
                <a:xfrm>
                  <a:off x="-8171726" y="4536501"/>
                  <a:ext cx="29797" cy="29801"/>
                </a:xfrm>
                <a:custGeom>
                  <a:avLst/>
                  <a:gdLst>
                    <a:gd name="connsiteX0" fmla="*/ 29531 w 29797"/>
                    <a:gd name="connsiteY0" fmla="*/ 10164 h 29801"/>
                    <a:gd name="connsiteX1" fmla="*/ 10025 w 29797"/>
                    <a:gd name="connsiteY1" fmla="*/ 2204 h 29801"/>
                    <a:gd name="connsiteX2" fmla="*/ 2065 w 29797"/>
                    <a:gd name="connsiteY2" fmla="*/ 21710 h 29801"/>
                    <a:gd name="connsiteX3" fmla="*/ 21571 w 29797"/>
                    <a:gd name="connsiteY3" fmla="*/ 29670 h 29801"/>
                    <a:gd name="connsiteX4" fmla="*/ 21587 w 29797"/>
                    <a:gd name="connsiteY4" fmla="*/ 29664 h 29801"/>
                    <a:gd name="connsiteX5" fmla="*/ 29531 w 29797"/>
                    <a:gd name="connsiteY5" fmla="*/ 10164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7" h="29801">
                      <a:moveTo>
                        <a:pt x="29531" y="10164"/>
                      </a:moveTo>
                      <a:cubicBezTo>
                        <a:pt x="26343" y="2580"/>
                        <a:pt x="17610" y="-984"/>
                        <a:pt x="10025" y="2204"/>
                      </a:cubicBezTo>
                      <a:cubicBezTo>
                        <a:pt x="2441" y="5393"/>
                        <a:pt x="-1123" y="14126"/>
                        <a:pt x="2065" y="21710"/>
                      </a:cubicBezTo>
                      <a:cubicBezTo>
                        <a:pt x="5254" y="29295"/>
                        <a:pt x="13987" y="32859"/>
                        <a:pt x="21571" y="29670"/>
                      </a:cubicBezTo>
                      <a:cubicBezTo>
                        <a:pt x="21577" y="29668"/>
                        <a:pt x="21582" y="29666"/>
                        <a:pt x="21587" y="29664"/>
                      </a:cubicBezTo>
                      <a:cubicBezTo>
                        <a:pt x="29156" y="26463"/>
                        <a:pt x="32709" y="17743"/>
                        <a:pt x="29531" y="1016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64" name="任意多边形: 形状 140"/>
                <p:cNvSpPr/>
                <p:nvPr/>
              </p:nvSpPr>
              <p:spPr>
                <a:xfrm>
                  <a:off x="-8130058" y="4635571"/>
                  <a:ext cx="29804" cy="29830"/>
                </a:xfrm>
                <a:custGeom>
                  <a:avLst/>
                  <a:gdLst>
                    <a:gd name="connsiteX0" fmla="*/ 29566 w 29804"/>
                    <a:gd name="connsiteY0" fmla="*/ 10191 h 29830"/>
                    <a:gd name="connsiteX1" fmla="*/ 10052 w 29804"/>
                    <a:gd name="connsiteY1" fmla="*/ 2198 h 29830"/>
                    <a:gd name="connsiteX2" fmla="*/ 2059 w 29804"/>
                    <a:gd name="connsiteY2" fmla="*/ 21712 h 29830"/>
                    <a:gd name="connsiteX3" fmla="*/ 21573 w 29804"/>
                    <a:gd name="connsiteY3" fmla="*/ 29705 h 29830"/>
                    <a:gd name="connsiteX4" fmla="*/ 21608 w 29804"/>
                    <a:gd name="connsiteY4" fmla="*/ 29691 h 29830"/>
                    <a:gd name="connsiteX5" fmla="*/ 29566 w 29804"/>
                    <a:gd name="connsiteY5" fmla="*/ 10191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4" h="29830">
                      <a:moveTo>
                        <a:pt x="29566" y="10191"/>
                      </a:moveTo>
                      <a:cubicBezTo>
                        <a:pt x="26385" y="2595"/>
                        <a:pt x="17648" y="-983"/>
                        <a:pt x="10052" y="2198"/>
                      </a:cubicBezTo>
                      <a:cubicBezTo>
                        <a:pt x="2456" y="5379"/>
                        <a:pt x="-1122" y="14116"/>
                        <a:pt x="2059" y="21712"/>
                      </a:cubicBezTo>
                      <a:cubicBezTo>
                        <a:pt x="5240" y="29308"/>
                        <a:pt x="13977" y="32887"/>
                        <a:pt x="21573" y="29705"/>
                      </a:cubicBezTo>
                      <a:cubicBezTo>
                        <a:pt x="21585" y="29700"/>
                        <a:pt x="21596" y="29695"/>
                        <a:pt x="21608" y="29691"/>
                      </a:cubicBezTo>
                      <a:cubicBezTo>
                        <a:pt x="29146" y="26461"/>
                        <a:pt x="32692" y="17774"/>
                        <a:pt x="29566" y="1019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65" name="任意多边形: 形状 141"/>
                <p:cNvSpPr/>
                <p:nvPr/>
              </p:nvSpPr>
              <p:spPr>
                <a:xfrm>
                  <a:off x="-8426167" y="4118545"/>
                  <a:ext cx="29792" cy="29801"/>
                </a:xfrm>
                <a:custGeom>
                  <a:avLst/>
                  <a:gdLst>
                    <a:gd name="connsiteX0" fmla="*/ 29533 w 29792"/>
                    <a:gd name="connsiteY0" fmla="*/ 10170 h 29801"/>
                    <a:gd name="connsiteX1" fmla="*/ 10031 w 29792"/>
                    <a:gd name="connsiteY1" fmla="*/ 2202 h 29801"/>
                    <a:gd name="connsiteX2" fmla="*/ 2063 w 29792"/>
                    <a:gd name="connsiteY2" fmla="*/ 21705 h 29801"/>
                    <a:gd name="connsiteX3" fmla="*/ 21566 w 29792"/>
                    <a:gd name="connsiteY3" fmla="*/ 29672 h 29801"/>
                    <a:gd name="connsiteX4" fmla="*/ 21575 w 29792"/>
                    <a:gd name="connsiteY4" fmla="*/ 29669 h 29801"/>
                    <a:gd name="connsiteX5" fmla="*/ 29533 w 29792"/>
                    <a:gd name="connsiteY5" fmla="*/ 10169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2" h="29801">
                      <a:moveTo>
                        <a:pt x="29533" y="10170"/>
                      </a:moveTo>
                      <a:cubicBezTo>
                        <a:pt x="26348" y="2584"/>
                        <a:pt x="17616" y="-983"/>
                        <a:pt x="10031" y="2202"/>
                      </a:cubicBezTo>
                      <a:cubicBezTo>
                        <a:pt x="2445" y="5388"/>
                        <a:pt x="-1122" y="14120"/>
                        <a:pt x="2063" y="21705"/>
                      </a:cubicBezTo>
                      <a:cubicBezTo>
                        <a:pt x="5249" y="29291"/>
                        <a:pt x="13981" y="32858"/>
                        <a:pt x="21566" y="29672"/>
                      </a:cubicBezTo>
                      <a:cubicBezTo>
                        <a:pt x="21569" y="29671"/>
                        <a:pt x="21572" y="29670"/>
                        <a:pt x="21575" y="29669"/>
                      </a:cubicBezTo>
                      <a:cubicBezTo>
                        <a:pt x="29143" y="26468"/>
                        <a:pt x="32701" y="17752"/>
                        <a:pt x="29533" y="1016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66" name="任意多边形: 形状 142"/>
                <p:cNvSpPr/>
                <p:nvPr/>
              </p:nvSpPr>
              <p:spPr>
                <a:xfrm>
                  <a:off x="-8384485" y="4217706"/>
                  <a:ext cx="29801" cy="29762"/>
                </a:xfrm>
                <a:custGeom>
                  <a:avLst/>
                  <a:gdLst>
                    <a:gd name="connsiteX0" fmla="*/ 29540 w 29801"/>
                    <a:gd name="connsiteY0" fmla="*/ 10147 h 29762"/>
                    <a:gd name="connsiteX1" fmla="*/ 9970 w 29801"/>
                    <a:gd name="connsiteY1" fmla="*/ 2188 h 29762"/>
                    <a:gd name="connsiteX2" fmla="*/ 2089 w 29801"/>
                    <a:gd name="connsiteY2" fmla="*/ 21726 h 29762"/>
                    <a:gd name="connsiteX3" fmla="*/ 21626 w 29801"/>
                    <a:gd name="connsiteY3" fmla="*/ 29608 h 29762"/>
                    <a:gd name="connsiteX4" fmla="*/ 29540 w 29801"/>
                    <a:gd name="connsiteY4" fmla="*/ 10147 h 29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01" h="29762">
                      <a:moveTo>
                        <a:pt x="29540" y="10147"/>
                      </a:moveTo>
                      <a:cubicBezTo>
                        <a:pt x="26298" y="2581"/>
                        <a:pt x="17572" y="-967"/>
                        <a:pt x="9970" y="2188"/>
                      </a:cubicBezTo>
                      <a:cubicBezTo>
                        <a:pt x="2399" y="5407"/>
                        <a:pt x="-1130" y="14154"/>
                        <a:pt x="2089" y="21726"/>
                      </a:cubicBezTo>
                      <a:cubicBezTo>
                        <a:pt x="5307" y="29298"/>
                        <a:pt x="14055" y="32826"/>
                        <a:pt x="21626" y="29608"/>
                      </a:cubicBezTo>
                      <a:cubicBezTo>
                        <a:pt x="29168" y="26402"/>
                        <a:pt x="32704" y="17706"/>
                        <a:pt x="29540" y="1014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67" name="任意多边形: 形状 143"/>
                <p:cNvSpPr/>
                <p:nvPr/>
              </p:nvSpPr>
              <p:spPr>
                <a:xfrm>
                  <a:off x="-8342979" y="4316757"/>
                  <a:ext cx="29845" cy="29858"/>
                </a:xfrm>
                <a:custGeom>
                  <a:avLst/>
                  <a:gdLst>
                    <a:gd name="connsiteX0" fmla="*/ 29596 w 29845"/>
                    <a:gd name="connsiteY0" fmla="*/ 10206 h 29858"/>
                    <a:gd name="connsiteX1" fmla="*/ 10067 w 29845"/>
                    <a:gd name="connsiteY1" fmla="*/ 2197 h 29858"/>
                    <a:gd name="connsiteX2" fmla="*/ 2058 w 29845"/>
                    <a:gd name="connsiteY2" fmla="*/ 21726 h 29858"/>
                    <a:gd name="connsiteX3" fmla="*/ 21586 w 29845"/>
                    <a:gd name="connsiteY3" fmla="*/ 29735 h 29858"/>
                    <a:gd name="connsiteX4" fmla="*/ 21623 w 29845"/>
                    <a:gd name="connsiteY4" fmla="*/ 29719 h 29858"/>
                    <a:gd name="connsiteX5" fmla="*/ 29596 w 29845"/>
                    <a:gd name="connsiteY5" fmla="*/ 10206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5" h="29858">
                      <a:moveTo>
                        <a:pt x="29596" y="10206"/>
                      </a:moveTo>
                      <a:cubicBezTo>
                        <a:pt x="26415" y="2602"/>
                        <a:pt x="17672" y="-984"/>
                        <a:pt x="10067" y="2197"/>
                      </a:cubicBezTo>
                      <a:cubicBezTo>
                        <a:pt x="2463" y="5378"/>
                        <a:pt x="-1123" y="14121"/>
                        <a:pt x="2058" y="21726"/>
                      </a:cubicBezTo>
                      <a:cubicBezTo>
                        <a:pt x="5239" y="29330"/>
                        <a:pt x="13982" y="32916"/>
                        <a:pt x="21586" y="29735"/>
                      </a:cubicBezTo>
                      <a:cubicBezTo>
                        <a:pt x="21599" y="29730"/>
                        <a:pt x="21611" y="29725"/>
                        <a:pt x="21623" y="29719"/>
                      </a:cubicBezTo>
                      <a:cubicBezTo>
                        <a:pt x="29187" y="26506"/>
                        <a:pt x="32746" y="17796"/>
                        <a:pt x="29596" y="1020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68" name="任意多边形: 形状 144"/>
                <p:cNvSpPr/>
                <p:nvPr/>
              </p:nvSpPr>
              <p:spPr>
                <a:xfrm>
                  <a:off x="-8301289" y="4415969"/>
                  <a:ext cx="29801" cy="29801"/>
                </a:xfrm>
                <a:custGeom>
                  <a:avLst/>
                  <a:gdLst>
                    <a:gd name="connsiteX0" fmla="*/ 29524 w 29801"/>
                    <a:gd name="connsiteY0" fmla="*/ 10147 h 29801"/>
                    <a:gd name="connsiteX1" fmla="*/ 10008 w 29801"/>
                    <a:gd name="connsiteY1" fmla="*/ 2212 h 29801"/>
                    <a:gd name="connsiteX2" fmla="*/ 2073 w 29801"/>
                    <a:gd name="connsiteY2" fmla="*/ 21728 h 29801"/>
                    <a:gd name="connsiteX3" fmla="*/ 21588 w 29801"/>
                    <a:gd name="connsiteY3" fmla="*/ 29663 h 29801"/>
                    <a:gd name="connsiteX4" fmla="*/ 21594 w 29801"/>
                    <a:gd name="connsiteY4" fmla="*/ 29661 h 29801"/>
                    <a:gd name="connsiteX5" fmla="*/ 29524 w 29801"/>
                    <a:gd name="connsiteY5" fmla="*/ 10147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1" h="29801">
                      <a:moveTo>
                        <a:pt x="29524" y="10147"/>
                      </a:moveTo>
                      <a:cubicBezTo>
                        <a:pt x="26326" y="2567"/>
                        <a:pt x="17589" y="-986"/>
                        <a:pt x="10008" y="2212"/>
                      </a:cubicBezTo>
                      <a:cubicBezTo>
                        <a:pt x="2428" y="5410"/>
                        <a:pt x="-1125" y="14147"/>
                        <a:pt x="2073" y="21728"/>
                      </a:cubicBezTo>
                      <a:cubicBezTo>
                        <a:pt x="5270" y="29308"/>
                        <a:pt x="14008" y="32861"/>
                        <a:pt x="21588" y="29663"/>
                      </a:cubicBezTo>
                      <a:cubicBezTo>
                        <a:pt x="21590" y="29662"/>
                        <a:pt x="21592" y="29662"/>
                        <a:pt x="21594" y="29661"/>
                      </a:cubicBezTo>
                      <a:cubicBezTo>
                        <a:pt x="29171" y="26461"/>
                        <a:pt x="32721" y="17726"/>
                        <a:pt x="29524" y="1014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69" name="任意多边形: 形状 145"/>
                <p:cNvSpPr/>
                <p:nvPr/>
              </p:nvSpPr>
              <p:spPr>
                <a:xfrm>
                  <a:off x="-8259659" y="4515037"/>
                  <a:ext cx="29834" cy="29830"/>
                </a:xfrm>
                <a:custGeom>
                  <a:avLst/>
                  <a:gdLst>
                    <a:gd name="connsiteX0" fmla="*/ 29583 w 29834"/>
                    <a:gd name="connsiteY0" fmla="*/ 10232 h 29830"/>
                    <a:gd name="connsiteX1" fmla="*/ 10093 w 29834"/>
                    <a:gd name="connsiteY1" fmla="*/ 2181 h 29830"/>
                    <a:gd name="connsiteX2" fmla="*/ 2042 w 29834"/>
                    <a:gd name="connsiteY2" fmla="*/ 21672 h 29830"/>
                    <a:gd name="connsiteX3" fmla="*/ 21511 w 29834"/>
                    <a:gd name="connsiteY3" fmla="*/ 29731 h 29830"/>
                    <a:gd name="connsiteX4" fmla="*/ 29603 w 29834"/>
                    <a:gd name="connsiteY4" fmla="*/ 10279 h 29830"/>
                    <a:gd name="connsiteX5" fmla="*/ 29583 w 29834"/>
                    <a:gd name="connsiteY5" fmla="*/ 10232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4" h="29830">
                      <a:moveTo>
                        <a:pt x="29583" y="10232"/>
                      </a:moveTo>
                      <a:cubicBezTo>
                        <a:pt x="26424" y="2626"/>
                        <a:pt x="17698" y="-978"/>
                        <a:pt x="10093" y="2181"/>
                      </a:cubicBezTo>
                      <a:cubicBezTo>
                        <a:pt x="2487" y="5340"/>
                        <a:pt x="-1117" y="14067"/>
                        <a:pt x="2042" y="21672"/>
                      </a:cubicBezTo>
                      <a:cubicBezTo>
                        <a:pt x="5198" y="29269"/>
                        <a:pt x="13910" y="32875"/>
                        <a:pt x="21511" y="29731"/>
                      </a:cubicBezTo>
                      <a:cubicBezTo>
                        <a:pt x="29117" y="26594"/>
                        <a:pt x="32740" y="17885"/>
                        <a:pt x="29603" y="10279"/>
                      </a:cubicBezTo>
                      <a:cubicBezTo>
                        <a:pt x="29596" y="10263"/>
                        <a:pt x="29590" y="10247"/>
                        <a:pt x="29583" y="1023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70" name="任意多边形: 形状 146"/>
                <p:cNvSpPr/>
                <p:nvPr/>
              </p:nvSpPr>
              <p:spPr>
                <a:xfrm>
                  <a:off x="-8217992" y="4614241"/>
                  <a:ext cx="29810" cy="29801"/>
                </a:xfrm>
                <a:custGeom>
                  <a:avLst/>
                  <a:gdLst>
                    <a:gd name="connsiteX0" fmla="*/ 29520 w 29810"/>
                    <a:gd name="connsiteY0" fmla="*/ 10139 h 29801"/>
                    <a:gd name="connsiteX1" fmla="*/ 9999 w 29810"/>
                    <a:gd name="connsiteY1" fmla="*/ 2216 h 29801"/>
                    <a:gd name="connsiteX2" fmla="*/ 2076 w 29810"/>
                    <a:gd name="connsiteY2" fmla="*/ 21736 h 29801"/>
                    <a:gd name="connsiteX3" fmla="*/ 21548 w 29810"/>
                    <a:gd name="connsiteY3" fmla="*/ 29680 h 29801"/>
                    <a:gd name="connsiteX4" fmla="*/ 29563 w 29810"/>
                    <a:gd name="connsiteY4" fmla="*/ 10240 h 29801"/>
                    <a:gd name="connsiteX5" fmla="*/ 29520 w 29810"/>
                    <a:gd name="connsiteY5" fmla="*/ 10138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0" h="29801">
                      <a:moveTo>
                        <a:pt x="29520" y="10139"/>
                      </a:moveTo>
                      <a:cubicBezTo>
                        <a:pt x="26318" y="2560"/>
                        <a:pt x="17578" y="-987"/>
                        <a:pt x="9999" y="2216"/>
                      </a:cubicBezTo>
                      <a:cubicBezTo>
                        <a:pt x="2421" y="5418"/>
                        <a:pt x="-1126" y="14158"/>
                        <a:pt x="2076" y="21736"/>
                      </a:cubicBezTo>
                      <a:cubicBezTo>
                        <a:pt x="5271" y="29295"/>
                        <a:pt x="13977" y="32847"/>
                        <a:pt x="21548" y="29680"/>
                      </a:cubicBezTo>
                      <a:cubicBezTo>
                        <a:pt x="29129" y="26525"/>
                        <a:pt x="32718" y="17822"/>
                        <a:pt x="29563" y="10240"/>
                      </a:cubicBezTo>
                      <a:cubicBezTo>
                        <a:pt x="29549" y="10206"/>
                        <a:pt x="29535" y="10172"/>
                        <a:pt x="29520" y="1013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71" name="任意多边形: 形状 147"/>
                <p:cNvSpPr/>
                <p:nvPr/>
              </p:nvSpPr>
              <p:spPr>
                <a:xfrm>
                  <a:off x="-8472478" y="4196334"/>
                  <a:ext cx="29788" cy="29801"/>
                </a:xfrm>
                <a:custGeom>
                  <a:avLst/>
                  <a:gdLst>
                    <a:gd name="connsiteX0" fmla="*/ 29525 w 29788"/>
                    <a:gd name="connsiteY0" fmla="*/ 10151 h 29801"/>
                    <a:gd name="connsiteX1" fmla="*/ 10012 w 29788"/>
                    <a:gd name="connsiteY1" fmla="*/ 2210 h 29801"/>
                    <a:gd name="connsiteX2" fmla="*/ 2071 w 29788"/>
                    <a:gd name="connsiteY2" fmla="*/ 21724 h 29801"/>
                    <a:gd name="connsiteX3" fmla="*/ 21553 w 29788"/>
                    <a:gd name="connsiteY3" fmla="*/ 29678 h 29801"/>
                    <a:gd name="connsiteX4" fmla="*/ 29526 w 29788"/>
                    <a:gd name="connsiteY4" fmla="*/ 10151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88" h="29801">
                      <a:moveTo>
                        <a:pt x="29525" y="10151"/>
                      </a:moveTo>
                      <a:cubicBezTo>
                        <a:pt x="26329" y="2569"/>
                        <a:pt x="17593" y="-986"/>
                        <a:pt x="10012" y="2210"/>
                      </a:cubicBezTo>
                      <a:cubicBezTo>
                        <a:pt x="2430" y="5406"/>
                        <a:pt x="-1125" y="14143"/>
                        <a:pt x="2071" y="21724"/>
                      </a:cubicBezTo>
                      <a:cubicBezTo>
                        <a:pt x="5262" y="29293"/>
                        <a:pt x="13977" y="32851"/>
                        <a:pt x="21553" y="29678"/>
                      </a:cubicBezTo>
                      <a:cubicBezTo>
                        <a:pt x="29136" y="26477"/>
                        <a:pt x="32701" y="17745"/>
                        <a:pt x="29526" y="1015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72" name="任意多边形: 形状 148"/>
                <p:cNvSpPr/>
                <p:nvPr/>
              </p:nvSpPr>
              <p:spPr>
                <a:xfrm>
                  <a:off x="-8430857" y="4295382"/>
                  <a:ext cx="29880" cy="29858"/>
                </a:xfrm>
                <a:custGeom>
                  <a:avLst/>
                  <a:gdLst>
                    <a:gd name="connsiteX0" fmla="*/ 29593 w 29880"/>
                    <a:gd name="connsiteY0" fmla="*/ 10199 h 29858"/>
                    <a:gd name="connsiteX1" fmla="*/ 10060 w 29880"/>
                    <a:gd name="connsiteY1" fmla="*/ 2200 h 29858"/>
                    <a:gd name="connsiteX2" fmla="*/ 2060 w 29880"/>
                    <a:gd name="connsiteY2" fmla="*/ 21732 h 29858"/>
                    <a:gd name="connsiteX3" fmla="*/ 21593 w 29880"/>
                    <a:gd name="connsiteY3" fmla="*/ 29732 h 29858"/>
                    <a:gd name="connsiteX4" fmla="*/ 21606 w 29880"/>
                    <a:gd name="connsiteY4" fmla="*/ 29727 h 29858"/>
                    <a:gd name="connsiteX5" fmla="*/ 29642 w 29880"/>
                    <a:gd name="connsiteY5" fmla="*/ 10317 h 29858"/>
                    <a:gd name="connsiteX6" fmla="*/ 29593 w 29880"/>
                    <a:gd name="connsiteY6" fmla="*/ 10199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80" h="29858">
                      <a:moveTo>
                        <a:pt x="29593" y="10199"/>
                      </a:moveTo>
                      <a:cubicBezTo>
                        <a:pt x="26408" y="2596"/>
                        <a:pt x="17663" y="-985"/>
                        <a:pt x="10060" y="2200"/>
                      </a:cubicBezTo>
                      <a:cubicBezTo>
                        <a:pt x="2457" y="5384"/>
                        <a:pt x="-1124" y="14130"/>
                        <a:pt x="2060" y="21732"/>
                      </a:cubicBezTo>
                      <a:cubicBezTo>
                        <a:pt x="5245" y="29335"/>
                        <a:pt x="13991" y="32917"/>
                        <a:pt x="21593" y="29732"/>
                      </a:cubicBezTo>
                      <a:cubicBezTo>
                        <a:pt x="21598" y="29730"/>
                        <a:pt x="21602" y="29728"/>
                        <a:pt x="21606" y="29727"/>
                      </a:cubicBezTo>
                      <a:cubicBezTo>
                        <a:pt x="29185" y="26586"/>
                        <a:pt x="32783" y="17896"/>
                        <a:pt x="29642" y="10317"/>
                      </a:cubicBezTo>
                      <a:cubicBezTo>
                        <a:pt x="29626" y="10278"/>
                        <a:pt x="29610" y="10238"/>
                        <a:pt x="29593" y="1019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73" name="任意多边形: 形状 149"/>
                <p:cNvSpPr/>
                <p:nvPr/>
              </p:nvSpPr>
              <p:spPr>
                <a:xfrm>
                  <a:off x="-8389201" y="4394488"/>
                  <a:ext cx="29812" cy="29830"/>
                </a:xfrm>
                <a:custGeom>
                  <a:avLst/>
                  <a:gdLst>
                    <a:gd name="connsiteX0" fmla="*/ 29541 w 29812"/>
                    <a:gd name="connsiteY0" fmla="*/ 10132 h 29830"/>
                    <a:gd name="connsiteX1" fmla="*/ 9993 w 29812"/>
                    <a:gd name="connsiteY1" fmla="*/ 2223 h 29830"/>
                    <a:gd name="connsiteX2" fmla="*/ 2084 w 29812"/>
                    <a:gd name="connsiteY2" fmla="*/ 21771 h 29830"/>
                    <a:gd name="connsiteX3" fmla="*/ 21512 w 29812"/>
                    <a:gd name="connsiteY3" fmla="*/ 29731 h 29830"/>
                    <a:gd name="connsiteX4" fmla="*/ 29548 w 29812"/>
                    <a:gd name="connsiteY4" fmla="*/ 10147 h 29830"/>
                    <a:gd name="connsiteX5" fmla="*/ 29541 w 29812"/>
                    <a:gd name="connsiteY5" fmla="*/ 10132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2" h="29830">
                      <a:moveTo>
                        <a:pt x="29541" y="10132"/>
                      </a:moveTo>
                      <a:cubicBezTo>
                        <a:pt x="26327" y="2550"/>
                        <a:pt x="17575" y="-991"/>
                        <a:pt x="9993" y="2223"/>
                      </a:cubicBezTo>
                      <a:cubicBezTo>
                        <a:pt x="2411" y="5437"/>
                        <a:pt x="-1130" y="14189"/>
                        <a:pt x="2084" y="21771"/>
                      </a:cubicBezTo>
                      <a:cubicBezTo>
                        <a:pt x="5278" y="29307"/>
                        <a:pt x="13949" y="32859"/>
                        <a:pt x="21512" y="29731"/>
                      </a:cubicBezTo>
                      <a:cubicBezTo>
                        <a:pt x="29139" y="26542"/>
                        <a:pt x="32736" y="17774"/>
                        <a:pt x="29548" y="10147"/>
                      </a:cubicBezTo>
                      <a:cubicBezTo>
                        <a:pt x="29546" y="10142"/>
                        <a:pt x="29543" y="10137"/>
                        <a:pt x="29541" y="1013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74" name="任意多边形: 形状 150"/>
                <p:cNvSpPr/>
                <p:nvPr/>
              </p:nvSpPr>
              <p:spPr>
                <a:xfrm>
                  <a:off x="-8347560" y="4493746"/>
                  <a:ext cx="29795" cy="29773"/>
                </a:xfrm>
                <a:custGeom>
                  <a:avLst/>
                  <a:gdLst>
                    <a:gd name="connsiteX0" fmla="*/ 29504 w 29795"/>
                    <a:gd name="connsiteY0" fmla="*/ 10155 h 29773"/>
                    <a:gd name="connsiteX1" fmla="*/ 10016 w 29795"/>
                    <a:gd name="connsiteY1" fmla="*/ 2204 h 29773"/>
                    <a:gd name="connsiteX2" fmla="*/ 2065 w 29795"/>
                    <a:gd name="connsiteY2" fmla="*/ 21692 h 29773"/>
                    <a:gd name="connsiteX3" fmla="*/ 21553 w 29795"/>
                    <a:gd name="connsiteY3" fmla="*/ 29643 h 29773"/>
                    <a:gd name="connsiteX4" fmla="*/ 21560 w 29795"/>
                    <a:gd name="connsiteY4" fmla="*/ 29640 h 29773"/>
                    <a:gd name="connsiteX5" fmla="*/ 29556 w 29795"/>
                    <a:gd name="connsiteY5" fmla="*/ 10279 h 29773"/>
                    <a:gd name="connsiteX6" fmla="*/ 29504 w 29795"/>
                    <a:gd name="connsiteY6" fmla="*/ 10155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95" h="29773">
                      <a:moveTo>
                        <a:pt x="29504" y="10155"/>
                      </a:moveTo>
                      <a:cubicBezTo>
                        <a:pt x="26318" y="2578"/>
                        <a:pt x="17593" y="-982"/>
                        <a:pt x="10016" y="2204"/>
                      </a:cubicBezTo>
                      <a:cubicBezTo>
                        <a:pt x="2439" y="5390"/>
                        <a:pt x="-1121" y="14115"/>
                        <a:pt x="2065" y="21692"/>
                      </a:cubicBezTo>
                      <a:cubicBezTo>
                        <a:pt x="5251" y="29269"/>
                        <a:pt x="13976" y="32829"/>
                        <a:pt x="21553" y="29643"/>
                      </a:cubicBezTo>
                      <a:cubicBezTo>
                        <a:pt x="21555" y="29642"/>
                        <a:pt x="21557" y="29641"/>
                        <a:pt x="21560" y="29640"/>
                      </a:cubicBezTo>
                      <a:cubicBezTo>
                        <a:pt x="29114" y="26502"/>
                        <a:pt x="32694" y="17833"/>
                        <a:pt x="29556" y="10279"/>
                      </a:cubicBezTo>
                      <a:cubicBezTo>
                        <a:pt x="29539" y="10237"/>
                        <a:pt x="29521" y="10196"/>
                        <a:pt x="29504" y="1015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75" name="任意多边形: 形状 151"/>
                <p:cNvSpPr/>
                <p:nvPr/>
              </p:nvSpPr>
              <p:spPr>
                <a:xfrm>
                  <a:off x="-8305943" y="4592816"/>
                  <a:ext cx="29873" cy="29886"/>
                </a:xfrm>
                <a:custGeom>
                  <a:avLst/>
                  <a:gdLst>
                    <a:gd name="connsiteX0" fmla="*/ 29633 w 29873"/>
                    <a:gd name="connsiteY0" fmla="*/ 10238 h 29886"/>
                    <a:gd name="connsiteX1" fmla="*/ 10099 w 29873"/>
                    <a:gd name="connsiteY1" fmla="*/ 2188 h 29886"/>
                    <a:gd name="connsiteX2" fmla="*/ 2049 w 29873"/>
                    <a:gd name="connsiteY2" fmla="*/ 21722 h 29886"/>
                    <a:gd name="connsiteX3" fmla="*/ 21583 w 29873"/>
                    <a:gd name="connsiteY3" fmla="*/ 29772 h 29886"/>
                    <a:gd name="connsiteX4" fmla="*/ 21632 w 29873"/>
                    <a:gd name="connsiteY4" fmla="*/ 29751 h 29886"/>
                    <a:gd name="connsiteX5" fmla="*/ 29633 w 29873"/>
                    <a:gd name="connsiteY5" fmla="*/ 10238 h 2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73" h="29886">
                      <a:moveTo>
                        <a:pt x="29633" y="10238"/>
                      </a:moveTo>
                      <a:cubicBezTo>
                        <a:pt x="26462" y="2621"/>
                        <a:pt x="17716" y="-983"/>
                        <a:pt x="10099" y="2188"/>
                      </a:cubicBezTo>
                      <a:cubicBezTo>
                        <a:pt x="2482" y="5359"/>
                        <a:pt x="-1122" y="14105"/>
                        <a:pt x="2049" y="21722"/>
                      </a:cubicBezTo>
                      <a:cubicBezTo>
                        <a:pt x="5220" y="29339"/>
                        <a:pt x="13966" y="32943"/>
                        <a:pt x="21583" y="29772"/>
                      </a:cubicBezTo>
                      <a:cubicBezTo>
                        <a:pt x="21599" y="29765"/>
                        <a:pt x="21616" y="29758"/>
                        <a:pt x="21632" y="29751"/>
                      </a:cubicBezTo>
                      <a:cubicBezTo>
                        <a:pt x="29201" y="26543"/>
                        <a:pt x="32771" y="17836"/>
                        <a:pt x="29633" y="1023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76" name="任意多边形: 形状 152"/>
                <p:cNvSpPr/>
                <p:nvPr/>
              </p:nvSpPr>
              <p:spPr>
                <a:xfrm>
                  <a:off x="-8264300" y="4691980"/>
                  <a:ext cx="29830" cy="29830"/>
                </a:xfrm>
                <a:custGeom>
                  <a:avLst/>
                  <a:gdLst>
                    <a:gd name="connsiteX0" fmla="*/ 29551 w 29830"/>
                    <a:gd name="connsiteY0" fmla="*/ 10155 h 29830"/>
                    <a:gd name="connsiteX1" fmla="*/ 10016 w 29830"/>
                    <a:gd name="connsiteY1" fmla="*/ 2213 h 29830"/>
                    <a:gd name="connsiteX2" fmla="*/ 2074 w 29830"/>
                    <a:gd name="connsiteY2" fmla="*/ 21748 h 29830"/>
                    <a:gd name="connsiteX3" fmla="*/ 21593 w 29830"/>
                    <a:gd name="connsiteY3" fmla="*/ 29697 h 29830"/>
                    <a:gd name="connsiteX4" fmla="*/ 29558 w 29830"/>
                    <a:gd name="connsiteY4" fmla="*/ 10172 h 29830"/>
                    <a:gd name="connsiteX5" fmla="*/ 29551 w 29830"/>
                    <a:gd name="connsiteY5" fmla="*/ 10155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0" h="29830">
                      <a:moveTo>
                        <a:pt x="29551" y="10155"/>
                      </a:moveTo>
                      <a:cubicBezTo>
                        <a:pt x="26350" y="2568"/>
                        <a:pt x="17604" y="-988"/>
                        <a:pt x="10016" y="2213"/>
                      </a:cubicBezTo>
                      <a:cubicBezTo>
                        <a:pt x="2429" y="5415"/>
                        <a:pt x="-1127" y="14161"/>
                        <a:pt x="2074" y="21748"/>
                      </a:cubicBezTo>
                      <a:cubicBezTo>
                        <a:pt x="5273" y="29329"/>
                        <a:pt x="14008" y="32887"/>
                        <a:pt x="21593" y="29697"/>
                      </a:cubicBezTo>
                      <a:cubicBezTo>
                        <a:pt x="29184" y="26505"/>
                        <a:pt x="32750" y="17763"/>
                        <a:pt x="29558" y="10172"/>
                      </a:cubicBezTo>
                      <a:cubicBezTo>
                        <a:pt x="29556" y="10166"/>
                        <a:pt x="29553" y="10161"/>
                        <a:pt x="29551" y="1015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77" name="任意多边形: 形状 153"/>
                <p:cNvSpPr/>
                <p:nvPr/>
              </p:nvSpPr>
              <p:spPr>
                <a:xfrm>
                  <a:off x="-8560416" y="4174913"/>
                  <a:ext cx="29823" cy="29801"/>
                </a:xfrm>
                <a:custGeom>
                  <a:avLst/>
                  <a:gdLst>
                    <a:gd name="connsiteX0" fmla="*/ 29554 w 29823"/>
                    <a:gd name="connsiteY0" fmla="*/ 10218 h 29801"/>
                    <a:gd name="connsiteX1" fmla="*/ 10079 w 29823"/>
                    <a:gd name="connsiteY1" fmla="*/ 2182 h 29801"/>
                    <a:gd name="connsiteX2" fmla="*/ 2043 w 29823"/>
                    <a:gd name="connsiteY2" fmla="*/ 21657 h 29801"/>
                    <a:gd name="connsiteX3" fmla="*/ 21518 w 29823"/>
                    <a:gd name="connsiteY3" fmla="*/ 29693 h 29801"/>
                    <a:gd name="connsiteX4" fmla="*/ 21595 w 29823"/>
                    <a:gd name="connsiteY4" fmla="*/ 29660 h 29801"/>
                    <a:gd name="connsiteX5" fmla="*/ 29576 w 29823"/>
                    <a:gd name="connsiteY5" fmla="*/ 10271 h 29801"/>
                    <a:gd name="connsiteX6" fmla="*/ 29554 w 29823"/>
                    <a:gd name="connsiteY6" fmla="*/ 10218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23" h="29801">
                      <a:moveTo>
                        <a:pt x="29554" y="10218"/>
                      </a:moveTo>
                      <a:cubicBezTo>
                        <a:pt x="26395" y="2621"/>
                        <a:pt x="17675" y="-977"/>
                        <a:pt x="10079" y="2182"/>
                      </a:cubicBezTo>
                      <a:cubicBezTo>
                        <a:pt x="2482" y="5341"/>
                        <a:pt x="-1116" y="14060"/>
                        <a:pt x="2043" y="21657"/>
                      </a:cubicBezTo>
                      <a:cubicBezTo>
                        <a:pt x="5202" y="29254"/>
                        <a:pt x="13921" y="32851"/>
                        <a:pt x="21518" y="29693"/>
                      </a:cubicBezTo>
                      <a:cubicBezTo>
                        <a:pt x="21544" y="29682"/>
                        <a:pt x="21570" y="29671"/>
                        <a:pt x="21595" y="29660"/>
                      </a:cubicBezTo>
                      <a:cubicBezTo>
                        <a:pt x="29153" y="26510"/>
                        <a:pt x="32726" y="17829"/>
                        <a:pt x="29576" y="10271"/>
                      </a:cubicBezTo>
                      <a:cubicBezTo>
                        <a:pt x="29569" y="10253"/>
                        <a:pt x="29561" y="10236"/>
                        <a:pt x="29554" y="1021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78" name="任意多边形: 形状 154"/>
                <p:cNvSpPr/>
                <p:nvPr/>
              </p:nvSpPr>
              <p:spPr>
                <a:xfrm>
                  <a:off x="-8518762" y="4274087"/>
                  <a:ext cx="29828" cy="29801"/>
                </a:xfrm>
                <a:custGeom>
                  <a:avLst/>
                  <a:gdLst>
                    <a:gd name="connsiteX0" fmla="*/ 29533 w 29828"/>
                    <a:gd name="connsiteY0" fmla="*/ 10168 h 29801"/>
                    <a:gd name="connsiteX1" fmla="*/ 10029 w 29828"/>
                    <a:gd name="connsiteY1" fmla="*/ 2203 h 29801"/>
                    <a:gd name="connsiteX2" fmla="*/ 2064 w 29828"/>
                    <a:gd name="connsiteY2" fmla="*/ 21707 h 29801"/>
                    <a:gd name="connsiteX3" fmla="*/ 21546 w 29828"/>
                    <a:gd name="connsiteY3" fmla="*/ 29681 h 29801"/>
                    <a:gd name="connsiteX4" fmla="*/ 29608 w 29828"/>
                    <a:gd name="connsiteY4" fmla="*/ 10347 h 29801"/>
                    <a:gd name="connsiteX5" fmla="*/ 29533 w 29828"/>
                    <a:gd name="connsiteY5" fmla="*/ 10167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8" h="29801">
                      <a:moveTo>
                        <a:pt x="29533" y="10168"/>
                      </a:moveTo>
                      <a:cubicBezTo>
                        <a:pt x="26346" y="2582"/>
                        <a:pt x="17614" y="-983"/>
                        <a:pt x="10029" y="2203"/>
                      </a:cubicBezTo>
                      <a:cubicBezTo>
                        <a:pt x="2443" y="5390"/>
                        <a:pt x="-1122" y="14122"/>
                        <a:pt x="2064" y="21707"/>
                      </a:cubicBezTo>
                      <a:cubicBezTo>
                        <a:pt x="5247" y="29284"/>
                        <a:pt x="13964" y="32852"/>
                        <a:pt x="21546" y="29681"/>
                      </a:cubicBezTo>
                      <a:cubicBezTo>
                        <a:pt x="29111" y="26568"/>
                        <a:pt x="32721" y="17912"/>
                        <a:pt x="29608" y="10347"/>
                      </a:cubicBezTo>
                      <a:cubicBezTo>
                        <a:pt x="29583" y="10287"/>
                        <a:pt x="29558" y="10227"/>
                        <a:pt x="29533" y="1016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79" name="任意多边形: 形状 155"/>
                <p:cNvSpPr/>
                <p:nvPr/>
              </p:nvSpPr>
              <p:spPr>
                <a:xfrm>
                  <a:off x="-8477166" y="4373183"/>
                  <a:ext cx="29852" cy="29830"/>
                </a:xfrm>
                <a:custGeom>
                  <a:avLst/>
                  <a:gdLst>
                    <a:gd name="connsiteX0" fmla="*/ 29568 w 29852"/>
                    <a:gd name="connsiteY0" fmla="*/ 10196 h 29830"/>
                    <a:gd name="connsiteX1" fmla="*/ 10057 w 29852"/>
                    <a:gd name="connsiteY1" fmla="*/ 2196 h 29830"/>
                    <a:gd name="connsiteX2" fmla="*/ 2057 w 29852"/>
                    <a:gd name="connsiteY2" fmla="*/ 21707 h 29830"/>
                    <a:gd name="connsiteX3" fmla="*/ 21568 w 29852"/>
                    <a:gd name="connsiteY3" fmla="*/ 29707 h 29830"/>
                    <a:gd name="connsiteX4" fmla="*/ 21596 w 29852"/>
                    <a:gd name="connsiteY4" fmla="*/ 29696 h 29830"/>
                    <a:gd name="connsiteX5" fmla="*/ 29611 w 29852"/>
                    <a:gd name="connsiteY5" fmla="*/ 10299 h 29830"/>
                    <a:gd name="connsiteX6" fmla="*/ 29568 w 29852"/>
                    <a:gd name="connsiteY6" fmla="*/ 10196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52" h="29830">
                      <a:moveTo>
                        <a:pt x="29568" y="10196"/>
                      </a:moveTo>
                      <a:cubicBezTo>
                        <a:pt x="26390" y="2599"/>
                        <a:pt x="17654" y="-983"/>
                        <a:pt x="10057" y="2196"/>
                      </a:cubicBezTo>
                      <a:cubicBezTo>
                        <a:pt x="2460" y="5374"/>
                        <a:pt x="-1122" y="14110"/>
                        <a:pt x="2057" y="21707"/>
                      </a:cubicBezTo>
                      <a:cubicBezTo>
                        <a:pt x="5235" y="29304"/>
                        <a:pt x="13971" y="32886"/>
                        <a:pt x="21568" y="29707"/>
                      </a:cubicBezTo>
                      <a:cubicBezTo>
                        <a:pt x="21577" y="29703"/>
                        <a:pt x="21587" y="29700"/>
                        <a:pt x="21596" y="29696"/>
                      </a:cubicBezTo>
                      <a:cubicBezTo>
                        <a:pt x="29165" y="26553"/>
                        <a:pt x="32754" y="17869"/>
                        <a:pt x="29611" y="10299"/>
                      </a:cubicBezTo>
                      <a:cubicBezTo>
                        <a:pt x="29597" y="10265"/>
                        <a:pt x="29583" y="10230"/>
                        <a:pt x="29568" y="1019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80" name="任意多边形: 形状 156"/>
                <p:cNvSpPr/>
                <p:nvPr/>
              </p:nvSpPr>
              <p:spPr>
                <a:xfrm>
                  <a:off x="-8435477" y="4472342"/>
                  <a:ext cx="29799" cy="29830"/>
                </a:xfrm>
                <a:custGeom>
                  <a:avLst/>
                  <a:gdLst>
                    <a:gd name="connsiteX0" fmla="*/ 29554 w 29799"/>
                    <a:gd name="connsiteY0" fmla="*/ 10162 h 29830"/>
                    <a:gd name="connsiteX1" fmla="*/ 10023 w 29799"/>
                    <a:gd name="connsiteY1" fmla="*/ 2210 h 29830"/>
                    <a:gd name="connsiteX2" fmla="*/ 2071 w 29799"/>
                    <a:gd name="connsiteY2" fmla="*/ 21741 h 29830"/>
                    <a:gd name="connsiteX3" fmla="*/ 21602 w 29799"/>
                    <a:gd name="connsiteY3" fmla="*/ 29693 h 29830"/>
                    <a:gd name="connsiteX4" fmla="*/ 21610 w 29799"/>
                    <a:gd name="connsiteY4" fmla="*/ 29690 h 29830"/>
                    <a:gd name="connsiteX5" fmla="*/ 29554 w 29799"/>
                    <a:gd name="connsiteY5" fmla="*/ 10162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9" h="29830">
                      <a:moveTo>
                        <a:pt x="29554" y="10162"/>
                      </a:moveTo>
                      <a:cubicBezTo>
                        <a:pt x="26356" y="2573"/>
                        <a:pt x="17612" y="-987"/>
                        <a:pt x="10023" y="2210"/>
                      </a:cubicBezTo>
                      <a:cubicBezTo>
                        <a:pt x="2434" y="5408"/>
                        <a:pt x="-1126" y="14152"/>
                        <a:pt x="2071" y="21741"/>
                      </a:cubicBezTo>
                      <a:cubicBezTo>
                        <a:pt x="5269" y="29330"/>
                        <a:pt x="14013" y="32890"/>
                        <a:pt x="21602" y="29693"/>
                      </a:cubicBezTo>
                      <a:cubicBezTo>
                        <a:pt x="21605" y="29692"/>
                        <a:pt x="21607" y="29691"/>
                        <a:pt x="21610" y="29690"/>
                      </a:cubicBezTo>
                      <a:cubicBezTo>
                        <a:pt x="29152" y="26448"/>
                        <a:pt x="32692" y="17749"/>
                        <a:pt x="29554" y="1016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81" name="任意多边形: 形状 157"/>
                <p:cNvSpPr/>
                <p:nvPr/>
              </p:nvSpPr>
              <p:spPr>
                <a:xfrm>
                  <a:off x="-8393855" y="4571463"/>
                  <a:ext cx="29795" cy="29773"/>
                </a:xfrm>
                <a:custGeom>
                  <a:avLst/>
                  <a:gdLst>
                    <a:gd name="connsiteX0" fmla="*/ 29508 w 29795"/>
                    <a:gd name="connsiteY0" fmla="*/ 10165 h 29773"/>
                    <a:gd name="connsiteX1" fmla="*/ 10026 w 29795"/>
                    <a:gd name="connsiteY1" fmla="*/ 2200 h 29773"/>
                    <a:gd name="connsiteX2" fmla="*/ 2061 w 29795"/>
                    <a:gd name="connsiteY2" fmla="*/ 21682 h 29773"/>
                    <a:gd name="connsiteX3" fmla="*/ 21535 w 29795"/>
                    <a:gd name="connsiteY3" fmla="*/ 29650 h 29773"/>
                    <a:gd name="connsiteX4" fmla="*/ 29566 w 29795"/>
                    <a:gd name="connsiteY4" fmla="*/ 10303 h 29773"/>
                    <a:gd name="connsiteX5" fmla="*/ 29508 w 29795"/>
                    <a:gd name="connsiteY5" fmla="*/ 10165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5" h="29773">
                      <a:moveTo>
                        <a:pt x="29508" y="10165"/>
                      </a:moveTo>
                      <a:cubicBezTo>
                        <a:pt x="26328" y="2586"/>
                        <a:pt x="17605" y="-981"/>
                        <a:pt x="10026" y="2200"/>
                      </a:cubicBezTo>
                      <a:cubicBezTo>
                        <a:pt x="2447" y="5380"/>
                        <a:pt x="-1120" y="14102"/>
                        <a:pt x="2061" y="21682"/>
                      </a:cubicBezTo>
                      <a:cubicBezTo>
                        <a:pt x="5240" y="29258"/>
                        <a:pt x="13957" y="32825"/>
                        <a:pt x="21535" y="29650"/>
                      </a:cubicBezTo>
                      <a:cubicBezTo>
                        <a:pt x="29096" y="26525"/>
                        <a:pt x="32691" y="17863"/>
                        <a:pt x="29566" y="10303"/>
                      </a:cubicBezTo>
                      <a:cubicBezTo>
                        <a:pt x="29547" y="10257"/>
                        <a:pt x="29527" y="10211"/>
                        <a:pt x="29508" y="1016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82" name="任意多边形: 形状 158"/>
                <p:cNvSpPr/>
                <p:nvPr/>
              </p:nvSpPr>
              <p:spPr>
                <a:xfrm>
                  <a:off x="-8352273" y="4670525"/>
                  <a:ext cx="29891" cy="29886"/>
                </a:xfrm>
                <a:custGeom>
                  <a:avLst/>
                  <a:gdLst>
                    <a:gd name="connsiteX0" fmla="*/ 29629 w 29891"/>
                    <a:gd name="connsiteY0" fmla="*/ 10228 h 29886"/>
                    <a:gd name="connsiteX1" fmla="*/ 10089 w 29891"/>
                    <a:gd name="connsiteY1" fmla="*/ 2192 h 29886"/>
                    <a:gd name="connsiteX2" fmla="*/ 2053 w 29891"/>
                    <a:gd name="connsiteY2" fmla="*/ 21732 h 29886"/>
                    <a:gd name="connsiteX3" fmla="*/ 21593 w 29891"/>
                    <a:gd name="connsiteY3" fmla="*/ 29768 h 29886"/>
                    <a:gd name="connsiteX4" fmla="*/ 21656 w 29891"/>
                    <a:gd name="connsiteY4" fmla="*/ 29741 h 29886"/>
                    <a:gd name="connsiteX5" fmla="*/ 29629 w 29891"/>
                    <a:gd name="connsiteY5" fmla="*/ 10228 h 2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91" h="29886">
                      <a:moveTo>
                        <a:pt x="29629" y="10228"/>
                      </a:moveTo>
                      <a:cubicBezTo>
                        <a:pt x="26452" y="2613"/>
                        <a:pt x="17703" y="-985"/>
                        <a:pt x="10089" y="2192"/>
                      </a:cubicBezTo>
                      <a:cubicBezTo>
                        <a:pt x="2474" y="5369"/>
                        <a:pt x="-1124" y="14117"/>
                        <a:pt x="2053" y="21732"/>
                      </a:cubicBezTo>
                      <a:cubicBezTo>
                        <a:pt x="5230" y="29347"/>
                        <a:pt x="13978" y="32944"/>
                        <a:pt x="21593" y="29768"/>
                      </a:cubicBezTo>
                      <a:cubicBezTo>
                        <a:pt x="21614" y="29759"/>
                        <a:pt x="21635" y="29750"/>
                        <a:pt x="21656" y="29741"/>
                      </a:cubicBezTo>
                      <a:cubicBezTo>
                        <a:pt x="29238" y="26546"/>
                        <a:pt x="32804" y="17818"/>
                        <a:pt x="29629" y="1022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83" name="任意多边形: 形状 159"/>
                <p:cNvSpPr/>
                <p:nvPr/>
              </p:nvSpPr>
              <p:spPr>
                <a:xfrm>
                  <a:off x="-8606681" y="4252657"/>
                  <a:ext cx="29830" cy="29830"/>
                </a:xfrm>
                <a:custGeom>
                  <a:avLst/>
                  <a:gdLst>
                    <a:gd name="connsiteX0" fmla="*/ 29570 w 29830"/>
                    <a:gd name="connsiteY0" fmla="*/ 10201 h 29830"/>
                    <a:gd name="connsiteX1" fmla="*/ 10062 w 29830"/>
                    <a:gd name="connsiteY1" fmla="*/ 2194 h 29830"/>
                    <a:gd name="connsiteX2" fmla="*/ 2055 w 29830"/>
                    <a:gd name="connsiteY2" fmla="*/ 21702 h 29830"/>
                    <a:gd name="connsiteX3" fmla="*/ 21563 w 29830"/>
                    <a:gd name="connsiteY3" fmla="*/ 29709 h 29830"/>
                    <a:gd name="connsiteX4" fmla="*/ 21584 w 29830"/>
                    <a:gd name="connsiteY4" fmla="*/ 29701 h 29830"/>
                    <a:gd name="connsiteX5" fmla="*/ 29570 w 29830"/>
                    <a:gd name="connsiteY5" fmla="*/ 10201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0" h="29830">
                      <a:moveTo>
                        <a:pt x="29570" y="10201"/>
                      </a:moveTo>
                      <a:cubicBezTo>
                        <a:pt x="26395" y="2603"/>
                        <a:pt x="17661" y="-982"/>
                        <a:pt x="10062" y="2194"/>
                      </a:cubicBezTo>
                      <a:cubicBezTo>
                        <a:pt x="2464" y="5370"/>
                        <a:pt x="-1121" y="14104"/>
                        <a:pt x="2055" y="21702"/>
                      </a:cubicBezTo>
                      <a:cubicBezTo>
                        <a:pt x="5231" y="29300"/>
                        <a:pt x="13965" y="32885"/>
                        <a:pt x="21563" y="29709"/>
                      </a:cubicBezTo>
                      <a:cubicBezTo>
                        <a:pt x="21570" y="29707"/>
                        <a:pt x="21577" y="29704"/>
                        <a:pt x="21584" y="29701"/>
                      </a:cubicBezTo>
                      <a:cubicBezTo>
                        <a:pt x="29169" y="26517"/>
                        <a:pt x="32743" y="17792"/>
                        <a:pt x="29570" y="1020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84" name="任意多边形: 形状 160"/>
                <p:cNvSpPr/>
                <p:nvPr/>
              </p:nvSpPr>
              <p:spPr>
                <a:xfrm>
                  <a:off x="-8565040" y="4351845"/>
                  <a:ext cx="29755" cy="29773"/>
                </a:xfrm>
                <a:custGeom>
                  <a:avLst/>
                  <a:gdLst>
                    <a:gd name="connsiteX0" fmla="*/ 29491 w 29755"/>
                    <a:gd name="connsiteY0" fmla="*/ 10124 h 29773"/>
                    <a:gd name="connsiteX1" fmla="*/ 9985 w 29755"/>
                    <a:gd name="connsiteY1" fmla="*/ 2217 h 29773"/>
                    <a:gd name="connsiteX2" fmla="*/ 2078 w 29755"/>
                    <a:gd name="connsiteY2" fmla="*/ 21723 h 29773"/>
                    <a:gd name="connsiteX3" fmla="*/ 21532 w 29755"/>
                    <a:gd name="connsiteY3" fmla="*/ 29651 h 29773"/>
                    <a:gd name="connsiteX4" fmla="*/ 29491 w 29755"/>
                    <a:gd name="connsiteY4" fmla="*/ 10124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55" h="29773">
                      <a:moveTo>
                        <a:pt x="29491" y="10124"/>
                      </a:moveTo>
                      <a:cubicBezTo>
                        <a:pt x="26288" y="2554"/>
                        <a:pt x="17555" y="-986"/>
                        <a:pt x="9985" y="2217"/>
                      </a:cubicBezTo>
                      <a:cubicBezTo>
                        <a:pt x="2415" y="5420"/>
                        <a:pt x="-1125" y="14153"/>
                        <a:pt x="2078" y="21723"/>
                      </a:cubicBezTo>
                      <a:cubicBezTo>
                        <a:pt x="5272" y="29272"/>
                        <a:pt x="13971" y="32817"/>
                        <a:pt x="21532" y="29651"/>
                      </a:cubicBezTo>
                      <a:cubicBezTo>
                        <a:pt x="29110" y="26444"/>
                        <a:pt x="32668" y="17714"/>
                        <a:pt x="29491" y="1012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85" name="任意多边形: 形状 161"/>
                <p:cNvSpPr/>
                <p:nvPr/>
              </p:nvSpPr>
              <p:spPr>
                <a:xfrm>
                  <a:off x="-8523393" y="4450930"/>
                  <a:ext cx="29773" cy="29773"/>
                </a:xfrm>
                <a:custGeom>
                  <a:avLst/>
                  <a:gdLst>
                    <a:gd name="connsiteX0" fmla="*/ 29519 w 29773"/>
                    <a:gd name="connsiteY0" fmla="*/ 10191 h 29773"/>
                    <a:gd name="connsiteX1" fmla="*/ 10052 w 29773"/>
                    <a:gd name="connsiteY1" fmla="*/ 2189 h 29773"/>
                    <a:gd name="connsiteX2" fmla="*/ 2050 w 29773"/>
                    <a:gd name="connsiteY2" fmla="*/ 21656 h 29773"/>
                    <a:gd name="connsiteX3" fmla="*/ 21517 w 29773"/>
                    <a:gd name="connsiteY3" fmla="*/ 29658 h 29773"/>
                    <a:gd name="connsiteX4" fmla="*/ 21575 w 29773"/>
                    <a:gd name="connsiteY4" fmla="*/ 29633 h 29773"/>
                    <a:gd name="connsiteX5" fmla="*/ 29519 w 29773"/>
                    <a:gd name="connsiteY5" fmla="*/ 10191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73" h="29773">
                      <a:moveTo>
                        <a:pt x="29519" y="10191"/>
                      </a:moveTo>
                      <a:cubicBezTo>
                        <a:pt x="26353" y="2606"/>
                        <a:pt x="17637" y="-977"/>
                        <a:pt x="10052" y="2189"/>
                      </a:cubicBezTo>
                      <a:cubicBezTo>
                        <a:pt x="2466" y="5355"/>
                        <a:pt x="-1116" y="14070"/>
                        <a:pt x="2050" y="21656"/>
                      </a:cubicBezTo>
                      <a:cubicBezTo>
                        <a:pt x="5216" y="29241"/>
                        <a:pt x="13931" y="32824"/>
                        <a:pt x="21517" y="29658"/>
                      </a:cubicBezTo>
                      <a:cubicBezTo>
                        <a:pt x="21536" y="29650"/>
                        <a:pt x="21555" y="29642"/>
                        <a:pt x="21575" y="29633"/>
                      </a:cubicBezTo>
                      <a:cubicBezTo>
                        <a:pt x="29124" y="26445"/>
                        <a:pt x="32675" y="17754"/>
                        <a:pt x="29519" y="1019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86" name="任意多边形: 形状 162"/>
                <p:cNvSpPr/>
                <p:nvPr/>
              </p:nvSpPr>
              <p:spPr>
                <a:xfrm>
                  <a:off x="-8481750" y="4550120"/>
                  <a:ext cx="29768" cy="29773"/>
                </a:xfrm>
                <a:custGeom>
                  <a:avLst/>
                  <a:gdLst>
                    <a:gd name="connsiteX0" fmla="*/ 29480 w 29768"/>
                    <a:gd name="connsiteY0" fmla="*/ 10098 h 29773"/>
                    <a:gd name="connsiteX1" fmla="*/ 9959 w 29768"/>
                    <a:gd name="connsiteY1" fmla="*/ 2228 h 29773"/>
                    <a:gd name="connsiteX2" fmla="*/ 2089 w 29768"/>
                    <a:gd name="connsiteY2" fmla="*/ 21749 h 29773"/>
                    <a:gd name="connsiteX3" fmla="*/ 21493 w 29768"/>
                    <a:gd name="connsiteY3" fmla="*/ 29668 h 29773"/>
                    <a:gd name="connsiteX4" fmla="*/ 29518 w 29768"/>
                    <a:gd name="connsiteY4" fmla="*/ 10188 h 29773"/>
                    <a:gd name="connsiteX5" fmla="*/ 29480 w 29768"/>
                    <a:gd name="connsiteY5" fmla="*/ 10098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68" h="29773">
                      <a:moveTo>
                        <a:pt x="29480" y="10098"/>
                      </a:moveTo>
                      <a:cubicBezTo>
                        <a:pt x="26262" y="2534"/>
                        <a:pt x="17522" y="-989"/>
                        <a:pt x="9959" y="2228"/>
                      </a:cubicBezTo>
                      <a:cubicBezTo>
                        <a:pt x="2395" y="5445"/>
                        <a:pt x="-1128" y="14185"/>
                        <a:pt x="2089" y="21749"/>
                      </a:cubicBezTo>
                      <a:cubicBezTo>
                        <a:pt x="5287" y="29267"/>
                        <a:pt x="13948" y="32802"/>
                        <a:pt x="21493" y="29668"/>
                      </a:cubicBezTo>
                      <a:cubicBezTo>
                        <a:pt x="29088" y="26504"/>
                        <a:pt x="32681" y="17783"/>
                        <a:pt x="29518" y="10188"/>
                      </a:cubicBezTo>
                      <a:cubicBezTo>
                        <a:pt x="29505" y="10158"/>
                        <a:pt x="29492" y="10128"/>
                        <a:pt x="29480" y="1009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87" name="任意多边形: 形状 163"/>
                <p:cNvSpPr/>
                <p:nvPr/>
              </p:nvSpPr>
              <p:spPr>
                <a:xfrm>
                  <a:off x="-8440121" y="4649205"/>
                  <a:ext cx="29841" cy="29840"/>
                </a:xfrm>
                <a:custGeom>
                  <a:avLst/>
                  <a:gdLst>
                    <a:gd name="connsiteX0" fmla="*/ 29582 w 29841"/>
                    <a:gd name="connsiteY0" fmla="*/ 10208 h 29840"/>
                    <a:gd name="connsiteX1" fmla="*/ 10069 w 29841"/>
                    <a:gd name="connsiteY1" fmla="*/ 2193 h 29840"/>
                    <a:gd name="connsiteX2" fmla="*/ 2054 w 29841"/>
                    <a:gd name="connsiteY2" fmla="*/ 21706 h 29840"/>
                    <a:gd name="connsiteX3" fmla="*/ 21567 w 29841"/>
                    <a:gd name="connsiteY3" fmla="*/ 29721 h 29840"/>
                    <a:gd name="connsiteX4" fmla="*/ 29582 w 29841"/>
                    <a:gd name="connsiteY4" fmla="*/ 10208 h 29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41" h="29840">
                      <a:moveTo>
                        <a:pt x="29582" y="10208"/>
                      </a:moveTo>
                      <a:cubicBezTo>
                        <a:pt x="26407" y="2606"/>
                        <a:pt x="17671" y="-982"/>
                        <a:pt x="10069" y="2193"/>
                      </a:cubicBezTo>
                      <a:cubicBezTo>
                        <a:pt x="2467" y="5368"/>
                        <a:pt x="-1121" y="14104"/>
                        <a:pt x="2054" y="21706"/>
                      </a:cubicBezTo>
                      <a:cubicBezTo>
                        <a:pt x="5229" y="29308"/>
                        <a:pt x="13966" y="32896"/>
                        <a:pt x="21567" y="29721"/>
                      </a:cubicBezTo>
                      <a:cubicBezTo>
                        <a:pt x="29169" y="26546"/>
                        <a:pt x="32757" y="17810"/>
                        <a:pt x="29582" y="1020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88" name="任意多边形: 形状 164"/>
                <p:cNvSpPr/>
                <p:nvPr/>
              </p:nvSpPr>
              <p:spPr>
                <a:xfrm>
                  <a:off x="-8398497" y="4748303"/>
                  <a:ext cx="29823" cy="29858"/>
                </a:xfrm>
                <a:custGeom>
                  <a:avLst/>
                  <a:gdLst>
                    <a:gd name="connsiteX0" fmla="*/ 29590 w 29823"/>
                    <a:gd name="connsiteY0" fmla="*/ 10192 h 29858"/>
                    <a:gd name="connsiteX1" fmla="*/ 10053 w 29823"/>
                    <a:gd name="connsiteY1" fmla="*/ 2202 h 29858"/>
                    <a:gd name="connsiteX2" fmla="*/ 2063 w 29823"/>
                    <a:gd name="connsiteY2" fmla="*/ 21739 h 29858"/>
                    <a:gd name="connsiteX3" fmla="*/ 21589 w 29823"/>
                    <a:gd name="connsiteY3" fmla="*/ 29734 h 29858"/>
                    <a:gd name="connsiteX4" fmla="*/ 29590 w 29823"/>
                    <a:gd name="connsiteY4" fmla="*/ 10192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23" h="29858">
                      <a:moveTo>
                        <a:pt x="29590" y="10192"/>
                      </a:moveTo>
                      <a:cubicBezTo>
                        <a:pt x="26401" y="2591"/>
                        <a:pt x="17654" y="-986"/>
                        <a:pt x="10053" y="2202"/>
                      </a:cubicBezTo>
                      <a:cubicBezTo>
                        <a:pt x="2452" y="5391"/>
                        <a:pt x="-1125" y="14138"/>
                        <a:pt x="2063" y="21739"/>
                      </a:cubicBezTo>
                      <a:cubicBezTo>
                        <a:pt x="5250" y="29336"/>
                        <a:pt x="13990" y="32914"/>
                        <a:pt x="21589" y="29734"/>
                      </a:cubicBezTo>
                      <a:cubicBezTo>
                        <a:pt x="29150" y="26502"/>
                        <a:pt x="32714" y="17798"/>
                        <a:pt x="29590" y="1019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89" name="任意多边形: 形状 165"/>
                <p:cNvSpPr/>
                <p:nvPr/>
              </p:nvSpPr>
              <p:spPr>
                <a:xfrm>
                  <a:off x="-8694656" y="4231262"/>
                  <a:ext cx="29858" cy="29858"/>
                </a:xfrm>
                <a:custGeom>
                  <a:avLst/>
                  <a:gdLst>
                    <a:gd name="connsiteX0" fmla="*/ 29593 w 29858"/>
                    <a:gd name="connsiteY0" fmla="*/ 10199 h 29858"/>
                    <a:gd name="connsiteX1" fmla="*/ 10060 w 29858"/>
                    <a:gd name="connsiteY1" fmla="*/ 2200 h 29858"/>
                    <a:gd name="connsiteX2" fmla="*/ 2060 w 29858"/>
                    <a:gd name="connsiteY2" fmla="*/ 21732 h 29858"/>
                    <a:gd name="connsiteX3" fmla="*/ 21593 w 29858"/>
                    <a:gd name="connsiteY3" fmla="*/ 29732 h 29858"/>
                    <a:gd name="connsiteX4" fmla="*/ 21606 w 29858"/>
                    <a:gd name="connsiteY4" fmla="*/ 29727 h 29858"/>
                    <a:gd name="connsiteX5" fmla="*/ 29593 w 29858"/>
                    <a:gd name="connsiteY5" fmla="*/ 10199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58" h="29858">
                      <a:moveTo>
                        <a:pt x="29593" y="10199"/>
                      </a:moveTo>
                      <a:cubicBezTo>
                        <a:pt x="26408" y="2596"/>
                        <a:pt x="17663" y="-985"/>
                        <a:pt x="10060" y="2200"/>
                      </a:cubicBezTo>
                      <a:cubicBezTo>
                        <a:pt x="2457" y="5384"/>
                        <a:pt x="-1124" y="14130"/>
                        <a:pt x="2060" y="21732"/>
                      </a:cubicBezTo>
                      <a:cubicBezTo>
                        <a:pt x="5245" y="29335"/>
                        <a:pt x="13991" y="32917"/>
                        <a:pt x="21593" y="29732"/>
                      </a:cubicBezTo>
                      <a:cubicBezTo>
                        <a:pt x="21598" y="29730"/>
                        <a:pt x="21602" y="29728"/>
                        <a:pt x="21606" y="29727"/>
                      </a:cubicBezTo>
                      <a:cubicBezTo>
                        <a:pt x="29201" y="26537"/>
                        <a:pt x="32776" y="17797"/>
                        <a:pt x="29593" y="1019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90" name="任意多边形: 形状 166"/>
                <p:cNvSpPr/>
                <p:nvPr/>
              </p:nvSpPr>
              <p:spPr>
                <a:xfrm>
                  <a:off x="-8652982" y="4330375"/>
                  <a:ext cx="29808" cy="29830"/>
                </a:xfrm>
                <a:custGeom>
                  <a:avLst/>
                  <a:gdLst>
                    <a:gd name="connsiteX0" fmla="*/ 29580 w 29808"/>
                    <a:gd name="connsiteY0" fmla="*/ 10226 h 29830"/>
                    <a:gd name="connsiteX1" fmla="*/ 10087 w 29808"/>
                    <a:gd name="connsiteY1" fmla="*/ 2184 h 29830"/>
                    <a:gd name="connsiteX2" fmla="*/ 2045 w 29808"/>
                    <a:gd name="connsiteY2" fmla="*/ 21678 h 29830"/>
                    <a:gd name="connsiteX3" fmla="*/ 21539 w 29808"/>
                    <a:gd name="connsiteY3" fmla="*/ 29720 h 29830"/>
                    <a:gd name="connsiteX4" fmla="*/ 21594 w 29808"/>
                    <a:gd name="connsiteY4" fmla="*/ 29696 h 29830"/>
                    <a:gd name="connsiteX5" fmla="*/ 29580 w 29808"/>
                    <a:gd name="connsiteY5" fmla="*/ 10226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8" h="29830">
                      <a:moveTo>
                        <a:pt x="29580" y="10226"/>
                      </a:moveTo>
                      <a:cubicBezTo>
                        <a:pt x="26418" y="2622"/>
                        <a:pt x="17690" y="-979"/>
                        <a:pt x="10087" y="2184"/>
                      </a:cubicBezTo>
                      <a:cubicBezTo>
                        <a:pt x="2483" y="5346"/>
                        <a:pt x="-1118" y="14074"/>
                        <a:pt x="2045" y="21678"/>
                      </a:cubicBezTo>
                      <a:cubicBezTo>
                        <a:pt x="5207" y="29282"/>
                        <a:pt x="13935" y="32882"/>
                        <a:pt x="21539" y="29720"/>
                      </a:cubicBezTo>
                      <a:cubicBezTo>
                        <a:pt x="21557" y="29712"/>
                        <a:pt x="21575" y="29704"/>
                        <a:pt x="21594" y="29696"/>
                      </a:cubicBezTo>
                      <a:cubicBezTo>
                        <a:pt x="29134" y="26483"/>
                        <a:pt x="32692" y="17808"/>
                        <a:pt x="29580" y="1022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91" name="任意多边形: 形状 167"/>
                <p:cNvSpPr/>
                <p:nvPr/>
              </p:nvSpPr>
              <p:spPr>
                <a:xfrm>
                  <a:off x="-8611350" y="4429551"/>
                  <a:ext cx="29823" cy="29801"/>
                </a:xfrm>
                <a:custGeom>
                  <a:avLst/>
                  <a:gdLst>
                    <a:gd name="connsiteX0" fmla="*/ 29523 w 29823"/>
                    <a:gd name="connsiteY0" fmla="*/ 10146 h 29801"/>
                    <a:gd name="connsiteX1" fmla="*/ 10006 w 29823"/>
                    <a:gd name="connsiteY1" fmla="*/ 2212 h 29801"/>
                    <a:gd name="connsiteX2" fmla="*/ 2073 w 29823"/>
                    <a:gd name="connsiteY2" fmla="*/ 21729 h 29801"/>
                    <a:gd name="connsiteX3" fmla="*/ 21565 w 29823"/>
                    <a:gd name="connsiteY3" fmla="*/ 29673 h 29801"/>
                    <a:gd name="connsiteX4" fmla="*/ 29589 w 29823"/>
                    <a:gd name="connsiteY4" fmla="*/ 10302 h 29801"/>
                    <a:gd name="connsiteX5" fmla="*/ 29523 w 29823"/>
                    <a:gd name="connsiteY5" fmla="*/ 10145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3" h="29801">
                      <a:moveTo>
                        <a:pt x="29523" y="10146"/>
                      </a:moveTo>
                      <a:cubicBezTo>
                        <a:pt x="26325" y="2565"/>
                        <a:pt x="17587" y="-986"/>
                        <a:pt x="10006" y="2212"/>
                      </a:cubicBezTo>
                      <a:cubicBezTo>
                        <a:pt x="2426" y="5411"/>
                        <a:pt x="-1125" y="14149"/>
                        <a:pt x="2073" y="21729"/>
                      </a:cubicBezTo>
                      <a:cubicBezTo>
                        <a:pt x="5268" y="29300"/>
                        <a:pt x="13989" y="32854"/>
                        <a:pt x="21565" y="29673"/>
                      </a:cubicBezTo>
                      <a:cubicBezTo>
                        <a:pt x="29130" y="26540"/>
                        <a:pt x="32723" y="17867"/>
                        <a:pt x="29589" y="10302"/>
                      </a:cubicBezTo>
                      <a:cubicBezTo>
                        <a:pt x="29567" y="10249"/>
                        <a:pt x="29546" y="10197"/>
                        <a:pt x="29523" y="1014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92" name="任意多边形: 形状 168"/>
                <p:cNvSpPr/>
                <p:nvPr/>
              </p:nvSpPr>
              <p:spPr>
                <a:xfrm>
                  <a:off x="-8569401" y="4528681"/>
                  <a:ext cx="29521" cy="29696"/>
                </a:xfrm>
                <a:custGeom>
                  <a:avLst/>
                  <a:gdLst>
                    <a:gd name="connsiteX0" fmla="*/ 29292 w 29521"/>
                    <a:gd name="connsiteY0" fmla="*/ 10182 h 29696"/>
                    <a:gd name="connsiteX1" fmla="*/ 9750 w 29521"/>
                    <a:gd name="connsiteY1" fmla="*/ 2196 h 29696"/>
                    <a:gd name="connsiteX2" fmla="*/ 2189 w 29521"/>
                    <a:gd name="connsiteY2" fmla="*/ 21881 h 29696"/>
                    <a:gd name="connsiteX3" fmla="*/ 21306 w 29521"/>
                    <a:gd name="connsiteY3" fmla="*/ 29681 h 29696"/>
                    <a:gd name="connsiteX4" fmla="*/ 29292 w 29521"/>
                    <a:gd name="connsiteY4" fmla="*/ 10182 h 29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21" h="29696">
                      <a:moveTo>
                        <a:pt x="29292" y="10182"/>
                      </a:moveTo>
                      <a:cubicBezTo>
                        <a:pt x="26090" y="2592"/>
                        <a:pt x="17352" y="-979"/>
                        <a:pt x="9750" y="2196"/>
                      </a:cubicBezTo>
                      <a:cubicBezTo>
                        <a:pt x="2226" y="5544"/>
                        <a:pt x="-1159" y="14357"/>
                        <a:pt x="2189" y="21881"/>
                      </a:cubicBezTo>
                      <a:cubicBezTo>
                        <a:pt x="5439" y="29186"/>
                        <a:pt x="13873" y="32627"/>
                        <a:pt x="21306" y="29681"/>
                      </a:cubicBezTo>
                      <a:cubicBezTo>
                        <a:pt x="28849" y="26456"/>
                        <a:pt x="32406" y="17772"/>
                        <a:pt x="29292" y="1018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93" name="任意多边形: 形状 169"/>
                <p:cNvSpPr/>
                <p:nvPr/>
              </p:nvSpPr>
              <p:spPr>
                <a:xfrm>
                  <a:off x="-8528049" y="4627816"/>
                  <a:ext cx="29838" cy="29830"/>
                </a:xfrm>
                <a:custGeom>
                  <a:avLst/>
                  <a:gdLst>
                    <a:gd name="connsiteX0" fmla="*/ 29558 w 29838"/>
                    <a:gd name="connsiteY0" fmla="*/ 10172 h 29830"/>
                    <a:gd name="connsiteX1" fmla="*/ 10033 w 29838"/>
                    <a:gd name="connsiteY1" fmla="*/ 2206 h 29830"/>
                    <a:gd name="connsiteX2" fmla="*/ 2067 w 29838"/>
                    <a:gd name="connsiteY2" fmla="*/ 21731 h 29830"/>
                    <a:gd name="connsiteX3" fmla="*/ 21586 w 29838"/>
                    <a:gd name="connsiteY3" fmla="*/ 29700 h 29830"/>
                    <a:gd name="connsiteX4" fmla="*/ 29583 w 29838"/>
                    <a:gd name="connsiteY4" fmla="*/ 10231 h 29830"/>
                    <a:gd name="connsiteX5" fmla="*/ 29558 w 29838"/>
                    <a:gd name="connsiteY5" fmla="*/ 10172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8" h="29830">
                      <a:moveTo>
                        <a:pt x="29558" y="10172"/>
                      </a:moveTo>
                      <a:cubicBezTo>
                        <a:pt x="26366" y="2581"/>
                        <a:pt x="17625" y="-986"/>
                        <a:pt x="10033" y="2206"/>
                      </a:cubicBezTo>
                      <a:cubicBezTo>
                        <a:pt x="2442" y="5398"/>
                        <a:pt x="-1125" y="14140"/>
                        <a:pt x="2067" y="21731"/>
                      </a:cubicBezTo>
                      <a:cubicBezTo>
                        <a:pt x="5258" y="29320"/>
                        <a:pt x="13995" y="32887"/>
                        <a:pt x="21586" y="29700"/>
                      </a:cubicBezTo>
                      <a:cubicBezTo>
                        <a:pt x="29170" y="26532"/>
                        <a:pt x="32751" y="17815"/>
                        <a:pt x="29583" y="10231"/>
                      </a:cubicBezTo>
                      <a:cubicBezTo>
                        <a:pt x="29575" y="10211"/>
                        <a:pt x="29566" y="10192"/>
                        <a:pt x="29558" y="1017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94" name="任意多边形: 形状 170"/>
                <p:cNvSpPr/>
                <p:nvPr/>
              </p:nvSpPr>
              <p:spPr>
                <a:xfrm>
                  <a:off x="-8486449" y="4726992"/>
                  <a:ext cx="29834" cy="29829"/>
                </a:xfrm>
                <a:custGeom>
                  <a:avLst/>
                  <a:gdLst>
                    <a:gd name="connsiteX0" fmla="*/ 29548 w 29834"/>
                    <a:gd name="connsiteY0" fmla="*/ 10148 h 29829"/>
                    <a:gd name="connsiteX1" fmla="*/ 10009 w 29834"/>
                    <a:gd name="connsiteY1" fmla="*/ 2216 h 29829"/>
                    <a:gd name="connsiteX2" fmla="*/ 2077 w 29834"/>
                    <a:gd name="connsiteY2" fmla="*/ 21755 h 29829"/>
                    <a:gd name="connsiteX3" fmla="*/ 21576 w 29834"/>
                    <a:gd name="connsiteY3" fmla="*/ 29704 h 29829"/>
                    <a:gd name="connsiteX4" fmla="*/ 29576 w 29834"/>
                    <a:gd name="connsiteY4" fmla="*/ 10215 h 29829"/>
                    <a:gd name="connsiteX5" fmla="*/ 29548 w 29834"/>
                    <a:gd name="connsiteY5" fmla="*/ 10148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4" h="29829">
                      <a:moveTo>
                        <a:pt x="29548" y="10148"/>
                      </a:moveTo>
                      <a:cubicBezTo>
                        <a:pt x="26343" y="2562"/>
                        <a:pt x="17595" y="-989"/>
                        <a:pt x="10009" y="2216"/>
                      </a:cubicBezTo>
                      <a:cubicBezTo>
                        <a:pt x="2423" y="5421"/>
                        <a:pt x="-1128" y="14169"/>
                        <a:pt x="2077" y="21755"/>
                      </a:cubicBezTo>
                      <a:cubicBezTo>
                        <a:pt x="5276" y="29325"/>
                        <a:pt x="13996" y="32880"/>
                        <a:pt x="21576" y="29704"/>
                      </a:cubicBezTo>
                      <a:cubicBezTo>
                        <a:pt x="29167" y="26532"/>
                        <a:pt x="32749" y="17806"/>
                        <a:pt x="29576" y="10215"/>
                      </a:cubicBezTo>
                      <a:cubicBezTo>
                        <a:pt x="29567" y="10193"/>
                        <a:pt x="29558" y="10170"/>
                        <a:pt x="29548" y="1014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95" name="任意多边形: 形状 171"/>
                <p:cNvSpPr/>
                <p:nvPr/>
              </p:nvSpPr>
              <p:spPr>
                <a:xfrm>
                  <a:off x="-8740872" y="4309101"/>
                  <a:ext cx="29771" cy="29745"/>
                </a:xfrm>
                <a:custGeom>
                  <a:avLst/>
                  <a:gdLst>
                    <a:gd name="connsiteX0" fmla="*/ 29476 w 29771"/>
                    <a:gd name="connsiteY0" fmla="*/ 10145 h 29745"/>
                    <a:gd name="connsiteX1" fmla="*/ 10006 w 29771"/>
                    <a:gd name="connsiteY1" fmla="*/ 2203 h 29745"/>
                    <a:gd name="connsiteX2" fmla="*/ 2064 w 29771"/>
                    <a:gd name="connsiteY2" fmla="*/ 21673 h 29745"/>
                    <a:gd name="connsiteX3" fmla="*/ 21532 w 29771"/>
                    <a:gd name="connsiteY3" fmla="*/ 29616 h 29745"/>
                    <a:gd name="connsiteX4" fmla="*/ 29543 w 29771"/>
                    <a:gd name="connsiteY4" fmla="*/ 10304 h 29745"/>
                    <a:gd name="connsiteX5" fmla="*/ 29476 w 29771"/>
                    <a:gd name="connsiteY5" fmla="*/ 10145 h 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71" h="29745">
                      <a:moveTo>
                        <a:pt x="29476" y="10145"/>
                      </a:moveTo>
                      <a:cubicBezTo>
                        <a:pt x="26293" y="2576"/>
                        <a:pt x="17576" y="-980"/>
                        <a:pt x="10006" y="2203"/>
                      </a:cubicBezTo>
                      <a:cubicBezTo>
                        <a:pt x="2436" y="5387"/>
                        <a:pt x="-1119" y="14103"/>
                        <a:pt x="2064" y="21673"/>
                      </a:cubicBezTo>
                      <a:cubicBezTo>
                        <a:pt x="5247" y="29242"/>
                        <a:pt x="13963" y="32798"/>
                        <a:pt x="21532" y="29616"/>
                      </a:cubicBezTo>
                      <a:cubicBezTo>
                        <a:pt x="29077" y="26495"/>
                        <a:pt x="32664" y="17849"/>
                        <a:pt x="29543" y="10304"/>
                      </a:cubicBezTo>
                      <a:cubicBezTo>
                        <a:pt x="29521" y="10251"/>
                        <a:pt x="29499" y="10198"/>
                        <a:pt x="29476" y="1014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96" name="任意多边形: 形状 172"/>
                <p:cNvSpPr/>
                <p:nvPr/>
              </p:nvSpPr>
              <p:spPr>
                <a:xfrm>
                  <a:off x="-8699288" y="4408156"/>
                  <a:ext cx="29858" cy="29889"/>
                </a:xfrm>
                <a:custGeom>
                  <a:avLst/>
                  <a:gdLst>
                    <a:gd name="connsiteX0" fmla="*/ 29580 w 29858"/>
                    <a:gd name="connsiteY0" fmla="*/ 10200 h 29889"/>
                    <a:gd name="connsiteX1" fmla="*/ 10213 w 29858"/>
                    <a:gd name="connsiteY1" fmla="*/ 2166 h 29889"/>
                    <a:gd name="connsiteX2" fmla="*/ 10067 w 29858"/>
                    <a:gd name="connsiteY2" fmla="*/ 2228 h 29889"/>
                    <a:gd name="connsiteX3" fmla="*/ 2058 w 29858"/>
                    <a:gd name="connsiteY3" fmla="*/ 21756 h 29889"/>
                    <a:gd name="connsiteX4" fmla="*/ 21586 w 29858"/>
                    <a:gd name="connsiteY4" fmla="*/ 29766 h 29889"/>
                    <a:gd name="connsiteX5" fmla="*/ 29596 w 29858"/>
                    <a:gd name="connsiteY5" fmla="*/ 10237 h 29889"/>
                    <a:gd name="connsiteX6" fmla="*/ 29580 w 29858"/>
                    <a:gd name="connsiteY6" fmla="*/ 10200 h 29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58" h="29889">
                      <a:moveTo>
                        <a:pt x="29580" y="10200"/>
                      </a:moveTo>
                      <a:cubicBezTo>
                        <a:pt x="26451" y="2633"/>
                        <a:pt x="17780" y="-963"/>
                        <a:pt x="10213" y="2166"/>
                      </a:cubicBezTo>
                      <a:cubicBezTo>
                        <a:pt x="10164" y="2186"/>
                        <a:pt x="10116" y="2207"/>
                        <a:pt x="10067" y="2228"/>
                      </a:cubicBezTo>
                      <a:cubicBezTo>
                        <a:pt x="2463" y="5408"/>
                        <a:pt x="-1123" y="14152"/>
                        <a:pt x="2058" y="21756"/>
                      </a:cubicBezTo>
                      <a:cubicBezTo>
                        <a:pt x="5239" y="29361"/>
                        <a:pt x="13982" y="32947"/>
                        <a:pt x="21586" y="29766"/>
                      </a:cubicBezTo>
                      <a:cubicBezTo>
                        <a:pt x="29191" y="26585"/>
                        <a:pt x="32777" y="17842"/>
                        <a:pt x="29596" y="10237"/>
                      </a:cubicBezTo>
                      <a:cubicBezTo>
                        <a:pt x="29591" y="10225"/>
                        <a:pt x="29586" y="10212"/>
                        <a:pt x="29580" y="1020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97" name="任意多边形: 形状 173"/>
                <p:cNvSpPr/>
                <p:nvPr/>
              </p:nvSpPr>
              <p:spPr>
                <a:xfrm>
                  <a:off x="-8657627" y="4507333"/>
                  <a:ext cx="29828" cy="29801"/>
                </a:xfrm>
                <a:custGeom>
                  <a:avLst/>
                  <a:gdLst>
                    <a:gd name="connsiteX0" fmla="*/ 29524 w 29828"/>
                    <a:gd name="connsiteY0" fmla="*/ 10147 h 29801"/>
                    <a:gd name="connsiteX1" fmla="*/ 10008 w 29828"/>
                    <a:gd name="connsiteY1" fmla="*/ 2212 h 29801"/>
                    <a:gd name="connsiteX2" fmla="*/ 2073 w 29828"/>
                    <a:gd name="connsiteY2" fmla="*/ 21728 h 29801"/>
                    <a:gd name="connsiteX3" fmla="*/ 21588 w 29828"/>
                    <a:gd name="connsiteY3" fmla="*/ 29663 h 29801"/>
                    <a:gd name="connsiteX4" fmla="*/ 21594 w 29828"/>
                    <a:gd name="connsiteY4" fmla="*/ 29661 h 29801"/>
                    <a:gd name="connsiteX5" fmla="*/ 29588 w 29828"/>
                    <a:gd name="connsiteY5" fmla="*/ 10299 h 29801"/>
                    <a:gd name="connsiteX6" fmla="*/ 29524 w 29828"/>
                    <a:gd name="connsiteY6" fmla="*/ 10147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28" h="29801">
                      <a:moveTo>
                        <a:pt x="29524" y="10147"/>
                      </a:moveTo>
                      <a:cubicBezTo>
                        <a:pt x="26326" y="2567"/>
                        <a:pt x="17589" y="-986"/>
                        <a:pt x="10008" y="2212"/>
                      </a:cubicBezTo>
                      <a:cubicBezTo>
                        <a:pt x="2428" y="5410"/>
                        <a:pt x="-1125" y="14147"/>
                        <a:pt x="2073" y="21728"/>
                      </a:cubicBezTo>
                      <a:cubicBezTo>
                        <a:pt x="5270" y="29308"/>
                        <a:pt x="14008" y="32861"/>
                        <a:pt x="21588" y="29663"/>
                      </a:cubicBezTo>
                      <a:cubicBezTo>
                        <a:pt x="21590" y="29662"/>
                        <a:pt x="21592" y="29662"/>
                        <a:pt x="21594" y="29661"/>
                      </a:cubicBezTo>
                      <a:cubicBezTo>
                        <a:pt x="29148" y="26522"/>
                        <a:pt x="32727" y="17853"/>
                        <a:pt x="29588" y="10299"/>
                      </a:cubicBezTo>
                      <a:cubicBezTo>
                        <a:pt x="29567" y="10248"/>
                        <a:pt x="29546" y="10198"/>
                        <a:pt x="29524" y="1014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98" name="任意多边形: 形状 174"/>
                <p:cNvSpPr/>
                <p:nvPr/>
              </p:nvSpPr>
              <p:spPr>
                <a:xfrm>
                  <a:off x="-8615999" y="4606426"/>
                  <a:ext cx="29830" cy="29830"/>
                </a:xfrm>
                <a:custGeom>
                  <a:avLst/>
                  <a:gdLst>
                    <a:gd name="connsiteX0" fmla="*/ 29585 w 29830"/>
                    <a:gd name="connsiteY0" fmla="*/ 10236 h 29830"/>
                    <a:gd name="connsiteX1" fmla="*/ 10097 w 29830"/>
                    <a:gd name="connsiteY1" fmla="*/ 2180 h 29830"/>
                    <a:gd name="connsiteX2" fmla="*/ 2041 w 29830"/>
                    <a:gd name="connsiteY2" fmla="*/ 21668 h 29830"/>
                    <a:gd name="connsiteX3" fmla="*/ 21529 w 29830"/>
                    <a:gd name="connsiteY3" fmla="*/ 29724 h 29830"/>
                    <a:gd name="connsiteX4" fmla="*/ 21570 w 29830"/>
                    <a:gd name="connsiteY4" fmla="*/ 29707 h 29830"/>
                    <a:gd name="connsiteX5" fmla="*/ 29585 w 29830"/>
                    <a:gd name="connsiteY5" fmla="*/ 10236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0" h="29830">
                      <a:moveTo>
                        <a:pt x="29585" y="10236"/>
                      </a:moveTo>
                      <a:cubicBezTo>
                        <a:pt x="26428" y="2630"/>
                        <a:pt x="17703" y="-977"/>
                        <a:pt x="10097" y="2180"/>
                      </a:cubicBezTo>
                      <a:cubicBezTo>
                        <a:pt x="2491" y="5336"/>
                        <a:pt x="-1116" y="14062"/>
                        <a:pt x="2041" y="21668"/>
                      </a:cubicBezTo>
                      <a:cubicBezTo>
                        <a:pt x="5197" y="29274"/>
                        <a:pt x="13922" y="32881"/>
                        <a:pt x="21529" y="29724"/>
                      </a:cubicBezTo>
                      <a:cubicBezTo>
                        <a:pt x="21542" y="29718"/>
                        <a:pt x="21556" y="29712"/>
                        <a:pt x="21570" y="29707"/>
                      </a:cubicBezTo>
                      <a:cubicBezTo>
                        <a:pt x="29150" y="26534"/>
                        <a:pt x="32735" y="17826"/>
                        <a:pt x="29585" y="1023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299" name="任意多边形: 形状 175"/>
                <p:cNvSpPr/>
                <p:nvPr/>
              </p:nvSpPr>
              <p:spPr>
                <a:xfrm>
                  <a:off x="-8574348" y="4705553"/>
                  <a:ext cx="29847" cy="29829"/>
                </a:xfrm>
                <a:custGeom>
                  <a:avLst/>
                  <a:gdLst>
                    <a:gd name="connsiteX0" fmla="*/ 29566 w 29847"/>
                    <a:gd name="connsiteY0" fmla="*/ 10190 h 29829"/>
                    <a:gd name="connsiteX1" fmla="*/ 10051 w 29847"/>
                    <a:gd name="connsiteY1" fmla="*/ 2198 h 29829"/>
                    <a:gd name="connsiteX2" fmla="*/ 2059 w 29847"/>
                    <a:gd name="connsiteY2" fmla="*/ 21713 h 29829"/>
                    <a:gd name="connsiteX3" fmla="*/ 21508 w 29847"/>
                    <a:gd name="connsiteY3" fmla="*/ 29732 h 29829"/>
                    <a:gd name="connsiteX4" fmla="*/ 29637 w 29847"/>
                    <a:gd name="connsiteY4" fmla="*/ 10361 h 29829"/>
                    <a:gd name="connsiteX5" fmla="*/ 29566 w 29847"/>
                    <a:gd name="connsiteY5" fmla="*/ 10190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7" h="29829">
                      <a:moveTo>
                        <a:pt x="29566" y="10190"/>
                      </a:moveTo>
                      <a:cubicBezTo>
                        <a:pt x="26384" y="2595"/>
                        <a:pt x="17647" y="-983"/>
                        <a:pt x="10051" y="2198"/>
                      </a:cubicBezTo>
                      <a:cubicBezTo>
                        <a:pt x="2456" y="5380"/>
                        <a:pt x="-1122" y="14117"/>
                        <a:pt x="2059" y="21713"/>
                      </a:cubicBezTo>
                      <a:cubicBezTo>
                        <a:pt x="5231" y="29283"/>
                        <a:pt x="13923" y="32867"/>
                        <a:pt x="21508" y="29732"/>
                      </a:cubicBezTo>
                      <a:cubicBezTo>
                        <a:pt x="29102" y="26627"/>
                        <a:pt x="32741" y="17955"/>
                        <a:pt x="29637" y="10361"/>
                      </a:cubicBezTo>
                      <a:cubicBezTo>
                        <a:pt x="29613" y="10304"/>
                        <a:pt x="29590" y="10247"/>
                        <a:pt x="29566" y="1019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00" name="任意多边形: 形状 176"/>
                <p:cNvSpPr/>
                <p:nvPr/>
              </p:nvSpPr>
              <p:spPr>
                <a:xfrm>
                  <a:off x="-8532776" y="4804671"/>
                  <a:ext cx="29862" cy="29858"/>
                </a:xfrm>
                <a:custGeom>
                  <a:avLst/>
                  <a:gdLst>
                    <a:gd name="connsiteX0" fmla="*/ 29598 w 29862"/>
                    <a:gd name="connsiteY0" fmla="*/ 10211 h 29858"/>
                    <a:gd name="connsiteX1" fmla="*/ 10072 w 29862"/>
                    <a:gd name="connsiteY1" fmla="*/ 2194 h 29858"/>
                    <a:gd name="connsiteX2" fmla="*/ 2055 w 29862"/>
                    <a:gd name="connsiteY2" fmla="*/ 21721 h 29858"/>
                    <a:gd name="connsiteX3" fmla="*/ 21581 w 29862"/>
                    <a:gd name="connsiteY3" fmla="*/ 29737 h 29858"/>
                    <a:gd name="connsiteX4" fmla="*/ 21611 w 29862"/>
                    <a:gd name="connsiteY4" fmla="*/ 29725 h 29858"/>
                    <a:gd name="connsiteX5" fmla="*/ 29598 w 29862"/>
                    <a:gd name="connsiteY5" fmla="*/ 10211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62" h="29858">
                      <a:moveTo>
                        <a:pt x="29598" y="10211"/>
                      </a:moveTo>
                      <a:cubicBezTo>
                        <a:pt x="26420" y="2606"/>
                        <a:pt x="17678" y="-984"/>
                        <a:pt x="10072" y="2194"/>
                      </a:cubicBezTo>
                      <a:cubicBezTo>
                        <a:pt x="2466" y="5373"/>
                        <a:pt x="-1123" y="14115"/>
                        <a:pt x="2055" y="21721"/>
                      </a:cubicBezTo>
                      <a:cubicBezTo>
                        <a:pt x="5234" y="29326"/>
                        <a:pt x="13976" y="32915"/>
                        <a:pt x="21581" y="29737"/>
                      </a:cubicBezTo>
                      <a:cubicBezTo>
                        <a:pt x="21591" y="29733"/>
                        <a:pt x="21601" y="29729"/>
                        <a:pt x="21611" y="29725"/>
                      </a:cubicBezTo>
                      <a:cubicBezTo>
                        <a:pt x="29204" y="26541"/>
                        <a:pt x="32780" y="17805"/>
                        <a:pt x="29598" y="1021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01" name="任意多边形: 形状 177"/>
                <p:cNvSpPr/>
                <p:nvPr/>
              </p:nvSpPr>
              <p:spPr>
                <a:xfrm>
                  <a:off x="-8828864" y="4287629"/>
                  <a:ext cx="29865" cy="29865"/>
                </a:xfrm>
                <a:custGeom>
                  <a:avLst/>
                  <a:gdLst>
                    <a:gd name="connsiteX0" fmla="*/ 29601 w 29865"/>
                    <a:gd name="connsiteY0" fmla="*/ 10206 h 29865"/>
                    <a:gd name="connsiteX1" fmla="*/ 10067 w 29865"/>
                    <a:gd name="connsiteY1" fmla="*/ 2198 h 29865"/>
                    <a:gd name="connsiteX2" fmla="*/ 2059 w 29865"/>
                    <a:gd name="connsiteY2" fmla="*/ 21733 h 29865"/>
                    <a:gd name="connsiteX3" fmla="*/ 21593 w 29865"/>
                    <a:gd name="connsiteY3" fmla="*/ 29740 h 29865"/>
                    <a:gd name="connsiteX4" fmla="*/ 29601 w 29865"/>
                    <a:gd name="connsiteY4" fmla="*/ 10206 h 29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65" h="29865">
                      <a:moveTo>
                        <a:pt x="29601" y="10206"/>
                      </a:moveTo>
                      <a:cubicBezTo>
                        <a:pt x="26418" y="2600"/>
                        <a:pt x="17672" y="-985"/>
                        <a:pt x="10067" y="2198"/>
                      </a:cubicBezTo>
                      <a:cubicBezTo>
                        <a:pt x="2461" y="5381"/>
                        <a:pt x="-1124" y="14127"/>
                        <a:pt x="2059" y="21733"/>
                      </a:cubicBezTo>
                      <a:cubicBezTo>
                        <a:pt x="5242" y="29338"/>
                        <a:pt x="13988" y="32923"/>
                        <a:pt x="21593" y="29740"/>
                      </a:cubicBezTo>
                      <a:cubicBezTo>
                        <a:pt x="29199" y="26557"/>
                        <a:pt x="32784" y="17811"/>
                        <a:pt x="29601" y="1020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02" name="任意多边形: 形状 178"/>
                <p:cNvSpPr/>
                <p:nvPr/>
              </p:nvSpPr>
              <p:spPr>
                <a:xfrm>
                  <a:off x="-8787157" y="4386819"/>
                  <a:ext cx="29791" cy="29773"/>
                </a:xfrm>
                <a:custGeom>
                  <a:avLst/>
                  <a:gdLst>
                    <a:gd name="connsiteX0" fmla="*/ 29498 w 29791"/>
                    <a:gd name="connsiteY0" fmla="*/ 10141 h 29773"/>
                    <a:gd name="connsiteX1" fmla="*/ 10002 w 29791"/>
                    <a:gd name="connsiteY1" fmla="*/ 2210 h 29773"/>
                    <a:gd name="connsiteX2" fmla="*/ 2071 w 29791"/>
                    <a:gd name="connsiteY2" fmla="*/ 21706 h 29773"/>
                    <a:gd name="connsiteX3" fmla="*/ 21525 w 29791"/>
                    <a:gd name="connsiteY3" fmla="*/ 29654 h 29773"/>
                    <a:gd name="connsiteX4" fmla="*/ 29559 w 29791"/>
                    <a:gd name="connsiteY4" fmla="*/ 10287 h 29773"/>
                    <a:gd name="connsiteX5" fmla="*/ 29498 w 29791"/>
                    <a:gd name="connsiteY5" fmla="*/ 10141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1" h="29773">
                      <a:moveTo>
                        <a:pt x="29498" y="10141"/>
                      </a:moveTo>
                      <a:cubicBezTo>
                        <a:pt x="26304" y="2567"/>
                        <a:pt x="17576" y="-984"/>
                        <a:pt x="10002" y="2210"/>
                      </a:cubicBezTo>
                      <a:cubicBezTo>
                        <a:pt x="2428" y="5403"/>
                        <a:pt x="-1123" y="14132"/>
                        <a:pt x="2071" y="21706"/>
                      </a:cubicBezTo>
                      <a:cubicBezTo>
                        <a:pt x="5257" y="29263"/>
                        <a:pt x="13958" y="32818"/>
                        <a:pt x="21525" y="29654"/>
                      </a:cubicBezTo>
                      <a:cubicBezTo>
                        <a:pt x="29092" y="26524"/>
                        <a:pt x="32689" y="17854"/>
                        <a:pt x="29559" y="10287"/>
                      </a:cubicBezTo>
                      <a:cubicBezTo>
                        <a:pt x="29539" y="10238"/>
                        <a:pt x="29519" y="10189"/>
                        <a:pt x="29498" y="1014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03" name="任意多边形: 形状 179"/>
                <p:cNvSpPr/>
                <p:nvPr/>
              </p:nvSpPr>
              <p:spPr>
                <a:xfrm>
                  <a:off x="-8745629" y="4485897"/>
                  <a:ext cx="29867" cy="29858"/>
                </a:xfrm>
                <a:custGeom>
                  <a:avLst/>
                  <a:gdLst>
                    <a:gd name="connsiteX0" fmla="*/ 29588 w 29867"/>
                    <a:gd name="connsiteY0" fmla="*/ 10187 h 29858"/>
                    <a:gd name="connsiteX1" fmla="*/ 10048 w 29867"/>
                    <a:gd name="connsiteY1" fmla="*/ 2205 h 29858"/>
                    <a:gd name="connsiteX2" fmla="*/ 2066 w 29867"/>
                    <a:gd name="connsiteY2" fmla="*/ 21745 h 29858"/>
                    <a:gd name="connsiteX3" fmla="*/ 21601 w 29867"/>
                    <a:gd name="connsiteY3" fmla="*/ 29729 h 29858"/>
                    <a:gd name="connsiteX4" fmla="*/ 29612 w 29867"/>
                    <a:gd name="connsiteY4" fmla="*/ 10244 h 29858"/>
                    <a:gd name="connsiteX5" fmla="*/ 29588 w 29867"/>
                    <a:gd name="connsiteY5" fmla="*/ 10187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67" h="29858">
                      <a:moveTo>
                        <a:pt x="29588" y="10187"/>
                      </a:moveTo>
                      <a:cubicBezTo>
                        <a:pt x="26396" y="2587"/>
                        <a:pt x="17648" y="-987"/>
                        <a:pt x="10048" y="2205"/>
                      </a:cubicBezTo>
                      <a:cubicBezTo>
                        <a:pt x="2448" y="5396"/>
                        <a:pt x="-1126" y="14144"/>
                        <a:pt x="2066" y="21745"/>
                      </a:cubicBezTo>
                      <a:cubicBezTo>
                        <a:pt x="5256" y="29343"/>
                        <a:pt x="14002" y="32917"/>
                        <a:pt x="21601" y="29729"/>
                      </a:cubicBezTo>
                      <a:cubicBezTo>
                        <a:pt x="29194" y="26560"/>
                        <a:pt x="32780" y="17836"/>
                        <a:pt x="29612" y="10244"/>
                      </a:cubicBezTo>
                      <a:cubicBezTo>
                        <a:pt x="29604" y="10225"/>
                        <a:pt x="29596" y="10206"/>
                        <a:pt x="29588" y="1018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04" name="任意多边形: 形状 180"/>
                <p:cNvSpPr/>
                <p:nvPr/>
              </p:nvSpPr>
              <p:spPr>
                <a:xfrm>
                  <a:off x="-8703959" y="4585072"/>
                  <a:ext cx="29867" cy="29858"/>
                </a:xfrm>
                <a:custGeom>
                  <a:avLst/>
                  <a:gdLst>
                    <a:gd name="connsiteX0" fmla="*/ 29579 w 29867"/>
                    <a:gd name="connsiteY0" fmla="*/ 10165 h 29858"/>
                    <a:gd name="connsiteX1" fmla="*/ 10026 w 29867"/>
                    <a:gd name="connsiteY1" fmla="*/ 2214 h 29858"/>
                    <a:gd name="connsiteX2" fmla="*/ 2075 w 29867"/>
                    <a:gd name="connsiteY2" fmla="*/ 21767 h 29858"/>
                    <a:gd name="connsiteX3" fmla="*/ 21620 w 29867"/>
                    <a:gd name="connsiteY3" fmla="*/ 29721 h 29858"/>
                    <a:gd name="connsiteX4" fmla="*/ 29604 w 29867"/>
                    <a:gd name="connsiteY4" fmla="*/ 10225 h 29858"/>
                    <a:gd name="connsiteX5" fmla="*/ 29579 w 29867"/>
                    <a:gd name="connsiteY5" fmla="*/ 10165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67" h="29858">
                      <a:moveTo>
                        <a:pt x="29579" y="10165"/>
                      </a:moveTo>
                      <a:cubicBezTo>
                        <a:pt x="26375" y="2570"/>
                        <a:pt x="17621" y="-990"/>
                        <a:pt x="10026" y="2214"/>
                      </a:cubicBezTo>
                      <a:cubicBezTo>
                        <a:pt x="2431" y="5418"/>
                        <a:pt x="-1129" y="14172"/>
                        <a:pt x="2075" y="21767"/>
                      </a:cubicBezTo>
                      <a:cubicBezTo>
                        <a:pt x="5277" y="29359"/>
                        <a:pt x="14027" y="32919"/>
                        <a:pt x="21620" y="29721"/>
                      </a:cubicBezTo>
                      <a:cubicBezTo>
                        <a:pt x="29209" y="26542"/>
                        <a:pt x="32783" y="17813"/>
                        <a:pt x="29604" y="10225"/>
                      </a:cubicBezTo>
                      <a:cubicBezTo>
                        <a:pt x="29595" y="10205"/>
                        <a:pt x="29587" y="10185"/>
                        <a:pt x="29579" y="1016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05" name="任意多边形: 形状 181"/>
                <p:cNvSpPr/>
                <p:nvPr/>
              </p:nvSpPr>
              <p:spPr>
                <a:xfrm>
                  <a:off x="-8662313" y="4684165"/>
                  <a:ext cx="29810" cy="29801"/>
                </a:xfrm>
                <a:custGeom>
                  <a:avLst/>
                  <a:gdLst>
                    <a:gd name="connsiteX0" fmla="*/ 29551 w 29810"/>
                    <a:gd name="connsiteY0" fmla="*/ 10211 h 29801"/>
                    <a:gd name="connsiteX1" fmla="*/ 10072 w 29810"/>
                    <a:gd name="connsiteY1" fmla="*/ 2185 h 29801"/>
                    <a:gd name="connsiteX2" fmla="*/ 2046 w 29810"/>
                    <a:gd name="connsiteY2" fmla="*/ 21664 h 29801"/>
                    <a:gd name="connsiteX3" fmla="*/ 21525 w 29810"/>
                    <a:gd name="connsiteY3" fmla="*/ 29690 h 29801"/>
                    <a:gd name="connsiteX4" fmla="*/ 21578 w 29810"/>
                    <a:gd name="connsiteY4" fmla="*/ 29667 h 29801"/>
                    <a:gd name="connsiteX5" fmla="*/ 29551 w 29810"/>
                    <a:gd name="connsiteY5" fmla="*/ 10211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0" h="29801">
                      <a:moveTo>
                        <a:pt x="29551" y="10211"/>
                      </a:moveTo>
                      <a:cubicBezTo>
                        <a:pt x="26388" y="2616"/>
                        <a:pt x="17667" y="-978"/>
                        <a:pt x="10072" y="2185"/>
                      </a:cubicBezTo>
                      <a:cubicBezTo>
                        <a:pt x="2477" y="5348"/>
                        <a:pt x="-1117" y="14069"/>
                        <a:pt x="2046" y="21664"/>
                      </a:cubicBezTo>
                      <a:cubicBezTo>
                        <a:pt x="5209" y="29259"/>
                        <a:pt x="13930" y="32853"/>
                        <a:pt x="21525" y="29690"/>
                      </a:cubicBezTo>
                      <a:cubicBezTo>
                        <a:pt x="21543" y="29682"/>
                        <a:pt x="21561" y="29675"/>
                        <a:pt x="21578" y="29667"/>
                      </a:cubicBezTo>
                      <a:cubicBezTo>
                        <a:pt x="29152" y="26496"/>
                        <a:pt x="32722" y="17785"/>
                        <a:pt x="29551" y="1021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06" name="任意多边形: 形状 182"/>
                <p:cNvSpPr/>
                <p:nvPr/>
              </p:nvSpPr>
              <p:spPr>
                <a:xfrm>
                  <a:off x="-8620638" y="4783351"/>
                  <a:ext cx="29825" cy="29829"/>
                </a:xfrm>
                <a:custGeom>
                  <a:avLst/>
                  <a:gdLst>
                    <a:gd name="connsiteX0" fmla="*/ 29537 w 29825"/>
                    <a:gd name="connsiteY0" fmla="*/ 10121 h 29829"/>
                    <a:gd name="connsiteX1" fmla="*/ 9982 w 29825"/>
                    <a:gd name="connsiteY1" fmla="*/ 2228 h 29829"/>
                    <a:gd name="connsiteX2" fmla="*/ 2089 w 29825"/>
                    <a:gd name="connsiteY2" fmla="*/ 21782 h 29829"/>
                    <a:gd name="connsiteX3" fmla="*/ 21607 w 29825"/>
                    <a:gd name="connsiteY3" fmla="*/ 29691 h 29829"/>
                    <a:gd name="connsiteX4" fmla="*/ 29541 w 29825"/>
                    <a:gd name="connsiteY4" fmla="*/ 10131 h 29829"/>
                    <a:gd name="connsiteX5" fmla="*/ 29536 w 29825"/>
                    <a:gd name="connsiteY5" fmla="*/ 10121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5" h="29829">
                      <a:moveTo>
                        <a:pt x="29537" y="10121"/>
                      </a:moveTo>
                      <a:cubicBezTo>
                        <a:pt x="26316" y="2542"/>
                        <a:pt x="17562" y="-992"/>
                        <a:pt x="9982" y="2228"/>
                      </a:cubicBezTo>
                      <a:cubicBezTo>
                        <a:pt x="2402" y="5448"/>
                        <a:pt x="-1132" y="14203"/>
                        <a:pt x="2089" y="21782"/>
                      </a:cubicBezTo>
                      <a:cubicBezTo>
                        <a:pt x="5303" y="29347"/>
                        <a:pt x="14033" y="32885"/>
                        <a:pt x="21607" y="29691"/>
                      </a:cubicBezTo>
                      <a:cubicBezTo>
                        <a:pt x="29199" y="26481"/>
                        <a:pt x="32751" y="17724"/>
                        <a:pt x="29541" y="10131"/>
                      </a:cubicBezTo>
                      <a:cubicBezTo>
                        <a:pt x="29539" y="10128"/>
                        <a:pt x="29538" y="10124"/>
                        <a:pt x="29536" y="1012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07" name="任意多边形: 形状 183"/>
                <p:cNvSpPr/>
                <p:nvPr/>
              </p:nvSpPr>
              <p:spPr>
                <a:xfrm>
                  <a:off x="-8875054" y="4365489"/>
                  <a:ext cx="29753" cy="29745"/>
                </a:xfrm>
                <a:custGeom>
                  <a:avLst/>
                  <a:gdLst>
                    <a:gd name="connsiteX0" fmla="*/ 29458 w 29753"/>
                    <a:gd name="connsiteY0" fmla="*/ 10102 h 29745"/>
                    <a:gd name="connsiteX1" fmla="*/ 9963 w 29753"/>
                    <a:gd name="connsiteY1" fmla="*/ 2221 h 29745"/>
                    <a:gd name="connsiteX2" fmla="*/ 2082 w 29753"/>
                    <a:gd name="connsiteY2" fmla="*/ 21716 h 29745"/>
                    <a:gd name="connsiteX3" fmla="*/ 21500 w 29753"/>
                    <a:gd name="connsiteY3" fmla="*/ 29630 h 29745"/>
                    <a:gd name="connsiteX4" fmla="*/ 29513 w 29753"/>
                    <a:gd name="connsiteY4" fmla="*/ 10232 h 29745"/>
                    <a:gd name="connsiteX5" fmla="*/ 29458 w 29753"/>
                    <a:gd name="connsiteY5" fmla="*/ 10102 h 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53" h="29745">
                      <a:moveTo>
                        <a:pt x="29458" y="10102"/>
                      </a:moveTo>
                      <a:cubicBezTo>
                        <a:pt x="26251" y="2543"/>
                        <a:pt x="17523" y="-986"/>
                        <a:pt x="9963" y="2221"/>
                      </a:cubicBezTo>
                      <a:cubicBezTo>
                        <a:pt x="2403" y="5429"/>
                        <a:pt x="-1125" y="14157"/>
                        <a:pt x="2082" y="21716"/>
                      </a:cubicBezTo>
                      <a:cubicBezTo>
                        <a:pt x="5277" y="29246"/>
                        <a:pt x="13952" y="32781"/>
                        <a:pt x="21500" y="29630"/>
                      </a:cubicBezTo>
                      <a:cubicBezTo>
                        <a:pt x="29069" y="26486"/>
                        <a:pt x="32656" y="17801"/>
                        <a:pt x="29513" y="10232"/>
                      </a:cubicBezTo>
                      <a:cubicBezTo>
                        <a:pt x="29495" y="10189"/>
                        <a:pt x="29476" y="10145"/>
                        <a:pt x="29458" y="1010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08" name="任意多边形: 形状 184"/>
                <p:cNvSpPr/>
                <p:nvPr/>
              </p:nvSpPr>
              <p:spPr>
                <a:xfrm>
                  <a:off x="-8833394" y="4464628"/>
                  <a:ext cx="29714" cy="29745"/>
                </a:xfrm>
                <a:custGeom>
                  <a:avLst/>
                  <a:gdLst>
                    <a:gd name="connsiteX0" fmla="*/ 29458 w 29714"/>
                    <a:gd name="connsiteY0" fmla="*/ 10102 h 29745"/>
                    <a:gd name="connsiteX1" fmla="*/ 9963 w 29714"/>
                    <a:gd name="connsiteY1" fmla="*/ 2221 h 29745"/>
                    <a:gd name="connsiteX2" fmla="*/ 2082 w 29714"/>
                    <a:gd name="connsiteY2" fmla="*/ 21716 h 29745"/>
                    <a:gd name="connsiteX3" fmla="*/ 21500 w 29714"/>
                    <a:gd name="connsiteY3" fmla="*/ 29630 h 29745"/>
                    <a:gd name="connsiteX4" fmla="*/ 29458 w 29714"/>
                    <a:gd name="connsiteY4" fmla="*/ 10102 h 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14" h="29745">
                      <a:moveTo>
                        <a:pt x="29458" y="10102"/>
                      </a:moveTo>
                      <a:cubicBezTo>
                        <a:pt x="26251" y="2543"/>
                        <a:pt x="17523" y="-986"/>
                        <a:pt x="9963" y="2221"/>
                      </a:cubicBezTo>
                      <a:cubicBezTo>
                        <a:pt x="2403" y="5429"/>
                        <a:pt x="-1125" y="14157"/>
                        <a:pt x="2082" y="21716"/>
                      </a:cubicBezTo>
                      <a:cubicBezTo>
                        <a:pt x="5277" y="29246"/>
                        <a:pt x="13952" y="32781"/>
                        <a:pt x="21500" y="29630"/>
                      </a:cubicBezTo>
                      <a:cubicBezTo>
                        <a:pt x="29065" y="26411"/>
                        <a:pt x="32619" y="17692"/>
                        <a:pt x="29458" y="1010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09" name="任意多边形: 形状 185"/>
                <p:cNvSpPr/>
                <p:nvPr/>
              </p:nvSpPr>
              <p:spPr>
                <a:xfrm>
                  <a:off x="-8791829" y="4563718"/>
                  <a:ext cx="29792" cy="29801"/>
                </a:xfrm>
                <a:custGeom>
                  <a:avLst/>
                  <a:gdLst>
                    <a:gd name="connsiteX0" fmla="*/ 29525 w 29792"/>
                    <a:gd name="connsiteY0" fmla="*/ 10151 h 29801"/>
                    <a:gd name="connsiteX1" fmla="*/ 10012 w 29792"/>
                    <a:gd name="connsiteY1" fmla="*/ 2210 h 29801"/>
                    <a:gd name="connsiteX2" fmla="*/ 2071 w 29792"/>
                    <a:gd name="connsiteY2" fmla="*/ 21724 h 29801"/>
                    <a:gd name="connsiteX3" fmla="*/ 21553 w 29792"/>
                    <a:gd name="connsiteY3" fmla="*/ 29678 h 29801"/>
                    <a:gd name="connsiteX4" fmla="*/ 29525 w 29792"/>
                    <a:gd name="connsiteY4" fmla="*/ 10151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92" h="29801">
                      <a:moveTo>
                        <a:pt x="29525" y="10151"/>
                      </a:moveTo>
                      <a:cubicBezTo>
                        <a:pt x="26329" y="2569"/>
                        <a:pt x="17593" y="-986"/>
                        <a:pt x="10012" y="2210"/>
                      </a:cubicBezTo>
                      <a:cubicBezTo>
                        <a:pt x="2430" y="5406"/>
                        <a:pt x="-1125" y="14143"/>
                        <a:pt x="2071" y="21724"/>
                      </a:cubicBezTo>
                      <a:cubicBezTo>
                        <a:pt x="5262" y="29293"/>
                        <a:pt x="13977" y="32851"/>
                        <a:pt x="21553" y="29678"/>
                      </a:cubicBezTo>
                      <a:cubicBezTo>
                        <a:pt x="29142" y="26483"/>
                        <a:pt x="32710" y="17745"/>
                        <a:pt x="29525" y="1015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10" name="任意多边形: 形状 186"/>
                <p:cNvSpPr/>
                <p:nvPr/>
              </p:nvSpPr>
              <p:spPr>
                <a:xfrm>
                  <a:off x="-8750175" y="4662872"/>
                  <a:ext cx="29760" cy="29773"/>
                </a:xfrm>
                <a:custGeom>
                  <a:avLst/>
                  <a:gdLst>
                    <a:gd name="connsiteX0" fmla="*/ 29489 w 29760"/>
                    <a:gd name="connsiteY0" fmla="*/ 10121 h 29773"/>
                    <a:gd name="connsiteX1" fmla="*/ 9982 w 29760"/>
                    <a:gd name="connsiteY1" fmla="*/ 2218 h 29773"/>
                    <a:gd name="connsiteX2" fmla="*/ 2079 w 29760"/>
                    <a:gd name="connsiteY2" fmla="*/ 21726 h 29773"/>
                    <a:gd name="connsiteX3" fmla="*/ 21573 w 29760"/>
                    <a:gd name="connsiteY3" fmla="*/ 29634 h 29773"/>
                    <a:gd name="connsiteX4" fmla="*/ 29489 w 29760"/>
                    <a:gd name="connsiteY4" fmla="*/ 10120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60" h="29773">
                      <a:moveTo>
                        <a:pt x="29489" y="10121"/>
                      </a:moveTo>
                      <a:cubicBezTo>
                        <a:pt x="26285" y="2551"/>
                        <a:pt x="17551" y="-986"/>
                        <a:pt x="9982" y="2218"/>
                      </a:cubicBezTo>
                      <a:cubicBezTo>
                        <a:pt x="2412" y="5423"/>
                        <a:pt x="-1126" y="14157"/>
                        <a:pt x="2079" y="21726"/>
                      </a:cubicBezTo>
                      <a:cubicBezTo>
                        <a:pt x="5282" y="29290"/>
                        <a:pt x="14006" y="32829"/>
                        <a:pt x="21573" y="29634"/>
                      </a:cubicBezTo>
                      <a:cubicBezTo>
                        <a:pt x="29133" y="26417"/>
                        <a:pt x="32671" y="17695"/>
                        <a:pt x="29489" y="1012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11" name="任意多边形: 形状 187"/>
                <p:cNvSpPr/>
                <p:nvPr/>
              </p:nvSpPr>
              <p:spPr>
                <a:xfrm>
                  <a:off x="-8708529" y="4761994"/>
                  <a:ext cx="29734" cy="29716"/>
                </a:xfrm>
                <a:custGeom>
                  <a:avLst/>
                  <a:gdLst>
                    <a:gd name="connsiteX0" fmla="*/ 29461 w 29734"/>
                    <a:gd name="connsiteY0" fmla="*/ 10166 h 29716"/>
                    <a:gd name="connsiteX1" fmla="*/ 10027 w 29734"/>
                    <a:gd name="connsiteY1" fmla="*/ 2190 h 29716"/>
                    <a:gd name="connsiteX2" fmla="*/ 2050 w 29734"/>
                    <a:gd name="connsiteY2" fmla="*/ 21624 h 29716"/>
                    <a:gd name="connsiteX3" fmla="*/ 21484 w 29734"/>
                    <a:gd name="connsiteY3" fmla="*/ 29601 h 29716"/>
                    <a:gd name="connsiteX4" fmla="*/ 21532 w 29734"/>
                    <a:gd name="connsiteY4" fmla="*/ 29581 h 29716"/>
                    <a:gd name="connsiteX5" fmla="*/ 29486 w 29734"/>
                    <a:gd name="connsiteY5" fmla="*/ 10224 h 29716"/>
                    <a:gd name="connsiteX6" fmla="*/ 29461 w 29734"/>
                    <a:gd name="connsiteY6" fmla="*/ 10167 h 2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34" h="29716">
                      <a:moveTo>
                        <a:pt x="29461" y="10166"/>
                      </a:moveTo>
                      <a:cubicBezTo>
                        <a:pt x="26298" y="2597"/>
                        <a:pt x="17597" y="-974"/>
                        <a:pt x="10027" y="2190"/>
                      </a:cubicBezTo>
                      <a:cubicBezTo>
                        <a:pt x="2458" y="5353"/>
                        <a:pt x="-1113" y="14054"/>
                        <a:pt x="2050" y="21624"/>
                      </a:cubicBezTo>
                      <a:cubicBezTo>
                        <a:pt x="5214" y="29193"/>
                        <a:pt x="13915" y="32764"/>
                        <a:pt x="21484" y="29601"/>
                      </a:cubicBezTo>
                      <a:cubicBezTo>
                        <a:pt x="21500" y="29594"/>
                        <a:pt x="21516" y="29587"/>
                        <a:pt x="21532" y="29581"/>
                      </a:cubicBezTo>
                      <a:cubicBezTo>
                        <a:pt x="29073" y="26432"/>
                        <a:pt x="32634" y="17766"/>
                        <a:pt x="29486" y="10224"/>
                      </a:cubicBezTo>
                      <a:cubicBezTo>
                        <a:pt x="29478" y="10205"/>
                        <a:pt x="29470" y="10186"/>
                        <a:pt x="29461" y="1016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12" name="任意多边形: 形状 188"/>
                <p:cNvSpPr/>
                <p:nvPr/>
              </p:nvSpPr>
              <p:spPr>
                <a:xfrm>
                  <a:off x="-8666915" y="4861135"/>
                  <a:ext cx="29816" cy="29829"/>
                </a:xfrm>
                <a:custGeom>
                  <a:avLst/>
                  <a:gdLst>
                    <a:gd name="connsiteX0" fmla="*/ 29537 w 29816"/>
                    <a:gd name="connsiteY0" fmla="*/ 10121 h 29829"/>
                    <a:gd name="connsiteX1" fmla="*/ 9982 w 29816"/>
                    <a:gd name="connsiteY1" fmla="*/ 2228 h 29829"/>
                    <a:gd name="connsiteX2" fmla="*/ 2089 w 29816"/>
                    <a:gd name="connsiteY2" fmla="*/ 21782 h 29829"/>
                    <a:gd name="connsiteX3" fmla="*/ 21607 w 29816"/>
                    <a:gd name="connsiteY3" fmla="*/ 29691 h 29829"/>
                    <a:gd name="connsiteX4" fmla="*/ 29536 w 29816"/>
                    <a:gd name="connsiteY4" fmla="*/ 10121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16" h="29829">
                      <a:moveTo>
                        <a:pt x="29537" y="10121"/>
                      </a:moveTo>
                      <a:cubicBezTo>
                        <a:pt x="26316" y="2542"/>
                        <a:pt x="17562" y="-992"/>
                        <a:pt x="9982" y="2228"/>
                      </a:cubicBezTo>
                      <a:cubicBezTo>
                        <a:pt x="2402" y="5448"/>
                        <a:pt x="-1132" y="14203"/>
                        <a:pt x="2089" y="21782"/>
                      </a:cubicBezTo>
                      <a:cubicBezTo>
                        <a:pt x="5303" y="29347"/>
                        <a:pt x="14033" y="32885"/>
                        <a:pt x="21607" y="29691"/>
                      </a:cubicBezTo>
                      <a:cubicBezTo>
                        <a:pt x="29191" y="26467"/>
                        <a:pt x="32737" y="17715"/>
                        <a:pt x="29536" y="1012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13" name="任意多边形: 形状 189"/>
                <p:cNvSpPr/>
                <p:nvPr/>
              </p:nvSpPr>
              <p:spPr>
                <a:xfrm>
                  <a:off x="-8962977" y="4344095"/>
                  <a:ext cx="29758" cy="29744"/>
                </a:xfrm>
                <a:custGeom>
                  <a:avLst/>
                  <a:gdLst>
                    <a:gd name="connsiteX0" fmla="*/ 29457 w 29758"/>
                    <a:gd name="connsiteY0" fmla="*/ 10099 h 29744"/>
                    <a:gd name="connsiteX1" fmla="*/ 9960 w 29758"/>
                    <a:gd name="connsiteY1" fmla="*/ 2223 h 29744"/>
                    <a:gd name="connsiteX2" fmla="*/ 2084 w 29758"/>
                    <a:gd name="connsiteY2" fmla="*/ 21719 h 29744"/>
                    <a:gd name="connsiteX3" fmla="*/ 21541 w 29758"/>
                    <a:gd name="connsiteY3" fmla="*/ 29612 h 29744"/>
                    <a:gd name="connsiteX4" fmla="*/ 29506 w 29758"/>
                    <a:gd name="connsiteY4" fmla="*/ 10217 h 29744"/>
                    <a:gd name="connsiteX5" fmla="*/ 29457 w 29758"/>
                    <a:gd name="connsiteY5" fmla="*/ 10099 h 29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58" h="29744">
                      <a:moveTo>
                        <a:pt x="29457" y="10099"/>
                      </a:moveTo>
                      <a:cubicBezTo>
                        <a:pt x="26248" y="2540"/>
                        <a:pt x="17519" y="-986"/>
                        <a:pt x="9960" y="2223"/>
                      </a:cubicBezTo>
                      <a:cubicBezTo>
                        <a:pt x="2401" y="5432"/>
                        <a:pt x="-1125" y="14160"/>
                        <a:pt x="2084" y="21719"/>
                      </a:cubicBezTo>
                      <a:cubicBezTo>
                        <a:pt x="5286" y="29263"/>
                        <a:pt x="13988" y="32793"/>
                        <a:pt x="21541" y="29612"/>
                      </a:cubicBezTo>
                      <a:cubicBezTo>
                        <a:pt x="29096" y="26456"/>
                        <a:pt x="32663" y="17772"/>
                        <a:pt x="29506" y="10217"/>
                      </a:cubicBezTo>
                      <a:cubicBezTo>
                        <a:pt x="29490" y="10177"/>
                        <a:pt x="29473" y="10138"/>
                        <a:pt x="29457" y="1009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14" name="任意多边形: 形状 190"/>
                <p:cNvSpPr/>
                <p:nvPr/>
              </p:nvSpPr>
              <p:spPr>
                <a:xfrm>
                  <a:off x="-8921415" y="4443094"/>
                  <a:ext cx="29845" cy="29858"/>
                </a:xfrm>
                <a:custGeom>
                  <a:avLst/>
                  <a:gdLst>
                    <a:gd name="connsiteX0" fmla="*/ 29598 w 29845"/>
                    <a:gd name="connsiteY0" fmla="*/ 10211 h 29858"/>
                    <a:gd name="connsiteX1" fmla="*/ 10072 w 29845"/>
                    <a:gd name="connsiteY1" fmla="*/ 2194 h 29858"/>
                    <a:gd name="connsiteX2" fmla="*/ 2055 w 29845"/>
                    <a:gd name="connsiteY2" fmla="*/ 21721 h 29858"/>
                    <a:gd name="connsiteX3" fmla="*/ 21581 w 29845"/>
                    <a:gd name="connsiteY3" fmla="*/ 29737 h 29858"/>
                    <a:gd name="connsiteX4" fmla="*/ 21611 w 29845"/>
                    <a:gd name="connsiteY4" fmla="*/ 29725 h 29858"/>
                    <a:gd name="connsiteX5" fmla="*/ 29598 w 29845"/>
                    <a:gd name="connsiteY5" fmla="*/ 10211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5" h="29858">
                      <a:moveTo>
                        <a:pt x="29598" y="10211"/>
                      </a:moveTo>
                      <a:cubicBezTo>
                        <a:pt x="26420" y="2606"/>
                        <a:pt x="17678" y="-984"/>
                        <a:pt x="10072" y="2194"/>
                      </a:cubicBezTo>
                      <a:cubicBezTo>
                        <a:pt x="2466" y="5373"/>
                        <a:pt x="-1123" y="14115"/>
                        <a:pt x="2055" y="21721"/>
                      </a:cubicBezTo>
                      <a:cubicBezTo>
                        <a:pt x="5234" y="29326"/>
                        <a:pt x="13976" y="32915"/>
                        <a:pt x="21581" y="29737"/>
                      </a:cubicBezTo>
                      <a:cubicBezTo>
                        <a:pt x="21591" y="29733"/>
                        <a:pt x="21601" y="29729"/>
                        <a:pt x="21611" y="29725"/>
                      </a:cubicBezTo>
                      <a:cubicBezTo>
                        <a:pt x="29181" y="26517"/>
                        <a:pt x="32746" y="17805"/>
                        <a:pt x="29598" y="1021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15" name="任意多边形: 形状 191"/>
                <p:cNvSpPr/>
                <p:nvPr/>
              </p:nvSpPr>
              <p:spPr>
                <a:xfrm>
                  <a:off x="-8879744" y="4542295"/>
                  <a:ext cx="29779" cy="29801"/>
                </a:xfrm>
                <a:custGeom>
                  <a:avLst/>
                  <a:gdLst>
                    <a:gd name="connsiteX0" fmla="*/ 29531 w 29779"/>
                    <a:gd name="connsiteY0" fmla="*/ 10163 h 29801"/>
                    <a:gd name="connsiteX1" fmla="*/ 10024 w 29779"/>
                    <a:gd name="connsiteY1" fmla="*/ 2205 h 29801"/>
                    <a:gd name="connsiteX2" fmla="*/ 2066 w 29779"/>
                    <a:gd name="connsiteY2" fmla="*/ 21712 h 29801"/>
                    <a:gd name="connsiteX3" fmla="*/ 21558 w 29779"/>
                    <a:gd name="connsiteY3" fmla="*/ 29676 h 29801"/>
                    <a:gd name="connsiteX4" fmla="*/ 29531 w 29779"/>
                    <a:gd name="connsiteY4" fmla="*/ 10163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79" h="29801">
                      <a:moveTo>
                        <a:pt x="29531" y="10163"/>
                      </a:moveTo>
                      <a:cubicBezTo>
                        <a:pt x="26341" y="2579"/>
                        <a:pt x="17608" y="-984"/>
                        <a:pt x="10024" y="2205"/>
                      </a:cubicBezTo>
                      <a:cubicBezTo>
                        <a:pt x="2439" y="5395"/>
                        <a:pt x="-1123" y="14128"/>
                        <a:pt x="2066" y="21712"/>
                      </a:cubicBezTo>
                      <a:cubicBezTo>
                        <a:pt x="5253" y="29291"/>
                        <a:pt x="13976" y="32855"/>
                        <a:pt x="21558" y="29676"/>
                      </a:cubicBezTo>
                      <a:cubicBezTo>
                        <a:pt x="29122" y="26463"/>
                        <a:pt x="32680" y="17753"/>
                        <a:pt x="29531" y="10163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16" name="任意多边形: 形状 192"/>
                <p:cNvSpPr/>
                <p:nvPr/>
              </p:nvSpPr>
              <p:spPr>
                <a:xfrm>
                  <a:off x="-8838153" y="4641392"/>
                  <a:ext cx="29836" cy="29858"/>
                </a:xfrm>
                <a:custGeom>
                  <a:avLst/>
                  <a:gdLst>
                    <a:gd name="connsiteX0" fmla="*/ 29601 w 29836"/>
                    <a:gd name="connsiteY0" fmla="*/ 10218 h 29858"/>
                    <a:gd name="connsiteX1" fmla="*/ 10079 w 29836"/>
                    <a:gd name="connsiteY1" fmla="*/ 2192 h 29858"/>
                    <a:gd name="connsiteX2" fmla="*/ 2053 w 29836"/>
                    <a:gd name="connsiteY2" fmla="*/ 21713 h 29858"/>
                    <a:gd name="connsiteX3" fmla="*/ 21574 w 29836"/>
                    <a:gd name="connsiteY3" fmla="*/ 29740 h 29858"/>
                    <a:gd name="connsiteX4" fmla="*/ 21629 w 29836"/>
                    <a:gd name="connsiteY4" fmla="*/ 29717 h 29858"/>
                    <a:gd name="connsiteX5" fmla="*/ 29601 w 29836"/>
                    <a:gd name="connsiteY5" fmla="*/ 10218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6" h="29858">
                      <a:moveTo>
                        <a:pt x="29601" y="10218"/>
                      </a:moveTo>
                      <a:cubicBezTo>
                        <a:pt x="26427" y="2611"/>
                        <a:pt x="17686" y="-983"/>
                        <a:pt x="10079" y="2192"/>
                      </a:cubicBezTo>
                      <a:cubicBezTo>
                        <a:pt x="2472" y="5366"/>
                        <a:pt x="-1122" y="14106"/>
                        <a:pt x="2053" y="21713"/>
                      </a:cubicBezTo>
                      <a:cubicBezTo>
                        <a:pt x="5227" y="29321"/>
                        <a:pt x="13967" y="32914"/>
                        <a:pt x="21574" y="29740"/>
                      </a:cubicBezTo>
                      <a:cubicBezTo>
                        <a:pt x="21593" y="29732"/>
                        <a:pt x="21611" y="29725"/>
                        <a:pt x="21629" y="29717"/>
                      </a:cubicBezTo>
                      <a:cubicBezTo>
                        <a:pt x="29173" y="26493"/>
                        <a:pt x="32725" y="17804"/>
                        <a:pt x="29601" y="1021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17" name="任意多边形: 形状 193"/>
                <p:cNvSpPr/>
                <p:nvPr/>
              </p:nvSpPr>
              <p:spPr>
                <a:xfrm>
                  <a:off x="-8796452" y="4740575"/>
                  <a:ext cx="29806" cy="29801"/>
                </a:xfrm>
                <a:custGeom>
                  <a:avLst/>
                  <a:gdLst>
                    <a:gd name="connsiteX0" fmla="*/ 29517 w 29806"/>
                    <a:gd name="connsiteY0" fmla="*/ 10131 h 29801"/>
                    <a:gd name="connsiteX1" fmla="*/ 9992 w 29806"/>
                    <a:gd name="connsiteY1" fmla="*/ 2218 h 29801"/>
                    <a:gd name="connsiteX2" fmla="*/ 2079 w 29806"/>
                    <a:gd name="connsiteY2" fmla="*/ 21743 h 29801"/>
                    <a:gd name="connsiteX3" fmla="*/ 21531 w 29806"/>
                    <a:gd name="connsiteY3" fmla="*/ 29687 h 29801"/>
                    <a:gd name="connsiteX4" fmla="*/ 29559 w 29806"/>
                    <a:gd name="connsiteY4" fmla="*/ 10231 h 29801"/>
                    <a:gd name="connsiteX5" fmla="*/ 29517 w 29806"/>
                    <a:gd name="connsiteY5" fmla="*/ 10131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6" h="29801">
                      <a:moveTo>
                        <a:pt x="29517" y="10131"/>
                      </a:moveTo>
                      <a:cubicBezTo>
                        <a:pt x="26311" y="2555"/>
                        <a:pt x="17569" y="-988"/>
                        <a:pt x="9992" y="2218"/>
                      </a:cubicBezTo>
                      <a:cubicBezTo>
                        <a:pt x="2416" y="5425"/>
                        <a:pt x="-1127" y="14167"/>
                        <a:pt x="2079" y="21743"/>
                      </a:cubicBezTo>
                      <a:cubicBezTo>
                        <a:pt x="5274" y="29291"/>
                        <a:pt x="13966" y="32841"/>
                        <a:pt x="21531" y="29687"/>
                      </a:cubicBezTo>
                      <a:cubicBezTo>
                        <a:pt x="29120" y="26532"/>
                        <a:pt x="32715" y="17821"/>
                        <a:pt x="29559" y="10231"/>
                      </a:cubicBezTo>
                      <a:cubicBezTo>
                        <a:pt x="29545" y="10198"/>
                        <a:pt x="29532" y="10165"/>
                        <a:pt x="29517" y="1013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18" name="任意多边形: 形状 194"/>
                <p:cNvSpPr/>
                <p:nvPr/>
              </p:nvSpPr>
              <p:spPr>
                <a:xfrm>
                  <a:off x="-8754814" y="4839739"/>
                  <a:ext cx="29786" cy="29773"/>
                </a:xfrm>
                <a:custGeom>
                  <a:avLst/>
                  <a:gdLst>
                    <a:gd name="connsiteX0" fmla="*/ 29483 w 29786"/>
                    <a:gd name="connsiteY0" fmla="*/ 10107 h 29773"/>
                    <a:gd name="connsiteX1" fmla="*/ 9968 w 29786"/>
                    <a:gd name="connsiteY1" fmla="*/ 2224 h 29773"/>
                    <a:gd name="connsiteX2" fmla="*/ 2085 w 29786"/>
                    <a:gd name="connsiteY2" fmla="*/ 21740 h 29773"/>
                    <a:gd name="connsiteX3" fmla="*/ 21539 w 29786"/>
                    <a:gd name="connsiteY3" fmla="*/ 29648 h 29773"/>
                    <a:gd name="connsiteX4" fmla="*/ 29543 w 29786"/>
                    <a:gd name="connsiteY4" fmla="*/ 10247 h 29773"/>
                    <a:gd name="connsiteX5" fmla="*/ 29483 w 29786"/>
                    <a:gd name="connsiteY5" fmla="*/ 10107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86" h="29773">
                      <a:moveTo>
                        <a:pt x="29483" y="10107"/>
                      </a:moveTo>
                      <a:cubicBezTo>
                        <a:pt x="26271" y="2541"/>
                        <a:pt x="17533" y="-988"/>
                        <a:pt x="9968" y="2224"/>
                      </a:cubicBezTo>
                      <a:cubicBezTo>
                        <a:pt x="2402" y="5437"/>
                        <a:pt x="-1127" y="14174"/>
                        <a:pt x="2085" y="21740"/>
                      </a:cubicBezTo>
                      <a:cubicBezTo>
                        <a:pt x="5287" y="29282"/>
                        <a:pt x="13983" y="32817"/>
                        <a:pt x="21539" y="29648"/>
                      </a:cubicBezTo>
                      <a:cubicBezTo>
                        <a:pt x="29107" y="26501"/>
                        <a:pt x="32690" y="17814"/>
                        <a:pt x="29543" y="10247"/>
                      </a:cubicBezTo>
                      <a:cubicBezTo>
                        <a:pt x="29523" y="10200"/>
                        <a:pt x="29503" y="10153"/>
                        <a:pt x="29483" y="1010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19" name="任意多边形: 形状 195"/>
                <p:cNvSpPr/>
                <p:nvPr/>
              </p:nvSpPr>
              <p:spPr>
                <a:xfrm>
                  <a:off x="-9009304" y="4421810"/>
                  <a:ext cx="29806" cy="29801"/>
                </a:xfrm>
                <a:custGeom>
                  <a:avLst/>
                  <a:gdLst>
                    <a:gd name="connsiteX0" fmla="*/ 29521 w 29806"/>
                    <a:gd name="connsiteY0" fmla="*/ 10140 h 29801"/>
                    <a:gd name="connsiteX1" fmla="*/ 10001 w 29806"/>
                    <a:gd name="connsiteY1" fmla="*/ 2215 h 29801"/>
                    <a:gd name="connsiteX2" fmla="*/ 2076 w 29806"/>
                    <a:gd name="connsiteY2" fmla="*/ 21734 h 29801"/>
                    <a:gd name="connsiteX3" fmla="*/ 21577 w 29806"/>
                    <a:gd name="connsiteY3" fmla="*/ 29668 h 29801"/>
                    <a:gd name="connsiteX4" fmla="*/ 29540 w 29806"/>
                    <a:gd name="connsiteY4" fmla="*/ 10185 h 29801"/>
                    <a:gd name="connsiteX5" fmla="*/ 29521 w 29806"/>
                    <a:gd name="connsiteY5" fmla="*/ 10140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6" h="29801">
                      <a:moveTo>
                        <a:pt x="29521" y="10140"/>
                      </a:moveTo>
                      <a:cubicBezTo>
                        <a:pt x="26320" y="2562"/>
                        <a:pt x="17580" y="-987"/>
                        <a:pt x="10001" y="2215"/>
                      </a:cubicBezTo>
                      <a:cubicBezTo>
                        <a:pt x="2423" y="5416"/>
                        <a:pt x="-1126" y="14156"/>
                        <a:pt x="2076" y="21734"/>
                      </a:cubicBezTo>
                      <a:cubicBezTo>
                        <a:pt x="5274" y="29306"/>
                        <a:pt x="14001" y="32856"/>
                        <a:pt x="21577" y="29668"/>
                      </a:cubicBezTo>
                      <a:cubicBezTo>
                        <a:pt x="29156" y="26487"/>
                        <a:pt x="32721" y="17764"/>
                        <a:pt x="29540" y="10185"/>
                      </a:cubicBezTo>
                      <a:cubicBezTo>
                        <a:pt x="29534" y="10170"/>
                        <a:pt x="29527" y="10155"/>
                        <a:pt x="29521" y="1014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20" name="任意多边形: 形状 196"/>
                <p:cNvSpPr/>
                <p:nvPr/>
              </p:nvSpPr>
              <p:spPr>
                <a:xfrm>
                  <a:off x="-8967714" y="4520905"/>
                  <a:ext cx="29830" cy="29830"/>
                </a:xfrm>
                <a:custGeom>
                  <a:avLst/>
                  <a:gdLst>
                    <a:gd name="connsiteX0" fmla="*/ 29563 w 29830"/>
                    <a:gd name="connsiteY0" fmla="*/ 10184 h 29830"/>
                    <a:gd name="connsiteX1" fmla="*/ 10045 w 29830"/>
                    <a:gd name="connsiteY1" fmla="*/ 2201 h 29830"/>
                    <a:gd name="connsiteX2" fmla="*/ 2062 w 29830"/>
                    <a:gd name="connsiteY2" fmla="*/ 21719 h 29830"/>
                    <a:gd name="connsiteX3" fmla="*/ 21580 w 29830"/>
                    <a:gd name="connsiteY3" fmla="*/ 29702 h 29830"/>
                    <a:gd name="connsiteX4" fmla="*/ 21591 w 29830"/>
                    <a:gd name="connsiteY4" fmla="*/ 29698 h 29830"/>
                    <a:gd name="connsiteX5" fmla="*/ 29563 w 29830"/>
                    <a:gd name="connsiteY5" fmla="*/ 10184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0" h="29830">
                      <a:moveTo>
                        <a:pt x="29563" y="10184"/>
                      </a:moveTo>
                      <a:cubicBezTo>
                        <a:pt x="26378" y="2590"/>
                        <a:pt x="17640" y="-984"/>
                        <a:pt x="10045" y="2201"/>
                      </a:cubicBezTo>
                      <a:cubicBezTo>
                        <a:pt x="2451" y="5386"/>
                        <a:pt x="-1123" y="14125"/>
                        <a:pt x="2062" y="21719"/>
                      </a:cubicBezTo>
                      <a:cubicBezTo>
                        <a:pt x="5247" y="29313"/>
                        <a:pt x="13986" y="32888"/>
                        <a:pt x="21580" y="29702"/>
                      </a:cubicBezTo>
                      <a:cubicBezTo>
                        <a:pt x="21584" y="29701"/>
                        <a:pt x="21587" y="29699"/>
                        <a:pt x="21591" y="29698"/>
                      </a:cubicBezTo>
                      <a:cubicBezTo>
                        <a:pt x="29178" y="26508"/>
                        <a:pt x="32747" y="17774"/>
                        <a:pt x="29563" y="1018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21" name="任意多边形: 形状 197"/>
                <p:cNvSpPr/>
                <p:nvPr/>
              </p:nvSpPr>
              <p:spPr>
                <a:xfrm>
                  <a:off x="-8925966" y="4620152"/>
                  <a:ext cx="29697" cy="29688"/>
                </a:xfrm>
                <a:custGeom>
                  <a:avLst/>
                  <a:gdLst>
                    <a:gd name="connsiteX0" fmla="*/ 29405 w 29697"/>
                    <a:gd name="connsiteY0" fmla="*/ 10090 h 29688"/>
                    <a:gd name="connsiteX1" fmla="*/ 9951 w 29697"/>
                    <a:gd name="connsiteY1" fmla="*/ 2217 h 29688"/>
                    <a:gd name="connsiteX2" fmla="*/ 2078 w 29697"/>
                    <a:gd name="connsiteY2" fmla="*/ 21672 h 29688"/>
                    <a:gd name="connsiteX3" fmla="*/ 21461 w 29697"/>
                    <a:gd name="connsiteY3" fmla="*/ 29575 h 29688"/>
                    <a:gd name="connsiteX4" fmla="*/ 29458 w 29697"/>
                    <a:gd name="connsiteY4" fmla="*/ 10214 h 29688"/>
                    <a:gd name="connsiteX5" fmla="*/ 29405 w 29697"/>
                    <a:gd name="connsiteY5" fmla="*/ 10090 h 29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697" h="29688">
                      <a:moveTo>
                        <a:pt x="29405" y="10090"/>
                      </a:moveTo>
                      <a:cubicBezTo>
                        <a:pt x="26207" y="2543"/>
                        <a:pt x="17497" y="-981"/>
                        <a:pt x="9951" y="2217"/>
                      </a:cubicBezTo>
                      <a:cubicBezTo>
                        <a:pt x="2404" y="5415"/>
                        <a:pt x="-1120" y="14126"/>
                        <a:pt x="2078" y="21672"/>
                      </a:cubicBezTo>
                      <a:cubicBezTo>
                        <a:pt x="5265" y="29190"/>
                        <a:pt x="13926" y="32722"/>
                        <a:pt x="21461" y="29575"/>
                      </a:cubicBezTo>
                      <a:cubicBezTo>
                        <a:pt x="29016" y="26436"/>
                        <a:pt x="32596" y="17768"/>
                        <a:pt x="29458" y="10214"/>
                      </a:cubicBezTo>
                      <a:cubicBezTo>
                        <a:pt x="29440" y="10172"/>
                        <a:pt x="29423" y="10131"/>
                        <a:pt x="29405" y="1009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22" name="任意多边形: 形状 198"/>
                <p:cNvSpPr/>
                <p:nvPr/>
              </p:nvSpPr>
              <p:spPr>
                <a:xfrm>
                  <a:off x="-8884308" y="4719252"/>
                  <a:ext cx="29800" cy="29773"/>
                </a:xfrm>
                <a:custGeom>
                  <a:avLst/>
                  <a:gdLst>
                    <a:gd name="connsiteX0" fmla="*/ 29493 w 29800"/>
                    <a:gd name="connsiteY0" fmla="*/ 10129 h 29773"/>
                    <a:gd name="connsiteX1" fmla="*/ 9990 w 29800"/>
                    <a:gd name="connsiteY1" fmla="*/ 2215 h 29773"/>
                    <a:gd name="connsiteX2" fmla="*/ 2076 w 29800"/>
                    <a:gd name="connsiteY2" fmla="*/ 21718 h 29773"/>
                    <a:gd name="connsiteX3" fmla="*/ 21520 w 29800"/>
                    <a:gd name="connsiteY3" fmla="*/ 29656 h 29773"/>
                    <a:gd name="connsiteX4" fmla="*/ 29583 w 29800"/>
                    <a:gd name="connsiteY4" fmla="*/ 10345 h 29773"/>
                    <a:gd name="connsiteX5" fmla="*/ 29493 w 29800"/>
                    <a:gd name="connsiteY5" fmla="*/ 10129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0" h="29773">
                      <a:moveTo>
                        <a:pt x="29493" y="10129"/>
                      </a:moveTo>
                      <a:cubicBezTo>
                        <a:pt x="26293" y="2558"/>
                        <a:pt x="17561" y="-985"/>
                        <a:pt x="9990" y="2215"/>
                      </a:cubicBezTo>
                      <a:cubicBezTo>
                        <a:pt x="2419" y="5415"/>
                        <a:pt x="-1124" y="14147"/>
                        <a:pt x="2076" y="21718"/>
                      </a:cubicBezTo>
                      <a:cubicBezTo>
                        <a:pt x="5266" y="29266"/>
                        <a:pt x="13959" y="32815"/>
                        <a:pt x="21520" y="29656"/>
                      </a:cubicBezTo>
                      <a:cubicBezTo>
                        <a:pt x="29080" y="26550"/>
                        <a:pt x="32690" y="17904"/>
                        <a:pt x="29583" y="10345"/>
                      </a:cubicBezTo>
                      <a:cubicBezTo>
                        <a:pt x="29554" y="10272"/>
                        <a:pt x="29524" y="10201"/>
                        <a:pt x="29493" y="1012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23" name="任意多边形: 形状 199"/>
                <p:cNvSpPr/>
                <p:nvPr/>
              </p:nvSpPr>
              <p:spPr>
                <a:xfrm>
                  <a:off x="-8842733" y="4818360"/>
                  <a:ext cx="29768" cy="29773"/>
                </a:xfrm>
                <a:custGeom>
                  <a:avLst/>
                  <a:gdLst>
                    <a:gd name="connsiteX0" fmla="*/ 29494 w 29768"/>
                    <a:gd name="connsiteY0" fmla="*/ 10131 h 29773"/>
                    <a:gd name="connsiteX1" fmla="*/ 9992 w 29768"/>
                    <a:gd name="connsiteY1" fmla="*/ 2214 h 29773"/>
                    <a:gd name="connsiteX2" fmla="*/ 2075 w 29768"/>
                    <a:gd name="connsiteY2" fmla="*/ 21716 h 29773"/>
                    <a:gd name="connsiteX3" fmla="*/ 21549 w 29768"/>
                    <a:gd name="connsiteY3" fmla="*/ 29644 h 29773"/>
                    <a:gd name="connsiteX4" fmla="*/ 29494 w 29768"/>
                    <a:gd name="connsiteY4" fmla="*/ 10132 h 29773"/>
                    <a:gd name="connsiteX5" fmla="*/ 29494 w 29768"/>
                    <a:gd name="connsiteY5" fmla="*/ 10131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68" h="29773">
                      <a:moveTo>
                        <a:pt x="29494" y="10131"/>
                      </a:moveTo>
                      <a:cubicBezTo>
                        <a:pt x="26294" y="2559"/>
                        <a:pt x="17563" y="-985"/>
                        <a:pt x="9992" y="2214"/>
                      </a:cubicBezTo>
                      <a:cubicBezTo>
                        <a:pt x="2420" y="5413"/>
                        <a:pt x="-1124" y="14144"/>
                        <a:pt x="2075" y="21716"/>
                      </a:cubicBezTo>
                      <a:cubicBezTo>
                        <a:pt x="5270" y="29276"/>
                        <a:pt x="13982" y="32824"/>
                        <a:pt x="21549" y="29644"/>
                      </a:cubicBezTo>
                      <a:cubicBezTo>
                        <a:pt x="29131" y="26450"/>
                        <a:pt x="32688" y="17714"/>
                        <a:pt x="29494" y="10132"/>
                      </a:cubicBezTo>
                      <a:cubicBezTo>
                        <a:pt x="29494" y="10132"/>
                        <a:pt x="29494" y="10131"/>
                        <a:pt x="29494" y="1013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24" name="任意多边形: 形状 200"/>
                <p:cNvSpPr/>
                <p:nvPr/>
              </p:nvSpPr>
              <p:spPr>
                <a:xfrm>
                  <a:off x="-8801108" y="4917495"/>
                  <a:ext cx="29793" cy="29801"/>
                </a:xfrm>
                <a:custGeom>
                  <a:avLst/>
                  <a:gdLst>
                    <a:gd name="connsiteX0" fmla="*/ 29543 w 29793"/>
                    <a:gd name="connsiteY0" fmla="*/ 10192 h 29801"/>
                    <a:gd name="connsiteX1" fmla="*/ 10053 w 29793"/>
                    <a:gd name="connsiteY1" fmla="*/ 2193 h 29801"/>
                    <a:gd name="connsiteX2" fmla="*/ 2054 w 29793"/>
                    <a:gd name="connsiteY2" fmla="*/ 21683 h 29801"/>
                    <a:gd name="connsiteX3" fmla="*/ 21544 w 29793"/>
                    <a:gd name="connsiteY3" fmla="*/ 29682 h 29801"/>
                    <a:gd name="connsiteX4" fmla="*/ 21556 w 29793"/>
                    <a:gd name="connsiteY4" fmla="*/ 29677 h 29801"/>
                    <a:gd name="connsiteX5" fmla="*/ 29543 w 29793"/>
                    <a:gd name="connsiteY5" fmla="*/ 10192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3" h="29801">
                      <a:moveTo>
                        <a:pt x="29543" y="10192"/>
                      </a:moveTo>
                      <a:cubicBezTo>
                        <a:pt x="26370" y="2601"/>
                        <a:pt x="17643" y="-980"/>
                        <a:pt x="10053" y="2193"/>
                      </a:cubicBezTo>
                      <a:cubicBezTo>
                        <a:pt x="2462" y="5367"/>
                        <a:pt x="-1119" y="14092"/>
                        <a:pt x="2054" y="21683"/>
                      </a:cubicBezTo>
                      <a:cubicBezTo>
                        <a:pt x="5227" y="29274"/>
                        <a:pt x="13953" y="32855"/>
                        <a:pt x="21544" y="29682"/>
                      </a:cubicBezTo>
                      <a:cubicBezTo>
                        <a:pt x="21548" y="29680"/>
                        <a:pt x="21552" y="29679"/>
                        <a:pt x="21556" y="29677"/>
                      </a:cubicBezTo>
                      <a:cubicBezTo>
                        <a:pt x="29128" y="26487"/>
                        <a:pt x="32697" y="17778"/>
                        <a:pt x="29543" y="1019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25" name="任意多边形: 形状 201"/>
                <p:cNvSpPr/>
                <p:nvPr/>
              </p:nvSpPr>
              <p:spPr>
                <a:xfrm>
                  <a:off x="-9097232" y="4400414"/>
                  <a:ext cx="29852" cy="29830"/>
                </a:xfrm>
                <a:custGeom>
                  <a:avLst/>
                  <a:gdLst>
                    <a:gd name="connsiteX0" fmla="*/ 29568 w 29852"/>
                    <a:gd name="connsiteY0" fmla="*/ 10196 h 29830"/>
                    <a:gd name="connsiteX1" fmla="*/ 10057 w 29852"/>
                    <a:gd name="connsiteY1" fmla="*/ 2196 h 29830"/>
                    <a:gd name="connsiteX2" fmla="*/ 2057 w 29852"/>
                    <a:gd name="connsiteY2" fmla="*/ 21707 h 29830"/>
                    <a:gd name="connsiteX3" fmla="*/ 21568 w 29852"/>
                    <a:gd name="connsiteY3" fmla="*/ 29707 h 29830"/>
                    <a:gd name="connsiteX4" fmla="*/ 21596 w 29852"/>
                    <a:gd name="connsiteY4" fmla="*/ 29696 h 29830"/>
                    <a:gd name="connsiteX5" fmla="*/ 29611 w 29852"/>
                    <a:gd name="connsiteY5" fmla="*/ 10299 h 29830"/>
                    <a:gd name="connsiteX6" fmla="*/ 29568 w 29852"/>
                    <a:gd name="connsiteY6" fmla="*/ 10196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52" h="29830">
                      <a:moveTo>
                        <a:pt x="29568" y="10196"/>
                      </a:moveTo>
                      <a:cubicBezTo>
                        <a:pt x="26390" y="2599"/>
                        <a:pt x="17654" y="-983"/>
                        <a:pt x="10057" y="2196"/>
                      </a:cubicBezTo>
                      <a:cubicBezTo>
                        <a:pt x="2460" y="5374"/>
                        <a:pt x="-1122" y="14110"/>
                        <a:pt x="2057" y="21707"/>
                      </a:cubicBezTo>
                      <a:cubicBezTo>
                        <a:pt x="5235" y="29304"/>
                        <a:pt x="13971" y="32886"/>
                        <a:pt x="21568" y="29707"/>
                      </a:cubicBezTo>
                      <a:cubicBezTo>
                        <a:pt x="21577" y="29703"/>
                        <a:pt x="21587" y="29700"/>
                        <a:pt x="21596" y="29696"/>
                      </a:cubicBezTo>
                      <a:cubicBezTo>
                        <a:pt x="29165" y="26553"/>
                        <a:pt x="32754" y="17869"/>
                        <a:pt x="29611" y="10299"/>
                      </a:cubicBezTo>
                      <a:cubicBezTo>
                        <a:pt x="29597" y="10265"/>
                        <a:pt x="29583" y="10230"/>
                        <a:pt x="29568" y="1019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26" name="任意多边形: 形状 202"/>
                <p:cNvSpPr/>
                <p:nvPr/>
              </p:nvSpPr>
              <p:spPr>
                <a:xfrm>
                  <a:off x="-9055602" y="4499533"/>
                  <a:ext cx="29843" cy="29830"/>
                </a:xfrm>
                <a:custGeom>
                  <a:avLst/>
                  <a:gdLst>
                    <a:gd name="connsiteX0" fmla="*/ 29570 w 29843"/>
                    <a:gd name="connsiteY0" fmla="*/ 10201 h 29830"/>
                    <a:gd name="connsiteX1" fmla="*/ 10062 w 29843"/>
                    <a:gd name="connsiteY1" fmla="*/ 2194 h 29830"/>
                    <a:gd name="connsiteX2" fmla="*/ 2055 w 29843"/>
                    <a:gd name="connsiteY2" fmla="*/ 21702 h 29830"/>
                    <a:gd name="connsiteX3" fmla="*/ 21563 w 29843"/>
                    <a:gd name="connsiteY3" fmla="*/ 29709 h 29830"/>
                    <a:gd name="connsiteX4" fmla="*/ 21584 w 29843"/>
                    <a:gd name="connsiteY4" fmla="*/ 29701 h 29830"/>
                    <a:gd name="connsiteX5" fmla="*/ 29594 w 29843"/>
                    <a:gd name="connsiteY5" fmla="*/ 10259 h 29830"/>
                    <a:gd name="connsiteX6" fmla="*/ 29570 w 29843"/>
                    <a:gd name="connsiteY6" fmla="*/ 10201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43" h="29830">
                      <a:moveTo>
                        <a:pt x="29570" y="10201"/>
                      </a:moveTo>
                      <a:cubicBezTo>
                        <a:pt x="26395" y="2603"/>
                        <a:pt x="17661" y="-982"/>
                        <a:pt x="10062" y="2194"/>
                      </a:cubicBezTo>
                      <a:cubicBezTo>
                        <a:pt x="2464" y="5370"/>
                        <a:pt x="-1121" y="14104"/>
                        <a:pt x="2055" y="21702"/>
                      </a:cubicBezTo>
                      <a:cubicBezTo>
                        <a:pt x="5230" y="29300"/>
                        <a:pt x="13965" y="32885"/>
                        <a:pt x="21563" y="29709"/>
                      </a:cubicBezTo>
                      <a:cubicBezTo>
                        <a:pt x="21570" y="29707"/>
                        <a:pt x="21577" y="29704"/>
                        <a:pt x="21584" y="29701"/>
                      </a:cubicBezTo>
                      <a:cubicBezTo>
                        <a:pt x="29165" y="26544"/>
                        <a:pt x="32751" y="17840"/>
                        <a:pt x="29594" y="10259"/>
                      </a:cubicBezTo>
                      <a:cubicBezTo>
                        <a:pt x="29586" y="10240"/>
                        <a:pt x="29578" y="10221"/>
                        <a:pt x="29570" y="1020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27" name="任意多边形: 形状 203"/>
                <p:cNvSpPr/>
                <p:nvPr/>
              </p:nvSpPr>
              <p:spPr>
                <a:xfrm>
                  <a:off x="-9013981" y="4598689"/>
                  <a:ext cx="29834" cy="29830"/>
                </a:xfrm>
                <a:custGeom>
                  <a:avLst/>
                  <a:gdLst>
                    <a:gd name="connsiteX0" fmla="*/ 29539 w 29834"/>
                    <a:gd name="connsiteY0" fmla="*/ 10128 h 29830"/>
                    <a:gd name="connsiteX1" fmla="*/ 9989 w 29834"/>
                    <a:gd name="connsiteY1" fmla="*/ 2225 h 29830"/>
                    <a:gd name="connsiteX2" fmla="*/ 2086 w 29834"/>
                    <a:gd name="connsiteY2" fmla="*/ 21775 h 29830"/>
                    <a:gd name="connsiteX3" fmla="*/ 21624 w 29834"/>
                    <a:gd name="connsiteY3" fmla="*/ 29684 h 29830"/>
                    <a:gd name="connsiteX4" fmla="*/ 29556 w 29834"/>
                    <a:gd name="connsiteY4" fmla="*/ 10167 h 29830"/>
                    <a:gd name="connsiteX5" fmla="*/ 29539 w 29834"/>
                    <a:gd name="connsiteY5" fmla="*/ 10128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4" h="29830">
                      <a:moveTo>
                        <a:pt x="29539" y="10128"/>
                      </a:moveTo>
                      <a:cubicBezTo>
                        <a:pt x="26323" y="2547"/>
                        <a:pt x="17570" y="-992"/>
                        <a:pt x="9989" y="2225"/>
                      </a:cubicBezTo>
                      <a:cubicBezTo>
                        <a:pt x="2408" y="5441"/>
                        <a:pt x="-1131" y="14194"/>
                        <a:pt x="2086" y="21775"/>
                      </a:cubicBezTo>
                      <a:cubicBezTo>
                        <a:pt x="5300" y="29351"/>
                        <a:pt x="14044" y="32891"/>
                        <a:pt x="21624" y="29684"/>
                      </a:cubicBezTo>
                      <a:cubicBezTo>
                        <a:pt x="29204" y="26485"/>
                        <a:pt x="32755" y="17747"/>
                        <a:pt x="29556" y="10167"/>
                      </a:cubicBezTo>
                      <a:cubicBezTo>
                        <a:pt x="29550" y="10154"/>
                        <a:pt x="29545" y="10141"/>
                        <a:pt x="29539" y="1012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28" name="任意多边形: 形状 204"/>
                <p:cNvSpPr/>
                <p:nvPr/>
              </p:nvSpPr>
              <p:spPr>
                <a:xfrm>
                  <a:off x="-8972323" y="4697834"/>
                  <a:ext cx="29788" cy="29801"/>
                </a:xfrm>
                <a:custGeom>
                  <a:avLst/>
                  <a:gdLst>
                    <a:gd name="connsiteX0" fmla="*/ 29513 w 29788"/>
                    <a:gd name="connsiteY0" fmla="*/ 10121 h 29801"/>
                    <a:gd name="connsiteX1" fmla="*/ 9982 w 29788"/>
                    <a:gd name="connsiteY1" fmla="*/ 2223 h 29801"/>
                    <a:gd name="connsiteX2" fmla="*/ 2084 w 29788"/>
                    <a:gd name="connsiteY2" fmla="*/ 21753 h 29801"/>
                    <a:gd name="connsiteX3" fmla="*/ 21555 w 29788"/>
                    <a:gd name="connsiteY3" fmla="*/ 29677 h 29801"/>
                    <a:gd name="connsiteX4" fmla="*/ 29513 w 29788"/>
                    <a:gd name="connsiteY4" fmla="*/ 10121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88" h="29801">
                      <a:moveTo>
                        <a:pt x="29513" y="10121"/>
                      </a:moveTo>
                      <a:cubicBezTo>
                        <a:pt x="26301" y="2547"/>
                        <a:pt x="17557" y="-989"/>
                        <a:pt x="9982" y="2223"/>
                      </a:cubicBezTo>
                      <a:cubicBezTo>
                        <a:pt x="2408" y="5435"/>
                        <a:pt x="-1128" y="14179"/>
                        <a:pt x="2084" y="21753"/>
                      </a:cubicBezTo>
                      <a:cubicBezTo>
                        <a:pt x="5286" y="29305"/>
                        <a:pt x="13990" y="32847"/>
                        <a:pt x="21555" y="29677"/>
                      </a:cubicBezTo>
                      <a:cubicBezTo>
                        <a:pt x="29148" y="26470"/>
                        <a:pt x="32710" y="17719"/>
                        <a:pt x="29513" y="1012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29" name="任意多边形: 形状 205"/>
                <p:cNvSpPr/>
                <p:nvPr/>
              </p:nvSpPr>
              <p:spPr>
                <a:xfrm>
                  <a:off x="-8930688" y="4796942"/>
                  <a:ext cx="29773" cy="29773"/>
                </a:xfrm>
                <a:custGeom>
                  <a:avLst/>
                  <a:gdLst>
                    <a:gd name="connsiteX0" fmla="*/ 29497 w 29773"/>
                    <a:gd name="connsiteY0" fmla="*/ 10138 h 29773"/>
                    <a:gd name="connsiteX1" fmla="*/ 9999 w 29773"/>
                    <a:gd name="connsiteY1" fmla="*/ 2211 h 29773"/>
                    <a:gd name="connsiteX2" fmla="*/ 2072 w 29773"/>
                    <a:gd name="connsiteY2" fmla="*/ 21709 h 29773"/>
                    <a:gd name="connsiteX3" fmla="*/ 21567 w 29773"/>
                    <a:gd name="connsiteY3" fmla="*/ 29637 h 29773"/>
                    <a:gd name="connsiteX4" fmla="*/ 29498 w 29773"/>
                    <a:gd name="connsiteY4" fmla="*/ 10141 h 29773"/>
                    <a:gd name="connsiteX5" fmla="*/ 29496 w 29773"/>
                    <a:gd name="connsiteY5" fmla="*/ 10138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73" h="29773">
                      <a:moveTo>
                        <a:pt x="29497" y="10138"/>
                      </a:moveTo>
                      <a:cubicBezTo>
                        <a:pt x="26301" y="2565"/>
                        <a:pt x="17572" y="-984"/>
                        <a:pt x="9999" y="2211"/>
                      </a:cubicBezTo>
                      <a:cubicBezTo>
                        <a:pt x="2426" y="5406"/>
                        <a:pt x="-1123" y="14136"/>
                        <a:pt x="2072" y="21709"/>
                      </a:cubicBezTo>
                      <a:cubicBezTo>
                        <a:pt x="5267" y="29281"/>
                        <a:pt x="13994" y="32830"/>
                        <a:pt x="21567" y="29637"/>
                      </a:cubicBezTo>
                      <a:cubicBezTo>
                        <a:pt x="29140" y="26444"/>
                        <a:pt x="32691" y="17715"/>
                        <a:pt x="29498" y="10141"/>
                      </a:cubicBezTo>
                      <a:cubicBezTo>
                        <a:pt x="29497" y="10140"/>
                        <a:pt x="29497" y="10139"/>
                        <a:pt x="29496" y="1013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30" name="任意多边形: 形状 206"/>
                <p:cNvSpPr/>
                <p:nvPr/>
              </p:nvSpPr>
              <p:spPr>
                <a:xfrm>
                  <a:off x="-8889059" y="4896044"/>
                  <a:ext cx="29834" cy="29830"/>
                </a:xfrm>
                <a:custGeom>
                  <a:avLst/>
                  <a:gdLst>
                    <a:gd name="connsiteX0" fmla="*/ 29571 w 29834"/>
                    <a:gd name="connsiteY0" fmla="*/ 10203 h 29830"/>
                    <a:gd name="connsiteX1" fmla="*/ 10064 w 29834"/>
                    <a:gd name="connsiteY1" fmla="*/ 2193 h 29830"/>
                    <a:gd name="connsiteX2" fmla="*/ 2054 w 29834"/>
                    <a:gd name="connsiteY2" fmla="*/ 21700 h 29830"/>
                    <a:gd name="connsiteX3" fmla="*/ 21561 w 29834"/>
                    <a:gd name="connsiteY3" fmla="*/ 29710 h 29830"/>
                    <a:gd name="connsiteX4" fmla="*/ 21613 w 29834"/>
                    <a:gd name="connsiteY4" fmla="*/ 29688 h 29830"/>
                    <a:gd name="connsiteX5" fmla="*/ 29571 w 29834"/>
                    <a:gd name="connsiteY5" fmla="*/ 10203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4" h="29830">
                      <a:moveTo>
                        <a:pt x="29571" y="10203"/>
                      </a:moveTo>
                      <a:cubicBezTo>
                        <a:pt x="26397" y="2605"/>
                        <a:pt x="17663" y="-982"/>
                        <a:pt x="10064" y="2193"/>
                      </a:cubicBezTo>
                      <a:cubicBezTo>
                        <a:pt x="2466" y="5368"/>
                        <a:pt x="-1121" y="14101"/>
                        <a:pt x="2054" y="21700"/>
                      </a:cubicBezTo>
                      <a:cubicBezTo>
                        <a:pt x="5229" y="29299"/>
                        <a:pt x="13962" y="32885"/>
                        <a:pt x="21561" y="29710"/>
                      </a:cubicBezTo>
                      <a:cubicBezTo>
                        <a:pt x="21578" y="29703"/>
                        <a:pt x="21596" y="29696"/>
                        <a:pt x="21613" y="29688"/>
                      </a:cubicBezTo>
                      <a:cubicBezTo>
                        <a:pt x="29185" y="26499"/>
                        <a:pt x="32746" y="17782"/>
                        <a:pt x="29571" y="10203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31" name="任意多边形: 形状 207"/>
                <p:cNvSpPr/>
                <p:nvPr/>
              </p:nvSpPr>
              <p:spPr>
                <a:xfrm>
                  <a:off x="-9143464" y="4478171"/>
                  <a:ext cx="29782" cy="29773"/>
                </a:xfrm>
                <a:custGeom>
                  <a:avLst/>
                  <a:gdLst>
                    <a:gd name="connsiteX0" fmla="*/ 29509 w 29782"/>
                    <a:gd name="connsiteY0" fmla="*/ 10167 h 29773"/>
                    <a:gd name="connsiteX1" fmla="*/ 10028 w 29782"/>
                    <a:gd name="connsiteY1" fmla="*/ 2199 h 29773"/>
                    <a:gd name="connsiteX2" fmla="*/ 2060 w 29782"/>
                    <a:gd name="connsiteY2" fmla="*/ 21680 h 29773"/>
                    <a:gd name="connsiteX3" fmla="*/ 21541 w 29782"/>
                    <a:gd name="connsiteY3" fmla="*/ 29648 h 29773"/>
                    <a:gd name="connsiteX4" fmla="*/ 21565 w 29782"/>
                    <a:gd name="connsiteY4" fmla="*/ 29638 h 29773"/>
                    <a:gd name="connsiteX5" fmla="*/ 29521 w 29782"/>
                    <a:gd name="connsiteY5" fmla="*/ 10195 h 29773"/>
                    <a:gd name="connsiteX6" fmla="*/ 29509 w 29782"/>
                    <a:gd name="connsiteY6" fmla="*/ 10167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82" h="29773">
                      <a:moveTo>
                        <a:pt x="29509" y="10167"/>
                      </a:moveTo>
                      <a:cubicBezTo>
                        <a:pt x="26330" y="2587"/>
                        <a:pt x="17608" y="-980"/>
                        <a:pt x="10028" y="2199"/>
                      </a:cubicBezTo>
                      <a:cubicBezTo>
                        <a:pt x="2448" y="5378"/>
                        <a:pt x="-1119" y="14100"/>
                        <a:pt x="2060" y="21680"/>
                      </a:cubicBezTo>
                      <a:cubicBezTo>
                        <a:pt x="5239" y="29260"/>
                        <a:pt x="13961" y="32827"/>
                        <a:pt x="21541" y="29648"/>
                      </a:cubicBezTo>
                      <a:cubicBezTo>
                        <a:pt x="21549" y="29644"/>
                        <a:pt x="21557" y="29641"/>
                        <a:pt x="21565" y="29638"/>
                      </a:cubicBezTo>
                      <a:cubicBezTo>
                        <a:pt x="29131" y="26466"/>
                        <a:pt x="32693" y="17761"/>
                        <a:pt x="29521" y="10195"/>
                      </a:cubicBezTo>
                      <a:cubicBezTo>
                        <a:pt x="29517" y="10186"/>
                        <a:pt x="29513" y="10176"/>
                        <a:pt x="29509" y="1016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32" name="任意多边形: 形状 208"/>
                <p:cNvSpPr/>
                <p:nvPr/>
              </p:nvSpPr>
              <p:spPr>
                <a:xfrm>
                  <a:off x="-9101849" y="4577364"/>
                  <a:ext cx="29795" cy="29773"/>
                </a:xfrm>
                <a:custGeom>
                  <a:avLst/>
                  <a:gdLst>
                    <a:gd name="connsiteX0" fmla="*/ 29498 w 29795"/>
                    <a:gd name="connsiteY0" fmla="*/ 10141 h 29773"/>
                    <a:gd name="connsiteX1" fmla="*/ 10002 w 29795"/>
                    <a:gd name="connsiteY1" fmla="*/ 2210 h 29773"/>
                    <a:gd name="connsiteX2" fmla="*/ 2071 w 29795"/>
                    <a:gd name="connsiteY2" fmla="*/ 21706 h 29773"/>
                    <a:gd name="connsiteX3" fmla="*/ 21525 w 29795"/>
                    <a:gd name="connsiteY3" fmla="*/ 29654 h 29773"/>
                    <a:gd name="connsiteX4" fmla="*/ 29570 w 29795"/>
                    <a:gd name="connsiteY4" fmla="*/ 10313 h 29773"/>
                    <a:gd name="connsiteX5" fmla="*/ 29498 w 29795"/>
                    <a:gd name="connsiteY5" fmla="*/ 10141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5" h="29773">
                      <a:moveTo>
                        <a:pt x="29498" y="10141"/>
                      </a:moveTo>
                      <a:cubicBezTo>
                        <a:pt x="26304" y="2567"/>
                        <a:pt x="17576" y="-984"/>
                        <a:pt x="10002" y="2210"/>
                      </a:cubicBezTo>
                      <a:cubicBezTo>
                        <a:pt x="2428" y="5403"/>
                        <a:pt x="-1123" y="14132"/>
                        <a:pt x="2071" y="21706"/>
                      </a:cubicBezTo>
                      <a:cubicBezTo>
                        <a:pt x="5257" y="29263"/>
                        <a:pt x="13958" y="32818"/>
                        <a:pt x="21525" y="29654"/>
                      </a:cubicBezTo>
                      <a:cubicBezTo>
                        <a:pt x="29088" y="26535"/>
                        <a:pt x="32690" y="17875"/>
                        <a:pt x="29570" y="10313"/>
                      </a:cubicBezTo>
                      <a:cubicBezTo>
                        <a:pt x="29546" y="10256"/>
                        <a:pt x="29522" y="10198"/>
                        <a:pt x="29498" y="1014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33" name="任意多边形: 形状 209"/>
                <p:cNvSpPr/>
                <p:nvPr/>
              </p:nvSpPr>
              <p:spPr>
                <a:xfrm>
                  <a:off x="-9059863" y="4676442"/>
                  <a:ext cx="29419" cy="29672"/>
                </a:xfrm>
                <a:custGeom>
                  <a:avLst/>
                  <a:gdLst>
                    <a:gd name="connsiteX0" fmla="*/ 29158 w 29419"/>
                    <a:gd name="connsiteY0" fmla="*/ 10159 h 29672"/>
                    <a:gd name="connsiteX1" fmla="*/ 9645 w 29419"/>
                    <a:gd name="connsiteY1" fmla="*/ 2173 h 29672"/>
                    <a:gd name="connsiteX2" fmla="*/ 2247 w 29419"/>
                    <a:gd name="connsiteY2" fmla="*/ 21963 h 29672"/>
                    <a:gd name="connsiteX3" fmla="*/ 21228 w 29419"/>
                    <a:gd name="connsiteY3" fmla="*/ 29701 h 29672"/>
                    <a:gd name="connsiteX4" fmla="*/ 29158 w 29419"/>
                    <a:gd name="connsiteY4" fmla="*/ 10159 h 29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419" h="29672">
                      <a:moveTo>
                        <a:pt x="29158" y="10159"/>
                      </a:moveTo>
                      <a:cubicBezTo>
                        <a:pt x="25939" y="2602"/>
                        <a:pt x="17239" y="-959"/>
                        <a:pt x="9645" y="2173"/>
                      </a:cubicBezTo>
                      <a:cubicBezTo>
                        <a:pt x="2137" y="5595"/>
                        <a:pt x="-1175" y="14455"/>
                        <a:pt x="2247" y="21963"/>
                      </a:cubicBezTo>
                      <a:cubicBezTo>
                        <a:pt x="5527" y="29161"/>
                        <a:pt x="13850" y="32554"/>
                        <a:pt x="21228" y="29701"/>
                      </a:cubicBezTo>
                      <a:cubicBezTo>
                        <a:pt x="28785" y="26466"/>
                        <a:pt x="32323" y="17746"/>
                        <a:pt x="29158" y="1015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34" name="任意多边形: 形状 210"/>
                <p:cNvSpPr/>
                <p:nvPr/>
              </p:nvSpPr>
              <p:spPr>
                <a:xfrm>
                  <a:off x="-9018611" y="4775607"/>
                  <a:ext cx="29792" cy="29801"/>
                </a:xfrm>
                <a:custGeom>
                  <a:avLst/>
                  <a:gdLst>
                    <a:gd name="connsiteX0" fmla="*/ 29524 w 29792"/>
                    <a:gd name="connsiteY0" fmla="*/ 10147 h 29801"/>
                    <a:gd name="connsiteX1" fmla="*/ 10008 w 29792"/>
                    <a:gd name="connsiteY1" fmla="*/ 2212 h 29801"/>
                    <a:gd name="connsiteX2" fmla="*/ 2073 w 29792"/>
                    <a:gd name="connsiteY2" fmla="*/ 21728 h 29801"/>
                    <a:gd name="connsiteX3" fmla="*/ 21588 w 29792"/>
                    <a:gd name="connsiteY3" fmla="*/ 29663 h 29801"/>
                    <a:gd name="connsiteX4" fmla="*/ 21594 w 29792"/>
                    <a:gd name="connsiteY4" fmla="*/ 29661 h 29801"/>
                    <a:gd name="connsiteX5" fmla="*/ 29524 w 29792"/>
                    <a:gd name="connsiteY5" fmla="*/ 10147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2" h="29801">
                      <a:moveTo>
                        <a:pt x="29524" y="10147"/>
                      </a:moveTo>
                      <a:cubicBezTo>
                        <a:pt x="26326" y="2567"/>
                        <a:pt x="17589" y="-986"/>
                        <a:pt x="10008" y="2212"/>
                      </a:cubicBezTo>
                      <a:cubicBezTo>
                        <a:pt x="2428" y="5410"/>
                        <a:pt x="-1125" y="14147"/>
                        <a:pt x="2073" y="21728"/>
                      </a:cubicBezTo>
                      <a:cubicBezTo>
                        <a:pt x="5270" y="29308"/>
                        <a:pt x="14008" y="32861"/>
                        <a:pt x="21588" y="29663"/>
                      </a:cubicBezTo>
                      <a:cubicBezTo>
                        <a:pt x="21590" y="29662"/>
                        <a:pt x="21592" y="29662"/>
                        <a:pt x="21594" y="29661"/>
                      </a:cubicBezTo>
                      <a:cubicBezTo>
                        <a:pt x="29159" y="26449"/>
                        <a:pt x="32704" y="17726"/>
                        <a:pt x="29524" y="1014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35" name="任意多边形: 形状 211"/>
                <p:cNvSpPr/>
                <p:nvPr/>
              </p:nvSpPr>
              <p:spPr>
                <a:xfrm>
                  <a:off x="-8976949" y="4874750"/>
                  <a:ext cx="29740" cy="29745"/>
                </a:xfrm>
                <a:custGeom>
                  <a:avLst/>
                  <a:gdLst>
                    <a:gd name="connsiteX0" fmla="*/ 29481 w 29740"/>
                    <a:gd name="connsiteY0" fmla="*/ 10157 h 29745"/>
                    <a:gd name="connsiteX1" fmla="*/ 10018 w 29740"/>
                    <a:gd name="connsiteY1" fmla="*/ 2198 h 29745"/>
                    <a:gd name="connsiteX2" fmla="*/ 2059 w 29740"/>
                    <a:gd name="connsiteY2" fmla="*/ 21661 h 29745"/>
                    <a:gd name="connsiteX3" fmla="*/ 21522 w 29740"/>
                    <a:gd name="connsiteY3" fmla="*/ 29620 h 29745"/>
                    <a:gd name="connsiteX4" fmla="*/ 21537 w 29740"/>
                    <a:gd name="connsiteY4" fmla="*/ 29614 h 29745"/>
                    <a:gd name="connsiteX5" fmla="*/ 29481 w 29740"/>
                    <a:gd name="connsiteY5" fmla="*/ 10157 h 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40" h="29745">
                      <a:moveTo>
                        <a:pt x="29481" y="10157"/>
                      </a:moveTo>
                      <a:cubicBezTo>
                        <a:pt x="26304" y="2585"/>
                        <a:pt x="17591" y="-979"/>
                        <a:pt x="10018" y="2198"/>
                      </a:cubicBezTo>
                      <a:cubicBezTo>
                        <a:pt x="2446" y="5375"/>
                        <a:pt x="-1118" y="14089"/>
                        <a:pt x="2059" y="21661"/>
                      </a:cubicBezTo>
                      <a:cubicBezTo>
                        <a:pt x="5236" y="29233"/>
                        <a:pt x="13950" y="32797"/>
                        <a:pt x="21522" y="29620"/>
                      </a:cubicBezTo>
                      <a:cubicBezTo>
                        <a:pt x="21527" y="29618"/>
                        <a:pt x="21532" y="29616"/>
                        <a:pt x="21537" y="29614"/>
                      </a:cubicBezTo>
                      <a:cubicBezTo>
                        <a:pt x="29094" y="26426"/>
                        <a:pt x="32647" y="17724"/>
                        <a:pt x="29481" y="1015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36" name="任意多边形: 形状 212"/>
                <p:cNvSpPr/>
                <p:nvPr/>
              </p:nvSpPr>
              <p:spPr>
                <a:xfrm>
                  <a:off x="-8935229" y="4974099"/>
                  <a:ext cx="29829" cy="29830"/>
                </a:xfrm>
                <a:custGeom>
                  <a:avLst/>
                  <a:gdLst>
                    <a:gd name="connsiteX0" fmla="*/ 29435 w 29829"/>
                    <a:gd name="connsiteY0" fmla="*/ 9890 h 29830"/>
                    <a:gd name="connsiteX1" fmla="*/ 9750 w 29829"/>
                    <a:gd name="connsiteY1" fmla="*/ 2328 h 29830"/>
                    <a:gd name="connsiteX2" fmla="*/ 1950 w 29829"/>
                    <a:gd name="connsiteY2" fmla="*/ 21445 h 29830"/>
                    <a:gd name="connsiteX3" fmla="*/ 21305 w 29829"/>
                    <a:gd name="connsiteY3" fmla="*/ 29814 h 29830"/>
                    <a:gd name="connsiteX4" fmla="*/ 29675 w 29829"/>
                    <a:gd name="connsiteY4" fmla="*/ 10458 h 29830"/>
                    <a:gd name="connsiteX5" fmla="*/ 29435 w 29829"/>
                    <a:gd name="connsiteY5" fmla="*/ 9890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9" h="29830">
                      <a:moveTo>
                        <a:pt x="29435" y="9890"/>
                      </a:moveTo>
                      <a:cubicBezTo>
                        <a:pt x="26087" y="2366"/>
                        <a:pt x="17274" y="-1020"/>
                        <a:pt x="9750" y="2328"/>
                      </a:cubicBezTo>
                      <a:cubicBezTo>
                        <a:pt x="2445" y="5579"/>
                        <a:pt x="-996" y="14012"/>
                        <a:pt x="1950" y="21445"/>
                      </a:cubicBezTo>
                      <a:cubicBezTo>
                        <a:pt x="4983" y="29101"/>
                        <a:pt x="13649" y="32848"/>
                        <a:pt x="21305" y="29814"/>
                      </a:cubicBezTo>
                      <a:cubicBezTo>
                        <a:pt x="28961" y="26780"/>
                        <a:pt x="32708" y="18115"/>
                        <a:pt x="29675" y="10458"/>
                      </a:cubicBezTo>
                      <a:cubicBezTo>
                        <a:pt x="29599" y="10267"/>
                        <a:pt x="29519" y="10077"/>
                        <a:pt x="29435" y="989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37" name="任意多边形: 形状 213"/>
                <p:cNvSpPr/>
                <p:nvPr/>
              </p:nvSpPr>
              <p:spPr>
                <a:xfrm>
                  <a:off x="-9231435" y="4456751"/>
                  <a:ext cx="29799" cy="29816"/>
                </a:xfrm>
                <a:custGeom>
                  <a:avLst/>
                  <a:gdLst>
                    <a:gd name="connsiteX0" fmla="*/ 29557 w 29799"/>
                    <a:gd name="connsiteY0" fmla="*/ 10176 h 29816"/>
                    <a:gd name="connsiteX1" fmla="*/ 10058 w 29799"/>
                    <a:gd name="connsiteY1" fmla="*/ 2189 h 29816"/>
                    <a:gd name="connsiteX2" fmla="*/ 2043 w 29799"/>
                    <a:gd name="connsiteY2" fmla="*/ 21629 h 29816"/>
                    <a:gd name="connsiteX3" fmla="*/ 2085 w 29799"/>
                    <a:gd name="connsiteY3" fmla="*/ 21731 h 29816"/>
                    <a:gd name="connsiteX4" fmla="*/ 21571 w 29799"/>
                    <a:gd name="connsiteY4" fmla="*/ 29687 h 29816"/>
                    <a:gd name="connsiteX5" fmla="*/ 21599 w 29799"/>
                    <a:gd name="connsiteY5" fmla="*/ 29675 h 29816"/>
                    <a:gd name="connsiteX6" fmla="*/ 29557 w 29799"/>
                    <a:gd name="connsiteY6" fmla="*/ 10176 h 29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99" h="29816">
                      <a:moveTo>
                        <a:pt x="29557" y="10176"/>
                      </a:moveTo>
                      <a:cubicBezTo>
                        <a:pt x="26367" y="2597"/>
                        <a:pt x="17648" y="-974"/>
                        <a:pt x="10058" y="2189"/>
                      </a:cubicBezTo>
                      <a:cubicBezTo>
                        <a:pt x="2476" y="5344"/>
                        <a:pt x="-1112" y="14048"/>
                        <a:pt x="2043" y="21629"/>
                      </a:cubicBezTo>
                      <a:cubicBezTo>
                        <a:pt x="2057" y="21663"/>
                        <a:pt x="2071" y="21697"/>
                        <a:pt x="2085" y="21731"/>
                      </a:cubicBezTo>
                      <a:cubicBezTo>
                        <a:pt x="5269" y="29309"/>
                        <a:pt x="13994" y="32871"/>
                        <a:pt x="21571" y="29687"/>
                      </a:cubicBezTo>
                      <a:cubicBezTo>
                        <a:pt x="21580" y="29683"/>
                        <a:pt x="21590" y="29679"/>
                        <a:pt x="21599" y="29675"/>
                      </a:cubicBezTo>
                      <a:cubicBezTo>
                        <a:pt x="29143" y="26451"/>
                        <a:pt x="32691" y="17759"/>
                        <a:pt x="29557" y="1017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38" name="任意多边形: 形状 214"/>
                <p:cNvSpPr/>
                <p:nvPr/>
              </p:nvSpPr>
              <p:spPr>
                <a:xfrm>
                  <a:off x="-9189865" y="4555848"/>
                  <a:ext cx="29843" cy="29886"/>
                </a:xfrm>
                <a:custGeom>
                  <a:avLst/>
                  <a:gdLst>
                    <a:gd name="connsiteX0" fmla="*/ 29619 w 29843"/>
                    <a:gd name="connsiteY0" fmla="*/ 10204 h 29886"/>
                    <a:gd name="connsiteX1" fmla="*/ 10065 w 29843"/>
                    <a:gd name="connsiteY1" fmla="*/ 2202 h 29886"/>
                    <a:gd name="connsiteX2" fmla="*/ 2063 w 29843"/>
                    <a:gd name="connsiteY2" fmla="*/ 21756 h 29886"/>
                    <a:gd name="connsiteX3" fmla="*/ 21617 w 29843"/>
                    <a:gd name="connsiteY3" fmla="*/ 29758 h 29886"/>
                    <a:gd name="connsiteX4" fmla="*/ 21646 w 29843"/>
                    <a:gd name="connsiteY4" fmla="*/ 29745 h 29886"/>
                    <a:gd name="connsiteX5" fmla="*/ 29619 w 29843"/>
                    <a:gd name="connsiteY5" fmla="*/ 10204 h 2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3" h="29886">
                      <a:moveTo>
                        <a:pt x="29619" y="10204"/>
                      </a:moveTo>
                      <a:cubicBezTo>
                        <a:pt x="26428" y="2595"/>
                        <a:pt x="17674" y="-988"/>
                        <a:pt x="10065" y="2202"/>
                      </a:cubicBezTo>
                      <a:cubicBezTo>
                        <a:pt x="2456" y="5393"/>
                        <a:pt x="-1127" y="14147"/>
                        <a:pt x="2063" y="21756"/>
                      </a:cubicBezTo>
                      <a:cubicBezTo>
                        <a:pt x="5253" y="29365"/>
                        <a:pt x="14008" y="32948"/>
                        <a:pt x="21617" y="29758"/>
                      </a:cubicBezTo>
                      <a:cubicBezTo>
                        <a:pt x="21627" y="29754"/>
                        <a:pt x="21636" y="29749"/>
                        <a:pt x="21646" y="29745"/>
                      </a:cubicBezTo>
                      <a:cubicBezTo>
                        <a:pt x="29178" y="26486"/>
                        <a:pt x="32721" y="17802"/>
                        <a:pt x="29619" y="1020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39" name="任意多边形: 形状 215"/>
                <p:cNvSpPr/>
                <p:nvPr/>
              </p:nvSpPr>
              <p:spPr>
                <a:xfrm>
                  <a:off x="-9148220" y="4654980"/>
                  <a:ext cx="29884" cy="29858"/>
                </a:xfrm>
                <a:custGeom>
                  <a:avLst/>
                  <a:gdLst>
                    <a:gd name="connsiteX0" fmla="*/ 29592 w 29884"/>
                    <a:gd name="connsiteY0" fmla="*/ 10196 h 29858"/>
                    <a:gd name="connsiteX1" fmla="*/ 10057 w 29884"/>
                    <a:gd name="connsiteY1" fmla="*/ 2201 h 29858"/>
                    <a:gd name="connsiteX2" fmla="*/ 2062 w 29884"/>
                    <a:gd name="connsiteY2" fmla="*/ 21736 h 29858"/>
                    <a:gd name="connsiteX3" fmla="*/ 21597 w 29884"/>
                    <a:gd name="connsiteY3" fmla="*/ 29731 h 29858"/>
                    <a:gd name="connsiteX4" fmla="*/ 21648 w 29884"/>
                    <a:gd name="connsiteY4" fmla="*/ 29709 h 29858"/>
                    <a:gd name="connsiteX5" fmla="*/ 29636 w 29884"/>
                    <a:gd name="connsiteY5" fmla="*/ 10302 h 29858"/>
                    <a:gd name="connsiteX6" fmla="*/ 29592 w 29884"/>
                    <a:gd name="connsiteY6" fmla="*/ 10196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84" h="29858">
                      <a:moveTo>
                        <a:pt x="29592" y="10196"/>
                      </a:moveTo>
                      <a:cubicBezTo>
                        <a:pt x="26405" y="2594"/>
                        <a:pt x="17659" y="-986"/>
                        <a:pt x="10057" y="2201"/>
                      </a:cubicBezTo>
                      <a:cubicBezTo>
                        <a:pt x="2455" y="5388"/>
                        <a:pt x="-1125" y="14134"/>
                        <a:pt x="2062" y="21736"/>
                      </a:cubicBezTo>
                      <a:cubicBezTo>
                        <a:pt x="5248" y="29338"/>
                        <a:pt x="13994" y="32917"/>
                        <a:pt x="21597" y="29731"/>
                      </a:cubicBezTo>
                      <a:cubicBezTo>
                        <a:pt x="21614" y="29724"/>
                        <a:pt x="21631" y="29716"/>
                        <a:pt x="21648" y="29709"/>
                      </a:cubicBezTo>
                      <a:cubicBezTo>
                        <a:pt x="29213" y="26556"/>
                        <a:pt x="32789" y="17867"/>
                        <a:pt x="29636" y="10302"/>
                      </a:cubicBezTo>
                      <a:cubicBezTo>
                        <a:pt x="29622" y="10266"/>
                        <a:pt x="29607" y="10231"/>
                        <a:pt x="29592" y="1019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40" name="任意多边形: 形状 216"/>
                <p:cNvSpPr/>
                <p:nvPr/>
              </p:nvSpPr>
              <p:spPr>
                <a:xfrm>
                  <a:off x="-9106530" y="4754180"/>
                  <a:ext cx="29810" cy="29801"/>
                </a:xfrm>
                <a:custGeom>
                  <a:avLst/>
                  <a:gdLst>
                    <a:gd name="connsiteX0" fmla="*/ 29549 w 29810"/>
                    <a:gd name="connsiteY0" fmla="*/ 10206 h 29801"/>
                    <a:gd name="connsiteX1" fmla="*/ 10067 w 29810"/>
                    <a:gd name="connsiteY1" fmla="*/ 2187 h 29801"/>
                    <a:gd name="connsiteX2" fmla="*/ 2048 w 29810"/>
                    <a:gd name="connsiteY2" fmla="*/ 21669 h 29801"/>
                    <a:gd name="connsiteX3" fmla="*/ 21530 w 29810"/>
                    <a:gd name="connsiteY3" fmla="*/ 29688 h 29801"/>
                    <a:gd name="connsiteX4" fmla="*/ 21590 w 29810"/>
                    <a:gd name="connsiteY4" fmla="*/ 29662 h 29801"/>
                    <a:gd name="connsiteX5" fmla="*/ 29549 w 29810"/>
                    <a:gd name="connsiteY5" fmla="*/ 10206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0" h="29801">
                      <a:moveTo>
                        <a:pt x="29549" y="10206"/>
                      </a:moveTo>
                      <a:cubicBezTo>
                        <a:pt x="26383" y="2612"/>
                        <a:pt x="17661" y="-978"/>
                        <a:pt x="10067" y="2187"/>
                      </a:cubicBezTo>
                      <a:cubicBezTo>
                        <a:pt x="2473" y="5353"/>
                        <a:pt x="-1117" y="14075"/>
                        <a:pt x="2048" y="21669"/>
                      </a:cubicBezTo>
                      <a:cubicBezTo>
                        <a:pt x="5214" y="29263"/>
                        <a:pt x="13936" y="32853"/>
                        <a:pt x="21530" y="29688"/>
                      </a:cubicBezTo>
                      <a:cubicBezTo>
                        <a:pt x="21550" y="29679"/>
                        <a:pt x="21570" y="29671"/>
                        <a:pt x="21590" y="29662"/>
                      </a:cubicBezTo>
                      <a:cubicBezTo>
                        <a:pt x="29159" y="26485"/>
                        <a:pt x="32721" y="17776"/>
                        <a:pt x="29549" y="1020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41" name="任意多边形: 形状 217"/>
                <p:cNvSpPr/>
                <p:nvPr/>
              </p:nvSpPr>
              <p:spPr>
                <a:xfrm>
                  <a:off x="-9064903" y="4853219"/>
                  <a:ext cx="29841" cy="29858"/>
                </a:xfrm>
                <a:custGeom>
                  <a:avLst/>
                  <a:gdLst>
                    <a:gd name="connsiteX0" fmla="*/ 29596 w 29841"/>
                    <a:gd name="connsiteY0" fmla="*/ 10206 h 29858"/>
                    <a:gd name="connsiteX1" fmla="*/ 10067 w 29841"/>
                    <a:gd name="connsiteY1" fmla="*/ 2197 h 29858"/>
                    <a:gd name="connsiteX2" fmla="*/ 2058 w 29841"/>
                    <a:gd name="connsiteY2" fmla="*/ 21726 h 29858"/>
                    <a:gd name="connsiteX3" fmla="*/ 21586 w 29841"/>
                    <a:gd name="connsiteY3" fmla="*/ 29735 h 29858"/>
                    <a:gd name="connsiteX4" fmla="*/ 21624 w 29841"/>
                    <a:gd name="connsiteY4" fmla="*/ 29719 h 29858"/>
                    <a:gd name="connsiteX5" fmla="*/ 29596 w 29841"/>
                    <a:gd name="connsiteY5" fmla="*/ 10206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1" h="29858">
                      <a:moveTo>
                        <a:pt x="29596" y="10206"/>
                      </a:moveTo>
                      <a:cubicBezTo>
                        <a:pt x="26415" y="2602"/>
                        <a:pt x="17672" y="-984"/>
                        <a:pt x="10067" y="2197"/>
                      </a:cubicBezTo>
                      <a:cubicBezTo>
                        <a:pt x="2463" y="5378"/>
                        <a:pt x="-1123" y="14121"/>
                        <a:pt x="2058" y="21726"/>
                      </a:cubicBezTo>
                      <a:cubicBezTo>
                        <a:pt x="5239" y="29330"/>
                        <a:pt x="13982" y="32916"/>
                        <a:pt x="21586" y="29735"/>
                      </a:cubicBezTo>
                      <a:cubicBezTo>
                        <a:pt x="21599" y="29730"/>
                        <a:pt x="21611" y="29725"/>
                        <a:pt x="21624" y="29719"/>
                      </a:cubicBezTo>
                      <a:cubicBezTo>
                        <a:pt x="29181" y="26501"/>
                        <a:pt x="32737" y="17796"/>
                        <a:pt x="29596" y="1020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42" name="任意多边形: 形状 218"/>
                <p:cNvSpPr/>
                <p:nvPr/>
              </p:nvSpPr>
              <p:spPr>
                <a:xfrm>
                  <a:off x="-9023290" y="4952428"/>
                  <a:ext cx="29817" cy="29830"/>
                </a:xfrm>
                <a:custGeom>
                  <a:avLst/>
                  <a:gdLst>
                    <a:gd name="connsiteX0" fmla="*/ 29573 w 29817"/>
                    <a:gd name="connsiteY0" fmla="*/ 10207 h 29830"/>
                    <a:gd name="connsiteX1" fmla="*/ 10068 w 29817"/>
                    <a:gd name="connsiteY1" fmla="*/ 2191 h 29830"/>
                    <a:gd name="connsiteX2" fmla="*/ 2052 w 29817"/>
                    <a:gd name="connsiteY2" fmla="*/ 21696 h 29830"/>
                    <a:gd name="connsiteX3" fmla="*/ 21557 w 29817"/>
                    <a:gd name="connsiteY3" fmla="*/ 29712 h 29830"/>
                    <a:gd name="connsiteX4" fmla="*/ 21671 w 29817"/>
                    <a:gd name="connsiteY4" fmla="*/ 29664 h 29830"/>
                    <a:gd name="connsiteX5" fmla="*/ 29573 w 29817"/>
                    <a:gd name="connsiteY5" fmla="*/ 10207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7" h="29830">
                      <a:moveTo>
                        <a:pt x="29573" y="10207"/>
                      </a:moveTo>
                      <a:cubicBezTo>
                        <a:pt x="26400" y="2607"/>
                        <a:pt x="17667" y="-981"/>
                        <a:pt x="10068" y="2191"/>
                      </a:cubicBezTo>
                      <a:cubicBezTo>
                        <a:pt x="2468" y="5364"/>
                        <a:pt x="-1120" y="14097"/>
                        <a:pt x="2052" y="21696"/>
                      </a:cubicBezTo>
                      <a:cubicBezTo>
                        <a:pt x="5225" y="29296"/>
                        <a:pt x="13958" y="32884"/>
                        <a:pt x="21557" y="29712"/>
                      </a:cubicBezTo>
                      <a:cubicBezTo>
                        <a:pt x="21595" y="29696"/>
                        <a:pt x="21633" y="29680"/>
                        <a:pt x="21671" y="29664"/>
                      </a:cubicBezTo>
                      <a:cubicBezTo>
                        <a:pt x="29182" y="26430"/>
                        <a:pt x="32702" y="17762"/>
                        <a:pt x="29573" y="1020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43" name="任意多边形: 形状 219"/>
                <p:cNvSpPr/>
                <p:nvPr/>
              </p:nvSpPr>
              <p:spPr>
                <a:xfrm>
                  <a:off x="-9277752" y="4534525"/>
                  <a:ext cx="29831" cy="29823"/>
                </a:xfrm>
                <a:custGeom>
                  <a:avLst/>
                  <a:gdLst>
                    <a:gd name="connsiteX0" fmla="*/ 29540 w 29831"/>
                    <a:gd name="connsiteY0" fmla="*/ 10187 h 29823"/>
                    <a:gd name="connsiteX1" fmla="*/ 10212 w 29831"/>
                    <a:gd name="connsiteY1" fmla="*/ 2162 h 29823"/>
                    <a:gd name="connsiteX2" fmla="*/ 10055 w 29831"/>
                    <a:gd name="connsiteY2" fmla="*/ 2228 h 29823"/>
                    <a:gd name="connsiteX3" fmla="*/ 2025 w 29831"/>
                    <a:gd name="connsiteY3" fmla="*/ 21575 h 29823"/>
                    <a:gd name="connsiteX4" fmla="*/ 2083 w 29831"/>
                    <a:gd name="connsiteY4" fmla="*/ 21713 h 29823"/>
                    <a:gd name="connsiteX5" fmla="*/ 21483 w 29831"/>
                    <a:gd name="connsiteY5" fmla="*/ 29719 h 29823"/>
                    <a:gd name="connsiteX6" fmla="*/ 21596 w 29831"/>
                    <a:gd name="connsiteY6" fmla="*/ 29672 h 29823"/>
                    <a:gd name="connsiteX7" fmla="*/ 29592 w 29831"/>
                    <a:gd name="connsiteY7" fmla="*/ 10311 h 29823"/>
                    <a:gd name="connsiteX8" fmla="*/ 29540 w 29831"/>
                    <a:gd name="connsiteY8" fmla="*/ 10187 h 29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831" h="29823">
                      <a:moveTo>
                        <a:pt x="29540" y="10187"/>
                      </a:moveTo>
                      <a:cubicBezTo>
                        <a:pt x="26419" y="2633"/>
                        <a:pt x="17765" y="-959"/>
                        <a:pt x="10212" y="2162"/>
                      </a:cubicBezTo>
                      <a:cubicBezTo>
                        <a:pt x="10160" y="2184"/>
                        <a:pt x="10107" y="2206"/>
                        <a:pt x="10055" y="2228"/>
                      </a:cubicBezTo>
                      <a:cubicBezTo>
                        <a:pt x="2495" y="5353"/>
                        <a:pt x="-1100" y="14015"/>
                        <a:pt x="2025" y="21575"/>
                      </a:cubicBezTo>
                      <a:cubicBezTo>
                        <a:pt x="2044" y="21621"/>
                        <a:pt x="2063" y="21667"/>
                        <a:pt x="2083" y="21713"/>
                      </a:cubicBezTo>
                      <a:cubicBezTo>
                        <a:pt x="5229" y="29281"/>
                        <a:pt x="13915" y="32866"/>
                        <a:pt x="21483" y="29719"/>
                      </a:cubicBezTo>
                      <a:cubicBezTo>
                        <a:pt x="21521" y="29703"/>
                        <a:pt x="21559" y="29688"/>
                        <a:pt x="21596" y="29672"/>
                      </a:cubicBezTo>
                      <a:cubicBezTo>
                        <a:pt x="29151" y="26533"/>
                        <a:pt x="32731" y="17865"/>
                        <a:pt x="29592" y="10311"/>
                      </a:cubicBezTo>
                      <a:cubicBezTo>
                        <a:pt x="29575" y="10269"/>
                        <a:pt x="29558" y="10228"/>
                        <a:pt x="29540" y="1018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44" name="任意多边形: 形状 220"/>
                <p:cNvSpPr/>
                <p:nvPr/>
              </p:nvSpPr>
              <p:spPr>
                <a:xfrm>
                  <a:off x="-9236111" y="4633729"/>
                  <a:ext cx="29804" cy="29769"/>
                </a:xfrm>
                <a:custGeom>
                  <a:avLst/>
                  <a:gdLst>
                    <a:gd name="connsiteX0" fmla="*/ 29546 w 29804"/>
                    <a:gd name="connsiteY0" fmla="*/ 10206 h 29769"/>
                    <a:gd name="connsiteX1" fmla="*/ 10088 w 29804"/>
                    <a:gd name="connsiteY1" fmla="*/ 2182 h 29769"/>
                    <a:gd name="connsiteX2" fmla="*/ 10032 w 29804"/>
                    <a:gd name="connsiteY2" fmla="*/ 2206 h 29769"/>
                    <a:gd name="connsiteX3" fmla="*/ 2044 w 29804"/>
                    <a:gd name="connsiteY3" fmla="*/ 21613 h 29769"/>
                    <a:gd name="connsiteX4" fmla="*/ 2088 w 29804"/>
                    <a:gd name="connsiteY4" fmla="*/ 21719 h 29769"/>
                    <a:gd name="connsiteX5" fmla="*/ 21547 w 29804"/>
                    <a:gd name="connsiteY5" fmla="*/ 29636 h 29769"/>
                    <a:gd name="connsiteX6" fmla="*/ 21616 w 29804"/>
                    <a:gd name="connsiteY6" fmla="*/ 29606 h 29769"/>
                    <a:gd name="connsiteX7" fmla="*/ 29546 w 29804"/>
                    <a:gd name="connsiteY7" fmla="*/ 10206 h 29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04" h="29769">
                      <a:moveTo>
                        <a:pt x="29546" y="10206"/>
                      </a:moveTo>
                      <a:cubicBezTo>
                        <a:pt x="26388" y="2617"/>
                        <a:pt x="17677" y="-975"/>
                        <a:pt x="10088" y="2182"/>
                      </a:cubicBezTo>
                      <a:cubicBezTo>
                        <a:pt x="10069" y="2190"/>
                        <a:pt x="10051" y="2198"/>
                        <a:pt x="10032" y="2206"/>
                      </a:cubicBezTo>
                      <a:cubicBezTo>
                        <a:pt x="2467" y="5359"/>
                        <a:pt x="-1110" y="14048"/>
                        <a:pt x="2044" y="21613"/>
                      </a:cubicBezTo>
                      <a:cubicBezTo>
                        <a:pt x="2058" y="21648"/>
                        <a:pt x="2073" y="21684"/>
                        <a:pt x="2088" y="21719"/>
                      </a:cubicBezTo>
                      <a:cubicBezTo>
                        <a:pt x="5275" y="29278"/>
                        <a:pt x="13987" y="32823"/>
                        <a:pt x="21547" y="29636"/>
                      </a:cubicBezTo>
                      <a:cubicBezTo>
                        <a:pt x="21570" y="29626"/>
                        <a:pt x="21593" y="29616"/>
                        <a:pt x="21616" y="29606"/>
                      </a:cubicBezTo>
                      <a:cubicBezTo>
                        <a:pt x="29160" y="26436"/>
                        <a:pt x="32709" y="17753"/>
                        <a:pt x="29546" y="1020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45" name="任意多边形: 形状 221"/>
                <p:cNvSpPr/>
                <p:nvPr/>
              </p:nvSpPr>
              <p:spPr>
                <a:xfrm>
                  <a:off x="-9194466" y="4732793"/>
                  <a:ext cx="29792" cy="29801"/>
                </a:xfrm>
                <a:custGeom>
                  <a:avLst/>
                  <a:gdLst>
                    <a:gd name="connsiteX0" fmla="*/ 29533 w 29792"/>
                    <a:gd name="connsiteY0" fmla="*/ 10168 h 29801"/>
                    <a:gd name="connsiteX1" fmla="*/ 10029 w 29792"/>
                    <a:gd name="connsiteY1" fmla="*/ 2203 h 29801"/>
                    <a:gd name="connsiteX2" fmla="*/ 2064 w 29792"/>
                    <a:gd name="connsiteY2" fmla="*/ 21707 h 29801"/>
                    <a:gd name="connsiteX3" fmla="*/ 21546 w 29792"/>
                    <a:gd name="connsiteY3" fmla="*/ 29681 h 29801"/>
                    <a:gd name="connsiteX4" fmla="*/ 29533 w 29792"/>
                    <a:gd name="connsiteY4" fmla="*/ 10167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92" h="29801">
                      <a:moveTo>
                        <a:pt x="29533" y="10168"/>
                      </a:moveTo>
                      <a:cubicBezTo>
                        <a:pt x="26346" y="2582"/>
                        <a:pt x="17614" y="-983"/>
                        <a:pt x="10029" y="2203"/>
                      </a:cubicBezTo>
                      <a:cubicBezTo>
                        <a:pt x="2443" y="5390"/>
                        <a:pt x="-1122" y="14122"/>
                        <a:pt x="2064" y="21707"/>
                      </a:cubicBezTo>
                      <a:cubicBezTo>
                        <a:pt x="5247" y="29284"/>
                        <a:pt x="13964" y="32852"/>
                        <a:pt x="21546" y="29681"/>
                      </a:cubicBezTo>
                      <a:cubicBezTo>
                        <a:pt x="29133" y="26491"/>
                        <a:pt x="32706" y="17762"/>
                        <a:pt x="29533" y="1016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46" name="任意多边形: 形状 222"/>
                <p:cNvSpPr/>
                <p:nvPr/>
              </p:nvSpPr>
              <p:spPr>
                <a:xfrm>
                  <a:off x="-9152778" y="4831993"/>
                  <a:ext cx="29768" cy="29773"/>
                </a:xfrm>
                <a:custGeom>
                  <a:avLst/>
                  <a:gdLst>
                    <a:gd name="connsiteX0" fmla="*/ 29477 w 29768"/>
                    <a:gd name="connsiteY0" fmla="*/ 10093 h 29773"/>
                    <a:gd name="connsiteX1" fmla="*/ 9954 w 29768"/>
                    <a:gd name="connsiteY1" fmla="*/ 2230 h 29773"/>
                    <a:gd name="connsiteX2" fmla="*/ 2091 w 29768"/>
                    <a:gd name="connsiteY2" fmla="*/ 21754 h 29773"/>
                    <a:gd name="connsiteX3" fmla="*/ 21505 w 29768"/>
                    <a:gd name="connsiteY3" fmla="*/ 29663 h 29773"/>
                    <a:gd name="connsiteX4" fmla="*/ 29513 w 29768"/>
                    <a:gd name="connsiteY4" fmla="*/ 10176 h 29773"/>
                    <a:gd name="connsiteX5" fmla="*/ 29477 w 29768"/>
                    <a:gd name="connsiteY5" fmla="*/ 10093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68" h="29773">
                      <a:moveTo>
                        <a:pt x="29477" y="10093"/>
                      </a:moveTo>
                      <a:cubicBezTo>
                        <a:pt x="26257" y="2530"/>
                        <a:pt x="17516" y="-990"/>
                        <a:pt x="9954" y="2230"/>
                      </a:cubicBezTo>
                      <a:cubicBezTo>
                        <a:pt x="2391" y="5450"/>
                        <a:pt x="-1129" y="14191"/>
                        <a:pt x="2091" y="21754"/>
                      </a:cubicBezTo>
                      <a:cubicBezTo>
                        <a:pt x="5293" y="29274"/>
                        <a:pt x="13960" y="32804"/>
                        <a:pt x="21505" y="29663"/>
                      </a:cubicBezTo>
                      <a:cubicBezTo>
                        <a:pt x="29097" y="26493"/>
                        <a:pt x="32682" y="17769"/>
                        <a:pt x="29513" y="10176"/>
                      </a:cubicBezTo>
                      <a:cubicBezTo>
                        <a:pt x="29501" y="10148"/>
                        <a:pt x="29489" y="10120"/>
                        <a:pt x="29477" y="10093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47" name="任意多边形: 形状 223"/>
                <p:cNvSpPr/>
                <p:nvPr/>
              </p:nvSpPr>
              <p:spPr>
                <a:xfrm>
                  <a:off x="-9111165" y="4931137"/>
                  <a:ext cx="29777" cy="29773"/>
                </a:xfrm>
                <a:custGeom>
                  <a:avLst/>
                  <a:gdLst>
                    <a:gd name="connsiteX0" fmla="*/ 29511 w 29777"/>
                    <a:gd name="connsiteY0" fmla="*/ 10172 h 29773"/>
                    <a:gd name="connsiteX1" fmla="*/ 10033 w 29777"/>
                    <a:gd name="connsiteY1" fmla="*/ 2197 h 29773"/>
                    <a:gd name="connsiteX2" fmla="*/ 2058 w 29777"/>
                    <a:gd name="connsiteY2" fmla="*/ 21675 h 29773"/>
                    <a:gd name="connsiteX3" fmla="*/ 21536 w 29777"/>
                    <a:gd name="connsiteY3" fmla="*/ 29650 h 29773"/>
                    <a:gd name="connsiteX4" fmla="*/ 21553 w 29777"/>
                    <a:gd name="connsiteY4" fmla="*/ 29643 h 29773"/>
                    <a:gd name="connsiteX5" fmla="*/ 29515 w 29777"/>
                    <a:gd name="connsiteY5" fmla="*/ 10181 h 29773"/>
                    <a:gd name="connsiteX6" fmla="*/ 29511 w 29777"/>
                    <a:gd name="connsiteY6" fmla="*/ 10172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77" h="29773">
                      <a:moveTo>
                        <a:pt x="29511" y="10172"/>
                      </a:moveTo>
                      <a:cubicBezTo>
                        <a:pt x="26335" y="2591"/>
                        <a:pt x="17614" y="-980"/>
                        <a:pt x="10033" y="2197"/>
                      </a:cubicBezTo>
                      <a:cubicBezTo>
                        <a:pt x="2452" y="5373"/>
                        <a:pt x="-1119" y="14094"/>
                        <a:pt x="2058" y="21675"/>
                      </a:cubicBezTo>
                      <a:cubicBezTo>
                        <a:pt x="5234" y="29256"/>
                        <a:pt x="13955" y="32826"/>
                        <a:pt x="21536" y="29650"/>
                      </a:cubicBezTo>
                      <a:cubicBezTo>
                        <a:pt x="21541" y="29647"/>
                        <a:pt x="21547" y="29645"/>
                        <a:pt x="21553" y="29643"/>
                      </a:cubicBezTo>
                      <a:cubicBezTo>
                        <a:pt x="29126" y="26467"/>
                        <a:pt x="32690" y="17754"/>
                        <a:pt x="29515" y="10181"/>
                      </a:cubicBezTo>
                      <a:cubicBezTo>
                        <a:pt x="29513" y="10178"/>
                        <a:pt x="29512" y="10175"/>
                        <a:pt x="29511" y="1017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48" name="任意多边形: 形状 224"/>
                <p:cNvSpPr/>
                <p:nvPr/>
              </p:nvSpPr>
              <p:spPr>
                <a:xfrm>
                  <a:off x="-9069501" y="5030305"/>
                  <a:ext cx="29755" cy="29773"/>
                </a:xfrm>
                <a:custGeom>
                  <a:avLst/>
                  <a:gdLst>
                    <a:gd name="connsiteX0" fmla="*/ 29493 w 29755"/>
                    <a:gd name="connsiteY0" fmla="*/ 10129 h 29773"/>
                    <a:gd name="connsiteX1" fmla="*/ 9990 w 29755"/>
                    <a:gd name="connsiteY1" fmla="*/ 2215 h 29773"/>
                    <a:gd name="connsiteX2" fmla="*/ 2076 w 29755"/>
                    <a:gd name="connsiteY2" fmla="*/ 21718 h 29773"/>
                    <a:gd name="connsiteX3" fmla="*/ 21520 w 29755"/>
                    <a:gd name="connsiteY3" fmla="*/ 29656 h 29773"/>
                    <a:gd name="connsiteX4" fmla="*/ 29493 w 29755"/>
                    <a:gd name="connsiteY4" fmla="*/ 10129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55" h="29773">
                      <a:moveTo>
                        <a:pt x="29493" y="10129"/>
                      </a:moveTo>
                      <a:cubicBezTo>
                        <a:pt x="26293" y="2558"/>
                        <a:pt x="17561" y="-985"/>
                        <a:pt x="9990" y="2215"/>
                      </a:cubicBezTo>
                      <a:cubicBezTo>
                        <a:pt x="2419" y="5415"/>
                        <a:pt x="-1124" y="14147"/>
                        <a:pt x="2076" y="21718"/>
                      </a:cubicBezTo>
                      <a:cubicBezTo>
                        <a:pt x="5266" y="29266"/>
                        <a:pt x="13959" y="32815"/>
                        <a:pt x="21520" y="29656"/>
                      </a:cubicBezTo>
                      <a:cubicBezTo>
                        <a:pt x="29104" y="26455"/>
                        <a:pt x="32669" y="17723"/>
                        <a:pt x="29493" y="1012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49" name="任意多边形: 形状 225"/>
                <p:cNvSpPr/>
                <p:nvPr/>
              </p:nvSpPr>
              <p:spPr>
                <a:xfrm>
                  <a:off x="-9365723" y="4513119"/>
                  <a:ext cx="29897" cy="29858"/>
                </a:xfrm>
                <a:custGeom>
                  <a:avLst/>
                  <a:gdLst>
                    <a:gd name="connsiteX0" fmla="*/ 29658 w 29897"/>
                    <a:gd name="connsiteY0" fmla="*/ 10181 h 29858"/>
                    <a:gd name="connsiteX1" fmla="*/ 10046 w 29897"/>
                    <a:gd name="connsiteY1" fmla="*/ 2195 h 29858"/>
                    <a:gd name="connsiteX2" fmla="*/ 2071 w 29897"/>
                    <a:gd name="connsiteY2" fmla="*/ 21760 h 29858"/>
                    <a:gd name="connsiteX3" fmla="*/ 2073 w 29897"/>
                    <a:gd name="connsiteY3" fmla="*/ 21765 h 29858"/>
                    <a:gd name="connsiteX4" fmla="*/ 21658 w 29897"/>
                    <a:gd name="connsiteY4" fmla="*/ 29751 h 29858"/>
                    <a:gd name="connsiteX5" fmla="*/ 29658 w 29897"/>
                    <a:gd name="connsiteY5" fmla="*/ 10181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97" h="29858">
                      <a:moveTo>
                        <a:pt x="29658" y="10181"/>
                      </a:moveTo>
                      <a:cubicBezTo>
                        <a:pt x="26421" y="2588"/>
                        <a:pt x="17667" y="-977"/>
                        <a:pt x="10046" y="2195"/>
                      </a:cubicBezTo>
                      <a:cubicBezTo>
                        <a:pt x="2441" y="5395"/>
                        <a:pt x="-1129" y="14155"/>
                        <a:pt x="2071" y="21760"/>
                      </a:cubicBezTo>
                      <a:cubicBezTo>
                        <a:pt x="2072" y="21761"/>
                        <a:pt x="2073" y="21763"/>
                        <a:pt x="2073" y="21765"/>
                      </a:cubicBezTo>
                      <a:cubicBezTo>
                        <a:pt x="5316" y="29337"/>
                        <a:pt x="14044" y="32896"/>
                        <a:pt x="21658" y="29751"/>
                      </a:cubicBezTo>
                      <a:cubicBezTo>
                        <a:pt x="29228" y="26514"/>
                        <a:pt x="32792" y="17795"/>
                        <a:pt x="29658" y="1018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50" name="任意多边形: 形状 226"/>
                <p:cNvSpPr/>
                <p:nvPr/>
              </p:nvSpPr>
              <p:spPr>
                <a:xfrm>
                  <a:off x="-9324034" y="4612239"/>
                  <a:ext cx="29856" cy="29877"/>
                </a:xfrm>
                <a:custGeom>
                  <a:avLst/>
                  <a:gdLst>
                    <a:gd name="connsiteX0" fmla="*/ 29531 w 29856"/>
                    <a:gd name="connsiteY0" fmla="*/ 10201 h 29877"/>
                    <a:gd name="connsiteX1" fmla="*/ 10141 w 29856"/>
                    <a:gd name="connsiteY1" fmla="*/ 2171 h 29877"/>
                    <a:gd name="connsiteX2" fmla="*/ 10004 w 29856"/>
                    <a:gd name="connsiteY2" fmla="*/ 2228 h 29877"/>
                    <a:gd name="connsiteX3" fmla="*/ 2059 w 29856"/>
                    <a:gd name="connsiteY3" fmla="*/ 21784 h 29877"/>
                    <a:gd name="connsiteX4" fmla="*/ 21470 w 29856"/>
                    <a:gd name="connsiteY4" fmla="*/ 29765 h 29877"/>
                    <a:gd name="connsiteX5" fmla="*/ 21559 w 29856"/>
                    <a:gd name="connsiteY5" fmla="*/ 29728 h 29877"/>
                    <a:gd name="connsiteX6" fmla="*/ 29666 w 29856"/>
                    <a:gd name="connsiteY6" fmla="*/ 10522 h 29877"/>
                    <a:gd name="connsiteX7" fmla="*/ 29531 w 29856"/>
                    <a:gd name="connsiteY7" fmla="*/ 10201 h 29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56" h="29877">
                      <a:moveTo>
                        <a:pt x="29531" y="10201"/>
                      </a:moveTo>
                      <a:cubicBezTo>
                        <a:pt x="26394" y="2629"/>
                        <a:pt x="17713" y="-966"/>
                        <a:pt x="10141" y="2171"/>
                      </a:cubicBezTo>
                      <a:cubicBezTo>
                        <a:pt x="10095" y="2190"/>
                        <a:pt x="10049" y="2209"/>
                        <a:pt x="10004" y="2228"/>
                      </a:cubicBezTo>
                      <a:cubicBezTo>
                        <a:pt x="2434" y="5458"/>
                        <a:pt x="-1114" y="14190"/>
                        <a:pt x="2059" y="21784"/>
                      </a:cubicBezTo>
                      <a:cubicBezTo>
                        <a:pt x="5215" y="29348"/>
                        <a:pt x="13906" y="32922"/>
                        <a:pt x="21470" y="29765"/>
                      </a:cubicBezTo>
                      <a:cubicBezTo>
                        <a:pt x="21500" y="29753"/>
                        <a:pt x="21529" y="29741"/>
                        <a:pt x="21559" y="29728"/>
                      </a:cubicBezTo>
                      <a:cubicBezTo>
                        <a:pt x="29101" y="26663"/>
                        <a:pt x="32731" y="18064"/>
                        <a:pt x="29666" y="10522"/>
                      </a:cubicBezTo>
                      <a:cubicBezTo>
                        <a:pt x="29622" y="10414"/>
                        <a:pt x="29577" y="10307"/>
                        <a:pt x="29531" y="1020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51" name="任意多边形: 形状 227"/>
                <p:cNvSpPr/>
                <p:nvPr/>
              </p:nvSpPr>
              <p:spPr>
                <a:xfrm>
                  <a:off x="-9282408" y="4711402"/>
                  <a:ext cx="29831" cy="29814"/>
                </a:xfrm>
                <a:custGeom>
                  <a:avLst/>
                  <a:gdLst>
                    <a:gd name="connsiteX0" fmla="*/ 29566 w 29831"/>
                    <a:gd name="connsiteY0" fmla="*/ 10204 h 29814"/>
                    <a:gd name="connsiteX1" fmla="*/ 10107 w 29831"/>
                    <a:gd name="connsiteY1" fmla="*/ 2183 h 29814"/>
                    <a:gd name="connsiteX2" fmla="*/ 10024 w 29831"/>
                    <a:gd name="connsiteY2" fmla="*/ 2218 h 29814"/>
                    <a:gd name="connsiteX3" fmla="*/ 2061 w 29831"/>
                    <a:gd name="connsiteY3" fmla="*/ 21701 h 29814"/>
                    <a:gd name="connsiteX4" fmla="*/ 2080 w 29831"/>
                    <a:gd name="connsiteY4" fmla="*/ 21745 h 29814"/>
                    <a:gd name="connsiteX5" fmla="*/ 21552 w 29831"/>
                    <a:gd name="connsiteY5" fmla="*/ 29683 h 29814"/>
                    <a:gd name="connsiteX6" fmla="*/ 21636 w 29831"/>
                    <a:gd name="connsiteY6" fmla="*/ 29647 h 29814"/>
                    <a:gd name="connsiteX7" fmla="*/ 29566 w 29831"/>
                    <a:gd name="connsiteY7" fmla="*/ 10205 h 2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31" h="29814">
                      <a:moveTo>
                        <a:pt x="29566" y="10204"/>
                      </a:moveTo>
                      <a:cubicBezTo>
                        <a:pt x="26407" y="2616"/>
                        <a:pt x="17695" y="-975"/>
                        <a:pt x="10107" y="2183"/>
                      </a:cubicBezTo>
                      <a:cubicBezTo>
                        <a:pt x="10079" y="2195"/>
                        <a:pt x="10052" y="2206"/>
                        <a:pt x="10024" y="2218"/>
                      </a:cubicBezTo>
                      <a:cubicBezTo>
                        <a:pt x="2445" y="5399"/>
                        <a:pt x="-1120" y="14122"/>
                        <a:pt x="2061" y="21701"/>
                      </a:cubicBezTo>
                      <a:cubicBezTo>
                        <a:pt x="2068" y="21716"/>
                        <a:pt x="2074" y="21731"/>
                        <a:pt x="2080" y="21745"/>
                      </a:cubicBezTo>
                      <a:cubicBezTo>
                        <a:pt x="5265" y="29314"/>
                        <a:pt x="13983" y="32868"/>
                        <a:pt x="21552" y="29683"/>
                      </a:cubicBezTo>
                      <a:cubicBezTo>
                        <a:pt x="21580" y="29671"/>
                        <a:pt x="21608" y="29659"/>
                        <a:pt x="21636" y="29647"/>
                      </a:cubicBezTo>
                      <a:cubicBezTo>
                        <a:pt x="29192" y="26465"/>
                        <a:pt x="32741" y="17763"/>
                        <a:pt x="29566" y="1020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52" name="任意多边形: 形状 228"/>
                <p:cNvSpPr/>
                <p:nvPr/>
              </p:nvSpPr>
              <p:spPr>
                <a:xfrm>
                  <a:off x="-9240742" y="4810512"/>
                  <a:ext cx="29784" cy="29874"/>
                </a:xfrm>
                <a:custGeom>
                  <a:avLst/>
                  <a:gdLst>
                    <a:gd name="connsiteX0" fmla="*/ 29532 w 29784"/>
                    <a:gd name="connsiteY0" fmla="*/ 10205 h 29874"/>
                    <a:gd name="connsiteX1" fmla="*/ 10033 w 29784"/>
                    <a:gd name="connsiteY1" fmla="*/ 2190 h 29874"/>
                    <a:gd name="connsiteX2" fmla="*/ 2060 w 29784"/>
                    <a:gd name="connsiteY2" fmla="*/ 21760 h 29874"/>
                    <a:gd name="connsiteX3" fmla="*/ 21553 w 29784"/>
                    <a:gd name="connsiteY3" fmla="*/ 29753 h 29874"/>
                    <a:gd name="connsiteX4" fmla="*/ 21602 w 29784"/>
                    <a:gd name="connsiteY4" fmla="*/ 29732 h 29874"/>
                    <a:gd name="connsiteX5" fmla="*/ 29532 w 29784"/>
                    <a:gd name="connsiteY5" fmla="*/ 10204 h 29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84" h="29874">
                      <a:moveTo>
                        <a:pt x="29532" y="10205"/>
                      </a:moveTo>
                      <a:cubicBezTo>
                        <a:pt x="26359" y="2608"/>
                        <a:pt x="17631" y="-979"/>
                        <a:pt x="10033" y="2190"/>
                      </a:cubicBezTo>
                      <a:cubicBezTo>
                        <a:pt x="2444" y="5409"/>
                        <a:pt x="-1119" y="14154"/>
                        <a:pt x="2060" y="21760"/>
                      </a:cubicBezTo>
                      <a:cubicBezTo>
                        <a:pt x="5236" y="29349"/>
                        <a:pt x="13963" y="32928"/>
                        <a:pt x="21553" y="29753"/>
                      </a:cubicBezTo>
                      <a:cubicBezTo>
                        <a:pt x="21569" y="29746"/>
                        <a:pt x="21585" y="29739"/>
                        <a:pt x="21602" y="29732"/>
                      </a:cubicBezTo>
                      <a:cubicBezTo>
                        <a:pt x="29145" y="26491"/>
                        <a:pt x="32680" y="17787"/>
                        <a:pt x="29532" y="1020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53" name="任意多边形: 形状 229"/>
                <p:cNvSpPr/>
                <p:nvPr/>
              </p:nvSpPr>
              <p:spPr>
                <a:xfrm>
                  <a:off x="-9199053" y="4909746"/>
                  <a:ext cx="29731" cy="29744"/>
                </a:xfrm>
                <a:custGeom>
                  <a:avLst/>
                  <a:gdLst>
                    <a:gd name="connsiteX0" fmla="*/ 29461 w 29731"/>
                    <a:gd name="connsiteY0" fmla="*/ 10109 h 29744"/>
                    <a:gd name="connsiteX1" fmla="*/ 9970 w 29731"/>
                    <a:gd name="connsiteY1" fmla="*/ 2218 h 29744"/>
                    <a:gd name="connsiteX2" fmla="*/ 2079 w 29731"/>
                    <a:gd name="connsiteY2" fmla="*/ 21709 h 29744"/>
                    <a:gd name="connsiteX3" fmla="*/ 21517 w 29731"/>
                    <a:gd name="connsiteY3" fmla="*/ 29622 h 29744"/>
                    <a:gd name="connsiteX4" fmla="*/ 29461 w 29731"/>
                    <a:gd name="connsiteY4" fmla="*/ 10109 h 29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31" h="29744">
                      <a:moveTo>
                        <a:pt x="29461" y="10109"/>
                      </a:moveTo>
                      <a:cubicBezTo>
                        <a:pt x="26258" y="2548"/>
                        <a:pt x="17531" y="-985"/>
                        <a:pt x="9970" y="2218"/>
                      </a:cubicBezTo>
                      <a:cubicBezTo>
                        <a:pt x="2409" y="5422"/>
                        <a:pt x="-1124" y="14148"/>
                        <a:pt x="2079" y="21709"/>
                      </a:cubicBezTo>
                      <a:cubicBezTo>
                        <a:pt x="5274" y="29249"/>
                        <a:pt x="13964" y="32787"/>
                        <a:pt x="21517" y="29622"/>
                      </a:cubicBezTo>
                      <a:cubicBezTo>
                        <a:pt x="29093" y="26422"/>
                        <a:pt x="32648" y="17691"/>
                        <a:pt x="29461" y="1010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54" name="任意多边形: 形状 230"/>
                <p:cNvSpPr/>
                <p:nvPr/>
              </p:nvSpPr>
              <p:spPr>
                <a:xfrm>
                  <a:off x="-9157476" y="5008831"/>
                  <a:ext cx="29828" cy="29801"/>
                </a:xfrm>
                <a:custGeom>
                  <a:avLst/>
                  <a:gdLst>
                    <a:gd name="connsiteX0" fmla="*/ 29531 w 29828"/>
                    <a:gd name="connsiteY0" fmla="*/ 10163 h 29801"/>
                    <a:gd name="connsiteX1" fmla="*/ 10024 w 29828"/>
                    <a:gd name="connsiteY1" fmla="*/ 2205 h 29801"/>
                    <a:gd name="connsiteX2" fmla="*/ 2066 w 29828"/>
                    <a:gd name="connsiteY2" fmla="*/ 21712 h 29801"/>
                    <a:gd name="connsiteX3" fmla="*/ 21558 w 29828"/>
                    <a:gd name="connsiteY3" fmla="*/ 29676 h 29801"/>
                    <a:gd name="connsiteX4" fmla="*/ 29603 w 29828"/>
                    <a:gd name="connsiteY4" fmla="*/ 10335 h 29801"/>
                    <a:gd name="connsiteX5" fmla="*/ 29531 w 29828"/>
                    <a:gd name="connsiteY5" fmla="*/ 10163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8" h="29801">
                      <a:moveTo>
                        <a:pt x="29531" y="10163"/>
                      </a:moveTo>
                      <a:cubicBezTo>
                        <a:pt x="26341" y="2579"/>
                        <a:pt x="17608" y="-984"/>
                        <a:pt x="10024" y="2205"/>
                      </a:cubicBezTo>
                      <a:cubicBezTo>
                        <a:pt x="2440" y="5395"/>
                        <a:pt x="-1123" y="14128"/>
                        <a:pt x="2066" y="21712"/>
                      </a:cubicBezTo>
                      <a:cubicBezTo>
                        <a:pt x="5253" y="29291"/>
                        <a:pt x="13976" y="32855"/>
                        <a:pt x="21558" y="29676"/>
                      </a:cubicBezTo>
                      <a:cubicBezTo>
                        <a:pt x="29120" y="26557"/>
                        <a:pt x="32722" y="17897"/>
                        <a:pt x="29603" y="10335"/>
                      </a:cubicBezTo>
                      <a:cubicBezTo>
                        <a:pt x="29579" y="10278"/>
                        <a:pt x="29555" y="10220"/>
                        <a:pt x="29531" y="10163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55" name="任意多边形: 形状 231"/>
                <p:cNvSpPr/>
                <p:nvPr/>
              </p:nvSpPr>
              <p:spPr>
                <a:xfrm>
                  <a:off x="-9411917" y="4590883"/>
                  <a:ext cx="29775" cy="29823"/>
                </a:xfrm>
                <a:custGeom>
                  <a:avLst/>
                  <a:gdLst>
                    <a:gd name="connsiteX0" fmla="*/ 29505 w 29775"/>
                    <a:gd name="connsiteY0" fmla="*/ 10216 h 29823"/>
                    <a:gd name="connsiteX1" fmla="*/ 9958 w 29775"/>
                    <a:gd name="connsiteY1" fmla="*/ 2197 h 29823"/>
                    <a:gd name="connsiteX2" fmla="*/ 9949 w 29775"/>
                    <a:gd name="connsiteY2" fmla="*/ 2201 h 29823"/>
                    <a:gd name="connsiteX3" fmla="*/ 2083 w 29775"/>
                    <a:gd name="connsiteY3" fmla="*/ 21680 h 29823"/>
                    <a:gd name="connsiteX4" fmla="*/ 2104 w 29775"/>
                    <a:gd name="connsiteY4" fmla="*/ 21729 h 29823"/>
                    <a:gd name="connsiteX5" fmla="*/ 21532 w 29775"/>
                    <a:gd name="connsiteY5" fmla="*/ 29715 h 29823"/>
                    <a:gd name="connsiteX6" fmla="*/ 29515 w 29775"/>
                    <a:gd name="connsiteY6" fmla="*/ 10240 h 29823"/>
                    <a:gd name="connsiteX7" fmla="*/ 29505 w 29775"/>
                    <a:gd name="connsiteY7" fmla="*/ 10216 h 29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775" h="29823">
                      <a:moveTo>
                        <a:pt x="29505" y="10216"/>
                      </a:moveTo>
                      <a:cubicBezTo>
                        <a:pt x="26321" y="2604"/>
                        <a:pt x="17570" y="-986"/>
                        <a:pt x="9958" y="2197"/>
                      </a:cubicBezTo>
                      <a:cubicBezTo>
                        <a:pt x="9955" y="2198"/>
                        <a:pt x="9952" y="2200"/>
                        <a:pt x="9949" y="2201"/>
                      </a:cubicBezTo>
                      <a:cubicBezTo>
                        <a:pt x="2398" y="5408"/>
                        <a:pt x="-1124" y="14129"/>
                        <a:pt x="2083" y="21680"/>
                      </a:cubicBezTo>
                      <a:cubicBezTo>
                        <a:pt x="2090" y="21696"/>
                        <a:pt x="2097" y="21713"/>
                        <a:pt x="2104" y="21729"/>
                      </a:cubicBezTo>
                      <a:cubicBezTo>
                        <a:pt x="5270" y="29293"/>
                        <a:pt x="13962" y="32866"/>
                        <a:pt x="21532" y="29715"/>
                      </a:cubicBezTo>
                      <a:cubicBezTo>
                        <a:pt x="29115" y="26542"/>
                        <a:pt x="32689" y="17823"/>
                        <a:pt x="29515" y="10240"/>
                      </a:cubicBezTo>
                      <a:cubicBezTo>
                        <a:pt x="29512" y="10232"/>
                        <a:pt x="29508" y="10224"/>
                        <a:pt x="29505" y="1021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56" name="任意多边形: 形状 232"/>
                <p:cNvSpPr/>
                <p:nvPr/>
              </p:nvSpPr>
              <p:spPr>
                <a:xfrm>
                  <a:off x="-9370293" y="4690008"/>
                  <a:ext cx="29792" cy="29847"/>
                </a:xfrm>
                <a:custGeom>
                  <a:avLst/>
                  <a:gdLst>
                    <a:gd name="connsiteX0" fmla="*/ 29541 w 29792"/>
                    <a:gd name="connsiteY0" fmla="*/ 10159 h 29847"/>
                    <a:gd name="connsiteX1" fmla="*/ 10028 w 29792"/>
                    <a:gd name="connsiteY1" fmla="*/ 2173 h 29847"/>
                    <a:gd name="connsiteX2" fmla="*/ 2064 w 29792"/>
                    <a:gd name="connsiteY2" fmla="*/ 21677 h 29847"/>
                    <a:gd name="connsiteX3" fmla="*/ 2098 w 29792"/>
                    <a:gd name="connsiteY3" fmla="*/ 21757 h 29847"/>
                    <a:gd name="connsiteX4" fmla="*/ 21416 w 29792"/>
                    <a:gd name="connsiteY4" fmla="*/ 29754 h 29847"/>
                    <a:gd name="connsiteX5" fmla="*/ 21541 w 29792"/>
                    <a:gd name="connsiteY5" fmla="*/ 29701 h 29847"/>
                    <a:gd name="connsiteX6" fmla="*/ 29541 w 29792"/>
                    <a:gd name="connsiteY6" fmla="*/ 10160 h 29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92" h="29847">
                      <a:moveTo>
                        <a:pt x="29541" y="10159"/>
                      </a:moveTo>
                      <a:cubicBezTo>
                        <a:pt x="26322" y="2602"/>
                        <a:pt x="17622" y="-959"/>
                        <a:pt x="10028" y="2173"/>
                      </a:cubicBezTo>
                      <a:cubicBezTo>
                        <a:pt x="2443" y="5360"/>
                        <a:pt x="-1122" y="14092"/>
                        <a:pt x="2064" y="21677"/>
                      </a:cubicBezTo>
                      <a:cubicBezTo>
                        <a:pt x="2076" y="21704"/>
                        <a:pt x="2087" y="21730"/>
                        <a:pt x="2098" y="21757"/>
                      </a:cubicBezTo>
                      <a:cubicBezTo>
                        <a:pt x="5224" y="29300"/>
                        <a:pt x="13873" y="32880"/>
                        <a:pt x="21416" y="29754"/>
                      </a:cubicBezTo>
                      <a:cubicBezTo>
                        <a:pt x="21458" y="29736"/>
                        <a:pt x="21499" y="29719"/>
                        <a:pt x="21541" y="29701"/>
                      </a:cubicBezTo>
                      <a:cubicBezTo>
                        <a:pt x="29125" y="26493"/>
                        <a:pt x="32698" y="17765"/>
                        <a:pt x="29541" y="1016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57" name="任意多边形: 形状 233"/>
                <p:cNvSpPr/>
                <p:nvPr/>
              </p:nvSpPr>
              <p:spPr>
                <a:xfrm>
                  <a:off x="-9328700" y="4789152"/>
                  <a:ext cx="29845" cy="29835"/>
                </a:xfrm>
                <a:custGeom>
                  <a:avLst/>
                  <a:gdLst>
                    <a:gd name="connsiteX0" fmla="*/ 29567 w 29845"/>
                    <a:gd name="connsiteY0" fmla="*/ 10182 h 29835"/>
                    <a:gd name="connsiteX1" fmla="*/ 10095 w 29845"/>
                    <a:gd name="connsiteY1" fmla="*/ 2192 h 29835"/>
                    <a:gd name="connsiteX2" fmla="*/ 10053 w 29845"/>
                    <a:gd name="connsiteY2" fmla="*/ 2210 h 29835"/>
                    <a:gd name="connsiteX3" fmla="*/ 2026 w 29845"/>
                    <a:gd name="connsiteY3" fmla="*/ 21558 h 29835"/>
                    <a:gd name="connsiteX4" fmla="*/ 2095 w 29845"/>
                    <a:gd name="connsiteY4" fmla="*/ 21723 h 29835"/>
                    <a:gd name="connsiteX5" fmla="*/ 21565 w 29845"/>
                    <a:gd name="connsiteY5" fmla="*/ 29717 h 29835"/>
                    <a:gd name="connsiteX6" fmla="*/ 21651 w 29845"/>
                    <a:gd name="connsiteY6" fmla="*/ 29681 h 29835"/>
                    <a:gd name="connsiteX7" fmla="*/ 29567 w 29845"/>
                    <a:gd name="connsiteY7" fmla="*/ 10182 h 29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45" h="29835">
                      <a:moveTo>
                        <a:pt x="29567" y="10182"/>
                      </a:moveTo>
                      <a:cubicBezTo>
                        <a:pt x="26396" y="2599"/>
                        <a:pt x="17678" y="-978"/>
                        <a:pt x="10095" y="2192"/>
                      </a:cubicBezTo>
                      <a:cubicBezTo>
                        <a:pt x="10081" y="2198"/>
                        <a:pt x="10067" y="2204"/>
                        <a:pt x="10053" y="2210"/>
                      </a:cubicBezTo>
                      <a:cubicBezTo>
                        <a:pt x="2494" y="5336"/>
                        <a:pt x="-1100" y="13998"/>
                        <a:pt x="2026" y="21558"/>
                      </a:cubicBezTo>
                      <a:cubicBezTo>
                        <a:pt x="2048" y="21613"/>
                        <a:pt x="2072" y="21668"/>
                        <a:pt x="2095" y="21723"/>
                      </a:cubicBezTo>
                      <a:cubicBezTo>
                        <a:pt x="5264" y="29307"/>
                        <a:pt x="13981" y="32886"/>
                        <a:pt x="21565" y="29717"/>
                      </a:cubicBezTo>
                      <a:cubicBezTo>
                        <a:pt x="21594" y="29705"/>
                        <a:pt x="21622" y="29693"/>
                        <a:pt x="21651" y="29681"/>
                      </a:cubicBezTo>
                      <a:cubicBezTo>
                        <a:pt x="29221" y="26482"/>
                        <a:pt x="32764" y="17753"/>
                        <a:pt x="29567" y="1018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58" name="任意多边形: 形状 234"/>
                <p:cNvSpPr/>
                <p:nvPr/>
              </p:nvSpPr>
              <p:spPr>
                <a:xfrm>
                  <a:off x="-9287015" y="4888278"/>
                  <a:ext cx="29790" cy="29864"/>
                </a:xfrm>
                <a:custGeom>
                  <a:avLst/>
                  <a:gdLst>
                    <a:gd name="connsiteX0" fmla="*/ 29542 w 29790"/>
                    <a:gd name="connsiteY0" fmla="*/ 10195 h 29864"/>
                    <a:gd name="connsiteX1" fmla="*/ 10054 w 29790"/>
                    <a:gd name="connsiteY1" fmla="*/ 2192 h 29864"/>
                    <a:gd name="connsiteX2" fmla="*/ 10014 w 29790"/>
                    <a:gd name="connsiteY2" fmla="*/ 2208 h 29864"/>
                    <a:gd name="connsiteX3" fmla="*/ 2056 w 29790"/>
                    <a:gd name="connsiteY3" fmla="*/ 21736 h 29864"/>
                    <a:gd name="connsiteX4" fmla="*/ 21541 w 29790"/>
                    <a:gd name="connsiteY4" fmla="*/ 29779 h 29864"/>
                    <a:gd name="connsiteX5" fmla="*/ 29542 w 29790"/>
                    <a:gd name="connsiteY5" fmla="*/ 10195 h 29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0" h="29864">
                      <a:moveTo>
                        <a:pt x="29542" y="10195"/>
                      </a:moveTo>
                      <a:cubicBezTo>
                        <a:pt x="26370" y="2603"/>
                        <a:pt x="17645" y="-980"/>
                        <a:pt x="10054" y="2192"/>
                      </a:cubicBezTo>
                      <a:cubicBezTo>
                        <a:pt x="10040" y="2197"/>
                        <a:pt x="10027" y="2203"/>
                        <a:pt x="10014" y="2208"/>
                      </a:cubicBezTo>
                      <a:cubicBezTo>
                        <a:pt x="2442" y="5421"/>
                        <a:pt x="-1113" y="14146"/>
                        <a:pt x="2056" y="21736"/>
                      </a:cubicBezTo>
                      <a:cubicBezTo>
                        <a:pt x="5247" y="29306"/>
                        <a:pt x="13939" y="32894"/>
                        <a:pt x="21541" y="29779"/>
                      </a:cubicBezTo>
                      <a:cubicBezTo>
                        <a:pt x="29125" y="26547"/>
                        <a:pt x="32693" y="17812"/>
                        <a:pt x="29542" y="1019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59" name="任意多边形: 形状 235"/>
                <p:cNvSpPr/>
                <p:nvPr/>
              </p:nvSpPr>
              <p:spPr>
                <a:xfrm>
                  <a:off x="-9245450" y="4987402"/>
                  <a:ext cx="29806" cy="29828"/>
                </a:xfrm>
                <a:custGeom>
                  <a:avLst/>
                  <a:gdLst>
                    <a:gd name="connsiteX0" fmla="*/ 29539 w 29806"/>
                    <a:gd name="connsiteY0" fmla="*/ 10196 h 29828"/>
                    <a:gd name="connsiteX1" fmla="*/ 10011 w 29806"/>
                    <a:gd name="connsiteY1" fmla="*/ 2152 h 29828"/>
                    <a:gd name="connsiteX2" fmla="*/ 2039 w 29806"/>
                    <a:gd name="connsiteY2" fmla="*/ 21722 h 29828"/>
                    <a:gd name="connsiteX3" fmla="*/ 21580 w 29806"/>
                    <a:gd name="connsiteY3" fmla="*/ 29695 h 29828"/>
                    <a:gd name="connsiteX4" fmla="*/ 29539 w 29806"/>
                    <a:gd name="connsiteY4" fmla="*/ 10195 h 29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06" h="29828">
                      <a:moveTo>
                        <a:pt x="29539" y="10196"/>
                      </a:moveTo>
                      <a:cubicBezTo>
                        <a:pt x="26318" y="2632"/>
                        <a:pt x="17625" y="-949"/>
                        <a:pt x="10011" y="2152"/>
                      </a:cubicBezTo>
                      <a:cubicBezTo>
                        <a:pt x="2452" y="5401"/>
                        <a:pt x="-1099" y="14116"/>
                        <a:pt x="2039" y="21722"/>
                      </a:cubicBezTo>
                      <a:cubicBezTo>
                        <a:pt x="5234" y="29319"/>
                        <a:pt x="13983" y="32888"/>
                        <a:pt x="21580" y="29695"/>
                      </a:cubicBezTo>
                      <a:cubicBezTo>
                        <a:pt x="29160" y="26506"/>
                        <a:pt x="32723" y="17778"/>
                        <a:pt x="29539" y="1019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60" name="任意多边形: 形状 236"/>
                <p:cNvSpPr/>
                <p:nvPr/>
              </p:nvSpPr>
              <p:spPr>
                <a:xfrm>
                  <a:off x="-9203889" y="5086208"/>
                  <a:ext cx="30065" cy="30466"/>
                </a:xfrm>
                <a:custGeom>
                  <a:avLst/>
                  <a:gdLst>
                    <a:gd name="connsiteX0" fmla="*/ 29638 w 30065"/>
                    <a:gd name="connsiteY0" fmla="*/ 10485 h 30466"/>
                    <a:gd name="connsiteX1" fmla="*/ 10346 w 30065"/>
                    <a:gd name="connsiteY1" fmla="*/ 2070 h 30466"/>
                    <a:gd name="connsiteX2" fmla="*/ 1931 w 30065"/>
                    <a:gd name="connsiteY2" fmla="*/ 21362 h 30466"/>
                    <a:gd name="connsiteX3" fmla="*/ 2223 w 30065"/>
                    <a:gd name="connsiteY3" fmla="*/ 22054 h 30466"/>
                    <a:gd name="connsiteX4" fmla="*/ 21515 w 30065"/>
                    <a:gd name="connsiteY4" fmla="*/ 30470 h 30466"/>
                    <a:gd name="connsiteX5" fmla="*/ 29930 w 30065"/>
                    <a:gd name="connsiteY5" fmla="*/ 11178 h 30466"/>
                    <a:gd name="connsiteX6" fmla="*/ 29638 w 30065"/>
                    <a:gd name="connsiteY6" fmla="*/ 10485 h 30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065" h="30466">
                      <a:moveTo>
                        <a:pt x="29638" y="10485"/>
                      </a:moveTo>
                      <a:cubicBezTo>
                        <a:pt x="26635" y="2834"/>
                        <a:pt x="17997" y="-934"/>
                        <a:pt x="10346" y="2070"/>
                      </a:cubicBezTo>
                      <a:cubicBezTo>
                        <a:pt x="2695" y="5073"/>
                        <a:pt x="-1073" y="13711"/>
                        <a:pt x="1931" y="21362"/>
                      </a:cubicBezTo>
                      <a:cubicBezTo>
                        <a:pt x="2022" y="21595"/>
                        <a:pt x="2120" y="21826"/>
                        <a:pt x="2223" y="22054"/>
                      </a:cubicBezTo>
                      <a:cubicBezTo>
                        <a:pt x="5227" y="29706"/>
                        <a:pt x="13864" y="33473"/>
                        <a:pt x="21515" y="30470"/>
                      </a:cubicBezTo>
                      <a:cubicBezTo>
                        <a:pt x="29166" y="27466"/>
                        <a:pt x="32934" y="18829"/>
                        <a:pt x="29930" y="11178"/>
                      </a:cubicBezTo>
                      <a:cubicBezTo>
                        <a:pt x="29839" y="10944"/>
                        <a:pt x="29741" y="10713"/>
                        <a:pt x="29638" y="1048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61" name="任意多边形: 形状 238"/>
                <p:cNvSpPr/>
                <p:nvPr/>
              </p:nvSpPr>
              <p:spPr>
                <a:xfrm>
                  <a:off x="-9458212" y="4668653"/>
                  <a:ext cx="29757" cy="29806"/>
                </a:xfrm>
                <a:custGeom>
                  <a:avLst/>
                  <a:gdLst>
                    <a:gd name="connsiteX0" fmla="*/ 29480 w 29757"/>
                    <a:gd name="connsiteY0" fmla="*/ 10160 h 29806"/>
                    <a:gd name="connsiteX1" fmla="*/ 10065 w 29757"/>
                    <a:gd name="connsiteY1" fmla="*/ 2187 h 29806"/>
                    <a:gd name="connsiteX2" fmla="*/ 2051 w 29757"/>
                    <a:gd name="connsiteY2" fmla="*/ 21687 h 29806"/>
                    <a:gd name="connsiteX3" fmla="*/ 21635 w 29757"/>
                    <a:gd name="connsiteY3" fmla="*/ 29673 h 29806"/>
                    <a:gd name="connsiteX4" fmla="*/ 29480 w 29757"/>
                    <a:gd name="connsiteY4" fmla="*/ 10160 h 29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57" h="29806">
                      <a:moveTo>
                        <a:pt x="29480" y="10160"/>
                      </a:moveTo>
                      <a:cubicBezTo>
                        <a:pt x="26320" y="2597"/>
                        <a:pt x="17628" y="-972"/>
                        <a:pt x="10065" y="2187"/>
                      </a:cubicBezTo>
                      <a:cubicBezTo>
                        <a:pt x="2469" y="5360"/>
                        <a:pt x="-1118" y="14089"/>
                        <a:pt x="2051" y="21687"/>
                      </a:cubicBezTo>
                      <a:cubicBezTo>
                        <a:pt x="5258" y="29295"/>
                        <a:pt x="14021" y="32868"/>
                        <a:pt x="21635" y="29673"/>
                      </a:cubicBezTo>
                      <a:cubicBezTo>
                        <a:pt x="29161" y="26423"/>
                        <a:pt x="32661" y="17715"/>
                        <a:pt x="29480" y="1016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62" name="任意多边形: 形状 239"/>
                <p:cNvSpPr/>
                <p:nvPr/>
              </p:nvSpPr>
              <p:spPr>
                <a:xfrm>
                  <a:off x="-9416624" y="4767802"/>
                  <a:ext cx="29833" cy="29779"/>
                </a:xfrm>
                <a:custGeom>
                  <a:avLst/>
                  <a:gdLst>
                    <a:gd name="connsiteX0" fmla="*/ 29595 w 29833"/>
                    <a:gd name="connsiteY0" fmla="*/ 10164 h 29779"/>
                    <a:gd name="connsiteX1" fmla="*/ 10096 w 29833"/>
                    <a:gd name="connsiteY1" fmla="*/ 2192 h 29779"/>
                    <a:gd name="connsiteX2" fmla="*/ 2003 w 29833"/>
                    <a:gd name="connsiteY2" fmla="*/ 21491 h 29779"/>
                    <a:gd name="connsiteX3" fmla="*/ 2081 w 29833"/>
                    <a:gd name="connsiteY3" fmla="*/ 21677 h 29779"/>
                    <a:gd name="connsiteX4" fmla="*/ 21608 w 29833"/>
                    <a:gd name="connsiteY4" fmla="*/ 29677 h 29779"/>
                    <a:gd name="connsiteX5" fmla="*/ 29595 w 29833"/>
                    <a:gd name="connsiteY5" fmla="*/ 10164 h 2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3" h="29779">
                      <a:moveTo>
                        <a:pt x="29595" y="10164"/>
                      </a:moveTo>
                      <a:cubicBezTo>
                        <a:pt x="26400" y="2590"/>
                        <a:pt x="17682" y="-974"/>
                        <a:pt x="10096" y="2192"/>
                      </a:cubicBezTo>
                      <a:cubicBezTo>
                        <a:pt x="2532" y="5286"/>
                        <a:pt x="-1091" y="13927"/>
                        <a:pt x="2003" y="21491"/>
                      </a:cubicBezTo>
                      <a:cubicBezTo>
                        <a:pt x="2029" y="21553"/>
                        <a:pt x="2055" y="21615"/>
                        <a:pt x="2081" y="21677"/>
                      </a:cubicBezTo>
                      <a:cubicBezTo>
                        <a:pt x="5295" y="29247"/>
                        <a:pt x="14007" y="32817"/>
                        <a:pt x="21608" y="29677"/>
                      </a:cubicBezTo>
                      <a:cubicBezTo>
                        <a:pt x="29166" y="26458"/>
                        <a:pt x="32726" y="17758"/>
                        <a:pt x="29595" y="1016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63" name="任意多边形: 形状 240"/>
                <p:cNvSpPr/>
                <p:nvPr/>
              </p:nvSpPr>
              <p:spPr>
                <a:xfrm>
                  <a:off x="-9374979" y="4866873"/>
                  <a:ext cx="29832" cy="29870"/>
                </a:xfrm>
                <a:custGeom>
                  <a:avLst/>
                  <a:gdLst>
                    <a:gd name="connsiteX0" fmla="*/ 29568 w 29832"/>
                    <a:gd name="connsiteY0" fmla="*/ 10217 h 29870"/>
                    <a:gd name="connsiteX1" fmla="*/ 10041 w 29832"/>
                    <a:gd name="connsiteY1" fmla="*/ 2174 h 29870"/>
                    <a:gd name="connsiteX2" fmla="*/ 2040 w 29832"/>
                    <a:gd name="connsiteY2" fmla="*/ 21772 h 29870"/>
                    <a:gd name="connsiteX3" fmla="*/ 21624 w 29832"/>
                    <a:gd name="connsiteY3" fmla="*/ 29759 h 29870"/>
                    <a:gd name="connsiteX4" fmla="*/ 29568 w 29832"/>
                    <a:gd name="connsiteY4" fmla="*/ 10217 h 29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32" h="29870">
                      <a:moveTo>
                        <a:pt x="29568" y="10217"/>
                      </a:moveTo>
                      <a:cubicBezTo>
                        <a:pt x="26377" y="2624"/>
                        <a:pt x="17654" y="-969"/>
                        <a:pt x="10041" y="2174"/>
                      </a:cubicBezTo>
                      <a:cubicBezTo>
                        <a:pt x="2461" y="5417"/>
                        <a:pt x="-1104" y="14151"/>
                        <a:pt x="2040" y="21772"/>
                      </a:cubicBezTo>
                      <a:cubicBezTo>
                        <a:pt x="5277" y="29350"/>
                        <a:pt x="14011" y="32912"/>
                        <a:pt x="21624" y="29759"/>
                      </a:cubicBezTo>
                      <a:cubicBezTo>
                        <a:pt x="29192" y="26534"/>
                        <a:pt x="32740" y="17807"/>
                        <a:pt x="29568" y="1021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64" name="任意多边形: 形状 241"/>
                <p:cNvSpPr/>
                <p:nvPr/>
              </p:nvSpPr>
              <p:spPr>
                <a:xfrm>
                  <a:off x="-9333324" y="4966033"/>
                  <a:ext cx="29886" cy="29843"/>
                </a:xfrm>
                <a:custGeom>
                  <a:avLst/>
                  <a:gdLst>
                    <a:gd name="connsiteX0" fmla="*/ 29616 w 29886"/>
                    <a:gd name="connsiteY0" fmla="*/ 10154 h 29843"/>
                    <a:gd name="connsiteX1" fmla="*/ 10060 w 29886"/>
                    <a:gd name="connsiteY1" fmla="*/ 2181 h 29843"/>
                    <a:gd name="connsiteX2" fmla="*/ 2046 w 29886"/>
                    <a:gd name="connsiteY2" fmla="*/ 21643 h 29843"/>
                    <a:gd name="connsiteX3" fmla="*/ 2074 w 29886"/>
                    <a:gd name="connsiteY3" fmla="*/ 21709 h 29843"/>
                    <a:gd name="connsiteX4" fmla="*/ 21483 w 29886"/>
                    <a:gd name="connsiteY4" fmla="*/ 29745 h 29843"/>
                    <a:gd name="connsiteX5" fmla="*/ 21601 w 29886"/>
                    <a:gd name="connsiteY5" fmla="*/ 29696 h 29843"/>
                    <a:gd name="connsiteX6" fmla="*/ 29635 w 29886"/>
                    <a:gd name="connsiteY6" fmla="*/ 10198 h 29843"/>
                    <a:gd name="connsiteX7" fmla="*/ 29616 w 29886"/>
                    <a:gd name="connsiteY7" fmla="*/ 10154 h 2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86" h="29843">
                      <a:moveTo>
                        <a:pt x="29616" y="10154"/>
                      </a:moveTo>
                      <a:cubicBezTo>
                        <a:pt x="26379" y="2590"/>
                        <a:pt x="17662" y="-963"/>
                        <a:pt x="10060" y="2181"/>
                      </a:cubicBezTo>
                      <a:cubicBezTo>
                        <a:pt x="2473" y="5343"/>
                        <a:pt x="-1115" y="14056"/>
                        <a:pt x="2046" y="21643"/>
                      </a:cubicBezTo>
                      <a:cubicBezTo>
                        <a:pt x="2055" y="21665"/>
                        <a:pt x="2064" y="21687"/>
                        <a:pt x="2074" y="21709"/>
                      </a:cubicBezTo>
                      <a:cubicBezTo>
                        <a:pt x="5214" y="29288"/>
                        <a:pt x="13904" y="32886"/>
                        <a:pt x="21483" y="29745"/>
                      </a:cubicBezTo>
                      <a:cubicBezTo>
                        <a:pt x="21523" y="29729"/>
                        <a:pt x="21562" y="29712"/>
                        <a:pt x="21601" y="29696"/>
                      </a:cubicBezTo>
                      <a:cubicBezTo>
                        <a:pt x="29204" y="26530"/>
                        <a:pt x="32800" y="17801"/>
                        <a:pt x="29635" y="10198"/>
                      </a:cubicBezTo>
                      <a:cubicBezTo>
                        <a:pt x="29628" y="10183"/>
                        <a:pt x="29622" y="10169"/>
                        <a:pt x="29616" y="1015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65" name="任意多边形: 形状 242"/>
                <p:cNvSpPr/>
                <p:nvPr/>
              </p:nvSpPr>
              <p:spPr>
                <a:xfrm>
                  <a:off x="-9291629" y="5065162"/>
                  <a:ext cx="29740" cy="29854"/>
                </a:xfrm>
                <a:custGeom>
                  <a:avLst/>
                  <a:gdLst>
                    <a:gd name="connsiteX0" fmla="*/ 29454 w 29740"/>
                    <a:gd name="connsiteY0" fmla="*/ 10220 h 29854"/>
                    <a:gd name="connsiteX1" fmla="*/ 10075 w 29740"/>
                    <a:gd name="connsiteY1" fmla="*/ 2162 h 29854"/>
                    <a:gd name="connsiteX2" fmla="*/ 10040 w 29740"/>
                    <a:gd name="connsiteY2" fmla="*/ 2177 h 29854"/>
                    <a:gd name="connsiteX3" fmla="*/ 2045 w 29740"/>
                    <a:gd name="connsiteY3" fmla="*/ 21604 h 29854"/>
                    <a:gd name="connsiteX4" fmla="*/ 2082 w 29740"/>
                    <a:gd name="connsiteY4" fmla="*/ 21691 h 29854"/>
                    <a:gd name="connsiteX5" fmla="*/ 21521 w 29740"/>
                    <a:gd name="connsiteY5" fmla="*/ 29759 h 29854"/>
                    <a:gd name="connsiteX6" fmla="*/ 21581 w 29740"/>
                    <a:gd name="connsiteY6" fmla="*/ 29734 h 29854"/>
                    <a:gd name="connsiteX7" fmla="*/ 29454 w 29740"/>
                    <a:gd name="connsiteY7" fmla="*/ 10221 h 29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740" h="29854">
                      <a:moveTo>
                        <a:pt x="29454" y="10220"/>
                      </a:moveTo>
                      <a:cubicBezTo>
                        <a:pt x="26328" y="2644"/>
                        <a:pt x="17652" y="-964"/>
                        <a:pt x="10075" y="2162"/>
                      </a:cubicBezTo>
                      <a:cubicBezTo>
                        <a:pt x="10063" y="2167"/>
                        <a:pt x="10052" y="2172"/>
                        <a:pt x="10040" y="2177"/>
                      </a:cubicBezTo>
                      <a:cubicBezTo>
                        <a:pt x="2468" y="5334"/>
                        <a:pt x="-1112" y="14032"/>
                        <a:pt x="2045" y="21604"/>
                      </a:cubicBezTo>
                      <a:cubicBezTo>
                        <a:pt x="2057" y="21633"/>
                        <a:pt x="2069" y="21662"/>
                        <a:pt x="2082" y="21691"/>
                      </a:cubicBezTo>
                      <a:cubicBezTo>
                        <a:pt x="5222" y="29287"/>
                        <a:pt x="13925" y="32899"/>
                        <a:pt x="21521" y="29759"/>
                      </a:cubicBezTo>
                      <a:cubicBezTo>
                        <a:pt x="21541" y="29751"/>
                        <a:pt x="21561" y="29742"/>
                        <a:pt x="21581" y="29734"/>
                      </a:cubicBezTo>
                      <a:cubicBezTo>
                        <a:pt x="29136" y="26512"/>
                        <a:pt x="32658" y="17783"/>
                        <a:pt x="29454" y="1022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66" name="任意多边形: 形状 244"/>
                <p:cNvSpPr/>
                <p:nvPr/>
              </p:nvSpPr>
              <p:spPr>
                <a:xfrm>
                  <a:off x="-9504563" y="4746411"/>
                  <a:ext cx="29797" cy="29837"/>
                </a:xfrm>
                <a:custGeom>
                  <a:avLst/>
                  <a:gdLst>
                    <a:gd name="connsiteX0" fmla="*/ 29511 w 29797"/>
                    <a:gd name="connsiteY0" fmla="*/ 10186 h 29837"/>
                    <a:gd name="connsiteX1" fmla="*/ 10136 w 29797"/>
                    <a:gd name="connsiteY1" fmla="*/ 2172 h 29837"/>
                    <a:gd name="connsiteX2" fmla="*/ 9969 w 29797"/>
                    <a:gd name="connsiteY2" fmla="*/ 2242 h 29837"/>
                    <a:gd name="connsiteX3" fmla="*/ 2039 w 29797"/>
                    <a:gd name="connsiteY3" fmla="*/ 21699 h 29837"/>
                    <a:gd name="connsiteX4" fmla="*/ 21518 w 29797"/>
                    <a:gd name="connsiteY4" fmla="*/ 29726 h 29837"/>
                    <a:gd name="connsiteX5" fmla="*/ 21581 w 29797"/>
                    <a:gd name="connsiteY5" fmla="*/ 29700 h 29837"/>
                    <a:gd name="connsiteX6" fmla="*/ 29531 w 29797"/>
                    <a:gd name="connsiteY6" fmla="*/ 10233 h 29837"/>
                    <a:gd name="connsiteX7" fmla="*/ 29511 w 29797"/>
                    <a:gd name="connsiteY7" fmla="*/ 10186 h 29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797" h="29837">
                      <a:moveTo>
                        <a:pt x="29511" y="10186"/>
                      </a:moveTo>
                      <a:cubicBezTo>
                        <a:pt x="26374" y="2623"/>
                        <a:pt x="17699" y="-965"/>
                        <a:pt x="10136" y="2172"/>
                      </a:cubicBezTo>
                      <a:cubicBezTo>
                        <a:pt x="10080" y="2195"/>
                        <a:pt x="10025" y="2218"/>
                        <a:pt x="9969" y="2242"/>
                      </a:cubicBezTo>
                      <a:cubicBezTo>
                        <a:pt x="2442" y="5459"/>
                        <a:pt x="-1095" y="14136"/>
                        <a:pt x="2039" y="21699"/>
                      </a:cubicBezTo>
                      <a:cubicBezTo>
                        <a:pt x="5202" y="29294"/>
                        <a:pt x="13922" y="32888"/>
                        <a:pt x="21518" y="29726"/>
                      </a:cubicBezTo>
                      <a:cubicBezTo>
                        <a:pt x="21539" y="29717"/>
                        <a:pt x="21560" y="29709"/>
                        <a:pt x="21581" y="29700"/>
                      </a:cubicBezTo>
                      <a:cubicBezTo>
                        <a:pt x="29152" y="26519"/>
                        <a:pt x="32711" y="17804"/>
                        <a:pt x="29531" y="10233"/>
                      </a:cubicBezTo>
                      <a:cubicBezTo>
                        <a:pt x="29524" y="10217"/>
                        <a:pt x="29518" y="10202"/>
                        <a:pt x="29511" y="1018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67" name="任意多边形: 形状 245"/>
                <p:cNvSpPr/>
                <p:nvPr/>
              </p:nvSpPr>
              <p:spPr>
                <a:xfrm>
                  <a:off x="-9462896" y="4845530"/>
                  <a:ext cx="29807" cy="29818"/>
                </a:xfrm>
                <a:custGeom>
                  <a:avLst/>
                  <a:gdLst>
                    <a:gd name="connsiteX0" fmla="*/ 29519 w 29807"/>
                    <a:gd name="connsiteY0" fmla="*/ 10135 h 29818"/>
                    <a:gd name="connsiteX1" fmla="*/ 10076 w 29807"/>
                    <a:gd name="connsiteY1" fmla="*/ 2163 h 29818"/>
                    <a:gd name="connsiteX2" fmla="*/ 2033 w 29807"/>
                    <a:gd name="connsiteY2" fmla="*/ 21747 h 29818"/>
                    <a:gd name="connsiteX3" fmla="*/ 21532 w 29807"/>
                    <a:gd name="connsiteY3" fmla="*/ 29691 h 29818"/>
                    <a:gd name="connsiteX4" fmla="*/ 29561 w 29807"/>
                    <a:gd name="connsiteY4" fmla="*/ 10235 h 29818"/>
                    <a:gd name="connsiteX5" fmla="*/ 29519 w 29807"/>
                    <a:gd name="connsiteY5" fmla="*/ 10135 h 29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7" h="29818">
                      <a:moveTo>
                        <a:pt x="29519" y="10135"/>
                      </a:moveTo>
                      <a:cubicBezTo>
                        <a:pt x="26312" y="2605"/>
                        <a:pt x="17647" y="-949"/>
                        <a:pt x="10076" y="2163"/>
                      </a:cubicBezTo>
                      <a:cubicBezTo>
                        <a:pt x="2482" y="5384"/>
                        <a:pt x="-1105" y="14118"/>
                        <a:pt x="2033" y="21747"/>
                      </a:cubicBezTo>
                      <a:cubicBezTo>
                        <a:pt x="5233" y="29316"/>
                        <a:pt x="13954" y="32868"/>
                        <a:pt x="21532" y="29691"/>
                      </a:cubicBezTo>
                      <a:cubicBezTo>
                        <a:pt x="29122" y="26535"/>
                        <a:pt x="32716" y="17825"/>
                        <a:pt x="29561" y="10235"/>
                      </a:cubicBezTo>
                      <a:cubicBezTo>
                        <a:pt x="29547" y="10202"/>
                        <a:pt x="29533" y="10168"/>
                        <a:pt x="29519" y="1013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68" name="任意多边形: 形状 246"/>
                <p:cNvSpPr/>
                <p:nvPr/>
              </p:nvSpPr>
              <p:spPr>
                <a:xfrm>
                  <a:off x="-9421250" y="4944617"/>
                  <a:ext cx="29798" cy="29855"/>
                </a:xfrm>
                <a:custGeom>
                  <a:avLst/>
                  <a:gdLst>
                    <a:gd name="connsiteX0" fmla="*/ 29520 w 29798"/>
                    <a:gd name="connsiteY0" fmla="*/ 10172 h 29855"/>
                    <a:gd name="connsiteX1" fmla="*/ 10007 w 29798"/>
                    <a:gd name="connsiteY1" fmla="*/ 2186 h 29855"/>
                    <a:gd name="connsiteX2" fmla="*/ 2077 w 29798"/>
                    <a:gd name="connsiteY2" fmla="*/ 21784 h 29855"/>
                    <a:gd name="connsiteX3" fmla="*/ 21405 w 29798"/>
                    <a:gd name="connsiteY3" fmla="*/ 29754 h 29855"/>
                    <a:gd name="connsiteX4" fmla="*/ 21533 w 29798"/>
                    <a:gd name="connsiteY4" fmla="*/ 29700 h 29855"/>
                    <a:gd name="connsiteX5" fmla="*/ 29548 w 29798"/>
                    <a:gd name="connsiteY5" fmla="*/ 10238 h 29855"/>
                    <a:gd name="connsiteX6" fmla="*/ 29520 w 29798"/>
                    <a:gd name="connsiteY6" fmla="*/ 10172 h 29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98" h="29855">
                      <a:moveTo>
                        <a:pt x="29520" y="10172"/>
                      </a:moveTo>
                      <a:cubicBezTo>
                        <a:pt x="26318" y="2597"/>
                        <a:pt x="17601" y="-971"/>
                        <a:pt x="10007" y="2186"/>
                      </a:cubicBezTo>
                      <a:cubicBezTo>
                        <a:pt x="2419" y="5421"/>
                        <a:pt x="-1126" y="14182"/>
                        <a:pt x="2077" y="21784"/>
                      </a:cubicBezTo>
                      <a:cubicBezTo>
                        <a:pt x="5213" y="29322"/>
                        <a:pt x="13867" y="32890"/>
                        <a:pt x="21405" y="29754"/>
                      </a:cubicBezTo>
                      <a:cubicBezTo>
                        <a:pt x="21448" y="29736"/>
                        <a:pt x="21491" y="29718"/>
                        <a:pt x="21533" y="29700"/>
                      </a:cubicBezTo>
                      <a:cubicBezTo>
                        <a:pt x="29121" y="26539"/>
                        <a:pt x="32709" y="17825"/>
                        <a:pt x="29548" y="10238"/>
                      </a:cubicBezTo>
                      <a:cubicBezTo>
                        <a:pt x="29538" y="10216"/>
                        <a:pt x="29529" y="10194"/>
                        <a:pt x="29520" y="1017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69" name="任意多边形: 形状 247"/>
                <p:cNvSpPr/>
                <p:nvPr/>
              </p:nvSpPr>
              <p:spPr>
                <a:xfrm>
                  <a:off x="-9379615" y="5043768"/>
                  <a:ext cx="29838" cy="29819"/>
                </a:xfrm>
                <a:custGeom>
                  <a:avLst/>
                  <a:gdLst>
                    <a:gd name="connsiteX0" fmla="*/ 29560 w 29838"/>
                    <a:gd name="connsiteY0" fmla="*/ 10174 h 29819"/>
                    <a:gd name="connsiteX1" fmla="*/ 10047 w 29838"/>
                    <a:gd name="connsiteY1" fmla="*/ 2145 h 29819"/>
                    <a:gd name="connsiteX2" fmla="*/ 2066 w 29838"/>
                    <a:gd name="connsiteY2" fmla="*/ 21686 h 29819"/>
                    <a:gd name="connsiteX3" fmla="*/ 2102 w 29838"/>
                    <a:gd name="connsiteY3" fmla="*/ 21772 h 29819"/>
                    <a:gd name="connsiteX4" fmla="*/ 21445 w 29838"/>
                    <a:gd name="connsiteY4" fmla="*/ 29708 h 29819"/>
                    <a:gd name="connsiteX5" fmla="*/ 21559 w 29838"/>
                    <a:gd name="connsiteY5" fmla="*/ 29659 h 29819"/>
                    <a:gd name="connsiteX6" fmla="*/ 29613 w 29838"/>
                    <a:gd name="connsiteY6" fmla="*/ 10300 h 29819"/>
                    <a:gd name="connsiteX7" fmla="*/ 29560 w 29838"/>
                    <a:gd name="connsiteY7" fmla="*/ 10174 h 29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38" h="29819">
                      <a:moveTo>
                        <a:pt x="29560" y="10174"/>
                      </a:moveTo>
                      <a:cubicBezTo>
                        <a:pt x="26328" y="2630"/>
                        <a:pt x="17652" y="-940"/>
                        <a:pt x="10047" y="2145"/>
                      </a:cubicBezTo>
                      <a:cubicBezTo>
                        <a:pt x="2447" y="5337"/>
                        <a:pt x="-1126" y="14086"/>
                        <a:pt x="2066" y="21686"/>
                      </a:cubicBezTo>
                      <a:cubicBezTo>
                        <a:pt x="2078" y="21715"/>
                        <a:pt x="2090" y="21743"/>
                        <a:pt x="2102" y="21772"/>
                      </a:cubicBezTo>
                      <a:cubicBezTo>
                        <a:pt x="5252" y="29305"/>
                        <a:pt x="13912" y="32858"/>
                        <a:pt x="21445" y="29708"/>
                      </a:cubicBezTo>
                      <a:cubicBezTo>
                        <a:pt x="21483" y="29692"/>
                        <a:pt x="21521" y="29676"/>
                        <a:pt x="21559" y="29659"/>
                      </a:cubicBezTo>
                      <a:cubicBezTo>
                        <a:pt x="29129" y="26537"/>
                        <a:pt x="32735" y="17870"/>
                        <a:pt x="29613" y="10300"/>
                      </a:cubicBezTo>
                      <a:cubicBezTo>
                        <a:pt x="29595" y="10258"/>
                        <a:pt x="29578" y="10216"/>
                        <a:pt x="29560" y="1017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70" name="任意多边形: 形状 248"/>
                <p:cNvSpPr/>
                <p:nvPr/>
              </p:nvSpPr>
              <p:spPr>
                <a:xfrm>
                  <a:off x="-9337700" y="5142913"/>
                  <a:ext cx="29500" cy="24694"/>
                </a:xfrm>
                <a:custGeom>
                  <a:avLst/>
                  <a:gdLst>
                    <a:gd name="connsiteX0" fmla="*/ 29221 w 29500"/>
                    <a:gd name="connsiteY0" fmla="*/ 10211 h 24694"/>
                    <a:gd name="connsiteX1" fmla="*/ 9806 w 29500"/>
                    <a:gd name="connsiteY1" fmla="*/ 2153 h 24694"/>
                    <a:gd name="connsiteX2" fmla="*/ 1310 w 29500"/>
                    <a:gd name="connsiteY2" fmla="*/ 19146 h 24694"/>
                    <a:gd name="connsiteX3" fmla="*/ 26672 w 29500"/>
                    <a:gd name="connsiteY3" fmla="*/ 25731 h 24694"/>
                    <a:gd name="connsiteX4" fmla="*/ 29221 w 29500"/>
                    <a:gd name="connsiteY4" fmla="*/ 10211 h 24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00" h="24694">
                      <a:moveTo>
                        <a:pt x="29221" y="10211"/>
                      </a:moveTo>
                      <a:cubicBezTo>
                        <a:pt x="26064" y="2645"/>
                        <a:pt x="17392" y="-954"/>
                        <a:pt x="9806" y="2153"/>
                      </a:cubicBezTo>
                      <a:cubicBezTo>
                        <a:pt x="3215" y="4994"/>
                        <a:pt x="-372" y="12169"/>
                        <a:pt x="1310" y="19146"/>
                      </a:cubicBezTo>
                      <a:cubicBezTo>
                        <a:pt x="9631" y="21823"/>
                        <a:pt x="18099" y="24021"/>
                        <a:pt x="26672" y="25731"/>
                      </a:cubicBezTo>
                      <a:cubicBezTo>
                        <a:pt x="30460" y="21490"/>
                        <a:pt x="31454" y="15441"/>
                        <a:pt x="29221" y="1021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71" name="任意多边形: 形状 250"/>
                <p:cNvSpPr/>
                <p:nvPr/>
              </p:nvSpPr>
              <p:spPr>
                <a:xfrm>
                  <a:off x="-9591472" y="4724989"/>
                  <a:ext cx="28880" cy="29786"/>
                </a:xfrm>
                <a:custGeom>
                  <a:avLst/>
                  <a:gdLst>
                    <a:gd name="connsiteX0" fmla="*/ 20609 w 28880"/>
                    <a:gd name="connsiteY0" fmla="*/ 29697 h 29786"/>
                    <a:gd name="connsiteX1" fmla="*/ 28670 w 28880"/>
                    <a:gd name="connsiteY1" fmla="*/ 10428 h 29786"/>
                    <a:gd name="connsiteX2" fmla="*/ 28567 w 28880"/>
                    <a:gd name="connsiteY2" fmla="*/ 10184 h 29786"/>
                    <a:gd name="connsiteX3" fmla="*/ 9026 w 28880"/>
                    <a:gd name="connsiteY3" fmla="*/ 2140 h 29786"/>
                    <a:gd name="connsiteX4" fmla="*/ 898 w 28880"/>
                    <a:gd name="connsiteY4" fmla="*/ 11062 h 29786"/>
                    <a:gd name="connsiteX5" fmla="*/ 8573 w 28880"/>
                    <a:gd name="connsiteY5" fmla="*/ 29386 h 29786"/>
                    <a:gd name="connsiteX6" fmla="*/ 20609 w 28880"/>
                    <a:gd name="connsiteY6" fmla="*/ 29697 h 29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880" h="29786">
                      <a:moveTo>
                        <a:pt x="20609" y="29697"/>
                      </a:moveTo>
                      <a:cubicBezTo>
                        <a:pt x="28156" y="26602"/>
                        <a:pt x="31765" y="17975"/>
                        <a:pt x="28670" y="10428"/>
                      </a:cubicBezTo>
                      <a:cubicBezTo>
                        <a:pt x="28637" y="10346"/>
                        <a:pt x="28602" y="10265"/>
                        <a:pt x="28567" y="10184"/>
                      </a:cubicBezTo>
                      <a:cubicBezTo>
                        <a:pt x="25324" y="2636"/>
                        <a:pt x="16643" y="-937"/>
                        <a:pt x="9026" y="2140"/>
                      </a:cubicBezTo>
                      <a:cubicBezTo>
                        <a:pt x="5205" y="3870"/>
                        <a:pt x="2265" y="7097"/>
                        <a:pt x="898" y="11062"/>
                      </a:cubicBezTo>
                      <a:lnTo>
                        <a:pt x="8573" y="29386"/>
                      </a:lnTo>
                      <a:cubicBezTo>
                        <a:pt x="12360" y="31187"/>
                        <a:pt x="16734" y="31301"/>
                        <a:pt x="20609" y="2969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72" name="任意多边形: 形状 251"/>
                <p:cNvSpPr/>
                <p:nvPr/>
              </p:nvSpPr>
              <p:spPr>
                <a:xfrm>
                  <a:off x="-8112039" y="3928636"/>
                  <a:ext cx="30187" cy="28844"/>
                </a:xfrm>
                <a:custGeom>
                  <a:avLst/>
                  <a:gdLst>
                    <a:gd name="connsiteX0" fmla="*/ 2583 w 30187"/>
                    <a:gd name="connsiteY0" fmla="*/ 21159 h 28844"/>
                    <a:gd name="connsiteX1" fmla="*/ 22364 w 30187"/>
                    <a:gd name="connsiteY1" fmla="*/ 28525 h 28844"/>
                    <a:gd name="connsiteX2" fmla="*/ 30069 w 30187"/>
                    <a:gd name="connsiteY2" fmla="*/ 9547 h 28844"/>
                    <a:gd name="connsiteX3" fmla="*/ 24688 w 30187"/>
                    <a:gd name="connsiteY3" fmla="*/ 3331 h 28844"/>
                    <a:gd name="connsiteX4" fmla="*/ 13628 w 30187"/>
                    <a:gd name="connsiteY4" fmla="*/ 1037 h 28844"/>
                    <a:gd name="connsiteX5" fmla="*/ 926 w 30187"/>
                    <a:gd name="connsiteY5" fmla="*/ 15467 h 28844"/>
                    <a:gd name="connsiteX6" fmla="*/ 2583 w 30187"/>
                    <a:gd name="connsiteY6" fmla="*/ 21159 h 28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187" h="28844">
                      <a:moveTo>
                        <a:pt x="2583" y="21159"/>
                      </a:moveTo>
                      <a:cubicBezTo>
                        <a:pt x="6011" y="28655"/>
                        <a:pt x="14867" y="31953"/>
                        <a:pt x="22364" y="28525"/>
                      </a:cubicBezTo>
                      <a:cubicBezTo>
                        <a:pt x="29552" y="25238"/>
                        <a:pt x="32931" y="16916"/>
                        <a:pt x="30069" y="9547"/>
                      </a:cubicBezTo>
                      <a:cubicBezTo>
                        <a:pt x="28918" y="6996"/>
                        <a:pt x="27048" y="4835"/>
                        <a:pt x="24688" y="3331"/>
                      </a:cubicBezTo>
                      <a:cubicBezTo>
                        <a:pt x="21034" y="2410"/>
                        <a:pt x="17282" y="1674"/>
                        <a:pt x="13628" y="1037"/>
                      </a:cubicBezTo>
                      <a:cubicBezTo>
                        <a:pt x="6136" y="1514"/>
                        <a:pt x="448" y="7974"/>
                        <a:pt x="926" y="15467"/>
                      </a:cubicBezTo>
                      <a:cubicBezTo>
                        <a:pt x="1053" y="17463"/>
                        <a:pt x="1619" y="19407"/>
                        <a:pt x="2583" y="2115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73" name="任意多边形: 形状 252"/>
                <p:cNvSpPr/>
                <p:nvPr/>
              </p:nvSpPr>
              <p:spPr>
                <a:xfrm>
                  <a:off x="-8195529" y="3926639"/>
                  <a:ext cx="24951" cy="9811"/>
                </a:xfrm>
                <a:custGeom>
                  <a:avLst/>
                  <a:gdLst>
                    <a:gd name="connsiteX0" fmla="*/ 17706 w 24951"/>
                    <a:gd name="connsiteY0" fmla="*/ 9689 h 9811"/>
                    <a:gd name="connsiteX1" fmla="*/ 25849 w 24951"/>
                    <a:gd name="connsiteY1" fmla="*/ 1037 h 9811"/>
                    <a:gd name="connsiteX2" fmla="*/ 898 w 24951"/>
                    <a:gd name="connsiteY2" fmla="*/ 5809 h 9811"/>
                    <a:gd name="connsiteX3" fmla="*/ 17706 w 24951"/>
                    <a:gd name="connsiteY3" fmla="*/ 9689 h 9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951" h="9811">
                      <a:moveTo>
                        <a:pt x="17706" y="9689"/>
                      </a:moveTo>
                      <a:cubicBezTo>
                        <a:pt x="21522" y="8086"/>
                        <a:pt x="24481" y="4943"/>
                        <a:pt x="25849" y="1037"/>
                      </a:cubicBezTo>
                      <a:cubicBezTo>
                        <a:pt x="17453" y="2182"/>
                        <a:pt x="9124" y="3775"/>
                        <a:pt x="898" y="5809"/>
                      </a:cubicBezTo>
                      <a:cubicBezTo>
                        <a:pt x="5075" y="10596"/>
                        <a:pt x="11853" y="12160"/>
                        <a:pt x="17706" y="968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74" name="任意多边形: 形状 253"/>
                <p:cNvSpPr/>
                <p:nvPr/>
              </p:nvSpPr>
              <p:spPr>
                <a:xfrm>
                  <a:off x="-8245676" y="3984425"/>
                  <a:ext cx="29773" cy="29773"/>
                </a:xfrm>
                <a:custGeom>
                  <a:avLst/>
                  <a:gdLst>
                    <a:gd name="connsiteX0" fmla="*/ 29506 w 29773"/>
                    <a:gd name="connsiteY0" fmla="*/ 10160 h 29773"/>
                    <a:gd name="connsiteX1" fmla="*/ 10021 w 29773"/>
                    <a:gd name="connsiteY1" fmla="*/ 2202 h 29773"/>
                    <a:gd name="connsiteX2" fmla="*/ 2063 w 29773"/>
                    <a:gd name="connsiteY2" fmla="*/ 21687 h 29773"/>
                    <a:gd name="connsiteX3" fmla="*/ 21548 w 29773"/>
                    <a:gd name="connsiteY3" fmla="*/ 29645 h 29773"/>
                    <a:gd name="connsiteX4" fmla="*/ 29506 w 29773"/>
                    <a:gd name="connsiteY4" fmla="*/ 10160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73" h="29773">
                      <a:moveTo>
                        <a:pt x="29506" y="10160"/>
                      </a:moveTo>
                      <a:cubicBezTo>
                        <a:pt x="26323" y="2582"/>
                        <a:pt x="17599" y="-981"/>
                        <a:pt x="10021" y="2202"/>
                      </a:cubicBezTo>
                      <a:cubicBezTo>
                        <a:pt x="2443" y="5385"/>
                        <a:pt x="-1120" y="14108"/>
                        <a:pt x="2063" y="21687"/>
                      </a:cubicBezTo>
                      <a:cubicBezTo>
                        <a:pt x="5246" y="29265"/>
                        <a:pt x="13969" y="32828"/>
                        <a:pt x="21548" y="29645"/>
                      </a:cubicBezTo>
                      <a:cubicBezTo>
                        <a:pt x="29126" y="26462"/>
                        <a:pt x="32689" y="17738"/>
                        <a:pt x="29506" y="1016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75" name="任意多边形: 形状 254"/>
                <p:cNvSpPr/>
                <p:nvPr/>
              </p:nvSpPr>
              <p:spPr>
                <a:xfrm>
                  <a:off x="-8331542" y="3973837"/>
                  <a:ext cx="27538" cy="18995"/>
                </a:xfrm>
                <a:custGeom>
                  <a:avLst/>
                  <a:gdLst>
                    <a:gd name="connsiteX0" fmla="*/ 19505 w 27538"/>
                    <a:gd name="connsiteY0" fmla="*/ 18907 h 18995"/>
                    <a:gd name="connsiteX1" fmla="*/ 27803 w 27538"/>
                    <a:gd name="connsiteY1" fmla="*/ 1037 h 18995"/>
                    <a:gd name="connsiteX2" fmla="*/ 898 w 27538"/>
                    <a:gd name="connsiteY2" fmla="*/ 12365 h 18995"/>
                    <a:gd name="connsiteX3" fmla="*/ 19505 w 27538"/>
                    <a:gd name="connsiteY3" fmla="*/ 18907 h 1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38" h="18995">
                      <a:moveTo>
                        <a:pt x="19505" y="18907"/>
                      </a:moveTo>
                      <a:cubicBezTo>
                        <a:pt x="26406" y="15920"/>
                        <a:pt x="29974" y="8236"/>
                        <a:pt x="27803" y="1037"/>
                      </a:cubicBezTo>
                      <a:lnTo>
                        <a:pt x="898" y="12365"/>
                      </a:lnTo>
                      <a:cubicBezTo>
                        <a:pt x="4526" y="18969"/>
                        <a:pt x="12541" y="21787"/>
                        <a:pt x="19505" y="1890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76" name="任意多边形: 形状 255"/>
                <p:cNvSpPr/>
                <p:nvPr/>
              </p:nvSpPr>
              <p:spPr>
                <a:xfrm>
                  <a:off x="-8379893" y="4040791"/>
                  <a:ext cx="29760" cy="29773"/>
                </a:xfrm>
                <a:custGeom>
                  <a:avLst/>
                  <a:gdLst>
                    <a:gd name="connsiteX0" fmla="*/ 29509 w 29760"/>
                    <a:gd name="connsiteY0" fmla="*/ 10167 h 29773"/>
                    <a:gd name="connsiteX1" fmla="*/ 10028 w 29760"/>
                    <a:gd name="connsiteY1" fmla="*/ 2199 h 29773"/>
                    <a:gd name="connsiteX2" fmla="*/ 2060 w 29760"/>
                    <a:gd name="connsiteY2" fmla="*/ 21680 h 29773"/>
                    <a:gd name="connsiteX3" fmla="*/ 21541 w 29760"/>
                    <a:gd name="connsiteY3" fmla="*/ 29648 h 29773"/>
                    <a:gd name="connsiteX4" fmla="*/ 21565 w 29760"/>
                    <a:gd name="connsiteY4" fmla="*/ 29638 h 29773"/>
                    <a:gd name="connsiteX5" fmla="*/ 29509 w 29760"/>
                    <a:gd name="connsiteY5" fmla="*/ 10167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60" h="29773">
                      <a:moveTo>
                        <a:pt x="29509" y="10167"/>
                      </a:moveTo>
                      <a:cubicBezTo>
                        <a:pt x="26329" y="2587"/>
                        <a:pt x="17608" y="-980"/>
                        <a:pt x="10028" y="2199"/>
                      </a:cubicBezTo>
                      <a:cubicBezTo>
                        <a:pt x="2448" y="5378"/>
                        <a:pt x="-1119" y="14100"/>
                        <a:pt x="2060" y="21680"/>
                      </a:cubicBezTo>
                      <a:cubicBezTo>
                        <a:pt x="5239" y="29260"/>
                        <a:pt x="13961" y="32827"/>
                        <a:pt x="21541" y="29648"/>
                      </a:cubicBezTo>
                      <a:cubicBezTo>
                        <a:pt x="21549" y="29644"/>
                        <a:pt x="21557" y="29641"/>
                        <a:pt x="21565" y="29638"/>
                      </a:cubicBezTo>
                      <a:cubicBezTo>
                        <a:pt x="29112" y="26432"/>
                        <a:pt x="32659" y="17737"/>
                        <a:pt x="29509" y="1016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77" name="任意多边形: 形状 256"/>
                <p:cNvSpPr/>
                <p:nvPr/>
              </p:nvSpPr>
              <p:spPr>
                <a:xfrm>
                  <a:off x="-8465757" y="4030224"/>
                  <a:ext cx="27553" cy="19035"/>
                </a:xfrm>
                <a:custGeom>
                  <a:avLst/>
                  <a:gdLst>
                    <a:gd name="connsiteX0" fmla="*/ 19476 w 27553"/>
                    <a:gd name="connsiteY0" fmla="*/ 18964 h 19035"/>
                    <a:gd name="connsiteX1" fmla="*/ 27803 w 27553"/>
                    <a:gd name="connsiteY1" fmla="*/ 1037 h 19035"/>
                    <a:gd name="connsiteX2" fmla="*/ 898 w 27553"/>
                    <a:gd name="connsiteY2" fmla="*/ 12365 h 19035"/>
                    <a:gd name="connsiteX3" fmla="*/ 19476 w 27553"/>
                    <a:gd name="connsiteY3" fmla="*/ 18964 h 1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53" h="19035">
                      <a:moveTo>
                        <a:pt x="19476" y="18964"/>
                      </a:moveTo>
                      <a:cubicBezTo>
                        <a:pt x="26421" y="15990"/>
                        <a:pt x="30011" y="8262"/>
                        <a:pt x="27803" y="1037"/>
                      </a:cubicBezTo>
                      <a:lnTo>
                        <a:pt x="898" y="12365"/>
                      </a:lnTo>
                      <a:cubicBezTo>
                        <a:pt x="4501" y="18981"/>
                        <a:pt x="12507" y="21825"/>
                        <a:pt x="19476" y="1896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78" name="任意多边形: 形状 257"/>
                <p:cNvSpPr/>
                <p:nvPr/>
              </p:nvSpPr>
              <p:spPr>
                <a:xfrm>
                  <a:off x="-8514149" y="4097158"/>
                  <a:ext cx="29845" cy="29858"/>
                </a:xfrm>
                <a:custGeom>
                  <a:avLst/>
                  <a:gdLst>
                    <a:gd name="connsiteX0" fmla="*/ 29606 w 29845"/>
                    <a:gd name="connsiteY0" fmla="*/ 10230 h 29858"/>
                    <a:gd name="connsiteX1" fmla="*/ 10091 w 29845"/>
                    <a:gd name="connsiteY1" fmla="*/ 2187 h 29858"/>
                    <a:gd name="connsiteX2" fmla="*/ 2048 w 29845"/>
                    <a:gd name="connsiteY2" fmla="*/ 21702 h 29858"/>
                    <a:gd name="connsiteX3" fmla="*/ 21562 w 29845"/>
                    <a:gd name="connsiteY3" fmla="*/ 29745 h 29858"/>
                    <a:gd name="connsiteX4" fmla="*/ 21634 w 29845"/>
                    <a:gd name="connsiteY4" fmla="*/ 29715 h 29858"/>
                    <a:gd name="connsiteX5" fmla="*/ 29606 w 29845"/>
                    <a:gd name="connsiteY5" fmla="*/ 10230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5" h="29858">
                      <a:moveTo>
                        <a:pt x="29606" y="10230"/>
                      </a:moveTo>
                      <a:cubicBezTo>
                        <a:pt x="26438" y="2620"/>
                        <a:pt x="17701" y="-981"/>
                        <a:pt x="10091" y="2187"/>
                      </a:cubicBezTo>
                      <a:cubicBezTo>
                        <a:pt x="2481" y="5354"/>
                        <a:pt x="-1120" y="14091"/>
                        <a:pt x="2048" y="21702"/>
                      </a:cubicBezTo>
                      <a:cubicBezTo>
                        <a:pt x="5215" y="29312"/>
                        <a:pt x="13952" y="32913"/>
                        <a:pt x="21562" y="29745"/>
                      </a:cubicBezTo>
                      <a:cubicBezTo>
                        <a:pt x="21586" y="29735"/>
                        <a:pt x="21610" y="29725"/>
                        <a:pt x="21634" y="29715"/>
                      </a:cubicBezTo>
                      <a:cubicBezTo>
                        <a:pt x="29182" y="26502"/>
                        <a:pt x="32737" y="17813"/>
                        <a:pt x="29606" y="1023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79" name="任意多边形: 形状 258"/>
                <p:cNvSpPr/>
                <p:nvPr/>
              </p:nvSpPr>
              <p:spPr>
                <a:xfrm>
                  <a:off x="-8600000" y="4086569"/>
                  <a:ext cx="27629" cy="18979"/>
                </a:xfrm>
                <a:custGeom>
                  <a:avLst/>
                  <a:gdLst>
                    <a:gd name="connsiteX0" fmla="*/ 19547 w 27629"/>
                    <a:gd name="connsiteY0" fmla="*/ 18865 h 18979"/>
                    <a:gd name="connsiteX1" fmla="*/ 27874 w 27629"/>
                    <a:gd name="connsiteY1" fmla="*/ 1037 h 18979"/>
                    <a:gd name="connsiteX2" fmla="*/ 898 w 27629"/>
                    <a:gd name="connsiteY2" fmla="*/ 12365 h 18979"/>
                    <a:gd name="connsiteX3" fmla="*/ 19547 w 27629"/>
                    <a:gd name="connsiteY3" fmla="*/ 18865 h 18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629" h="18979">
                      <a:moveTo>
                        <a:pt x="19547" y="18865"/>
                      </a:moveTo>
                      <a:cubicBezTo>
                        <a:pt x="26492" y="15945"/>
                        <a:pt x="30093" y="8236"/>
                        <a:pt x="27874" y="1037"/>
                      </a:cubicBezTo>
                      <a:lnTo>
                        <a:pt x="898" y="12365"/>
                      </a:lnTo>
                      <a:cubicBezTo>
                        <a:pt x="4538" y="18981"/>
                        <a:pt x="12583" y="21784"/>
                        <a:pt x="19547" y="1886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80" name="任意多边形: 形状 259"/>
                <p:cNvSpPr/>
                <p:nvPr/>
              </p:nvSpPr>
              <p:spPr>
                <a:xfrm>
                  <a:off x="-8648316" y="4153543"/>
                  <a:ext cx="29779" cy="29801"/>
                </a:xfrm>
                <a:custGeom>
                  <a:avLst/>
                  <a:gdLst>
                    <a:gd name="connsiteX0" fmla="*/ 29531 w 29779"/>
                    <a:gd name="connsiteY0" fmla="*/ 10163 h 29801"/>
                    <a:gd name="connsiteX1" fmla="*/ 10024 w 29779"/>
                    <a:gd name="connsiteY1" fmla="*/ 2205 h 29801"/>
                    <a:gd name="connsiteX2" fmla="*/ 2066 w 29779"/>
                    <a:gd name="connsiteY2" fmla="*/ 21712 h 29801"/>
                    <a:gd name="connsiteX3" fmla="*/ 21558 w 29779"/>
                    <a:gd name="connsiteY3" fmla="*/ 29676 h 29801"/>
                    <a:gd name="connsiteX4" fmla="*/ 29531 w 29779"/>
                    <a:gd name="connsiteY4" fmla="*/ 10163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79" h="29801">
                      <a:moveTo>
                        <a:pt x="29531" y="10163"/>
                      </a:moveTo>
                      <a:cubicBezTo>
                        <a:pt x="26341" y="2579"/>
                        <a:pt x="17608" y="-984"/>
                        <a:pt x="10024" y="2205"/>
                      </a:cubicBezTo>
                      <a:cubicBezTo>
                        <a:pt x="2440" y="5395"/>
                        <a:pt x="-1123" y="14128"/>
                        <a:pt x="2066" y="21712"/>
                      </a:cubicBezTo>
                      <a:cubicBezTo>
                        <a:pt x="5253" y="29291"/>
                        <a:pt x="13976" y="32855"/>
                        <a:pt x="21558" y="29676"/>
                      </a:cubicBezTo>
                      <a:cubicBezTo>
                        <a:pt x="29122" y="26463"/>
                        <a:pt x="32680" y="17753"/>
                        <a:pt x="29531" y="10163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81" name="任意多边形: 形状 260"/>
                <p:cNvSpPr/>
                <p:nvPr/>
              </p:nvSpPr>
              <p:spPr>
                <a:xfrm>
                  <a:off x="-8734101" y="4142844"/>
                  <a:ext cx="27548" cy="19082"/>
                </a:xfrm>
                <a:custGeom>
                  <a:avLst/>
                  <a:gdLst>
                    <a:gd name="connsiteX0" fmla="*/ 19476 w 27548"/>
                    <a:gd name="connsiteY0" fmla="*/ 19035 h 19082"/>
                    <a:gd name="connsiteX1" fmla="*/ 27803 w 27548"/>
                    <a:gd name="connsiteY1" fmla="*/ 1037 h 19082"/>
                    <a:gd name="connsiteX2" fmla="*/ 898 w 27548"/>
                    <a:gd name="connsiteY2" fmla="*/ 12365 h 19082"/>
                    <a:gd name="connsiteX3" fmla="*/ 19476 w 27548"/>
                    <a:gd name="connsiteY3" fmla="*/ 19035 h 19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48" h="19082">
                      <a:moveTo>
                        <a:pt x="19476" y="19035"/>
                      </a:moveTo>
                      <a:cubicBezTo>
                        <a:pt x="26417" y="16018"/>
                        <a:pt x="29997" y="8280"/>
                        <a:pt x="27803" y="1037"/>
                      </a:cubicBezTo>
                      <a:lnTo>
                        <a:pt x="898" y="12365"/>
                      </a:lnTo>
                      <a:cubicBezTo>
                        <a:pt x="4491" y="18992"/>
                        <a:pt x="12488" y="21863"/>
                        <a:pt x="19476" y="1903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82" name="任意多边形: 形状 261"/>
                <p:cNvSpPr/>
                <p:nvPr/>
              </p:nvSpPr>
              <p:spPr>
                <a:xfrm>
                  <a:off x="-8782556" y="4209877"/>
                  <a:ext cx="29838" cy="29830"/>
                </a:xfrm>
                <a:custGeom>
                  <a:avLst/>
                  <a:gdLst>
                    <a:gd name="connsiteX0" fmla="*/ 29570 w 29838"/>
                    <a:gd name="connsiteY0" fmla="*/ 10201 h 29830"/>
                    <a:gd name="connsiteX1" fmla="*/ 10062 w 29838"/>
                    <a:gd name="connsiteY1" fmla="*/ 2194 h 29830"/>
                    <a:gd name="connsiteX2" fmla="*/ 2055 w 29838"/>
                    <a:gd name="connsiteY2" fmla="*/ 21702 h 29830"/>
                    <a:gd name="connsiteX3" fmla="*/ 21563 w 29838"/>
                    <a:gd name="connsiteY3" fmla="*/ 29709 h 29830"/>
                    <a:gd name="connsiteX4" fmla="*/ 21584 w 29838"/>
                    <a:gd name="connsiteY4" fmla="*/ 29701 h 29830"/>
                    <a:gd name="connsiteX5" fmla="*/ 29584 w 29838"/>
                    <a:gd name="connsiteY5" fmla="*/ 10233 h 29830"/>
                    <a:gd name="connsiteX6" fmla="*/ 29570 w 29838"/>
                    <a:gd name="connsiteY6" fmla="*/ 10201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38" h="29830">
                      <a:moveTo>
                        <a:pt x="29570" y="10201"/>
                      </a:moveTo>
                      <a:cubicBezTo>
                        <a:pt x="26395" y="2603"/>
                        <a:pt x="17661" y="-982"/>
                        <a:pt x="10062" y="2194"/>
                      </a:cubicBezTo>
                      <a:cubicBezTo>
                        <a:pt x="2464" y="5370"/>
                        <a:pt x="-1121" y="14104"/>
                        <a:pt x="2055" y="21702"/>
                      </a:cubicBezTo>
                      <a:cubicBezTo>
                        <a:pt x="5231" y="29300"/>
                        <a:pt x="13965" y="32885"/>
                        <a:pt x="21563" y="29709"/>
                      </a:cubicBezTo>
                      <a:cubicBezTo>
                        <a:pt x="21570" y="29707"/>
                        <a:pt x="21577" y="29704"/>
                        <a:pt x="21584" y="29701"/>
                      </a:cubicBezTo>
                      <a:cubicBezTo>
                        <a:pt x="29169" y="26534"/>
                        <a:pt x="32750" y="17818"/>
                        <a:pt x="29584" y="10233"/>
                      </a:cubicBezTo>
                      <a:cubicBezTo>
                        <a:pt x="29579" y="10222"/>
                        <a:pt x="29575" y="10212"/>
                        <a:pt x="29570" y="1020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83" name="任意多边形: 形状 262"/>
                <p:cNvSpPr/>
                <p:nvPr/>
              </p:nvSpPr>
              <p:spPr>
                <a:xfrm>
                  <a:off x="-8868358" y="4199274"/>
                  <a:ext cx="27550" cy="18987"/>
                </a:xfrm>
                <a:custGeom>
                  <a:avLst/>
                  <a:gdLst>
                    <a:gd name="connsiteX0" fmla="*/ 19448 w 27550"/>
                    <a:gd name="connsiteY0" fmla="*/ 18907 h 18987"/>
                    <a:gd name="connsiteX1" fmla="*/ 27803 w 27550"/>
                    <a:gd name="connsiteY1" fmla="*/ 1037 h 18987"/>
                    <a:gd name="connsiteX2" fmla="*/ 898 w 27550"/>
                    <a:gd name="connsiteY2" fmla="*/ 12280 h 18987"/>
                    <a:gd name="connsiteX3" fmla="*/ 19448 w 27550"/>
                    <a:gd name="connsiteY3" fmla="*/ 18907 h 18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50" h="18987">
                      <a:moveTo>
                        <a:pt x="19448" y="18907"/>
                      </a:moveTo>
                      <a:cubicBezTo>
                        <a:pt x="26401" y="15971"/>
                        <a:pt x="30008" y="8254"/>
                        <a:pt x="27803" y="1037"/>
                      </a:cubicBezTo>
                      <a:lnTo>
                        <a:pt x="898" y="12280"/>
                      </a:lnTo>
                      <a:cubicBezTo>
                        <a:pt x="4463" y="18924"/>
                        <a:pt x="12480" y="21788"/>
                        <a:pt x="19448" y="1890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84" name="任意多边形: 形状 263"/>
                <p:cNvSpPr/>
                <p:nvPr/>
              </p:nvSpPr>
              <p:spPr>
                <a:xfrm>
                  <a:off x="-8916737" y="4266336"/>
                  <a:ext cx="29773" cy="29773"/>
                </a:xfrm>
                <a:custGeom>
                  <a:avLst/>
                  <a:gdLst>
                    <a:gd name="connsiteX0" fmla="*/ 29494 w 29773"/>
                    <a:gd name="connsiteY0" fmla="*/ 10131 h 29773"/>
                    <a:gd name="connsiteX1" fmla="*/ 9992 w 29773"/>
                    <a:gd name="connsiteY1" fmla="*/ 2214 h 29773"/>
                    <a:gd name="connsiteX2" fmla="*/ 2075 w 29773"/>
                    <a:gd name="connsiteY2" fmla="*/ 21716 h 29773"/>
                    <a:gd name="connsiteX3" fmla="*/ 21549 w 29773"/>
                    <a:gd name="connsiteY3" fmla="*/ 29644 h 29773"/>
                    <a:gd name="connsiteX4" fmla="*/ 29505 w 29773"/>
                    <a:gd name="connsiteY4" fmla="*/ 10158 h 29773"/>
                    <a:gd name="connsiteX5" fmla="*/ 29494 w 29773"/>
                    <a:gd name="connsiteY5" fmla="*/ 10131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73" h="29773">
                      <a:moveTo>
                        <a:pt x="29494" y="10131"/>
                      </a:moveTo>
                      <a:cubicBezTo>
                        <a:pt x="26294" y="2559"/>
                        <a:pt x="17563" y="-985"/>
                        <a:pt x="9992" y="2214"/>
                      </a:cubicBezTo>
                      <a:cubicBezTo>
                        <a:pt x="2420" y="5413"/>
                        <a:pt x="-1124" y="14144"/>
                        <a:pt x="2075" y="21716"/>
                      </a:cubicBezTo>
                      <a:cubicBezTo>
                        <a:pt x="5270" y="29276"/>
                        <a:pt x="13982" y="32824"/>
                        <a:pt x="21549" y="29644"/>
                      </a:cubicBezTo>
                      <a:cubicBezTo>
                        <a:pt x="29127" y="26460"/>
                        <a:pt x="32689" y="17736"/>
                        <a:pt x="29505" y="10158"/>
                      </a:cubicBezTo>
                      <a:cubicBezTo>
                        <a:pt x="29501" y="10149"/>
                        <a:pt x="29497" y="10140"/>
                        <a:pt x="29494" y="1013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85" name="任意多边形: 形状 264"/>
                <p:cNvSpPr/>
                <p:nvPr/>
              </p:nvSpPr>
              <p:spPr>
                <a:xfrm>
                  <a:off x="-9002587" y="4255633"/>
                  <a:ext cx="27564" cy="19007"/>
                </a:xfrm>
                <a:custGeom>
                  <a:avLst/>
                  <a:gdLst>
                    <a:gd name="connsiteX0" fmla="*/ 19505 w 27564"/>
                    <a:gd name="connsiteY0" fmla="*/ 18922 h 19007"/>
                    <a:gd name="connsiteX1" fmla="*/ 27803 w 27564"/>
                    <a:gd name="connsiteY1" fmla="*/ 1037 h 19007"/>
                    <a:gd name="connsiteX2" fmla="*/ 898 w 27564"/>
                    <a:gd name="connsiteY2" fmla="*/ 12365 h 19007"/>
                    <a:gd name="connsiteX3" fmla="*/ 19505 w 27564"/>
                    <a:gd name="connsiteY3" fmla="*/ 18922 h 19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64" h="19007">
                      <a:moveTo>
                        <a:pt x="19505" y="18922"/>
                      </a:moveTo>
                      <a:cubicBezTo>
                        <a:pt x="26447" y="15969"/>
                        <a:pt x="30031" y="8244"/>
                        <a:pt x="27803" y="1037"/>
                      </a:cubicBezTo>
                      <a:lnTo>
                        <a:pt x="898" y="12365"/>
                      </a:lnTo>
                      <a:cubicBezTo>
                        <a:pt x="4521" y="18975"/>
                        <a:pt x="12538" y="21799"/>
                        <a:pt x="19505" y="1892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86" name="任意多边形: 形状 265"/>
                <p:cNvSpPr/>
                <p:nvPr/>
              </p:nvSpPr>
              <p:spPr>
                <a:xfrm>
                  <a:off x="-9050896" y="4322710"/>
                  <a:ext cx="29795" cy="29773"/>
                </a:xfrm>
                <a:custGeom>
                  <a:avLst/>
                  <a:gdLst>
                    <a:gd name="connsiteX0" fmla="*/ 29481 w 29795"/>
                    <a:gd name="connsiteY0" fmla="*/ 10102 h 29773"/>
                    <a:gd name="connsiteX1" fmla="*/ 9963 w 29795"/>
                    <a:gd name="connsiteY1" fmla="*/ 2226 h 29773"/>
                    <a:gd name="connsiteX2" fmla="*/ 2087 w 29795"/>
                    <a:gd name="connsiteY2" fmla="*/ 21745 h 29773"/>
                    <a:gd name="connsiteX3" fmla="*/ 21551 w 29795"/>
                    <a:gd name="connsiteY3" fmla="*/ 29643 h 29773"/>
                    <a:gd name="connsiteX4" fmla="*/ 29560 w 29795"/>
                    <a:gd name="connsiteY4" fmla="*/ 10287 h 29773"/>
                    <a:gd name="connsiteX5" fmla="*/ 29481 w 29795"/>
                    <a:gd name="connsiteY5" fmla="*/ 10102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5" h="29773">
                      <a:moveTo>
                        <a:pt x="29481" y="10102"/>
                      </a:moveTo>
                      <a:cubicBezTo>
                        <a:pt x="26266" y="2537"/>
                        <a:pt x="17527" y="-989"/>
                        <a:pt x="9963" y="2226"/>
                      </a:cubicBezTo>
                      <a:cubicBezTo>
                        <a:pt x="2398" y="5441"/>
                        <a:pt x="-1128" y="14180"/>
                        <a:pt x="2087" y="21745"/>
                      </a:cubicBezTo>
                      <a:cubicBezTo>
                        <a:pt x="5293" y="29288"/>
                        <a:pt x="13995" y="32819"/>
                        <a:pt x="21551" y="29643"/>
                      </a:cubicBezTo>
                      <a:cubicBezTo>
                        <a:pt x="29108" y="26510"/>
                        <a:pt x="32693" y="17844"/>
                        <a:pt x="29560" y="10287"/>
                      </a:cubicBezTo>
                      <a:cubicBezTo>
                        <a:pt x="29534" y="10225"/>
                        <a:pt x="29508" y="10163"/>
                        <a:pt x="29481" y="1010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87" name="任意多边形: 形状 266"/>
                <p:cNvSpPr/>
                <p:nvPr/>
              </p:nvSpPr>
              <p:spPr>
                <a:xfrm>
                  <a:off x="-9136872" y="4312021"/>
                  <a:ext cx="27593" cy="19071"/>
                </a:xfrm>
                <a:custGeom>
                  <a:avLst/>
                  <a:gdLst>
                    <a:gd name="connsiteX0" fmla="*/ 19547 w 27593"/>
                    <a:gd name="connsiteY0" fmla="*/ 18964 h 19071"/>
                    <a:gd name="connsiteX1" fmla="*/ 27803 w 27593"/>
                    <a:gd name="connsiteY1" fmla="*/ 1037 h 19071"/>
                    <a:gd name="connsiteX2" fmla="*/ 898 w 27593"/>
                    <a:gd name="connsiteY2" fmla="*/ 12365 h 19071"/>
                    <a:gd name="connsiteX3" fmla="*/ 19547 w 27593"/>
                    <a:gd name="connsiteY3" fmla="*/ 18964 h 19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93" h="19071">
                      <a:moveTo>
                        <a:pt x="19547" y="18964"/>
                      </a:moveTo>
                      <a:cubicBezTo>
                        <a:pt x="26513" y="16014"/>
                        <a:pt x="30090" y="8247"/>
                        <a:pt x="27803" y="1037"/>
                      </a:cubicBezTo>
                      <a:lnTo>
                        <a:pt x="898" y="12365"/>
                      </a:lnTo>
                      <a:cubicBezTo>
                        <a:pt x="4492" y="19034"/>
                        <a:pt x="12559" y="21888"/>
                        <a:pt x="19547" y="1896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88" name="任意多边形: 形状 267"/>
                <p:cNvSpPr/>
                <p:nvPr/>
              </p:nvSpPr>
              <p:spPr>
                <a:xfrm>
                  <a:off x="-9185159" y="4379029"/>
                  <a:ext cx="29830" cy="29830"/>
                </a:xfrm>
                <a:custGeom>
                  <a:avLst/>
                  <a:gdLst>
                    <a:gd name="connsiteX0" fmla="*/ 29557 w 29830"/>
                    <a:gd name="connsiteY0" fmla="*/ 10170 h 29830"/>
                    <a:gd name="connsiteX1" fmla="*/ 10031 w 29830"/>
                    <a:gd name="connsiteY1" fmla="*/ 2207 h 29830"/>
                    <a:gd name="connsiteX2" fmla="*/ 2068 w 29830"/>
                    <a:gd name="connsiteY2" fmla="*/ 21733 h 29830"/>
                    <a:gd name="connsiteX3" fmla="*/ 21557 w 29830"/>
                    <a:gd name="connsiteY3" fmla="*/ 29712 h 29830"/>
                    <a:gd name="connsiteX4" fmla="*/ 29573 w 29830"/>
                    <a:gd name="connsiteY4" fmla="*/ 10208 h 29830"/>
                    <a:gd name="connsiteX5" fmla="*/ 29557 w 29830"/>
                    <a:gd name="connsiteY5" fmla="*/ 10170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0" h="29830">
                      <a:moveTo>
                        <a:pt x="29557" y="10170"/>
                      </a:moveTo>
                      <a:cubicBezTo>
                        <a:pt x="26364" y="2579"/>
                        <a:pt x="17622" y="-986"/>
                        <a:pt x="10031" y="2207"/>
                      </a:cubicBezTo>
                      <a:cubicBezTo>
                        <a:pt x="2440" y="5400"/>
                        <a:pt x="-1125" y="14142"/>
                        <a:pt x="2068" y="21733"/>
                      </a:cubicBezTo>
                      <a:cubicBezTo>
                        <a:pt x="5255" y="29309"/>
                        <a:pt x="13971" y="32878"/>
                        <a:pt x="21557" y="29712"/>
                      </a:cubicBezTo>
                      <a:cubicBezTo>
                        <a:pt x="29156" y="26540"/>
                        <a:pt x="32745" y="17807"/>
                        <a:pt x="29573" y="10208"/>
                      </a:cubicBezTo>
                      <a:cubicBezTo>
                        <a:pt x="29568" y="10195"/>
                        <a:pt x="29563" y="10183"/>
                        <a:pt x="29557" y="1017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89" name="任意多边形: 形状 268"/>
                <p:cNvSpPr/>
                <p:nvPr/>
              </p:nvSpPr>
              <p:spPr>
                <a:xfrm>
                  <a:off x="-9271044" y="4368352"/>
                  <a:ext cx="27574" cy="19016"/>
                </a:xfrm>
                <a:custGeom>
                  <a:avLst/>
                  <a:gdLst>
                    <a:gd name="connsiteX0" fmla="*/ 19533 w 27574"/>
                    <a:gd name="connsiteY0" fmla="*/ 18936 h 19016"/>
                    <a:gd name="connsiteX1" fmla="*/ 27803 w 27574"/>
                    <a:gd name="connsiteY1" fmla="*/ 1037 h 19016"/>
                    <a:gd name="connsiteX2" fmla="*/ 898 w 27574"/>
                    <a:gd name="connsiteY2" fmla="*/ 12365 h 19016"/>
                    <a:gd name="connsiteX3" fmla="*/ 19533 w 27574"/>
                    <a:gd name="connsiteY3" fmla="*/ 18936 h 19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74" h="19016">
                      <a:moveTo>
                        <a:pt x="19533" y="18936"/>
                      </a:moveTo>
                      <a:cubicBezTo>
                        <a:pt x="26476" y="15977"/>
                        <a:pt x="30050" y="8241"/>
                        <a:pt x="27803" y="1037"/>
                      </a:cubicBezTo>
                      <a:lnTo>
                        <a:pt x="898" y="12365"/>
                      </a:lnTo>
                      <a:cubicBezTo>
                        <a:pt x="4532" y="18979"/>
                        <a:pt x="12554" y="21807"/>
                        <a:pt x="19533" y="1893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90" name="任意多边形: 形状 269"/>
                <p:cNvSpPr/>
                <p:nvPr/>
              </p:nvSpPr>
              <p:spPr>
                <a:xfrm>
                  <a:off x="-9319397" y="4435378"/>
                  <a:ext cx="29829" cy="29831"/>
                </a:xfrm>
                <a:custGeom>
                  <a:avLst/>
                  <a:gdLst>
                    <a:gd name="connsiteX0" fmla="*/ 29552 w 29829"/>
                    <a:gd name="connsiteY0" fmla="*/ 10210 h 29831"/>
                    <a:gd name="connsiteX1" fmla="*/ 10214 w 29829"/>
                    <a:gd name="connsiteY1" fmla="*/ 2157 h 29831"/>
                    <a:gd name="connsiteX2" fmla="*/ 10025 w 29829"/>
                    <a:gd name="connsiteY2" fmla="*/ 2237 h 29831"/>
                    <a:gd name="connsiteX3" fmla="*/ 2052 w 29829"/>
                    <a:gd name="connsiteY3" fmla="*/ 21673 h 29831"/>
                    <a:gd name="connsiteX4" fmla="*/ 2066 w 29829"/>
                    <a:gd name="connsiteY4" fmla="*/ 21708 h 29831"/>
                    <a:gd name="connsiteX5" fmla="*/ 21554 w 29829"/>
                    <a:gd name="connsiteY5" fmla="*/ 29714 h 29831"/>
                    <a:gd name="connsiteX6" fmla="*/ 21566 w 29829"/>
                    <a:gd name="connsiteY6" fmla="*/ 29709 h 29831"/>
                    <a:gd name="connsiteX7" fmla="*/ 29587 w 29829"/>
                    <a:gd name="connsiteY7" fmla="*/ 10293 h 29831"/>
                    <a:gd name="connsiteX8" fmla="*/ 29552 w 29829"/>
                    <a:gd name="connsiteY8" fmla="*/ 10210 h 29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829" h="29831">
                      <a:moveTo>
                        <a:pt x="29552" y="10210"/>
                      </a:moveTo>
                      <a:cubicBezTo>
                        <a:pt x="26436" y="2646"/>
                        <a:pt x="17778" y="-959"/>
                        <a:pt x="10214" y="2157"/>
                      </a:cubicBezTo>
                      <a:cubicBezTo>
                        <a:pt x="10151" y="2184"/>
                        <a:pt x="10088" y="2210"/>
                        <a:pt x="10025" y="2237"/>
                      </a:cubicBezTo>
                      <a:cubicBezTo>
                        <a:pt x="2456" y="5402"/>
                        <a:pt x="-1114" y="14104"/>
                        <a:pt x="2052" y="21673"/>
                      </a:cubicBezTo>
                      <a:cubicBezTo>
                        <a:pt x="2056" y="21685"/>
                        <a:pt x="2061" y="21696"/>
                        <a:pt x="2066" y="21708"/>
                      </a:cubicBezTo>
                      <a:cubicBezTo>
                        <a:pt x="5237" y="29300"/>
                        <a:pt x="13962" y="32884"/>
                        <a:pt x="21554" y="29714"/>
                      </a:cubicBezTo>
                      <a:cubicBezTo>
                        <a:pt x="21558" y="29712"/>
                        <a:pt x="21562" y="29711"/>
                        <a:pt x="21566" y="29709"/>
                      </a:cubicBezTo>
                      <a:cubicBezTo>
                        <a:pt x="29142" y="26562"/>
                        <a:pt x="32734" y="17870"/>
                        <a:pt x="29587" y="10293"/>
                      </a:cubicBezTo>
                      <a:cubicBezTo>
                        <a:pt x="29576" y="10265"/>
                        <a:pt x="29564" y="10238"/>
                        <a:pt x="29552" y="1021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91" name="任意多边形: 形状 270"/>
                <p:cNvSpPr/>
                <p:nvPr/>
              </p:nvSpPr>
              <p:spPr>
                <a:xfrm>
                  <a:off x="-9405188" y="4424740"/>
                  <a:ext cx="27545" cy="19051"/>
                </a:xfrm>
                <a:custGeom>
                  <a:avLst/>
                  <a:gdLst>
                    <a:gd name="connsiteX0" fmla="*/ 19476 w 27545"/>
                    <a:gd name="connsiteY0" fmla="*/ 18978 h 19051"/>
                    <a:gd name="connsiteX1" fmla="*/ 27803 w 27545"/>
                    <a:gd name="connsiteY1" fmla="*/ 1037 h 19051"/>
                    <a:gd name="connsiteX2" fmla="*/ 898 w 27545"/>
                    <a:gd name="connsiteY2" fmla="*/ 12365 h 19051"/>
                    <a:gd name="connsiteX3" fmla="*/ 19476 w 27545"/>
                    <a:gd name="connsiteY3" fmla="*/ 18978 h 1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45" h="19051">
                      <a:moveTo>
                        <a:pt x="19476" y="18978"/>
                      </a:moveTo>
                      <a:cubicBezTo>
                        <a:pt x="26409" y="15984"/>
                        <a:pt x="29991" y="8264"/>
                        <a:pt x="27803" y="1037"/>
                      </a:cubicBezTo>
                      <a:lnTo>
                        <a:pt x="898" y="12365"/>
                      </a:lnTo>
                      <a:cubicBezTo>
                        <a:pt x="4492" y="18992"/>
                        <a:pt x="12503" y="21844"/>
                        <a:pt x="19476" y="1897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92" name="任意多边形: 形状 271"/>
                <p:cNvSpPr/>
                <p:nvPr/>
              </p:nvSpPr>
              <p:spPr>
                <a:xfrm>
                  <a:off x="-9453601" y="4491770"/>
                  <a:ext cx="29822" cy="29792"/>
                </a:xfrm>
                <a:custGeom>
                  <a:avLst/>
                  <a:gdLst>
                    <a:gd name="connsiteX0" fmla="*/ 29528 w 29822"/>
                    <a:gd name="connsiteY0" fmla="*/ 10162 h 29792"/>
                    <a:gd name="connsiteX1" fmla="*/ 10000 w 29822"/>
                    <a:gd name="connsiteY1" fmla="*/ 2204 h 29792"/>
                    <a:gd name="connsiteX2" fmla="*/ 2056 w 29822"/>
                    <a:gd name="connsiteY2" fmla="*/ 21689 h 29792"/>
                    <a:gd name="connsiteX3" fmla="*/ 21508 w 29822"/>
                    <a:gd name="connsiteY3" fmla="*/ 29675 h 29792"/>
                    <a:gd name="connsiteX4" fmla="*/ 21541 w 29822"/>
                    <a:gd name="connsiteY4" fmla="*/ 29661 h 29792"/>
                    <a:gd name="connsiteX5" fmla="*/ 29607 w 29822"/>
                    <a:gd name="connsiteY5" fmla="*/ 10351 h 29792"/>
                    <a:gd name="connsiteX6" fmla="*/ 29528 w 29822"/>
                    <a:gd name="connsiteY6" fmla="*/ 10162 h 29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22" h="29792">
                      <a:moveTo>
                        <a:pt x="29528" y="10162"/>
                      </a:moveTo>
                      <a:cubicBezTo>
                        <a:pt x="26327" y="2578"/>
                        <a:pt x="17590" y="-982"/>
                        <a:pt x="10000" y="2204"/>
                      </a:cubicBezTo>
                      <a:cubicBezTo>
                        <a:pt x="2439" y="5404"/>
                        <a:pt x="-1112" y="14114"/>
                        <a:pt x="2056" y="21689"/>
                      </a:cubicBezTo>
                      <a:cubicBezTo>
                        <a:pt x="5222" y="29266"/>
                        <a:pt x="13931" y="32841"/>
                        <a:pt x="21508" y="29675"/>
                      </a:cubicBezTo>
                      <a:cubicBezTo>
                        <a:pt x="21519" y="29671"/>
                        <a:pt x="21530" y="29666"/>
                        <a:pt x="21541" y="29661"/>
                      </a:cubicBezTo>
                      <a:cubicBezTo>
                        <a:pt x="29101" y="26556"/>
                        <a:pt x="32712" y="17910"/>
                        <a:pt x="29607" y="10351"/>
                      </a:cubicBezTo>
                      <a:cubicBezTo>
                        <a:pt x="29581" y="10287"/>
                        <a:pt x="29554" y="10225"/>
                        <a:pt x="29528" y="1016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93" name="任意多边形: 形状 274"/>
                <p:cNvSpPr/>
                <p:nvPr/>
              </p:nvSpPr>
              <p:spPr>
                <a:xfrm>
                  <a:off x="-9549853" y="4824154"/>
                  <a:ext cx="28882" cy="29766"/>
                </a:xfrm>
                <a:custGeom>
                  <a:avLst/>
                  <a:gdLst>
                    <a:gd name="connsiteX0" fmla="*/ 20623 w 28882"/>
                    <a:gd name="connsiteY0" fmla="*/ 29684 h 29766"/>
                    <a:gd name="connsiteX1" fmla="*/ 28624 w 28882"/>
                    <a:gd name="connsiteY1" fmla="*/ 10157 h 29766"/>
                    <a:gd name="connsiteX2" fmla="*/ 9082 w 28882"/>
                    <a:gd name="connsiteY2" fmla="*/ 2170 h 29766"/>
                    <a:gd name="connsiteX3" fmla="*/ 898 w 28882"/>
                    <a:gd name="connsiteY3" fmla="*/ 10992 h 29766"/>
                    <a:gd name="connsiteX4" fmla="*/ 8601 w 28882"/>
                    <a:gd name="connsiteY4" fmla="*/ 29401 h 29766"/>
                    <a:gd name="connsiteX5" fmla="*/ 20623 w 28882"/>
                    <a:gd name="connsiteY5" fmla="*/ 29684 h 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882" h="29766">
                      <a:moveTo>
                        <a:pt x="20623" y="29684"/>
                      </a:moveTo>
                      <a:cubicBezTo>
                        <a:pt x="28218" y="26494"/>
                        <a:pt x="31797" y="17758"/>
                        <a:pt x="28624" y="10157"/>
                      </a:cubicBezTo>
                      <a:cubicBezTo>
                        <a:pt x="25387" y="2601"/>
                        <a:pt x="16684" y="-955"/>
                        <a:pt x="9082" y="2170"/>
                      </a:cubicBezTo>
                      <a:cubicBezTo>
                        <a:pt x="5228" y="3818"/>
                        <a:pt x="2253" y="7025"/>
                        <a:pt x="898" y="10992"/>
                      </a:cubicBezTo>
                      <a:lnTo>
                        <a:pt x="8601" y="29401"/>
                      </a:lnTo>
                      <a:cubicBezTo>
                        <a:pt x="12394" y="31167"/>
                        <a:pt x="16752" y="31269"/>
                        <a:pt x="20623" y="2968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94" name="任意多边形: 形状 275"/>
                <p:cNvSpPr/>
                <p:nvPr/>
              </p:nvSpPr>
              <p:spPr>
                <a:xfrm>
                  <a:off x="-9508179" y="4923269"/>
                  <a:ext cx="28816" cy="29827"/>
                </a:xfrm>
                <a:custGeom>
                  <a:avLst/>
                  <a:gdLst>
                    <a:gd name="connsiteX0" fmla="*/ 20609 w 28816"/>
                    <a:gd name="connsiteY0" fmla="*/ 29737 h 29827"/>
                    <a:gd name="connsiteX1" fmla="*/ 28525 w 28816"/>
                    <a:gd name="connsiteY1" fmla="*/ 10153 h 29827"/>
                    <a:gd name="connsiteX2" fmla="*/ 9107 w 28816"/>
                    <a:gd name="connsiteY2" fmla="*/ 2190 h 29827"/>
                    <a:gd name="connsiteX3" fmla="*/ 9097 w 28816"/>
                    <a:gd name="connsiteY3" fmla="*/ 2195 h 29827"/>
                    <a:gd name="connsiteX4" fmla="*/ 898 w 28816"/>
                    <a:gd name="connsiteY4" fmla="*/ 11017 h 29827"/>
                    <a:gd name="connsiteX5" fmla="*/ 8615 w 28816"/>
                    <a:gd name="connsiteY5" fmla="*/ 29425 h 29827"/>
                    <a:gd name="connsiteX6" fmla="*/ 20609 w 28816"/>
                    <a:gd name="connsiteY6" fmla="*/ 29737 h 29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816" h="29827">
                      <a:moveTo>
                        <a:pt x="20609" y="29737"/>
                      </a:moveTo>
                      <a:cubicBezTo>
                        <a:pt x="28202" y="26514"/>
                        <a:pt x="31745" y="17747"/>
                        <a:pt x="28525" y="10153"/>
                      </a:cubicBezTo>
                      <a:cubicBezTo>
                        <a:pt x="25362" y="2592"/>
                        <a:pt x="16668" y="-973"/>
                        <a:pt x="9107" y="2190"/>
                      </a:cubicBezTo>
                      <a:cubicBezTo>
                        <a:pt x="9103" y="2192"/>
                        <a:pt x="9100" y="2193"/>
                        <a:pt x="9097" y="2195"/>
                      </a:cubicBezTo>
                      <a:cubicBezTo>
                        <a:pt x="5217" y="3812"/>
                        <a:pt x="2227" y="7029"/>
                        <a:pt x="898" y="11017"/>
                      </a:cubicBezTo>
                      <a:lnTo>
                        <a:pt x="8615" y="29425"/>
                      </a:lnTo>
                      <a:cubicBezTo>
                        <a:pt x="12387" y="31229"/>
                        <a:pt x="16748" y="31342"/>
                        <a:pt x="20609" y="2973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95" name="任意多边形: 形状 276"/>
                <p:cNvSpPr/>
                <p:nvPr/>
              </p:nvSpPr>
              <p:spPr>
                <a:xfrm>
                  <a:off x="-9466546" y="5022380"/>
                  <a:ext cx="28788" cy="29769"/>
                </a:xfrm>
                <a:custGeom>
                  <a:avLst/>
                  <a:gdLst>
                    <a:gd name="connsiteX0" fmla="*/ 20623 w 28788"/>
                    <a:gd name="connsiteY0" fmla="*/ 29693 h 29769"/>
                    <a:gd name="connsiteX1" fmla="*/ 28553 w 28788"/>
                    <a:gd name="connsiteY1" fmla="*/ 10251 h 29769"/>
                    <a:gd name="connsiteX2" fmla="*/ 9311 w 28788"/>
                    <a:gd name="connsiteY2" fmla="*/ 2127 h 29769"/>
                    <a:gd name="connsiteX3" fmla="*/ 9082 w 28788"/>
                    <a:gd name="connsiteY3" fmla="*/ 2222 h 29769"/>
                    <a:gd name="connsiteX4" fmla="*/ 898 w 28788"/>
                    <a:gd name="connsiteY4" fmla="*/ 10987 h 29769"/>
                    <a:gd name="connsiteX5" fmla="*/ 8643 w 28788"/>
                    <a:gd name="connsiteY5" fmla="*/ 29396 h 29769"/>
                    <a:gd name="connsiteX6" fmla="*/ 20623 w 28788"/>
                    <a:gd name="connsiteY6" fmla="*/ 29693 h 29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788" h="29769">
                      <a:moveTo>
                        <a:pt x="20623" y="29693"/>
                      </a:moveTo>
                      <a:cubicBezTo>
                        <a:pt x="28137" y="26470"/>
                        <a:pt x="31670" y="17810"/>
                        <a:pt x="28553" y="10251"/>
                      </a:cubicBezTo>
                      <a:cubicBezTo>
                        <a:pt x="25483" y="2694"/>
                        <a:pt x="16868" y="-944"/>
                        <a:pt x="9311" y="2127"/>
                      </a:cubicBezTo>
                      <a:cubicBezTo>
                        <a:pt x="9234" y="2158"/>
                        <a:pt x="9158" y="2189"/>
                        <a:pt x="9082" y="2222"/>
                      </a:cubicBezTo>
                      <a:cubicBezTo>
                        <a:pt x="5206" y="3810"/>
                        <a:pt x="2217" y="7011"/>
                        <a:pt x="898" y="10987"/>
                      </a:cubicBezTo>
                      <a:lnTo>
                        <a:pt x="8643" y="29396"/>
                      </a:lnTo>
                      <a:cubicBezTo>
                        <a:pt x="12419" y="31166"/>
                        <a:pt x="16764" y="31274"/>
                        <a:pt x="20623" y="29693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96" name="任意多边形: 形状 277"/>
                <p:cNvSpPr/>
                <p:nvPr/>
              </p:nvSpPr>
              <p:spPr>
                <a:xfrm>
                  <a:off x="-9406703" y="5122392"/>
                  <a:ext cx="8708" cy="7165"/>
                </a:xfrm>
                <a:custGeom>
                  <a:avLst/>
                  <a:gdLst>
                    <a:gd name="connsiteX0" fmla="*/ 898 w 8708"/>
                    <a:gd name="connsiteY0" fmla="*/ 1037 h 7165"/>
                    <a:gd name="connsiteX1" fmla="*/ 9606 w 8708"/>
                    <a:gd name="connsiteY1" fmla="*/ 8202 h 7165"/>
                    <a:gd name="connsiteX2" fmla="*/ 898 w 8708"/>
                    <a:gd name="connsiteY2" fmla="*/ 1037 h 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08" h="7165">
                      <a:moveTo>
                        <a:pt x="898" y="1037"/>
                      </a:moveTo>
                      <a:cubicBezTo>
                        <a:pt x="3730" y="3458"/>
                        <a:pt x="6562" y="5894"/>
                        <a:pt x="9606" y="8202"/>
                      </a:cubicBezTo>
                      <a:cubicBezTo>
                        <a:pt x="7788" y="4737"/>
                        <a:pt x="4648" y="2154"/>
                        <a:pt x="898" y="103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97" name="任意多边形: 形状 278"/>
                <p:cNvSpPr/>
                <p:nvPr/>
              </p:nvSpPr>
              <p:spPr>
                <a:xfrm>
                  <a:off x="-7907774" y="4600648"/>
                  <a:ext cx="20932" cy="15869"/>
                </a:xfrm>
                <a:custGeom>
                  <a:avLst/>
                  <a:gdLst>
                    <a:gd name="connsiteX0" fmla="*/ 9794 w 20932"/>
                    <a:gd name="connsiteY0" fmla="*/ 2136 h 15869"/>
                    <a:gd name="connsiteX1" fmla="*/ 943 w 20932"/>
                    <a:gd name="connsiteY1" fmla="*/ 16906 h 15869"/>
                    <a:gd name="connsiteX2" fmla="*/ 21830 w 20932"/>
                    <a:gd name="connsiteY2" fmla="*/ 2448 h 15869"/>
                    <a:gd name="connsiteX3" fmla="*/ 9794 w 20932"/>
                    <a:gd name="connsiteY3" fmla="*/ 2137 h 1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932" h="15869">
                      <a:moveTo>
                        <a:pt x="9794" y="2136"/>
                      </a:moveTo>
                      <a:cubicBezTo>
                        <a:pt x="4000" y="4674"/>
                        <a:pt x="448" y="10601"/>
                        <a:pt x="943" y="16906"/>
                      </a:cubicBezTo>
                      <a:cubicBezTo>
                        <a:pt x="8149" y="12448"/>
                        <a:pt x="15120" y="7622"/>
                        <a:pt x="21830" y="2448"/>
                      </a:cubicBezTo>
                      <a:cubicBezTo>
                        <a:pt x="18035" y="681"/>
                        <a:pt x="13676" y="568"/>
                        <a:pt x="9794" y="213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98" name="任意多边形: 形状 279"/>
                <p:cNvSpPr/>
                <p:nvPr/>
              </p:nvSpPr>
              <p:spPr>
                <a:xfrm>
                  <a:off x="-8041940" y="4657008"/>
                  <a:ext cx="27567" cy="19055"/>
                </a:xfrm>
                <a:custGeom>
                  <a:avLst/>
                  <a:gdLst>
                    <a:gd name="connsiteX0" fmla="*/ 9773 w 27567"/>
                    <a:gd name="connsiteY0" fmla="*/ 2207 h 19055"/>
                    <a:gd name="connsiteX1" fmla="*/ 1560 w 27567"/>
                    <a:gd name="connsiteY1" fmla="*/ 20092 h 19055"/>
                    <a:gd name="connsiteX2" fmla="*/ 28466 w 27567"/>
                    <a:gd name="connsiteY2" fmla="*/ 8763 h 19055"/>
                    <a:gd name="connsiteX3" fmla="*/ 9773 w 27567"/>
                    <a:gd name="connsiteY3" fmla="*/ 2207 h 19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67" h="19055">
                      <a:moveTo>
                        <a:pt x="9773" y="2207"/>
                      </a:moveTo>
                      <a:cubicBezTo>
                        <a:pt x="2874" y="5201"/>
                        <a:pt x="-665" y="12908"/>
                        <a:pt x="1560" y="20092"/>
                      </a:cubicBezTo>
                      <a:lnTo>
                        <a:pt x="28466" y="8763"/>
                      </a:lnTo>
                      <a:cubicBezTo>
                        <a:pt x="24859" y="2083"/>
                        <a:pt x="16762" y="-757"/>
                        <a:pt x="9773" y="220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399" name="任意多边形: 形状 280"/>
                <p:cNvSpPr/>
                <p:nvPr/>
              </p:nvSpPr>
              <p:spPr>
                <a:xfrm>
                  <a:off x="-8176186" y="4713408"/>
                  <a:ext cx="27571" cy="19070"/>
                </a:xfrm>
                <a:custGeom>
                  <a:avLst/>
                  <a:gdLst>
                    <a:gd name="connsiteX0" fmla="*/ 9833 w 27571"/>
                    <a:gd name="connsiteY0" fmla="*/ 2151 h 19070"/>
                    <a:gd name="connsiteX1" fmla="*/ 1564 w 27571"/>
                    <a:gd name="connsiteY1" fmla="*/ 20107 h 19070"/>
                    <a:gd name="connsiteX2" fmla="*/ 28469 w 27571"/>
                    <a:gd name="connsiteY2" fmla="*/ 8779 h 19070"/>
                    <a:gd name="connsiteX3" fmla="*/ 9833 w 27571"/>
                    <a:gd name="connsiteY3" fmla="*/ 2151 h 19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71" h="19070">
                      <a:moveTo>
                        <a:pt x="9833" y="2151"/>
                      </a:moveTo>
                      <a:cubicBezTo>
                        <a:pt x="2892" y="5143"/>
                        <a:pt x="-675" y="12888"/>
                        <a:pt x="1564" y="20107"/>
                      </a:cubicBezTo>
                      <a:lnTo>
                        <a:pt x="28469" y="8779"/>
                      </a:lnTo>
                      <a:cubicBezTo>
                        <a:pt x="24862" y="2133"/>
                        <a:pt x="16826" y="-725"/>
                        <a:pt x="9833" y="215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00" name="任意多边形: 形状 281"/>
                <p:cNvSpPr/>
                <p:nvPr/>
              </p:nvSpPr>
              <p:spPr>
                <a:xfrm>
                  <a:off x="-8310395" y="4769763"/>
                  <a:ext cx="27565" cy="19047"/>
                </a:xfrm>
                <a:custGeom>
                  <a:avLst/>
                  <a:gdLst>
                    <a:gd name="connsiteX0" fmla="*/ 9827 w 27565"/>
                    <a:gd name="connsiteY0" fmla="*/ 2185 h 19047"/>
                    <a:gd name="connsiteX1" fmla="*/ 1557 w 27565"/>
                    <a:gd name="connsiteY1" fmla="*/ 20084 h 19047"/>
                    <a:gd name="connsiteX2" fmla="*/ 28463 w 27565"/>
                    <a:gd name="connsiteY2" fmla="*/ 8755 h 19047"/>
                    <a:gd name="connsiteX3" fmla="*/ 9827 w 27565"/>
                    <a:gd name="connsiteY3" fmla="*/ 2185 h 19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65" h="19047">
                      <a:moveTo>
                        <a:pt x="9827" y="2185"/>
                      </a:moveTo>
                      <a:cubicBezTo>
                        <a:pt x="2899" y="5159"/>
                        <a:pt x="-669" y="12881"/>
                        <a:pt x="1557" y="20084"/>
                      </a:cubicBezTo>
                      <a:lnTo>
                        <a:pt x="28463" y="8755"/>
                      </a:lnTo>
                      <a:cubicBezTo>
                        <a:pt x="24865" y="2099"/>
                        <a:pt x="16805" y="-743"/>
                        <a:pt x="9827" y="218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01" name="任意多边形: 形状 282"/>
                <p:cNvSpPr/>
                <p:nvPr/>
              </p:nvSpPr>
              <p:spPr>
                <a:xfrm>
                  <a:off x="-8444605" y="4826150"/>
                  <a:ext cx="27546" cy="19005"/>
                </a:xfrm>
                <a:custGeom>
                  <a:avLst/>
                  <a:gdLst>
                    <a:gd name="connsiteX0" fmla="*/ 9922 w 27546"/>
                    <a:gd name="connsiteY0" fmla="*/ 2129 h 19005"/>
                    <a:gd name="connsiteX1" fmla="*/ 1539 w 27546"/>
                    <a:gd name="connsiteY1" fmla="*/ 20042 h 19005"/>
                    <a:gd name="connsiteX2" fmla="*/ 28444 w 27546"/>
                    <a:gd name="connsiteY2" fmla="*/ 8841 h 19005"/>
                    <a:gd name="connsiteX3" fmla="*/ 9922 w 27546"/>
                    <a:gd name="connsiteY3" fmla="*/ 2129 h 19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46" h="19005">
                      <a:moveTo>
                        <a:pt x="9922" y="2129"/>
                      </a:moveTo>
                      <a:cubicBezTo>
                        <a:pt x="2957" y="5076"/>
                        <a:pt x="-660" y="12805"/>
                        <a:pt x="1539" y="20042"/>
                      </a:cubicBezTo>
                      <a:lnTo>
                        <a:pt x="28444" y="8841"/>
                      </a:lnTo>
                      <a:cubicBezTo>
                        <a:pt x="24909" y="2179"/>
                        <a:pt x="16904" y="-722"/>
                        <a:pt x="9922" y="212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02" name="任意多边形: 形状 283"/>
                <p:cNvSpPr/>
                <p:nvPr/>
              </p:nvSpPr>
              <p:spPr>
                <a:xfrm>
                  <a:off x="-8578799" y="4882538"/>
                  <a:ext cx="27554" cy="19004"/>
                </a:xfrm>
                <a:custGeom>
                  <a:avLst/>
                  <a:gdLst>
                    <a:gd name="connsiteX0" fmla="*/ 9888 w 27554"/>
                    <a:gd name="connsiteY0" fmla="*/ 2128 h 19004"/>
                    <a:gd name="connsiteX1" fmla="*/ 1547 w 27554"/>
                    <a:gd name="connsiteY1" fmla="*/ 20041 h 19004"/>
                    <a:gd name="connsiteX2" fmla="*/ 28452 w 27554"/>
                    <a:gd name="connsiteY2" fmla="*/ 8713 h 19004"/>
                    <a:gd name="connsiteX3" fmla="*/ 9888 w 27554"/>
                    <a:gd name="connsiteY3" fmla="*/ 2128 h 19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54" h="19004">
                      <a:moveTo>
                        <a:pt x="9888" y="2128"/>
                      </a:moveTo>
                      <a:cubicBezTo>
                        <a:pt x="2934" y="5086"/>
                        <a:pt x="-665" y="12816"/>
                        <a:pt x="1547" y="20041"/>
                      </a:cubicBezTo>
                      <a:lnTo>
                        <a:pt x="28452" y="8713"/>
                      </a:lnTo>
                      <a:cubicBezTo>
                        <a:pt x="24827" y="2130"/>
                        <a:pt x="16850" y="-699"/>
                        <a:pt x="9888" y="212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03" name="任意多边形: 形状 284"/>
                <p:cNvSpPr/>
                <p:nvPr/>
              </p:nvSpPr>
              <p:spPr>
                <a:xfrm>
                  <a:off x="-8712989" y="4938866"/>
                  <a:ext cx="27557" cy="19064"/>
                </a:xfrm>
                <a:custGeom>
                  <a:avLst/>
                  <a:gdLst>
                    <a:gd name="connsiteX0" fmla="*/ 9848 w 27557"/>
                    <a:gd name="connsiteY0" fmla="*/ 2160 h 19064"/>
                    <a:gd name="connsiteX1" fmla="*/ 1550 w 27557"/>
                    <a:gd name="connsiteY1" fmla="*/ 20101 h 19064"/>
                    <a:gd name="connsiteX2" fmla="*/ 28455 w 27557"/>
                    <a:gd name="connsiteY2" fmla="*/ 8773 h 19064"/>
                    <a:gd name="connsiteX3" fmla="*/ 9848 w 27557"/>
                    <a:gd name="connsiteY3" fmla="*/ 2160 h 19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57" h="19064">
                      <a:moveTo>
                        <a:pt x="9848" y="2160"/>
                      </a:moveTo>
                      <a:cubicBezTo>
                        <a:pt x="2912" y="5150"/>
                        <a:pt x="-663" y="12880"/>
                        <a:pt x="1550" y="20101"/>
                      </a:cubicBezTo>
                      <a:lnTo>
                        <a:pt x="28455" y="8773"/>
                      </a:lnTo>
                      <a:cubicBezTo>
                        <a:pt x="24864" y="2126"/>
                        <a:pt x="16829" y="-730"/>
                        <a:pt x="9848" y="216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04" name="任意多边形: 形状 285"/>
                <p:cNvSpPr/>
                <p:nvPr/>
              </p:nvSpPr>
              <p:spPr>
                <a:xfrm>
                  <a:off x="-8847210" y="4995241"/>
                  <a:ext cx="27578" cy="19077"/>
                </a:xfrm>
                <a:custGeom>
                  <a:avLst/>
                  <a:gdLst>
                    <a:gd name="connsiteX0" fmla="*/ 9798 w 27578"/>
                    <a:gd name="connsiteY0" fmla="*/ 2172 h 19077"/>
                    <a:gd name="connsiteX1" fmla="*/ 1571 w 27578"/>
                    <a:gd name="connsiteY1" fmla="*/ 20114 h 19077"/>
                    <a:gd name="connsiteX2" fmla="*/ 28476 w 27578"/>
                    <a:gd name="connsiteY2" fmla="*/ 8785 h 19077"/>
                    <a:gd name="connsiteX3" fmla="*/ 9798 w 27578"/>
                    <a:gd name="connsiteY3" fmla="*/ 2172 h 19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78" h="19077">
                      <a:moveTo>
                        <a:pt x="9798" y="2172"/>
                      </a:moveTo>
                      <a:cubicBezTo>
                        <a:pt x="2871" y="5168"/>
                        <a:pt x="-679" y="12909"/>
                        <a:pt x="1571" y="20114"/>
                      </a:cubicBezTo>
                      <a:lnTo>
                        <a:pt x="28476" y="8785"/>
                      </a:lnTo>
                      <a:cubicBezTo>
                        <a:pt x="24867" y="2118"/>
                        <a:pt x="16799" y="-739"/>
                        <a:pt x="9798" y="217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05" name="任意多边形: 形状 286"/>
                <p:cNvSpPr/>
                <p:nvPr/>
              </p:nvSpPr>
              <p:spPr>
                <a:xfrm>
                  <a:off x="-8981428" y="5051593"/>
                  <a:ext cx="27539" cy="19070"/>
                </a:xfrm>
                <a:custGeom>
                  <a:avLst/>
                  <a:gdLst>
                    <a:gd name="connsiteX0" fmla="*/ 9859 w 27539"/>
                    <a:gd name="connsiteY0" fmla="*/ 2152 h 19070"/>
                    <a:gd name="connsiteX1" fmla="*/ 1532 w 27539"/>
                    <a:gd name="connsiteY1" fmla="*/ 20107 h 19070"/>
                    <a:gd name="connsiteX2" fmla="*/ 28437 w 27539"/>
                    <a:gd name="connsiteY2" fmla="*/ 8779 h 19070"/>
                    <a:gd name="connsiteX3" fmla="*/ 9859 w 27539"/>
                    <a:gd name="connsiteY3" fmla="*/ 2151 h 19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39" h="19070">
                      <a:moveTo>
                        <a:pt x="9859" y="2152"/>
                      </a:moveTo>
                      <a:cubicBezTo>
                        <a:pt x="2934" y="5162"/>
                        <a:pt x="-644" y="12877"/>
                        <a:pt x="1532" y="20107"/>
                      </a:cubicBezTo>
                      <a:lnTo>
                        <a:pt x="28437" y="8779"/>
                      </a:lnTo>
                      <a:cubicBezTo>
                        <a:pt x="24857" y="2136"/>
                        <a:pt x="16835" y="-726"/>
                        <a:pt x="9859" y="215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06" name="任意多边形: 形状 287"/>
                <p:cNvSpPr/>
                <p:nvPr/>
              </p:nvSpPr>
              <p:spPr>
                <a:xfrm>
                  <a:off x="-9115652" y="5108011"/>
                  <a:ext cx="27591" cy="19181"/>
                </a:xfrm>
                <a:custGeom>
                  <a:avLst/>
                  <a:gdLst>
                    <a:gd name="connsiteX0" fmla="*/ 9839 w 27591"/>
                    <a:gd name="connsiteY0" fmla="*/ 2092 h 19181"/>
                    <a:gd name="connsiteX1" fmla="*/ 1584 w 27591"/>
                    <a:gd name="connsiteY1" fmla="*/ 20218 h 19181"/>
                    <a:gd name="connsiteX2" fmla="*/ 28489 w 27591"/>
                    <a:gd name="connsiteY2" fmla="*/ 8889 h 19181"/>
                    <a:gd name="connsiteX3" fmla="*/ 9839 w 27591"/>
                    <a:gd name="connsiteY3" fmla="*/ 2092 h 19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91" h="19181">
                      <a:moveTo>
                        <a:pt x="9839" y="2092"/>
                      </a:moveTo>
                      <a:cubicBezTo>
                        <a:pt x="2864" y="5141"/>
                        <a:pt x="-695" y="12954"/>
                        <a:pt x="1584" y="20218"/>
                      </a:cubicBezTo>
                      <a:lnTo>
                        <a:pt x="28489" y="8889"/>
                      </a:lnTo>
                      <a:cubicBezTo>
                        <a:pt x="24898" y="2219"/>
                        <a:pt x="16880" y="-703"/>
                        <a:pt x="9839" y="209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07" name="任意多边形: 形状 288"/>
                <p:cNvSpPr/>
                <p:nvPr/>
              </p:nvSpPr>
              <p:spPr>
                <a:xfrm>
                  <a:off x="-9247127" y="5164411"/>
                  <a:ext cx="21240" cy="6354"/>
                </a:xfrm>
                <a:custGeom>
                  <a:avLst/>
                  <a:gdLst>
                    <a:gd name="connsiteX0" fmla="*/ 7142 w 21240"/>
                    <a:gd name="connsiteY0" fmla="*/ 2123 h 6354"/>
                    <a:gd name="connsiteX1" fmla="*/ 898 w 21240"/>
                    <a:gd name="connsiteY1" fmla="*/ 7391 h 6354"/>
                    <a:gd name="connsiteX2" fmla="*/ 22139 w 21240"/>
                    <a:gd name="connsiteY2" fmla="*/ 4431 h 6354"/>
                    <a:gd name="connsiteX3" fmla="*/ 7142 w 21240"/>
                    <a:gd name="connsiteY3" fmla="*/ 2123 h 6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240" h="6354">
                      <a:moveTo>
                        <a:pt x="7142" y="2123"/>
                      </a:moveTo>
                      <a:cubicBezTo>
                        <a:pt x="4584" y="3220"/>
                        <a:pt x="2410" y="5054"/>
                        <a:pt x="898" y="7391"/>
                      </a:cubicBezTo>
                      <a:cubicBezTo>
                        <a:pt x="7978" y="6740"/>
                        <a:pt x="14973" y="5678"/>
                        <a:pt x="22139" y="4431"/>
                      </a:cubicBezTo>
                      <a:cubicBezTo>
                        <a:pt x="17945" y="963"/>
                        <a:pt x="12185" y="76"/>
                        <a:pt x="7142" y="2123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08" name="任意多边形: 形状 290"/>
                <p:cNvSpPr/>
                <p:nvPr/>
              </p:nvSpPr>
              <p:spPr>
                <a:xfrm>
                  <a:off x="-8859692" y="4683072"/>
                  <a:ext cx="539676" cy="277463"/>
                </a:xfrm>
                <a:custGeom>
                  <a:avLst/>
                  <a:gdLst>
                    <a:gd name="connsiteX0" fmla="*/ 25815 w 539676"/>
                    <a:gd name="connsiteY0" fmla="*/ 277464 h 277463"/>
                    <a:gd name="connsiteX1" fmla="*/ 539676 w 539676"/>
                    <a:gd name="connsiteY1" fmla="*/ 61627 h 277463"/>
                    <a:gd name="connsiteX2" fmla="*/ 513819 w 539676"/>
                    <a:gd name="connsiteY2" fmla="*/ 0 h 277463"/>
                    <a:gd name="connsiteX3" fmla="*/ 0 w 539676"/>
                    <a:gd name="connsiteY3" fmla="*/ 215822 h 277463"/>
                    <a:gd name="connsiteX4" fmla="*/ 25815 w 539676"/>
                    <a:gd name="connsiteY4" fmla="*/ 277464 h 277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9676" h="277463">
                      <a:moveTo>
                        <a:pt x="25815" y="277464"/>
                      </a:moveTo>
                      <a:lnTo>
                        <a:pt x="539676" y="61627"/>
                      </a:lnTo>
                      <a:lnTo>
                        <a:pt x="513819" y="0"/>
                      </a:lnTo>
                      <a:lnTo>
                        <a:pt x="0" y="215822"/>
                      </a:lnTo>
                      <a:lnTo>
                        <a:pt x="25815" y="277464"/>
                      </a:lnTo>
                      <a:close/>
                    </a:path>
                  </a:pathLst>
                </a:custGeom>
                <a:solidFill>
                  <a:srgbClr val="F1F2F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09" name="任意多边形: 形状 291"/>
                <p:cNvSpPr/>
                <p:nvPr/>
              </p:nvSpPr>
              <p:spPr>
                <a:xfrm>
                  <a:off x="-9089477" y="4136117"/>
                  <a:ext cx="539676" cy="277378"/>
                </a:xfrm>
                <a:custGeom>
                  <a:avLst/>
                  <a:gdLst>
                    <a:gd name="connsiteX0" fmla="*/ 0 w 539676"/>
                    <a:gd name="connsiteY0" fmla="*/ 215766 h 277378"/>
                    <a:gd name="connsiteX1" fmla="*/ 513862 w 539676"/>
                    <a:gd name="connsiteY1" fmla="*/ 0 h 277378"/>
                    <a:gd name="connsiteX2" fmla="*/ 539676 w 539676"/>
                    <a:gd name="connsiteY2" fmla="*/ 61528 h 277378"/>
                    <a:gd name="connsiteX3" fmla="*/ 25886 w 539676"/>
                    <a:gd name="connsiteY3" fmla="*/ 277379 h 277378"/>
                    <a:gd name="connsiteX4" fmla="*/ 0 w 539676"/>
                    <a:gd name="connsiteY4" fmla="*/ 215766 h 27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9676" h="277378">
                      <a:moveTo>
                        <a:pt x="0" y="215766"/>
                      </a:moveTo>
                      <a:lnTo>
                        <a:pt x="513862" y="0"/>
                      </a:lnTo>
                      <a:lnTo>
                        <a:pt x="539676" y="61528"/>
                      </a:lnTo>
                      <a:lnTo>
                        <a:pt x="25886" y="277379"/>
                      </a:lnTo>
                      <a:lnTo>
                        <a:pt x="0" y="215766"/>
                      </a:lnTo>
                      <a:close/>
                    </a:path>
                  </a:pathLst>
                </a:custGeom>
                <a:solidFill>
                  <a:srgbClr val="F1F2F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10" name="任意多边形: 形状 292"/>
                <p:cNvSpPr/>
                <p:nvPr/>
              </p:nvSpPr>
              <p:spPr>
                <a:xfrm>
                  <a:off x="-9064738" y="4195012"/>
                  <a:ext cx="719998" cy="706545"/>
                </a:xfrm>
                <a:custGeom>
                  <a:avLst/>
                  <a:gdLst>
                    <a:gd name="connsiteX0" fmla="*/ 206108 w 719998"/>
                    <a:gd name="connsiteY0" fmla="*/ 706545 h 706545"/>
                    <a:gd name="connsiteX1" fmla="*/ 719998 w 719998"/>
                    <a:gd name="connsiteY1" fmla="*/ 490737 h 706545"/>
                    <a:gd name="connsiteX2" fmla="*/ 513876 w 719998"/>
                    <a:gd name="connsiteY2" fmla="*/ 0 h 706545"/>
                    <a:gd name="connsiteX3" fmla="*/ 0 w 719998"/>
                    <a:gd name="connsiteY3" fmla="*/ 215794 h 706545"/>
                    <a:gd name="connsiteX4" fmla="*/ 206108 w 719998"/>
                    <a:gd name="connsiteY4" fmla="*/ 706545 h 706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9998" h="706545">
                      <a:moveTo>
                        <a:pt x="206108" y="706545"/>
                      </a:moveTo>
                      <a:lnTo>
                        <a:pt x="719998" y="490737"/>
                      </a:lnTo>
                      <a:lnTo>
                        <a:pt x="513876" y="0"/>
                      </a:lnTo>
                      <a:lnTo>
                        <a:pt x="0" y="215794"/>
                      </a:lnTo>
                      <a:lnTo>
                        <a:pt x="206108" y="706545"/>
                      </a:lnTo>
                      <a:close/>
                    </a:path>
                  </a:pathLst>
                </a:custGeom>
                <a:solidFill>
                  <a:srgbClr val="F7F6F7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11" name="任意多边形: 形状 295"/>
                <p:cNvSpPr/>
                <p:nvPr/>
              </p:nvSpPr>
              <p:spPr>
                <a:xfrm>
                  <a:off x="-9006144" y="3712379"/>
                  <a:ext cx="29834" cy="29830"/>
                </a:xfrm>
                <a:custGeom>
                  <a:avLst/>
                  <a:gdLst>
                    <a:gd name="connsiteX0" fmla="*/ 10034 w 29834"/>
                    <a:gd name="connsiteY0" fmla="*/ 2208 h 29830"/>
                    <a:gd name="connsiteX1" fmla="*/ 29561 w 29834"/>
                    <a:gd name="connsiteY1" fmla="*/ 10168 h 29830"/>
                    <a:gd name="connsiteX2" fmla="*/ 21600 w 29834"/>
                    <a:gd name="connsiteY2" fmla="*/ 29696 h 29830"/>
                    <a:gd name="connsiteX3" fmla="*/ 2073 w 29834"/>
                    <a:gd name="connsiteY3" fmla="*/ 21735 h 29830"/>
                    <a:gd name="connsiteX4" fmla="*/ 2061 w 29834"/>
                    <a:gd name="connsiteY4" fmla="*/ 21707 h 29830"/>
                    <a:gd name="connsiteX5" fmla="*/ 10034 w 29834"/>
                    <a:gd name="connsiteY5" fmla="*/ 2208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4" h="29830">
                      <a:moveTo>
                        <a:pt x="10034" y="2208"/>
                      </a:moveTo>
                      <a:cubicBezTo>
                        <a:pt x="17624" y="-986"/>
                        <a:pt x="26367" y="2578"/>
                        <a:pt x="29561" y="10168"/>
                      </a:cubicBezTo>
                      <a:cubicBezTo>
                        <a:pt x="32755" y="17759"/>
                        <a:pt x="29191" y="26502"/>
                        <a:pt x="21600" y="29696"/>
                      </a:cubicBezTo>
                      <a:cubicBezTo>
                        <a:pt x="14010" y="32890"/>
                        <a:pt x="5267" y="29326"/>
                        <a:pt x="2073" y="21735"/>
                      </a:cubicBezTo>
                      <a:cubicBezTo>
                        <a:pt x="2069" y="21726"/>
                        <a:pt x="2065" y="21716"/>
                        <a:pt x="2061" y="21707"/>
                      </a:cubicBezTo>
                      <a:cubicBezTo>
                        <a:pt x="-1121" y="14121"/>
                        <a:pt x="2448" y="5391"/>
                        <a:pt x="10034" y="220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12" name="任意多边形: 形状 296"/>
                <p:cNvSpPr/>
                <p:nvPr/>
              </p:nvSpPr>
              <p:spPr>
                <a:xfrm>
                  <a:off x="-9105657" y="3753884"/>
                  <a:ext cx="30533" cy="30124"/>
                </a:xfrm>
                <a:custGeom>
                  <a:avLst/>
                  <a:gdLst>
                    <a:gd name="connsiteX0" fmla="*/ 10408 w 30533"/>
                    <a:gd name="connsiteY0" fmla="*/ 2349 h 30124"/>
                    <a:gd name="connsiteX1" fmla="*/ 30119 w 30533"/>
                    <a:gd name="connsiteY1" fmla="*/ 9843 h 30124"/>
                    <a:gd name="connsiteX2" fmla="*/ 22624 w 30533"/>
                    <a:gd name="connsiteY2" fmla="*/ 29554 h 30124"/>
                    <a:gd name="connsiteX3" fmla="*/ 21921 w 30533"/>
                    <a:gd name="connsiteY3" fmla="*/ 29849 h 30124"/>
                    <a:gd name="connsiteX4" fmla="*/ 2210 w 30533"/>
                    <a:gd name="connsiteY4" fmla="*/ 22354 h 30124"/>
                    <a:gd name="connsiteX5" fmla="*/ 9704 w 30533"/>
                    <a:gd name="connsiteY5" fmla="*/ 2643 h 30124"/>
                    <a:gd name="connsiteX6" fmla="*/ 10408 w 30533"/>
                    <a:gd name="connsiteY6" fmla="*/ 2349 h 30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533" h="30124">
                      <a:moveTo>
                        <a:pt x="10408" y="2349"/>
                      </a:moveTo>
                      <a:cubicBezTo>
                        <a:pt x="17921" y="-1025"/>
                        <a:pt x="26745" y="2331"/>
                        <a:pt x="30119" y="9843"/>
                      </a:cubicBezTo>
                      <a:cubicBezTo>
                        <a:pt x="33492" y="17356"/>
                        <a:pt x="30137" y="26181"/>
                        <a:pt x="22624" y="29554"/>
                      </a:cubicBezTo>
                      <a:cubicBezTo>
                        <a:pt x="22392" y="29658"/>
                        <a:pt x="22158" y="29756"/>
                        <a:pt x="21921" y="29849"/>
                      </a:cubicBezTo>
                      <a:cubicBezTo>
                        <a:pt x="14408" y="33222"/>
                        <a:pt x="5583" y="29867"/>
                        <a:pt x="2210" y="22354"/>
                      </a:cubicBezTo>
                      <a:cubicBezTo>
                        <a:pt x="-1164" y="14842"/>
                        <a:pt x="2192" y="6017"/>
                        <a:pt x="9704" y="2643"/>
                      </a:cubicBezTo>
                      <a:cubicBezTo>
                        <a:pt x="9936" y="2539"/>
                        <a:pt x="10171" y="2441"/>
                        <a:pt x="10408" y="234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13" name="任意多边形: 形状 297"/>
                <p:cNvSpPr/>
                <p:nvPr/>
              </p:nvSpPr>
              <p:spPr>
                <a:xfrm>
                  <a:off x="-9204449" y="3795692"/>
                  <a:ext cx="29822" cy="29759"/>
                </a:xfrm>
                <a:custGeom>
                  <a:avLst/>
                  <a:gdLst>
                    <a:gd name="connsiteX0" fmla="*/ 10104 w 29822"/>
                    <a:gd name="connsiteY0" fmla="*/ 2187 h 29759"/>
                    <a:gd name="connsiteX1" fmla="*/ 29603 w 29822"/>
                    <a:gd name="connsiteY1" fmla="*/ 10160 h 29759"/>
                    <a:gd name="connsiteX2" fmla="*/ 21659 w 29822"/>
                    <a:gd name="connsiteY2" fmla="*/ 29659 h 29759"/>
                    <a:gd name="connsiteX3" fmla="*/ 2075 w 29822"/>
                    <a:gd name="connsiteY3" fmla="*/ 21686 h 29759"/>
                    <a:gd name="connsiteX4" fmla="*/ 9947 w 29822"/>
                    <a:gd name="connsiteY4" fmla="*/ 2253 h 29759"/>
                    <a:gd name="connsiteX5" fmla="*/ 10104 w 29822"/>
                    <a:gd name="connsiteY5" fmla="*/ 2187 h 29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2" h="29759">
                      <a:moveTo>
                        <a:pt x="10104" y="2187"/>
                      </a:moveTo>
                      <a:cubicBezTo>
                        <a:pt x="17690" y="-970"/>
                        <a:pt x="26402" y="2592"/>
                        <a:pt x="29603" y="10160"/>
                      </a:cubicBezTo>
                      <a:cubicBezTo>
                        <a:pt x="32690" y="17738"/>
                        <a:pt x="29163" y="26395"/>
                        <a:pt x="21659" y="29659"/>
                      </a:cubicBezTo>
                      <a:cubicBezTo>
                        <a:pt x="14049" y="32789"/>
                        <a:pt x="5335" y="29242"/>
                        <a:pt x="2075" y="21686"/>
                      </a:cubicBezTo>
                      <a:cubicBezTo>
                        <a:pt x="-1118" y="14146"/>
                        <a:pt x="2406" y="5445"/>
                        <a:pt x="9947" y="2253"/>
                      </a:cubicBezTo>
                      <a:cubicBezTo>
                        <a:pt x="9999" y="2231"/>
                        <a:pt x="10051" y="2209"/>
                        <a:pt x="10104" y="218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14" name="任意多边形: 形状 298"/>
                <p:cNvSpPr/>
                <p:nvPr/>
              </p:nvSpPr>
              <p:spPr>
                <a:xfrm>
                  <a:off x="-9293659" y="3843743"/>
                  <a:ext cx="19980" cy="23272"/>
                </a:xfrm>
                <a:custGeom>
                  <a:avLst/>
                  <a:gdLst>
                    <a:gd name="connsiteX0" fmla="*/ 11617 w 19980"/>
                    <a:gd name="connsiteY0" fmla="*/ 23184 h 23272"/>
                    <a:gd name="connsiteX1" fmla="*/ 898 w 19980"/>
                    <a:gd name="connsiteY1" fmla="*/ 23382 h 23272"/>
                    <a:gd name="connsiteX2" fmla="*/ 17890 w 19980"/>
                    <a:gd name="connsiteY2" fmla="*/ 1037 h 23272"/>
                    <a:gd name="connsiteX3" fmla="*/ 19731 w 19980"/>
                    <a:gd name="connsiteY3" fmla="*/ 3685 h 23272"/>
                    <a:gd name="connsiteX4" fmla="*/ 11712 w 19980"/>
                    <a:gd name="connsiteY4" fmla="*/ 23145 h 23272"/>
                    <a:gd name="connsiteX5" fmla="*/ 11617 w 19980"/>
                    <a:gd name="connsiteY5" fmla="*/ 23184 h 23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980" h="23272">
                      <a:moveTo>
                        <a:pt x="11617" y="23184"/>
                      </a:moveTo>
                      <a:cubicBezTo>
                        <a:pt x="8200" y="24613"/>
                        <a:pt x="4366" y="24684"/>
                        <a:pt x="898" y="23382"/>
                      </a:cubicBezTo>
                      <a:cubicBezTo>
                        <a:pt x="6017" y="15535"/>
                        <a:pt x="11696" y="8067"/>
                        <a:pt x="17890" y="1037"/>
                      </a:cubicBezTo>
                      <a:cubicBezTo>
                        <a:pt x="18577" y="1866"/>
                        <a:pt x="19193" y="2752"/>
                        <a:pt x="19731" y="3685"/>
                      </a:cubicBezTo>
                      <a:cubicBezTo>
                        <a:pt x="22891" y="11273"/>
                        <a:pt x="19300" y="19985"/>
                        <a:pt x="11712" y="23145"/>
                      </a:cubicBezTo>
                      <a:cubicBezTo>
                        <a:pt x="11681" y="23158"/>
                        <a:pt x="11649" y="23171"/>
                        <a:pt x="11617" y="2318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15" name="任意多边形: 形状 299"/>
                <p:cNvSpPr/>
                <p:nvPr/>
              </p:nvSpPr>
              <p:spPr>
                <a:xfrm>
                  <a:off x="-8829245" y="3717044"/>
                  <a:ext cx="29845" cy="29858"/>
                </a:xfrm>
                <a:custGeom>
                  <a:avLst/>
                  <a:gdLst>
                    <a:gd name="connsiteX0" fmla="*/ 10044 w 29845"/>
                    <a:gd name="connsiteY0" fmla="*/ 2201 h 29858"/>
                    <a:gd name="connsiteX1" fmla="*/ 29579 w 29845"/>
                    <a:gd name="connsiteY1" fmla="*/ 10196 h 29858"/>
                    <a:gd name="connsiteX2" fmla="*/ 21583 w 29845"/>
                    <a:gd name="connsiteY2" fmla="*/ 29731 h 29858"/>
                    <a:gd name="connsiteX3" fmla="*/ 2057 w 29845"/>
                    <a:gd name="connsiteY3" fmla="*/ 21757 h 29858"/>
                    <a:gd name="connsiteX4" fmla="*/ 10044 w 29845"/>
                    <a:gd name="connsiteY4" fmla="*/ 2201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45" h="29858">
                      <a:moveTo>
                        <a:pt x="10044" y="2201"/>
                      </a:moveTo>
                      <a:cubicBezTo>
                        <a:pt x="17646" y="-986"/>
                        <a:pt x="26392" y="2594"/>
                        <a:pt x="29579" y="10196"/>
                      </a:cubicBezTo>
                      <a:cubicBezTo>
                        <a:pt x="32765" y="17799"/>
                        <a:pt x="29185" y="26544"/>
                        <a:pt x="21583" y="29731"/>
                      </a:cubicBezTo>
                      <a:cubicBezTo>
                        <a:pt x="13989" y="32914"/>
                        <a:pt x="5252" y="29346"/>
                        <a:pt x="2057" y="21757"/>
                      </a:cubicBezTo>
                      <a:cubicBezTo>
                        <a:pt x="-1119" y="14151"/>
                        <a:pt x="2452" y="5409"/>
                        <a:pt x="10044" y="220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16" name="任意多边形: 形状 300"/>
                <p:cNvSpPr/>
                <p:nvPr/>
              </p:nvSpPr>
              <p:spPr>
                <a:xfrm>
                  <a:off x="-8928380" y="3758601"/>
                  <a:ext cx="29860" cy="29886"/>
                </a:xfrm>
                <a:custGeom>
                  <a:avLst/>
                  <a:gdLst>
                    <a:gd name="connsiteX0" fmla="*/ 9998 w 29860"/>
                    <a:gd name="connsiteY0" fmla="*/ 2220 h 29886"/>
                    <a:gd name="connsiteX1" fmla="*/ 29575 w 29860"/>
                    <a:gd name="connsiteY1" fmla="*/ 10163 h 29886"/>
                    <a:gd name="connsiteX2" fmla="*/ 21632 w 29860"/>
                    <a:gd name="connsiteY2" fmla="*/ 29740 h 29886"/>
                    <a:gd name="connsiteX3" fmla="*/ 2055 w 29860"/>
                    <a:gd name="connsiteY3" fmla="*/ 21797 h 29886"/>
                    <a:gd name="connsiteX4" fmla="*/ 2039 w 29860"/>
                    <a:gd name="connsiteY4" fmla="*/ 21761 h 29886"/>
                    <a:gd name="connsiteX5" fmla="*/ 9998 w 29860"/>
                    <a:gd name="connsiteY5" fmla="*/ 2219 h 2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60" h="29886">
                      <a:moveTo>
                        <a:pt x="9998" y="2220"/>
                      </a:moveTo>
                      <a:cubicBezTo>
                        <a:pt x="17597" y="-993"/>
                        <a:pt x="26362" y="2563"/>
                        <a:pt x="29575" y="10163"/>
                      </a:cubicBezTo>
                      <a:cubicBezTo>
                        <a:pt x="32788" y="17762"/>
                        <a:pt x="29232" y="26528"/>
                        <a:pt x="21632" y="29740"/>
                      </a:cubicBezTo>
                      <a:cubicBezTo>
                        <a:pt x="14032" y="32953"/>
                        <a:pt x="5267" y="29397"/>
                        <a:pt x="2055" y="21797"/>
                      </a:cubicBezTo>
                      <a:cubicBezTo>
                        <a:pt x="2049" y="21785"/>
                        <a:pt x="2044" y="21773"/>
                        <a:pt x="2039" y="21761"/>
                      </a:cubicBezTo>
                      <a:cubicBezTo>
                        <a:pt x="-1098" y="14167"/>
                        <a:pt x="2448" y="5461"/>
                        <a:pt x="9998" y="221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17" name="任意多边形: 形状 301"/>
                <p:cNvSpPr/>
                <p:nvPr/>
              </p:nvSpPr>
              <p:spPr>
                <a:xfrm>
                  <a:off x="-9027549" y="3800334"/>
                  <a:ext cx="29813" cy="29773"/>
                </a:xfrm>
                <a:custGeom>
                  <a:avLst/>
                  <a:gdLst>
                    <a:gd name="connsiteX0" fmla="*/ 10056 w 29813"/>
                    <a:gd name="connsiteY0" fmla="*/ 2204 h 29773"/>
                    <a:gd name="connsiteX1" fmla="*/ 29544 w 29813"/>
                    <a:gd name="connsiteY1" fmla="*/ 10155 h 29773"/>
                    <a:gd name="connsiteX2" fmla="*/ 21593 w 29813"/>
                    <a:gd name="connsiteY2" fmla="*/ 29643 h 29773"/>
                    <a:gd name="connsiteX3" fmla="*/ 2105 w 29813"/>
                    <a:gd name="connsiteY3" fmla="*/ 21692 h 29773"/>
                    <a:gd name="connsiteX4" fmla="*/ 2098 w 29813"/>
                    <a:gd name="connsiteY4" fmla="*/ 21675 h 29773"/>
                    <a:gd name="connsiteX5" fmla="*/ 9837 w 29813"/>
                    <a:gd name="connsiteY5" fmla="*/ 2296 h 29773"/>
                    <a:gd name="connsiteX6" fmla="*/ 10056 w 29813"/>
                    <a:gd name="connsiteY6" fmla="*/ 2204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13" h="29773">
                      <a:moveTo>
                        <a:pt x="10056" y="2204"/>
                      </a:moveTo>
                      <a:cubicBezTo>
                        <a:pt x="17633" y="-982"/>
                        <a:pt x="26358" y="2578"/>
                        <a:pt x="29544" y="10155"/>
                      </a:cubicBezTo>
                      <a:cubicBezTo>
                        <a:pt x="32729" y="17732"/>
                        <a:pt x="29170" y="26457"/>
                        <a:pt x="21593" y="29643"/>
                      </a:cubicBezTo>
                      <a:cubicBezTo>
                        <a:pt x="14015" y="32829"/>
                        <a:pt x="5290" y="29269"/>
                        <a:pt x="2105" y="21692"/>
                      </a:cubicBezTo>
                      <a:cubicBezTo>
                        <a:pt x="2102" y="21686"/>
                        <a:pt x="2100" y="21680"/>
                        <a:pt x="2098" y="21675"/>
                      </a:cubicBezTo>
                      <a:cubicBezTo>
                        <a:pt x="-1117" y="14186"/>
                        <a:pt x="2348" y="5510"/>
                        <a:pt x="9837" y="2296"/>
                      </a:cubicBezTo>
                      <a:cubicBezTo>
                        <a:pt x="9910" y="2264"/>
                        <a:pt x="9983" y="2234"/>
                        <a:pt x="10056" y="220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18" name="任意多边形: 形状 302"/>
                <p:cNvSpPr/>
                <p:nvPr/>
              </p:nvSpPr>
              <p:spPr>
                <a:xfrm>
                  <a:off x="-9126729" y="3841984"/>
                  <a:ext cx="29773" cy="29773"/>
                </a:xfrm>
                <a:custGeom>
                  <a:avLst/>
                  <a:gdLst>
                    <a:gd name="connsiteX0" fmla="*/ 10126 w 29773"/>
                    <a:gd name="connsiteY0" fmla="*/ 2158 h 29773"/>
                    <a:gd name="connsiteX1" fmla="*/ 29549 w 29773"/>
                    <a:gd name="connsiteY1" fmla="*/ 10265 h 29773"/>
                    <a:gd name="connsiteX2" fmla="*/ 21443 w 29773"/>
                    <a:gd name="connsiteY2" fmla="*/ 29688 h 29773"/>
                    <a:gd name="connsiteX3" fmla="*/ 2068 w 29773"/>
                    <a:gd name="connsiteY3" fmla="*/ 21700 h 29773"/>
                    <a:gd name="connsiteX4" fmla="*/ 10008 w 29773"/>
                    <a:gd name="connsiteY4" fmla="*/ 2207 h 29773"/>
                    <a:gd name="connsiteX5" fmla="*/ 10126 w 29773"/>
                    <a:gd name="connsiteY5" fmla="*/ 2158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73" h="29773">
                      <a:moveTo>
                        <a:pt x="10126" y="2158"/>
                      </a:moveTo>
                      <a:cubicBezTo>
                        <a:pt x="17728" y="-967"/>
                        <a:pt x="26424" y="2662"/>
                        <a:pt x="29549" y="10265"/>
                      </a:cubicBezTo>
                      <a:cubicBezTo>
                        <a:pt x="32675" y="17867"/>
                        <a:pt x="29045" y="26563"/>
                        <a:pt x="21443" y="29688"/>
                      </a:cubicBezTo>
                      <a:cubicBezTo>
                        <a:pt x="13887" y="32795"/>
                        <a:pt x="5239" y="29229"/>
                        <a:pt x="2068" y="21700"/>
                      </a:cubicBezTo>
                      <a:cubicBezTo>
                        <a:pt x="-1122" y="14125"/>
                        <a:pt x="2433" y="5397"/>
                        <a:pt x="10008" y="2207"/>
                      </a:cubicBezTo>
                      <a:cubicBezTo>
                        <a:pt x="10047" y="2191"/>
                        <a:pt x="10086" y="2174"/>
                        <a:pt x="10126" y="215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19" name="任意多边形: 形状 303"/>
                <p:cNvSpPr/>
                <p:nvPr/>
              </p:nvSpPr>
              <p:spPr>
                <a:xfrm>
                  <a:off x="-9225791" y="3883584"/>
                  <a:ext cx="29810" cy="29763"/>
                </a:xfrm>
                <a:custGeom>
                  <a:avLst/>
                  <a:gdLst>
                    <a:gd name="connsiteX0" fmla="*/ 10007 w 29810"/>
                    <a:gd name="connsiteY0" fmla="*/ 2204 h 29763"/>
                    <a:gd name="connsiteX1" fmla="*/ 29549 w 29810"/>
                    <a:gd name="connsiteY1" fmla="*/ 10163 h 29763"/>
                    <a:gd name="connsiteX2" fmla="*/ 21572 w 29810"/>
                    <a:gd name="connsiteY2" fmla="*/ 29640 h 29763"/>
                    <a:gd name="connsiteX3" fmla="*/ 21520 w 29810"/>
                    <a:gd name="connsiteY3" fmla="*/ 29662 h 29763"/>
                    <a:gd name="connsiteX4" fmla="*/ 2049 w 29810"/>
                    <a:gd name="connsiteY4" fmla="*/ 21675 h 29763"/>
                    <a:gd name="connsiteX5" fmla="*/ 10007 w 29810"/>
                    <a:gd name="connsiteY5" fmla="*/ 2204 h 2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0" h="29763">
                      <a:moveTo>
                        <a:pt x="10007" y="2204"/>
                      </a:moveTo>
                      <a:cubicBezTo>
                        <a:pt x="17601" y="-983"/>
                        <a:pt x="26342" y="2577"/>
                        <a:pt x="29549" y="10163"/>
                      </a:cubicBezTo>
                      <a:cubicBezTo>
                        <a:pt x="32725" y="17744"/>
                        <a:pt x="29153" y="26464"/>
                        <a:pt x="21572" y="29640"/>
                      </a:cubicBezTo>
                      <a:cubicBezTo>
                        <a:pt x="21555" y="29647"/>
                        <a:pt x="21537" y="29655"/>
                        <a:pt x="21520" y="29662"/>
                      </a:cubicBezTo>
                      <a:cubicBezTo>
                        <a:pt x="13937" y="32799"/>
                        <a:pt x="5245" y="29233"/>
                        <a:pt x="2049" y="21675"/>
                      </a:cubicBezTo>
                      <a:cubicBezTo>
                        <a:pt x="-1108" y="14101"/>
                        <a:pt x="2449" y="5399"/>
                        <a:pt x="10007" y="220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20" name="任意多边形: 形状 304"/>
                <p:cNvSpPr/>
                <p:nvPr/>
              </p:nvSpPr>
              <p:spPr>
                <a:xfrm>
                  <a:off x="-9324373" y="3925193"/>
                  <a:ext cx="29273" cy="29836"/>
                </a:xfrm>
                <a:custGeom>
                  <a:avLst/>
                  <a:gdLst>
                    <a:gd name="connsiteX0" fmla="*/ 28992 w 29273"/>
                    <a:gd name="connsiteY0" fmla="*/ 10157 h 29836"/>
                    <a:gd name="connsiteX1" fmla="*/ 21069 w 29273"/>
                    <a:gd name="connsiteY1" fmla="*/ 29678 h 29836"/>
                    <a:gd name="connsiteX2" fmla="*/ 21020 w 29273"/>
                    <a:gd name="connsiteY2" fmla="*/ 29699 h 29836"/>
                    <a:gd name="connsiteX3" fmla="*/ 1455 w 29273"/>
                    <a:gd name="connsiteY3" fmla="*/ 21725 h 29836"/>
                    <a:gd name="connsiteX4" fmla="*/ 1450 w 29273"/>
                    <a:gd name="connsiteY4" fmla="*/ 21712 h 29836"/>
                    <a:gd name="connsiteX5" fmla="*/ 898 w 29273"/>
                    <a:gd name="connsiteY5" fmla="*/ 18654 h 29836"/>
                    <a:gd name="connsiteX6" fmla="*/ 3163 w 29273"/>
                    <a:gd name="connsiteY6" fmla="*/ 7651 h 29836"/>
                    <a:gd name="connsiteX7" fmla="*/ 9451 w 29273"/>
                    <a:gd name="connsiteY7" fmla="*/ 2185 h 29836"/>
                    <a:gd name="connsiteX8" fmla="*/ 28992 w 29273"/>
                    <a:gd name="connsiteY8" fmla="*/ 10157 h 29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273" h="29836">
                      <a:moveTo>
                        <a:pt x="28992" y="10157"/>
                      </a:moveTo>
                      <a:cubicBezTo>
                        <a:pt x="32195" y="17736"/>
                        <a:pt x="28648" y="26476"/>
                        <a:pt x="21069" y="29678"/>
                      </a:cubicBezTo>
                      <a:cubicBezTo>
                        <a:pt x="21053" y="29685"/>
                        <a:pt x="21036" y="29692"/>
                        <a:pt x="21020" y="29699"/>
                      </a:cubicBezTo>
                      <a:cubicBezTo>
                        <a:pt x="13415" y="32900"/>
                        <a:pt x="4656" y="29329"/>
                        <a:pt x="1455" y="21725"/>
                      </a:cubicBezTo>
                      <a:cubicBezTo>
                        <a:pt x="1453" y="21721"/>
                        <a:pt x="1452" y="21716"/>
                        <a:pt x="1450" y="21712"/>
                      </a:cubicBezTo>
                      <a:cubicBezTo>
                        <a:pt x="1167" y="20713"/>
                        <a:pt x="982" y="19689"/>
                        <a:pt x="898" y="18654"/>
                      </a:cubicBezTo>
                      <a:cubicBezTo>
                        <a:pt x="1606" y="15000"/>
                        <a:pt x="2314" y="11262"/>
                        <a:pt x="3163" y="7651"/>
                      </a:cubicBezTo>
                      <a:cubicBezTo>
                        <a:pt x="4690" y="5262"/>
                        <a:pt x="6873" y="3365"/>
                        <a:pt x="9451" y="2185"/>
                      </a:cubicBezTo>
                      <a:cubicBezTo>
                        <a:pt x="17049" y="-967"/>
                        <a:pt x="25767" y="2590"/>
                        <a:pt x="28992" y="1015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21" name="任意多边形: 形状 305"/>
                <p:cNvSpPr/>
                <p:nvPr/>
              </p:nvSpPr>
              <p:spPr>
                <a:xfrm>
                  <a:off x="-8751571" y="3763288"/>
                  <a:ext cx="29853" cy="29858"/>
                </a:xfrm>
                <a:custGeom>
                  <a:avLst/>
                  <a:gdLst>
                    <a:gd name="connsiteX0" fmla="*/ 10041 w 29853"/>
                    <a:gd name="connsiteY0" fmla="*/ 2206 h 29858"/>
                    <a:gd name="connsiteX1" fmla="*/ 29582 w 29853"/>
                    <a:gd name="connsiteY1" fmla="*/ 10184 h 29858"/>
                    <a:gd name="connsiteX2" fmla="*/ 21604 w 29853"/>
                    <a:gd name="connsiteY2" fmla="*/ 29726 h 29858"/>
                    <a:gd name="connsiteX3" fmla="*/ 2068 w 29853"/>
                    <a:gd name="connsiteY3" fmla="*/ 21762 h 29858"/>
                    <a:gd name="connsiteX4" fmla="*/ 10041 w 29853"/>
                    <a:gd name="connsiteY4" fmla="*/ 2206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53" h="29858">
                      <a:moveTo>
                        <a:pt x="10041" y="2206"/>
                      </a:moveTo>
                      <a:cubicBezTo>
                        <a:pt x="17640" y="-987"/>
                        <a:pt x="26389" y="2585"/>
                        <a:pt x="29582" y="10184"/>
                      </a:cubicBezTo>
                      <a:cubicBezTo>
                        <a:pt x="32775" y="17784"/>
                        <a:pt x="29203" y="26533"/>
                        <a:pt x="21604" y="29726"/>
                      </a:cubicBezTo>
                      <a:cubicBezTo>
                        <a:pt x="14010" y="32917"/>
                        <a:pt x="5267" y="29352"/>
                        <a:pt x="2068" y="21762"/>
                      </a:cubicBezTo>
                      <a:cubicBezTo>
                        <a:pt x="-1127" y="14160"/>
                        <a:pt x="2442" y="5407"/>
                        <a:pt x="10041" y="220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22" name="任意多边形: 形状 306"/>
                <p:cNvSpPr/>
                <p:nvPr/>
              </p:nvSpPr>
              <p:spPr>
                <a:xfrm>
                  <a:off x="-8850637" y="3804991"/>
                  <a:ext cx="29795" cy="29773"/>
                </a:xfrm>
                <a:custGeom>
                  <a:avLst/>
                  <a:gdLst>
                    <a:gd name="connsiteX0" fmla="*/ 10067 w 29795"/>
                    <a:gd name="connsiteY0" fmla="*/ 2192 h 29773"/>
                    <a:gd name="connsiteX1" fmla="*/ 29538 w 29795"/>
                    <a:gd name="connsiteY1" fmla="*/ 10184 h 29773"/>
                    <a:gd name="connsiteX2" fmla="*/ 21546 w 29795"/>
                    <a:gd name="connsiteY2" fmla="*/ 29655 h 29773"/>
                    <a:gd name="connsiteX3" fmla="*/ 2081 w 29795"/>
                    <a:gd name="connsiteY3" fmla="*/ 21677 h 29773"/>
                    <a:gd name="connsiteX4" fmla="*/ 9922 w 29795"/>
                    <a:gd name="connsiteY4" fmla="*/ 2252 h 29773"/>
                    <a:gd name="connsiteX5" fmla="*/ 10067 w 29795"/>
                    <a:gd name="connsiteY5" fmla="*/ 2192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5" h="29773">
                      <a:moveTo>
                        <a:pt x="10067" y="2192"/>
                      </a:moveTo>
                      <a:cubicBezTo>
                        <a:pt x="17651" y="-978"/>
                        <a:pt x="26368" y="2600"/>
                        <a:pt x="29538" y="10184"/>
                      </a:cubicBezTo>
                      <a:cubicBezTo>
                        <a:pt x="32708" y="17768"/>
                        <a:pt x="29129" y="26485"/>
                        <a:pt x="21546" y="29655"/>
                      </a:cubicBezTo>
                      <a:cubicBezTo>
                        <a:pt x="13967" y="32822"/>
                        <a:pt x="5256" y="29252"/>
                        <a:pt x="2081" y="21677"/>
                      </a:cubicBezTo>
                      <a:cubicBezTo>
                        <a:pt x="-1118" y="14147"/>
                        <a:pt x="2393" y="5451"/>
                        <a:pt x="9922" y="2252"/>
                      </a:cubicBezTo>
                      <a:cubicBezTo>
                        <a:pt x="9970" y="2232"/>
                        <a:pt x="10019" y="2211"/>
                        <a:pt x="10067" y="219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23" name="任意多边形: 形状 307"/>
                <p:cNvSpPr/>
                <p:nvPr/>
              </p:nvSpPr>
              <p:spPr>
                <a:xfrm>
                  <a:off x="-8949825" y="3846571"/>
                  <a:ext cx="29886" cy="29835"/>
                </a:xfrm>
                <a:custGeom>
                  <a:avLst/>
                  <a:gdLst>
                    <a:gd name="connsiteX0" fmla="*/ 10046 w 29886"/>
                    <a:gd name="connsiteY0" fmla="*/ 2159 h 29835"/>
                    <a:gd name="connsiteX1" fmla="*/ 29616 w 29886"/>
                    <a:gd name="connsiteY1" fmla="*/ 10145 h 29835"/>
                    <a:gd name="connsiteX2" fmla="*/ 21624 w 29886"/>
                    <a:gd name="connsiteY2" fmla="*/ 29703 h 29835"/>
                    <a:gd name="connsiteX3" fmla="*/ 2066 w 29886"/>
                    <a:gd name="connsiteY3" fmla="*/ 21711 h 29835"/>
                    <a:gd name="connsiteX4" fmla="*/ 10046 w 29886"/>
                    <a:gd name="connsiteY4" fmla="*/ 2159 h 29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86" h="29835">
                      <a:moveTo>
                        <a:pt x="10046" y="2159"/>
                      </a:moveTo>
                      <a:cubicBezTo>
                        <a:pt x="17655" y="-944"/>
                        <a:pt x="26350" y="2604"/>
                        <a:pt x="29616" y="10145"/>
                      </a:cubicBezTo>
                      <a:cubicBezTo>
                        <a:pt x="32810" y="17753"/>
                        <a:pt x="29232" y="26509"/>
                        <a:pt x="21624" y="29703"/>
                      </a:cubicBezTo>
                      <a:cubicBezTo>
                        <a:pt x="14016" y="32897"/>
                        <a:pt x="5260" y="29319"/>
                        <a:pt x="2066" y="21711"/>
                      </a:cubicBezTo>
                      <a:cubicBezTo>
                        <a:pt x="-1126" y="14108"/>
                        <a:pt x="2446" y="5357"/>
                        <a:pt x="10046" y="215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24" name="任意多边形: 形状 308"/>
                <p:cNvSpPr/>
                <p:nvPr/>
              </p:nvSpPr>
              <p:spPr>
                <a:xfrm>
                  <a:off x="-9048954" y="3888218"/>
                  <a:ext cx="29769" cy="29773"/>
                </a:xfrm>
                <a:custGeom>
                  <a:avLst/>
                  <a:gdLst>
                    <a:gd name="connsiteX0" fmla="*/ 10051 w 29769"/>
                    <a:gd name="connsiteY0" fmla="*/ 2187 h 29773"/>
                    <a:gd name="connsiteX1" fmla="*/ 29516 w 29769"/>
                    <a:gd name="connsiteY1" fmla="*/ 10194 h 29773"/>
                    <a:gd name="connsiteX2" fmla="*/ 21509 w 29769"/>
                    <a:gd name="connsiteY2" fmla="*/ 29659 h 29773"/>
                    <a:gd name="connsiteX3" fmla="*/ 2064 w 29769"/>
                    <a:gd name="connsiteY3" fmla="*/ 21701 h 29773"/>
                    <a:gd name="connsiteX4" fmla="*/ 10029 w 29769"/>
                    <a:gd name="connsiteY4" fmla="*/ 2197 h 29773"/>
                    <a:gd name="connsiteX5" fmla="*/ 10051 w 29769"/>
                    <a:gd name="connsiteY5" fmla="*/ 2187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69" h="29773">
                      <a:moveTo>
                        <a:pt x="10051" y="2187"/>
                      </a:moveTo>
                      <a:cubicBezTo>
                        <a:pt x="17637" y="-977"/>
                        <a:pt x="26352" y="2608"/>
                        <a:pt x="29516" y="10194"/>
                      </a:cubicBezTo>
                      <a:cubicBezTo>
                        <a:pt x="32680" y="17780"/>
                        <a:pt x="29095" y="26495"/>
                        <a:pt x="21509" y="29659"/>
                      </a:cubicBezTo>
                      <a:cubicBezTo>
                        <a:pt x="13942" y="32815"/>
                        <a:pt x="5247" y="29257"/>
                        <a:pt x="2064" y="21701"/>
                      </a:cubicBezTo>
                      <a:cubicBezTo>
                        <a:pt x="-1122" y="14115"/>
                        <a:pt x="2443" y="5383"/>
                        <a:pt x="10029" y="2197"/>
                      </a:cubicBezTo>
                      <a:cubicBezTo>
                        <a:pt x="10036" y="2194"/>
                        <a:pt x="10043" y="2190"/>
                        <a:pt x="10051" y="218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25" name="任意多边形: 形状 309"/>
                <p:cNvSpPr/>
                <p:nvPr/>
              </p:nvSpPr>
              <p:spPr>
                <a:xfrm>
                  <a:off x="-9148064" y="3929817"/>
                  <a:ext cx="29849" cy="29858"/>
                </a:xfrm>
                <a:custGeom>
                  <a:avLst/>
                  <a:gdLst>
                    <a:gd name="connsiteX0" fmla="*/ 10036 w 29849"/>
                    <a:gd name="connsiteY0" fmla="*/ 2206 h 29858"/>
                    <a:gd name="connsiteX1" fmla="*/ 29578 w 29849"/>
                    <a:gd name="connsiteY1" fmla="*/ 10184 h 29858"/>
                    <a:gd name="connsiteX2" fmla="*/ 21600 w 29849"/>
                    <a:gd name="connsiteY2" fmla="*/ 29726 h 29858"/>
                    <a:gd name="connsiteX3" fmla="*/ 2064 w 29849"/>
                    <a:gd name="connsiteY3" fmla="*/ 21762 h 29858"/>
                    <a:gd name="connsiteX4" fmla="*/ 10036 w 29849"/>
                    <a:gd name="connsiteY4" fmla="*/ 2206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49" h="29858">
                      <a:moveTo>
                        <a:pt x="10036" y="2206"/>
                      </a:moveTo>
                      <a:cubicBezTo>
                        <a:pt x="17636" y="-987"/>
                        <a:pt x="26385" y="2585"/>
                        <a:pt x="29578" y="10184"/>
                      </a:cubicBezTo>
                      <a:cubicBezTo>
                        <a:pt x="32771" y="17784"/>
                        <a:pt x="29199" y="26533"/>
                        <a:pt x="21600" y="29726"/>
                      </a:cubicBezTo>
                      <a:cubicBezTo>
                        <a:pt x="14006" y="32917"/>
                        <a:pt x="5263" y="29352"/>
                        <a:pt x="2064" y="21762"/>
                      </a:cubicBezTo>
                      <a:cubicBezTo>
                        <a:pt x="-1122" y="14160"/>
                        <a:pt x="2443" y="5413"/>
                        <a:pt x="10036" y="220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26" name="任意多边形: 形状 310"/>
                <p:cNvSpPr/>
                <p:nvPr/>
              </p:nvSpPr>
              <p:spPr>
                <a:xfrm>
                  <a:off x="-9247128" y="3971460"/>
                  <a:ext cx="29814" cy="29847"/>
                </a:xfrm>
                <a:custGeom>
                  <a:avLst/>
                  <a:gdLst>
                    <a:gd name="connsiteX0" fmla="*/ 9975 w 29814"/>
                    <a:gd name="connsiteY0" fmla="*/ 2224 h 29847"/>
                    <a:gd name="connsiteX1" fmla="*/ 29525 w 29814"/>
                    <a:gd name="connsiteY1" fmla="*/ 10129 h 29847"/>
                    <a:gd name="connsiteX2" fmla="*/ 29559 w 29814"/>
                    <a:gd name="connsiteY2" fmla="*/ 10211 h 29847"/>
                    <a:gd name="connsiteX3" fmla="*/ 21573 w 29814"/>
                    <a:gd name="connsiteY3" fmla="*/ 29710 h 29847"/>
                    <a:gd name="connsiteX4" fmla="*/ 2003 w 29814"/>
                    <a:gd name="connsiteY4" fmla="*/ 21752 h 29847"/>
                    <a:gd name="connsiteX5" fmla="*/ 9975 w 29814"/>
                    <a:gd name="connsiteY5" fmla="*/ 2224 h 29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4" h="29847">
                      <a:moveTo>
                        <a:pt x="9975" y="2224"/>
                      </a:moveTo>
                      <a:cubicBezTo>
                        <a:pt x="17557" y="-991"/>
                        <a:pt x="26309" y="2548"/>
                        <a:pt x="29525" y="10129"/>
                      </a:cubicBezTo>
                      <a:cubicBezTo>
                        <a:pt x="29537" y="10156"/>
                        <a:pt x="29548" y="10184"/>
                        <a:pt x="29559" y="10211"/>
                      </a:cubicBezTo>
                      <a:cubicBezTo>
                        <a:pt x="32723" y="17801"/>
                        <a:pt x="29152" y="26520"/>
                        <a:pt x="21573" y="29710"/>
                      </a:cubicBezTo>
                      <a:cubicBezTo>
                        <a:pt x="13971" y="32908"/>
                        <a:pt x="5216" y="29347"/>
                        <a:pt x="2003" y="21752"/>
                      </a:cubicBezTo>
                      <a:cubicBezTo>
                        <a:pt x="-1066" y="14158"/>
                        <a:pt x="2468" y="5501"/>
                        <a:pt x="9975" y="222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27" name="任意多边形: 形状 311"/>
                <p:cNvSpPr/>
                <p:nvPr/>
              </p:nvSpPr>
              <p:spPr>
                <a:xfrm>
                  <a:off x="-8772921" y="3851263"/>
                  <a:ext cx="29791" cy="29773"/>
                </a:xfrm>
                <a:custGeom>
                  <a:avLst/>
                  <a:gdLst>
                    <a:gd name="connsiteX0" fmla="*/ 10051 w 29791"/>
                    <a:gd name="connsiteY0" fmla="*/ 2197 h 29773"/>
                    <a:gd name="connsiteX1" fmla="*/ 29529 w 29791"/>
                    <a:gd name="connsiteY1" fmla="*/ 10172 h 29773"/>
                    <a:gd name="connsiteX2" fmla="*/ 21553 w 29791"/>
                    <a:gd name="connsiteY2" fmla="*/ 29650 h 29773"/>
                    <a:gd name="connsiteX3" fmla="*/ 2078 w 29791"/>
                    <a:gd name="connsiteY3" fmla="*/ 21682 h 29773"/>
                    <a:gd name="connsiteX4" fmla="*/ 9939 w 29791"/>
                    <a:gd name="connsiteY4" fmla="*/ 2243 h 29773"/>
                    <a:gd name="connsiteX5" fmla="*/ 10051 w 29791"/>
                    <a:gd name="connsiteY5" fmla="*/ 2197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1" h="29773">
                      <a:moveTo>
                        <a:pt x="10051" y="2197"/>
                      </a:moveTo>
                      <a:cubicBezTo>
                        <a:pt x="17632" y="-980"/>
                        <a:pt x="26352" y="2591"/>
                        <a:pt x="29529" y="10172"/>
                      </a:cubicBezTo>
                      <a:cubicBezTo>
                        <a:pt x="32705" y="17753"/>
                        <a:pt x="29134" y="26474"/>
                        <a:pt x="21553" y="29650"/>
                      </a:cubicBezTo>
                      <a:cubicBezTo>
                        <a:pt x="13975" y="32825"/>
                        <a:pt x="5257" y="29258"/>
                        <a:pt x="2078" y="21682"/>
                      </a:cubicBezTo>
                      <a:cubicBezTo>
                        <a:pt x="-1119" y="14143"/>
                        <a:pt x="2400" y="5440"/>
                        <a:pt x="9939" y="2243"/>
                      </a:cubicBezTo>
                      <a:cubicBezTo>
                        <a:pt x="9976" y="2228"/>
                        <a:pt x="10013" y="2212"/>
                        <a:pt x="10051" y="219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28" name="任意多边形: 形状 312"/>
                <p:cNvSpPr/>
                <p:nvPr/>
              </p:nvSpPr>
              <p:spPr>
                <a:xfrm>
                  <a:off x="-8872027" y="3892907"/>
                  <a:ext cx="29776" cy="29745"/>
                </a:xfrm>
                <a:custGeom>
                  <a:avLst/>
                  <a:gdLst>
                    <a:gd name="connsiteX0" fmla="*/ 10046 w 29776"/>
                    <a:gd name="connsiteY0" fmla="*/ 2199 h 29745"/>
                    <a:gd name="connsiteX1" fmla="*/ 29511 w 29776"/>
                    <a:gd name="connsiteY1" fmla="*/ 10154 h 29745"/>
                    <a:gd name="connsiteX2" fmla="*/ 21556 w 29776"/>
                    <a:gd name="connsiteY2" fmla="*/ 29619 h 29745"/>
                    <a:gd name="connsiteX3" fmla="*/ 2091 w 29776"/>
                    <a:gd name="connsiteY3" fmla="*/ 21664 h 29745"/>
                    <a:gd name="connsiteX4" fmla="*/ 2088 w 29776"/>
                    <a:gd name="connsiteY4" fmla="*/ 21656 h 29745"/>
                    <a:gd name="connsiteX5" fmla="*/ 9871 w 29776"/>
                    <a:gd name="connsiteY5" fmla="*/ 2273 h 29745"/>
                    <a:gd name="connsiteX6" fmla="*/ 10046 w 29776"/>
                    <a:gd name="connsiteY6" fmla="*/ 2199 h 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76" h="29745">
                      <a:moveTo>
                        <a:pt x="10046" y="2199"/>
                      </a:moveTo>
                      <a:cubicBezTo>
                        <a:pt x="17618" y="-979"/>
                        <a:pt x="26333" y="2583"/>
                        <a:pt x="29511" y="10154"/>
                      </a:cubicBezTo>
                      <a:cubicBezTo>
                        <a:pt x="32689" y="17726"/>
                        <a:pt x="29128" y="26441"/>
                        <a:pt x="21556" y="29619"/>
                      </a:cubicBezTo>
                      <a:cubicBezTo>
                        <a:pt x="13984" y="32797"/>
                        <a:pt x="5270" y="29236"/>
                        <a:pt x="2091" y="21664"/>
                      </a:cubicBezTo>
                      <a:cubicBezTo>
                        <a:pt x="2090" y="21661"/>
                        <a:pt x="2089" y="21659"/>
                        <a:pt x="2088" y="21656"/>
                      </a:cubicBezTo>
                      <a:cubicBezTo>
                        <a:pt x="-1115" y="14154"/>
                        <a:pt x="2369" y="5476"/>
                        <a:pt x="9871" y="2273"/>
                      </a:cubicBezTo>
                      <a:cubicBezTo>
                        <a:pt x="9929" y="2248"/>
                        <a:pt x="9988" y="2224"/>
                        <a:pt x="10046" y="219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29" name="任意多边形: 形状 313"/>
                <p:cNvSpPr/>
                <p:nvPr/>
              </p:nvSpPr>
              <p:spPr>
                <a:xfrm>
                  <a:off x="-8971180" y="3934479"/>
                  <a:ext cx="29867" cy="29858"/>
                </a:xfrm>
                <a:custGeom>
                  <a:avLst/>
                  <a:gdLst>
                    <a:gd name="connsiteX0" fmla="*/ 10061 w 29867"/>
                    <a:gd name="connsiteY0" fmla="*/ 2203 h 29858"/>
                    <a:gd name="connsiteX1" fmla="*/ 29598 w 29867"/>
                    <a:gd name="connsiteY1" fmla="*/ 10191 h 29858"/>
                    <a:gd name="connsiteX2" fmla="*/ 21610 w 29867"/>
                    <a:gd name="connsiteY2" fmla="*/ 29729 h 29858"/>
                    <a:gd name="connsiteX3" fmla="*/ 2074 w 29867"/>
                    <a:gd name="connsiteY3" fmla="*/ 21745 h 29858"/>
                    <a:gd name="connsiteX4" fmla="*/ 10005 w 29867"/>
                    <a:gd name="connsiteY4" fmla="*/ 2227 h 29858"/>
                    <a:gd name="connsiteX5" fmla="*/ 10061 w 29867"/>
                    <a:gd name="connsiteY5" fmla="*/ 2203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67" h="29858">
                      <a:moveTo>
                        <a:pt x="10061" y="2203"/>
                      </a:moveTo>
                      <a:cubicBezTo>
                        <a:pt x="17662" y="-986"/>
                        <a:pt x="26409" y="2590"/>
                        <a:pt x="29598" y="10191"/>
                      </a:cubicBezTo>
                      <a:cubicBezTo>
                        <a:pt x="32788" y="17792"/>
                        <a:pt x="29211" y="26540"/>
                        <a:pt x="21610" y="29729"/>
                      </a:cubicBezTo>
                      <a:cubicBezTo>
                        <a:pt x="14011" y="32917"/>
                        <a:pt x="5265" y="29343"/>
                        <a:pt x="2074" y="21745"/>
                      </a:cubicBezTo>
                      <a:cubicBezTo>
                        <a:pt x="-1126" y="14165"/>
                        <a:pt x="2425" y="5427"/>
                        <a:pt x="10005" y="2227"/>
                      </a:cubicBezTo>
                      <a:cubicBezTo>
                        <a:pt x="10023" y="2219"/>
                        <a:pt x="10042" y="2211"/>
                        <a:pt x="10061" y="220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30" name="任意多边形: 形状 314"/>
                <p:cNvSpPr/>
                <p:nvPr/>
              </p:nvSpPr>
              <p:spPr>
                <a:xfrm>
                  <a:off x="-9070304" y="3976192"/>
                  <a:ext cx="29812" cy="29830"/>
                </a:xfrm>
                <a:custGeom>
                  <a:avLst/>
                  <a:gdLst>
                    <a:gd name="connsiteX0" fmla="*/ 10046 w 29812"/>
                    <a:gd name="connsiteY0" fmla="*/ 2193 h 29830"/>
                    <a:gd name="connsiteX1" fmla="*/ 29553 w 29812"/>
                    <a:gd name="connsiteY1" fmla="*/ 10203 h 29830"/>
                    <a:gd name="connsiteX2" fmla="*/ 21544 w 29812"/>
                    <a:gd name="connsiteY2" fmla="*/ 29710 h 29830"/>
                    <a:gd name="connsiteX3" fmla="*/ 2045 w 29812"/>
                    <a:gd name="connsiteY3" fmla="*/ 21721 h 29830"/>
                    <a:gd name="connsiteX4" fmla="*/ 10046 w 29812"/>
                    <a:gd name="connsiteY4" fmla="*/ 2193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12" h="29830">
                      <a:moveTo>
                        <a:pt x="10046" y="2193"/>
                      </a:moveTo>
                      <a:cubicBezTo>
                        <a:pt x="17645" y="-982"/>
                        <a:pt x="26378" y="2604"/>
                        <a:pt x="29553" y="10203"/>
                      </a:cubicBezTo>
                      <a:cubicBezTo>
                        <a:pt x="32729" y="17801"/>
                        <a:pt x="29143" y="26535"/>
                        <a:pt x="21544" y="29710"/>
                      </a:cubicBezTo>
                      <a:cubicBezTo>
                        <a:pt x="13954" y="32882"/>
                        <a:pt x="5228" y="29307"/>
                        <a:pt x="2045" y="21721"/>
                      </a:cubicBezTo>
                      <a:cubicBezTo>
                        <a:pt x="-1111" y="14119"/>
                        <a:pt x="2464" y="5396"/>
                        <a:pt x="10046" y="219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31" name="任意多边形: 形状 315"/>
                <p:cNvSpPr/>
                <p:nvPr/>
              </p:nvSpPr>
              <p:spPr>
                <a:xfrm>
                  <a:off x="-9169416" y="4017773"/>
                  <a:ext cx="29775" cy="29801"/>
                </a:xfrm>
                <a:custGeom>
                  <a:avLst/>
                  <a:gdLst>
                    <a:gd name="connsiteX0" fmla="*/ 10006 w 29775"/>
                    <a:gd name="connsiteY0" fmla="*/ 2202 h 29801"/>
                    <a:gd name="connsiteX1" fmla="*/ 29508 w 29775"/>
                    <a:gd name="connsiteY1" fmla="*/ 10171 h 29801"/>
                    <a:gd name="connsiteX2" fmla="*/ 21539 w 29775"/>
                    <a:gd name="connsiteY2" fmla="*/ 29673 h 29801"/>
                    <a:gd name="connsiteX3" fmla="*/ 2047 w 29775"/>
                    <a:gd name="connsiteY3" fmla="*/ 21729 h 29801"/>
                    <a:gd name="connsiteX4" fmla="*/ 10006 w 29775"/>
                    <a:gd name="connsiteY4" fmla="*/ 2202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75" h="29801">
                      <a:moveTo>
                        <a:pt x="10006" y="2202"/>
                      </a:moveTo>
                      <a:cubicBezTo>
                        <a:pt x="17592" y="-983"/>
                        <a:pt x="26323" y="2585"/>
                        <a:pt x="29508" y="10171"/>
                      </a:cubicBezTo>
                      <a:cubicBezTo>
                        <a:pt x="32693" y="17757"/>
                        <a:pt x="29125" y="26488"/>
                        <a:pt x="21539" y="29673"/>
                      </a:cubicBezTo>
                      <a:cubicBezTo>
                        <a:pt x="13963" y="32854"/>
                        <a:pt x="5242" y="29300"/>
                        <a:pt x="2047" y="21729"/>
                      </a:cubicBezTo>
                      <a:cubicBezTo>
                        <a:pt x="-1105" y="14139"/>
                        <a:pt x="2446" y="5426"/>
                        <a:pt x="10006" y="220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32" name="任意多边形: 形状 316"/>
                <p:cNvSpPr/>
                <p:nvPr/>
              </p:nvSpPr>
              <p:spPr>
                <a:xfrm>
                  <a:off x="-9268594" y="4059410"/>
                  <a:ext cx="29857" cy="29800"/>
                </a:xfrm>
                <a:custGeom>
                  <a:avLst/>
                  <a:gdLst>
                    <a:gd name="connsiteX0" fmla="*/ 10058 w 29857"/>
                    <a:gd name="connsiteY0" fmla="*/ 2226 h 29800"/>
                    <a:gd name="connsiteX1" fmla="*/ 29542 w 29857"/>
                    <a:gd name="connsiteY1" fmla="*/ 10080 h 29800"/>
                    <a:gd name="connsiteX2" fmla="*/ 29586 w 29857"/>
                    <a:gd name="connsiteY2" fmla="*/ 10184 h 29800"/>
                    <a:gd name="connsiteX3" fmla="*/ 21674 w 29857"/>
                    <a:gd name="connsiteY3" fmla="*/ 29623 h 29800"/>
                    <a:gd name="connsiteX4" fmla="*/ 21529 w 29857"/>
                    <a:gd name="connsiteY4" fmla="*/ 29683 h 29800"/>
                    <a:gd name="connsiteX5" fmla="*/ 2100 w 29857"/>
                    <a:gd name="connsiteY5" fmla="*/ 21753 h 29800"/>
                    <a:gd name="connsiteX6" fmla="*/ 9876 w 29857"/>
                    <a:gd name="connsiteY6" fmla="*/ 2303 h 29800"/>
                    <a:gd name="connsiteX7" fmla="*/ 10058 w 29857"/>
                    <a:gd name="connsiteY7" fmla="*/ 2226 h 29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57" h="29800">
                      <a:moveTo>
                        <a:pt x="10058" y="2226"/>
                      </a:moveTo>
                      <a:cubicBezTo>
                        <a:pt x="17608" y="-986"/>
                        <a:pt x="26331" y="2531"/>
                        <a:pt x="29542" y="10080"/>
                      </a:cubicBezTo>
                      <a:cubicBezTo>
                        <a:pt x="29557" y="10115"/>
                        <a:pt x="29572" y="10149"/>
                        <a:pt x="29586" y="10184"/>
                      </a:cubicBezTo>
                      <a:cubicBezTo>
                        <a:pt x="32769" y="17737"/>
                        <a:pt x="29227" y="26440"/>
                        <a:pt x="21674" y="29623"/>
                      </a:cubicBezTo>
                      <a:cubicBezTo>
                        <a:pt x="21626" y="29643"/>
                        <a:pt x="21577" y="29663"/>
                        <a:pt x="21529" y="29683"/>
                      </a:cubicBezTo>
                      <a:cubicBezTo>
                        <a:pt x="13974" y="32840"/>
                        <a:pt x="5288" y="29295"/>
                        <a:pt x="2100" y="21753"/>
                      </a:cubicBezTo>
                      <a:cubicBezTo>
                        <a:pt x="-1124" y="14235"/>
                        <a:pt x="2358" y="5527"/>
                        <a:pt x="9876" y="2303"/>
                      </a:cubicBezTo>
                      <a:cubicBezTo>
                        <a:pt x="9937" y="2277"/>
                        <a:pt x="9997" y="2251"/>
                        <a:pt x="10058" y="222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33" name="任意多边形: 形状 317"/>
                <p:cNvSpPr/>
                <p:nvPr/>
              </p:nvSpPr>
              <p:spPr>
                <a:xfrm>
                  <a:off x="-8695140" y="3897496"/>
                  <a:ext cx="29808" cy="29830"/>
                </a:xfrm>
                <a:custGeom>
                  <a:avLst/>
                  <a:gdLst>
                    <a:gd name="connsiteX0" fmla="*/ 9998 w 29808"/>
                    <a:gd name="connsiteY0" fmla="*/ 2212 h 29830"/>
                    <a:gd name="connsiteX1" fmla="*/ 29531 w 29808"/>
                    <a:gd name="connsiteY1" fmla="*/ 10158 h 29830"/>
                    <a:gd name="connsiteX2" fmla="*/ 21584 w 29808"/>
                    <a:gd name="connsiteY2" fmla="*/ 29691 h 29830"/>
                    <a:gd name="connsiteX3" fmla="*/ 2051 w 29808"/>
                    <a:gd name="connsiteY3" fmla="*/ 21745 h 29830"/>
                    <a:gd name="connsiteX4" fmla="*/ 2025 w 29808"/>
                    <a:gd name="connsiteY4" fmla="*/ 21683 h 29830"/>
                    <a:gd name="connsiteX5" fmla="*/ 9998 w 29808"/>
                    <a:gd name="connsiteY5" fmla="*/ 2212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8" h="29830">
                      <a:moveTo>
                        <a:pt x="9998" y="2212"/>
                      </a:moveTo>
                      <a:cubicBezTo>
                        <a:pt x="17586" y="-988"/>
                        <a:pt x="26331" y="2570"/>
                        <a:pt x="29531" y="10158"/>
                      </a:cubicBezTo>
                      <a:cubicBezTo>
                        <a:pt x="32730" y="17746"/>
                        <a:pt x="29173" y="26492"/>
                        <a:pt x="21584" y="29691"/>
                      </a:cubicBezTo>
                      <a:cubicBezTo>
                        <a:pt x="13996" y="32891"/>
                        <a:pt x="5251" y="29333"/>
                        <a:pt x="2051" y="21745"/>
                      </a:cubicBezTo>
                      <a:cubicBezTo>
                        <a:pt x="2043" y="21724"/>
                        <a:pt x="2034" y="21704"/>
                        <a:pt x="2025" y="21683"/>
                      </a:cubicBezTo>
                      <a:cubicBezTo>
                        <a:pt x="-1088" y="14104"/>
                        <a:pt x="2463" y="5431"/>
                        <a:pt x="9998" y="221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34" name="任意多边形: 形状 318"/>
                <p:cNvSpPr/>
                <p:nvPr/>
              </p:nvSpPr>
              <p:spPr>
                <a:xfrm>
                  <a:off x="-8794282" y="3939139"/>
                  <a:ext cx="29843" cy="29830"/>
                </a:xfrm>
                <a:custGeom>
                  <a:avLst/>
                  <a:gdLst>
                    <a:gd name="connsiteX0" fmla="*/ 10058 w 29843"/>
                    <a:gd name="connsiteY0" fmla="*/ 2201 h 29830"/>
                    <a:gd name="connsiteX1" fmla="*/ 29576 w 29843"/>
                    <a:gd name="connsiteY1" fmla="*/ 10184 h 29830"/>
                    <a:gd name="connsiteX2" fmla="*/ 21594 w 29843"/>
                    <a:gd name="connsiteY2" fmla="*/ 29702 h 29830"/>
                    <a:gd name="connsiteX3" fmla="*/ 2085 w 29843"/>
                    <a:gd name="connsiteY3" fmla="*/ 21743 h 29830"/>
                    <a:gd name="connsiteX4" fmla="*/ 9956 w 29843"/>
                    <a:gd name="connsiteY4" fmla="*/ 2244 h 29830"/>
                    <a:gd name="connsiteX5" fmla="*/ 10058 w 29843"/>
                    <a:gd name="connsiteY5" fmla="*/ 2201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3" h="29830">
                      <a:moveTo>
                        <a:pt x="10058" y="2201"/>
                      </a:moveTo>
                      <a:cubicBezTo>
                        <a:pt x="17652" y="-984"/>
                        <a:pt x="26391" y="2589"/>
                        <a:pt x="29576" y="10184"/>
                      </a:cubicBezTo>
                      <a:cubicBezTo>
                        <a:pt x="32762" y="17778"/>
                        <a:pt x="29188" y="26516"/>
                        <a:pt x="21594" y="29702"/>
                      </a:cubicBezTo>
                      <a:cubicBezTo>
                        <a:pt x="14009" y="32884"/>
                        <a:pt x="5280" y="29323"/>
                        <a:pt x="2085" y="21743"/>
                      </a:cubicBezTo>
                      <a:cubicBezTo>
                        <a:pt x="-1126" y="14185"/>
                        <a:pt x="2398" y="5455"/>
                        <a:pt x="9956" y="2244"/>
                      </a:cubicBezTo>
                      <a:cubicBezTo>
                        <a:pt x="9990" y="2230"/>
                        <a:pt x="10024" y="2215"/>
                        <a:pt x="10058" y="220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35" name="任意多边形: 形状 319"/>
                <p:cNvSpPr/>
                <p:nvPr/>
              </p:nvSpPr>
              <p:spPr>
                <a:xfrm>
                  <a:off x="-8893435" y="3980782"/>
                  <a:ext cx="29838" cy="29829"/>
                </a:xfrm>
                <a:custGeom>
                  <a:avLst/>
                  <a:gdLst>
                    <a:gd name="connsiteX0" fmla="*/ 10043 w 29838"/>
                    <a:gd name="connsiteY0" fmla="*/ 2206 h 29829"/>
                    <a:gd name="connsiteX1" fmla="*/ 29567 w 29838"/>
                    <a:gd name="connsiteY1" fmla="*/ 10173 h 29829"/>
                    <a:gd name="connsiteX2" fmla="*/ 21600 w 29838"/>
                    <a:gd name="connsiteY2" fmla="*/ 29698 h 29829"/>
                    <a:gd name="connsiteX3" fmla="*/ 2075 w 29838"/>
                    <a:gd name="connsiteY3" fmla="*/ 21730 h 29829"/>
                    <a:gd name="connsiteX4" fmla="*/ 2071 w 29838"/>
                    <a:gd name="connsiteY4" fmla="*/ 21719 h 29829"/>
                    <a:gd name="connsiteX5" fmla="*/ 10002 w 29838"/>
                    <a:gd name="connsiteY5" fmla="*/ 2223 h 29829"/>
                    <a:gd name="connsiteX6" fmla="*/ 10043 w 29838"/>
                    <a:gd name="connsiteY6" fmla="*/ 2206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38" h="29829">
                      <a:moveTo>
                        <a:pt x="10043" y="2206"/>
                      </a:moveTo>
                      <a:cubicBezTo>
                        <a:pt x="17635" y="-986"/>
                        <a:pt x="26376" y="2582"/>
                        <a:pt x="29567" y="10173"/>
                      </a:cubicBezTo>
                      <a:cubicBezTo>
                        <a:pt x="32759" y="17765"/>
                        <a:pt x="29191" y="26506"/>
                        <a:pt x="21600" y="29698"/>
                      </a:cubicBezTo>
                      <a:cubicBezTo>
                        <a:pt x="14008" y="32889"/>
                        <a:pt x="5266" y="29321"/>
                        <a:pt x="2075" y="21730"/>
                      </a:cubicBezTo>
                      <a:cubicBezTo>
                        <a:pt x="2074" y="21726"/>
                        <a:pt x="2072" y="21723"/>
                        <a:pt x="2071" y="21719"/>
                      </a:cubicBezTo>
                      <a:cubicBezTo>
                        <a:pt x="-1123" y="14145"/>
                        <a:pt x="2428" y="5416"/>
                        <a:pt x="10002" y="2223"/>
                      </a:cubicBezTo>
                      <a:cubicBezTo>
                        <a:pt x="10016" y="2217"/>
                        <a:pt x="10029" y="2211"/>
                        <a:pt x="10043" y="220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36" name="任意多边形: 形状 320"/>
                <p:cNvSpPr/>
                <p:nvPr/>
              </p:nvSpPr>
              <p:spPr>
                <a:xfrm>
                  <a:off x="-8992169" y="4022234"/>
                  <a:ext cx="29829" cy="29829"/>
                </a:xfrm>
                <a:custGeom>
                  <a:avLst/>
                  <a:gdLst>
                    <a:gd name="connsiteX0" fmla="*/ 9654 w 29829"/>
                    <a:gd name="connsiteY0" fmla="*/ 2371 h 29829"/>
                    <a:gd name="connsiteX1" fmla="*/ 29392 w 29829"/>
                    <a:gd name="connsiteY1" fmla="*/ 9793 h 29829"/>
                    <a:gd name="connsiteX2" fmla="*/ 21970 w 29829"/>
                    <a:gd name="connsiteY2" fmla="*/ 29531 h 29829"/>
                    <a:gd name="connsiteX3" fmla="*/ 21194 w 29829"/>
                    <a:gd name="connsiteY3" fmla="*/ 29857 h 29829"/>
                    <a:gd name="connsiteX4" fmla="*/ 1906 w 29829"/>
                    <a:gd name="connsiteY4" fmla="*/ 21334 h 29829"/>
                    <a:gd name="connsiteX5" fmla="*/ 9654 w 29829"/>
                    <a:gd name="connsiteY5" fmla="*/ 2371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9" h="29829">
                      <a:moveTo>
                        <a:pt x="9654" y="2371"/>
                      </a:moveTo>
                      <a:cubicBezTo>
                        <a:pt x="17154" y="-1030"/>
                        <a:pt x="25991" y="2293"/>
                        <a:pt x="29392" y="9793"/>
                      </a:cubicBezTo>
                      <a:cubicBezTo>
                        <a:pt x="32793" y="17293"/>
                        <a:pt x="29470" y="26130"/>
                        <a:pt x="21970" y="29531"/>
                      </a:cubicBezTo>
                      <a:cubicBezTo>
                        <a:pt x="21715" y="29647"/>
                        <a:pt x="21456" y="29756"/>
                        <a:pt x="21194" y="29857"/>
                      </a:cubicBezTo>
                      <a:cubicBezTo>
                        <a:pt x="13515" y="32830"/>
                        <a:pt x="4879" y="29014"/>
                        <a:pt x="1906" y="21334"/>
                      </a:cubicBezTo>
                      <a:cubicBezTo>
                        <a:pt x="-949" y="13959"/>
                        <a:pt x="2451" y="5637"/>
                        <a:pt x="9654" y="237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37" name="任意多边形: 形状 321"/>
                <p:cNvSpPr/>
                <p:nvPr/>
              </p:nvSpPr>
              <p:spPr>
                <a:xfrm>
                  <a:off x="-9091653" y="4064053"/>
                  <a:ext cx="29816" cy="29830"/>
                </a:xfrm>
                <a:custGeom>
                  <a:avLst/>
                  <a:gdLst>
                    <a:gd name="connsiteX0" fmla="*/ 9970 w 29816"/>
                    <a:gd name="connsiteY0" fmla="*/ 2227 h 29830"/>
                    <a:gd name="connsiteX1" fmla="*/ 29524 w 29816"/>
                    <a:gd name="connsiteY1" fmla="*/ 10122 h 29830"/>
                    <a:gd name="connsiteX2" fmla="*/ 21629 w 29816"/>
                    <a:gd name="connsiteY2" fmla="*/ 29676 h 29830"/>
                    <a:gd name="connsiteX3" fmla="*/ 2075 w 29816"/>
                    <a:gd name="connsiteY3" fmla="*/ 21781 h 29830"/>
                    <a:gd name="connsiteX4" fmla="*/ 2040 w 29816"/>
                    <a:gd name="connsiteY4" fmla="*/ 21698 h 29830"/>
                    <a:gd name="connsiteX5" fmla="*/ 9970 w 29816"/>
                    <a:gd name="connsiteY5" fmla="*/ 2227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6" h="29830">
                      <a:moveTo>
                        <a:pt x="9970" y="2227"/>
                      </a:moveTo>
                      <a:cubicBezTo>
                        <a:pt x="17550" y="-992"/>
                        <a:pt x="26304" y="2542"/>
                        <a:pt x="29524" y="10122"/>
                      </a:cubicBezTo>
                      <a:cubicBezTo>
                        <a:pt x="32743" y="17702"/>
                        <a:pt x="29209" y="26457"/>
                        <a:pt x="21629" y="29676"/>
                      </a:cubicBezTo>
                      <a:cubicBezTo>
                        <a:pt x="14049" y="32896"/>
                        <a:pt x="5295" y="29361"/>
                        <a:pt x="2075" y="21781"/>
                      </a:cubicBezTo>
                      <a:cubicBezTo>
                        <a:pt x="2063" y="21753"/>
                        <a:pt x="2052" y="21726"/>
                        <a:pt x="2040" y="21698"/>
                      </a:cubicBezTo>
                      <a:cubicBezTo>
                        <a:pt x="-1095" y="14131"/>
                        <a:pt x="2440" y="5450"/>
                        <a:pt x="9970" y="222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38" name="任意多边形: 形状 322"/>
                <p:cNvSpPr/>
                <p:nvPr/>
              </p:nvSpPr>
              <p:spPr>
                <a:xfrm>
                  <a:off x="-9190794" y="4105686"/>
                  <a:ext cx="29823" cy="29858"/>
                </a:xfrm>
                <a:custGeom>
                  <a:avLst/>
                  <a:gdLst>
                    <a:gd name="connsiteX0" fmla="*/ 10030 w 29823"/>
                    <a:gd name="connsiteY0" fmla="*/ 2198 h 29858"/>
                    <a:gd name="connsiteX1" fmla="*/ 29560 w 29823"/>
                    <a:gd name="connsiteY1" fmla="*/ 10203 h 29858"/>
                    <a:gd name="connsiteX2" fmla="*/ 21555 w 29823"/>
                    <a:gd name="connsiteY2" fmla="*/ 29734 h 29858"/>
                    <a:gd name="connsiteX3" fmla="*/ 2029 w 29823"/>
                    <a:gd name="connsiteY3" fmla="*/ 21740 h 29858"/>
                    <a:gd name="connsiteX4" fmla="*/ 10030 w 29823"/>
                    <a:gd name="connsiteY4" fmla="*/ 2198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23" h="29858">
                      <a:moveTo>
                        <a:pt x="10030" y="2198"/>
                      </a:moveTo>
                      <a:cubicBezTo>
                        <a:pt x="17633" y="-985"/>
                        <a:pt x="26378" y="2599"/>
                        <a:pt x="29560" y="10203"/>
                      </a:cubicBezTo>
                      <a:cubicBezTo>
                        <a:pt x="32743" y="17807"/>
                        <a:pt x="29159" y="26551"/>
                        <a:pt x="21555" y="29734"/>
                      </a:cubicBezTo>
                      <a:cubicBezTo>
                        <a:pt x="13955" y="32915"/>
                        <a:pt x="5216" y="29336"/>
                        <a:pt x="2029" y="21740"/>
                      </a:cubicBezTo>
                      <a:cubicBezTo>
                        <a:pt x="-1095" y="14134"/>
                        <a:pt x="2469" y="5429"/>
                        <a:pt x="10030" y="219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39" name="任意多边形: 形状 323"/>
                <p:cNvSpPr/>
                <p:nvPr/>
              </p:nvSpPr>
              <p:spPr>
                <a:xfrm>
                  <a:off x="-8716561" y="3985436"/>
                  <a:ext cx="29867" cy="29858"/>
                </a:xfrm>
                <a:custGeom>
                  <a:avLst/>
                  <a:gdLst>
                    <a:gd name="connsiteX0" fmla="*/ 10078 w 29867"/>
                    <a:gd name="connsiteY0" fmla="*/ 2196 h 29858"/>
                    <a:gd name="connsiteX1" fmla="*/ 29606 w 29867"/>
                    <a:gd name="connsiteY1" fmla="*/ 10208 h 29858"/>
                    <a:gd name="connsiteX2" fmla="*/ 21593 w 29867"/>
                    <a:gd name="connsiteY2" fmla="*/ 29736 h 29858"/>
                    <a:gd name="connsiteX3" fmla="*/ 2077 w 29867"/>
                    <a:gd name="connsiteY3" fmla="*/ 21751 h 29858"/>
                    <a:gd name="connsiteX4" fmla="*/ 9997 w 29867"/>
                    <a:gd name="connsiteY4" fmla="*/ 2229 h 29858"/>
                    <a:gd name="connsiteX5" fmla="*/ 10078 w 29867"/>
                    <a:gd name="connsiteY5" fmla="*/ 2196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67" h="29858">
                      <a:moveTo>
                        <a:pt x="10078" y="2196"/>
                      </a:moveTo>
                      <a:cubicBezTo>
                        <a:pt x="17683" y="-984"/>
                        <a:pt x="26426" y="2603"/>
                        <a:pt x="29606" y="10208"/>
                      </a:cubicBezTo>
                      <a:cubicBezTo>
                        <a:pt x="32785" y="17813"/>
                        <a:pt x="29198" y="26556"/>
                        <a:pt x="21593" y="29736"/>
                      </a:cubicBezTo>
                      <a:cubicBezTo>
                        <a:pt x="13999" y="32911"/>
                        <a:pt x="5268" y="29339"/>
                        <a:pt x="2077" y="21751"/>
                      </a:cubicBezTo>
                      <a:cubicBezTo>
                        <a:pt x="-1127" y="14173"/>
                        <a:pt x="2419" y="5433"/>
                        <a:pt x="9997" y="2229"/>
                      </a:cubicBezTo>
                      <a:cubicBezTo>
                        <a:pt x="10024" y="2218"/>
                        <a:pt x="10051" y="2207"/>
                        <a:pt x="10078" y="219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40" name="任意多边形: 形状 324"/>
                <p:cNvSpPr/>
                <p:nvPr/>
              </p:nvSpPr>
              <p:spPr>
                <a:xfrm>
                  <a:off x="-8815654" y="4027169"/>
                  <a:ext cx="29782" cy="29773"/>
                </a:xfrm>
                <a:custGeom>
                  <a:avLst/>
                  <a:gdLst>
                    <a:gd name="connsiteX0" fmla="*/ 10047 w 29782"/>
                    <a:gd name="connsiteY0" fmla="*/ 2195 h 29773"/>
                    <a:gd name="connsiteX1" fmla="*/ 29522 w 29782"/>
                    <a:gd name="connsiteY1" fmla="*/ 10177 h 29773"/>
                    <a:gd name="connsiteX2" fmla="*/ 21539 w 29782"/>
                    <a:gd name="connsiteY2" fmla="*/ 29652 h 29773"/>
                    <a:gd name="connsiteX3" fmla="*/ 2074 w 29782"/>
                    <a:gd name="connsiteY3" fmla="*/ 21694 h 29773"/>
                    <a:gd name="connsiteX4" fmla="*/ 9970 w 29782"/>
                    <a:gd name="connsiteY4" fmla="*/ 2227 h 29773"/>
                    <a:gd name="connsiteX5" fmla="*/ 10047 w 29782"/>
                    <a:gd name="connsiteY5" fmla="*/ 2195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82" h="29773">
                      <a:moveTo>
                        <a:pt x="10047" y="2195"/>
                      </a:moveTo>
                      <a:cubicBezTo>
                        <a:pt x="17629" y="-979"/>
                        <a:pt x="26348" y="2595"/>
                        <a:pt x="29522" y="10177"/>
                      </a:cubicBezTo>
                      <a:cubicBezTo>
                        <a:pt x="32695" y="17759"/>
                        <a:pt x="29121" y="26479"/>
                        <a:pt x="21539" y="29652"/>
                      </a:cubicBezTo>
                      <a:cubicBezTo>
                        <a:pt x="13966" y="32822"/>
                        <a:pt x="5257" y="29261"/>
                        <a:pt x="2074" y="21694"/>
                      </a:cubicBezTo>
                      <a:cubicBezTo>
                        <a:pt x="-1121" y="14138"/>
                        <a:pt x="2414" y="5422"/>
                        <a:pt x="9970" y="2227"/>
                      </a:cubicBezTo>
                      <a:cubicBezTo>
                        <a:pt x="9996" y="2216"/>
                        <a:pt x="10021" y="2205"/>
                        <a:pt x="10047" y="219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41" name="任意多边形: 形状 325"/>
                <p:cNvSpPr/>
                <p:nvPr/>
              </p:nvSpPr>
              <p:spPr>
                <a:xfrm>
                  <a:off x="-8914821" y="4068715"/>
                  <a:ext cx="29838" cy="29830"/>
                </a:xfrm>
                <a:custGeom>
                  <a:avLst/>
                  <a:gdLst>
                    <a:gd name="connsiteX0" fmla="*/ 10033 w 29838"/>
                    <a:gd name="connsiteY0" fmla="*/ 2210 h 29830"/>
                    <a:gd name="connsiteX1" fmla="*/ 29563 w 29838"/>
                    <a:gd name="connsiteY1" fmla="*/ 10163 h 29830"/>
                    <a:gd name="connsiteX2" fmla="*/ 21610 w 29838"/>
                    <a:gd name="connsiteY2" fmla="*/ 29694 h 29830"/>
                    <a:gd name="connsiteX3" fmla="*/ 2079 w 29838"/>
                    <a:gd name="connsiteY3" fmla="*/ 21740 h 29830"/>
                    <a:gd name="connsiteX4" fmla="*/ 2061 w 29838"/>
                    <a:gd name="connsiteY4" fmla="*/ 21695 h 29830"/>
                    <a:gd name="connsiteX5" fmla="*/ 10026 w 29838"/>
                    <a:gd name="connsiteY5" fmla="*/ 2213 h 29830"/>
                    <a:gd name="connsiteX6" fmla="*/ 10033 w 29838"/>
                    <a:gd name="connsiteY6" fmla="*/ 2210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38" h="29830">
                      <a:moveTo>
                        <a:pt x="10033" y="2210"/>
                      </a:moveTo>
                      <a:cubicBezTo>
                        <a:pt x="17622" y="-987"/>
                        <a:pt x="26366" y="2574"/>
                        <a:pt x="29563" y="10163"/>
                      </a:cubicBezTo>
                      <a:cubicBezTo>
                        <a:pt x="32760" y="17753"/>
                        <a:pt x="29199" y="26497"/>
                        <a:pt x="21610" y="29694"/>
                      </a:cubicBezTo>
                      <a:cubicBezTo>
                        <a:pt x="14020" y="32890"/>
                        <a:pt x="5276" y="29330"/>
                        <a:pt x="2079" y="21740"/>
                      </a:cubicBezTo>
                      <a:cubicBezTo>
                        <a:pt x="2073" y="21725"/>
                        <a:pt x="2067" y="21710"/>
                        <a:pt x="2061" y="21695"/>
                      </a:cubicBezTo>
                      <a:cubicBezTo>
                        <a:pt x="-1120" y="14116"/>
                        <a:pt x="2446" y="5393"/>
                        <a:pt x="10026" y="2213"/>
                      </a:cubicBezTo>
                      <a:cubicBezTo>
                        <a:pt x="10028" y="2212"/>
                        <a:pt x="10031" y="2211"/>
                        <a:pt x="10033" y="221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42" name="任意多边形: 形状 326"/>
                <p:cNvSpPr/>
                <p:nvPr/>
              </p:nvSpPr>
              <p:spPr>
                <a:xfrm>
                  <a:off x="-9013922" y="4110311"/>
                  <a:ext cx="29799" cy="29830"/>
                </a:xfrm>
                <a:custGeom>
                  <a:avLst/>
                  <a:gdLst>
                    <a:gd name="connsiteX0" fmla="*/ 10009 w 29799"/>
                    <a:gd name="connsiteY0" fmla="*/ 2203 h 29830"/>
                    <a:gd name="connsiteX1" fmla="*/ 29530 w 29799"/>
                    <a:gd name="connsiteY1" fmla="*/ 10178 h 29830"/>
                    <a:gd name="connsiteX2" fmla="*/ 21555 w 29799"/>
                    <a:gd name="connsiteY2" fmla="*/ 29700 h 29830"/>
                    <a:gd name="connsiteX3" fmla="*/ 2037 w 29799"/>
                    <a:gd name="connsiteY3" fmla="*/ 21731 h 29830"/>
                    <a:gd name="connsiteX4" fmla="*/ 10009 w 29799"/>
                    <a:gd name="connsiteY4" fmla="*/ 2203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99" h="29830">
                      <a:moveTo>
                        <a:pt x="10009" y="2203"/>
                      </a:moveTo>
                      <a:cubicBezTo>
                        <a:pt x="17602" y="-985"/>
                        <a:pt x="26342" y="2585"/>
                        <a:pt x="29530" y="10178"/>
                      </a:cubicBezTo>
                      <a:cubicBezTo>
                        <a:pt x="32719" y="17771"/>
                        <a:pt x="29148" y="26511"/>
                        <a:pt x="21555" y="29700"/>
                      </a:cubicBezTo>
                      <a:cubicBezTo>
                        <a:pt x="13965" y="32887"/>
                        <a:pt x="5227" y="29320"/>
                        <a:pt x="2037" y="21731"/>
                      </a:cubicBezTo>
                      <a:cubicBezTo>
                        <a:pt x="-1098" y="14137"/>
                        <a:pt x="2455" y="5434"/>
                        <a:pt x="10009" y="220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43" name="任意多边形: 形状 327"/>
                <p:cNvSpPr/>
                <p:nvPr/>
              </p:nvSpPr>
              <p:spPr>
                <a:xfrm>
                  <a:off x="-9113037" y="4151950"/>
                  <a:ext cx="29845" cy="29858"/>
                </a:xfrm>
                <a:custGeom>
                  <a:avLst/>
                  <a:gdLst>
                    <a:gd name="connsiteX0" fmla="*/ 9986 w 29845"/>
                    <a:gd name="connsiteY0" fmla="*/ 2225 h 29858"/>
                    <a:gd name="connsiteX1" fmla="*/ 29554 w 29845"/>
                    <a:gd name="connsiteY1" fmla="*/ 10138 h 29858"/>
                    <a:gd name="connsiteX2" fmla="*/ 21641 w 29845"/>
                    <a:gd name="connsiteY2" fmla="*/ 29706 h 29858"/>
                    <a:gd name="connsiteX3" fmla="*/ 2073 w 29845"/>
                    <a:gd name="connsiteY3" fmla="*/ 21794 h 29858"/>
                    <a:gd name="connsiteX4" fmla="*/ 2056 w 29845"/>
                    <a:gd name="connsiteY4" fmla="*/ 21753 h 29858"/>
                    <a:gd name="connsiteX5" fmla="*/ 9986 w 29845"/>
                    <a:gd name="connsiteY5" fmla="*/ 2225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5" h="29858">
                      <a:moveTo>
                        <a:pt x="9986" y="2225"/>
                      </a:moveTo>
                      <a:cubicBezTo>
                        <a:pt x="17575" y="-993"/>
                        <a:pt x="26336" y="2549"/>
                        <a:pt x="29554" y="10138"/>
                      </a:cubicBezTo>
                      <a:cubicBezTo>
                        <a:pt x="32773" y="17727"/>
                        <a:pt x="29230" y="26488"/>
                        <a:pt x="21641" y="29706"/>
                      </a:cubicBezTo>
                      <a:cubicBezTo>
                        <a:pt x="14053" y="32925"/>
                        <a:pt x="5292" y="29382"/>
                        <a:pt x="2073" y="21794"/>
                      </a:cubicBezTo>
                      <a:cubicBezTo>
                        <a:pt x="2067" y="21780"/>
                        <a:pt x="2062" y="21766"/>
                        <a:pt x="2056" y="21753"/>
                      </a:cubicBezTo>
                      <a:cubicBezTo>
                        <a:pt x="-1108" y="14170"/>
                        <a:pt x="2431" y="5455"/>
                        <a:pt x="9986" y="222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44" name="任意多边形: 形状 328"/>
                <p:cNvSpPr/>
                <p:nvPr/>
              </p:nvSpPr>
              <p:spPr>
                <a:xfrm>
                  <a:off x="-9212170" y="4193602"/>
                  <a:ext cx="29804" cy="29829"/>
                </a:xfrm>
                <a:custGeom>
                  <a:avLst/>
                  <a:gdLst>
                    <a:gd name="connsiteX0" fmla="*/ 10008 w 29804"/>
                    <a:gd name="connsiteY0" fmla="*/ 2206 h 29829"/>
                    <a:gd name="connsiteX1" fmla="*/ 29533 w 29804"/>
                    <a:gd name="connsiteY1" fmla="*/ 10173 h 29829"/>
                    <a:gd name="connsiteX2" fmla="*/ 21565 w 29804"/>
                    <a:gd name="connsiteY2" fmla="*/ 29698 h 29829"/>
                    <a:gd name="connsiteX3" fmla="*/ 2040 w 29804"/>
                    <a:gd name="connsiteY3" fmla="*/ 21730 h 29829"/>
                    <a:gd name="connsiteX4" fmla="*/ 2036 w 29804"/>
                    <a:gd name="connsiteY4" fmla="*/ 21719 h 29829"/>
                    <a:gd name="connsiteX5" fmla="*/ 10008 w 29804"/>
                    <a:gd name="connsiteY5" fmla="*/ 2206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4" h="29829">
                      <a:moveTo>
                        <a:pt x="10008" y="2206"/>
                      </a:moveTo>
                      <a:cubicBezTo>
                        <a:pt x="17600" y="-986"/>
                        <a:pt x="26341" y="2582"/>
                        <a:pt x="29533" y="10173"/>
                      </a:cubicBezTo>
                      <a:cubicBezTo>
                        <a:pt x="32724" y="17765"/>
                        <a:pt x="29157" y="26506"/>
                        <a:pt x="21565" y="29698"/>
                      </a:cubicBezTo>
                      <a:cubicBezTo>
                        <a:pt x="13973" y="32889"/>
                        <a:pt x="5232" y="29321"/>
                        <a:pt x="2040" y="21730"/>
                      </a:cubicBezTo>
                      <a:cubicBezTo>
                        <a:pt x="2039" y="21726"/>
                        <a:pt x="2037" y="21723"/>
                        <a:pt x="2036" y="21719"/>
                      </a:cubicBezTo>
                      <a:cubicBezTo>
                        <a:pt x="-1097" y="14129"/>
                        <a:pt x="2457" y="5430"/>
                        <a:pt x="10008" y="220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45" name="任意多边形: 形状 329"/>
                <p:cNvSpPr/>
                <p:nvPr/>
              </p:nvSpPr>
              <p:spPr>
                <a:xfrm>
                  <a:off x="-8638794" y="4031731"/>
                  <a:ext cx="29810" cy="29810"/>
                </a:xfrm>
                <a:custGeom>
                  <a:avLst/>
                  <a:gdLst>
                    <a:gd name="connsiteX0" fmla="*/ 10025 w 29810"/>
                    <a:gd name="connsiteY0" fmla="*/ 2206 h 29810"/>
                    <a:gd name="connsiteX1" fmla="*/ 29539 w 29810"/>
                    <a:gd name="connsiteY1" fmla="*/ 10164 h 29810"/>
                    <a:gd name="connsiteX2" fmla="*/ 21580 w 29810"/>
                    <a:gd name="connsiteY2" fmla="*/ 29678 h 29810"/>
                    <a:gd name="connsiteX3" fmla="*/ 2067 w 29810"/>
                    <a:gd name="connsiteY3" fmla="*/ 21719 h 29810"/>
                    <a:gd name="connsiteX4" fmla="*/ 10025 w 29810"/>
                    <a:gd name="connsiteY4" fmla="*/ 2206 h 29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10" h="29810">
                      <a:moveTo>
                        <a:pt x="10025" y="2206"/>
                      </a:moveTo>
                      <a:cubicBezTo>
                        <a:pt x="17611" y="-985"/>
                        <a:pt x="26348" y="2578"/>
                        <a:pt x="29539" y="10164"/>
                      </a:cubicBezTo>
                      <a:cubicBezTo>
                        <a:pt x="32730" y="17750"/>
                        <a:pt x="29166" y="26487"/>
                        <a:pt x="21580" y="29678"/>
                      </a:cubicBezTo>
                      <a:cubicBezTo>
                        <a:pt x="13994" y="32869"/>
                        <a:pt x="5258" y="29306"/>
                        <a:pt x="2067" y="21719"/>
                      </a:cubicBezTo>
                      <a:cubicBezTo>
                        <a:pt x="-1124" y="14133"/>
                        <a:pt x="2439" y="5397"/>
                        <a:pt x="10025" y="220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46" name="任意多边形: 形状 330"/>
                <p:cNvSpPr/>
                <p:nvPr/>
              </p:nvSpPr>
              <p:spPr>
                <a:xfrm>
                  <a:off x="-8737886" y="4073340"/>
                  <a:ext cx="29779" cy="29827"/>
                </a:xfrm>
                <a:custGeom>
                  <a:avLst/>
                  <a:gdLst>
                    <a:gd name="connsiteX0" fmla="*/ 10021 w 29779"/>
                    <a:gd name="connsiteY0" fmla="*/ 2201 h 29827"/>
                    <a:gd name="connsiteX1" fmla="*/ 29513 w 29779"/>
                    <a:gd name="connsiteY1" fmla="*/ 10167 h 29827"/>
                    <a:gd name="connsiteX2" fmla="*/ 21547 w 29779"/>
                    <a:gd name="connsiteY2" fmla="*/ 29659 h 29827"/>
                    <a:gd name="connsiteX3" fmla="*/ 2144 w 29779"/>
                    <a:gd name="connsiteY3" fmla="*/ 21927 h 29827"/>
                    <a:gd name="connsiteX4" fmla="*/ 2048 w 29779"/>
                    <a:gd name="connsiteY4" fmla="*/ 21700 h 29827"/>
                    <a:gd name="connsiteX5" fmla="*/ 10021 w 29779"/>
                    <a:gd name="connsiteY5" fmla="*/ 2201 h 29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79" h="29827">
                      <a:moveTo>
                        <a:pt x="10021" y="2201"/>
                      </a:moveTo>
                      <a:cubicBezTo>
                        <a:pt x="17603" y="-982"/>
                        <a:pt x="26330" y="2584"/>
                        <a:pt x="29513" y="10167"/>
                      </a:cubicBezTo>
                      <a:cubicBezTo>
                        <a:pt x="32696" y="17749"/>
                        <a:pt x="29129" y="26476"/>
                        <a:pt x="21547" y="29659"/>
                      </a:cubicBezTo>
                      <a:cubicBezTo>
                        <a:pt x="14054" y="32882"/>
                        <a:pt x="5367" y="29420"/>
                        <a:pt x="2144" y="21927"/>
                      </a:cubicBezTo>
                      <a:cubicBezTo>
                        <a:pt x="2111" y="21852"/>
                        <a:pt x="2079" y="21776"/>
                        <a:pt x="2048" y="21700"/>
                      </a:cubicBezTo>
                      <a:cubicBezTo>
                        <a:pt x="-1109" y="14114"/>
                        <a:pt x="2453" y="5402"/>
                        <a:pt x="10021" y="220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47" name="任意多边形: 形状 331"/>
                <p:cNvSpPr/>
                <p:nvPr/>
              </p:nvSpPr>
              <p:spPr>
                <a:xfrm>
                  <a:off x="-8837090" y="4115008"/>
                  <a:ext cx="29772" cy="29744"/>
                </a:xfrm>
                <a:custGeom>
                  <a:avLst/>
                  <a:gdLst>
                    <a:gd name="connsiteX0" fmla="*/ 10157 w 29772"/>
                    <a:gd name="connsiteY0" fmla="*/ 2152 h 29744"/>
                    <a:gd name="connsiteX1" fmla="*/ 29554 w 29772"/>
                    <a:gd name="connsiteY1" fmla="*/ 10269 h 29744"/>
                    <a:gd name="connsiteX2" fmla="*/ 21437 w 29772"/>
                    <a:gd name="connsiteY2" fmla="*/ 29667 h 29744"/>
                    <a:gd name="connsiteX3" fmla="*/ 2100 w 29772"/>
                    <a:gd name="connsiteY3" fmla="*/ 21693 h 29744"/>
                    <a:gd name="connsiteX4" fmla="*/ 9855 w 29772"/>
                    <a:gd name="connsiteY4" fmla="*/ 2278 h 29744"/>
                    <a:gd name="connsiteX5" fmla="*/ 10157 w 29772"/>
                    <a:gd name="connsiteY5" fmla="*/ 2152 h 29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72" h="29744">
                      <a:moveTo>
                        <a:pt x="10157" y="2152"/>
                      </a:moveTo>
                      <a:cubicBezTo>
                        <a:pt x="17755" y="-963"/>
                        <a:pt x="26440" y="2671"/>
                        <a:pt x="29554" y="10269"/>
                      </a:cubicBezTo>
                      <a:cubicBezTo>
                        <a:pt x="32669" y="17867"/>
                        <a:pt x="29035" y="26552"/>
                        <a:pt x="21437" y="29667"/>
                      </a:cubicBezTo>
                      <a:cubicBezTo>
                        <a:pt x="13895" y="32758"/>
                        <a:pt x="5270" y="29202"/>
                        <a:pt x="2100" y="21693"/>
                      </a:cubicBezTo>
                      <a:cubicBezTo>
                        <a:pt x="-1120" y="14191"/>
                        <a:pt x="2352" y="5498"/>
                        <a:pt x="9855" y="2278"/>
                      </a:cubicBezTo>
                      <a:cubicBezTo>
                        <a:pt x="9955" y="2235"/>
                        <a:pt x="10056" y="2193"/>
                        <a:pt x="10157" y="215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48" name="任意多边形: 形状 332"/>
                <p:cNvSpPr/>
                <p:nvPr/>
              </p:nvSpPr>
              <p:spPr>
                <a:xfrm>
                  <a:off x="-8936188" y="4156647"/>
                  <a:ext cx="29828" cy="29801"/>
                </a:xfrm>
                <a:custGeom>
                  <a:avLst/>
                  <a:gdLst>
                    <a:gd name="connsiteX0" fmla="*/ 10060 w 29828"/>
                    <a:gd name="connsiteY0" fmla="*/ 2201 h 29801"/>
                    <a:gd name="connsiteX1" fmla="*/ 29561 w 29828"/>
                    <a:gd name="connsiteY1" fmla="*/ 10173 h 29801"/>
                    <a:gd name="connsiteX2" fmla="*/ 21590 w 29828"/>
                    <a:gd name="connsiteY2" fmla="*/ 29674 h 29801"/>
                    <a:gd name="connsiteX3" fmla="*/ 2089 w 29828"/>
                    <a:gd name="connsiteY3" fmla="*/ 21702 h 29801"/>
                    <a:gd name="connsiteX4" fmla="*/ 2088 w 29828"/>
                    <a:gd name="connsiteY4" fmla="*/ 21700 h 29801"/>
                    <a:gd name="connsiteX5" fmla="*/ 9905 w 29828"/>
                    <a:gd name="connsiteY5" fmla="*/ 2266 h 29801"/>
                    <a:gd name="connsiteX6" fmla="*/ 10060 w 29828"/>
                    <a:gd name="connsiteY6" fmla="*/ 2201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28" h="29801">
                      <a:moveTo>
                        <a:pt x="10060" y="2201"/>
                      </a:moveTo>
                      <a:cubicBezTo>
                        <a:pt x="17647" y="-983"/>
                        <a:pt x="26378" y="2586"/>
                        <a:pt x="29561" y="10173"/>
                      </a:cubicBezTo>
                      <a:cubicBezTo>
                        <a:pt x="32745" y="17759"/>
                        <a:pt x="29176" y="26490"/>
                        <a:pt x="21590" y="29674"/>
                      </a:cubicBezTo>
                      <a:cubicBezTo>
                        <a:pt x="14003" y="32858"/>
                        <a:pt x="5272" y="29288"/>
                        <a:pt x="2089" y="21702"/>
                      </a:cubicBezTo>
                      <a:cubicBezTo>
                        <a:pt x="2088" y="21701"/>
                        <a:pt x="2088" y="21701"/>
                        <a:pt x="2088" y="21700"/>
                      </a:cubicBezTo>
                      <a:cubicBezTo>
                        <a:pt x="-1120" y="14175"/>
                        <a:pt x="2380" y="5474"/>
                        <a:pt x="9905" y="2266"/>
                      </a:cubicBezTo>
                      <a:cubicBezTo>
                        <a:pt x="9957" y="2244"/>
                        <a:pt x="10008" y="2222"/>
                        <a:pt x="10060" y="220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49" name="任意多边形: 形状 333"/>
                <p:cNvSpPr/>
                <p:nvPr/>
              </p:nvSpPr>
              <p:spPr>
                <a:xfrm>
                  <a:off x="-9035365" y="4198314"/>
                  <a:ext cx="29813" cy="29773"/>
                </a:xfrm>
                <a:custGeom>
                  <a:avLst/>
                  <a:gdLst>
                    <a:gd name="connsiteX0" fmla="*/ 10113 w 29813"/>
                    <a:gd name="connsiteY0" fmla="*/ 2180 h 29773"/>
                    <a:gd name="connsiteX1" fmla="*/ 29568 w 29813"/>
                    <a:gd name="connsiteY1" fmla="*/ 10211 h 29773"/>
                    <a:gd name="connsiteX2" fmla="*/ 21537 w 29813"/>
                    <a:gd name="connsiteY2" fmla="*/ 29666 h 29773"/>
                    <a:gd name="connsiteX3" fmla="*/ 2112 w 29813"/>
                    <a:gd name="connsiteY3" fmla="*/ 21708 h 29773"/>
                    <a:gd name="connsiteX4" fmla="*/ 9803 w 29813"/>
                    <a:gd name="connsiteY4" fmla="*/ 2310 h 29773"/>
                    <a:gd name="connsiteX5" fmla="*/ 10113 w 29813"/>
                    <a:gd name="connsiteY5" fmla="*/ 2180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3" h="29773">
                      <a:moveTo>
                        <a:pt x="10113" y="2180"/>
                      </a:moveTo>
                      <a:cubicBezTo>
                        <a:pt x="17703" y="-974"/>
                        <a:pt x="26413" y="2621"/>
                        <a:pt x="29568" y="10211"/>
                      </a:cubicBezTo>
                      <a:cubicBezTo>
                        <a:pt x="32722" y="17801"/>
                        <a:pt x="29127" y="26512"/>
                        <a:pt x="21537" y="29666"/>
                      </a:cubicBezTo>
                      <a:cubicBezTo>
                        <a:pt x="13975" y="32809"/>
                        <a:pt x="5295" y="29253"/>
                        <a:pt x="2112" y="21708"/>
                      </a:cubicBezTo>
                      <a:cubicBezTo>
                        <a:pt x="-1121" y="14227"/>
                        <a:pt x="2323" y="5542"/>
                        <a:pt x="9803" y="2310"/>
                      </a:cubicBezTo>
                      <a:cubicBezTo>
                        <a:pt x="9906" y="2265"/>
                        <a:pt x="10009" y="2222"/>
                        <a:pt x="10113" y="218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50" name="任意多边形: 形状 334"/>
                <p:cNvSpPr/>
                <p:nvPr/>
              </p:nvSpPr>
              <p:spPr>
                <a:xfrm>
                  <a:off x="-9134391" y="4239872"/>
                  <a:ext cx="29828" cy="29858"/>
                </a:xfrm>
                <a:custGeom>
                  <a:avLst/>
                  <a:gdLst>
                    <a:gd name="connsiteX0" fmla="*/ 10000 w 29828"/>
                    <a:gd name="connsiteY0" fmla="*/ 2212 h 29858"/>
                    <a:gd name="connsiteX1" fmla="*/ 29550 w 29828"/>
                    <a:gd name="connsiteY1" fmla="*/ 10169 h 29858"/>
                    <a:gd name="connsiteX2" fmla="*/ 21593 w 29828"/>
                    <a:gd name="connsiteY2" fmla="*/ 29719 h 29858"/>
                    <a:gd name="connsiteX3" fmla="*/ 2043 w 29828"/>
                    <a:gd name="connsiteY3" fmla="*/ 21763 h 29858"/>
                    <a:gd name="connsiteX4" fmla="*/ 2027 w 29828"/>
                    <a:gd name="connsiteY4" fmla="*/ 21726 h 29858"/>
                    <a:gd name="connsiteX5" fmla="*/ 10000 w 29828"/>
                    <a:gd name="connsiteY5" fmla="*/ 2212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8" h="29858">
                      <a:moveTo>
                        <a:pt x="10000" y="2212"/>
                      </a:moveTo>
                      <a:cubicBezTo>
                        <a:pt x="17596" y="-989"/>
                        <a:pt x="26349" y="2573"/>
                        <a:pt x="29550" y="10169"/>
                      </a:cubicBezTo>
                      <a:cubicBezTo>
                        <a:pt x="32752" y="17765"/>
                        <a:pt x="29189" y="26518"/>
                        <a:pt x="21593" y="29719"/>
                      </a:cubicBezTo>
                      <a:cubicBezTo>
                        <a:pt x="13997" y="32921"/>
                        <a:pt x="5244" y="29359"/>
                        <a:pt x="2043" y="21763"/>
                      </a:cubicBezTo>
                      <a:cubicBezTo>
                        <a:pt x="2038" y="21750"/>
                        <a:pt x="2032" y="21738"/>
                        <a:pt x="2027" y="21726"/>
                      </a:cubicBezTo>
                      <a:cubicBezTo>
                        <a:pt x="-1089" y="14135"/>
                        <a:pt x="2460" y="5448"/>
                        <a:pt x="10000" y="221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51" name="任意多边形: 形状 335"/>
                <p:cNvSpPr/>
                <p:nvPr/>
              </p:nvSpPr>
              <p:spPr>
                <a:xfrm>
                  <a:off x="-8660197" y="4119648"/>
                  <a:ext cx="29866" cy="29866"/>
                </a:xfrm>
                <a:custGeom>
                  <a:avLst/>
                  <a:gdLst>
                    <a:gd name="connsiteX0" fmla="*/ 10032 w 29866"/>
                    <a:gd name="connsiteY0" fmla="*/ 2213 h 29866"/>
                    <a:gd name="connsiteX1" fmla="*/ 29588 w 29866"/>
                    <a:gd name="connsiteY1" fmla="*/ 10171 h 29866"/>
                    <a:gd name="connsiteX2" fmla="*/ 21629 w 29866"/>
                    <a:gd name="connsiteY2" fmla="*/ 29727 h 29866"/>
                    <a:gd name="connsiteX3" fmla="*/ 2074 w 29866"/>
                    <a:gd name="connsiteY3" fmla="*/ 21769 h 29866"/>
                    <a:gd name="connsiteX4" fmla="*/ 10032 w 29866"/>
                    <a:gd name="connsiteY4" fmla="*/ 2213 h 2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66" h="29866">
                      <a:moveTo>
                        <a:pt x="10032" y="2213"/>
                      </a:moveTo>
                      <a:cubicBezTo>
                        <a:pt x="17630" y="-990"/>
                        <a:pt x="26385" y="2573"/>
                        <a:pt x="29588" y="10171"/>
                      </a:cubicBezTo>
                      <a:cubicBezTo>
                        <a:pt x="32790" y="17769"/>
                        <a:pt x="29227" y="26524"/>
                        <a:pt x="21629" y="29727"/>
                      </a:cubicBezTo>
                      <a:cubicBezTo>
                        <a:pt x="14032" y="32929"/>
                        <a:pt x="5276" y="29366"/>
                        <a:pt x="2074" y="21769"/>
                      </a:cubicBezTo>
                      <a:cubicBezTo>
                        <a:pt x="-1129" y="14171"/>
                        <a:pt x="2434" y="5415"/>
                        <a:pt x="10032" y="221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52" name="任意多边形: 形状 336"/>
                <p:cNvSpPr/>
                <p:nvPr/>
              </p:nvSpPr>
              <p:spPr>
                <a:xfrm>
                  <a:off x="-8759265" y="4161298"/>
                  <a:ext cx="29675" cy="29541"/>
                </a:xfrm>
                <a:custGeom>
                  <a:avLst/>
                  <a:gdLst>
                    <a:gd name="connsiteX0" fmla="*/ 10032 w 29675"/>
                    <a:gd name="connsiteY0" fmla="*/ 2181 h 29541"/>
                    <a:gd name="connsiteX1" fmla="*/ 29488 w 29675"/>
                    <a:gd name="connsiteY1" fmla="*/ 10125 h 29541"/>
                    <a:gd name="connsiteX2" fmla="*/ 21253 w 29675"/>
                    <a:gd name="connsiteY2" fmla="*/ 29494 h 29541"/>
                    <a:gd name="connsiteX3" fmla="*/ 2073 w 29675"/>
                    <a:gd name="connsiteY3" fmla="*/ 21708 h 29541"/>
                    <a:gd name="connsiteX4" fmla="*/ 10006 w 29675"/>
                    <a:gd name="connsiteY4" fmla="*/ 2191 h 29541"/>
                    <a:gd name="connsiteX5" fmla="*/ 10032 w 29675"/>
                    <a:gd name="connsiteY5" fmla="*/ 2180 h 29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675" h="29541">
                      <a:moveTo>
                        <a:pt x="10032" y="2181"/>
                      </a:moveTo>
                      <a:cubicBezTo>
                        <a:pt x="17598" y="-960"/>
                        <a:pt x="26282" y="2586"/>
                        <a:pt x="29488" y="10125"/>
                      </a:cubicBezTo>
                      <a:cubicBezTo>
                        <a:pt x="32563" y="17748"/>
                        <a:pt x="28876" y="26420"/>
                        <a:pt x="21253" y="29494"/>
                      </a:cubicBezTo>
                      <a:cubicBezTo>
                        <a:pt x="13807" y="32498"/>
                        <a:pt x="5319" y="29053"/>
                        <a:pt x="2073" y="21708"/>
                      </a:cubicBezTo>
                      <a:cubicBezTo>
                        <a:pt x="-1125" y="14128"/>
                        <a:pt x="2426" y="5390"/>
                        <a:pt x="10006" y="2191"/>
                      </a:cubicBezTo>
                      <a:cubicBezTo>
                        <a:pt x="10015" y="2188"/>
                        <a:pt x="10023" y="2184"/>
                        <a:pt x="10032" y="218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53" name="任意多边形: 形状 337"/>
                <p:cNvSpPr/>
                <p:nvPr/>
              </p:nvSpPr>
              <p:spPr>
                <a:xfrm>
                  <a:off x="-8858399" y="4202896"/>
                  <a:ext cx="29873" cy="29886"/>
                </a:xfrm>
                <a:custGeom>
                  <a:avLst/>
                  <a:gdLst>
                    <a:gd name="connsiteX0" fmla="*/ 10055 w 29873"/>
                    <a:gd name="connsiteY0" fmla="*/ 2201 h 29886"/>
                    <a:gd name="connsiteX1" fmla="*/ 29607 w 29873"/>
                    <a:gd name="connsiteY1" fmla="*/ 10207 h 29886"/>
                    <a:gd name="connsiteX2" fmla="*/ 21601 w 29873"/>
                    <a:gd name="connsiteY2" fmla="*/ 29759 h 29886"/>
                    <a:gd name="connsiteX3" fmla="*/ 2068 w 29873"/>
                    <a:gd name="connsiteY3" fmla="*/ 21799 h 29886"/>
                    <a:gd name="connsiteX4" fmla="*/ 10055 w 29873"/>
                    <a:gd name="connsiteY4" fmla="*/ 2201 h 2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3" h="29886">
                      <a:moveTo>
                        <a:pt x="10055" y="2201"/>
                      </a:moveTo>
                      <a:cubicBezTo>
                        <a:pt x="17665" y="-987"/>
                        <a:pt x="26419" y="2597"/>
                        <a:pt x="29607" y="10207"/>
                      </a:cubicBezTo>
                      <a:cubicBezTo>
                        <a:pt x="32795" y="17817"/>
                        <a:pt x="29211" y="26571"/>
                        <a:pt x="21601" y="29759"/>
                      </a:cubicBezTo>
                      <a:cubicBezTo>
                        <a:pt x="14009" y="32940"/>
                        <a:pt x="5274" y="29380"/>
                        <a:pt x="2068" y="21799"/>
                      </a:cubicBezTo>
                      <a:cubicBezTo>
                        <a:pt x="-1128" y="14182"/>
                        <a:pt x="2445" y="5415"/>
                        <a:pt x="10055" y="220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54" name="任意多边形: 形状 338"/>
                <p:cNvSpPr/>
                <p:nvPr/>
              </p:nvSpPr>
              <p:spPr>
                <a:xfrm>
                  <a:off x="-8957576" y="4244552"/>
                  <a:ext cx="29838" cy="29829"/>
                </a:xfrm>
                <a:custGeom>
                  <a:avLst/>
                  <a:gdLst>
                    <a:gd name="connsiteX0" fmla="*/ 10009 w 29838"/>
                    <a:gd name="connsiteY0" fmla="*/ 2220 h 29829"/>
                    <a:gd name="connsiteX1" fmla="*/ 29553 w 29838"/>
                    <a:gd name="connsiteY1" fmla="*/ 10139 h 29829"/>
                    <a:gd name="connsiteX2" fmla="*/ 21634 w 29838"/>
                    <a:gd name="connsiteY2" fmla="*/ 29683 h 29829"/>
                    <a:gd name="connsiteX3" fmla="*/ 2090 w 29838"/>
                    <a:gd name="connsiteY3" fmla="*/ 21764 h 29829"/>
                    <a:gd name="connsiteX4" fmla="*/ 2065 w 29838"/>
                    <a:gd name="connsiteY4" fmla="*/ 21705 h 29829"/>
                    <a:gd name="connsiteX5" fmla="*/ 10009 w 29838"/>
                    <a:gd name="connsiteY5" fmla="*/ 2220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8" h="29829">
                      <a:moveTo>
                        <a:pt x="10009" y="2220"/>
                      </a:moveTo>
                      <a:cubicBezTo>
                        <a:pt x="17593" y="-990"/>
                        <a:pt x="26343" y="2555"/>
                        <a:pt x="29553" y="10139"/>
                      </a:cubicBezTo>
                      <a:cubicBezTo>
                        <a:pt x="32763" y="17723"/>
                        <a:pt x="29217" y="26473"/>
                        <a:pt x="21634" y="29683"/>
                      </a:cubicBezTo>
                      <a:cubicBezTo>
                        <a:pt x="14050" y="32893"/>
                        <a:pt x="5300" y="29348"/>
                        <a:pt x="2090" y="21764"/>
                      </a:cubicBezTo>
                      <a:cubicBezTo>
                        <a:pt x="2081" y="21744"/>
                        <a:pt x="2073" y="21725"/>
                        <a:pt x="2065" y="21705"/>
                      </a:cubicBezTo>
                      <a:cubicBezTo>
                        <a:pt x="-1120" y="14131"/>
                        <a:pt x="2436" y="5409"/>
                        <a:pt x="10009" y="222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55" name="任意多边形: 形状 339"/>
                <p:cNvSpPr/>
                <p:nvPr/>
              </p:nvSpPr>
              <p:spPr>
                <a:xfrm>
                  <a:off x="-9056723" y="4286182"/>
                  <a:ext cx="29887" cy="29890"/>
                </a:xfrm>
                <a:custGeom>
                  <a:avLst/>
                  <a:gdLst>
                    <a:gd name="connsiteX0" fmla="*/ 10059 w 29887"/>
                    <a:gd name="connsiteY0" fmla="*/ 2207 h 29890"/>
                    <a:gd name="connsiteX1" fmla="*/ 29603 w 29887"/>
                    <a:gd name="connsiteY1" fmla="*/ 10180 h 29890"/>
                    <a:gd name="connsiteX2" fmla="*/ 29615 w 29887"/>
                    <a:gd name="connsiteY2" fmla="*/ 10208 h 29890"/>
                    <a:gd name="connsiteX3" fmla="*/ 21635 w 29887"/>
                    <a:gd name="connsiteY3" fmla="*/ 29757 h 29890"/>
                    <a:gd name="connsiteX4" fmla="*/ 2087 w 29887"/>
                    <a:gd name="connsiteY4" fmla="*/ 21778 h 29890"/>
                    <a:gd name="connsiteX5" fmla="*/ 9975 w 29887"/>
                    <a:gd name="connsiteY5" fmla="*/ 2243 h 29890"/>
                    <a:gd name="connsiteX6" fmla="*/ 10059 w 29887"/>
                    <a:gd name="connsiteY6" fmla="*/ 2207 h 29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87" h="29890">
                      <a:moveTo>
                        <a:pt x="10059" y="2207"/>
                      </a:moveTo>
                      <a:cubicBezTo>
                        <a:pt x="17658" y="-988"/>
                        <a:pt x="26408" y="2582"/>
                        <a:pt x="29603" y="10180"/>
                      </a:cubicBezTo>
                      <a:cubicBezTo>
                        <a:pt x="29607" y="10189"/>
                        <a:pt x="29611" y="10199"/>
                        <a:pt x="29615" y="10208"/>
                      </a:cubicBezTo>
                      <a:cubicBezTo>
                        <a:pt x="32810" y="17810"/>
                        <a:pt x="29237" y="26562"/>
                        <a:pt x="21635" y="29757"/>
                      </a:cubicBezTo>
                      <a:cubicBezTo>
                        <a:pt x="14034" y="32952"/>
                        <a:pt x="5281" y="29379"/>
                        <a:pt x="2087" y="21778"/>
                      </a:cubicBezTo>
                      <a:cubicBezTo>
                        <a:pt x="-1129" y="14205"/>
                        <a:pt x="2403" y="5459"/>
                        <a:pt x="9975" y="2243"/>
                      </a:cubicBezTo>
                      <a:cubicBezTo>
                        <a:pt x="10003" y="2231"/>
                        <a:pt x="10031" y="2219"/>
                        <a:pt x="10059" y="220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56" name="任意多边形: 形状 340"/>
                <p:cNvSpPr/>
                <p:nvPr/>
              </p:nvSpPr>
              <p:spPr>
                <a:xfrm>
                  <a:off x="-9156264" y="4327658"/>
                  <a:ext cx="30669" cy="30183"/>
                </a:xfrm>
                <a:custGeom>
                  <a:avLst/>
                  <a:gdLst>
                    <a:gd name="connsiteX0" fmla="*/ 10448 w 30669"/>
                    <a:gd name="connsiteY0" fmla="*/ 2392 h 30183"/>
                    <a:gd name="connsiteX1" fmla="*/ 30212 w 30669"/>
                    <a:gd name="connsiteY1" fmla="*/ 9746 h 30183"/>
                    <a:gd name="connsiteX2" fmla="*/ 22858 w 30669"/>
                    <a:gd name="connsiteY2" fmla="*/ 29510 h 30183"/>
                    <a:gd name="connsiteX3" fmla="*/ 22017 w 30669"/>
                    <a:gd name="connsiteY3" fmla="*/ 29864 h 30183"/>
                    <a:gd name="connsiteX4" fmla="*/ 2253 w 30669"/>
                    <a:gd name="connsiteY4" fmla="*/ 22510 h 30183"/>
                    <a:gd name="connsiteX5" fmla="*/ 9608 w 30669"/>
                    <a:gd name="connsiteY5" fmla="*/ 2746 h 30183"/>
                    <a:gd name="connsiteX6" fmla="*/ 10448 w 30669"/>
                    <a:gd name="connsiteY6" fmla="*/ 2392 h 3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669" h="30183">
                      <a:moveTo>
                        <a:pt x="10448" y="2392"/>
                      </a:moveTo>
                      <a:cubicBezTo>
                        <a:pt x="17936" y="-1034"/>
                        <a:pt x="26785" y="2258"/>
                        <a:pt x="30212" y="9746"/>
                      </a:cubicBezTo>
                      <a:cubicBezTo>
                        <a:pt x="33638" y="17235"/>
                        <a:pt x="30346" y="26083"/>
                        <a:pt x="22858" y="29510"/>
                      </a:cubicBezTo>
                      <a:cubicBezTo>
                        <a:pt x="22581" y="29637"/>
                        <a:pt x="22301" y="29755"/>
                        <a:pt x="22017" y="29864"/>
                      </a:cubicBezTo>
                      <a:cubicBezTo>
                        <a:pt x="14529" y="33291"/>
                        <a:pt x="5680" y="29998"/>
                        <a:pt x="2253" y="22510"/>
                      </a:cubicBezTo>
                      <a:cubicBezTo>
                        <a:pt x="-1173" y="15022"/>
                        <a:pt x="2119" y="6173"/>
                        <a:pt x="9608" y="2746"/>
                      </a:cubicBezTo>
                      <a:cubicBezTo>
                        <a:pt x="9884" y="2620"/>
                        <a:pt x="10164" y="2502"/>
                        <a:pt x="10448" y="239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57" name="任意多边形: 形状 341"/>
                <p:cNvSpPr/>
                <p:nvPr/>
              </p:nvSpPr>
              <p:spPr>
                <a:xfrm>
                  <a:off x="-8582391" y="4165915"/>
                  <a:ext cx="29814" cy="29801"/>
                </a:xfrm>
                <a:custGeom>
                  <a:avLst/>
                  <a:gdLst>
                    <a:gd name="connsiteX0" fmla="*/ 9996 w 29814"/>
                    <a:gd name="connsiteY0" fmla="*/ 2223 h 29801"/>
                    <a:gd name="connsiteX1" fmla="*/ 29526 w 29814"/>
                    <a:gd name="connsiteY1" fmla="*/ 10121 h 29801"/>
                    <a:gd name="connsiteX2" fmla="*/ 21627 w 29814"/>
                    <a:gd name="connsiteY2" fmla="*/ 29652 h 29801"/>
                    <a:gd name="connsiteX3" fmla="*/ 2097 w 29814"/>
                    <a:gd name="connsiteY3" fmla="*/ 21753 h 29801"/>
                    <a:gd name="connsiteX4" fmla="*/ 2066 w 29814"/>
                    <a:gd name="connsiteY4" fmla="*/ 21679 h 29801"/>
                    <a:gd name="connsiteX5" fmla="*/ 9991 w 29814"/>
                    <a:gd name="connsiteY5" fmla="*/ 2224 h 29801"/>
                    <a:gd name="connsiteX6" fmla="*/ 9996 w 29814"/>
                    <a:gd name="connsiteY6" fmla="*/ 2223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14" h="29801">
                      <a:moveTo>
                        <a:pt x="9996" y="2223"/>
                      </a:moveTo>
                      <a:cubicBezTo>
                        <a:pt x="17570" y="-989"/>
                        <a:pt x="26314" y="2547"/>
                        <a:pt x="29526" y="10121"/>
                      </a:cubicBezTo>
                      <a:cubicBezTo>
                        <a:pt x="32738" y="17696"/>
                        <a:pt x="29202" y="26440"/>
                        <a:pt x="21627" y="29652"/>
                      </a:cubicBezTo>
                      <a:cubicBezTo>
                        <a:pt x="14053" y="32864"/>
                        <a:pt x="5309" y="29328"/>
                        <a:pt x="2097" y="21753"/>
                      </a:cubicBezTo>
                      <a:cubicBezTo>
                        <a:pt x="2086" y="21729"/>
                        <a:pt x="2076" y="21704"/>
                        <a:pt x="2066" y="21679"/>
                      </a:cubicBezTo>
                      <a:cubicBezTo>
                        <a:pt x="-1118" y="14118"/>
                        <a:pt x="2430" y="5408"/>
                        <a:pt x="9991" y="2224"/>
                      </a:cubicBezTo>
                      <a:cubicBezTo>
                        <a:pt x="9993" y="2224"/>
                        <a:pt x="9994" y="2223"/>
                        <a:pt x="9996" y="222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58" name="任意多边形: 形状 342"/>
                <p:cNvSpPr/>
                <p:nvPr/>
              </p:nvSpPr>
              <p:spPr>
                <a:xfrm>
                  <a:off x="-8681546" y="4207541"/>
                  <a:ext cx="29829" cy="29830"/>
                </a:xfrm>
                <a:custGeom>
                  <a:avLst/>
                  <a:gdLst>
                    <a:gd name="connsiteX0" fmla="*/ 10012 w 29829"/>
                    <a:gd name="connsiteY0" fmla="*/ 2215 h 29830"/>
                    <a:gd name="connsiteX1" fmla="*/ 29549 w 29829"/>
                    <a:gd name="connsiteY1" fmla="*/ 10151 h 29830"/>
                    <a:gd name="connsiteX2" fmla="*/ 21613 w 29829"/>
                    <a:gd name="connsiteY2" fmla="*/ 29688 h 29830"/>
                    <a:gd name="connsiteX3" fmla="*/ 2076 w 29829"/>
                    <a:gd name="connsiteY3" fmla="*/ 21752 h 29830"/>
                    <a:gd name="connsiteX4" fmla="*/ 2054 w 29829"/>
                    <a:gd name="connsiteY4" fmla="*/ 21700 h 29830"/>
                    <a:gd name="connsiteX5" fmla="*/ 10012 w 29829"/>
                    <a:gd name="connsiteY5" fmla="*/ 2215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9" h="29830">
                      <a:moveTo>
                        <a:pt x="10012" y="2215"/>
                      </a:moveTo>
                      <a:cubicBezTo>
                        <a:pt x="17599" y="-989"/>
                        <a:pt x="26346" y="2565"/>
                        <a:pt x="29549" y="10151"/>
                      </a:cubicBezTo>
                      <a:cubicBezTo>
                        <a:pt x="32753" y="17738"/>
                        <a:pt x="29199" y="26485"/>
                        <a:pt x="21613" y="29688"/>
                      </a:cubicBezTo>
                      <a:cubicBezTo>
                        <a:pt x="14026" y="32892"/>
                        <a:pt x="5279" y="29339"/>
                        <a:pt x="2076" y="21752"/>
                      </a:cubicBezTo>
                      <a:cubicBezTo>
                        <a:pt x="2068" y="21735"/>
                        <a:pt x="2061" y="21717"/>
                        <a:pt x="2054" y="21700"/>
                      </a:cubicBezTo>
                      <a:cubicBezTo>
                        <a:pt x="-1112" y="14122"/>
                        <a:pt x="2446" y="5410"/>
                        <a:pt x="10012" y="221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59" name="任意多边形: 形状 343"/>
                <p:cNvSpPr/>
                <p:nvPr/>
              </p:nvSpPr>
              <p:spPr>
                <a:xfrm>
                  <a:off x="-8780728" y="4249218"/>
                  <a:ext cx="29847" cy="29830"/>
                </a:xfrm>
                <a:custGeom>
                  <a:avLst/>
                  <a:gdLst>
                    <a:gd name="connsiteX0" fmla="*/ 10069 w 29847"/>
                    <a:gd name="connsiteY0" fmla="*/ 2198 h 29830"/>
                    <a:gd name="connsiteX1" fmla="*/ 29583 w 29847"/>
                    <a:gd name="connsiteY1" fmla="*/ 10191 h 29830"/>
                    <a:gd name="connsiteX2" fmla="*/ 21591 w 29847"/>
                    <a:gd name="connsiteY2" fmla="*/ 29705 h 29830"/>
                    <a:gd name="connsiteX3" fmla="*/ 2082 w 29847"/>
                    <a:gd name="connsiteY3" fmla="*/ 21726 h 29830"/>
                    <a:gd name="connsiteX4" fmla="*/ 9951 w 29847"/>
                    <a:gd name="connsiteY4" fmla="*/ 2248 h 29830"/>
                    <a:gd name="connsiteX5" fmla="*/ 10069 w 29847"/>
                    <a:gd name="connsiteY5" fmla="*/ 2198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7" h="29830">
                      <a:moveTo>
                        <a:pt x="10069" y="2198"/>
                      </a:moveTo>
                      <a:cubicBezTo>
                        <a:pt x="17665" y="-983"/>
                        <a:pt x="26402" y="2595"/>
                        <a:pt x="29583" y="10191"/>
                      </a:cubicBezTo>
                      <a:cubicBezTo>
                        <a:pt x="32765" y="17786"/>
                        <a:pt x="29187" y="26523"/>
                        <a:pt x="21591" y="29705"/>
                      </a:cubicBezTo>
                      <a:cubicBezTo>
                        <a:pt x="14001" y="32885"/>
                        <a:pt x="5269" y="29314"/>
                        <a:pt x="2082" y="21726"/>
                      </a:cubicBezTo>
                      <a:cubicBezTo>
                        <a:pt x="-1123" y="14174"/>
                        <a:pt x="2400" y="5454"/>
                        <a:pt x="9951" y="2248"/>
                      </a:cubicBezTo>
                      <a:cubicBezTo>
                        <a:pt x="9990" y="2231"/>
                        <a:pt x="10030" y="2215"/>
                        <a:pt x="10069" y="219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60" name="任意多边形: 形状 344"/>
                <p:cNvSpPr/>
                <p:nvPr/>
              </p:nvSpPr>
              <p:spPr>
                <a:xfrm>
                  <a:off x="-8879826" y="4290873"/>
                  <a:ext cx="29793" cy="29801"/>
                </a:xfrm>
                <a:custGeom>
                  <a:avLst/>
                  <a:gdLst>
                    <a:gd name="connsiteX0" fmla="*/ 10085 w 29793"/>
                    <a:gd name="connsiteY0" fmla="*/ 2176 h 29801"/>
                    <a:gd name="connsiteX1" fmla="*/ 29551 w 29793"/>
                    <a:gd name="connsiteY1" fmla="*/ 10233 h 29801"/>
                    <a:gd name="connsiteX2" fmla="*/ 21494 w 29793"/>
                    <a:gd name="connsiteY2" fmla="*/ 29699 h 29801"/>
                    <a:gd name="connsiteX3" fmla="*/ 2042 w 29793"/>
                    <a:gd name="connsiteY3" fmla="*/ 21675 h 29801"/>
                    <a:gd name="connsiteX4" fmla="*/ 10085 w 29793"/>
                    <a:gd name="connsiteY4" fmla="*/ 2176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93" h="29801">
                      <a:moveTo>
                        <a:pt x="10085" y="2176"/>
                      </a:moveTo>
                      <a:cubicBezTo>
                        <a:pt x="17686" y="-975"/>
                        <a:pt x="26401" y="2633"/>
                        <a:pt x="29551" y="10233"/>
                      </a:cubicBezTo>
                      <a:cubicBezTo>
                        <a:pt x="32702" y="17833"/>
                        <a:pt x="29094" y="26548"/>
                        <a:pt x="21494" y="29699"/>
                      </a:cubicBezTo>
                      <a:cubicBezTo>
                        <a:pt x="13907" y="32844"/>
                        <a:pt x="5205" y="29255"/>
                        <a:pt x="2042" y="21675"/>
                      </a:cubicBezTo>
                      <a:cubicBezTo>
                        <a:pt x="-1115" y="14070"/>
                        <a:pt x="2484" y="5344"/>
                        <a:pt x="10085" y="217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61" name="任意多边形: 形状 345"/>
                <p:cNvSpPr/>
                <p:nvPr/>
              </p:nvSpPr>
              <p:spPr>
                <a:xfrm>
                  <a:off x="-8978940" y="4332533"/>
                  <a:ext cx="29753" cy="29745"/>
                </a:xfrm>
                <a:custGeom>
                  <a:avLst/>
                  <a:gdLst>
                    <a:gd name="connsiteX0" fmla="*/ 10046 w 29753"/>
                    <a:gd name="connsiteY0" fmla="*/ 2190 h 29745"/>
                    <a:gd name="connsiteX1" fmla="*/ 29498 w 29753"/>
                    <a:gd name="connsiteY1" fmla="*/ 10177 h 29745"/>
                    <a:gd name="connsiteX2" fmla="*/ 21512 w 29753"/>
                    <a:gd name="connsiteY2" fmla="*/ 29628 h 29745"/>
                    <a:gd name="connsiteX3" fmla="*/ 2074 w 29753"/>
                    <a:gd name="connsiteY3" fmla="*/ 21675 h 29745"/>
                    <a:gd name="connsiteX4" fmla="*/ 9961 w 29753"/>
                    <a:gd name="connsiteY4" fmla="*/ 2226 h 29745"/>
                    <a:gd name="connsiteX5" fmla="*/ 10046 w 29753"/>
                    <a:gd name="connsiteY5" fmla="*/ 2190 h 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53" h="29745">
                      <a:moveTo>
                        <a:pt x="10046" y="2190"/>
                      </a:moveTo>
                      <a:cubicBezTo>
                        <a:pt x="17623" y="-976"/>
                        <a:pt x="26332" y="2600"/>
                        <a:pt x="29498" y="10177"/>
                      </a:cubicBezTo>
                      <a:cubicBezTo>
                        <a:pt x="32664" y="17753"/>
                        <a:pt x="29088" y="26462"/>
                        <a:pt x="21512" y="29628"/>
                      </a:cubicBezTo>
                      <a:cubicBezTo>
                        <a:pt x="13948" y="32789"/>
                        <a:pt x="5253" y="29231"/>
                        <a:pt x="2074" y="21675"/>
                      </a:cubicBezTo>
                      <a:cubicBezTo>
                        <a:pt x="-1119" y="14127"/>
                        <a:pt x="2412" y="5419"/>
                        <a:pt x="9961" y="2226"/>
                      </a:cubicBezTo>
                      <a:cubicBezTo>
                        <a:pt x="9989" y="2214"/>
                        <a:pt x="10018" y="2202"/>
                        <a:pt x="10046" y="219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62" name="任意多边形: 形状 346"/>
                <p:cNvSpPr/>
                <p:nvPr/>
              </p:nvSpPr>
              <p:spPr>
                <a:xfrm>
                  <a:off x="-9078073" y="4374098"/>
                  <a:ext cx="29827" cy="29858"/>
                </a:xfrm>
                <a:custGeom>
                  <a:avLst/>
                  <a:gdLst>
                    <a:gd name="connsiteX0" fmla="*/ 10027 w 29827"/>
                    <a:gd name="connsiteY0" fmla="*/ 2201 h 29858"/>
                    <a:gd name="connsiteX1" fmla="*/ 29561 w 29827"/>
                    <a:gd name="connsiteY1" fmla="*/ 10196 h 29858"/>
                    <a:gd name="connsiteX2" fmla="*/ 21566 w 29827"/>
                    <a:gd name="connsiteY2" fmla="*/ 29731 h 29858"/>
                    <a:gd name="connsiteX3" fmla="*/ 2040 w 29827"/>
                    <a:gd name="connsiteY3" fmla="*/ 21757 h 29858"/>
                    <a:gd name="connsiteX4" fmla="*/ 10027 w 29827"/>
                    <a:gd name="connsiteY4" fmla="*/ 2201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27" h="29858">
                      <a:moveTo>
                        <a:pt x="10027" y="2201"/>
                      </a:moveTo>
                      <a:cubicBezTo>
                        <a:pt x="17629" y="-986"/>
                        <a:pt x="26375" y="2594"/>
                        <a:pt x="29561" y="10196"/>
                      </a:cubicBezTo>
                      <a:cubicBezTo>
                        <a:pt x="32748" y="17798"/>
                        <a:pt x="29168" y="26544"/>
                        <a:pt x="21566" y="29731"/>
                      </a:cubicBezTo>
                      <a:cubicBezTo>
                        <a:pt x="13972" y="32914"/>
                        <a:pt x="5235" y="29346"/>
                        <a:pt x="2040" y="21757"/>
                      </a:cubicBezTo>
                      <a:cubicBezTo>
                        <a:pt x="-1103" y="14151"/>
                        <a:pt x="2458" y="5432"/>
                        <a:pt x="10027" y="220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63" name="任意多边形: 形状 347"/>
                <p:cNvSpPr/>
                <p:nvPr/>
              </p:nvSpPr>
              <p:spPr>
                <a:xfrm>
                  <a:off x="-8603815" y="4253858"/>
                  <a:ext cx="29825" cy="29830"/>
                </a:xfrm>
                <a:custGeom>
                  <a:avLst/>
                  <a:gdLst>
                    <a:gd name="connsiteX0" fmla="*/ 10037 w 29825"/>
                    <a:gd name="connsiteY0" fmla="*/ 2203 h 29830"/>
                    <a:gd name="connsiteX1" fmla="*/ 29557 w 29825"/>
                    <a:gd name="connsiteY1" fmla="*/ 10180 h 29830"/>
                    <a:gd name="connsiteX2" fmla="*/ 21579 w 29825"/>
                    <a:gd name="connsiteY2" fmla="*/ 29701 h 29830"/>
                    <a:gd name="connsiteX3" fmla="*/ 2059 w 29825"/>
                    <a:gd name="connsiteY3" fmla="*/ 21723 h 29830"/>
                    <a:gd name="connsiteX4" fmla="*/ 2050 w 29825"/>
                    <a:gd name="connsiteY4" fmla="*/ 21702 h 29830"/>
                    <a:gd name="connsiteX5" fmla="*/ 10037 w 29825"/>
                    <a:gd name="connsiteY5" fmla="*/ 2203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5" h="29830">
                      <a:moveTo>
                        <a:pt x="10037" y="2203"/>
                      </a:moveTo>
                      <a:cubicBezTo>
                        <a:pt x="17630" y="-985"/>
                        <a:pt x="26370" y="2587"/>
                        <a:pt x="29557" y="10180"/>
                      </a:cubicBezTo>
                      <a:cubicBezTo>
                        <a:pt x="32745" y="17774"/>
                        <a:pt x="29173" y="26513"/>
                        <a:pt x="21579" y="29701"/>
                      </a:cubicBezTo>
                      <a:cubicBezTo>
                        <a:pt x="13986" y="32888"/>
                        <a:pt x="5247" y="29316"/>
                        <a:pt x="2059" y="21723"/>
                      </a:cubicBezTo>
                      <a:cubicBezTo>
                        <a:pt x="2056" y="21716"/>
                        <a:pt x="2053" y="21709"/>
                        <a:pt x="2050" y="21702"/>
                      </a:cubicBezTo>
                      <a:cubicBezTo>
                        <a:pt x="-1114" y="14112"/>
                        <a:pt x="2458" y="5393"/>
                        <a:pt x="10037" y="220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64" name="任意多边形: 形状 348"/>
                <p:cNvSpPr/>
                <p:nvPr/>
              </p:nvSpPr>
              <p:spPr>
                <a:xfrm>
                  <a:off x="-8702916" y="4295501"/>
                  <a:ext cx="29812" cy="29829"/>
                </a:xfrm>
                <a:custGeom>
                  <a:avLst/>
                  <a:gdLst>
                    <a:gd name="connsiteX0" fmla="*/ 10014 w 29812"/>
                    <a:gd name="connsiteY0" fmla="*/ 2207 h 29829"/>
                    <a:gd name="connsiteX1" fmla="*/ 29540 w 29812"/>
                    <a:gd name="connsiteY1" fmla="*/ 10170 h 29829"/>
                    <a:gd name="connsiteX2" fmla="*/ 21577 w 29812"/>
                    <a:gd name="connsiteY2" fmla="*/ 29696 h 29829"/>
                    <a:gd name="connsiteX3" fmla="*/ 2050 w 29812"/>
                    <a:gd name="connsiteY3" fmla="*/ 21733 h 29829"/>
                    <a:gd name="connsiteX4" fmla="*/ 2027 w 29812"/>
                    <a:gd name="connsiteY4" fmla="*/ 21678 h 29829"/>
                    <a:gd name="connsiteX5" fmla="*/ 10014 w 29812"/>
                    <a:gd name="connsiteY5" fmla="*/ 2207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2" h="29829">
                      <a:moveTo>
                        <a:pt x="10014" y="2207"/>
                      </a:moveTo>
                      <a:cubicBezTo>
                        <a:pt x="17605" y="-986"/>
                        <a:pt x="26347" y="2579"/>
                        <a:pt x="29540" y="10170"/>
                      </a:cubicBezTo>
                      <a:cubicBezTo>
                        <a:pt x="32733" y="17761"/>
                        <a:pt x="29168" y="26503"/>
                        <a:pt x="21577" y="29696"/>
                      </a:cubicBezTo>
                      <a:cubicBezTo>
                        <a:pt x="13985" y="32889"/>
                        <a:pt x="5243" y="29324"/>
                        <a:pt x="2050" y="21733"/>
                      </a:cubicBezTo>
                      <a:cubicBezTo>
                        <a:pt x="2043" y="21715"/>
                        <a:pt x="2035" y="21696"/>
                        <a:pt x="2027" y="21678"/>
                      </a:cubicBezTo>
                      <a:cubicBezTo>
                        <a:pt x="-1093" y="14095"/>
                        <a:pt x="2468" y="5414"/>
                        <a:pt x="10014" y="220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65" name="任意多边形: 形状 349"/>
                <p:cNvSpPr/>
                <p:nvPr/>
              </p:nvSpPr>
              <p:spPr>
                <a:xfrm>
                  <a:off x="-8802030" y="4337187"/>
                  <a:ext cx="29747" cy="29716"/>
                </a:xfrm>
                <a:custGeom>
                  <a:avLst/>
                  <a:gdLst>
                    <a:gd name="connsiteX0" fmla="*/ 10046 w 29747"/>
                    <a:gd name="connsiteY0" fmla="*/ 2195 h 29716"/>
                    <a:gd name="connsiteX1" fmla="*/ 29487 w 29747"/>
                    <a:gd name="connsiteY1" fmla="*/ 10154 h 29716"/>
                    <a:gd name="connsiteX2" fmla="*/ 21528 w 29747"/>
                    <a:gd name="connsiteY2" fmla="*/ 29595 h 29716"/>
                    <a:gd name="connsiteX3" fmla="*/ 2087 w 29747"/>
                    <a:gd name="connsiteY3" fmla="*/ 21638 h 29716"/>
                    <a:gd name="connsiteX4" fmla="*/ 9861 w 29747"/>
                    <a:gd name="connsiteY4" fmla="*/ 2272 h 29716"/>
                    <a:gd name="connsiteX5" fmla="*/ 10046 w 29747"/>
                    <a:gd name="connsiteY5" fmla="*/ 2195 h 2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47" h="29716">
                      <a:moveTo>
                        <a:pt x="10046" y="2195"/>
                      </a:moveTo>
                      <a:cubicBezTo>
                        <a:pt x="17612" y="-976"/>
                        <a:pt x="26316" y="2587"/>
                        <a:pt x="29487" y="10154"/>
                      </a:cubicBezTo>
                      <a:cubicBezTo>
                        <a:pt x="32658" y="17720"/>
                        <a:pt x="29095" y="26424"/>
                        <a:pt x="21528" y="29595"/>
                      </a:cubicBezTo>
                      <a:cubicBezTo>
                        <a:pt x="13962" y="32766"/>
                        <a:pt x="5259" y="29203"/>
                        <a:pt x="2087" y="21638"/>
                      </a:cubicBezTo>
                      <a:cubicBezTo>
                        <a:pt x="-1114" y="14143"/>
                        <a:pt x="2367" y="5473"/>
                        <a:pt x="9861" y="2272"/>
                      </a:cubicBezTo>
                      <a:cubicBezTo>
                        <a:pt x="9922" y="2246"/>
                        <a:pt x="9984" y="2220"/>
                        <a:pt x="10046" y="219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66" name="任意多边形: 形状 350"/>
                <p:cNvSpPr/>
                <p:nvPr/>
              </p:nvSpPr>
              <p:spPr>
                <a:xfrm>
                  <a:off x="-8901190" y="4378768"/>
                  <a:ext cx="29816" cy="29829"/>
                </a:xfrm>
                <a:custGeom>
                  <a:avLst/>
                  <a:gdLst>
                    <a:gd name="connsiteX0" fmla="*/ 10024 w 29816"/>
                    <a:gd name="connsiteY0" fmla="*/ 2204 h 29829"/>
                    <a:gd name="connsiteX1" fmla="*/ 29547 w 29816"/>
                    <a:gd name="connsiteY1" fmla="*/ 10176 h 29829"/>
                    <a:gd name="connsiteX2" fmla="*/ 21574 w 29816"/>
                    <a:gd name="connsiteY2" fmla="*/ 29699 h 29829"/>
                    <a:gd name="connsiteX3" fmla="*/ 2066 w 29816"/>
                    <a:gd name="connsiteY3" fmla="*/ 21760 h 29829"/>
                    <a:gd name="connsiteX4" fmla="*/ 10024 w 29816"/>
                    <a:gd name="connsiteY4" fmla="*/ 2204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16" h="29829">
                      <a:moveTo>
                        <a:pt x="10024" y="2204"/>
                      </a:moveTo>
                      <a:cubicBezTo>
                        <a:pt x="17617" y="-985"/>
                        <a:pt x="26357" y="2584"/>
                        <a:pt x="29547" y="10176"/>
                      </a:cubicBezTo>
                      <a:cubicBezTo>
                        <a:pt x="32736" y="17769"/>
                        <a:pt x="29167" y="26509"/>
                        <a:pt x="21574" y="29699"/>
                      </a:cubicBezTo>
                      <a:cubicBezTo>
                        <a:pt x="13995" y="32883"/>
                        <a:pt x="5268" y="29332"/>
                        <a:pt x="2066" y="21760"/>
                      </a:cubicBezTo>
                      <a:cubicBezTo>
                        <a:pt x="-1122" y="14162"/>
                        <a:pt x="2437" y="5417"/>
                        <a:pt x="10024" y="220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67" name="任意多边形: 形状 351"/>
                <p:cNvSpPr/>
                <p:nvPr/>
              </p:nvSpPr>
              <p:spPr>
                <a:xfrm>
                  <a:off x="-9000285" y="4420402"/>
                  <a:ext cx="29792" cy="29801"/>
                </a:xfrm>
                <a:custGeom>
                  <a:avLst/>
                  <a:gdLst>
                    <a:gd name="connsiteX0" fmla="*/ 10023 w 29792"/>
                    <a:gd name="connsiteY0" fmla="*/ 2202 h 29801"/>
                    <a:gd name="connsiteX1" fmla="*/ 29525 w 29792"/>
                    <a:gd name="connsiteY1" fmla="*/ 10171 h 29801"/>
                    <a:gd name="connsiteX2" fmla="*/ 21556 w 29792"/>
                    <a:gd name="connsiteY2" fmla="*/ 29673 h 29801"/>
                    <a:gd name="connsiteX3" fmla="*/ 2065 w 29792"/>
                    <a:gd name="connsiteY3" fmla="*/ 21729 h 29801"/>
                    <a:gd name="connsiteX4" fmla="*/ 10023 w 29792"/>
                    <a:gd name="connsiteY4" fmla="*/ 2202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92" h="29801">
                      <a:moveTo>
                        <a:pt x="10023" y="2202"/>
                      </a:moveTo>
                      <a:cubicBezTo>
                        <a:pt x="17609" y="-983"/>
                        <a:pt x="26340" y="2585"/>
                        <a:pt x="29525" y="10171"/>
                      </a:cubicBezTo>
                      <a:cubicBezTo>
                        <a:pt x="32710" y="17757"/>
                        <a:pt x="29142" y="26488"/>
                        <a:pt x="21556" y="29673"/>
                      </a:cubicBezTo>
                      <a:cubicBezTo>
                        <a:pt x="13980" y="32854"/>
                        <a:pt x="5259" y="29300"/>
                        <a:pt x="2065" y="21729"/>
                      </a:cubicBezTo>
                      <a:cubicBezTo>
                        <a:pt x="-1121" y="14139"/>
                        <a:pt x="2439" y="5403"/>
                        <a:pt x="10023" y="220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68" name="任意多边形: 形状 352"/>
                <p:cNvSpPr/>
                <p:nvPr/>
              </p:nvSpPr>
              <p:spPr>
                <a:xfrm>
                  <a:off x="-9099444" y="4462023"/>
                  <a:ext cx="29782" cy="29807"/>
                </a:xfrm>
                <a:custGeom>
                  <a:avLst/>
                  <a:gdLst>
                    <a:gd name="connsiteX0" fmla="*/ 9959 w 29782"/>
                    <a:gd name="connsiteY0" fmla="*/ 2186 h 29807"/>
                    <a:gd name="connsiteX1" fmla="*/ 29515 w 29782"/>
                    <a:gd name="connsiteY1" fmla="*/ 10158 h 29807"/>
                    <a:gd name="connsiteX2" fmla="*/ 21535 w 29782"/>
                    <a:gd name="connsiteY2" fmla="*/ 29679 h 29807"/>
                    <a:gd name="connsiteX3" fmla="*/ 2015 w 29782"/>
                    <a:gd name="connsiteY3" fmla="*/ 21699 h 29807"/>
                    <a:gd name="connsiteX4" fmla="*/ 9959 w 29782"/>
                    <a:gd name="connsiteY4" fmla="*/ 2186 h 29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82" h="29807">
                      <a:moveTo>
                        <a:pt x="9959" y="2186"/>
                      </a:moveTo>
                      <a:cubicBezTo>
                        <a:pt x="17561" y="-967"/>
                        <a:pt x="26284" y="2589"/>
                        <a:pt x="29515" y="10158"/>
                      </a:cubicBezTo>
                      <a:cubicBezTo>
                        <a:pt x="32702" y="17752"/>
                        <a:pt x="29129" y="26492"/>
                        <a:pt x="21535" y="29679"/>
                      </a:cubicBezTo>
                      <a:cubicBezTo>
                        <a:pt x="13941" y="32866"/>
                        <a:pt x="5202" y="29293"/>
                        <a:pt x="2015" y="21699"/>
                      </a:cubicBezTo>
                      <a:cubicBezTo>
                        <a:pt x="-1073" y="14117"/>
                        <a:pt x="2453" y="5456"/>
                        <a:pt x="9959" y="218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69" name="任意多边形: 形状 353"/>
                <p:cNvSpPr/>
                <p:nvPr/>
              </p:nvSpPr>
              <p:spPr>
                <a:xfrm>
                  <a:off x="-8526181" y="4300164"/>
                  <a:ext cx="29886" cy="29886"/>
                </a:xfrm>
                <a:custGeom>
                  <a:avLst/>
                  <a:gdLst>
                    <a:gd name="connsiteX0" fmla="*/ 10202 w 29886"/>
                    <a:gd name="connsiteY0" fmla="*/ 2146 h 29886"/>
                    <a:gd name="connsiteX1" fmla="*/ 29675 w 29886"/>
                    <a:gd name="connsiteY1" fmla="*/ 10341 h 29886"/>
                    <a:gd name="connsiteX2" fmla="*/ 21714 w 29886"/>
                    <a:gd name="connsiteY2" fmla="*/ 29716 h 29886"/>
                    <a:gd name="connsiteX3" fmla="*/ 2104 w 29886"/>
                    <a:gd name="connsiteY3" fmla="*/ 21854 h 29886"/>
                    <a:gd name="connsiteX4" fmla="*/ 9967 w 29886"/>
                    <a:gd name="connsiteY4" fmla="*/ 2244 h 29886"/>
                    <a:gd name="connsiteX5" fmla="*/ 10202 w 29886"/>
                    <a:gd name="connsiteY5" fmla="*/ 2146 h 2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86" h="29886">
                      <a:moveTo>
                        <a:pt x="10202" y="2146"/>
                      </a:moveTo>
                      <a:cubicBezTo>
                        <a:pt x="17842" y="-969"/>
                        <a:pt x="26561" y="2700"/>
                        <a:pt x="29675" y="10341"/>
                      </a:cubicBezTo>
                      <a:cubicBezTo>
                        <a:pt x="32752" y="17890"/>
                        <a:pt x="29210" y="26512"/>
                        <a:pt x="21714" y="29716"/>
                      </a:cubicBezTo>
                      <a:cubicBezTo>
                        <a:pt x="14128" y="32960"/>
                        <a:pt x="5348" y="29440"/>
                        <a:pt x="2104" y="21854"/>
                      </a:cubicBezTo>
                      <a:cubicBezTo>
                        <a:pt x="-1139" y="14267"/>
                        <a:pt x="2381" y="5487"/>
                        <a:pt x="9967" y="2244"/>
                      </a:cubicBezTo>
                      <a:cubicBezTo>
                        <a:pt x="10045" y="2210"/>
                        <a:pt x="10123" y="2178"/>
                        <a:pt x="10202" y="214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70" name="任意多边形: 形状 354"/>
                <p:cNvSpPr/>
                <p:nvPr/>
              </p:nvSpPr>
              <p:spPr>
                <a:xfrm>
                  <a:off x="-8625145" y="4341775"/>
                  <a:ext cx="29783" cy="29792"/>
                </a:xfrm>
                <a:custGeom>
                  <a:avLst/>
                  <a:gdLst>
                    <a:gd name="connsiteX0" fmla="*/ 9970 w 29783"/>
                    <a:gd name="connsiteY0" fmla="*/ 2181 h 29792"/>
                    <a:gd name="connsiteX1" fmla="*/ 29526 w 29783"/>
                    <a:gd name="connsiteY1" fmla="*/ 10182 h 29792"/>
                    <a:gd name="connsiteX2" fmla="*/ 21518 w 29783"/>
                    <a:gd name="connsiteY2" fmla="*/ 29674 h 29792"/>
                    <a:gd name="connsiteX3" fmla="*/ 2026 w 29783"/>
                    <a:gd name="connsiteY3" fmla="*/ 21666 h 29792"/>
                    <a:gd name="connsiteX4" fmla="*/ 9970 w 29783"/>
                    <a:gd name="connsiteY4" fmla="*/ 2181 h 29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83" h="29792">
                      <a:moveTo>
                        <a:pt x="9970" y="2181"/>
                      </a:moveTo>
                      <a:cubicBezTo>
                        <a:pt x="17580" y="-968"/>
                        <a:pt x="26306" y="2602"/>
                        <a:pt x="29526" y="10182"/>
                      </a:cubicBezTo>
                      <a:cubicBezTo>
                        <a:pt x="32697" y="17776"/>
                        <a:pt x="29112" y="26503"/>
                        <a:pt x="21518" y="29674"/>
                      </a:cubicBezTo>
                      <a:cubicBezTo>
                        <a:pt x="13924" y="32846"/>
                        <a:pt x="5197" y="29260"/>
                        <a:pt x="2026" y="21666"/>
                      </a:cubicBezTo>
                      <a:cubicBezTo>
                        <a:pt x="-1084" y="14092"/>
                        <a:pt x="2451" y="5422"/>
                        <a:pt x="9970" y="218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71" name="任意多边形: 形状 355"/>
                <p:cNvSpPr/>
                <p:nvPr/>
              </p:nvSpPr>
              <p:spPr>
                <a:xfrm>
                  <a:off x="-8724293" y="4383403"/>
                  <a:ext cx="29801" cy="29801"/>
                </a:xfrm>
                <a:custGeom>
                  <a:avLst/>
                  <a:gdLst>
                    <a:gd name="connsiteX0" fmla="*/ 10037 w 29801"/>
                    <a:gd name="connsiteY0" fmla="*/ 2200 h 29801"/>
                    <a:gd name="connsiteX1" fmla="*/ 29536 w 29801"/>
                    <a:gd name="connsiteY1" fmla="*/ 10176 h 29801"/>
                    <a:gd name="connsiteX2" fmla="*/ 21560 w 29801"/>
                    <a:gd name="connsiteY2" fmla="*/ 29675 h 29801"/>
                    <a:gd name="connsiteX3" fmla="*/ 2079 w 29801"/>
                    <a:gd name="connsiteY3" fmla="*/ 21741 h 29801"/>
                    <a:gd name="connsiteX4" fmla="*/ 9994 w 29801"/>
                    <a:gd name="connsiteY4" fmla="*/ 2218 h 29801"/>
                    <a:gd name="connsiteX5" fmla="*/ 10037 w 29801"/>
                    <a:gd name="connsiteY5" fmla="*/ 2200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1" h="29801">
                      <a:moveTo>
                        <a:pt x="10037" y="2200"/>
                      </a:moveTo>
                      <a:cubicBezTo>
                        <a:pt x="17624" y="-982"/>
                        <a:pt x="26354" y="2589"/>
                        <a:pt x="29536" y="10176"/>
                      </a:cubicBezTo>
                      <a:cubicBezTo>
                        <a:pt x="32718" y="17763"/>
                        <a:pt x="29147" y="26493"/>
                        <a:pt x="21560" y="29675"/>
                      </a:cubicBezTo>
                      <a:cubicBezTo>
                        <a:pt x="13989" y="32850"/>
                        <a:pt x="5277" y="29302"/>
                        <a:pt x="2079" y="21741"/>
                      </a:cubicBezTo>
                      <a:cubicBezTo>
                        <a:pt x="-1127" y="14164"/>
                        <a:pt x="2417" y="5423"/>
                        <a:pt x="9994" y="2218"/>
                      </a:cubicBezTo>
                      <a:cubicBezTo>
                        <a:pt x="10009" y="2212"/>
                        <a:pt x="10023" y="2206"/>
                        <a:pt x="10037" y="220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72" name="任意多边形: 形状 356"/>
                <p:cNvSpPr/>
                <p:nvPr/>
              </p:nvSpPr>
              <p:spPr>
                <a:xfrm>
                  <a:off x="-8823434" y="4425099"/>
                  <a:ext cx="29745" cy="29745"/>
                </a:xfrm>
                <a:custGeom>
                  <a:avLst/>
                  <a:gdLst>
                    <a:gd name="connsiteX0" fmla="*/ 10067 w 29745"/>
                    <a:gd name="connsiteY0" fmla="*/ 2178 h 29745"/>
                    <a:gd name="connsiteX1" fmla="*/ 29501 w 29745"/>
                    <a:gd name="connsiteY1" fmla="*/ 10206 h 29745"/>
                    <a:gd name="connsiteX2" fmla="*/ 21474 w 29745"/>
                    <a:gd name="connsiteY2" fmla="*/ 29640 h 29745"/>
                    <a:gd name="connsiteX3" fmla="*/ 2066 w 29745"/>
                    <a:gd name="connsiteY3" fmla="*/ 21677 h 29745"/>
                    <a:gd name="connsiteX4" fmla="*/ 10002 w 29745"/>
                    <a:gd name="connsiteY4" fmla="*/ 2205 h 29745"/>
                    <a:gd name="connsiteX5" fmla="*/ 10067 w 29745"/>
                    <a:gd name="connsiteY5" fmla="*/ 2178 h 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45" h="29745">
                      <a:moveTo>
                        <a:pt x="10067" y="2178"/>
                      </a:moveTo>
                      <a:cubicBezTo>
                        <a:pt x="17650" y="-972"/>
                        <a:pt x="26351" y="2622"/>
                        <a:pt x="29501" y="10206"/>
                      </a:cubicBezTo>
                      <a:cubicBezTo>
                        <a:pt x="32651" y="17789"/>
                        <a:pt x="29057" y="26490"/>
                        <a:pt x="21474" y="29640"/>
                      </a:cubicBezTo>
                      <a:cubicBezTo>
                        <a:pt x="13915" y="32780"/>
                        <a:pt x="5241" y="29221"/>
                        <a:pt x="2066" y="21677"/>
                      </a:cubicBezTo>
                      <a:cubicBezTo>
                        <a:pt x="-1120" y="14109"/>
                        <a:pt x="2433" y="5391"/>
                        <a:pt x="10002" y="2205"/>
                      </a:cubicBezTo>
                      <a:cubicBezTo>
                        <a:pt x="10024" y="2196"/>
                        <a:pt x="10045" y="2187"/>
                        <a:pt x="10067" y="217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73" name="任意多边形: 形状 357"/>
                <p:cNvSpPr/>
                <p:nvPr/>
              </p:nvSpPr>
              <p:spPr>
                <a:xfrm>
                  <a:off x="-8922598" y="4466623"/>
                  <a:ext cx="29858" cy="29858"/>
                </a:xfrm>
                <a:custGeom>
                  <a:avLst/>
                  <a:gdLst>
                    <a:gd name="connsiteX0" fmla="*/ 10021 w 29858"/>
                    <a:gd name="connsiteY0" fmla="*/ 2216 h 29858"/>
                    <a:gd name="connsiteX1" fmla="*/ 29577 w 29858"/>
                    <a:gd name="connsiteY1" fmla="*/ 10160 h 29858"/>
                    <a:gd name="connsiteX2" fmla="*/ 21632 w 29858"/>
                    <a:gd name="connsiteY2" fmla="*/ 29716 h 29858"/>
                    <a:gd name="connsiteX3" fmla="*/ 2077 w 29858"/>
                    <a:gd name="connsiteY3" fmla="*/ 21772 h 29858"/>
                    <a:gd name="connsiteX4" fmla="*/ 10021 w 29858"/>
                    <a:gd name="connsiteY4" fmla="*/ 2216 h 29858"/>
                    <a:gd name="connsiteX5" fmla="*/ 10021 w 29858"/>
                    <a:gd name="connsiteY5" fmla="*/ 2216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58" h="29858">
                      <a:moveTo>
                        <a:pt x="10021" y="2216"/>
                      </a:moveTo>
                      <a:cubicBezTo>
                        <a:pt x="17615" y="-990"/>
                        <a:pt x="26370" y="2566"/>
                        <a:pt x="29577" y="10160"/>
                      </a:cubicBezTo>
                      <a:cubicBezTo>
                        <a:pt x="32783" y="17754"/>
                        <a:pt x="29226" y="26509"/>
                        <a:pt x="21632" y="29716"/>
                      </a:cubicBezTo>
                      <a:cubicBezTo>
                        <a:pt x="14039" y="32922"/>
                        <a:pt x="5283" y="29366"/>
                        <a:pt x="2077" y="21772"/>
                      </a:cubicBezTo>
                      <a:cubicBezTo>
                        <a:pt x="-1130" y="14178"/>
                        <a:pt x="2427" y="5423"/>
                        <a:pt x="10021" y="2216"/>
                      </a:cubicBezTo>
                      <a:cubicBezTo>
                        <a:pt x="10021" y="2216"/>
                        <a:pt x="10021" y="2216"/>
                        <a:pt x="10021" y="221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74" name="任意多边形: 形状 358"/>
                <p:cNvSpPr/>
                <p:nvPr/>
              </p:nvSpPr>
              <p:spPr>
                <a:xfrm>
                  <a:off x="-9021528" y="4508325"/>
                  <a:ext cx="29631" cy="29797"/>
                </a:xfrm>
                <a:custGeom>
                  <a:avLst/>
                  <a:gdLst>
                    <a:gd name="connsiteX0" fmla="*/ 9897 w 29631"/>
                    <a:gd name="connsiteY0" fmla="*/ 2232 h 29797"/>
                    <a:gd name="connsiteX1" fmla="*/ 29355 w 29631"/>
                    <a:gd name="connsiteY1" fmla="*/ 10044 h 29797"/>
                    <a:gd name="connsiteX2" fmla="*/ 29411 w 29631"/>
                    <a:gd name="connsiteY2" fmla="*/ 10176 h 29797"/>
                    <a:gd name="connsiteX3" fmla="*/ 21396 w 29631"/>
                    <a:gd name="connsiteY3" fmla="*/ 29746 h 29797"/>
                    <a:gd name="connsiteX4" fmla="*/ 1986 w 29631"/>
                    <a:gd name="connsiteY4" fmla="*/ 21503 h 29797"/>
                    <a:gd name="connsiteX5" fmla="*/ 9897 w 29631"/>
                    <a:gd name="connsiteY5" fmla="*/ 2232 h 29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631" h="29797">
                      <a:moveTo>
                        <a:pt x="9897" y="2232"/>
                      </a:moveTo>
                      <a:cubicBezTo>
                        <a:pt x="17428" y="-984"/>
                        <a:pt x="26139" y="2513"/>
                        <a:pt x="29355" y="10044"/>
                      </a:cubicBezTo>
                      <a:cubicBezTo>
                        <a:pt x="29374" y="10088"/>
                        <a:pt x="29392" y="10132"/>
                        <a:pt x="29411" y="10176"/>
                      </a:cubicBezTo>
                      <a:cubicBezTo>
                        <a:pt x="32510" y="17793"/>
                        <a:pt x="28948" y="26491"/>
                        <a:pt x="21396" y="29746"/>
                      </a:cubicBezTo>
                      <a:cubicBezTo>
                        <a:pt x="13760" y="32829"/>
                        <a:pt x="5070" y="29139"/>
                        <a:pt x="1986" y="21503"/>
                      </a:cubicBezTo>
                      <a:cubicBezTo>
                        <a:pt x="-1045" y="13997"/>
                        <a:pt x="2466" y="5443"/>
                        <a:pt x="9897" y="223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75" name="任意多边形: 形状 359"/>
                <p:cNvSpPr/>
                <p:nvPr/>
              </p:nvSpPr>
              <p:spPr>
                <a:xfrm>
                  <a:off x="-8547407" y="4388047"/>
                  <a:ext cx="29801" cy="29801"/>
                </a:xfrm>
                <a:custGeom>
                  <a:avLst/>
                  <a:gdLst>
                    <a:gd name="connsiteX0" fmla="*/ 10003 w 29801"/>
                    <a:gd name="connsiteY0" fmla="*/ 2214 h 29801"/>
                    <a:gd name="connsiteX1" fmla="*/ 29522 w 29801"/>
                    <a:gd name="connsiteY1" fmla="*/ 10142 h 29801"/>
                    <a:gd name="connsiteX2" fmla="*/ 21594 w 29801"/>
                    <a:gd name="connsiteY2" fmla="*/ 29661 h 29801"/>
                    <a:gd name="connsiteX3" fmla="*/ 2075 w 29801"/>
                    <a:gd name="connsiteY3" fmla="*/ 21733 h 29801"/>
                    <a:gd name="connsiteX4" fmla="*/ 2073 w 29801"/>
                    <a:gd name="connsiteY4" fmla="*/ 21728 h 29801"/>
                    <a:gd name="connsiteX5" fmla="*/ 10003 w 29801"/>
                    <a:gd name="connsiteY5" fmla="*/ 2214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1" h="29801">
                      <a:moveTo>
                        <a:pt x="10003" y="2214"/>
                      </a:moveTo>
                      <a:cubicBezTo>
                        <a:pt x="17582" y="-987"/>
                        <a:pt x="26321" y="2562"/>
                        <a:pt x="29522" y="10142"/>
                      </a:cubicBezTo>
                      <a:cubicBezTo>
                        <a:pt x="32723" y="17721"/>
                        <a:pt x="29173" y="26460"/>
                        <a:pt x="21594" y="29661"/>
                      </a:cubicBezTo>
                      <a:cubicBezTo>
                        <a:pt x="14015" y="32862"/>
                        <a:pt x="5276" y="29312"/>
                        <a:pt x="2075" y="21733"/>
                      </a:cubicBezTo>
                      <a:cubicBezTo>
                        <a:pt x="2074" y="21731"/>
                        <a:pt x="2073" y="21729"/>
                        <a:pt x="2073" y="21728"/>
                      </a:cubicBezTo>
                      <a:cubicBezTo>
                        <a:pt x="-1124" y="14149"/>
                        <a:pt x="2426" y="5414"/>
                        <a:pt x="10003" y="221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76" name="任意多边形: 形状 360"/>
                <p:cNvSpPr/>
                <p:nvPr/>
              </p:nvSpPr>
              <p:spPr>
                <a:xfrm>
                  <a:off x="-8646585" y="4429710"/>
                  <a:ext cx="29843" cy="29829"/>
                </a:xfrm>
                <a:custGeom>
                  <a:avLst/>
                  <a:gdLst>
                    <a:gd name="connsiteX0" fmla="*/ 10099 w 29843"/>
                    <a:gd name="connsiteY0" fmla="*/ 2184 h 29829"/>
                    <a:gd name="connsiteX1" fmla="*/ 29593 w 29843"/>
                    <a:gd name="connsiteY1" fmla="*/ 10225 h 29829"/>
                    <a:gd name="connsiteX2" fmla="*/ 21553 w 29843"/>
                    <a:gd name="connsiteY2" fmla="*/ 29719 h 29829"/>
                    <a:gd name="connsiteX3" fmla="*/ 2084 w 29843"/>
                    <a:gd name="connsiteY3" fmla="*/ 21740 h 29829"/>
                    <a:gd name="connsiteX4" fmla="*/ 9959 w 29843"/>
                    <a:gd name="connsiteY4" fmla="*/ 2243 h 29829"/>
                    <a:gd name="connsiteX5" fmla="*/ 10099 w 29843"/>
                    <a:gd name="connsiteY5" fmla="*/ 2184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3" h="29829">
                      <a:moveTo>
                        <a:pt x="10099" y="2184"/>
                      </a:moveTo>
                      <a:cubicBezTo>
                        <a:pt x="17703" y="-979"/>
                        <a:pt x="26431" y="2621"/>
                        <a:pt x="29593" y="10225"/>
                      </a:cubicBezTo>
                      <a:cubicBezTo>
                        <a:pt x="32756" y="17828"/>
                        <a:pt x="29156" y="26556"/>
                        <a:pt x="21553" y="29719"/>
                      </a:cubicBezTo>
                      <a:cubicBezTo>
                        <a:pt x="13973" y="32872"/>
                        <a:pt x="5271" y="29305"/>
                        <a:pt x="2084" y="21740"/>
                      </a:cubicBezTo>
                      <a:cubicBezTo>
                        <a:pt x="-1125" y="14181"/>
                        <a:pt x="2400" y="5452"/>
                        <a:pt x="9959" y="2243"/>
                      </a:cubicBezTo>
                      <a:cubicBezTo>
                        <a:pt x="10005" y="2223"/>
                        <a:pt x="10052" y="2203"/>
                        <a:pt x="10099" y="218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77" name="任意多边形: 形状 361"/>
                <p:cNvSpPr/>
                <p:nvPr/>
              </p:nvSpPr>
              <p:spPr>
                <a:xfrm>
                  <a:off x="-8745732" y="4471314"/>
                  <a:ext cx="29843" cy="29830"/>
                </a:xfrm>
                <a:custGeom>
                  <a:avLst/>
                  <a:gdLst>
                    <a:gd name="connsiteX0" fmla="*/ 10065 w 29843"/>
                    <a:gd name="connsiteY0" fmla="*/ 2198 h 29830"/>
                    <a:gd name="connsiteX1" fmla="*/ 29579 w 29843"/>
                    <a:gd name="connsiteY1" fmla="*/ 10191 h 29830"/>
                    <a:gd name="connsiteX2" fmla="*/ 21587 w 29843"/>
                    <a:gd name="connsiteY2" fmla="*/ 29705 h 29830"/>
                    <a:gd name="connsiteX3" fmla="*/ 2078 w 29843"/>
                    <a:gd name="connsiteY3" fmla="*/ 21726 h 29830"/>
                    <a:gd name="connsiteX4" fmla="*/ 9973 w 29843"/>
                    <a:gd name="connsiteY4" fmla="*/ 2237 h 29830"/>
                    <a:gd name="connsiteX5" fmla="*/ 10065 w 29843"/>
                    <a:gd name="connsiteY5" fmla="*/ 2199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3" h="29830">
                      <a:moveTo>
                        <a:pt x="10065" y="2198"/>
                      </a:moveTo>
                      <a:cubicBezTo>
                        <a:pt x="17660" y="-983"/>
                        <a:pt x="26397" y="2595"/>
                        <a:pt x="29579" y="10191"/>
                      </a:cubicBezTo>
                      <a:cubicBezTo>
                        <a:pt x="32761" y="17786"/>
                        <a:pt x="29183" y="26523"/>
                        <a:pt x="21587" y="29705"/>
                      </a:cubicBezTo>
                      <a:cubicBezTo>
                        <a:pt x="13996" y="32885"/>
                        <a:pt x="5265" y="29314"/>
                        <a:pt x="2078" y="21726"/>
                      </a:cubicBezTo>
                      <a:cubicBezTo>
                        <a:pt x="-1124" y="14164"/>
                        <a:pt x="2411" y="5438"/>
                        <a:pt x="9973" y="2237"/>
                      </a:cubicBezTo>
                      <a:cubicBezTo>
                        <a:pt x="10004" y="2224"/>
                        <a:pt x="10034" y="2211"/>
                        <a:pt x="10065" y="219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78" name="任意多边形: 形状 362"/>
                <p:cNvSpPr/>
                <p:nvPr/>
              </p:nvSpPr>
              <p:spPr>
                <a:xfrm>
                  <a:off x="-8844824" y="4512992"/>
                  <a:ext cx="29819" cy="29801"/>
                </a:xfrm>
                <a:custGeom>
                  <a:avLst/>
                  <a:gdLst>
                    <a:gd name="connsiteX0" fmla="*/ 10032 w 29819"/>
                    <a:gd name="connsiteY0" fmla="*/ 2209 h 29801"/>
                    <a:gd name="connsiteX1" fmla="*/ 29544 w 29819"/>
                    <a:gd name="connsiteY1" fmla="*/ 10154 h 29801"/>
                    <a:gd name="connsiteX2" fmla="*/ 21600 w 29819"/>
                    <a:gd name="connsiteY2" fmla="*/ 29666 h 29801"/>
                    <a:gd name="connsiteX3" fmla="*/ 2088 w 29819"/>
                    <a:gd name="connsiteY3" fmla="*/ 21722 h 29801"/>
                    <a:gd name="connsiteX4" fmla="*/ 9926 w 29819"/>
                    <a:gd name="connsiteY4" fmla="*/ 2254 h 29801"/>
                    <a:gd name="connsiteX5" fmla="*/ 10032 w 29819"/>
                    <a:gd name="connsiteY5" fmla="*/ 2209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9" h="29801">
                      <a:moveTo>
                        <a:pt x="10032" y="2209"/>
                      </a:moveTo>
                      <a:cubicBezTo>
                        <a:pt x="17614" y="-985"/>
                        <a:pt x="26350" y="2572"/>
                        <a:pt x="29544" y="10154"/>
                      </a:cubicBezTo>
                      <a:cubicBezTo>
                        <a:pt x="32739" y="17736"/>
                        <a:pt x="29182" y="26472"/>
                        <a:pt x="21600" y="29666"/>
                      </a:cubicBezTo>
                      <a:cubicBezTo>
                        <a:pt x="14018" y="32860"/>
                        <a:pt x="5283" y="29304"/>
                        <a:pt x="2088" y="21722"/>
                      </a:cubicBezTo>
                      <a:cubicBezTo>
                        <a:pt x="-1123" y="14182"/>
                        <a:pt x="2386" y="5465"/>
                        <a:pt x="9926" y="2254"/>
                      </a:cubicBezTo>
                      <a:cubicBezTo>
                        <a:pt x="9962" y="2239"/>
                        <a:pt x="9997" y="2224"/>
                        <a:pt x="10032" y="220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79" name="任意多边形: 形状 363"/>
                <p:cNvSpPr/>
                <p:nvPr/>
              </p:nvSpPr>
              <p:spPr>
                <a:xfrm>
                  <a:off x="-8943959" y="4554608"/>
                  <a:ext cx="29830" cy="29830"/>
                </a:xfrm>
                <a:custGeom>
                  <a:avLst/>
                  <a:gdLst>
                    <a:gd name="connsiteX0" fmla="*/ 10057 w 29830"/>
                    <a:gd name="connsiteY0" fmla="*/ 2196 h 29830"/>
                    <a:gd name="connsiteX1" fmla="*/ 29568 w 29830"/>
                    <a:gd name="connsiteY1" fmla="*/ 10196 h 29830"/>
                    <a:gd name="connsiteX2" fmla="*/ 21569 w 29830"/>
                    <a:gd name="connsiteY2" fmla="*/ 29707 h 29830"/>
                    <a:gd name="connsiteX3" fmla="*/ 2070 w 29830"/>
                    <a:gd name="connsiteY3" fmla="*/ 21738 h 29830"/>
                    <a:gd name="connsiteX4" fmla="*/ 10026 w 29830"/>
                    <a:gd name="connsiteY4" fmla="*/ 2209 h 29830"/>
                    <a:gd name="connsiteX5" fmla="*/ 10057 w 29830"/>
                    <a:gd name="connsiteY5" fmla="*/ 2196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0" h="29830">
                      <a:moveTo>
                        <a:pt x="10057" y="2196"/>
                      </a:moveTo>
                      <a:cubicBezTo>
                        <a:pt x="17653" y="-983"/>
                        <a:pt x="26389" y="2599"/>
                        <a:pt x="29568" y="10196"/>
                      </a:cubicBezTo>
                      <a:cubicBezTo>
                        <a:pt x="32747" y="17792"/>
                        <a:pt x="29166" y="26528"/>
                        <a:pt x="21569" y="29707"/>
                      </a:cubicBezTo>
                      <a:cubicBezTo>
                        <a:pt x="13984" y="32881"/>
                        <a:pt x="5261" y="29316"/>
                        <a:pt x="2070" y="21738"/>
                      </a:cubicBezTo>
                      <a:cubicBezTo>
                        <a:pt x="-1126" y="14148"/>
                        <a:pt x="2436" y="5405"/>
                        <a:pt x="10026" y="2209"/>
                      </a:cubicBezTo>
                      <a:cubicBezTo>
                        <a:pt x="10036" y="2205"/>
                        <a:pt x="10046" y="2201"/>
                        <a:pt x="10057" y="219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80" name="任意多边形: 形状 364"/>
                <p:cNvSpPr/>
                <p:nvPr/>
              </p:nvSpPr>
              <p:spPr>
                <a:xfrm>
                  <a:off x="-9043087" y="4596253"/>
                  <a:ext cx="29830" cy="29830"/>
                </a:xfrm>
                <a:custGeom>
                  <a:avLst/>
                  <a:gdLst>
                    <a:gd name="connsiteX0" fmla="*/ 10017 w 29830"/>
                    <a:gd name="connsiteY0" fmla="*/ 2213 h 29830"/>
                    <a:gd name="connsiteX1" fmla="*/ 29551 w 29830"/>
                    <a:gd name="connsiteY1" fmla="*/ 10156 h 29830"/>
                    <a:gd name="connsiteX2" fmla="*/ 21608 w 29830"/>
                    <a:gd name="connsiteY2" fmla="*/ 29690 h 29830"/>
                    <a:gd name="connsiteX3" fmla="*/ 2074 w 29830"/>
                    <a:gd name="connsiteY3" fmla="*/ 21747 h 29830"/>
                    <a:gd name="connsiteX4" fmla="*/ 2059 w 29830"/>
                    <a:gd name="connsiteY4" fmla="*/ 21712 h 29830"/>
                    <a:gd name="connsiteX5" fmla="*/ 10017 w 29830"/>
                    <a:gd name="connsiteY5" fmla="*/ 2213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0" h="29830">
                      <a:moveTo>
                        <a:pt x="10017" y="2213"/>
                      </a:moveTo>
                      <a:cubicBezTo>
                        <a:pt x="17605" y="-988"/>
                        <a:pt x="26351" y="2568"/>
                        <a:pt x="29551" y="10156"/>
                      </a:cubicBezTo>
                      <a:cubicBezTo>
                        <a:pt x="32752" y="17744"/>
                        <a:pt x="29196" y="26490"/>
                        <a:pt x="21608" y="29690"/>
                      </a:cubicBezTo>
                      <a:cubicBezTo>
                        <a:pt x="14020" y="32891"/>
                        <a:pt x="5274" y="29335"/>
                        <a:pt x="2074" y="21747"/>
                      </a:cubicBezTo>
                      <a:cubicBezTo>
                        <a:pt x="2069" y="21735"/>
                        <a:pt x="2064" y="21724"/>
                        <a:pt x="2059" y="21712"/>
                      </a:cubicBezTo>
                      <a:cubicBezTo>
                        <a:pt x="-1117" y="14130"/>
                        <a:pt x="2443" y="5408"/>
                        <a:pt x="10017" y="221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81" name="任意多边形: 形状 365"/>
                <p:cNvSpPr/>
                <p:nvPr/>
              </p:nvSpPr>
              <p:spPr>
                <a:xfrm>
                  <a:off x="-8469713" y="4434358"/>
                  <a:ext cx="29766" cy="29801"/>
                </a:xfrm>
                <a:custGeom>
                  <a:avLst/>
                  <a:gdLst>
                    <a:gd name="connsiteX0" fmla="*/ 9980 w 29766"/>
                    <a:gd name="connsiteY0" fmla="*/ 2209 h 29801"/>
                    <a:gd name="connsiteX1" fmla="*/ 29492 w 29766"/>
                    <a:gd name="connsiteY1" fmla="*/ 10154 h 29801"/>
                    <a:gd name="connsiteX2" fmla="*/ 21547 w 29766"/>
                    <a:gd name="connsiteY2" fmla="*/ 29666 h 29801"/>
                    <a:gd name="connsiteX3" fmla="*/ 2036 w 29766"/>
                    <a:gd name="connsiteY3" fmla="*/ 21722 h 29801"/>
                    <a:gd name="connsiteX4" fmla="*/ 9980 w 29766"/>
                    <a:gd name="connsiteY4" fmla="*/ 2209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66" h="29801">
                      <a:moveTo>
                        <a:pt x="9980" y="2209"/>
                      </a:moveTo>
                      <a:cubicBezTo>
                        <a:pt x="17562" y="-985"/>
                        <a:pt x="26298" y="2572"/>
                        <a:pt x="29492" y="10154"/>
                      </a:cubicBezTo>
                      <a:cubicBezTo>
                        <a:pt x="32686" y="17736"/>
                        <a:pt x="29129" y="26472"/>
                        <a:pt x="21547" y="29666"/>
                      </a:cubicBezTo>
                      <a:cubicBezTo>
                        <a:pt x="13966" y="32860"/>
                        <a:pt x="5231" y="29304"/>
                        <a:pt x="2036" y="21722"/>
                      </a:cubicBezTo>
                      <a:cubicBezTo>
                        <a:pt x="-1093" y="14140"/>
                        <a:pt x="2445" y="5451"/>
                        <a:pt x="9980" y="220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82" name="任意多边形: 形状 366"/>
                <p:cNvSpPr/>
                <p:nvPr/>
              </p:nvSpPr>
              <p:spPr>
                <a:xfrm>
                  <a:off x="-8568770" y="4476043"/>
                  <a:ext cx="29838" cy="29830"/>
                </a:xfrm>
                <a:custGeom>
                  <a:avLst/>
                  <a:gdLst>
                    <a:gd name="connsiteX0" fmla="*/ 10026 w 29838"/>
                    <a:gd name="connsiteY0" fmla="*/ 2213 h 29830"/>
                    <a:gd name="connsiteX1" fmla="*/ 29560 w 29838"/>
                    <a:gd name="connsiteY1" fmla="*/ 10156 h 29830"/>
                    <a:gd name="connsiteX2" fmla="*/ 21617 w 29838"/>
                    <a:gd name="connsiteY2" fmla="*/ 29690 h 29830"/>
                    <a:gd name="connsiteX3" fmla="*/ 2082 w 29838"/>
                    <a:gd name="connsiteY3" fmla="*/ 21747 h 29830"/>
                    <a:gd name="connsiteX4" fmla="*/ 2068 w 29838"/>
                    <a:gd name="connsiteY4" fmla="*/ 21712 h 29830"/>
                    <a:gd name="connsiteX5" fmla="*/ 10009 w 29838"/>
                    <a:gd name="connsiteY5" fmla="*/ 2220 h 29830"/>
                    <a:gd name="connsiteX6" fmla="*/ 10026 w 29838"/>
                    <a:gd name="connsiteY6" fmla="*/ 2213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38" h="29830">
                      <a:moveTo>
                        <a:pt x="10026" y="2213"/>
                      </a:moveTo>
                      <a:cubicBezTo>
                        <a:pt x="17614" y="-988"/>
                        <a:pt x="26360" y="2568"/>
                        <a:pt x="29560" y="10156"/>
                      </a:cubicBezTo>
                      <a:cubicBezTo>
                        <a:pt x="32761" y="17744"/>
                        <a:pt x="29204" y="26490"/>
                        <a:pt x="21617" y="29690"/>
                      </a:cubicBezTo>
                      <a:cubicBezTo>
                        <a:pt x="14029" y="32891"/>
                        <a:pt x="5283" y="29335"/>
                        <a:pt x="2082" y="21747"/>
                      </a:cubicBezTo>
                      <a:cubicBezTo>
                        <a:pt x="2077" y="21735"/>
                        <a:pt x="2073" y="21724"/>
                        <a:pt x="2068" y="21712"/>
                      </a:cubicBezTo>
                      <a:cubicBezTo>
                        <a:pt x="-1122" y="14137"/>
                        <a:pt x="2433" y="5410"/>
                        <a:pt x="10009" y="2220"/>
                      </a:cubicBezTo>
                      <a:cubicBezTo>
                        <a:pt x="10015" y="2218"/>
                        <a:pt x="10020" y="2215"/>
                        <a:pt x="10026" y="221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83" name="任意多边形: 形状 367"/>
                <p:cNvSpPr/>
                <p:nvPr/>
              </p:nvSpPr>
              <p:spPr>
                <a:xfrm>
                  <a:off x="-8667766" y="4517706"/>
                  <a:ext cx="29498" cy="29691"/>
                </a:xfrm>
                <a:custGeom>
                  <a:avLst/>
                  <a:gdLst>
                    <a:gd name="connsiteX0" fmla="*/ 9897 w 29498"/>
                    <a:gd name="connsiteY0" fmla="*/ 2125 h 29691"/>
                    <a:gd name="connsiteX1" fmla="*/ 29307 w 29498"/>
                    <a:gd name="connsiteY1" fmla="*/ 10368 h 29691"/>
                    <a:gd name="connsiteX2" fmla="*/ 21396 w 29498"/>
                    <a:gd name="connsiteY2" fmla="*/ 29640 h 29691"/>
                    <a:gd name="connsiteX3" fmla="*/ 1986 w 29498"/>
                    <a:gd name="connsiteY3" fmla="*/ 21397 h 29691"/>
                    <a:gd name="connsiteX4" fmla="*/ 9897 w 29498"/>
                    <a:gd name="connsiteY4" fmla="*/ 2125 h 29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498" h="29691">
                      <a:moveTo>
                        <a:pt x="9897" y="2125"/>
                      </a:moveTo>
                      <a:cubicBezTo>
                        <a:pt x="17533" y="-958"/>
                        <a:pt x="26224" y="2732"/>
                        <a:pt x="29307" y="10368"/>
                      </a:cubicBezTo>
                      <a:cubicBezTo>
                        <a:pt x="32339" y="17875"/>
                        <a:pt x="28827" y="26428"/>
                        <a:pt x="21396" y="29640"/>
                      </a:cubicBezTo>
                      <a:cubicBezTo>
                        <a:pt x="13760" y="32723"/>
                        <a:pt x="5070" y="29033"/>
                        <a:pt x="1986" y="21397"/>
                      </a:cubicBezTo>
                      <a:cubicBezTo>
                        <a:pt x="-1045" y="13890"/>
                        <a:pt x="2466" y="5337"/>
                        <a:pt x="9897" y="212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84" name="任意多边形: 形状 368"/>
                <p:cNvSpPr/>
                <p:nvPr/>
              </p:nvSpPr>
              <p:spPr>
                <a:xfrm>
                  <a:off x="-8767115" y="4559269"/>
                  <a:ext cx="29908" cy="29870"/>
                </a:xfrm>
                <a:custGeom>
                  <a:avLst/>
                  <a:gdLst>
                    <a:gd name="connsiteX0" fmla="*/ 10008 w 29908"/>
                    <a:gd name="connsiteY0" fmla="*/ 2237 h 29870"/>
                    <a:gd name="connsiteX1" fmla="*/ 29627 w 29908"/>
                    <a:gd name="connsiteY1" fmla="*/ 10133 h 29870"/>
                    <a:gd name="connsiteX2" fmla="*/ 29635 w 29908"/>
                    <a:gd name="connsiteY2" fmla="*/ 10153 h 29870"/>
                    <a:gd name="connsiteX3" fmla="*/ 21634 w 29908"/>
                    <a:gd name="connsiteY3" fmla="*/ 29737 h 29870"/>
                    <a:gd name="connsiteX4" fmla="*/ 2050 w 29908"/>
                    <a:gd name="connsiteY4" fmla="*/ 21736 h 29870"/>
                    <a:gd name="connsiteX5" fmla="*/ 10009 w 29908"/>
                    <a:gd name="connsiteY5" fmla="*/ 2237 h 29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908" h="29870">
                      <a:moveTo>
                        <a:pt x="10008" y="2237"/>
                      </a:moveTo>
                      <a:cubicBezTo>
                        <a:pt x="17606" y="-1000"/>
                        <a:pt x="26390" y="2535"/>
                        <a:pt x="29627" y="10133"/>
                      </a:cubicBezTo>
                      <a:cubicBezTo>
                        <a:pt x="29630" y="10140"/>
                        <a:pt x="29632" y="10146"/>
                        <a:pt x="29635" y="10153"/>
                      </a:cubicBezTo>
                      <a:cubicBezTo>
                        <a:pt x="32834" y="17770"/>
                        <a:pt x="29252" y="26538"/>
                        <a:pt x="21634" y="29737"/>
                      </a:cubicBezTo>
                      <a:cubicBezTo>
                        <a:pt x="14017" y="32935"/>
                        <a:pt x="5249" y="29353"/>
                        <a:pt x="2050" y="21736"/>
                      </a:cubicBezTo>
                      <a:cubicBezTo>
                        <a:pt x="-1109" y="14154"/>
                        <a:pt x="2446" y="5443"/>
                        <a:pt x="10009" y="223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85" name="任意多边形: 形状 369"/>
                <p:cNvSpPr/>
                <p:nvPr/>
              </p:nvSpPr>
              <p:spPr>
                <a:xfrm>
                  <a:off x="-8866237" y="4600906"/>
                  <a:ext cx="29849" cy="29858"/>
                </a:xfrm>
                <a:custGeom>
                  <a:avLst/>
                  <a:gdLst>
                    <a:gd name="connsiteX0" fmla="*/ 10005 w 29849"/>
                    <a:gd name="connsiteY0" fmla="*/ 2219 h 29858"/>
                    <a:gd name="connsiteX1" fmla="*/ 29565 w 29849"/>
                    <a:gd name="connsiteY1" fmla="*/ 10153 h 29858"/>
                    <a:gd name="connsiteX2" fmla="*/ 21630 w 29849"/>
                    <a:gd name="connsiteY2" fmla="*/ 29713 h 29858"/>
                    <a:gd name="connsiteX3" fmla="*/ 2075 w 29849"/>
                    <a:gd name="connsiteY3" fmla="*/ 21789 h 29858"/>
                    <a:gd name="connsiteX4" fmla="*/ 10005 w 29849"/>
                    <a:gd name="connsiteY4" fmla="*/ 2219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49" h="29858">
                      <a:moveTo>
                        <a:pt x="10005" y="2219"/>
                      </a:moveTo>
                      <a:cubicBezTo>
                        <a:pt x="17598" y="-991"/>
                        <a:pt x="26355" y="2561"/>
                        <a:pt x="29565" y="10153"/>
                      </a:cubicBezTo>
                      <a:cubicBezTo>
                        <a:pt x="32775" y="17745"/>
                        <a:pt x="29223" y="26503"/>
                        <a:pt x="21630" y="29713"/>
                      </a:cubicBezTo>
                      <a:cubicBezTo>
                        <a:pt x="14042" y="32921"/>
                        <a:pt x="5290" y="29375"/>
                        <a:pt x="2075" y="21789"/>
                      </a:cubicBezTo>
                      <a:cubicBezTo>
                        <a:pt x="-1125" y="14195"/>
                        <a:pt x="2421" y="5443"/>
                        <a:pt x="10005" y="221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86" name="任意多边形: 形状 370"/>
                <p:cNvSpPr/>
                <p:nvPr/>
              </p:nvSpPr>
              <p:spPr>
                <a:xfrm>
                  <a:off x="-8965366" y="4642551"/>
                  <a:ext cx="29792" cy="29801"/>
                </a:xfrm>
                <a:custGeom>
                  <a:avLst/>
                  <a:gdLst>
                    <a:gd name="connsiteX0" fmla="*/ 10081 w 29792"/>
                    <a:gd name="connsiteY0" fmla="*/ 2178 h 29801"/>
                    <a:gd name="connsiteX1" fmla="*/ 29550 w 29792"/>
                    <a:gd name="connsiteY1" fmla="*/ 10229 h 29801"/>
                    <a:gd name="connsiteX2" fmla="*/ 21498 w 29792"/>
                    <a:gd name="connsiteY2" fmla="*/ 29697 h 29801"/>
                    <a:gd name="connsiteX3" fmla="*/ 2066 w 29792"/>
                    <a:gd name="connsiteY3" fmla="*/ 21733 h 29801"/>
                    <a:gd name="connsiteX4" fmla="*/ 10046 w 29792"/>
                    <a:gd name="connsiteY4" fmla="*/ 2192 h 29801"/>
                    <a:gd name="connsiteX5" fmla="*/ 10081 w 29792"/>
                    <a:gd name="connsiteY5" fmla="*/ 2178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2" h="29801">
                      <a:moveTo>
                        <a:pt x="10081" y="2178"/>
                      </a:moveTo>
                      <a:cubicBezTo>
                        <a:pt x="17681" y="-975"/>
                        <a:pt x="26397" y="2630"/>
                        <a:pt x="29550" y="10229"/>
                      </a:cubicBezTo>
                      <a:cubicBezTo>
                        <a:pt x="32702" y="17829"/>
                        <a:pt x="29097" y="26545"/>
                        <a:pt x="21498" y="29697"/>
                      </a:cubicBezTo>
                      <a:cubicBezTo>
                        <a:pt x="13933" y="32836"/>
                        <a:pt x="5253" y="29278"/>
                        <a:pt x="2066" y="21733"/>
                      </a:cubicBezTo>
                      <a:cubicBezTo>
                        <a:pt x="-1126" y="14134"/>
                        <a:pt x="2446" y="5385"/>
                        <a:pt x="10046" y="2192"/>
                      </a:cubicBezTo>
                      <a:cubicBezTo>
                        <a:pt x="10058" y="2187"/>
                        <a:pt x="10070" y="2183"/>
                        <a:pt x="10081" y="217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87" name="任意多边形: 形状 371"/>
                <p:cNvSpPr/>
                <p:nvPr/>
              </p:nvSpPr>
              <p:spPr>
                <a:xfrm>
                  <a:off x="-8491033" y="4522308"/>
                  <a:ext cx="29764" cy="29773"/>
                </a:xfrm>
                <a:custGeom>
                  <a:avLst/>
                  <a:gdLst>
                    <a:gd name="connsiteX0" fmla="*/ 10058 w 29764"/>
                    <a:gd name="connsiteY0" fmla="*/ 2182 h 29773"/>
                    <a:gd name="connsiteX1" fmla="*/ 29516 w 29764"/>
                    <a:gd name="connsiteY1" fmla="*/ 10206 h 29773"/>
                    <a:gd name="connsiteX2" fmla="*/ 21493 w 29764"/>
                    <a:gd name="connsiteY2" fmla="*/ 29664 h 29773"/>
                    <a:gd name="connsiteX3" fmla="*/ 2058 w 29764"/>
                    <a:gd name="connsiteY3" fmla="*/ 21696 h 29773"/>
                    <a:gd name="connsiteX4" fmla="*/ 10055 w 29764"/>
                    <a:gd name="connsiteY4" fmla="*/ 2184 h 29773"/>
                    <a:gd name="connsiteX5" fmla="*/ 10058 w 29764"/>
                    <a:gd name="connsiteY5" fmla="*/ 2183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64" h="29773">
                      <a:moveTo>
                        <a:pt x="10058" y="2182"/>
                      </a:moveTo>
                      <a:cubicBezTo>
                        <a:pt x="17647" y="-975"/>
                        <a:pt x="26359" y="2617"/>
                        <a:pt x="29516" y="10206"/>
                      </a:cubicBezTo>
                      <a:cubicBezTo>
                        <a:pt x="32674" y="17795"/>
                        <a:pt x="29081" y="26507"/>
                        <a:pt x="21493" y="29664"/>
                      </a:cubicBezTo>
                      <a:cubicBezTo>
                        <a:pt x="13925" y="32813"/>
                        <a:pt x="5237" y="29250"/>
                        <a:pt x="2058" y="21696"/>
                      </a:cubicBezTo>
                      <a:cubicBezTo>
                        <a:pt x="-1122" y="14099"/>
                        <a:pt x="2459" y="5363"/>
                        <a:pt x="10055" y="2184"/>
                      </a:cubicBezTo>
                      <a:cubicBezTo>
                        <a:pt x="10056" y="2183"/>
                        <a:pt x="10057" y="2183"/>
                        <a:pt x="10058" y="218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88" name="任意多边形: 形状 372"/>
                <p:cNvSpPr/>
                <p:nvPr/>
              </p:nvSpPr>
              <p:spPr>
                <a:xfrm>
                  <a:off x="-8590183" y="4563952"/>
                  <a:ext cx="29795" cy="29773"/>
                </a:xfrm>
                <a:custGeom>
                  <a:avLst/>
                  <a:gdLst>
                    <a:gd name="connsiteX0" fmla="*/ 10084 w 29795"/>
                    <a:gd name="connsiteY0" fmla="*/ 2184 h 29773"/>
                    <a:gd name="connsiteX1" fmla="*/ 29545 w 29795"/>
                    <a:gd name="connsiteY1" fmla="*/ 10201 h 29773"/>
                    <a:gd name="connsiteX2" fmla="*/ 21529 w 29795"/>
                    <a:gd name="connsiteY2" fmla="*/ 29662 h 29773"/>
                    <a:gd name="connsiteX3" fmla="*/ 2084 w 29795"/>
                    <a:gd name="connsiteY3" fmla="*/ 21684 h 29773"/>
                    <a:gd name="connsiteX4" fmla="*/ 9915 w 29795"/>
                    <a:gd name="connsiteY4" fmla="*/ 2255 h 29773"/>
                    <a:gd name="connsiteX5" fmla="*/ 10084 w 29795"/>
                    <a:gd name="connsiteY5" fmla="*/ 2184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5" h="29773">
                      <a:moveTo>
                        <a:pt x="10084" y="2184"/>
                      </a:moveTo>
                      <a:cubicBezTo>
                        <a:pt x="17672" y="-976"/>
                        <a:pt x="26385" y="2613"/>
                        <a:pt x="29545" y="10201"/>
                      </a:cubicBezTo>
                      <a:cubicBezTo>
                        <a:pt x="32705" y="17789"/>
                        <a:pt x="29116" y="26502"/>
                        <a:pt x="21529" y="29662"/>
                      </a:cubicBezTo>
                      <a:cubicBezTo>
                        <a:pt x="13956" y="32816"/>
                        <a:pt x="5259" y="29248"/>
                        <a:pt x="2084" y="21684"/>
                      </a:cubicBezTo>
                      <a:cubicBezTo>
                        <a:pt x="-1119" y="14156"/>
                        <a:pt x="2387" y="5458"/>
                        <a:pt x="9915" y="2255"/>
                      </a:cubicBezTo>
                      <a:cubicBezTo>
                        <a:pt x="9971" y="2231"/>
                        <a:pt x="10028" y="2208"/>
                        <a:pt x="10084" y="218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89" name="任意多边形: 形状 373"/>
                <p:cNvSpPr/>
                <p:nvPr/>
              </p:nvSpPr>
              <p:spPr>
                <a:xfrm>
                  <a:off x="-8689316" y="4605592"/>
                  <a:ext cx="29786" cy="29773"/>
                </a:xfrm>
                <a:custGeom>
                  <a:avLst/>
                  <a:gdLst>
                    <a:gd name="connsiteX0" fmla="*/ 10093 w 29786"/>
                    <a:gd name="connsiteY0" fmla="*/ 2177 h 29773"/>
                    <a:gd name="connsiteX1" fmla="*/ 29544 w 29786"/>
                    <a:gd name="connsiteY1" fmla="*/ 10218 h 29773"/>
                    <a:gd name="connsiteX2" fmla="*/ 21503 w 29786"/>
                    <a:gd name="connsiteY2" fmla="*/ 29669 h 29773"/>
                    <a:gd name="connsiteX3" fmla="*/ 2078 w 29786"/>
                    <a:gd name="connsiteY3" fmla="*/ 21691 h 29773"/>
                    <a:gd name="connsiteX4" fmla="*/ 9951 w 29786"/>
                    <a:gd name="connsiteY4" fmla="*/ 2236 h 29773"/>
                    <a:gd name="connsiteX5" fmla="*/ 10093 w 29786"/>
                    <a:gd name="connsiteY5" fmla="*/ 2177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86" h="29773">
                      <a:moveTo>
                        <a:pt x="10093" y="2177"/>
                      </a:moveTo>
                      <a:cubicBezTo>
                        <a:pt x="17684" y="-973"/>
                        <a:pt x="26393" y="2627"/>
                        <a:pt x="29544" y="10218"/>
                      </a:cubicBezTo>
                      <a:cubicBezTo>
                        <a:pt x="32694" y="17810"/>
                        <a:pt x="29094" y="26519"/>
                        <a:pt x="21503" y="29669"/>
                      </a:cubicBezTo>
                      <a:cubicBezTo>
                        <a:pt x="13935" y="32810"/>
                        <a:pt x="5253" y="29244"/>
                        <a:pt x="2078" y="21691"/>
                      </a:cubicBezTo>
                      <a:cubicBezTo>
                        <a:pt x="-1120" y="14144"/>
                        <a:pt x="2405" y="5434"/>
                        <a:pt x="9951" y="2236"/>
                      </a:cubicBezTo>
                      <a:cubicBezTo>
                        <a:pt x="9998" y="2216"/>
                        <a:pt x="10045" y="2197"/>
                        <a:pt x="10093" y="217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90" name="任意多边形: 形状 374"/>
                <p:cNvSpPr/>
                <p:nvPr/>
              </p:nvSpPr>
              <p:spPr>
                <a:xfrm>
                  <a:off x="-8788402" y="4647212"/>
                  <a:ext cx="29777" cy="29773"/>
                </a:xfrm>
                <a:custGeom>
                  <a:avLst/>
                  <a:gdLst>
                    <a:gd name="connsiteX0" fmla="*/ 10054 w 29777"/>
                    <a:gd name="connsiteY0" fmla="*/ 2190 h 29773"/>
                    <a:gd name="connsiteX1" fmla="*/ 29522 w 29777"/>
                    <a:gd name="connsiteY1" fmla="*/ 10189 h 29773"/>
                    <a:gd name="connsiteX2" fmla="*/ 21523 w 29777"/>
                    <a:gd name="connsiteY2" fmla="*/ 29657 h 29773"/>
                    <a:gd name="connsiteX3" fmla="*/ 2068 w 29777"/>
                    <a:gd name="connsiteY3" fmla="*/ 21689 h 29773"/>
                    <a:gd name="connsiteX4" fmla="*/ 9997 w 29777"/>
                    <a:gd name="connsiteY4" fmla="*/ 2214 h 29773"/>
                    <a:gd name="connsiteX5" fmla="*/ 10054 w 29777"/>
                    <a:gd name="connsiteY5" fmla="*/ 2190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77" h="29773">
                      <a:moveTo>
                        <a:pt x="10054" y="2190"/>
                      </a:moveTo>
                      <a:cubicBezTo>
                        <a:pt x="17639" y="-977"/>
                        <a:pt x="26356" y="2604"/>
                        <a:pt x="29522" y="10189"/>
                      </a:cubicBezTo>
                      <a:cubicBezTo>
                        <a:pt x="32689" y="17774"/>
                        <a:pt x="29108" y="26490"/>
                        <a:pt x="21523" y="29657"/>
                      </a:cubicBezTo>
                      <a:cubicBezTo>
                        <a:pt x="13950" y="32819"/>
                        <a:pt x="5247" y="29254"/>
                        <a:pt x="2068" y="21689"/>
                      </a:cubicBezTo>
                      <a:cubicBezTo>
                        <a:pt x="-1120" y="14121"/>
                        <a:pt x="2430" y="5402"/>
                        <a:pt x="9997" y="2214"/>
                      </a:cubicBezTo>
                      <a:cubicBezTo>
                        <a:pt x="10016" y="2205"/>
                        <a:pt x="10035" y="2197"/>
                        <a:pt x="10054" y="219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91" name="任意多边形: 形状 375"/>
                <p:cNvSpPr/>
                <p:nvPr/>
              </p:nvSpPr>
              <p:spPr>
                <a:xfrm>
                  <a:off x="-8887578" y="4688717"/>
                  <a:ext cx="29980" cy="29901"/>
                </a:xfrm>
                <a:custGeom>
                  <a:avLst/>
                  <a:gdLst>
                    <a:gd name="connsiteX0" fmla="*/ 9978 w 29980"/>
                    <a:gd name="connsiteY0" fmla="*/ 2317 h 29901"/>
                    <a:gd name="connsiteX1" fmla="*/ 29598 w 29980"/>
                    <a:gd name="connsiteY1" fmla="*/ 9882 h 29901"/>
                    <a:gd name="connsiteX2" fmla="*/ 22033 w 29980"/>
                    <a:gd name="connsiteY2" fmla="*/ 29501 h 29901"/>
                    <a:gd name="connsiteX3" fmla="*/ 21519 w 29980"/>
                    <a:gd name="connsiteY3" fmla="*/ 29718 h 29901"/>
                    <a:gd name="connsiteX4" fmla="*/ 2181 w 29980"/>
                    <a:gd name="connsiteY4" fmla="*/ 22091 h 29901"/>
                    <a:gd name="connsiteX5" fmla="*/ 2048 w 29980"/>
                    <a:gd name="connsiteY5" fmla="*/ 21773 h 29901"/>
                    <a:gd name="connsiteX6" fmla="*/ 9978 w 29980"/>
                    <a:gd name="connsiteY6" fmla="*/ 2317 h 29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980" h="29901">
                      <a:moveTo>
                        <a:pt x="9978" y="2317"/>
                      </a:moveTo>
                      <a:cubicBezTo>
                        <a:pt x="17485" y="-1012"/>
                        <a:pt x="26269" y="2375"/>
                        <a:pt x="29598" y="9882"/>
                      </a:cubicBezTo>
                      <a:cubicBezTo>
                        <a:pt x="32926" y="17388"/>
                        <a:pt x="29540" y="26172"/>
                        <a:pt x="22033" y="29501"/>
                      </a:cubicBezTo>
                      <a:cubicBezTo>
                        <a:pt x="21863" y="29577"/>
                        <a:pt x="21692" y="29649"/>
                        <a:pt x="21519" y="29718"/>
                      </a:cubicBezTo>
                      <a:cubicBezTo>
                        <a:pt x="14073" y="32951"/>
                        <a:pt x="5415" y="29537"/>
                        <a:pt x="2181" y="22091"/>
                      </a:cubicBezTo>
                      <a:cubicBezTo>
                        <a:pt x="2136" y="21985"/>
                        <a:pt x="2091" y="21880"/>
                        <a:pt x="2048" y="21773"/>
                      </a:cubicBezTo>
                      <a:cubicBezTo>
                        <a:pt x="-1103" y="14211"/>
                        <a:pt x="2438" y="5522"/>
                        <a:pt x="9978" y="231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92" name="任意多边形: 形状 376"/>
                <p:cNvSpPr/>
                <p:nvPr/>
              </p:nvSpPr>
              <p:spPr>
                <a:xfrm>
                  <a:off x="-8986650" y="4730497"/>
                  <a:ext cx="29795" cy="29773"/>
                </a:xfrm>
                <a:custGeom>
                  <a:avLst/>
                  <a:gdLst>
                    <a:gd name="connsiteX0" fmla="*/ 10053 w 29795"/>
                    <a:gd name="connsiteY0" fmla="*/ 2197 h 29773"/>
                    <a:gd name="connsiteX1" fmla="*/ 29532 w 29795"/>
                    <a:gd name="connsiteY1" fmla="*/ 10170 h 29773"/>
                    <a:gd name="connsiteX2" fmla="*/ 21560 w 29795"/>
                    <a:gd name="connsiteY2" fmla="*/ 29649 h 29773"/>
                    <a:gd name="connsiteX3" fmla="*/ 2095 w 29795"/>
                    <a:gd name="connsiteY3" fmla="*/ 21711 h 29773"/>
                    <a:gd name="connsiteX4" fmla="*/ 9888 w 29795"/>
                    <a:gd name="connsiteY4" fmla="*/ 2267 h 29773"/>
                    <a:gd name="connsiteX5" fmla="*/ 10053 w 29795"/>
                    <a:gd name="connsiteY5" fmla="*/ 2198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5" h="29773">
                      <a:moveTo>
                        <a:pt x="10053" y="2197"/>
                      </a:moveTo>
                      <a:cubicBezTo>
                        <a:pt x="17634" y="-980"/>
                        <a:pt x="26355" y="2589"/>
                        <a:pt x="29532" y="10170"/>
                      </a:cubicBezTo>
                      <a:cubicBezTo>
                        <a:pt x="32710" y="17751"/>
                        <a:pt x="29140" y="26472"/>
                        <a:pt x="21560" y="29649"/>
                      </a:cubicBezTo>
                      <a:cubicBezTo>
                        <a:pt x="13992" y="32821"/>
                        <a:pt x="5286" y="29270"/>
                        <a:pt x="2095" y="21711"/>
                      </a:cubicBezTo>
                      <a:cubicBezTo>
                        <a:pt x="-1122" y="14190"/>
                        <a:pt x="2367" y="5484"/>
                        <a:pt x="9888" y="2267"/>
                      </a:cubicBezTo>
                      <a:cubicBezTo>
                        <a:pt x="9943" y="2244"/>
                        <a:pt x="9998" y="2220"/>
                        <a:pt x="10053" y="219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93" name="任意多边形: 形状 377"/>
                <p:cNvSpPr/>
                <p:nvPr/>
              </p:nvSpPr>
              <p:spPr>
                <a:xfrm>
                  <a:off x="-8413308" y="4568648"/>
                  <a:ext cx="29758" cy="29745"/>
                </a:xfrm>
                <a:custGeom>
                  <a:avLst/>
                  <a:gdLst>
                    <a:gd name="connsiteX0" fmla="*/ 10118 w 29758"/>
                    <a:gd name="connsiteY0" fmla="*/ 2162 h 29745"/>
                    <a:gd name="connsiteX1" fmla="*/ 29530 w 29758"/>
                    <a:gd name="connsiteY1" fmla="*/ 10244 h 29745"/>
                    <a:gd name="connsiteX2" fmla="*/ 21449 w 29758"/>
                    <a:gd name="connsiteY2" fmla="*/ 29656 h 29745"/>
                    <a:gd name="connsiteX3" fmla="*/ 2061 w 29758"/>
                    <a:gd name="connsiteY3" fmla="*/ 21633 h 29745"/>
                    <a:gd name="connsiteX4" fmla="*/ 9981 w 29758"/>
                    <a:gd name="connsiteY4" fmla="*/ 2219 h 29745"/>
                    <a:gd name="connsiteX5" fmla="*/ 10118 w 29758"/>
                    <a:gd name="connsiteY5" fmla="*/ 2162 h 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58" h="29745">
                      <a:moveTo>
                        <a:pt x="10118" y="2162"/>
                      </a:moveTo>
                      <a:cubicBezTo>
                        <a:pt x="17710" y="-967"/>
                        <a:pt x="26401" y="2652"/>
                        <a:pt x="29530" y="10244"/>
                      </a:cubicBezTo>
                      <a:cubicBezTo>
                        <a:pt x="32659" y="17836"/>
                        <a:pt x="29041" y="26527"/>
                        <a:pt x="21449" y="29656"/>
                      </a:cubicBezTo>
                      <a:cubicBezTo>
                        <a:pt x="13879" y="32776"/>
                        <a:pt x="5212" y="29189"/>
                        <a:pt x="2061" y="21633"/>
                      </a:cubicBezTo>
                      <a:cubicBezTo>
                        <a:pt x="-1113" y="14085"/>
                        <a:pt x="2433" y="5393"/>
                        <a:pt x="9981" y="2219"/>
                      </a:cubicBezTo>
                      <a:cubicBezTo>
                        <a:pt x="10026" y="2200"/>
                        <a:pt x="10072" y="2181"/>
                        <a:pt x="10118" y="216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94" name="任意多边形: 形状 378"/>
                <p:cNvSpPr/>
                <p:nvPr/>
              </p:nvSpPr>
              <p:spPr>
                <a:xfrm>
                  <a:off x="-8512441" y="4610184"/>
                  <a:ext cx="29786" cy="29786"/>
                </a:xfrm>
                <a:custGeom>
                  <a:avLst/>
                  <a:gdLst>
                    <a:gd name="connsiteX0" fmla="*/ 10027 w 29786"/>
                    <a:gd name="connsiteY0" fmla="*/ 2201 h 29786"/>
                    <a:gd name="connsiteX1" fmla="*/ 29520 w 29786"/>
                    <a:gd name="connsiteY1" fmla="*/ 10167 h 29786"/>
                    <a:gd name="connsiteX2" fmla="*/ 21554 w 29786"/>
                    <a:gd name="connsiteY2" fmla="*/ 29659 h 29786"/>
                    <a:gd name="connsiteX3" fmla="*/ 2062 w 29786"/>
                    <a:gd name="connsiteY3" fmla="*/ 21693 h 29786"/>
                    <a:gd name="connsiteX4" fmla="*/ 10027 w 29786"/>
                    <a:gd name="connsiteY4" fmla="*/ 2201 h 29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86" h="29786">
                      <a:moveTo>
                        <a:pt x="10027" y="2201"/>
                      </a:moveTo>
                      <a:cubicBezTo>
                        <a:pt x="17610" y="-982"/>
                        <a:pt x="26337" y="2584"/>
                        <a:pt x="29520" y="10167"/>
                      </a:cubicBezTo>
                      <a:cubicBezTo>
                        <a:pt x="32703" y="17749"/>
                        <a:pt x="29136" y="26476"/>
                        <a:pt x="21554" y="29659"/>
                      </a:cubicBezTo>
                      <a:cubicBezTo>
                        <a:pt x="13972" y="32842"/>
                        <a:pt x="5245" y="29275"/>
                        <a:pt x="2062" y="21693"/>
                      </a:cubicBezTo>
                      <a:cubicBezTo>
                        <a:pt x="-1121" y="14111"/>
                        <a:pt x="2445" y="5384"/>
                        <a:pt x="10027" y="220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95" name="任意多边形: 形状 379"/>
                <p:cNvSpPr/>
                <p:nvPr/>
              </p:nvSpPr>
              <p:spPr>
                <a:xfrm>
                  <a:off x="-8611569" y="4651843"/>
                  <a:ext cx="29784" cy="29801"/>
                </a:xfrm>
                <a:custGeom>
                  <a:avLst/>
                  <a:gdLst>
                    <a:gd name="connsiteX0" fmla="*/ 10045 w 29784"/>
                    <a:gd name="connsiteY0" fmla="*/ 2189 h 29801"/>
                    <a:gd name="connsiteX1" fmla="*/ 29530 w 29784"/>
                    <a:gd name="connsiteY1" fmla="*/ 10202 h 29801"/>
                    <a:gd name="connsiteX2" fmla="*/ 21517 w 29784"/>
                    <a:gd name="connsiteY2" fmla="*/ 29686 h 29801"/>
                    <a:gd name="connsiteX3" fmla="*/ 2045 w 29784"/>
                    <a:gd name="connsiteY3" fmla="*/ 21702 h 29801"/>
                    <a:gd name="connsiteX4" fmla="*/ 10045 w 29784"/>
                    <a:gd name="connsiteY4" fmla="*/ 2189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84" h="29801">
                      <a:moveTo>
                        <a:pt x="10045" y="2189"/>
                      </a:moveTo>
                      <a:cubicBezTo>
                        <a:pt x="17638" y="-979"/>
                        <a:pt x="26362" y="2609"/>
                        <a:pt x="29530" y="10202"/>
                      </a:cubicBezTo>
                      <a:cubicBezTo>
                        <a:pt x="32697" y="17795"/>
                        <a:pt x="29110" y="26518"/>
                        <a:pt x="21517" y="29686"/>
                      </a:cubicBezTo>
                      <a:cubicBezTo>
                        <a:pt x="13935" y="32849"/>
                        <a:pt x="5224" y="29277"/>
                        <a:pt x="2045" y="21702"/>
                      </a:cubicBezTo>
                      <a:cubicBezTo>
                        <a:pt x="-1110" y="14104"/>
                        <a:pt x="2465" y="5385"/>
                        <a:pt x="10045" y="218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96" name="任意多边形: 形状 380"/>
                <p:cNvSpPr/>
                <p:nvPr/>
              </p:nvSpPr>
              <p:spPr>
                <a:xfrm>
                  <a:off x="-8710697" y="4693504"/>
                  <a:ext cx="29801" cy="29801"/>
                </a:xfrm>
                <a:custGeom>
                  <a:avLst/>
                  <a:gdLst>
                    <a:gd name="connsiteX0" fmla="*/ 10063 w 29801"/>
                    <a:gd name="connsiteY0" fmla="*/ 2189 h 29801"/>
                    <a:gd name="connsiteX1" fmla="*/ 29547 w 29801"/>
                    <a:gd name="connsiteY1" fmla="*/ 10202 h 29801"/>
                    <a:gd name="connsiteX2" fmla="*/ 21534 w 29801"/>
                    <a:gd name="connsiteY2" fmla="*/ 29686 h 29801"/>
                    <a:gd name="connsiteX3" fmla="*/ 2062 w 29801"/>
                    <a:gd name="connsiteY3" fmla="*/ 21702 h 29801"/>
                    <a:gd name="connsiteX4" fmla="*/ 10034 w 29801"/>
                    <a:gd name="connsiteY4" fmla="*/ 2201 h 29801"/>
                    <a:gd name="connsiteX5" fmla="*/ 10063 w 29801"/>
                    <a:gd name="connsiteY5" fmla="*/ 2189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1" h="29801">
                      <a:moveTo>
                        <a:pt x="10063" y="2189"/>
                      </a:moveTo>
                      <a:cubicBezTo>
                        <a:pt x="17656" y="-979"/>
                        <a:pt x="26379" y="2609"/>
                        <a:pt x="29547" y="10202"/>
                      </a:cubicBezTo>
                      <a:cubicBezTo>
                        <a:pt x="32715" y="17795"/>
                        <a:pt x="29127" y="26518"/>
                        <a:pt x="21534" y="29686"/>
                      </a:cubicBezTo>
                      <a:cubicBezTo>
                        <a:pt x="13952" y="32849"/>
                        <a:pt x="5241" y="29277"/>
                        <a:pt x="2062" y="21702"/>
                      </a:cubicBezTo>
                      <a:cubicBezTo>
                        <a:pt x="-1122" y="14116"/>
                        <a:pt x="2447" y="5385"/>
                        <a:pt x="10034" y="2201"/>
                      </a:cubicBezTo>
                      <a:cubicBezTo>
                        <a:pt x="10043" y="2197"/>
                        <a:pt x="10053" y="2193"/>
                        <a:pt x="10063" y="218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97" name="任意多边形: 形状 381"/>
                <p:cNvSpPr/>
                <p:nvPr/>
              </p:nvSpPr>
              <p:spPr>
                <a:xfrm>
                  <a:off x="-8809801" y="4735095"/>
                  <a:ext cx="29749" cy="29801"/>
                </a:xfrm>
                <a:custGeom>
                  <a:avLst/>
                  <a:gdLst>
                    <a:gd name="connsiteX0" fmla="*/ 10014 w 29749"/>
                    <a:gd name="connsiteY0" fmla="*/ 2188 h 29801"/>
                    <a:gd name="connsiteX1" fmla="*/ 29496 w 29749"/>
                    <a:gd name="connsiteY1" fmla="*/ 10205 h 29801"/>
                    <a:gd name="connsiteX2" fmla="*/ 21479 w 29749"/>
                    <a:gd name="connsiteY2" fmla="*/ 29687 h 29801"/>
                    <a:gd name="connsiteX3" fmla="*/ 2027 w 29749"/>
                    <a:gd name="connsiteY3" fmla="*/ 21743 h 29801"/>
                    <a:gd name="connsiteX4" fmla="*/ 10014 w 29749"/>
                    <a:gd name="connsiteY4" fmla="*/ 2188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49" h="29801">
                      <a:moveTo>
                        <a:pt x="10014" y="2188"/>
                      </a:moveTo>
                      <a:cubicBezTo>
                        <a:pt x="17608" y="-978"/>
                        <a:pt x="26330" y="2611"/>
                        <a:pt x="29496" y="10205"/>
                      </a:cubicBezTo>
                      <a:cubicBezTo>
                        <a:pt x="32662" y="17799"/>
                        <a:pt x="29073" y="26522"/>
                        <a:pt x="21479" y="29687"/>
                      </a:cubicBezTo>
                      <a:cubicBezTo>
                        <a:pt x="13914" y="32841"/>
                        <a:pt x="5222" y="29292"/>
                        <a:pt x="2027" y="21743"/>
                      </a:cubicBezTo>
                      <a:cubicBezTo>
                        <a:pt x="-1091" y="14138"/>
                        <a:pt x="2463" y="5436"/>
                        <a:pt x="10014" y="218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98" name="任意多边形: 形状 382"/>
                <p:cNvSpPr/>
                <p:nvPr/>
              </p:nvSpPr>
              <p:spPr>
                <a:xfrm>
                  <a:off x="-8908956" y="4776746"/>
                  <a:ext cx="29836" cy="29858"/>
                </a:xfrm>
                <a:custGeom>
                  <a:avLst/>
                  <a:gdLst>
                    <a:gd name="connsiteX0" fmla="*/ 10044 w 29836"/>
                    <a:gd name="connsiteY0" fmla="*/ 2197 h 29858"/>
                    <a:gd name="connsiteX1" fmla="*/ 29574 w 29836"/>
                    <a:gd name="connsiteY1" fmla="*/ 10205 h 29858"/>
                    <a:gd name="connsiteX2" fmla="*/ 21566 w 29836"/>
                    <a:gd name="connsiteY2" fmla="*/ 29735 h 29858"/>
                    <a:gd name="connsiteX3" fmla="*/ 2036 w 29836"/>
                    <a:gd name="connsiteY3" fmla="*/ 21726 h 29858"/>
                    <a:gd name="connsiteX4" fmla="*/ 2030 w 29836"/>
                    <a:gd name="connsiteY4" fmla="*/ 21710 h 29858"/>
                    <a:gd name="connsiteX5" fmla="*/ 10044 w 29836"/>
                    <a:gd name="connsiteY5" fmla="*/ 2197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6" h="29858">
                      <a:moveTo>
                        <a:pt x="10044" y="2197"/>
                      </a:moveTo>
                      <a:cubicBezTo>
                        <a:pt x="17649" y="-985"/>
                        <a:pt x="26392" y="2601"/>
                        <a:pt x="29574" y="10205"/>
                      </a:cubicBezTo>
                      <a:cubicBezTo>
                        <a:pt x="32755" y="17809"/>
                        <a:pt x="29170" y="26553"/>
                        <a:pt x="21566" y="29735"/>
                      </a:cubicBezTo>
                      <a:cubicBezTo>
                        <a:pt x="13961" y="32916"/>
                        <a:pt x="5218" y="29331"/>
                        <a:pt x="2036" y="21726"/>
                      </a:cubicBezTo>
                      <a:cubicBezTo>
                        <a:pt x="2034" y="21721"/>
                        <a:pt x="2032" y="21716"/>
                        <a:pt x="2030" y="21710"/>
                      </a:cubicBezTo>
                      <a:cubicBezTo>
                        <a:pt x="-1099" y="14109"/>
                        <a:pt x="2476" y="5405"/>
                        <a:pt x="10044" y="219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499" name="任意多边形: 形状 383"/>
                <p:cNvSpPr/>
                <p:nvPr/>
              </p:nvSpPr>
              <p:spPr>
                <a:xfrm>
                  <a:off x="-8434679" y="4656482"/>
                  <a:ext cx="29793" cy="29801"/>
                </a:xfrm>
                <a:custGeom>
                  <a:avLst/>
                  <a:gdLst>
                    <a:gd name="connsiteX0" fmla="*/ 10008 w 29793"/>
                    <a:gd name="connsiteY0" fmla="*/ 2208 h 29801"/>
                    <a:gd name="connsiteX1" fmla="*/ 29519 w 29793"/>
                    <a:gd name="connsiteY1" fmla="*/ 10156 h 29801"/>
                    <a:gd name="connsiteX2" fmla="*/ 21572 w 29793"/>
                    <a:gd name="connsiteY2" fmla="*/ 29667 h 29801"/>
                    <a:gd name="connsiteX3" fmla="*/ 2060 w 29793"/>
                    <a:gd name="connsiteY3" fmla="*/ 21719 h 29801"/>
                    <a:gd name="connsiteX4" fmla="*/ 2050 w 29793"/>
                    <a:gd name="connsiteY4" fmla="*/ 21693 h 29801"/>
                    <a:gd name="connsiteX5" fmla="*/ 10008 w 29793"/>
                    <a:gd name="connsiteY5" fmla="*/ 2208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3" h="29801">
                      <a:moveTo>
                        <a:pt x="10008" y="2208"/>
                      </a:moveTo>
                      <a:cubicBezTo>
                        <a:pt x="17590" y="-985"/>
                        <a:pt x="26326" y="2573"/>
                        <a:pt x="29519" y="10156"/>
                      </a:cubicBezTo>
                      <a:cubicBezTo>
                        <a:pt x="32712" y="17738"/>
                        <a:pt x="29154" y="26473"/>
                        <a:pt x="21572" y="29667"/>
                      </a:cubicBezTo>
                      <a:cubicBezTo>
                        <a:pt x="13989" y="32860"/>
                        <a:pt x="5254" y="29302"/>
                        <a:pt x="2060" y="21719"/>
                      </a:cubicBezTo>
                      <a:cubicBezTo>
                        <a:pt x="2057" y="21711"/>
                        <a:pt x="2053" y="21702"/>
                        <a:pt x="2050" y="21693"/>
                      </a:cubicBezTo>
                      <a:cubicBezTo>
                        <a:pt x="-1108" y="14115"/>
                        <a:pt x="2447" y="5409"/>
                        <a:pt x="10008" y="220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00" name="任意多边形: 形状 384"/>
                <p:cNvSpPr/>
                <p:nvPr/>
              </p:nvSpPr>
              <p:spPr>
                <a:xfrm>
                  <a:off x="-8533800" y="4698164"/>
                  <a:ext cx="29764" cy="29773"/>
                </a:xfrm>
                <a:custGeom>
                  <a:avLst/>
                  <a:gdLst>
                    <a:gd name="connsiteX0" fmla="*/ 10046 w 29764"/>
                    <a:gd name="connsiteY0" fmla="*/ 2187 h 29773"/>
                    <a:gd name="connsiteX1" fmla="*/ 29511 w 29764"/>
                    <a:gd name="connsiteY1" fmla="*/ 10194 h 29773"/>
                    <a:gd name="connsiteX2" fmla="*/ 21505 w 29764"/>
                    <a:gd name="connsiteY2" fmla="*/ 29659 h 29773"/>
                    <a:gd name="connsiteX3" fmla="*/ 2060 w 29764"/>
                    <a:gd name="connsiteY3" fmla="*/ 21701 h 29773"/>
                    <a:gd name="connsiteX4" fmla="*/ 10046 w 29764"/>
                    <a:gd name="connsiteY4" fmla="*/ 2187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64" h="29773">
                      <a:moveTo>
                        <a:pt x="10046" y="2187"/>
                      </a:moveTo>
                      <a:cubicBezTo>
                        <a:pt x="17633" y="-977"/>
                        <a:pt x="26347" y="2608"/>
                        <a:pt x="29511" y="10194"/>
                      </a:cubicBezTo>
                      <a:cubicBezTo>
                        <a:pt x="32676" y="17780"/>
                        <a:pt x="29091" y="26495"/>
                        <a:pt x="21505" y="29659"/>
                      </a:cubicBezTo>
                      <a:cubicBezTo>
                        <a:pt x="13937" y="32815"/>
                        <a:pt x="5243" y="29257"/>
                        <a:pt x="2060" y="21701"/>
                      </a:cubicBezTo>
                      <a:cubicBezTo>
                        <a:pt x="-1122" y="14107"/>
                        <a:pt x="2453" y="5371"/>
                        <a:pt x="10046" y="218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01" name="任意多边形: 形状 385"/>
                <p:cNvSpPr/>
                <p:nvPr/>
              </p:nvSpPr>
              <p:spPr>
                <a:xfrm>
                  <a:off x="-8632985" y="4739778"/>
                  <a:ext cx="29828" cy="29801"/>
                </a:xfrm>
                <a:custGeom>
                  <a:avLst/>
                  <a:gdLst>
                    <a:gd name="connsiteX0" fmla="*/ 10050 w 29828"/>
                    <a:gd name="connsiteY0" fmla="*/ 2205 h 29801"/>
                    <a:gd name="connsiteX1" fmla="*/ 29557 w 29828"/>
                    <a:gd name="connsiteY1" fmla="*/ 10163 h 29801"/>
                    <a:gd name="connsiteX2" fmla="*/ 21600 w 29828"/>
                    <a:gd name="connsiteY2" fmla="*/ 29670 h 29801"/>
                    <a:gd name="connsiteX3" fmla="*/ 2093 w 29828"/>
                    <a:gd name="connsiteY3" fmla="*/ 21712 h 29801"/>
                    <a:gd name="connsiteX4" fmla="*/ 2078 w 29828"/>
                    <a:gd name="connsiteY4" fmla="*/ 21676 h 29801"/>
                    <a:gd name="connsiteX5" fmla="*/ 9929 w 29828"/>
                    <a:gd name="connsiteY5" fmla="*/ 2256 h 29801"/>
                    <a:gd name="connsiteX6" fmla="*/ 10050 w 29828"/>
                    <a:gd name="connsiteY6" fmla="*/ 2205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28" h="29801">
                      <a:moveTo>
                        <a:pt x="10050" y="2205"/>
                      </a:moveTo>
                      <a:cubicBezTo>
                        <a:pt x="17634" y="-984"/>
                        <a:pt x="26368" y="2579"/>
                        <a:pt x="29557" y="10163"/>
                      </a:cubicBezTo>
                      <a:cubicBezTo>
                        <a:pt x="32746" y="17747"/>
                        <a:pt x="29184" y="26480"/>
                        <a:pt x="21600" y="29670"/>
                      </a:cubicBezTo>
                      <a:cubicBezTo>
                        <a:pt x="14016" y="32859"/>
                        <a:pt x="5282" y="29296"/>
                        <a:pt x="2093" y="21712"/>
                      </a:cubicBezTo>
                      <a:cubicBezTo>
                        <a:pt x="2088" y="21700"/>
                        <a:pt x="2083" y="21688"/>
                        <a:pt x="2078" y="21676"/>
                      </a:cubicBezTo>
                      <a:cubicBezTo>
                        <a:pt x="-1117" y="14145"/>
                        <a:pt x="2398" y="5451"/>
                        <a:pt x="9929" y="2256"/>
                      </a:cubicBezTo>
                      <a:cubicBezTo>
                        <a:pt x="9969" y="2239"/>
                        <a:pt x="10010" y="2222"/>
                        <a:pt x="10050" y="220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02" name="任意多边形: 形状 386"/>
                <p:cNvSpPr/>
                <p:nvPr/>
              </p:nvSpPr>
              <p:spPr>
                <a:xfrm>
                  <a:off x="-8732080" y="4781420"/>
                  <a:ext cx="29801" cy="29845"/>
                </a:xfrm>
                <a:custGeom>
                  <a:avLst/>
                  <a:gdLst>
                    <a:gd name="connsiteX0" fmla="*/ 10050 w 29801"/>
                    <a:gd name="connsiteY0" fmla="*/ 2239 h 29845"/>
                    <a:gd name="connsiteX1" fmla="*/ 29431 w 29801"/>
                    <a:gd name="connsiteY1" fmla="*/ 9971 h 29845"/>
                    <a:gd name="connsiteX2" fmla="*/ 29520 w 29801"/>
                    <a:gd name="connsiteY2" fmla="*/ 10183 h 29845"/>
                    <a:gd name="connsiteX3" fmla="*/ 21597 w 29801"/>
                    <a:gd name="connsiteY3" fmla="*/ 29704 h 29845"/>
                    <a:gd name="connsiteX4" fmla="*/ 2076 w 29801"/>
                    <a:gd name="connsiteY4" fmla="*/ 21781 h 29845"/>
                    <a:gd name="connsiteX5" fmla="*/ 10000 w 29801"/>
                    <a:gd name="connsiteY5" fmla="*/ 2260 h 29845"/>
                    <a:gd name="connsiteX6" fmla="*/ 10050 w 29801"/>
                    <a:gd name="connsiteY6" fmla="*/ 2239 h 2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01" h="29845">
                      <a:moveTo>
                        <a:pt x="10050" y="2239"/>
                      </a:moveTo>
                      <a:cubicBezTo>
                        <a:pt x="17537" y="-978"/>
                        <a:pt x="26214" y="2484"/>
                        <a:pt x="29431" y="9971"/>
                      </a:cubicBezTo>
                      <a:cubicBezTo>
                        <a:pt x="29462" y="10041"/>
                        <a:pt x="29491" y="10112"/>
                        <a:pt x="29520" y="10183"/>
                      </a:cubicBezTo>
                      <a:cubicBezTo>
                        <a:pt x="32723" y="17761"/>
                        <a:pt x="29176" y="26501"/>
                        <a:pt x="21597" y="29704"/>
                      </a:cubicBezTo>
                      <a:cubicBezTo>
                        <a:pt x="14019" y="32906"/>
                        <a:pt x="5279" y="29359"/>
                        <a:pt x="2076" y="21781"/>
                      </a:cubicBezTo>
                      <a:cubicBezTo>
                        <a:pt x="-1126" y="14202"/>
                        <a:pt x="2421" y="5462"/>
                        <a:pt x="10000" y="2260"/>
                      </a:cubicBezTo>
                      <a:cubicBezTo>
                        <a:pt x="10016" y="2253"/>
                        <a:pt x="10033" y="2246"/>
                        <a:pt x="10050" y="223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03" name="任意多边形: 形状 387"/>
                <p:cNvSpPr/>
                <p:nvPr/>
              </p:nvSpPr>
              <p:spPr>
                <a:xfrm>
                  <a:off x="-8831218" y="4823052"/>
                  <a:ext cx="29810" cy="29801"/>
                </a:xfrm>
                <a:custGeom>
                  <a:avLst/>
                  <a:gdLst>
                    <a:gd name="connsiteX0" fmla="*/ 10020 w 29810"/>
                    <a:gd name="connsiteY0" fmla="*/ 2210 h 29801"/>
                    <a:gd name="connsiteX1" fmla="*/ 29534 w 29810"/>
                    <a:gd name="connsiteY1" fmla="*/ 10150 h 29801"/>
                    <a:gd name="connsiteX2" fmla="*/ 21594 w 29810"/>
                    <a:gd name="connsiteY2" fmla="*/ 29664 h 29801"/>
                    <a:gd name="connsiteX3" fmla="*/ 2080 w 29810"/>
                    <a:gd name="connsiteY3" fmla="*/ 21724 h 29801"/>
                    <a:gd name="connsiteX4" fmla="*/ 2062 w 29810"/>
                    <a:gd name="connsiteY4" fmla="*/ 21681 h 29801"/>
                    <a:gd name="connsiteX5" fmla="*/ 10011 w 29810"/>
                    <a:gd name="connsiteY5" fmla="*/ 2214 h 29801"/>
                    <a:gd name="connsiteX6" fmla="*/ 10020 w 29810"/>
                    <a:gd name="connsiteY6" fmla="*/ 2210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10" h="29801">
                      <a:moveTo>
                        <a:pt x="10020" y="2210"/>
                      </a:moveTo>
                      <a:cubicBezTo>
                        <a:pt x="17602" y="-986"/>
                        <a:pt x="26338" y="2569"/>
                        <a:pt x="29534" y="10150"/>
                      </a:cubicBezTo>
                      <a:cubicBezTo>
                        <a:pt x="32730" y="17732"/>
                        <a:pt x="29175" y="26468"/>
                        <a:pt x="21594" y="29664"/>
                      </a:cubicBezTo>
                      <a:cubicBezTo>
                        <a:pt x="14013" y="32860"/>
                        <a:pt x="5276" y="29305"/>
                        <a:pt x="2080" y="21724"/>
                      </a:cubicBezTo>
                      <a:cubicBezTo>
                        <a:pt x="2074" y="21710"/>
                        <a:pt x="2068" y="21696"/>
                        <a:pt x="2062" y="21681"/>
                      </a:cubicBezTo>
                      <a:cubicBezTo>
                        <a:pt x="-1119" y="14111"/>
                        <a:pt x="2440" y="5395"/>
                        <a:pt x="10011" y="2214"/>
                      </a:cubicBezTo>
                      <a:cubicBezTo>
                        <a:pt x="10014" y="2213"/>
                        <a:pt x="10017" y="2212"/>
                        <a:pt x="10020" y="221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04" name="任意多边形: 形状 388"/>
                <p:cNvSpPr/>
                <p:nvPr/>
              </p:nvSpPr>
              <p:spPr>
                <a:xfrm>
                  <a:off x="-8930399" y="4864718"/>
                  <a:ext cx="29806" cy="29801"/>
                </a:xfrm>
                <a:custGeom>
                  <a:avLst/>
                  <a:gdLst>
                    <a:gd name="connsiteX0" fmla="*/ 10062 w 29806"/>
                    <a:gd name="connsiteY0" fmla="*/ 2191 h 29801"/>
                    <a:gd name="connsiteX1" fmla="*/ 29549 w 29806"/>
                    <a:gd name="connsiteY1" fmla="*/ 10197 h 29801"/>
                    <a:gd name="connsiteX2" fmla="*/ 21543 w 29806"/>
                    <a:gd name="connsiteY2" fmla="*/ 29684 h 29801"/>
                    <a:gd name="connsiteX3" fmla="*/ 2061 w 29806"/>
                    <a:gd name="connsiteY3" fmla="*/ 21690 h 29801"/>
                    <a:gd name="connsiteX4" fmla="*/ 10024 w 29806"/>
                    <a:gd name="connsiteY4" fmla="*/ 2207 h 29801"/>
                    <a:gd name="connsiteX5" fmla="*/ 10062 w 29806"/>
                    <a:gd name="connsiteY5" fmla="*/ 2191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6" h="29801">
                      <a:moveTo>
                        <a:pt x="10062" y="2191"/>
                      </a:moveTo>
                      <a:cubicBezTo>
                        <a:pt x="17654" y="-979"/>
                        <a:pt x="26379" y="2605"/>
                        <a:pt x="29549" y="10197"/>
                      </a:cubicBezTo>
                      <a:cubicBezTo>
                        <a:pt x="32720" y="17789"/>
                        <a:pt x="29135" y="26514"/>
                        <a:pt x="21543" y="29684"/>
                      </a:cubicBezTo>
                      <a:cubicBezTo>
                        <a:pt x="13956" y="32852"/>
                        <a:pt x="5237" y="29275"/>
                        <a:pt x="2061" y="21690"/>
                      </a:cubicBezTo>
                      <a:cubicBezTo>
                        <a:pt x="-1120" y="14111"/>
                        <a:pt x="2445" y="5388"/>
                        <a:pt x="10024" y="2207"/>
                      </a:cubicBezTo>
                      <a:cubicBezTo>
                        <a:pt x="10037" y="2202"/>
                        <a:pt x="10049" y="2196"/>
                        <a:pt x="10062" y="219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05" name="任意多边形: 形状 389"/>
                <p:cNvSpPr/>
                <p:nvPr/>
              </p:nvSpPr>
              <p:spPr>
                <a:xfrm>
                  <a:off x="-8356973" y="4702773"/>
                  <a:ext cx="29850" cy="29842"/>
                </a:xfrm>
                <a:custGeom>
                  <a:avLst/>
                  <a:gdLst>
                    <a:gd name="connsiteX0" fmla="*/ 10057 w 29850"/>
                    <a:gd name="connsiteY0" fmla="*/ 2237 h 29842"/>
                    <a:gd name="connsiteX1" fmla="*/ 29505 w 29850"/>
                    <a:gd name="connsiteY1" fmla="*/ 10020 h 29842"/>
                    <a:gd name="connsiteX2" fmla="*/ 29585 w 29850"/>
                    <a:gd name="connsiteY2" fmla="*/ 10210 h 29842"/>
                    <a:gd name="connsiteX3" fmla="*/ 21605 w 29850"/>
                    <a:gd name="connsiteY3" fmla="*/ 29716 h 29842"/>
                    <a:gd name="connsiteX4" fmla="*/ 2099 w 29850"/>
                    <a:gd name="connsiteY4" fmla="*/ 21736 h 29842"/>
                    <a:gd name="connsiteX5" fmla="*/ 9856 w 29850"/>
                    <a:gd name="connsiteY5" fmla="*/ 2321 h 29842"/>
                    <a:gd name="connsiteX6" fmla="*/ 10057 w 29850"/>
                    <a:gd name="connsiteY6" fmla="*/ 2237 h 29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50" h="29842">
                      <a:moveTo>
                        <a:pt x="10057" y="2237"/>
                      </a:moveTo>
                      <a:cubicBezTo>
                        <a:pt x="17577" y="-984"/>
                        <a:pt x="26284" y="2500"/>
                        <a:pt x="29505" y="10020"/>
                      </a:cubicBezTo>
                      <a:cubicBezTo>
                        <a:pt x="29532" y="10083"/>
                        <a:pt x="29559" y="10146"/>
                        <a:pt x="29585" y="10210"/>
                      </a:cubicBezTo>
                      <a:cubicBezTo>
                        <a:pt x="32768" y="17799"/>
                        <a:pt x="29195" y="26533"/>
                        <a:pt x="21605" y="29716"/>
                      </a:cubicBezTo>
                      <a:cubicBezTo>
                        <a:pt x="14015" y="32899"/>
                        <a:pt x="5282" y="29326"/>
                        <a:pt x="2099" y="21736"/>
                      </a:cubicBezTo>
                      <a:cubicBezTo>
                        <a:pt x="-1120" y="14233"/>
                        <a:pt x="2353" y="5541"/>
                        <a:pt x="9856" y="2321"/>
                      </a:cubicBezTo>
                      <a:cubicBezTo>
                        <a:pt x="9923" y="2293"/>
                        <a:pt x="9990" y="2265"/>
                        <a:pt x="10057" y="223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06" name="任意多边形: 形状 390"/>
                <p:cNvSpPr/>
                <p:nvPr/>
              </p:nvSpPr>
              <p:spPr>
                <a:xfrm>
                  <a:off x="-8456107" y="4744419"/>
                  <a:ext cx="29806" cy="29801"/>
                </a:xfrm>
                <a:custGeom>
                  <a:avLst/>
                  <a:gdLst>
                    <a:gd name="connsiteX0" fmla="*/ 10053 w 29806"/>
                    <a:gd name="connsiteY0" fmla="*/ 2195 h 29801"/>
                    <a:gd name="connsiteX1" fmla="*/ 29546 w 29806"/>
                    <a:gd name="connsiteY1" fmla="*/ 10188 h 29801"/>
                    <a:gd name="connsiteX2" fmla="*/ 21552 w 29806"/>
                    <a:gd name="connsiteY2" fmla="*/ 29680 h 29801"/>
                    <a:gd name="connsiteX3" fmla="*/ 2081 w 29806"/>
                    <a:gd name="connsiteY3" fmla="*/ 21737 h 29801"/>
                    <a:gd name="connsiteX4" fmla="*/ 9978 w 29806"/>
                    <a:gd name="connsiteY4" fmla="*/ 2227 h 29801"/>
                    <a:gd name="connsiteX5" fmla="*/ 10053 w 29806"/>
                    <a:gd name="connsiteY5" fmla="*/ 2195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6" h="29801">
                      <a:moveTo>
                        <a:pt x="10053" y="2195"/>
                      </a:moveTo>
                      <a:cubicBezTo>
                        <a:pt x="17643" y="-981"/>
                        <a:pt x="26370" y="2598"/>
                        <a:pt x="29546" y="10188"/>
                      </a:cubicBezTo>
                      <a:cubicBezTo>
                        <a:pt x="32721" y="17778"/>
                        <a:pt x="29142" y="26505"/>
                        <a:pt x="21552" y="29680"/>
                      </a:cubicBezTo>
                      <a:cubicBezTo>
                        <a:pt x="13982" y="32848"/>
                        <a:pt x="5275" y="29296"/>
                        <a:pt x="2081" y="21737"/>
                      </a:cubicBezTo>
                      <a:cubicBezTo>
                        <a:pt x="-1126" y="14168"/>
                        <a:pt x="2410" y="5433"/>
                        <a:pt x="9978" y="2227"/>
                      </a:cubicBezTo>
                      <a:cubicBezTo>
                        <a:pt x="10003" y="2216"/>
                        <a:pt x="10028" y="2205"/>
                        <a:pt x="10053" y="219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07" name="任意多边形: 形状 391"/>
                <p:cNvSpPr/>
                <p:nvPr/>
              </p:nvSpPr>
              <p:spPr>
                <a:xfrm>
                  <a:off x="-8555409" y="4785996"/>
                  <a:ext cx="30178" cy="29942"/>
                </a:xfrm>
                <a:custGeom>
                  <a:avLst/>
                  <a:gdLst>
                    <a:gd name="connsiteX0" fmla="*/ 10245 w 30178"/>
                    <a:gd name="connsiteY0" fmla="*/ 2279 h 29942"/>
                    <a:gd name="connsiteX1" fmla="*/ 29833 w 30178"/>
                    <a:gd name="connsiteY1" fmla="*/ 9979 h 29942"/>
                    <a:gd name="connsiteX2" fmla="*/ 22134 w 30178"/>
                    <a:gd name="connsiteY2" fmla="*/ 29567 h 29942"/>
                    <a:gd name="connsiteX3" fmla="*/ 21729 w 30178"/>
                    <a:gd name="connsiteY3" fmla="*/ 29737 h 29942"/>
                    <a:gd name="connsiteX4" fmla="*/ 2140 w 30178"/>
                    <a:gd name="connsiteY4" fmla="*/ 22037 h 29942"/>
                    <a:gd name="connsiteX5" fmla="*/ 9839 w 30178"/>
                    <a:gd name="connsiteY5" fmla="*/ 2449 h 29942"/>
                    <a:gd name="connsiteX6" fmla="*/ 10245 w 30178"/>
                    <a:gd name="connsiteY6" fmla="*/ 2279 h 2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178" h="29942">
                      <a:moveTo>
                        <a:pt x="10245" y="2279"/>
                      </a:moveTo>
                      <a:cubicBezTo>
                        <a:pt x="17780" y="-1004"/>
                        <a:pt x="26550" y="2443"/>
                        <a:pt x="29833" y="9979"/>
                      </a:cubicBezTo>
                      <a:cubicBezTo>
                        <a:pt x="33117" y="17514"/>
                        <a:pt x="29669" y="26284"/>
                        <a:pt x="22134" y="29567"/>
                      </a:cubicBezTo>
                      <a:cubicBezTo>
                        <a:pt x="22000" y="29626"/>
                        <a:pt x="21865" y="29682"/>
                        <a:pt x="21729" y="29737"/>
                      </a:cubicBezTo>
                      <a:cubicBezTo>
                        <a:pt x="14194" y="33020"/>
                        <a:pt x="5423" y="29573"/>
                        <a:pt x="2140" y="22037"/>
                      </a:cubicBezTo>
                      <a:cubicBezTo>
                        <a:pt x="-1143" y="14502"/>
                        <a:pt x="2304" y="5732"/>
                        <a:pt x="9839" y="2449"/>
                      </a:cubicBezTo>
                      <a:cubicBezTo>
                        <a:pt x="9974" y="2390"/>
                        <a:pt x="10109" y="2334"/>
                        <a:pt x="10245" y="227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08" name="任意多边形: 形状 392"/>
                <p:cNvSpPr/>
                <p:nvPr/>
              </p:nvSpPr>
              <p:spPr>
                <a:xfrm>
                  <a:off x="-8654344" y="4827680"/>
                  <a:ext cx="29821" cy="29830"/>
                </a:xfrm>
                <a:custGeom>
                  <a:avLst/>
                  <a:gdLst>
                    <a:gd name="connsiteX0" fmla="*/ 10041 w 29821"/>
                    <a:gd name="connsiteY0" fmla="*/ 2199 h 29830"/>
                    <a:gd name="connsiteX1" fmla="*/ 29556 w 29821"/>
                    <a:gd name="connsiteY1" fmla="*/ 10189 h 29830"/>
                    <a:gd name="connsiteX2" fmla="*/ 21567 w 29821"/>
                    <a:gd name="connsiteY2" fmla="*/ 29704 h 29830"/>
                    <a:gd name="connsiteX3" fmla="*/ 2068 w 29821"/>
                    <a:gd name="connsiteY3" fmla="*/ 21755 h 29830"/>
                    <a:gd name="connsiteX4" fmla="*/ 10041 w 29821"/>
                    <a:gd name="connsiteY4" fmla="*/ 2199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21" h="29830">
                      <a:moveTo>
                        <a:pt x="10041" y="2199"/>
                      </a:moveTo>
                      <a:cubicBezTo>
                        <a:pt x="17636" y="-984"/>
                        <a:pt x="26373" y="2593"/>
                        <a:pt x="29556" y="10189"/>
                      </a:cubicBezTo>
                      <a:cubicBezTo>
                        <a:pt x="32739" y="17784"/>
                        <a:pt x="29162" y="26521"/>
                        <a:pt x="21567" y="29704"/>
                      </a:cubicBezTo>
                      <a:cubicBezTo>
                        <a:pt x="13987" y="32880"/>
                        <a:pt x="5267" y="29325"/>
                        <a:pt x="2068" y="21755"/>
                      </a:cubicBezTo>
                      <a:cubicBezTo>
                        <a:pt x="-1127" y="14153"/>
                        <a:pt x="2442" y="5401"/>
                        <a:pt x="10041" y="219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09" name="任意多边形: 形状 393"/>
                <p:cNvSpPr/>
                <p:nvPr/>
              </p:nvSpPr>
              <p:spPr>
                <a:xfrm>
                  <a:off x="-8753472" y="4869338"/>
                  <a:ext cx="29745" cy="29745"/>
                </a:xfrm>
                <a:custGeom>
                  <a:avLst/>
                  <a:gdLst>
                    <a:gd name="connsiteX0" fmla="*/ 10044 w 29745"/>
                    <a:gd name="connsiteY0" fmla="*/ 2187 h 29745"/>
                    <a:gd name="connsiteX1" fmla="*/ 29492 w 29745"/>
                    <a:gd name="connsiteY1" fmla="*/ 10183 h 29745"/>
                    <a:gd name="connsiteX2" fmla="*/ 21496 w 29745"/>
                    <a:gd name="connsiteY2" fmla="*/ 29631 h 29745"/>
                    <a:gd name="connsiteX3" fmla="*/ 2058 w 29745"/>
                    <a:gd name="connsiteY3" fmla="*/ 21658 h 29745"/>
                    <a:gd name="connsiteX4" fmla="*/ 10021 w 29745"/>
                    <a:gd name="connsiteY4" fmla="*/ 2197 h 29745"/>
                    <a:gd name="connsiteX5" fmla="*/ 10044 w 29745"/>
                    <a:gd name="connsiteY5" fmla="*/ 2187 h 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45" h="29745">
                      <a:moveTo>
                        <a:pt x="10044" y="2187"/>
                      </a:moveTo>
                      <a:cubicBezTo>
                        <a:pt x="17623" y="-975"/>
                        <a:pt x="26330" y="2605"/>
                        <a:pt x="29492" y="10183"/>
                      </a:cubicBezTo>
                      <a:cubicBezTo>
                        <a:pt x="32654" y="17762"/>
                        <a:pt x="29074" y="26469"/>
                        <a:pt x="21496" y="29631"/>
                      </a:cubicBezTo>
                      <a:cubicBezTo>
                        <a:pt x="13926" y="32790"/>
                        <a:pt x="5229" y="29222"/>
                        <a:pt x="2058" y="21658"/>
                      </a:cubicBezTo>
                      <a:cubicBezTo>
                        <a:pt x="-1117" y="14085"/>
                        <a:pt x="2448" y="5372"/>
                        <a:pt x="10021" y="2197"/>
                      </a:cubicBezTo>
                      <a:cubicBezTo>
                        <a:pt x="10029" y="2194"/>
                        <a:pt x="10037" y="2190"/>
                        <a:pt x="10044" y="218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10" name="任意多边形: 形状 394"/>
                <p:cNvSpPr/>
                <p:nvPr/>
              </p:nvSpPr>
              <p:spPr>
                <a:xfrm>
                  <a:off x="-8852574" y="4910942"/>
                  <a:ext cx="29826" cy="29811"/>
                </a:xfrm>
                <a:custGeom>
                  <a:avLst/>
                  <a:gdLst>
                    <a:gd name="connsiteX0" fmla="*/ 10022 w 29826"/>
                    <a:gd name="connsiteY0" fmla="*/ 2215 h 29811"/>
                    <a:gd name="connsiteX1" fmla="*/ 29543 w 29826"/>
                    <a:gd name="connsiteY1" fmla="*/ 10139 h 29811"/>
                    <a:gd name="connsiteX2" fmla="*/ 29564 w 29826"/>
                    <a:gd name="connsiteY2" fmla="*/ 10188 h 29811"/>
                    <a:gd name="connsiteX3" fmla="*/ 21577 w 29826"/>
                    <a:gd name="connsiteY3" fmla="*/ 29687 h 29811"/>
                    <a:gd name="connsiteX4" fmla="*/ 2078 w 29826"/>
                    <a:gd name="connsiteY4" fmla="*/ 21701 h 29811"/>
                    <a:gd name="connsiteX5" fmla="*/ 9951 w 29826"/>
                    <a:gd name="connsiteY5" fmla="*/ 2246 h 29811"/>
                    <a:gd name="connsiteX6" fmla="*/ 10022 w 29826"/>
                    <a:gd name="connsiteY6" fmla="*/ 2215 h 29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26" h="29811">
                      <a:moveTo>
                        <a:pt x="10022" y="2215"/>
                      </a:moveTo>
                      <a:cubicBezTo>
                        <a:pt x="17601" y="-987"/>
                        <a:pt x="26340" y="2560"/>
                        <a:pt x="29543" y="10139"/>
                      </a:cubicBezTo>
                      <a:cubicBezTo>
                        <a:pt x="29550" y="10155"/>
                        <a:pt x="29557" y="10171"/>
                        <a:pt x="29564" y="10188"/>
                      </a:cubicBezTo>
                      <a:cubicBezTo>
                        <a:pt x="32743" y="17778"/>
                        <a:pt x="29167" y="26508"/>
                        <a:pt x="21577" y="29687"/>
                      </a:cubicBezTo>
                      <a:cubicBezTo>
                        <a:pt x="13987" y="32866"/>
                        <a:pt x="5257" y="29291"/>
                        <a:pt x="2078" y="21701"/>
                      </a:cubicBezTo>
                      <a:cubicBezTo>
                        <a:pt x="-1120" y="14154"/>
                        <a:pt x="2404" y="5444"/>
                        <a:pt x="9951" y="2246"/>
                      </a:cubicBezTo>
                      <a:cubicBezTo>
                        <a:pt x="9974" y="2236"/>
                        <a:pt x="9998" y="2226"/>
                        <a:pt x="10022" y="221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11" name="任意多边形: 形状 395"/>
                <p:cNvSpPr/>
                <p:nvPr/>
              </p:nvSpPr>
              <p:spPr>
                <a:xfrm>
                  <a:off x="-8378320" y="4790690"/>
                  <a:ext cx="29851" cy="29801"/>
                </a:xfrm>
                <a:custGeom>
                  <a:avLst/>
                  <a:gdLst>
                    <a:gd name="connsiteX0" fmla="*/ 10050 w 29851"/>
                    <a:gd name="connsiteY0" fmla="*/ 2215 h 29801"/>
                    <a:gd name="connsiteX1" fmla="*/ 29571 w 29851"/>
                    <a:gd name="connsiteY1" fmla="*/ 10140 h 29801"/>
                    <a:gd name="connsiteX2" fmla="*/ 21646 w 29851"/>
                    <a:gd name="connsiteY2" fmla="*/ 29660 h 29801"/>
                    <a:gd name="connsiteX3" fmla="*/ 2135 w 29851"/>
                    <a:gd name="connsiteY3" fmla="*/ 21757 h 29801"/>
                    <a:gd name="connsiteX4" fmla="*/ 9740 w 29851"/>
                    <a:gd name="connsiteY4" fmla="*/ 2346 h 29801"/>
                    <a:gd name="connsiteX5" fmla="*/ 10050 w 29851"/>
                    <a:gd name="connsiteY5" fmla="*/ 2215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51" h="29801">
                      <a:moveTo>
                        <a:pt x="10050" y="2215"/>
                      </a:moveTo>
                      <a:cubicBezTo>
                        <a:pt x="17629" y="-987"/>
                        <a:pt x="26369" y="2561"/>
                        <a:pt x="29571" y="10140"/>
                      </a:cubicBezTo>
                      <a:cubicBezTo>
                        <a:pt x="32772" y="17718"/>
                        <a:pt x="29224" y="26458"/>
                        <a:pt x="21646" y="29660"/>
                      </a:cubicBezTo>
                      <a:cubicBezTo>
                        <a:pt x="14075" y="32858"/>
                        <a:pt x="5345" y="29322"/>
                        <a:pt x="2135" y="21757"/>
                      </a:cubicBezTo>
                      <a:cubicBezTo>
                        <a:pt x="-1125" y="14296"/>
                        <a:pt x="2280" y="5606"/>
                        <a:pt x="9740" y="2346"/>
                      </a:cubicBezTo>
                      <a:cubicBezTo>
                        <a:pt x="9843" y="2301"/>
                        <a:pt x="9946" y="2258"/>
                        <a:pt x="10050" y="221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12" name="任意多边形: 形状 396"/>
                <p:cNvSpPr/>
                <p:nvPr/>
              </p:nvSpPr>
              <p:spPr>
                <a:xfrm>
                  <a:off x="-8477482" y="4832373"/>
                  <a:ext cx="29777" cy="29773"/>
                </a:xfrm>
                <a:custGeom>
                  <a:avLst/>
                  <a:gdLst>
                    <a:gd name="connsiteX0" fmla="*/ 10046 w 29777"/>
                    <a:gd name="connsiteY0" fmla="*/ 2193 h 29773"/>
                    <a:gd name="connsiteX1" fmla="*/ 29519 w 29777"/>
                    <a:gd name="connsiteY1" fmla="*/ 10180 h 29773"/>
                    <a:gd name="connsiteX2" fmla="*/ 21532 w 29777"/>
                    <a:gd name="connsiteY2" fmla="*/ 29653 h 29773"/>
                    <a:gd name="connsiteX3" fmla="*/ 2087 w 29777"/>
                    <a:gd name="connsiteY3" fmla="*/ 21735 h 29773"/>
                    <a:gd name="connsiteX4" fmla="*/ 9951 w 29777"/>
                    <a:gd name="connsiteY4" fmla="*/ 2233 h 29773"/>
                    <a:gd name="connsiteX5" fmla="*/ 10046 w 29777"/>
                    <a:gd name="connsiteY5" fmla="*/ 2193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77" h="29773">
                      <a:moveTo>
                        <a:pt x="10046" y="2193"/>
                      </a:moveTo>
                      <a:cubicBezTo>
                        <a:pt x="17629" y="-979"/>
                        <a:pt x="26347" y="2597"/>
                        <a:pt x="29519" y="10180"/>
                      </a:cubicBezTo>
                      <a:cubicBezTo>
                        <a:pt x="32691" y="17763"/>
                        <a:pt x="29115" y="26482"/>
                        <a:pt x="21532" y="29653"/>
                      </a:cubicBezTo>
                      <a:cubicBezTo>
                        <a:pt x="13975" y="32814"/>
                        <a:pt x="5286" y="29275"/>
                        <a:pt x="2087" y="21735"/>
                      </a:cubicBezTo>
                      <a:cubicBezTo>
                        <a:pt x="-1126" y="14178"/>
                        <a:pt x="2394" y="5447"/>
                        <a:pt x="9951" y="2233"/>
                      </a:cubicBezTo>
                      <a:cubicBezTo>
                        <a:pt x="9982" y="2219"/>
                        <a:pt x="10014" y="2206"/>
                        <a:pt x="10046" y="219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13" name="任意多边形: 形状 397"/>
                <p:cNvSpPr/>
                <p:nvPr/>
              </p:nvSpPr>
              <p:spPr>
                <a:xfrm>
                  <a:off x="-8576605" y="4874010"/>
                  <a:ext cx="29661" cy="29447"/>
                </a:xfrm>
                <a:custGeom>
                  <a:avLst/>
                  <a:gdLst>
                    <a:gd name="connsiteX0" fmla="*/ 10001 w 29661"/>
                    <a:gd name="connsiteY0" fmla="*/ 2160 h 29447"/>
                    <a:gd name="connsiteX1" fmla="*/ 29557 w 29661"/>
                    <a:gd name="connsiteY1" fmla="*/ 10189 h 29447"/>
                    <a:gd name="connsiteX2" fmla="*/ 20997 w 29661"/>
                    <a:gd name="connsiteY2" fmla="*/ 29483 h 29447"/>
                    <a:gd name="connsiteX3" fmla="*/ 2029 w 29661"/>
                    <a:gd name="connsiteY3" fmla="*/ 21702 h 29447"/>
                    <a:gd name="connsiteX4" fmla="*/ 10001 w 29661"/>
                    <a:gd name="connsiteY4" fmla="*/ 2160 h 29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661" h="29447">
                      <a:moveTo>
                        <a:pt x="10001" y="2160"/>
                      </a:moveTo>
                      <a:cubicBezTo>
                        <a:pt x="17619" y="-953"/>
                        <a:pt x="26325" y="2621"/>
                        <a:pt x="29557" y="10189"/>
                      </a:cubicBezTo>
                      <a:cubicBezTo>
                        <a:pt x="32521" y="17881"/>
                        <a:pt x="28688" y="26519"/>
                        <a:pt x="20997" y="29483"/>
                      </a:cubicBezTo>
                      <a:cubicBezTo>
                        <a:pt x="13611" y="32329"/>
                        <a:pt x="5288" y="28915"/>
                        <a:pt x="2029" y="21702"/>
                      </a:cubicBezTo>
                      <a:cubicBezTo>
                        <a:pt x="-1090" y="14104"/>
                        <a:pt x="2457" y="5408"/>
                        <a:pt x="10001" y="216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14" name="任意多边形: 形状 398"/>
                <p:cNvSpPr/>
                <p:nvPr/>
              </p:nvSpPr>
              <p:spPr>
                <a:xfrm>
                  <a:off x="-8675730" y="4915644"/>
                  <a:ext cx="29834" cy="29830"/>
                </a:xfrm>
                <a:custGeom>
                  <a:avLst/>
                  <a:gdLst>
                    <a:gd name="connsiteX0" fmla="*/ 10017 w 29834"/>
                    <a:gd name="connsiteY0" fmla="*/ 2215 h 29830"/>
                    <a:gd name="connsiteX1" fmla="*/ 29554 w 29834"/>
                    <a:gd name="connsiteY1" fmla="*/ 10151 h 29830"/>
                    <a:gd name="connsiteX2" fmla="*/ 21617 w 29834"/>
                    <a:gd name="connsiteY2" fmla="*/ 29688 h 29830"/>
                    <a:gd name="connsiteX3" fmla="*/ 2080 w 29834"/>
                    <a:gd name="connsiteY3" fmla="*/ 21752 h 29830"/>
                    <a:gd name="connsiteX4" fmla="*/ 2058 w 29834"/>
                    <a:gd name="connsiteY4" fmla="*/ 21700 h 29830"/>
                    <a:gd name="connsiteX5" fmla="*/ 10017 w 29834"/>
                    <a:gd name="connsiteY5" fmla="*/ 2215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4" h="29830">
                      <a:moveTo>
                        <a:pt x="10017" y="2215"/>
                      </a:moveTo>
                      <a:cubicBezTo>
                        <a:pt x="17603" y="-989"/>
                        <a:pt x="26350" y="2565"/>
                        <a:pt x="29554" y="10151"/>
                      </a:cubicBezTo>
                      <a:cubicBezTo>
                        <a:pt x="32757" y="17738"/>
                        <a:pt x="29204" y="26485"/>
                        <a:pt x="21617" y="29688"/>
                      </a:cubicBezTo>
                      <a:cubicBezTo>
                        <a:pt x="14031" y="32892"/>
                        <a:pt x="5284" y="29339"/>
                        <a:pt x="2080" y="21752"/>
                      </a:cubicBezTo>
                      <a:cubicBezTo>
                        <a:pt x="2073" y="21735"/>
                        <a:pt x="2066" y="21717"/>
                        <a:pt x="2058" y="21700"/>
                      </a:cubicBezTo>
                      <a:cubicBezTo>
                        <a:pt x="-1116" y="14122"/>
                        <a:pt x="2444" y="5404"/>
                        <a:pt x="10017" y="221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15" name="任意多边形: 形状 399"/>
                <p:cNvSpPr/>
                <p:nvPr/>
              </p:nvSpPr>
              <p:spPr>
                <a:xfrm>
                  <a:off x="-8774837" y="4957287"/>
                  <a:ext cx="29740" cy="29745"/>
                </a:xfrm>
                <a:custGeom>
                  <a:avLst/>
                  <a:gdLst>
                    <a:gd name="connsiteX0" fmla="*/ 9999 w 29740"/>
                    <a:gd name="connsiteY0" fmla="*/ 2204 h 29745"/>
                    <a:gd name="connsiteX1" fmla="*/ 29470 w 29740"/>
                    <a:gd name="connsiteY1" fmla="*/ 10142 h 29745"/>
                    <a:gd name="connsiteX2" fmla="*/ 21533 w 29740"/>
                    <a:gd name="connsiteY2" fmla="*/ 29614 h 29745"/>
                    <a:gd name="connsiteX3" fmla="*/ 2061 w 29740"/>
                    <a:gd name="connsiteY3" fmla="*/ 21676 h 29745"/>
                    <a:gd name="connsiteX4" fmla="*/ 2055 w 29740"/>
                    <a:gd name="connsiteY4" fmla="*/ 21661 h 29745"/>
                    <a:gd name="connsiteX5" fmla="*/ 9999 w 29740"/>
                    <a:gd name="connsiteY5" fmla="*/ 2205 h 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40" h="29745">
                      <a:moveTo>
                        <a:pt x="9999" y="2204"/>
                      </a:moveTo>
                      <a:cubicBezTo>
                        <a:pt x="17568" y="-981"/>
                        <a:pt x="26285" y="2573"/>
                        <a:pt x="29470" y="10142"/>
                      </a:cubicBezTo>
                      <a:cubicBezTo>
                        <a:pt x="32655" y="17711"/>
                        <a:pt x="29101" y="26429"/>
                        <a:pt x="21533" y="29614"/>
                      </a:cubicBezTo>
                      <a:cubicBezTo>
                        <a:pt x="13964" y="32799"/>
                        <a:pt x="5246" y="29245"/>
                        <a:pt x="2061" y="21676"/>
                      </a:cubicBezTo>
                      <a:cubicBezTo>
                        <a:pt x="2059" y="21671"/>
                        <a:pt x="2057" y="21666"/>
                        <a:pt x="2055" y="21661"/>
                      </a:cubicBezTo>
                      <a:cubicBezTo>
                        <a:pt x="-1111" y="14095"/>
                        <a:pt x="2442" y="5393"/>
                        <a:pt x="9999" y="220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16" name="任意多边形: 形状 400"/>
                <p:cNvSpPr/>
                <p:nvPr/>
              </p:nvSpPr>
              <p:spPr>
                <a:xfrm>
                  <a:off x="-8873897" y="4998901"/>
                  <a:ext cx="29420" cy="28915"/>
                </a:xfrm>
                <a:custGeom>
                  <a:avLst/>
                  <a:gdLst>
                    <a:gd name="connsiteX0" fmla="*/ 9990 w 29420"/>
                    <a:gd name="connsiteY0" fmla="*/ 2222 h 28915"/>
                    <a:gd name="connsiteX1" fmla="*/ 29452 w 29420"/>
                    <a:gd name="connsiteY1" fmla="*/ 10078 h 28915"/>
                    <a:gd name="connsiteX2" fmla="*/ 29490 w 29420"/>
                    <a:gd name="connsiteY2" fmla="*/ 10166 h 28915"/>
                    <a:gd name="connsiteX3" fmla="*/ 20303 w 29420"/>
                    <a:gd name="connsiteY3" fmla="*/ 29125 h 28915"/>
                    <a:gd name="connsiteX4" fmla="*/ 2089 w 29420"/>
                    <a:gd name="connsiteY4" fmla="*/ 21707 h 28915"/>
                    <a:gd name="connsiteX5" fmla="*/ 9914 w 29420"/>
                    <a:gd name="connsiteY5" fmla="*/ 2255 h 28915"/>
                    <a:gd name="connsiteX6" fmla="*/ 9990 w 29420"/>
                    <a:gd name="connsiteY6" fmla="*/ 2222 h 28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420" h="28915">
                      <a:moveTo>
                        <a:pt x="9990" y="2222"/>
                      </a:moveTo>
                      <a:cubicBezTo>
                        <a:pt x="17534" y="-983"/>
                        <a:pt x="26247" y="2534"/>
                        <a:pt x="29452" y="10078"/>
                      </a:cubicBezTo>
                      <a:cubicBezTo>
                        <a:pt x="29465" y="10107"/>
                        <a:pt x="29477" y="10137"/>
                        <a:pt x="29490" y="10166"/>
                      </a:cubicBezTo>
                      <a:cubicBezTo>
                        <a:pt x="32188" y="17938"/>
                        <a:pt x="28075" y="26427"/>
                        <a:pt x="20303" y="29125"/>
                      </a:cubicBezTo>
                      <a:cubicBezTo>
                        <a:pt x="13230" y="31581"/>
                        <a:pt x="5433" y="28406"/>
                        <a:pt x="2089" y="21707"/>
                      </a:cubicBezTo>
                      <a:cubicBezTo>
                        <a:pt x="-1122" y="14175"/>
                        <a:pt x="2381" y="5465"/>
                        <a:pt x="9914" y="2255"/>
                      </a:cubicBezTo>
                      <a:cubicBezTo>
                        <a:pt x="9939" y="2244"/>
                        <a:pt x="9965" y="2233"/>
                        <a:pt x="9990" y="222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17" name="任意多边形: 形状 401"/>
                <p:cNvSpPr/>
                <p:nvPr/>
              </p:nvSpPr>
              <p:spPr>
                <a:xfrm>
                  <a:off x="-8300534" y="4837002"/>
                  <a:ext cx="29806" cy="29801"/>
                </a:xfrm>
                <a:custGeom>
                  <a:avLst/>
                  <a:gdLst>
                    <a:gd name="connsiteX0" fmla="*/ 10021 w 29806"/>
                    <a:gd name="connsiteY0" fmla="*/ 2208 h 29801"/>
                    <a:gd name="connsiteX1" fmla="*/ 29532 w 29806"/>
                    <a:gd name="connsiteY1" fmla="*/ 10156 h 29801"/>
                    <a:gd name="connsiteX2" fmla="*/ 21585 w 29806"/>
                    <a:gd name="connsiteY2" fmla="*/ 29667 h 29801"/>
                    <a:gd name="connsiteX3" fmla="*/ 2074 w 29806"/>
                    <a:gd name="connsiteY3" fmla="*/ 21719 h 29801"/>
                    <a:gd name="connsiteX4" fmla="*/ 2063 w 29806"/>
                    <a:gd name="connsiteY4" fmla="*/ 21693 h 29801"/>
                    <a:gd name="connsiteX5" fmla="*/ 10021 w 29806"/>
                    <a:gd name="connsiteY5" fmla="*/ 2208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6" h="29801">
                      <a:moveTo>
                        <a:pt x="10021" y="2208"/>
                      </a:moveTo>
                      <a:cubicBezTo>
                        <a:pt x="17603" y="-985"/>
                        <a:pt x="26339" y="2573"/>
                        <a:pt x="29532" y="10156"/>
                      </a:cubicBezTo>
                      <a:cubicBezTo>
                        <a:pt x="32725" y="17738"/>
                        <a:pt x="29167" y="26473"/>
                        <a:pt x="21585" y="29667"/>
                      </a:cubicBezTo>
                      <a:cubicBezTo>
                        <a:pt x="14002" y="32860"/>
                        <a:pt x="5267" y="29302"/>
                        <a:pt x="2074" y="21719"/>
                      </a:cubicBezTo>
                      <a:cubicBezTo>
                        <a:pt x="2070" y="21711"/>
                        <a:pt x="2066" y="21702"/>
                        <a:pt x="2063" y="21693"/>
                      </a:cubicBezTo>
                      <a:cubicBezTo>
                        <a:pt x="-1120" y="14115"/>
                        <a:pt x="2443" y="5391"/>
                        <a:pt x="10021" y="220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18" name="任意多边形: 形状 402"/>
                <p:cNvSpPr/>
                <p:nvPr/>
              </p:nvSpPr>
              <p:spPr>
                <a:xfrm>
                  <a:off x="-8399698" y="4878635"/>
                  <a:ext cx="29788" cy="29801"/>
                </a:xfrm>
                <a:custGeom>
                  <a:avLst/>
                  <a:gdLst>
                    <a:gd name="connsiteX0" fmla="*/ 10003 w 29788"/>
                    <a:gd name="connsiteY0" fmla="*/ 2208 h 29801"/>
                    <a:gd name="connsiteX1" fmla="*/ 29515 w 29788"/>
                    <a:gd name="connsiteY1" fmla="*/ 10156 h 29801"/>
                    <a:gd name="connsiteX2" fmla="*/ 21567 w 29788"/>
                    <a:gd name="connsiteY2" fmla="*/ 29667 h 29801"/>
                    <a:gd name="connsiteX3" fmla="*/ 2056 w 29788"/>
                    <a:gd name="connsiteY3" fmla="*/ 21719 h 29801"/>
                    <a:gd name="connsiteX4" fmla="*/ 2045 w 29788"/>
                    <a:gd name="connsiteY4" fmla="*/ 21693 h 29801"/>
                    <a:gd name="connsiteX5" fmla="*/ 10003 w 29788"/>
                    <a:gd name="connsiteY5" fmla="*/ 2208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88" h="29801">
                      <a:moveTo>
                        <a:pt x="10003" y="2208"/>
                      </a:moveTo>
                      <a:cubicBezTo>
                        <a:pt x="17586" y="-985"/>
                        <a:pt x="26321" y="2573"/>
                        <a:pt x="29515" y="10156"/>
                      </a:cubicBezTo>
                      <a:cubicBezTo>
                        <a:pt x="32708" y="17738"/>
                        <a:pt x="29150" y="26473"/>
                        <a:pt x="21567" y="29667"/>
                      </a:cubicBezTo>
                      <a:cubicBezTo>
                        <a:pt x="13985" y="32860"/>
                        <a:pt x="5249" y="29302"/>
                        <a:pt x="2056" y="21719"/>
                      </a:cubicBezTo>
                      <a:cubicBezTo>
                        <a:pt x="2052" y="21711"/>
                        <a:pt x="2049" y="21702"/>
                        <a:pt x="2045" y="21693"/>
                      </a:cubicBezTo>
                      <a:cubicBezTo>
                        <a:pt x="-1104" y="14115"/>
                        <a:pt x="2449" y="5415"/>
                        <a:pt x="10003" y="220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19" name="任意多边形: 形状 403"/>
                <p:cNvSpPr/>
                <p:nvPr/>
              </p:nvSpPr>
              <p:spPr>
                <a:xfrm>
                  <a:off x="-8498806" y="4920244"/>
                  <a:ext cx="29805" cy="29805"/>
                </a:xfrm>
                <a:custGeom>
                  <a:avLst/>
                  <a:gdLst>
                    <a:gd name="connsiteX0" fmla="*/ 10030 w 29805"/>
                    <a:gd name="connsiteY0" fmla="*/ 2203 h 29805"/>
                    <a:gd name="connsiteX1" fmla="*/ 29536 w 29805"/>
                    <a:gd name="connsiteY1" fmla="*/ 10169 h 29805"/>
                    <a:gd name="connsiteX2" fmla="*/ 21571 w 29805"/>
                    <a:gd name="connsiteY2" fmla="*/ 29675 h 29805"/>
                    <a:gd name="connsiteX3" fmla="*/ 2064 w 29805"/>
                    <a:gd name="connsiteY3" fmla="*/ 21710 h 29805"/>
                    <a:gd name="connsiteX4" fmla="*/ 10030 w 29805"/>
                    <a:gd name="connsiteY4" fmla="*/ 2203 h 29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05" h="29805">
                      <a:moveTo>
                        <a:pt x="10030" y="2203"/>
                      </a:moveTo>
                      <a:cubicBezTo>
                        <a:pt x="17616" y="-984"/>
                        <a:pt x="26349" y="2583"/>
                        <a:pt x="29536" y="10169"/>
                      </a:cubicBezTo>
                      <a:cubicBezTo>
                        <a:pt x="32723" y="17755"/>
                        <a:pt x="29157" y="26488"/>
                        <a:pt x="21571" y="29675"/>
                      </a:cubicBezTo>
                      <a:cubicBezTo>
                        <a:pt x="13984" y="32862"/>
                        <a:pt x="5251" y="29296"/>
                        <a:pt x="2064" y="21710"/>
                      </a:cubicBezTo>
                      <a:cubicBezTo>
                        <a:pt x="-1123" y="14124"/>
                        <a:pt x="2444" y="5390"/>
                        <a:pt x="10030" y="220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20" name="任意多边形: 形状 404"/>
                <p:cNvSpPr/>
                <p:nvPr/>
              </p:nvSpPr>
              <p:spPr>
                <a:xfrm>
                  <a:off x="-8598022" y="4961916"/>
                  <a:ext cx="29828" cy="29801"/>
                </a:xfrm>
                <a:custGeom>
                  <a:avLst/>
                  <a:gdLst>
                    <a:gd name="connsiteX0" fmla="*/ 10050 w 29828"/>
                    <a:gd name="connsiteY0" fmla="*/ 2205 h 29801"/>
                    <a:gd name="connsiteX1" fmla="*/ 29557 w 29828"/>
                    <a:gd name="connsiteY1" fmla="*/ 10163 h 29801"/>
                    <a:gd name="connsiteX2" fmla="*/ 21600 w 29828"/>
                    <a:gd name="connsiteY2" fmla="*/ 29670 h 29801"/>
                    <a:gd name="connsiteX3" fmla="*/ 2093 w 29828"/>
                    <a:gd name="connsiteY3" fmla="*/ 21712 h 29801"/>
                    <a:gd name="connsiteX4" fmla="*/ 2078 w 29828"/>
                    <a:gd name="connsiteY4" fmla="*/ 21676 h 29801"/>
                    <a:gd name="connsiteX5" fmla="*/ 9929 w 29828"/>
                    <a:gd name="connsiteY5" fmla="*/ 2256 h 29801"/>
                    <a:gd name="connsiteX6" fmla="*/ 10050 w 29828"/>
                    <a:gd name="connsiteY6" fmla="*/ 2205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28" h="29801">
                      <a:moveTo>
                        <a:pt x="10050" y="2205"/>
                      </a:moveTo>
                      <a:cubicBezTo>
                        <a:pt x="17634" y="-984"/>
                        <a:pt x="26368" y="2579"/>
                        <a:pt x="29557" y="10163"/>
                      </a:cubicBezTo>
                      <a:cubicBezTo>
                        <a:pt x="32746" y="17747"/>
                        <a:pt x="29184" y="26480"/>
                        <a:pt x="21600" y="29670"/>
                      </a:cubicBezTo>
                      <a:cubicBezTo>
                        <a:pt x="14016" y="32859"/>
                        <a:pt x="5282" y="29296"/>
                        <a:pt x="2093" y="21712"/>
                      </a:cubicBezTo>
                      <a:cubicBezTo>
                        <a:pt x="2088" y="21700"/>
                        <a:pt x="2083" y="21688"/>
                        <a:pt x="2078" y="21676"/>
                      </a:cubicBezTo>
                      <a:cubicBezTo>
                        <a:pt x="-1117" y="14145"/>
                        <a:pt x="2398" y="5451"/>
                        <a:pt x="9929" y="2256"/>
                      </a:cubicBezTo>
                      <a:cubicBezTo>
                        <a:pt x="9969" y="2239"/>
                        <a:pt x="10010" y="2222"/>
                        <a:pt x="10050" y="220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21" name="任意多边形: 形状 405"/>
                <p:cNvSpPr/>
                <p:nvPr/>
              </p:nvSpPr>
              <p:spPr>
                <a:xfrm>
                  <a:off x="-8697074" y="5003488"/>
                  <a:ext cx="29815" cy="29801"/>
                </a:xfrm>
                <a:custGeom>
                  <a:avLst/>
                  <a:gdLst>
                    <a:gd name="connsiteX0" fmla="*/ 10062 w 29815"/>
                    <a:gd name="connsiteY0" fmla="*/ 2195 h 29801"/>
                    <a:gd name="connsiteX1" fmla="*/ 29554 w 29815"/>
                    <a:gd name="connsiteY1" fmla="*/ 10188 h 29801"/>
                    <a:gd name="connsiteX2" fmla="*/ 21561 w 29815"/>
                    <a:gd name="connsiteY2" fmla="*/ 29680 h 29801"/>
                    <a:gd name="connsiteX3" fmla="*/ 2090 w 29815"/>
                    <a:gd name="connsiteY3" fmla="*/ 21737 h 29801"/>
                    <a:gd name="connsiteX4" fmla="*/ 9934 w 29815"/>
                    <a:gd name="connsiteY4" fmla="*/ 2249 h 29801"/>
                    <a:gd name="connsiteX5" fmla="*/ 10062 w 29815"/>
                    <a:gd name="connsiteY5" fmla="*/ 2195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5" h="29801">
                      <a:moveTo>
                        <a:pt x="10062" y="2195"/>
                      </a:moveTo>
                      <a:cubicBezTo>
                        <a:pt x="17652" y="-981"/>
                        <a:pt x="26379" y="2598"/>
                        <a:pt x="29554" y="10188"/>
                      </a:cubicBezTo>
                      <a:cubicBezTo>
                        <a:pt x="32730" y="17778"/>
                        <a:pt x="29151" y="26505"/>
                        <a:pt x="21561" y="29680"/>
                      </a:cubicBezTo>
                      <a:cubicBezTo>
                        <a:pt x="13991" y="32848"/>
                        <a:pt x="5284" y="29296"/>
                        <a:pt x="2090" y="21737"/>
                      </a:cubicBezTo>
                      <a:cubicBezTo>
                        <a:pt x="-1126" y="14189"/>
                        <a:pt x="2387" y="5464"/>
                        <a:pt x="9934" y="2249"/>
                      </a:cubicBezTo>
                      <a:cubicBezTo>
                        <a:pt x="9977" y="2231"/>
                        <a:pt x="10019" y="2213"/>
                        <a:pt x="10062" y="219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22" name="任意多边形: 形状 406"/>
                <p:cNvSpPr/>
                <p:nvPr/>
              </p:nvSpPr>
              <p:spPr>
                <a:xfrm>
                  <a:off x="-8796260" y="5045204"/>
                  <a:ext cx="29797" cy="29801"/>
                </a:xfrm>
                <a:custGeom>
                  <a:avLst/>
                  <a:gdLst>
                    <a:gd name="connsiteX0" fmla="*/ 10039 w 29797"/>
                    <a:gd name="connsiteY0" fmla="*/ 2197 h 29801"/>
                    <a:gd name="connsiteX1" fmla="*/ 29535 w 29797"/>
                    <a:gd name="connsiteY1" fmla="*/ 10183 h 29801"/>
                    <a:gd name="connsiteX2" fmla="*/ 21549 w 29797"/>
                    <a:gd name="connsiteY2" fmla="*/ 29678 h 29801"/>
                    <a:gd name="connsiteX3" fmla="*/ 2067 w 29797"/>
                    <a:gd name="connsiteY3" fmla="*/ 21724 h 29801"/>
                    <a:gd name="connsiteX4" fmla="*/ 10033 w 29797"/>
                    <a:gd name="connsiteY4" fmla="*/ 2199 h 29801"/>
                    <a:gd name="connsiteX5" fmla="*/ 10039 w 29797"/>
                    <a:gd name="connsiteY5" fmla="*/ 2197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7" h="29801">
                      <a:moveTo>
                        <a:pt x="10039" y="2197"/>
                      </a:moveTo>
                      <a:cubicBezTo>
                        <a:pt x="17628" y="-981"/>
                        <a:pt x="26356" y="2594"/>
                        <a:pt x="29535" y="10183"/>
                      </a:cubicBezTo>
                      <a:cubicBezTo>
                        <a:pt x="32713" y="17771"/>
                        <a:pt x="29137" y="26500"/>
                        <a:pt x="21549" y="29678"/>
                      </a:cubicBezTo>
                      <a:cubicBezTo>
                        <a:pt x="13973" y="32851"/>
                        <a:pt x="5258" y="29293"/>
                        <a:pt x="2067" y="21724"/>
                      </a:cubicBezTo>
                      <a:cubicBezTo>
                        <a:pt x="-1125" y="14133"/>
                        <a:pt x="2442" y="5391"/>
                        <a:pt x="10033" y="2199"/>
                      </a:cubicBezTo>
                      <a:cubicBezTo>
                        <a:pt x="10035" y="2198"/>
                        <a:pt x="10037" y="2198"/>
                        <a:pt x="10039" y="219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23" name="任意多边形: 形状 407"/>
                <p:cNvSpPr/>
                <p:nvPr/>
              </p:nvSpPr>
              <p:spPr>
                <a:xfrm>
                  <a:off x="-8321937" y="4924926"/>
                  <a:ext cx="29847" cy="29830"/>
                </a:xfrm>
                <a:custGeom>
                  <a:avLst/>
                  <a:gdLst>
                    <a:gd name="connsiteX0" fmla="*/ 10013 w 29847"/>
                    <a:gd name="connsiteY0" fmla="*/ 2222 h 29830"/>
                    <a:gd name="connsiteX1" fmla="*/ 29560 w 29847"/>
                    <a:gd name="connsiteY1" fmla="*/ 10134 h 29830"/>
                    <a:gd name="connsiteX2" fmla="*/ 21647 w 29847"/>
                    <a:gd name="connsiteY2" fmla="*/ 29681 h 29830"/>
                    <a:gd name="connsiteX3" fmla="*/ 2100 w 29847"/>
                    <a:gd name="connsiteY3" fmla="*/ 21769 h 29830"/>
                    <a:gd name="connsiteX4" fmla="*/ 2068 w 29847"/>
                    <a:gd name="connsiteY4" fmla="*/ 21693 h 29830"/>
                    <a:gd name="connsiteX5" fmla="*/ 9984 w 29847"/>
                    <a:gd name="connsiteY5" fmla="*/ 2234 h 29830"/>
                    <a:gd name="connsiteX6" fmla="*/ 10013 w 29847"/>
                    <a:gd name="connsiteY6" fmla="*/ 2222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47" h="29830">
                      <a:moveTo>
                        <a:pt x="10013" y="2222"/>
                      </a:moveTo>
                      <a:cubicBezTo>
                        <a:pt x="17595" y="-991"/>
                        <a:pt x="26347" y="2552"/>
                        <a:pt x="29560" y="10134"/>
                      </a:cubicBezTo>
                      <a:cubicBezTo>
                        <a:pt x="32772" y="17717"/>
                        <a:pt x="29230" y="26468"/>
                        <a:pt x="21647" y="29681"/>
                      </a:cubicBezTo>
                      <a:cubicBezTo>
                        <a:pt x="14065" y="32894"/>
                        <a:pt x="5313" y="29352"/>
                        <a:pt x="2100" y="21769"/>
                      </a:cubicBezTo>
                      <a:cubicBezTo>
                        <a:pt x="2090" y="21744"/>
                        <a:pt x="2079" y="21718"/>
                        <a:pt x="2068" y="21693"/>
                      </a:cubicBezTo>
                      <a:cubicBezTo>
                        <a:pt x="-1119" y="14134"/>
                        <a:pt x="2425" y="5422"/>
                        <a:pt x="9984" y="2234"/>
                      </a:cubicBezTo>
                      <a:cubicBezTo>
                        <a:pt x="9994" y="2230"/>
                        <a:pt x="10003" y="2226"/>
                        <a:pt x="10013" y="222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24" name="任意多边形: 形状 408"/>
                <p:cNvSpPr/>
                <p:nvPr/>
              </p:nvSpPr>
              <p:spPr>
                <a:xfrm>
                  <a:off x="-8421048" y="4966642"/>
                  <a:ext cx="29743" cy="29716"/>
                </a:xfrm>
                <a:custGeom>
                  <a:avLst/>
                  <a:gdLst>
                    <a:gd name="connsiteX0" fmla="*/ 10041 w 29743"/>
                    <a:gd name="connsiteY0" fmla="*/ 2195 h 29716"/>
                    <a:gd name="connsiteX1" fmla="*/ 29483 w 29743"/>
                    <a:gd name="connsiteY1" fmla="*/ 10154 h 29716"/>
                    <a:gd name="connsiteX2" fmla="*/ 21524 w 29743"/>
                    <a:gd name="connsiteY2" fmla="*/ 29595 h 29716"/>
                    <a:gd name="connsiteX3" fmla="*/ 2083 w 29743"/>
                    <a:gd name="connsiteY3" fmla="*/ 21638 h 29716"/>
                    <a:gd name="connsiteX4" fmla="*/ 9883 w 29743"/>
                    <a:gd name="connsiteY4" fmla="*/ 2261 h 29716"/>
                    <a:gd name="connsiteX5" fmla="*/ 10041 w 29743"/>
                    <a:gd name="connsiteY5" fmla="*/ 2195 h 2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43" h="29716">
                      <a:moveTo>
                        <a:pt x="10041" y="2195"/>
                      </a:moveTo>
                      <a:cubicBezTo>
                        <a:pt x="17607" y="-976"/>
                        <a:pt x="26312" y="2587"/>
                        <a:pt x="29483" y="10154"/>
                      </a:cubicBezTo>
                      <a:cubicBezTo>
                        <a:pt x="32653" y="17720"/>
                        <a:pt x="29090" y="26424"/>
                        <a:pt x="21524" y="29595"/>
                      </a:cubicBezTo>
                      <a:cubicBezTo>
                        <a:pt x="13958" y="32766"/>
                        <a:pt x="5254" y="29203"/>
                        <a:pt x="2083" y="21638"/>
                      </a:cubicBezTo>
                      <a:cubicBezTo>
                        <a:pt x="-1114" y="14133"/>
                        <a:pt x="2378" y="5458"/>
                        <a:pt x="9883" y="2261"/>
                      </a:cubicBezTo>
                      <a:cubicBezTo>
                        <a:pt x="9935" y="2239"/>
                        <a:pt x="9988" y="2217"/>
                        <a:pt x="10041" y="219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25" name="任意多边形: 形状 409"/>
                <p:cNvSpPr/>
                <p:nvPr/>
              </p:nvSpPr>
              <p:spPr>
                <a:xfrm>
                  <a:off x="-8520212" y="5008203"/>
                  <a:ext cx="29792" cy="29801"/>
                </a:xfrm>
                <a:custGeom>
                  <a:avLst/>
                  <a:gdLst>
                    <a:gd name="connsiteX0" fmla="*/ 10038 w 29792"/>
                    <a:gd name="connsiteY0" fmla="*/ 2196 h 29801"/>
                    <a:gd name="connsiteX1" fmla="*/ 29532 w 29792"/>
                    <a:gd name="connsiteY1" fmla="*/ 10186 h 29801"/>
                    <a:gd name="connsiteX2" fmla="*/ 21541 w 29792"/>
                    <a:gd name="connsiteY2" fmla="*/ 29679 h 29801"/>
                    <a:gd name="connsiteX3" fmla="*/ 2080 w 29792"/>
                    <a:gd name="connsiteY3" fmla="*/ 21765 h 29801"/>
                    <a:gd name="connsiteX4" fmla="*/ 10014 w 29792"/>
                    <a:gd name="connsiteY4" fmla="*/ 2206 h 29801"/>
                    <a:gd name="connsiteX5" fmla="*/ 10038 w 29792"/>
                    <a:gd name="connsiteY5" fmla="*/ 2196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2" h="29801">
                      <a:moveTo>
                        <a:pt x="10038" y="2196"/>
                      </a:moveTo>
                      <a:cubicBezTo>
                        <a:pt x="17628" y="-981"/>
                        <a:pt x="26355" y="2597"/>
                        <a:pt x="29532" y="10186"/>
                      </a:cubicBezTo>
                      <a:cubicBezTo>
                        <a:pt x="32708" y="17776"/>
                        <a:pt x="29130" y="26503"/>
                        <a:pt x="21541" y="29679"/>
                      </a:cubicBezTo>
                      <a:cubicBezTo>
                        <a:pt x="13981" y="32843"/>
                        <a:pt x="5286" y="29307"/>
                        <a:pt x="2080" y="21765"/>
                      </a:cubicBezTo>
                      <a:cubicBezTo>
                        <a:pt x="-1130" y="14173"/>
                        <a:pt x="2422" y="5416"/>
                        <a:pt x="10014" y="2206"/>
                      </a:cubicBezTo>
                      <a:cubicBezTo>
                        <a:pt x="10022" y="2202"/>
                        <a:pt x="10030" y="2199"/>
                        <a:pt x="10038" y="219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26" name="任意多边形: 形状 410"/>
                <p:cNvSpPr/>
                <p:nvPr/>
              </p:nvSpPr>
              <p:spPr>
                <a:xfrm>
                  <a:off x="-8619377" y="5049838"/>
                  <a:ext cx="29791" cy="29773"/>
                </a:xfrm>
                <a:custGeom>
                  <a:avLst/>
                  <a:gdLst>
                    <a:gd name="connsiteX0" fmla="*/ 10093 w 29791"/>
                    <a:gd name="connsiteY0" fmla="*/ 2179 h 29773"/>
                    <a:gd name="connsiteX1" fmla="*/ 29547 w 29791"/>
                    <a:gd name="connsiteY1" fmla="*/ 10215 h 29773"/>
                    <a:gd name="connsiteX2" fmla="*/ 21511 w 29791"/>
                    <a:gd name="connsiteY2" fmla="*/ 29668 h 29773"/>
                    <a:gd name="connsiteX3" fmla="*/ 2107 w 29791"/>
                    <a:gd name="connsiteY3" fmla="*/ 21749 h 29773"/>
                    <a:gd name="connsiteX4" fmla="*/ 9871 w 29791"/>
                    <a:gd name="connsiteY4" fmla="*/ 2272 h 29773"/>
                    <a:gd name="connsiteX5" fmla="*/ 10093 w 29791"/>
                    <a:gd name="connsiteY5" fmla="*/ 2179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1" h="29773">
                      <a:moveTo>
                        <a:pt x="10093" y="2179"/>
                      </a:moveTo>
                      <a:cubicBezTo>
                        <a:pt x="17684" y="-974"/>
                        <a:pt x="26394" y="2624"/>
                        <a:pt x="29547" y="10215"/>
                      </a:cubicBezTo>
                      <a:cubicBezTo>
                        <a:pt x="32699" y="17805"/>
                        <a:pt x="29102" y="26515"/>
                        <a:pt x="21511" y="29668"/>
                      </a:cubicBezTo>
                      <a:cubicBezTo>
                        <a:pt x="13966" y="32802"/>
                        <a:pt x="5305" y="29267"/>
                        <a:pt x="2107" y="21749"/>
                      </a:cubicBezTo>
                      <a:cubicBezTo>
                        <a:pt x="-1127" y="14226"/>
                        <a:pt x="2349" y="5506"/>
                        <a:pt x="9871" y="2272"/>
                      </a:cubicBezTo>
                      <a:cubicBezTo>
                        <a:pt x="9945" y="2240"/>
                        <a:pt x="10019" y="2209"/>
                        <a:pt x="10093" y="217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27" name="任意多边形: 形状 411"/>
                <p:cNvSpPr/>
                <p:nvPr/>
              </p:nvSpPr>
              <p:spPr>
                <a:xfrm>
                  <a:off x="-8718465" y="5091520"/>
                  <a:ext cx="29708" cy="29716"/>
                </a:xfrm>
                <a:custGeom>
                  <a:avLst/>
                  <a:gdLst>
                    <a:gd name="connsiteX0" fmla="*/ 10028 w 29708"/>
                    <a:gd name="connsiteY0" fmla="*/ 2186 h 29716"/>
                    <a:gd name="connsiteX1" fmla="*/ 29457 w 29708"/>
                    <a:gd name="connsiteY1" fmla="*/ 10176 h 29716"/>
                    <a:gd name="connsiteX2" fmla="*/ 21466 w 29708"/>
                    <a:gd name="connsiteY2" fmla="*/ 29604 h 29716"/>
                    <a:gd name="connsiteX3" fmla="*/ 2055 w 29708"/>
                    <a:gd name="connsiteY3" fmla="*/ 21656 h 29716"/>
                    <a:gd name="connsiteX4" fmla="*/ 10028 w 29708"/>
                    <a:gd name="connsiteY4" fmla="*/ 2185 h 2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08" h="29716">
                      <a:moveTo>
                        <a:pt x="10028" y="2186"/>
                      </a:moveTo>
                      <a:cubicBezTo>
                        <a:pt x="17599" y="-973"/>
                        <a:pt x="26298" y="2604"/>
                        <a:pt x="29457" y="10176"/>
                      </a:cubicBezTo>
                      <a:cubicBezTo>
                        <a:pt x="32615" y="17747"/>
                        <a:pt x="29038" y="26446"/>
                        <a:pt x="21466" y="29604"/>
                      </a:cubicBezTo>
                      <a:cubicBezTo>
                        <a:pt x="13911" y="32756"/>
                        <a:pt x="5231" y="29202"/>
                        <a:pt x="2055" y="21656"/>
                      </a:cubicBezTo>
                      <a:cubicBezTo>
                        <a:pt x="-1116" y="14078"/>
                        <a:pt x="2452" y="5363"/>
                        <a:pt x="10028" y="218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28" name="任意多边形: 形状 412"/>
                <p:cNvSpPr/>
                <p:nvPr/>
              </p:nvSpPr>
              <p:spPr>
                <a:xfrm>
                  <a:off x="-8817618" y="5133119"/>
                  <a:ext cx="29769" cy="29773"/>
                </a:xfrm>
                <a:custGeom>
                  <a:avLst/>
                  <a:gdLst>
                    <a:gd name="connsiteX0" fmla="*/ 10043 w 29769"/>
                    <a:gd name="connsiteY0" fmla="*/ 2191 h 29773"/>
                    <a:gd name="connsiteX1" fmla="*/ 29512 w 29769"/>
                    <a:gd name="connsiteY1" fmla="*/ 10186 h 29773"/>
                    <a:gd name="connsiteX2" fmla="*/ 21517 w 29769"/>
                    <a:gd name="connsiteY2" fmla="*/ 29656 h 29773"/>
                    <a:gd name="connsiteX3" fmla="*/ 2047 w 29769"/>
                    <a:gd name="connsiteY3" fmla="*/ 21661 h 29773"/>
                    <a:gd name="connsiteX4" fmla="*/ 2042 w 29769"/>
                    <a:gd name="connsiteY4" fmla="*/ 21647 h 29773"/>
                    <a:gd name="connsiteX5" fmla="*/ 10043 w 29769"/>
                    <a:gd name="connsiteY5" fmla="*/ 2191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69" h="29773">
                      <a:moveTo>
                        <a:pt x="10043" y="2191"/>
                      </a:moveTo>
                      <a:cubicBezTo>
                        <a:pt x="17627" y="-978"/>
                        <a:pt x="26344" y="2602"/>
                        <a:pt x="29512" y="10186"/>
                      </a:cubicBezTo>
                      <a:cubicBezTo>
                        <a:pt x="32681" y="17770"/>
                        <a:pt x="29101" y="26487"/>
                        <a:pt x="21517" y="29656"/>
                      </a:cubicBezTo>
                      <a:cubicBezTo>
                        <a:pt x="13933" y="32824"/>
                        <a:pt x="5216" y="29245"/>
                        <a:pt x="2047" y="21661"/>
                      </a:cubicBezTo>
                      <a:cubicBezTo>
                        <a:pt x="2046" y="21656"/>
                        <a:pt x="2044" y="21652"/>
                        <a:pt x="2042" y="21647"/>
                      </a:cubicBezTo>
                      <a:cubicBezTo>
                        <a:pt x="-1109" y="14065"/>
                        <a:pt x="2469" y="5363"/>
                        <a:pt x="10043" y="219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29" name="任意多边形: 形状 413"/>
                <p:cNvSpPr/>
                <p:nvPr/>
              </p:nvSpPr>
              <p:spPr>
                <a:xfrm>
                  <a:off x="-8244189" y="4971163"/>
                  <a:ext cx="29877" cy="29886"/>
                </a:xfrm>
                <a:custGeom>
                  <a:avLst/>
                  <a:gdLst>
                    <a:gd name="connsiteX0" fmla="*/ 10049 w 29877"/>
                    <a:gd name="connsiteY0" fmla="*/ 2205 h 29886"/>
                    <a:gd name="connsiteX1" fmla="*/ 29607 w 29877"/>
                    <a:gd name="connsiteY1" fmla="*/ 10197 h 29886"/>
                    <a:gd name="connsiteX2" fmla="*/ 21615 w 29877"/>
                    <a:gd name="connsiteY2" fmla="*/ 29755 h 29886"/>
                    <a:gd name="connsiteX3" fmla="*/ 2062 w 29877"/>
                    <a:gd name="connsiteY3" fmla="*/ 21775 h 29886"/>
                    <a:gd name="connsiteX4" fmla="*/ 10049 w 29877"/>
                    <a:gd name="connsiteY4" fmla="*/ 2205 h 2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7" h="29886">
                      <a:moveTo>
                        <a:pt x="10049" y="2205"/>
                      </a:moveTo>
                      <a:cubicBezTo>
                        <a:pt x="17657" y="-989"/>
                        <a:pt x="26413" y="2589"/>
                        <a:pt x="29607" y="10197"/>
                      </a:cubicBezTo>
                      <a:cubicBezTo>
                        <a:pt x="32801" y="17805"/>
                        <a:pt x="29223" y="26561"/>
                        <a:pt x="21615" y="29755"/>
                      </a:cubicBezTo>
                      <a:cubicBezTo>
                        <a:pt x="14012" y="32947"/>
                        <a:pt x="5261" y="29375"/>
                        <a:pt x="2062" y="21775"/>
                      </a:cubicBezTo>
                      <a:cubicBezTo>
                        <a:pt x="-1123" y="14166"/>
                        <a:pt x="2449" y="5413"/>
                        <a:pt x="10049" y="220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30" name="任意多边形: 形状 414"/>
                <p:cNvSpPr/>
                <p:nvPr/>
              </p:nvSpPr>
              <p:spPr>
                <a:xfrm>
                  <a:off x="-8343330" y="5012804"/>
                  <a:ext cx="29899" cy="29886"/>
                </a:xfrm>
                <a:custGeom>
                  <a:avLst/>
                  <a:gdLst>
                    <a:gd name="connsiteX0" fmla="*/ 10024 w 29899"/>
                    <a:gd name="connsiteY0" fmla="*/ 2225 h 29886"/>
                    <a:gd name="connsiteX1" fmla="*/ 29609 w 29899"/>
                    <a:gd name="connsiteY1" fmla="*/ 10150 h 29886"/>
                    <a:gd name="connsiteX2" fmla="*/ 21684 w 29899"/>
                    <a:gd name="connsiteY2" fmla="*/ 29735 h 29886"/>
                    <a:gd name="connsiteX3" fmla="*/ 2099 w 29899"/>
                    <a:gd name="connsiteY3" fmla="*/ 21810 h 29886"/>
                    <a:gd name="connsiteX4" fmla="*/ 2051 w 29899"/>
                    <a:gd name="connsiteY4" fmla="*/ 21696 h 29886"/>
                    <a:gd name="connsiteX5" fmla="*/ 10024 w 29899"/>
                    <a:gd name="connsiteY5" fmla="*/ 2225 h 2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99" h="29886">
                      <a:moveTo>
                        <a:pt x="10024" y="2225"/>
                      </a:moveTo>
                      <a:cubicBezTo>
                        <a:pt x="17620" y="-995"/>
                        <a:pt x="26389" y="2553"/>
                        <a:pt x="29609" y="10150"/>
                      </a:cubicBezTo>
                      <a:cubicBezTo>
                        <a:pt x="32829" y="17746"/>
                        <a:pt x="29281" y="26515"/>
                        <a:pt x="21684" y="29735"/>
                      </a:cubicBezTo>
                      <a:cubicBezTo>
                        <a:pt x="14088" y="32955"/>
                        <a:pt x="5319" y="29407"/>
                        <a:pt x="2099" y="21810"/>
                      </a:cubicBezTo>
                      <a:cubicBezTo>
                        <a:pt x="2083" y="21772"/>
                        <a:pt x="2067" y="21734"/>
                        <a:pt x="2051" y="21696"/>
                      </a:cubicBezTo>
                      <a:cubicBezTo>
                        <a:pt x="-1112" y="14118"/>
                        <a:pt x="2454" y="5408"/>
                        <a:pt x="10024" y="222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31" name="任意多边形: 形状 415"/>
                <p:cNvSpPr/>
                <p:nvPr/>
              </p:nvSpPr>
              <p:spPr>
                <a:xfrm>
                  <a:off x="-8442401" y="5054445"/>
                  <a:ext cx="29838" cy="29829"/>
                </a:xfrm>
                <a:custGeom>
                  <a:avLst/>
                  <a:gdLst>
                    <a:gd name="connsiteX0" fmla="*/ 9984 w 29838"/>
                    <a:gd name="connsiteY0" fmla="*/ 2231 h 29829"/>
                    <a:gd name="connsiteX1" fmla="*/ 29542 w 29838"/>
                    <a:gd name="connsiteY1" fmla="*/ 10114 h 29829"/>
                    <a:gd name="connsiteX2" fmla="*/ 21659 w 29838"/>
                    <a:gd name="connsiteY2" fmla="*/ 29673 h 29829"/>
                    <a:gd name="connsiteX3" fmla="*/ 2100 w 29838"/>
                    <a:gd name="connsiteY3" fmla="*/ 21789 h 29829"/>
                    <a:gd name="connsiteX4" fmla="*/ 2040 w 29838"/>
                    <a:gd name="connsiteY4" fmla="*/ 21645 h 29829"/>
                    <a:gd name="connsiteX5" fmla="*/ 9984 w 29838"/>
                    <a:gd name="connsiteY5" fmla="*/ 2231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8" h="29829">
                      <a:moveTo>
                        <a:pt x="9984" y="2231"/>
                      </a:moveTo>
                      <a:cubicBezTo>
                        <a:pt x="17562" y="-993"/>
                        <a:pt x="26318" y="2536"/>
                        <a:pt x="29542" y="10114"/>
                      </a:cubicBezTo>
                      <a:cubicBezTo>
                        <a:pt x="32766" y="17692"/>
                        <a:pt x="29236" y="26449"/>
                        <a:pt x="21659" y="29673"/>
                      </a:cubicBezTo>
                      <a:cubicBezTo>
                        <a:pt x="14081" y="32896"/>
                        <a:pt x="5324" y="29367"/>
                        <a:pt x="2100" y="21789"/>
                      </a:cubicBezTo>
                      <a:cubicBezTo>
                        <a:pt x="2080" y="21741"/>
                        <a:pt x="2060" y="21693"/>
                        <a:pt x="2040" y="21645"/>
                      </a:cubicBezTo>
                      <a:cubicBezTo>
                        <a:pt x="-1098" y="14090"/>
                        <a:pt x="2450" y="5419"/>
                        <a:pt x="9984" y="223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32" name="任意多边形: 形状 416"/>
                <p:cNvSpPr/>
                <p:nvPr/>
              </p:nvSpPr>
              <p:spPr>
                <a:xfrm>
                  <a:off x="-8541640" y="5096075"/>
                  <a:ext cx="29891" cy="29886"/>
                </a:xfrm>
                <a:custGeom>
                  <a:avLst/>
                  <a:gdLst>
                    <a:gd name="connsiteX0" fmla="*/ 10098 w 29891"/>
                    <a:gd name="connsiteY0" fmla="*/ 2190 h 29886"/>
                    <a:gd name="connsiteX1" fmla="*/ 29635 w 29891"/>
                    <a:gd name="connsiteY1" fmla="*/ 10233 h 29886"/>
                    <a:gd name="connsiteX2" fmla="*/ 21592 w 29891"/>
                    <a:gd name="connsiteY2" fmla="*/ 29770 h 29886"/>
                    <a:gd name="connsiteX3" fmla="*/ 2069 w 29891"/>
                    <a:gd name="connsiteY3" fmla="*/ 21760 h 29886"/>
                    <a:gd name="connsiteX4" fmla="*/ 10039 w 29891"/>
                    <a:gd name="connsiteY4" fmla="*/ 2215 h 29886"/>
                    <a:gd name="connsiteX5" fmla="*/ 10098 w 29891"/>
                    <a:gd name="connsiteY5" fmla="*/ 2190 h 2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91" h="29886">
                      <a:moveTo>
                        <a:pt x="10098" y="2190"/>
                      </a:moveTo>
                      <a:cubicBezTo>
                        <a:pt x="17714" y="-984"/>
                        <a:pt x="26461" y="2617"/>
                        <a:pt x="29635" y="10233"/>
                      </a:cubicBezTo>
                      <a:cubicBezTo>
                        <a:pt x="32809" y="17849"/>
                        <a:pt x="29208" y="26596"/>
                        <a:pt x="21592" y="29770"/>
                      </a:cubicBezTo>
                      <a:cubicBezTo>
                        <a:pt x="13989" y="32938"/>
                        <a:pt x="5256" y="29355"/>
                        <a:pt x="2069" y="21760"/>
                      </a:cubicBezTo>
                      <a:cubicBezTo>
                        <a:pt x="-1127" y="14162"/>
                        <a:pt x="2441" y="5411"/>
                        <a:pt x="10039" y="2215"/>
                      </a:cubicBezTo>
                      <a:cubicBezTo>
                        <a:pt x="10059" y="2206"/>
                        <a:pt x="10079" y="2198"/>
                        <a:pt x="10098" y="219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33" name="任意多边形: 形状 417"/>
                <p:cNvSpPr/>
                <p:nvPr/>
              </p:nvSpPr>
              <p:spPr>
                <a:xfrm>
                  <a:off x="-8640758" y="5137731"/>
                  <a:ext cx="29767" cy="29782"/>
                </a:xfrm>
                <a:custGeom>
                  <a:avLst/>
                  <a:gdLst>
                    <a:gd name="connsiteX0" fmla="*/ 10049 w 29767"/>
                    <a:gd name="connsiteY0" fmla="*/ 2181 h 29782"/>
                    <a:gd name="connsiteX1" fmla="*/ 29506 w 29767"/>
                    <a:gd name="connsiteY1" fmla="*/ 10182 h 29782"/>
                    <a:gd name="connsiteX2" fmla="*/ 21526 w 29767"/>
                    <a:gd name="connsiteY2" fmla="*/ 29660 h 29782"/>
                    <a:gd name="connsiteX3" fmla="*/ 2048 w 29767"/>
                    <a:gd name="connsiteY3" fmla="*/ 21680 h 29782"/>
                    <a:gd name="connsiteX4" fmla="*/ 10049 w 29767"/>
                    <a:gd name="connsiteY4" fmla="*/ 2181 h 29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67" h="29782">
                      <a:moveTo>
                        <a:pt x="10049" y="2181"/>
                      </a:moveTo>
                      <a:cubicBezTo>
                        <a:pt x="17631" y="-970"/>
                        <a:pt x="26333" y="2609"/>
                        <a:pt x="29506" y="10182"/>
                      </a:cubicBezTo>
                      <a:cubicBezTo>
                        <a:pt x="32681" y="17764"/>
                        <a:pt x="29108" y="26484"/>
                        <a:pt x="21526" y="29660"/>
                      </a:cubicBezTo>
                      <a:cubicBezTo>
                        <a:pt x="13944" y="32835"/>
                        <a:pt x="5223" y="29262"/>
                        <a:pt x="2048" y="21680"/>
                      </a:cubicBezTo>
                      <a:cubicBezTo>
                        <a:pt x="-1114" y="14086"/>
                        <a:pt x="2464" y="5365"/>
                        <a:pt x="10049" y="218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34" name="任意多边形: 形状 418"/>
                <p:cNvSpPr/>
                <p:nvPr/>
              </p:nvSpPr>
              <p:spPr>
                <a:xfrm>
                  <a:off x="-8739890" y="5179517"/>
                  <a:ext cx="29534" cy="29655"/>
                </a:xfrm>
                <a:custGeom>
                  <a:avLst/>
                  <a:gdLst>
                    <a:gd name="connsiteX0" fmla="*/ 10057 w 29534"/>
                    <a:gd name="connsiteY0" fmla="*/ 2070 h 29655"/>
                    <a:gd name="connsiteX1" fmla="*/ 29400 w 29534"/>
                    <a:gd name="connsiteY1" fmla="*/ 10519 h 29655"/>
                    <a:gd name="connsiteX2" fmla="*/ 21612 w 29534"/>
                    <a:gd name="connsiteY2" fmla="*/ 29584 h 29655"/>
                    <a:gd name="connsiteX3" fmla="*/ 2027 w 29534"/>
                    <a:gd name="connsiteY3" fmla="*/ 21584 h 29655"/>
                    <a:gd name="connsiteX4" fmla="*/ 10057 w 29534"/>
                    <a:gd name="connsiteY4" fmla="*/ 2070 h 29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34" h="29655">
                      <a:moveTo>
                        <a:pt x="10057" y="2070"/>
                      </a:moveTo>
                      <a:cubicBezTo>
                        <a:pt x="17731" y="-938"/>
                        <a:pt x="26391" y="2844"/>
                        <a:pt x="29400" y="10519"/>
                      </a:cubicBezTo>
                      <a:cubicBezTo>
                        <a:pt x="32306" y="17934"/>
                        <a:pt x="28879" y="26325"/>
                        <a:pt x="21612" y="29584"/>
                      </a:cubicBezTo>
                      <a:cubicBezTo>
                        <a:pt x="13994" y="32662"/>
                        <a:pt x="5311" y="29115"/>
                        <a:pt x="2027" y="21584"/>
                      </a:cubicBezTo>
                      <a:cubicBezTo>
                        <a:pt x="-1099" y="13978"/>
                        <a:pt x="2483" y="5273"/>
                        <a:pt x="10057" y="207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35" name="任意多边形: 形状 419"/>
                <p:cNvSpPr/>
                <p:nvPr/>
              </p:nvSpPr>
              <p:spPr>
                <a:xfrm>
                  <a:off x="-8265597" y="5059144"/>
                  <a:ext cx="29742" cy="29773"/>
                </a:xfrm>
                <a:custGeom>
                  <a:avLst/>
                  <a:gdLst>
                    <a:gd name="connsiteX0" fmla="*/ 10018 w 29742"/>
                    <a:gd name="connsiteY0" fmla="*/ 2190 h 29773"/>
                    <a:gd name="connsiteX1" fmla="*/ 29487 w 29742"/>
                    <a:gd name="connsiteY1" fmla="*/ 10187 h 29773"/>
                    <a:gd name="connsiteX2" fmla="*/ 21490 w 29742"/>
                    <a:gd name="connsiteY2" fmla="*/ 29656 h 29773"/>
                    <a:gd name="connsiteX3" fmla="*/ 2045 w 29742"/>
                    <a:gd name="connsiteY3" fmla="*/ 21718 h 29773"/>
                    <a:gd name="connsiteX4" fmla="*/ 10018 w 29742"/>
                    <a:gd name="connsiteY4" fmla="*/ 2190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42" h="29773">
                      <a:moveTo>
                        <a:pt x="10018" y="2190"/>
                      </a:moveTo>
                      <a:cubicBezTo>
                        <a:pt x="17602" y="-978"/>
                        <a:pt x="26319" y="2603"/>
                        <a:pt x="29487" y="10187"/>
                      </a:cubicBezTo>
                      <a:cubicBezTo>
                        <a:pt x="32655" y="17772"/>
                        <a:pt x="29074" y="26488"/>
                        <a:pt x="21490" y="29656"/>
                      </a:cubicBezTo>
                      <a:cubicBezTo>
                        <a:pt x="13928" y="32815"/>
                        <a:pt x="5236" y="29266"/>
                        <a:pt x="2045" y="21718"/>
                      </a:cubicBezTo>
                      <a:cubicBezTo>
                        <a:pt x="-1106" y="14124"/>
                        <a:pt x="2452" y="5409"/>
                        <a:pt x="10018" y="219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36" name="任意多边形: 形状 420"/>
                <p:cNvSpPr/>
                <p:nvPr/>
              </p:nvSpPr>
              <p:spPr>
                <a:xfrm>
                  <a:off x="-8364690" y="5100767"/>
                  <a:ext cx="29755" cy="29773"/>
                </a:xfrm>
                <a:custGeom>
                  <a:avLst/>
                  <a:gdLst>
                    <a:gd name="connsiteX0" fmla="*/ 10043 w 29755"/>
                    <a:gd name="connsiteY0" fmla="*/ 2185 h 29773"/>
                    <a:gd name="connsiteX1" fmla="*/ 29505 w 29755"/>
                    <a:gd name="connsiteY1" fmla="*/ 10199 h 29773"/>
                    <a:gd name="connsiteX2" fmla="*/ 21491 w 29755"/>
                    <a:gd name="connsiteY2" fmla="*/ 29661 h 29773"/>
                    <a:gd name="connsiteX3" fmla="*/ 2056 w 29755"/>
                    <a:gd name="connsiteY3" fmla="*/ 21713 h 29773"/>
                    <a:gd name="connsiteX4" fmla="*/ 10043 w 29755"/>
                    <a:gd name="connsiteY4" fmla="*/ 2185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55" h="29773">
                      <a:moveTo>
                        <a:pt x="10043" y="2185"/>
                      </a:moveTo>
                      <a:cubicBezTo>
                        <a:pt x="17630" y="-976"/>
                        <a:pt x="26344" y="2612"/>
                        <a:pt x="29505" y="10199"/>
                      </a:cubicBezTo>
                      <a:cubicBezTo>
                        <a:pt x="32666" y="17787"/>
                        <a:pt x="29078" y="26500"/>
                        <a:pt x="21491" y="29661"/>
                      </a:cubicBezTo>
                      <a:cubicBezTo>
                        <a:pt x="13929" y="32812"/>
                        <a:pt x="5243" y="29260"/>
                        <a:pt x="2056" y="21713"/>
                      </a:cubicBezTo>
                      <a:cubicBezTo>
                        <a:pt x="-1118" y="14115"/>
                        <a:pt x="2454" y="5381"/>
                        <a:pt x="10043" y="218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37" name="任意多边形: 形状 421"/>
                <p:cNvSpPr/>
                <p:nvPr/>
              </p:nvSpPr>
              <p:spPr>
                <a:xfrm>
                  <a:off x="-8463892" y="5142486"/>
                  <a:ext cx="29747" cy="29716"/>
                </a:xfrm>
                <a:custGeom>
                  <a:avLst/>
                  <a:gdLst>
                    <a:gd name="connsiteX0" fmla="*/ 10106 w 29747"/>
                    <a:gd name="connsiteY0" fmla="*/ 2170 h 29716"/>
                    <a:gd name="connsiteX1" fmla="*/ 29512 w 29747"/>
                    <a:gd name="connsiteY1" fmla="*/ 10214 h 29716"/>
                    <a:gd name="connsiteX2" fmla="*/ 21468 w 29747"/>
                    <a:gd name="connsiteY2" fmla="*/ 29620 h 29716"/>
                    <a:gd name="connsiteX3" fmla="*/ 2077 w 29747"/>
                    <a:gd name="connsiteY3" fmla="*/ 21612 h 29716"/>
                    <a:gd name="connsiteX4" fmla="*/ 9886 w 29747"/>
                    <a:gd name="connsiteY4" fmla="*/ 2261 h 29716"/>
                    <a:gd name="connsiteX5" fmla="*/ 10106 w 29747"/>
                    <a:gd name="connsiteY5" fmla="*/ 2170 h 2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47" h="29716">
                      <a:moveTo>
                        <a:pt x="10106" y="2170"/>
                      </a:moveTo>
                      <a:cubicBezTo>
                        <a:pt x="17686" y="-968"/>
                        <a:pt x="26375" y="2634"/>
                        <a:pt x="29512" y="10214"/>
                      </a:cubicBezTo>
                      <a:cubicBezTo>
                        <a:pt x="32650" y="17794"/>
                        <a:pt x="29048" y="26483"/>
                        <a:pt x="21468" y="29620"/>
                      </a:cubicBezTo>
                      <a:cubicBezTo>
                        <a:pt x="13902" y="32752"/>
                        <a:pt x="5228" y="29170"/>
                        <a:pt x="2077" y="21612"/>
                      </a:cubicBezTo>
                      <a:cubicBezTo>
                        <a:pt x="-1111" y="14112"/>
                        <a:pt x="2386" y="5449"/>
                        <a:pt x="9886" y="2261"/>
                      </a:cubicBezTo>
                      <a:cubicBezTo>
                        <a:pt x="9959" y="2230"/>
                        <a:pt x="10032" y="2200"/>
                        <a:pt x="10106" y="217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38" name="任意多边形: 形状 422"/>
                <p:cNvSpPr/>
                <p:nvPr/>
              </p:nvSpPr>
              <p:spPr>
                <a:xfrm>
                  <a:off x="-8563033" y="5184117"/>
                  <a:ext cx="29788" cy="29801"/>
                </a:xfrm>
                <a:custGeom>
                  <a:avLst/>
                  <a:gdLst>
                    <a:gd name="connsiteX0" fmla="*/ 10094 w 29788"/>
                    <a:gd name="connsiteY0" fmla="*/ 2170 h 29801"/>
                    <a:gd name="connsiteX1" fmla="*/ 29552 w 29788"/>
                    <a:gd name="connsiteY1" fmla="*/ 10246 h 29801"/>
                    <a:gd name="connsiteX2" fmla="*/ 21476 w 29788"/>
                    <a:gd name="connsiteY2" fmla="*/ 29705 h 29801"/>
                    <a:gd name="connsiteX3" fmla="*/ 2065 w 29788"/>
                    <a:gd name="connsiteY3" fmla="*/ 21741 h 29801"/>
                    <a:gd name="connsiteX4" fmla="*/ 10061 w 29788"/>
                    <a:gd name="connsiteY4" fmla="*/ 2184 h 29801"/>
                    <a:gd name="connsiteX5" fmla="*/ 10094 w 29788"/>
                    <a:gd name="connsiteY5" fmla="*/ 2171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88" h="29801">
                      <a:moveTo>
                        <a:pt x="10094" y="2170"/>
                      </a:moveTo>
                      <a:cubicBezTo>
                        <a:pt x="17697" y="-973"/>
                        <a:pt x="26409" y="2643"/>
                        <a:pt x="29552" y="10246"/>
                      </a:cubicBezTo>
                      <a:cubicBezTo>
                        <a:pt x="32695" y="17850"/>
                        <a:pt x="29080" y="26561"/>
                        <a:pt x="21476" y="29705"/>
                      </a:cubicBezTo>
                      <a:cubicBezTo>
                        <a:pt x="13917" y="32830"/>
                        <a:pt x="5251" y="29274"/>
                        <a:pt x="2065" y="21741"/>
                      </a:cubicBezTo>
                      <a:cubicBezTo>
                        <a:pt x="-1127" y="14132"/>
                        <a:pt x="2453" y="5377"/>
                        <a:pt x="10061" y="2184"/>
                      </a:cubicBezTo>
                      <a:cubicBezTo>
                        <a:pt x="10072" y="2180"/>
                        <a:pt x="10083" y="2175"/>
                        <a:pt x="10094" y="217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39" name="任意多边形: 形状 423"/>
                <p:cNvSpPr/>
                <p:nvPr/>
              </p:nvSpPr>
              <p:spPr>
                <a:xfrm>
                  <a:off x="-8662108" y="5225691"/>
                  <a:ext cx="29795" cy="29773"/>
                </a:xfrm>
                <a:custGeom>
                  <a:avLst/>
                  <a:gdLst>
                    <a:gd name="connsiteX0" fmla="*/ 10045 w 29795"/>
                    <a:gd name="connsiteY0" fmla="*/ 2201 h 29773"/>
                    <a:gd name="connsiteX1" fmla="*/ 29529 w 29795"/>
                    <a:gd name="connsiteY1" fmla="*/ 10162 h 29773"/>
                    <a:gd name="connsiteX2" fmla="*/ 21568 w 29795"/>
                    <a:gd name="connsiteY2" fmla="*/ 29646 h 29773"/>
                    <a:gd name="connsiteX3" fmla="*/ 2084 w 29795"/>
                    <a:gd name="connsiteY3" fmla="*/ 21685 h 29773"/>
                    <a:gd name="connsiteX4" fmla="*/ 2072 w 29795"/>
                    <a:gd name="connsiteY4" fmla="*/ 21658 h 29773"/>
                    <a:gd name="connsiteX5" fmla="*/ 9941 w 29795"/>
                    <a:gd name="connsiteY5" fmla="*/ 2244 h 29773"/>
                    <a:gd name="connsiteX6" fmla="*/ 10045 w 29795"/>
                    <a:gd name="connsiteY6" fmla="*/ 2201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95" h="29773">
                      <a:moveTo>
                        <a:pt x="10045" y="2201"/>
                      </a:moveTo>
                      <a:cubicBezTo>
                        <a:pt x="17624" y="-981"/>
                        <a:pt x="26347" y="2583"/>
                        <a:pt x="29529" y="10162"/>
                      </a:cubicBezTo>
                      <a:cubicBezTo>
                        <a:pt x="32711" y="17741"/>
                        <a:pt x="29146" y="26464"/>
                        <a:pt x="21568" y="29646"/>
                      </a:cubicBezTo>
                      <a:cubicBezTo>
                        <a:pt x="13989" y="32828"/>
                        <a:pt x="5266" y="29263"/>
                        <a:pt x="2084" y="21685"/>
                      </a:cubicBezTo>
                      <a:cubicBezTo>
                        <a:pt x="2080" y="21676"/>
                        <a:pt x="2076" y="21667"/>
                        <a:pt x="2072" y="21658"/>
                      </a:cubicBezTo>
                      <a:cubicBezTo>
                        <a:pt x="-1116" y="14124"/>
                        <a:pt x="2407" y="5432"/>
                        <a:pt x="9941" y="2244"/>
                      </a:cubicBezTo>
                      <a:cubicBezTo>
                        <a:pt x="9976" y="2230"/>
                        <a:pt x="10010" y="2215"/>
                        <a:pt x="10045" y="220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40" name="任意多边形: 形状 424"/>
                <p:cNvSpPr/>
                <p:nvPr/>
              </p:nvSpPr>
              <p:spPr>
                <a:xfrm>
                  <a:off x="-8761265" y="5267286"/>
                  <a:ext cx="29753" cy="29588"/>
                </a:xfrm>
                <a:custGeom>
                  <a:avLst/>
                  <a:gdLst>
                    <a:gd name="connsiteX0" fmla="*/ 10021 w 29753"/>
                    <a:gd name="connsiteY0" fmla="*/ 2167 h 29588"/>
                    <a:gd name="connsiteX1" fmla="*/ 29591 w 29753"/>
                    <a:gd name="connsiteY1" fmla="*/ 10182 h 29588"/>
                    <a:gd name="connsiteX2" fmla="*/ 21236 w 29753"/>
                    <a:gd name="connsiteY2" fmla="*/ 29565 h 29588"/>
                    <a:gd name="connsiteX3" fmla="*/ 2049 w 29753"/>
                    <a:gd name="connsiteY3" fmla="*/ 21680 h 29588"/>
                    <a:gd name="connsiteX4" fmla="*/ 10021 w 29753"/>
                    <a:gd name="connsiteY4" fmla="*/ 2167 h 29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53" h="29588">
                      <a:moveTo>
                        <a:pt x="10021" y="2167"/>
                      </a:moveTo>
                      <a:cubicBezTo>
                        <a:pt x="17639" y="-957"/>
                        <a:pt x="26353" y="2612"/>
                        <a:pt x="29591" y="10182"/>
                      </a:cubicBezTo>
                      <a:cubicBezTo>
                        <a:pt x="32637" y="17842"/>
                        <a:pt x="28896" y="26520"/>
                        <a:pt x="21236" y="29565"/>
                      </a:cubicBezTo>
                      <a:cubicBezTo>
                        <a:pt x="13760" y="32537"/>
                        <a:pt x="5274" y="29050"/>
                        <a:pt x="2049" y="21680"/>
                      </a:cubicBezTo>
                      <a:cubicBezTo>
                        <a:pt x="-1109" y="14090"/>
                        <a:pt x="2452" y="5374"/>
                        <a:pt x="10021" y="216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41" name="任意多边形: 形状 425"/>
                <p:cNvSpPr/>
                <p:nvPr/>
              </p:nvSpPr>
              <p:spPr>
                <a:xfrm>
                  <a:off x="-8187817" y="5105425"/>
                  <a:ext cx="29829" cy="29874"/>
                </a:xfrm>
                <a:custGeom>
                  <a:avLst/>
                  <a:gdLst>
                    <a:gd name="connsiteX0" fmla="*/ 10051 w 29829"/>
                    <a:gd name="connsiteY0" fmla="*/ 2243 h 29874"/>
                    <a:gd name="connsiteX1" fmla="*/ 29455 w 29829"/>
                    <a:gd name="connsiteY1" fmla="*/ 9973 h 29874"/>
                    <a:gd name="connsiteX2" fmla="*/ 29522 w 29829"/>
                    <a:gd name="connsiteY2" fmla="*/ 10130 h 29874"/>
                    <a:gd name="connsiteX3" fmla="*/ 21678 w 29829"/>
                    <a:gd name="connsiteY3" fmla="*/ 29705 h 29874"/>
                    <a:gd name="connsiteX4" fmla="*/ 2103 w 29829"/>
                    <a:gd name="connsiteY4" fmla="*/ 21861 h 29874"/>
                    <a:gd name="connsiteX5" fmla="*/ 9947 w 29829"/>
                    <a:gd name="connsiteY5" fmla="*/ 2287 h 29874"/>
                    <a:gd name="connsiteX6" fmla="*/ 10051 w 29829"/>
                    <a:gd name="connsiteY6" fmla="*/ 2243 h 29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29" h="29874">
                      <a:moveTo>
                        <a:pt x="10051" y="2243"/>
                      </a:moveTo>
                      <a:cubicBezTo>
                        <a:pt x="17544" y="-981"/>
                        <a:pt x="26231" y="2480"/>
                        <a:pt x="29455" y="9973"/>
                      </a:cubicBezTo>
                      <a:cubicBezTo>
                        <a:pt x="29478" y="10025"/>
                        <a:pt x="29500" y="10078"/>
                        <a:pt x="29522" y="10130"/>
                      </a:cubicBezTo>
                      <a:cubicBezTo>
                        <a:pt x="32761" y="17701"/>
                        <a:pt x="29249" y="26465"/>
                        <a:pt x="21678" y="29705"/>
                      </a:cubicBezTo>
                      <a:cubicBezTo>
                        <a:pt x="14107" y="32944"/>
                        <a:pt x="5343" y="29432"/>
                        <a:pt x="2103" y="21861"/>
                      </a:cubicBezTo>
                      <a:cubicBezTo>
                        <a:pt x="-1136" y="14290"/>
                        <a:pt x="2376" y="5526"/>
                        <a:pt x="9947" y="2287"/>
                      </a:cubicBezTo>
                      <a:cubicBezTo>
                        <a:pt x="9982" y="2272"/>
                        <a:pt x="10016" y="2257"/>
                        <a:pt x="10051" y="224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42" name="任意多边形: 形状 426"/>
                <p:cNvSpPr/>
                <p:nvPr/>
              </p:nvSpPr>
              <p:spPr>
                <a:xfrm>
                  <a:off x="-8286968" y="5147068"/>
                  <a:ext cx="29810" cy="29801"/>
                </a:xfrm>
                <a:custGeom>
                  <a:avLst/>
                  <a:gdLst>
                    <a:gd name="connsiteX0" fmla="*/ 10034 w 29810"/>
                    <a:gd name="connsiteY0" fmla="*/ 2204 h 29801"/>
                    <a:gd name="connsiteX1" fmla="*/ 29540 w 29810"/>
                    <a:gd name="connsiteY1" fmla="*/ 10165 h 29801"/>
                    <a:gd name="connsiteX2" fmla="*/ 21580 w 29810"/>
                    <a:gd name="connsiteY2" fmla="*/ 29670 h 29801"/>
                    <a:gd name="connsiteX3" fmla="*/ 2074 w 29810"/>
                    <a:gd name="connsiteY3" fmla="*/ 21710 h 29801"/>
                    <a:gd name="connsiteX4" fmla="*/ 2048 w 29810"/>
                    <a:gd name="connsiteY4" fmla="*/ 21647 h 29801"/>
                    <a:gd name="connsiteX5" fmla="*/ 10034 w 29810"/>
                    <a:gd name="connsiteY5" fmla="*/ 2204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0" h="29801">
                      <a:moveTo>
                        <a:pt x="10034" y="2204"/>
                      </a:moveTo>
                      <a:cubicBezTo>
                        <a:pt x="17619" y="-984"/>
                        <a:pt x="26352" y="2580"/>
                        <a:pt x="29540" y="10165"/>
                      </a:cubicBezTo>
                      <a:cubicBezTo>
                        <a:pt x="32728" y="17749"/>
                        <a:pt x="29164" y="26482"/>
                        <a:pt x="21580" y="29670"/>
                      </a:cubicBezTo>
                      <a:cubicBezTo>
                        <a:pt x="13995" y="32859"/>
                        <a:pt x="5262" y="29295"/>
                        <a:pt x="2074" y="21710"/>
                      </a:cubicBezTo>
                      <a:cubicBezTo>
                        <a:pt x="2065" y="21689"/>
                        <a:pt x="2056" y="21668"/>
                        <a:pt x="2048" y="21647"/>
                      </a:cubicBezTo>
                      <a:cubicBezTo>
                        <a:pt x="-1112" y="14073"/>
                        <a:pt x="2462" y="5370"/>
                        <a:pt x="10034" y="220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43" name="任意多边形: 形状 427"/>
                <p:cNvSpPr/>
                <p:nvPr/>
              </p:nvSpPr>
              <p:spPr>
                <a:xfrm>
                  <a:off x="-8386085" y="5188721"/>
                  <a:ext cx="29801" cy="29775"/>
                </a:xfrm>
                <a:custGeom>
                  <a:avLst/>
                  <a:gdLst>
                    <a:gd name="connsiteX0" fmla="*/ 10013 w 29801"/>
                    <a:gd name="connsiteY0" fmla="*/ 2183 h 29775"/>
                    <a:gd name="connsiteX1" fmla="*/ 29527 w 29801"/>
                    <a:gd name="connsiteY1" fmla="*/ 10128 h 29775"/>
                    <a:gd name="connsiteX2" fmla="*/ 21582 w 29801"/>
                    <a:gd name="connsiteY2" fmla="*/ 29640 h 29775"/>
                    <a:gd name="connsiteX3" fmla="*/ 2070 w 29801"/>
                    <a:gd name="connsiteY3" fmla="*/ 21695 h 29775"/>
                    <a:gd name="connsiteX4" fmla="*/ 10013 w 29801"/>
                    <a:gd name="connsiteY4" fmla="*/ 2183 h 29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01" h="29775">
                      <a:moveTo>
                        <a:pt x="10013" y="2183"/>
                      </a:moveTo>
                      <a:cubicBezTo>
                        <a:pt x="17596" y="-961"/>
                        <a:pt x="26297" y="2581"/>
                        <a:pt x="29527" y="10128"/>
                      </a:cubicBezTo>
                      <a:cubicBezTo>
                        <a:pt x="32721" y="17709"/>
                        <a:pt x="29164" y="26445"/>
                        <a:pt x="21582" y="29640"/>
                      </a:cubicBezTo>
                      <a:cubicBezTo>
                        <a:pt x="14000" y="32834"/>
                        <a:pt x="5264" y="29277"/>
                        <a:pt x="2070" y="21695"/>
                      </a:cubicBezTo>
                      <a:cubicBezTo>
                        <a:pt x="-1124" y="14114"/>
                        <a:pt x="2432" y="5378"/>
                        <a:pt x="10013" y="218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44" name="任意多边形: 形状 428"/>
                <p:cNvSpPr/>
                <p:nvPr/>
              </p:nvSpPr>
              <p:spPr>
                <a:xfrm>
                  <a:off x="-8485249" y="5230338"/>
                  <a:ext cx="29733" cy="29773"/>
                </a:xfrm>
                <a:custGeom>
                  <a:avLst/>
                  <a:gdLst>
                    <a:gd name="connsiteX0" fmla="*/ 10024 w 29733"/>
                    <a:gd name="connsiteY0" fmla="*/ 2184 h 29773"/>
                    <a:gd name="connsiteX1" fmla="*/ 29484 w 29733"/>
                    <a:gd name="connsiteY1" fmla="*/ 10202 h 29773"/>
                    <a:gd name="connsiteX2" fmla="*/ 21465 w 29733"/>
                    <a:gd name="connsiteY2" fmla="*/ 29663 h 29773"/>
                    <a:gd name="connsiteX3" fmla="*/ 2052 w 29733"/>
                    <a:gd name="connsiteY3" fmla="*/ 21754 h 29773"/>
                    <a:gd name="connsiteX4" fmla="*/ 10024 w 29733"/>
                    <a:gd name="connsiteY4" fmla="*/ 2184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33" h="29773">
                      <a:moveTo>
                        <a:pt x="10024" y="2184"/>
                      </a:moveTo>
                      <a:cubicBezTo>
                        <a:pt x="17612" y="-976"/>
                        <a:pt x="26325" y="2615"/>
                        <a:pt x="29484" y="10202"/>
                      </a:cubicBezTo>
                      <a:cubicBezTo>
                        <a:pt x="32644" y="17791"/>
                        <a:pt x="29054" y="26503"/>
                        <a:pt x="21465" y="29663"/>
                      </a:cubicBezTo>
                      <a:cubicBezTo>
                        <a:pt x="13920" y="32804"/>
                        <a:pt x="5254" y="29274"/>
                        <a:pt x="2052" y="21754"/>
                      </a:cubicBezTo>
                      <a:cubicBezTo>
                        <a:pt x="-1111" y="14148"/>
                        <a:pt x="2447" y="5415"/>
                        <a:pt x="10024" y="218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45" name="任意多边形: 形状 429"/>
                <p:cNvSpPr/>
                <p:nvPr/>
              </p:nvSpPr>
              <p:spPr>
                <a:xfrm>
                  <a:off x="-8584346" y="5271900"/>
                  <a:ext cx="29779" cy="29801"/>
                </a:xfrm>
                <a:custGeom>
                  <a:avLst/>
                  <a:gdLst>
                    <a:gd name="connsiteX0" fmla="*/ 10053 w 29779"/>
                    <a:gd name="connsiteY0" fmla="*/ 2184 h 29801"/>
                    <a:gd name="connsiteX1" fmla="*/ 29530 w 29779"/>
                    <a:gd name="connsiteY1" fmla="*/ 10214 h 29801"/>
                    <a:gd name="connsiteX2" fmla="*/ 21500 w 29779"/>
                    <a:gd name="connsiteY2" fmla="*/ 29691 h 29801"/>
                    <a:gd name="connsiteX3" fmla="*/ 2038 w 29779"/>
                    <a:gd name="connsiteY3" fmla="*/ 21697 h 29801"/>
                    <a:gd name="connsiteX4" fmla="*/ 10053 w 29779"/>
                    <a:gd name="connsiteY4" fmla="*/ 2184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79" h="29801">
                      <a:moveTo>
                        <a:pt x="10053" y="2184"/>
                      </a:moveTo>
                      <a:cubicBezTo>
                        <a:pt x="17649" y="-977"/>
                        <a:pt x="26369" y="2618"/>
                        <a:pt x="29530" y="10214"/>
                      </a:cubicBezTo>
                      <a:cubicBezTo>
                        <a:pt x="32691" y="17810"/>
                        <a:pt x="29096" y="26530"/>
                        <a:pt x="21500" y="29691"/>
                      </a:cubicBezTo>
                      <a:cubicBezTo>
                        <a:pt x="13918" y="32846"/>
                        <a:pt x="5213" y="29271"/>
                        <a:pt x="2038" y="21697"/>
                      </a:cubicBezTo>
                      <a:cubicBezTo>
                        <a:pt x="-1107" y="14096"/>
                        <a:pt x="2473" y="5380"/>
                        <a:pt x="10053" y="218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46" name="任意多边形: 形状 430"/>
                <p:cNvSpPr/>
                <p:nvPr/>
              </p:nvSpPr>
              <p:spPr>
                <a:xfrm>
                  <a:off x="-8683471" y="5313568"/>
                  <a:ext cx="29801" cy="29801"/>
                </a:xfrm>
                <a:custGeom>
                  <a:avLst/>
                  <a:gdLst>
                    <a:gd name="connsiteX0" fmla="*/ 10026 w 29801"/>
                    <a:gd name="connsiteY0" fmla="*/ 2204 h 29801"/>
                    <a:gd name="connsiteX1" fmla="*/ 29531 w 29801"/>
                    <a:gd name="connsiteY1" fmla="*/ 10165 h 29801"/>
                    <a:gd name="connsiteX2" fmla="*/ 21571 w 29801"/>
                    <a:gd name="connsiteY2" fmla="*/ 29670 h 29801"/>
                    <a:gd name="connsiteX3" fmla="*/ 2065 w 29801"/>
                    <a:gd name="connsiteY3" fmla="*/ 21710 h 29801"/>
                    <a:gd name="connsiteX4" fmla="*/ 2039 w 29801"/>
                    <a:gd name="connsiteY4" fmla="*/ 21647 h 29801"/>
                    <a:gd name="connsiteX5" fmla="*/ 10026 w 29801"/>
                    <a:gd name="connsiteY5" fmla="*/ 2204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1" h="29801">
                      <a:moveTo>
                        <a:pt x="10026" y="2204"/>
                      </a:moveTo>
                      <a:cubicBezTo>
                        <a:pt x="17610" y="-984"/>
                        <a:pt x="26343" y="2580"/>
                        <a:pt x="29531" y="10165"/>
                      </a:cubicBezTo>
                      <a:cubicBezTo>
                        <a:pt x="32720" y="17749"/>
                        <a:pt x="29156" y="26482"/>
                        <a:pt x="21571" y="29670"/>
                      </a:cubicBezTo>
                      <a:cubicBezTo>
                        <a:pt x="13987" y="32859"/>
                        <a:pt x="5254" y="29295"/>
                        <a:pt x="2065" y="21710"/>
                      </a:cubicBezTo>
                      <a:cubicBezTo>
                        <a:pt x="2057" y="21689"/>
                        <a:pt x="2048" y="21668"/>
                        <a:pt x="2039" y="21647"/>
                      </a:cubicBezTo>
                      <a:cubicBezTo>
                        <a:pt x="-1104" y="14073"/>
                        <a:pt x="2466" y="5382"/>
                        <a:pt x="10026" y="220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47" name="任意多边形: 形状 431"/>
                <p:cNvSpPr/>
                <p:nvPr/>
              </p:nvSpPr>
              <p:spPr>
                <a:xfrm>
                  <a:off x="-8209269" y="5193338"/>
                  <a:ext cx="30007" cy="30221"/>
                </a:xfrm>
                <a:custGeom>
                  <a:avLst/>
                  <a:gdLst>
                    <a:gd name="connsiteX0" fmla="*/ 10092 w 30007"/>
                    <a:gd name="connsiteY0" fmla="*/ 2239 h 30221"/>
                    <a:gd name="connsiteX1" fmla="*/ 29492 w 30007"/>
                    <a:gd name="connsiteY1" fmla="*/ 9981 h 30221"/>
                    <a:gd name="connsiteX2" fmla="*/ 29577 w 30007"/>
                    <a:gd name="connsiteY2" fmla="*/ 10183 h 30221"/>
                    <a:gd name="connsiteX3" fmla="*/ 22122 w 30007"/>
                    <a:gd name="connsiteY3" fmla="*/ 29931 h 30221"/>
                    <a:gd name="connsiteX4" fmla="*/ 2375 w 30007"/>
                    <a:gd name="connsiteY4" fmla="*/ 22475 h 30221"/>
                    <a:gd name="connsiteX5" fmla="*/ 2049 w 30007"/>
                    <a:gd name="connsiteY5" fmla="*/ 21696 h 30221"/>
                    <a:gd name="connsiteX6" fmla="*/ 10032 w 30007"/>
                    <a:gd name="connsiteY6" fmla="*/ 2264 h 30221"/>
                    <a:gd name="connsiteX7" fmla="*/ 10092 w 30007"/>
                    <a:gd name="connsiteY7" fmla="*/ 2239 h 30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007" h="30221">
                      <a:moveTo>
                        <a:pt x="10092" y="2239"/>
                      </a:moveTo>
                      <a:cubicBezTo>
                        <a:pt x="17587" y="-980"/>
                        <a:pt x="26272" y="2486"/>
                        <a:pt x="29492" y="9981"/>
                      </a:cubicBezTo>
                      <a:cubicBezTo>
                        <a:pt x="29521" y="10048"/>
                        <a:pt x="29549" y="10116"/>
                        <a:pt x="29577" y="10183"/>
                      </a:cubicBezTo>
                      <a:cubicBezTo>
                        <a:pt x="32971" y="17695"/>
                        <a:pt x="29634" y="26536"/>
                        <a:pt x="22122" y="29931"/>
                      </a:cubicBezTo>
                      <a:cubicBezTo>
                        <a:pt x="14610" y="33325"/>
                        <a:pt x="5769" y="29987"/>
                        <a:pt x="2375" y="22475"/>
                      </a:cubicBezTo>
                      <a:cubicBezTo>
                        <a:pt x="2259" y="22219"/>
                        <a:pt x="2150" y="21959"/>
                        <a:pt x="2049" y="21696"/>
                      </a:cubicBezTo>
                      <a:cubicBezTo>
                        <a:pt x="-1113" y="14126"/>
                        <a:pt x="2461" y="5426"/>
                        <a:pt x="10032" y="2264"/>
                      </a:cubicBezTo>
                      <a:cubicBezTo>
                        <a:pt x="10052" y="2256"/>
                        <a:pt x="10072" y="2248"/>
                        <a:pt x="10092" y="223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48" name="任意多边形: 形状 432"/>
                <p:cNvSpPr/>
                <p:nvPr/>
              </p:nvSpPr>
              <p:spPr>
                <a:xfrm>
                  <a:off x="-8308346" y="5235067"/>
                  <a:ext cx="29791" cy="29773"/>
                </a:xfrm>
                <a:custGeom>
                  <a:avLst/>
                  <a:gdLst>
                    <a:gd name="connsiteX0" fmla="*/ 10044 w 29791"/>
                    <a:gd name="connsiteY0" fmla="*/ 2200 h 29773"/>
                    <a:gd name="connsiteX1" fmla="*/ 29526 w 29791"/>
                    <a:gd name="connsiteY1" fmla="*/ 10165 h 29773"/>
                    <a:gd name="connsiteX2" fmla="*/ 21560 w 29791"/>
                    <a:gd name="connsiteY2" fmla="*/ 29647 h 29773"/>
                    <a:gd name="connsiteX3" fmla="*/ 2085 w 29791"/>
                    <a:gd name="connsiteY3" fmla="*/ 21698 h 29773"/>
                    <a:gd name="connsiteX4" fmla="*/ 9922 w 29791"/>
                    <a:gd name="connsiteY4" fmla="*/ 2250 h 29773"/>
                    <a:gd name="connsiteX5" fmla="*/ 10044 w 29791"/>
                    <a:gd name="connsiteY5" fmla="*/ 2199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1" h="29773">
                      <a:moveTo>
                        <a:pt x="10044" y="2200"/>
                      </a:moveTo>
                      <a:cubicBezTo>
                        <a:pt x="17623" y="-981"/>
                        <a:pt x="26345" y="2586"/>
                        <a:pt x="29526" y="10165"/>
                      </a:cubicBezTo>
                      <a:cubicBezTo>
                        <a:pt x="32706" y="17744"/>
                        <a:pt x="29140" y="26467"/>
                        <a:pt x="21560" y="29647"/>
                      </a:cubicBezTo>
                      <a:cubicBezTo>
                        <a:pt x="13987" y="32824"/>
                        <a:pt x="5272" y="29267"/>
                        <a:pt x="2085" y="21698"/>
                      </a:cubicBezTo>
                      <a:cubicBezTo>
                        <a:pt x="-1121" y="14164"/>
                        <a:pt x="2387" y="5457"/>
                        <a:pt x="9922" y="2250"/>
                      </a:cubicBezTo>
                      <a:cubicBezTo>
                        <a:pt x="9962" y="2233"/>
                        <a:pt x="10003" y="2216"/>
                        <a:pt x="10044" y="219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49" name="任意多边形: 形状 433"/>
                <p:cNvSpPr/>
                <p:nvPr/>
              </p:nvSpPr>
              <p:spPr>
                <a:xfrm>
                  <a:off x="-8407502" y="5276572"/>
                  <a:ext cx="29896" cy="29896"/>
                </a:xfrm>
                <a:custGeom>
                  <a:avLst/>
                  <a:gdLst>
                    <a:gd name="connsiteX0" fmla="*/ 10075 w 29896"/>
                    <a:gd name="connsiteY0" fmla="*/ 2199 h 29896"/>
                    <a:gd name="connsiteX1" fmla="*/ 29631 w 29896"/>
                    <a:gd name="connsiteY1" fmla="*/ 10214 h 29896"/>
                    <a:gd name="connsiteX2" fmla="*/ 21616 w 29896"/>
                    <a:gd name="connsiteY2" fmla="*/ 29770 h 29896"/>
                    <a:gd name="connsiteX3" fmla="*/ 2060 w 29896"/>
                    <a:gd name="connsiteY3" fmla="*/ 21755 h 29896"/>
                    <a:gd name="connsiteX4" fmla="*/ 10075 w 29896"/>
                    <a:gd name="connsiteY4" fmla="*/ 2199 h 29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96" h="29896">
                      <a:moveTo>
                        <a:pt x="10075" y="2199"/>
                      </a:moveTo>
                      <a:cubicBezTo>
                        <a:pt x="17689" y="-987"/>
                        <a:pt x="26444" y="2601"/>
                        <a:pt x="29631" y="10214"/>
                      </a:cubicBezTo>
                      <a:cubicBezTo>
                        <a:pt x="32818" y="17828"/>
                        <a:pt x="29230" y="26583"/>
                        <a:pt x="21616" y="29770"/>
                      </a:cubicBezTo>
                      <a:cubicBezTo>
                        <a:pt x="14003" y="32957"/>
                        <a:pt x="5247" y="29369"/>
                        <a:pt x="2060" y="21755"/>
                      </a:cubicBezTo>
                      <a:cubicBezTo>
                        <a:pt x="-1126" y="14142"/>
                        <a:pt x="2462" y="5387"/>
                        <a:pt x="10075" y="219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50" name="任意多边形: 形状 434"/>
                <p:cNvSpPr/>
                <p:nvPr/>
              </p:nvSpPr>
              <p:spPr>
                <a:xfrm>
                  <a:off x="-8506587" y="5318250"/>
                  <a:ext cx="29775" cy="29775"/>
                </a:xfrm>
                <a:custGeom>
                  <a:avLst/>
                  <a:gdLst>
                    <a:gd name="connsiteX0" fmla="*/ 10036 w 29775"/>
                    <a:gd name="connsiteY0" fmla="*/ 2196 h 29775"/>
                    <a:gd name="connsiteX1" fmla="*/ 29514 w 29775"/>
                    <a:gd name="connsiteY1" fmla="*/ 10175 h 29775"/>
                    <a:gd name="connsiteX2" fmla="*/ 21535 w 29775"/>
                    <a:gd name="connsiteY2" fmla="*/ 29653 h 29775"/>
                    <a:gd name="connsiteX3" fmla="*/ 2057 w 29775"/>
                    <a:gd name="connsiteY3" fmla="*/ 21673 h 29775"/>
                    <a:gd name="connsiteX4" fmla="*/ 10036 w 29775"/>
                    <a:gd name="connsiteY4" fmla="*/ 2196 h 29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75" h="29775">
                      <a:moveTo>
                        <a:pt x="10036" y="2196"/>
                      </a:moveTo>
                      <a:cubicBezTo>
                        <a:pt x="17618" y="-979"/>
                        <a:pt x="26339" y="2593"/>
                        <a:pt x="29514" y="10175"/>
                      </a:cubicBezTo>
                      <a:cubicBezTo>
                        <a:pt x="32689" y="17757"/>
                        <a:pt x="29117" y="26478"/>
                        <a:pt x="21535" y="29653"/>
                      </a:cubicBezTo>
                      <a:cubicBezTo>
                        <a:pt x="13952" y="32828"/>
                        <a:pt x="5232" y="29256"/>
                        <a:pt x="2057" y="21673"/>
                      </a:cubicBezTo>
                      <a:cubicBezTo>
                        <a:pt x="-1119" y="14091"/>
                        <a:pt x="2454" y="5371"/>
                        <a:pt x="10036" y="219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51" name="任意多边形: 形状 435"/>
                <p:cNvSpPr/>
                <p:nvPr/>
              </p:nvSpPr>
              <p:spPr>
                <a:xfrm>
                  <a:off x="-8605735" y="5359880"/>
                  <a:ext cx="29819" cy="29801"/>
                </a:xfrm>
                <a:custGeom>
                  <a:avLst/>
                  <a:gdLst>
                    <a:gd name="connsiteX0" fmla="*/ 10060 w 29819"/>
                    <a:gd name="connsiteY0" fmla="*/ 2198 h 29801"/>
                    <a:gd name="connsiteX1" fmla="*/ 29556 w 29819"/>
                    <a:gd name="connsiteY1" fmla="*/ 10181 h 29801"/>
                    <a:gd name="connsiteX2" fmla="*/ 21573 w 29819"/>
                    <a:gd name="connsiteY2" fmla="*/ 29677 h 29801"/>
                    <a:gd name="connsiteX3" fmla="*/ 2101 w 29819"/>
                    <a:gd name="connsiteY3" fmla="*/ 21754 h 29801"/>
                    <a:gd name="connsiteX4" fmla="*/ 9895 w 29819"/>
                    <a:gd name="connsiteY4" fmla="*/ 2267 h 29801"/>
                    <a:gd name="connsiteX5" fmla="*/ 10060 w 29819"/>
                    <a:gd name="connsiteY5" fmla="*/ 2198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9" h="29801">
                      <a:moveTo>
                        <a:pt x="10060" y="2198"/>
                      </a:moveTo>
                      <a:cubicBezTo>
                        <a:pt x="17648" y="-982"/>
                        <a:pt x="26377" y="2593"/>
                        <a:pt x="29556" y="10181"/>
                      </a:cubicBezTo>
                      <a:cubicBezTo>
                        <a:pt x="32735" y="17769"/>
                        <a:pt x="29161" y="26498"/>
                        <a:pt x="21573" y="29677"/>
                      </a:cubicBezTo>
                      <a:cubicBezTo>
                        <a:pt x="14008" y="32847"/>
                        <a:pt x="5304" y="29305"/>
                        <a:pt x="2101" y="21754"/>
                      </a:cubicBezTo>
                      <a:cubicBezTo>
                        <a:pt x="-1127" y="14220"/>
                        <a:pt x="2362" y="5496"/>
                        <a:pt x="9895" y="2267"/>
                      </a:cubicBezTo>
                      <a:cubicBezTo>
                        <a:pt x="9950" y="2244"/>
                        <a:pt x="10005" y="2220"/>
                        <a:pt x="10060" y="219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52" name="任意多边形: 形状 436"/>
                <p:cNvSpPr/>
                <p:nvPr/>
              </p:nvSpPr>
              <p:spPr>
                <a:xfrm>
                  <a:off x="-8704789" y="5401530"/>
                  <a:ext cx="29614" cy="27157"/>
                </a:xfrm>
                <a:custGeom>
                  <a:avLst/>
                  <a:gdLst>
                    <a:gd name="connsiteX0" fmla="*/ 9989 w 29614"/>
                    <a:gd name="connsiteY0" fmla="*/ 2167 h 27157"/>
                    <a:gd name="connsiteX1" fmla="*/ 29417 w 29614"/>
                    <a:gd name="connsiteY1" fmla="*/ 10167 h 27157"/>
                    <a:gd name="connsiteX2" fmla="*/ 23654 w 29614"/>
                    <a:gd name="connsiteY2" fmla="*/ 28194 h 27157"/>
                    <a:gd name="connsiteX3" fmla="*/ 898 w 29614"/>
                    <a:gd name="connsiteY3" fmla="*/ 15038 h 27157"/>
                    <a:gd name="connsiteX4" fmla="*/ 9989 w 29614"/>
                    <a:gd name="connsiteY4" fmla="*/ 2166 h 27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614" h="27157">
                      <a:moveTo>
                        <a:pt x="9989" y="2167"/>
                      </a:moveTo>
                      <a:cubicBezTo>
                        <a:pt x="17563" y="-957"/>
                        <a:pt x="26239" y="2616"/>
                        <a:pt x="29417" y="10167"/>
                      </a:cubicBezTo>
                      <a:cubicBezTo>
                        <a:pt x="32116" y="16779"/>
                        <a:pt x="29688" y="24374"/>
                        <a:pt x="23654" y="28194"/>
                      </a:cubicBezTo>
                      <a:cubicBezTo>
                        <a:pt x="15825" y="24245"/>
                        <a:pt x="8227" y="19852"/>
                        <a:pt x="898" y="15038"/>
                      </a:cubicBezTo>
                      <a:cubicBezTo>
                        <a:pt x="1215" y="9361"/>
                        <a:pt x="4745" y="4364"/>
                        <a:pt x="9989" y="216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53" name="任意多边形: 形状 437"/>
                <p:cNvSpPr/>
                <p:nvPr/>
              </p:nvSpPr>
              <p:spPr>
                <a:xfrm>
                  <a:off x="-8130617" y="5241625"/>
                  <a:ext cx="7080" cy="8411"/>
                </a:xfrm>
                <a:custGeom>
                  <a:avLst/>
                  <a:gdLst>
                    <a:gd name="connsiteX0" fmla="*/ 7978 w 7080"/>
                    <a:gd name="connsiteY0" fmla="*/ 1037 h 8411"/>
                    <a:gd name="connsiteX1" fmla="*/ 898 w 7080"/>
                    <a:gd name="connsiteY1" fmla="*/ 9448 h 8411"/>
                    <a:gd name="connsiteX2" fmla="*/ 7978 w 7080"/>
                    <a:gd name="connsiteY2" fmla="*/ 1037 h 8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080" h="8411">
                      <a:moveTo>
                        <a:pt x="7978" y="1037"/>
                      </a:moveTo>
                      <a:cubicBezTo>
                        <a:pt x="5726" y="3996"/>
                        <a:pt x="3319" y="6701"/>
                        <a:pt x="898" y="9448"/>
                      </a:cubicBezTo>
                      <a:cubicBezTo>
                        <a:pt x="2062" y="5823"/>
                        <a:pt x="4605" y="2802"/>
                        <a:pt x="7978" y="103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54" name="任意多边形: 形状 438"/>
                <p:cNvSpPr/>
                <p:nvPr/>
              </p:nvSpPr>
              <p:spPr>
                <a:xfrm>
                  <a:off x="-8230595" y="5281190"/>
                  <a:ext cx="29816" cy="28915"/>
                </a:xfrm>
                <a:custGeom>
                  <a:avLst/>
                  <a:gdLst>
                    <a:gd name="connsiteX0" fmla="*/ 2105 w 29816"/>
                    <a:gd name="connsiteY0" fmla="*/ 21767 h 28915"/>
                    <a:gd name="connsiteX1" fmla="*/ 9830 w 29816"/>
                    <a:gd name="connsiteY1" fmla="*/ 2360 h 28915"/>
                    <a:gd name="connsiteX2" fmla="*/ 10050 w 29816"/>
                    <a:gd name="connsiteY2" fmla="*/ 2268 h 28915"/>
                    <a:gd name="connsiteX3" fmla="*/ 29486 w 29816"/>
                    <a:gd name="connsiteY3" fmla="*/ 9915 h 28915"/>
                    <a:gd name="connsiteX4" fmla="*/ 29209 w 29816"/>
                    <a:gd name="connsiteY4" fmla="*/ 22305 h 28915"/>
                    <a:gd name="connsiteX5" fmla="*/ 10800 w 29816"/>
                    <a:gd name="connsiteY5" fmla="*/ 29952 h 28915"/>
                    <a:gd name="connsiteX6" fmla="*/ 2105 w 29816"/>
                    <a:gd name="connsiteY6" fmla="*/ 21767 h 28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16" h="28915">
                      <a:moveTo>
                        <a:pt x="2105" y="21767"/>
                      </a:moveTo>
                      <a:cubicBezTo>
                        <a:pt x="-1121" y="14275"/>
                        <a:pt x="2338" y="5586"/>
                        <a:pt x="9830" y="2360"/>
                      </a:cubicBezTo>
                      <a:cubicBezTo>
                        <a:pt x="9903" y="2329"/>
                        <a:pt x="9976" y="2298"/>
                        <a:pt x="10050" y="2268"/>
                      </a:cubicBezTo>
                      <a:cubicBezTo>
                        <a:pt x="17529" y="-988"/>
                        <a:pt x="26231" y="2436"/>
                        <a:pt x="29486" y="9915"/>
                      </a:cubicBezTo>
                      <a:cubicBezTo>
                        <a:pt x="31215" y="13886"/>
                        <a:pt x="31113" y="18416"/>
                        <a:pt x="29209" y="22305"/>
                      </a:cubicBezTo>
                      <a:lnTo>
                        <a:pt x="10800" y="29952"/>
                      </a:lnTo>
                      <a:cubicBezTo>
                        <a:pt x="6868" y="28588"/>
                        <a:pt x="3704" y="25610"/>
                        <a:pt x="2105" y="2176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55" name="任意多边形: 形状 439"/>
                <p:cNvSpPr/>
                <p:nvPr/>
              </p:nvSpPr>
              <p:spPr>
                <a:xfrm>
                  <a:off x="-8730555" y="3675559"/>
                  <a:ext cx="30238" cy="29825"/>
                </a:xfrm>
                <a:custGeom>
                  <a:avLst/>
                  <a:gdLst>
                    <a:gd name="connsiteX0" fmla="*/ 21977 w 30238"/>
                    <a:gd name="connsiteY0" fmla="*/ 29525 h 29825"/>
                    <a:gd name="connsiteX1" fmla="*/ 2235 w 30238"/>
                    <a:gd name="connsiteY1" fmla="*/ 22112 h 29825"/>
                    <a:gd name="connsiteX2" fmla="*/ 9648 w 30238"/>
                    <a:gd name="connsiteY2" fmla="*/ 2370 h 29825"/>
                    <a:gd name="connsiteX3" fmla="*/ 18762 w 30238"/>
                    <a:gd name="connsiteY3" fmla="*/ 1331 h 29825"/>
                    <a:gd name="connsiteX4" fmla="*/ 28250 w 30238"/>
                    <a:gd name="connsiteY4" fmla="*/ 7463 h 29825"/>
                    <a:gd name="connsiteX5" fmla="*/ 29963 w 30238"/>
                    <a:gd name="connsiteY5" fmla="*/ 9983 h 29825"/>
                    <a:gd name="connsiteX6" fmla="*/ 22007 w 30238"/>
                    <a:gd name="connsiteY6" fmla="*/ 29512 h 29825"/>
                    <a:gd name="connsiteX7" fmla="*/ 21977 w 30238"/>
                    <a:gd name="connsiteY7" fmla="*/ 29525 h 29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238" h="29825">
                      <a:moveTo>
                        <a:pt x="21977" y="29525"/>
                      </a:moveTo>
                      <a:cubicBezTo>
                        <a:pt x="14478" y="32930"/>
                        <a:pt x="5639" y="29611"/>
                        <a:pt x="2235" y="22112"/>
                      </a:cubicBezTo>
                      <a:cubicBezTo>
                        <a:pt x="-1169" y="14613"/>
                        <a:pt x="2150" y="5775"/>
                        <a:pt x="9648" y="2370"/>
                      </a:cubicBezTo>
                      <a:cubicBezTo>
                        <a:pt x="12501" y="1075"/>
                        <a:pt x="15690" y="711"/>
                        <a:pt x="18762" y="1331"/>
                      </a:cubicBezTo>
                      <a:cubicBezTo>
                        <a:pt x="21948" y="3229"/>
                        <a:pt x="25106" y="5325"/>
                        <a:pt x="28250" y="7463"/>
                      </a:cubicBezTo>
                      <a:cubicBezTo>
                        <a:pt x="28904" y="8243"/>
                        <a:pt x="29478" y="9088"/>
                        <a:pt x="29963" y="9983"/>
                      </a:cubicBezTo>
                      <a:cubicBezTo>
                        <a:pt x="33159" y="17573"/>
                        <a:pt x="29597" y="26317"/>
                        <a:pt x="22007" y="29512"/>
                      </a:cubicBezTo>
                      <a:cubicBezTo>
                        <a:pt x="21997" y="29517"/>
                        <a:pt x="21987" y="29521"/>
                        <a:pt x="21977" y="2952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56" name="任意多边形: 形状 440"/>
                <p:cNvSpPr/>
                <p:nvPr/>
              </p:nvSpPr>
              <p:spPr>
                <a:xfrm>
                  <a:off x="-8652342" y="3730358"/>
                  <a:ext cx="15793" cy="20924"/>
                </a:xfrm>
                <a:custGeom>
                  <a:avLst/>
                  <a:gdLst>
                    <a:gd name="connsiteX0" fmla="*/ 1978 w 15793"/>
                    <a:gd name="connsiteY0" fmla="*/ 12960 h 20924"/>
                    <a:gd name="connsiteX1" fmla="*/ 2261 w 15793"/>
                    <a:gd name="connsiteY1" fmla="*/ 1037 h 20924"/>
                    <a:gd name="connsiteX2" fmla="*/ 16691 w 15793"/>
                    <a:gd name="connsiteY2" fmla="*/ 21924 h 20924"/>
                    <a:gd name="connsiteX3" fmla="*/ 1978 w 15793"/>
                    <a:gd name="connsiteY3" fmla="*/ 12960 h 20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793" h="20924">
                      <a:moveTo>
                        <a:pt x="1978" y="12960"/>
                      </a:moveTo>
                      <a:cubicBezTo>
                        <a:pt x="445" y="9113"/>
                        <a:pt x="547" y="4807"/>
                        <a:pt x="2261" y="1037"/>
                      </a:cubicBezTo>
                      <a:cubicBezTo>
                        <a:pt x="7443" y="7734"/>
                        <a:pt x="12260" y="14706"/>
                        <a:pt x="16691" y="21924"/>
                      </a:cubicBezTo>
                      <a:cubicBezTo>
                        <a:pt x="10379" y="22371"/>
                        <a:pt x="4475" y="18774"/>
                        <a:pt x="1978" y="1296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57" name="任意多边形: 形状 441"/>
                <p:cNvSpPr/>
                <p:nvPr/>
              </p:nvSpPr>
              <p:spPr>
                <a:xfrm>
                  <a:off x="-8673744" y="3809565"/>
                  <a:ext cx="29799" cy="29829"/>
                </a:xfrm>
                <a:custGeom>
                  <a:avLst/>
                  <a:gdLst>
                    <a:gd name="connsiteX0" fmla="*/ 9970 w 29799"/>
                    <a:gd name="connsiteY0" fmla="*/ 2220 h 29829"/>
                    <a:gd name="connsiteX1" fmla="*/ 29514 w 29799"/>
                    <a:gd name="connsiteY1" fmla="*/ 10139 h 29829"/>
                    <a:gd name="connsiteX2" fmla="*/ 21595 w 29799"/>
                    <a:gd name="connsiteY2" fmla="*/ 29683 h 29829"/>
                    <a:gd name="connsiteX3" fmla="*/ 2051 w 29799"/>
                    <a:gd name="connsiteY3" fmla="*/ 21764 h 29829"/>
                    <a:gd name="connsiteX4" fmla="*/ 2026 w 29799"/>
                    <a:gd name="connsiteY4" fmla="*/ 21705 h 29829"/>
                    <a:gd name="connsiteX5" fmla="*/ 9970 w 29799"/>
                    <a:gd name="connsiteY5" fmla="*/ 2220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9" h="29829">
                      <a:moveTo>
                        <a:pt x="9970" y="2220"/>
                      </a:moveTo>
                      <a:cubicBezTo>
                        <a:pt x="17554" y="-990"/>
                        <a:pt x="26304" y="2555"/>
                        <a:pt x="29514" y="10139"/>
                      </a:cubicBezTo>
                      <a:cubicBezTo>
                        <a:pt x="32724" y="17723"/>
                        <a:pt x="29179" y="26473"/>
                        <a:pt x="21595" y="29683"/>
                      </a:cubicBezTo>
                      <a:cubicBezTo>
                        <a:pt x="14011" y="32893"/>
                        <a:pt x="5261" y="29348"/>
                        <a:pt x="2051" y="21764"/>
                      </a:cubicBezTo>
                      <a:cubicBezTo>
                        <a:pt x="2042" y="21744"/>
                        <a:pt x="2034" y="21725"/>
                        <a:pt x="2026" y="21705"/>
                      </a:cubicBezTo>
                      <a:cubicBezTo>
                        <a:pt x="-1084" y="14130"/>
                        <a:pt x="2451" y="5461"/>
                        <a:pt x="9970" y="222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58" name="任意多边形: 形状 442"/>
                <p:cNvSpPr/>
                <p:nvPr/>
              </p:nvSpPr>
              <p:spPr>
                <a:xfrm>
                  <a:off x="-8595983" y="3857988"/>
                  <a:ext cx="19093" cy="27546"/>
                </a:xfrm>
                <a:custGeom>
                  <a:avLst/>
                  <a:gdLst>
                    <a:gd name="connsiteX0" fmla="*/ 2036 w 19093"/>
                    <a:gd name="connsiteY0" fmla="*/ 19615 h 27546"/>
                    <a:gd name="connsiteX1" fmla="*/ 8663 w 19093"/>
                    <a:gd name="connsiteY1" fmla="*/ 1037 h 27546"/>
                    <a:gd name="connsiteX2" fmla="*/ 19991 w 19093"/>
                    <a:gd name="connsiteY2" fmla="*/ 27942 h 27546"/>
                    <a:gd name="connsiteX3" fmla="*/ 2036 w 19093"/>
                    <a:gd name="connsiteY3" fmla="*/ 19615 h 27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93" h="27546">
                      <a:moveTo>
                        <a:pt x="2036" y="19615"/>
                      </a:moveTo>
                      <a:cubicBezTo>
                        <a:pt x="-884" y="12640"/>
                        <a:pt x="1988" y="4589"/>
                        <a:pt x="8663" y="1037"/>
                      </a:cubicBezTo>
                      <a:lnTo>
                        <a:pt x="19991" y="27942"/>
                      </a:lnTo>
                      <a:cubicBezTo>
                        <a:pt x="12760" y="30132"/>
                        <a:pt x="5036" y="26550"/>
                        <a:pt x="2036" y="1961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59" name="任意多边形: 形状 443"/>
                <p:cNvSpPr/>
                <p:nvPr/>
              </p:nvSpPr>
              <p:spPr>
                <a:xfrm>
                  <a:off x="-8617360" y="3943781"/>
                  <a:ext cx="29779" cy="29779"/>
                </a:xfrm>
                <a:custGeom>
                  <a:avLst/>
                  <a:gdLst>
                    <a:gd name="connsiteX0" fmla="*/ 10017 w 29779"/>
                    <a:gd name="connsiteY0" fmla="*/ 2204 h 29779"/>
                    <a:gd name="connsiteX1" fmla="*/ 29509 w 29779"/>
                    <a:gd name="connsiteY1" fmla="*/ 10156 h 29779"/>
                    <a:gd name="connsiteX2" fmla="*/ 21558 w 29779"/>
                    <a:gd name="connsiteY2" fmla="*/ 29648 h 29779"/>
                    <a:gd name="connsiteX3" fmla="*/ 2065 w 29779"/>
                    <a:gd name="connsiteY3" fmla="*/ 21697 h 29779"/>
                    <a:gd name="connsiteX4" fmla="*/ 10017 w 29779"/>
                    <a:gd name="connsiteY4" fmla="*/ 2204 h 2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79" h="29779">
                      <a:moveTo>
                        <a:pt x="10017" y="2204"/>
                      </a:moveTo>
                      <a:cubicBezTo>
                        <a:pt x="17595" y="-983"/>
                        <a:pt x="26322" y="2577"/>
                        <a:pt x="29509" y="10156"/>
                      </a:cubicBezTo>
                      <a:cubicBezTo>
                        <a:pt x="32696" y="17734"/>
                        <a:pt x="29136" y="26461"/>
                        <a:pt x="21558" y="29648"/>
                      </a:cubicBezTo>
                      <a:cubicBezTo>
                        <a:pt x="13979" y="32835"/>
                        <a:pt x="5252" y="29275"/>
                        <a:pt x="2065" y="21697"/>
                      </a:cubicBezTo>
                      <a:cubicBezTo>
                        <a:pt x="-1122" y="14118"/>
                        <a:pt x="2438" y="5391"/>
                        <a:pt x="10017" y="220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60" name="任意多边形: 形状 444"/>
                <p:cNvSpPr/>
                <p:nvPr/>
              </p:nvSpPr>
              <p:spPr>
                <a:xfrm>
                  <a:off x="-8539594" y="3992160"/>
                  <a:ext cx="19035" cy="27586"/>
                </a:xfrm>
                <a:custGeom>
                  <a:avLst/>
                  <a:gdLst>
                    <a:gd name="connsiteX0" fmla="*/ 2048 w 19035"/>
                    <a:gd name="connsiteY0" fmla="*/ 19672 h 27586"/>
                    <a:gd name="connsiteX1" fmla="*/ 8605 w 19035"/>
                    <a:gd name="connsiteY1" fmla="*/ 1037 h 27586"/>
                    <a:gd name="connsiteX2" fmla="*/ 19933 w 19035"/>
                    <a:gd name="connsiteY2" fmla="*/ 27942 h 27586"/>
                    <a:gd name="connsiteX3" fmla="*/ 2048 w 19035"/>
                    <a:gd name="connsiteY3" fmla="*/ 19672 h 27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35" h="27586">
                      <a:moveTo>
                        <a:pt x="2048" y="19672"/>
                      </a:moveTo>
                      <a:cubicBezTo>
                        <a:pt x="-881" y="12698"/>
                        <a:pt x="1954" y="4640"/>
                        <a:pt x="8605" y="1037"/>
                      </a:cubicBezTo>
                      <a:lnTo>
                        <a:pt x="19933" y="27942"/>
                      </a:lnTo>
                      <a:cubicBezTo>
                        <a:pt x="12731" y="30216"/>
                        <a:pt x="4981" y="26633"/>
                        <a:pt x="2048" y="1967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61" name="任意多边形: 形状 445"/>
                <p:cNvSpPr/>
                <p:nvPr/>
              </p:nvSpPr>
              <p:spPr>
                <a:xfrm>
                  <a:off x="-8561044" y="4078023"/>
                  <a:ext cx="29812" cy="29829"/>
                </a:xfrm>
                <a:custGeom>
                  <a:avLst/>
                  <a:gdLst>
                    <a:gd name="connsiteX0" fmla="*/ 10017 w 29812"/>
                    <a:gd name="connsiteY0" fmla="*/ 2206 h 29829"/>
                    <a:gd name="connsiteX1" fmla="*/ 29541 w 29812"/>
                    <a:gd name="connsiteY1" fmla="*/ 10173 h 29829"/>
                    <a:gd name="connsiteX2" fmla="*/ 21573 w 29812"/>
                    <a:gd name="connsiteY2" fmla="*/ 29698 h 29829"/>
                    <a:gd name="connsiteX3" fmla="*/ 2049 w 29812"/>
                    <a:gd name="connsiteY3" fmla="*/ 21730 h 29829"/>
                    <a:gd name="connsiteX4" fmla="*/ 2044 w 29812"/>
                    <a:gd name="connsiteY4" fmla="*/ 21719 h 29829"/>
                    <a:gd name="connsiteX5" fmla="*/ 10017 w 29812"/>
                    <a:gd name="connsiteY5" fmla="*/ 2206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2" h="29829">
                      <a:moveTo>
                        <a:pt x="10017" y="2206"/>
                      </a:moveTo>
                      <a:cubicBezTo>
                        <a:pt x="17609" y="-986"/>
                        <a:pt x="26350" y="2582"/>
                        <a:pt x="29541" y="10173"/>
                      </a:cubicBezTo>
                      <a:cubicBezTo>
                        <a:pt x="32732" y="17765"/>
                        <a:pt x="29165" y="26506"/>
                        <a:pt x="21573" y="29698"/>
                      </a:cubicBezTo>
                      <a:cubicBezTo>
                        <a:pt x="13982" y="32889"/>
                        <a:pt x="5240" y="29321"/>
                        <a:pt x="2049" y="21730"/>
                      </a:cubicBezTo>
                      <a:cubicBezTo>
                        <a:pt x="2048" y="21726"/>
                        <a:pt x="2046" y="21723"/>
                        <a:pt x="2044" y="21719"/>
                      </a:cubicBezTo>
                      <a:cubicBezTo>
                        <a:pt x="-1105" y="14129"/>
                        <a:pt x="2453" y="5419"/>
                        <a:pt x="10017" y="220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62" name="任意多边形: 形状 446"/>
                <p:cNvSpPr/>
                <p:nvPr/>
              </p:nvSpPr>
              <p:spPr>
                <a:xfrm>
                  <a:off x="-8483233" y="4126375"/>
                  <a:ext cx="19047" cy="27570"/>
                </a:xfrm>
                <a:custGeom>
                  <a:avLst/>
                  <a:gdLst>
                    <a:gd name="connsiteX0" fmla="*/ 1990 w 19047"/>
                    <a:gd name="connsiteY0" fmla="*/ 19615 h 27570"/>
                    <a:gd name="connsiteX1" fmla="*/ 8617 w 19047"/>
                    <a:gd name="connsiteY1" fmla="*/ 1037 h 27570"/>
                    <a:gd name="connsiteX2" fmla="*/ 19945 w 19047"/>
                    <a:gd name="connsiteY2" fmla="*/ 27942 h 27570"/>
                    <a:gd name="connsiteX3" fmla="*/ 1990 w 19047"/>
                    <a:gd name="connsiteY3" fmla="*/ 19615 h 27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47" h="27570">
                      <a:moveTo>
                        <a:pt x="1990" y="19615"/>
                      </a:moveTo>
                      <a:cubicBezTo>
                        <a:pt x="-846" y="12638"/>
                        <a:pt x="2006" y="4644"/>
                        <a:pt x="8617" y="1037"/>
                      </a:cubicBezTo>
                      <a:lnTo>
                        <a:pt x="19945" y="27942"/>
                      </a:lnTo>
                      <a:cubicBezTo>
                        <a:pt x="12710" y="30187"/>
                        <a:pt x="4950" y="26589"/>
                        <a:pt x="1990" y="1961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63" name="任意多边形: 形状 447"/>
                <p:cNvSpPr/>
                <p:nvPr/>
              </p:nvSpPr>
              <p:spPr>
                <a:xfrm>
                  <a:off x="-8504637" y="4212211"/>
                  <a:ext cx="29816" cy="29830"/>
                </a:xfrm>
                <a:custGeom>
                  <a:avLst/>
                  <a:gdLst>
                    <a:gd name="connsiteX0" fmla="*/ 10026 w 29816"/>
                    <a:gd name="connsiteY0" fmla="*/ 2203 h 29830"/>
                    <a:gd name="connsiteX1" fmla="*/ 29548 w 29816"/>
                    <a:gd name="connsiteY1" fmla="*/ 10178 h 29830"/>
                    <a:gd name="connsiteX2" fmla="*/ 21573 w 29816"/>
                    <a:gd name="connsiteY2" fmla="*/ 29700 h 29830"/>
                    <a:gd name="connsiteX3" fmla="*/ 2054 w 29816"/>
                    <a:gd name="connsiteY3" fmla="*/ 21731 h 29830"/>
                    <a:gd name="connsiteX4" fmla="*/ 10026 w 29816"/>
                    <a:gd name="connsiteY4" fmla="*/ 2203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16" h="29830">
                      <a:moveTo>
                        <a:pt x="10026" y="2203"/>
                      </a:moveTo>
                      <a:cubicBezTo>
                        <a:pt x="17619" y="-985"/>
                        <a:pt x="26359" y="2585"/>
                        <a:pt x="29548" y="10178"/>
                      </a:cubicBezTo>
                      <a:cubicBezTo>
                        <a:pt x="32736" y="17771"/>
                        <a:pt x="29166" y="26511"/>
                        <a:pt x="21573" y="29700"/>
                      </a:cubicBezTo>
                      <a:cubicBezTo>
                        <a:pt x="13982" y="32887"/>
                        <a:pt x="5245" y="29320"/>
                        <a:pt x="2054" y="21731"/>
                      </a:cubicBezTo>
                      <a:cubicBezTo>
                        <a:pt x="-1114" y="14137"/>
                        <a:pt x="2449" y="5411"/>
                        <a:pt x="10026" y="220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64" name="任意多边形: 形状 448"/>
                <p:cNvSpPr/>
                <p:nvPr/>
              </p:nvSpPr>
              <p:spPr>
                <a:xfrm>
                  <a:off x="-8426859" y="4260547"/>
                  <a:ext cx="19076" cy="27577"/>
                </a:xfrm>
                <a:custGeom>
                  <a:avLst/>
                  <a:gdLst>
                    <a:gd name="connsiteX0" fmla="*/ 1990 w 19076"/>
                    <a:gd name="connsiteY0" fmla="*/ 19686 h 27577"/>
                    <a:gd name="connsiteX1" fmla="*/ 8645 w 19076"/>
                    <a:gd name="connsiteY1" fmla="*/ 1037 h 27577"/>
                    <a:gd name="connsiteX2" fmla="*/ 19974 w 19076"/>
                    <a:gd name="connsiteY2" fmla="*/ 27942 h 27577"/>
                    <a:gd name="connsiteX3" fmla="*/ 1990 w 19076"/>
                    <a:gd name="connsiteY3" fmla="*/ 19686 h 27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76" h="27577">
                      <a:moveTo>
                        <a:pt x="1990" y="19686"/>
                      </a:moveTo>
                      <a:cubicBezTo>
                        <a:pt x="-849" y="12682"/>
                        <a:pt x="2013" y="4661"/>
                        <a:pt x="8645" y="1037"/>
                      </a:cubicBezTo>
                      <a:lnTo>
                        <a:pt x="19974" y="27942"/>
                      </a:lnTo>
                      <a:cubicBezTo>
                        <a:pt x="12750" y="30192"/>
                        <a:pt x="4992" y="26631"/>
                        <a:pt x="1990" y="1968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65" name="任意多边形: 形状 449"/>
                <p:cNvSpPr/>
                <p:nvPr/>
              </p:nvSpPr>
              <p:spPr>
                <a:xfrm>
                  <a:off x="-8448285" y="4346429"/>
                  <a:ext cx="29816" cy="29830"/>
                </a:xfrm>
                <a:custGeom>
                  <a:avLst/>
                  <a:gdLst>
                    <a:gd name="connsiteX0" fmla="*/ 10033 w 29816"/>
                    <a:gd name="connsiteY0" fmla="*/ 2200 h 29830"/>
                    <a:gd name="connsiteX1" fmla="*/ 29551 w 29816"/>
                    <a:gd name="connsiteY1" fmla="*/ 10185 h 29830"/>
                    <a:gd name="connsiteX2" fmla="*/ 21566 w 29816"/>
                    <a:gd name="connsiteY2" fmla="*/ 29703 h 29830"/>
                    <a:gd name="connsiteX3" fmla="*/ 2048 w 29816"/>
                    <a:gd name="connsiteY3" fmla="*/ 21718 h 29830"/>
                    <a:gd name="connsiteX4" fmla="*/ 2047 w 29816"/>
                    <a:gd name="connsiteY4" fmla="*/ 21714 h 29830"/>
                    <a:gd name="connsiteX5" fmla="*/ 10033 w 29816"/>
                    <a:gd name="connsiteY5" fmla="*/ 2200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6" h="29830">
                      <a:moveTo>
                        <a:pt x="10033" y="2200"/>
                      </a:moveTo>
                      <a:cubicBezTo>
                        <a:pt x="17628" y="-984"/>
                        <a:pt x="26366" y="2591"/>
                        <a:pt x="29551" y="10185"/>
                      </a:cubicBezTo>
                      <a:cubicBezTo>
                        <a:pt x="32735" y="17780"/>
                        <a:pt x="29160" y="26518"/>
                        <a:pt x="21566" y="29703"/>
                      </a:cubicBezTo>
                      <a:cubicBezTo>
                        <a:pt x="13971" y="32887"/>
                        <a:pt x="5233" y="29312"/>
                        <a:pt x="2048" y="21718"/>
                      </a:cubicBezTo>
                      <a:cubicBezTo>
                        <a:pt x="2048" y="21716"/>
                        <a:pt x="2047" y="21715"/>
                        <a:pt x="2047" y="21714"/>
                      </a:cubicBezTo>
                      <a:cubicBezTo>
                        <a:pt x="-1110" y="14120"/>
                        <a:pt x="2458" y="5402"/>
                        <a:pt x="10033" y="220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66" name="任意多边形: 形状 450"/>
                <p:cNvSpPr/>
                <p:nvPr/>
              </p:nvSpPr>
              <p:spPr>
                <a:xfrm>
                  <a:off x="-8370481" y="4394832"/>
                  <a:ext cx="19085" cy="27581"/>
                </a:xfrm>
                <a:custGeom>
                  <a:avLst/>
                  <a:gdLst>
                    <a:gd name="connsiteX0" fmla="*/ 2014 w 19085"/>
                    <a:gd name="connsiteY0" fmla="*/ 19615 h 27581"/>
                    <a:gd name="connsiteX1" fmla="*/ 8655 w 19085"/>
                    <a:gd name="connsiteY1" fmla="*/ 1037 h 27581"/>
                    <a:gd name="connsiteX2" fmla="*/ 19983 w 19085"/>
                    <a:gd name="connsiteY2" fmla="*/ 27942 h 27581"/>
                    <a:gd name="connsiteX3" fmla="*/ 2014 w 19085"/>
                    <a:gd name="connsiteY3" fmla="*/ 19615 h 27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85" h="27581">
                      <a:moveTo>
                        <a:pt x="2014" y="19615"/>
                      </a:moveTo>
                      <a:cubicBezTo>
                        <a:pt x="-868" y="12636"/>
                        <a:pt x="2002" y="4608"/>
                        <a:pt x="8655" y="1037"/>
                      </a:cubicBezTo>
                      <a:lnTo>
                        <a:pt x="19983" y="27942"/>
                      </a:lnTo>
                      <a:cubicBezTo>
                        <a:pt x="12743" y="30210"/>
                        <a:pt x="4964" y="26605"/>
                        <a:pt x="2014" y="1961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67" name="任意多边形: 形状 451"/>
                <p:cNvSpPr/>
                <p:nvPr/>
              </p:nvSpPr>
              <p:spPr>
                <a:xfrm>
                  <a:off x="-8391871" y="4480703"/>
                  <a:ext cx="29730" cy="29716"/>
                </a:xfrm>
                <a:custGeom>
                  <a:avLst/>
                  <a:gdLst>
                    <a:gd name="connsiteX0" fmla="*/ 10021 w 29730"/>
                    <a:gd name="connsiteY0" fmla="*/ 2198 h 29716"/>
                    <a:gd name="connsiteX1" fmla="*/ 29466 w 29730"/>
                    <a:gd name="connsiteY1" fmla="*/ 10147 h 29716"/>
                    <a:gd name="connsiteX2" fmla="*/ 21518 w 29730"/>
                    <a:gd name="connsiteY2" fmla="*/ 29592 h 29716"/>
                    <a:gd name="connsiteX3" fmla="*/ 2077 w 29730"/>
                    <a:gd name="connsiteY3" fmla="*/ 21654 h 29716"/>
                    <a:gd name="connsiteX4" fmla="*/ 9931 w 29730"/>
                    <a:gd name="connsiteY4" fmla="*/ 2235 h 29716"/>
                    <a:gd name="connsiteX5" fmla="*/ 10021 w 29730"/>
                    <a:gd name="connsiteY5" fmla="*/ 2198 h 2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30" h="29716">
                      <a:moveTo>
                        <a:pt x="10021" y="2198"/>
                      </a:moveTo>
                      <a:cubicBezTo>
                        <a:pt x="17586" y="-977"/>
                        <a:pt x="26292" y="2582"/>
                        <a:pt x="29466" y="10147"/>
                      </a:cubicBezTo>
                      <a:cubicBezTo>
                        <a:pt x="32641" y="17711"/>
                        <a:pt x="29082" y="26417"/>
                        <a:pt x="21518" y="29592"/>
                      </a:cubicBezTo>
                      <a:cubicBezTo>
                        <a:pt x="13957" y="32765"/>
                        <a:pt x="5256" y="29212"/>
                        <a:pt x="2077" y="21654"/>
                      </a:cubicBezTo>
                      <a:cubicBezTo>
                        <a:pt x="-1117" y="14123"/>
                        <a:pt x="2400" y="5429"/>
                        <a:pt x="9931" y="2235"/>
                      </a:cubicBezTo>
                      <a:cubicBezTo>
                        <a:pt x="9961" y="2223"/>
                        <a:pt x="9991" y="2210"/>
                        <a:pt x="10021" y="219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68" name="任意多边形: 形状 452"/>
                <p:cNvSpPr/>
                <p:nvPr/>
              </p:nvSpPr>
              <p:spPr>
                <a:xfrm>
                  <a:off x="-8314119" y="4528990"/>
                  <a:ext cx="19068" cy="27570"/>
                </a:xfrm>
                <a:custGeom>
                  <a:avLst/>
                  <a:gdLst>
                    <a:gd name="connsiteX0" fmla="*/ 2025 w 19068"/>
                    <a:gd name="connsiteY0" fmla="*/ 19644 h 27570"/>
                    <a:gd name="connsiteX1" fmla="*/ 8638 w 19068"/>
                    <a:gd name="connsiteY1" fmla="*/ 1037 h 27570"/>
                    <a:gd name="connsiteX2" fmla="*/ 19966 w 19068"/>
                    <a:gd name="connsiteY2" fmla="*/ 27942 h 27570"/>
                    <a:gd name="connsiteX3" fmla="*/ 2025 w 19068"/>
                    <a:gd name="connsiteY3" fmla="*/ 19644 h 27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68" h="27570">
                      <a:moveTo>
                        <a:pt x="2025" y="19644"/>
                      </a:moveTo>
                      <a:cubicBezTo>
                        <a:pt x="-872" y="12663"/>
                        <a:pt x="1985" y="4623"/>
                        <a:pt x="8638" y="1037"/>
                      </a:cubicBezTo>
                      <a:lnTo>
                        <a:pt x="19966" y="27942"/>
                      </a:lnTo>
                      <a:cubicBezTo>
                        <a:pt x="12743" y="30183"/>
                        <a:pt x="4995" y="26599"/>
                        <a:pt x="2025" y="1964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69" name="任意多边形: 形状 453"/>
                <p:cNvSpPr/>
                <p:nvPr/>
              </p:nvSpPr>
              <p:spPr>
                <a:xfrm>
                  <a:off x="-8335546" y="4614841"/>
                  <a:ext cx="29779" cy="29801"/>
                </a:xfrm>
                <a:custGeom>
                  <a:avLst/>
                  <a:gdLst>
                    <a:gd name="connsiteX0" fmla="*/ 10041 w 29779"/>
                    <a:gd name="connsiteY0" fmla="*/ 2189 h 29801"/>
                    <a:gd name="connsiteX1" fmla="*/ 29525 w 29779"/>
                    <a:gd name="connsiteY1" fmla="*/ 10202 h 29801"/>
                    <a:gd name="connsiteX2" fmla="*/ 21512 w 29779"/>
                    <a:gd name="connsiteY2" fmla="*/ 29686 h 29801"/>
                    <a:gd name="connsiteX3" fmla="*/ 2040 w 29779"/>
                    <a:gd name="connsiteY3" fmla="*/ 21702 h 29801"/>
                    <a:gd name="connsiteX4" fmla="*/ 10041 w 29779"/>
                    <a:gd name="connsiteY4" fmla="*/ 2189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79" h="29801">
                      <a:moveTo>
                        <a:pt x="10041" y="2189"/>
                      </a:moveTo>
                      <a:cubicBezTo>
                        <a:pt x="17634" y="-979"/>
                        <a:pt x="26358" y="2609"/>
                        <a:pt x="29525" y="10202"/>
                      </a:cubicBezTo>
                      <a:cubicBezTo>
                        <a:pt x="32693" y="17795"/>
                        <a:pt x="29105" y="26518"/>
                        <a:pt x="21512" y="29686"/>
                      </a:cubicBezTo>
                      <a:cubicBezTo>
                        <a:pt x="13931" y="32849"/>
                        <a:pt x="5219" y="29277"/>
                        <a:pt x="2040" y="21702"/>
                      </a:cubicBezTo>
                      <a:cubicBezTo>
                        <a:pt x="-1106" y="14104"/>
                        <a:pt x="2466" y="5391"/>
                        <a:pt x="10041" y="218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70" name="任意多边形: 形状 454"/>
                <p:cNvSpPr/>
                <p:nvPr/>
              </p:nvSpPr>
              <p:spPr>
                <a:xfrm>
                  <a:off x="-8257777" y="4663219"/>
                  <a:ext cx="19014" cy="27561"/>
                </a:xfrm>
                <a:custGeom>
                  <a:avLst/>
                  <a:gdLst>
                    <a:gd name="connsiteX0" fmla="*/ 2042 w 19014"/>
                    <a:gd name="connsiteY0" fmla="*/ 19630 h 27561"/>
                    <a:gd name="connsiteX1" fmla="*/ 8683 w 19014"/>
                    <a:gd name="connsiteY1" fmla="*/ 1037 h 27561"/>
                    <a:gd name="connsiteX2" fmla="*/ 19912 w 19014"/>
                    <a:gd name="connsiteY2" fmla="*/ 27942 h 27561"/>
                    <a:gd name="connsiteX3" fmla="*/ 2042 w 19014"/>
                    <a:gd name="connsiteY3" fmla="*/ 19630 h 27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14" h="27561">
                      <a:moveTo>
                        <a:pt x="2042" y="19630"/>
                      </a:moveTo>
                      <a:cubicBezTo>
                        <a:pt x="-891" y="12647"/>
                        <a:pt x="1990" y="4581"/>
                        <a:pt x="8683" y="1037"/>
                      </a:cubicBezTo>
                      <a:lnTo>
                        <a:pt x="19912" y="27942"/>
                      </a:lnTo>
                      <a:cubicBezTo>
                        <a:pt x="12705" y="30167"/>
                        <a:pt x="4983" y="26575"/>
                        <a:pt x="2042" y="1963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71" name="任意多边形: 形状 455"/>
                <p:cNvSpPr/>
                <p:nvPr/>
              </p:nvSpPr>
              <p:spPr>
                <a:xfrm>
                  <a:off x="-8279157" y="4749115"/>
                  <a:ext cx="29730" cy="29716"/>
                </a:xfrm>
                <a:custGeom>
                  <a:avLst/>
                  <a:gdLst>
                    <a:gd name="connsiteX0" fmla="*/ 10083 w 29730"/>
                    <a:gd name="connsiteY0" fmla="*/ 2172 h 29716"/>
                    <a:gd name="connsiteX1" fmla="*/ 29492 w 29730"/>
                    <a:gd name="connsiteY1" fmla="*/ 10208 h 29716"/>
                    <a:gd name="connsiteX2" fmla="*/ 21456 w 29730"/>
                    <a:gd name="connsiteY2" fmla="*/ 29618 h 29716"/>
                    <a:gd name="connsiteX3" fmla="*/ 2096 w 29730"/>
                    <a:gd name="connsiteY3" fmla="*/ 21700 h 29716"/>
                    <a:gd name="connsiteX4" fmla="*/ 9886 w 29730"/>
                    <a:gd name="connsiteY4" fmla="*/ 2255 h 29716"/>
                    <a:gd name="connsiteX5" fmla="*/ 10082 w 29730"/>
                    <a:gd name="connsiteY5" fmla="*/ 2172 h 2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30" h="29716">
                      <a:moveTo>
                        <a:pt x="10083" y="2172"/>
                      </a:moveTo>
                      <a:cubicBezTo>
                        <a:pt x="17661" y="-969"/>
                        <a:pt x="26351" y="2629"/>
                        <a:pt x="29492" y="10208"/>
                      </a:cubicBezTo>
                      <a:cubicBezTo>
                        <a:pt x="32633" y="17787"/>
                        <a:pt x="29035" y="26477"/>
                        <a:pt x="21456" y="29618"/>
                      </a:cubicBezTo>
                      <a:cubicBezTo>
                        <a:pt x="13923" y="32740"/>
                        <a:pt x="5282" y="29205"/>
                        <a:pt x="2096" y="21700"/>
                      </a:cubicBezTo>
                      <a:cubicBezTo>
                        <a:pt x="-1123" y="14179"/>
                        <a:pt x="2365" y="5473"/>
                        <a:pt x="9886" y="2255"/>
                      </a:cubicBezTo>
                      <a:cubicBezTo>
                        <a:pt x="9951" y="2227"/>
                        <a:pt x="10017" y="2199"/>
                        <a:pt x="10082" y="217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72" name="任意多边形: 形状 456"/>
                <p:cNvSpPr/>
                <p:nvPr/>
              </p:nvSpPr>
              <p:spPr>
                <a:xfrm>
                  <a:off x="-8201388" y="4797391"/>
                  <a:ext cx="19056" cy="27556"/>
                </a:xfrm>
                <a:custGeom>
                  <a:avLst/>
                  <a:gdLst>
                    <a:gd name="connsiteX0" fmla="*/ 1998 w 19056"/>
                    <a:gd name="connsiteY0" fmla="*/ 19630 h 27556"/>
                    <a:gd name="connsiteX1" fmla="*/ 8625 w 19056"/>
                    <a:gd name="connsiteY1" fmla="*/ 1037 h 27556"/>
                    <a:gd name="connsiteX2" fmla="*/ 19954 w 19056"/>
                    <a:gd name="connsiteY2" fmla="*/ 27942 h 27556"/>
                    <a:gd name="connsiteX3" fmla="*/ 1998 w 19056"/>
                    <a:gd name="connsiteY3" fmla="*/ 19630 h 2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56" h="27556">
                      <a:moveTo>
                        <a:pt x="1998" y="19630"/>
                      </a:moveTo>
                      <a:cubicBezTo>
                        <a:pt x="-853" y="12649"/>
                        <a:pt x="2002" y="4641"/>
                        <a:pt x="8625" y="1037"/>
                      </a:cubicBezTo>
                      <a:lnTo>
                        <a:pt x="19954" y="27942"/>
                      </a:lnTo>
                      <a:cubicBezTo>
                        <a:pt x="12725" y="30154"/>
                        <a:pt x="4989" y="26573"/>
                        <a:pt x="1998" y="1963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73" name="任意多边形: 形状 457"/>
                <p:cNvSpPr/>
                <p:nvPr/>
              </p:nvSpPr>
              <p:spPr>
                <a:xfrm>
                  <a:off x="-8222842" y="4883272"/>
                  <a:ext cx="29810" cy="29801"/>
                </a:xfrm>
                <a:custGeom>
                  <a:avLst/>
                  <a:gdLst>
                    <a:gd name="connsiteX0" fmla="*/ 10042 w 29810"/>
                    <a:gd name="connsiteY0" fmla="*/ 2201 h 29801"/>
                    <a:gd name="connsiteX1" fmla="*/ 29544 w 29810"/>
                    <a:gd name="connsiteY1" fmla="*/ 10173 h 29801"/>
                    <a:gd name="connsiteX2" fmla="*/ 21572 w 29810"/>
                    <a:gd name="connsiteY2" fmla="*/ 29674 h 29801"/>
                    <a:gd name="connsiteX3" fmla="*/ 2071 w 29810"/>
                    <a:gd name="connsiteY3" fmla="*/ 21702 h 29801"/>
                    <a:gd name="connsiteX4" fmla="*/ 2070 w 29810"/>
                    <a:gd name="connsiteY4" fmla="*/ 21700 h 29801"/>
                    <a:gd name="connsiteX5" fmla="*/ 9992 w 29810"/>
                    <a:gd name="connsiteY5" fmla="*/ 2222 h 29801"/>
                    <a:gd name="connsiteX6" fmla="*/ 10042 w 29810"/>
                    <a:gd name="connsiteY6" fmla="*/ 2201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10" h="29801">
                      <a:moveTo>
                        <a:pt x="10042" y="2201"/>
                      </a:moveTo>
                      <a:cubicBezTo>
                        <a:pt x="17629" y="-983"/>
                        <a:pt x="26360" y="2586"/>
                        <a:pt x="29544" y="10173"/>
                      </a:cubicBezTo>
                      <a:cubicBezTo>
                        <a:pt x="32727" y="17759"/>
                        <a:pt x="29158" y="26490"/>
                        <a:pt x="21572" y="29674"/>
                      </a:cubicBezTo>
                      <a:cubicBezTo>
                        <a:pt x="13986" y="32858"/>
                        <a:pt x="5255" y="29288"/>
                        <a:pt x="2071" y="21702"/>
                      </a:cubicBezTo>
                      <a:cubicBezTo>
                        <a:pt x="2071" y="21701"/>
                        <a:pt x="2070" y="21701"/>
                        <a:pt x="2070" y="21700"/>
                      </a:cubicBezTo>
                      <a:cubicBezTo>
                        <a:pt x="-1121" y="14134"/>
                        <a:pt x="2426" y="5413"/>
                        <a:pt x="9992" y="2222"/>
                      </a:cubicBezTo>
                      <a:cubicBezTo>
                        <a:pt x="10009" y="2215"/>
                        <a:pt x="10026" y="2208"/>
                        <a:pt x="10042" y="220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74" name="任意多边形: 形状 458"/>
                <p:cNvSpPr/>
                <p:nvPr/>
              </p:nvSpPr>
              <p:spPr>
                <a:xfrm>
                  <a:off x="-8145007" y="4931563"/>
                  <a:ext cx="19077" cy="27575"/>
                </a:xfrm>
                <a:custGeom>
                  <a:avLst/>
                  <a:gdLst>
                    <a:gd name="connsiteX0" fmla="*/ 2019 w 19077"/>
                    <a:gd name="connsiteY0" fmla="*/ 19658 h 27575"/>
                    <a:gd name="connsiteX1" fmla="*/ 8646 w 19077"/>
                    <a:gd name="connsiteY1" fmla="*/ 1037 h 27575"/>
                    <a:gd name="connsiteX2" fmla="*/ 19975 w 19077"/>
                    <a:gd name="connsiteY2" fmla="*/ 27942 h 27575"/>
                    <a:gd name="connsiteX3" fmla="*/ 2019 w 19077"/>
                    <a:gd name="connsiteY3" fmla="*/ 19658 h 27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77" h="27575">
                      <a:moveTo>
                        <a:pt x="2019" y="19658"/>
                      </a:moveTo>
                      <a:cubicBezTo>
                        <a:pt x="-870" y="12670"/>
                        <a:pt x="1992" y="4629"/>
                        <a:pt x="8646" y="1037"/>
                      </a:cubicBezTo>
                      <a:lnTo>
                        <a:pt x="19975" y="27942"/>
                      </a:lnTo>
                      <a:cubicBezTo>
                        <a:pt x="12751" y="30193"/>
                        <a:pt x="4995" y="26614"/>
                        <a:pt x="2019" y="1965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75" name="任意多边形: 形状 459"/>
                <p:cNvSpPr/>
                <p:nvPr/>
              </p:nvSpPr>
              <p:spPr>
                <a:xfrm>
                  <a:off x="-8166442" y="5017498"/>
                  <a:ext cx="29819" cy="29801"/>
                </a:xfrm>
                <a:custGeom>
                  <a:avLst/>
                  <a:gdLst>
                    <a:gd name="connsiteX0" fmla="*/ 10044 w 29819"/>
                    <a:gd name="connsiteY0" fmla="*/ 2204 h 29801"/>
                    <a:gd name="connsiteX1" fmla="*/ 29550 w 29819"/>
                    <a:gd name="connsiteY1" fmla="*/ 10166 h 29801"/>
                    <a:gd name="connsiteX2" fmla="*/ 21588 w 29819"/>
                    <a:gd name="connsiteY2" fmla="*/ 29671 h 29801"/>
                    <a:gd name="connsiteX3" fmla="*/ 2086 w 29819"/>
                    <a:gd name="connsiteY3" fmla="*/ 21717 h 29801"/>
                    <a:gd name="connsiteX4" fmla="*/ 9931 w 29819"/>
                    <a:gd name="connsiteY4" fmla="*/ 2251 h 29801"/>
                    <a:gd name="connsiteX5" fmla="*/ 10044 w 29819"/>
                    <a:gd name="connsiteY5" fmla="*/ 2204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9" h="29801">
                      <a:moveTo>
                        <a:pt x="10044" y="2204"/>
                      </a:moveTo>
                      <a:cubicBezTo>
                        <a:pt x="17629" y="-984"/>
                        <a:pt x="26362" y="2581"/>
                        <a:pt x="29550" y="10166"/>
                      </a:cubicBezTo>
                      <a:cubicBezTo>
                        <a:pt x="32737" y="17750"/>
                        <a:pt x="29173" y="26483"/>
                        <a:pt x="21588" y="29671"/>
                      </a:cubicBezTo>
                      <a:cubicBezTo>
                        <a:pt x="14006" y="32857"/>
                        <a:pt x="5277" y="29297"/>
                        <a:pt x="2086" y="21717"/>
                      </a:cubicBezTo>
                      <a:cubicBezTo>
                        <a:pt x="-1123" y="14175"/>
                        <a:pt x="2390" y="5460"/>
                        <a:pt x="9931" y="2251"/>
                      </a:cubicBezTo>
                      <a:cubicBezTo>
                        <a:pt x="9969" y="2235"/>
                        <a:pt x="10007" y="2220"/>
                        <a:pt x="10044" y="220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76" name="任意多边形: 形状 460"/>
                <p:cNvSpPr/>
                <p:nvPr/>
              </p:nvSpPr>
              <p:spPr>
                <a:xfrm>
                  <a:off x="-8088719" y="5069516"/>
                  <a:ext cx="6474" cy="21113"/>
                </a:xfrm>
                <a:custGeom>
                  <a:avLst/>
                  <a:gdLst>
                    <a:gd name="connsiteX0" fmla="*/ 4313 w 6474"/>
                    <a:gd name="connsiteY0" fmla="*/ 1037 h 21113"/>
                    <a:gd name="connsiteX1" fmla="*/ 7372 w 6474"/>
                    <a:gd name="connsiteY1" fmla="*/ 22150 h 21113"/>
                    <a:gd name="connsiteX2" fmla="*/ 3168 w 6474"/>
                    <a:gd name="connsiteY2" fmla="*/ 2570 h 21113"/>
                    <a:gd name="connsiteX3" fmla="*/ 4313 w 6474"/>
                    <a:gd name="connsiteY3" fmla="*/ 1037 h 21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74" h="21113">
                      <a:moveTo>
                        <a:pt x="4313" y="1037"/>
                      </a:moveTo>
                      <a:cubicBezTo>
                        <a:pt x="5729" y="8117"/>
                        <a:pt x="6692" y="15112"/>
                        <a:pt x="7372" y="22150"/>
                      </a:cubicBezTo>
                      <a:cubicBezTo>
                        <a:pt x="804" y="17904"/>
                        <a:pt x="-1078" y="9138"/>
                        <a:pt x="3168" y="2570"/>
                      </a:cubicBezTo>
                      <a:cubicBezTo>
                        <a:pt x="3515" y="2034"/>
                        <a:pt x="3897" y="1521"/>
                        <a:pt x="4313" y="103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77" name="任意多边形: 形状 461"/>
                <p:cNvSpPr/>
                <p:nvPr/>
              </p:nvSpPr>
              <p:spPr>
                <a:xfrm>
                  <a:off x="-8110180" y="5151620"/>
                  <a:ext cx="24707" cy="29640"/>
                </a:xfrm>
                <a:custGeom>
                  <a:avLst/>
                  <a:gdLst>
                    <a:gd name="connsiteX0" fmla="*/ 2126 w 24707"/>
                    <a:gd name="connsiteY0" fmla="*/ 21781 h 29640"/>
                    <a:gd name="connsiteX1" fmla="*/ 9837 w 24707"/>
                    <a:gd name="connsiteY1" fmla="*/ 2262 h 29640"/>
                    <a:gd name="connsiteX2" fmla="*/ 25605 w 24707"/>
                    <a:gd name="connsiteY2" fmla="*/ 4789 h 29640"/>
                    <a:gd name="connsiteX3" fmla="*/ 19006 w 24707"/>
                    <a:gd name="connsiteY3" fmla="*/ 30278 h 29640"/>
                    <a:gd name="connsiteX4" fmla="*/ 2126 w 24707"/>
                    <a:gd name="connsiteY4" fmla="*/ 21781 h 29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707" h="29640">
                      <a:moveTo>
                        <a:pt x="2126" y="21781"/>
                      </a:moveTo>
                      <a:cubicBezTo>
                        <a:pt x="-1134" y="14262"/>
                        <a:pt x="2318" y="5523"/>
                        <a:pt x="9837" y="2262"/>
                      </a:cubicBezTo>
                      <a:cubicBezTo>
                        <a:pt x="15137" y="-36"/>
                        <a:pt x="21289" y="950"/>
                        <a:pt x="25605" y="4789"/>
                      </a:cubicBezTo>
                      <a:cubicBezTo>
                        <a:pt x="23978" y="13423"/>
                        <a:pt x="21773" y="21939"/>
                        <a:pt x="19006" y="30278"/>
                      </a:cubicBezTo>
                      <a:cubicBezTo>
                        <a:pt x="12062" y="31929"/>
                        <a:pt x="4937" y="28343"/>
                        <a:pt x="2126" y="2178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78" name="任意多边形: 形状 462"/>
                <p:cNvSpPr/>
                <p:nvPr/>
              </p:nvSpPr>
              <p:spPr>
                <a:xfrm>
                  <a:off x="-8329726" y="5322901"/>
                  <a:ext cx="29781" cy="28879"/>
                </a:xfrm>
                <a:custGeom>
                  <a:avLst/>
                  <a:gdLst>
                    <a:gd name="connsiteX0" fmla="*/ 2083 w 29781"/>
                    <a:gd name="connsiteY0" fmla="*/ 21675 h 28879"/>
                    <a:gd name="connsiteX1" fmla="*/ 9938 w 29781"/>
                    <a:gd name="connsiteY1" fmla="*/ 2213 h 28879"/>
                    <a:gd name="connsiteX2" fmla="*/ 10027 w 29781"/>
                    <a:gd name="connsiteY2" fmla="*/ 2176 h 28879"/>
                    <a:gd name="connsiteX3" fmla="*/ 29555 w 29781"/>
                    <a:gd name="connsiteY3" fmla="*/ 10176 h 28879"/>
                    <a:gd name="connsiteX4" fmla="*/ 29271 w 29781"/>
                    <a:gd name="connsiteY4" fmla="*/ 22099 h 28879"/>
                    <a:gd name="connsiteX5" fmla="*/ 10863 w 29781"/>
                    <a:gd name="connsiteY5" fmla="*/ 29917 h 28879"/>
                    <a:gd name="connsiteX6" fmla="*/ 2083 w 29781"/>
                    <a:gd name="connsiteY6" fmla="*/ 21675 h 28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81" h="28879">
                      <a:moveTo>
                        <a:pt x="2083" y="21675"/>
                      </a:moveTo>
                      <a:cubicBezTo>
                        <a:pt x="-1122" y="14131"/>
                        <a:pt x="2395" y="5418"/>
                        <a:pt x="9938" y="2213"/>
                      </a:cubicBezTo>
                      <a:cubicBezTo>
                        <a:pt x="9968" y="2201"/>
                        <a:pt x="9998" y="2188"/>
                        <a:pt x="10027" y="2176"/>
                      </a:cubicBezTo>
                      <a:cubicBezTo>
                        <a:pt x="17629" y="-963"/>
                        <a:pt x="26341" y="2606"/>
                        <a:pt x="29555" y="10176"/>
                      </a:cubicBezTo>
                      <a:cubicBezTo>
                        <a:pt x="31148" y="14012"/>
                        <a:pt x="31045" y="18343"/>
                        <a:pt x="29271" y="22099"/>
                      </a:cubicBezTo>
                      <a:lnTo>
                        <a:pt x="10863" y="29917"/>
                      </a:lnTo>
                      <a:cubicBezTo>
                        <a:pt x="6910" y="28521"/>
                        <a:pt x="3725" y="25531"/>
                        <a:pt x="2083" y="2167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79" name="任意多边形: 形状 463"/>
                <p:cNvSpPr/>
                <p:nvPr/>
              </p:nvSpPr>
              <p:spPr>
                <a:xfrm>
                  <a:off x="-8428915" y="5364420"/>
                  <a:ext cx="29826" cy="28993"/>
                </a:xfrm>
                <a:custGeom>
                  <a:avLst/>
                  <a:gdLst>
                    <a:gd name="connsiteX0" fmla="*/ 2091 w 29826"/>
                    <a:gd name="connsiteY0" fmla="*/ 21788 h 28993"/>
                    <a:gd name="connsiteX1" fmla="*/ 9976 w 29826"/>
                    <a:gd name="connsiteY1" fmla="*/ 2230 h 28993"/>
                    <a:gd name="connsiteX2" fmla="*/ 29534 w 29826"/>
                    <a:gd name="connsiteY2" fmla="*/ 10115 h 28993"/>
                    <a:gd name="connsiteX3" fmla="*/ 29265 w 29826"/>
                    <a:gd name="connsiteY3" fmla="*/ 22383 h 28993"/>
                    <a:gd name="connsiteX4" fmla="*/ 10857 w 29826"/>
                    <a:gd name="connsiteY4" fmla="*/ 30030 h 28993"/>
                    <a:gd name="connsiteX5" fmla="*/ 2091 w 29826"/>
                    <a:gd name="connsiteY5" fmla="*/ 21788 h 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6" h="28993">
                      <a:moveTo>
                        <a:pt x="2091" y="21788"/>
                      </a:moveTo>
                      <a:cubicBezTo>
                        <a:pt x="-1132" y="14210"/>
                        <a:pt x="2398" y="5454"/>
                        <a:pt x="9976" y="2230"/>
                      </a:cubicBezTo>
                      <a:cubicBezTo>
                        <a:pt x="17554" y="-993"/>
                        <a:pt x="26311" y="2537"/>
                        <a:pt x="29534" y="10115"/>
                      </a:cubicBezTo>
                      <a:cubicBezTo>
                        <a:pt x="31209" y="14053"/>
                        <a:pt x="31111" y="18522"/>
                        <a:pt x="29265" y="22383"/>
                      </a:cubicBezTo>
                      <a:lnTo>
                        <a:pt x="10857" y="30030"/>
                      </a:lnTo>
                      <a:cubicBezTo>
                        <a:pt x="6904" y="28640"/>
                        <a:pt x="3721" y="25648"/>
                        <a:pt x="2091" y="2178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80" name="任意多边形: 形状 464"/>
                <p:cNvSpPr/>
                <p:nvPr/>
              </p:nvSpPr>
              <p:spPr>
                <a:xfrm>
                  <a:off x="-8528015" y="5406189"/>
                  <a:ext cx="29811" cy="28842"/>
                </a:xfrm>
                <a:custGeom>
                  <a:avLst/>
                  <a:gdLst>
                    <a:gd name="connsiteX0" fmla="*/ 2123 w 29811"/>
                    <a:gd name="connsiteY0" fmla="*/ 21638 h 28842"/>
                    <a:gd name="connsiteX1" fmla="*/ 9642 w 29811"/>
                    <a:gd name="connsiteY1" fmla="*/ 2430 h 28842"/>
                    <a:gd name="connsiteX2" fmla="*/ 10068 w 29811"/>
                    <a:gd name="connsiteY2" fmla="*/ 2252 h 28842"/>
                    <a:gd name="connsiteX3" fmla="*/ 29450 w 29811"/>
                    <a:gd name="connsiteY3" fmla="*/ 9930 h 28842"/>
                    <a:gd name="connsiteX4" fmla="*/ 29538 w 29811"/>
                    <a:gd name="connsiteY4" fmla="*/ 10139 h 28842"/>
                    <a:gd name="connsiteX5" fmla="*/ 29241 w 29811"/>
                    <a:gd name="connsiteY5" fmla="*/ 22119 h 28842"/>
                    <a:gd name="connsiteX6" fmla="*/ 10832 w 29811"/>
                    <a:gd name="connsiteY6" fmla="*/ 29879 h 28842"/>
                    <a:gd name="connsiteX7" fmla="*/ 2123 w 29811"/>
                    <a:gd name="connsiteY7" fmla="*/ 21637 h 28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11" h="28842">
                      <a:moveTo>
                        <a:pt x="2123" y="21638"/>
                      </a:moveTo>
                      <a:cubicBezTo>
                        <a:pt x="-1104" y="14257"/>
                        <a:pt x="2262" y="5658"/>
                        <a:pt x="9642" y="2430"/>
                      </a:cubicBezTo>
                      <a:cubicBezTo>
                        <a:pt x="9783" y="2368"/>
                        <a:pt x="9925" y="2309"/>
                        <a:pt x="10068" y="2252"/>
                      </a:cubicBezTo>
                      <a:cubicBezTo>
                        <a:pt x="17540" y="-980"/>
                        <a:pt x="26217" y="2457"/>
                        <a:pt x="29450" y="9930"/>
                      </a:cubicBezTo>
                      <a:cubicBezTo>
                        <a:pt x="29480" y="9999"/>
                        <a:pt x="29509" y="10069"/>
                        <a:pt x="29538" y="10139"/>
                      </a:cubicBezTo>
                      <a:cubicBezTo>
                        <a:pt x="31198" y="13984"/>
                        <a:pt x="31089" y="18362"/>
                        <a:pt x="29241" y="22119"/>
                      </a:cubicBezTo>
                      <a:lnTo>
                        <a:pt x="10832" y="29879"/>
                      </a:lnTo>
                      <a:cubicBezTo>
                        <a:pt x="6892" y="28491"/>
                        <a:pt x="3726" y="25496"/>
                        <a:pt x="2123" y="2163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81" name="任意多边形: 形状 465"/>
                <p:cNvSpPr/>
                <p:nvPr/>
              </p:nvSpPr>
              <p:spPr>
                <a:xfrm>
                  <a:off x="-8616624" y="5447952"/>
                  <a:ext cx="11158" cy="1721"/>
                </a:xfrm>
                <a:custGeom>
                  <a:avLst/>
                  <a:gdLst>
                    <a:gd name="connsiteX0" fmla="*/ 12056 w 11158"/>
                    <a:gd name="connsiteY0" fmla="*/ 2758 h 1721"/>
                    <a:gd name="connsiteX1" fmla="*/ 898 w 11158"/>
                    <a:gd name="connsiteY1" fmla="*/ 1752 h 1721"/>
                    <a:gd name="connsiteX2" fmla="*/ 12056 w 11158"/>
                    <a:gd name="connsiteY2" fmla="*/ 2758 h 1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158" h="1721">
                      <a:moveTo>
                        <a:pt x="12056" y="2758"/>
                      </a:moveTo>
                      <a:cubicBezTo>
                        <a:pt x="8318" y="2531"/>
                        <a:pt x="4636" y="2290"/>
                        <a:pt x="898" y="1752"/>
                      </a:cubicBezTo>
                      <a:cubicBezTo>
                        <a:pt x="4595" y="524"/>
                        <a:pt x="8638" y="888"/>
                        <a:pt x="12056" y="275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82" name="任意多边形: 形状 466"/>
                <p:cNvSpPr/>
                <p:nvPr/>
              </p:nvSpPr>
              <p:spPr>
                <a:xfrm>
                  <a:off x="-9326413" y="4014095"/>
                  <a:ext cx="9867" cy="24936"/>
                </a:xfrm>
                <a:custGeom>
                  <a:avLst/>
                  <a:gdLst>
                    <a:gd name="connsiteX0" fmla="*/ 9677 w 9867"/>
                    <a:gd name="connsiteY0" fmla="*/ 9207 h 24936"/>
                    <a:gd name="connsiteX1" fmla="*/ 5712 w 9867"/>
                    <a:gd name="connsiteY1" fmla="*/ 25973 h 24936"/>
                    <a:gd name="connsiteX2" fmla="*/ 898 w 9867"/>
                    <a:gd name="connsiteY2" fmla="*/ 1037 h 24936"/>
                    <a:gd name="connsiteX3" fmla="*/ 9677 w 9867"/>
                    <a:gd name="connsiteY3" fmla="*/ 9207 h 24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67" h="24936">
                      <a:moveTo>
                        <a:pt x="9677" y="9207"/>
                      </a:moveTo>
                      <a:cubicBezTo>
                        <a:pt x="12049" y="15071"/>
                        <a:pt x="10459" y="21793"/>
                        <a:pt x="5712" y="25973"/>
                      </a:cubicBezTo>
                      <a:cubicBezTo>
                        <a:pt x="3658" y="17754"/>
                        <a:pt x="2051" y="9430"/>
                        <a:pt x="898" y="1037"/>
                      </a:cubicBezTo>
                      <a:cubicBezTo>
                        <a:pt x="4832" y="2422"/>
                        <a:pt x="8013" y="5382"/>
                        <a:pt x="9677" y="920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83" name="任意多边形: 形状 467"/>
                <p:cNvSpPr/>
                <p:nvPr/>
              </p:nvSpPr>
              <p:spPr>
                <a:xfrm>
                  <a:off x="-9279258" y="4147478"/>
                  <a:ext cx="19058" cy="27595"/>
                </a:xfrm>
                <a:custGeom>
                  <a:avLst/>
                  <a:gdLst>
                    <a:gd name="connsiteX0" fmla="*/ 18825 w 19058"/>
                    <a:gd name="connsiteY0" fmla="*/ 10053 h 27595"/>
                    <a:gd name="connsiteX1" fmla="*/ 12226 w 19058"/>
                    <a:gd name="connsiteY1" fmla="*/ 28632 h 27595"/>
                    <a:gd name="connsiteX2" fmla="*/ 898 w 19058"/>
                    <a:gd name="connsiteY2" fmla="*/ 1727 h 27595"/>
                    <a:gd name="connsiteX3" fmla="*/ 18825 w 19058"/>
                    <a:gd name="connsiteY3" fmla="*/ 10053 h 27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58" h="27595">
                      <a:moveTo>
                        <a:pt x="18825" y="10053"/>
                      </a:moveTo>
                      <a:cubicBezTo>
                        <a:pt x="21728" y="17022"/>
                        <a:pt x="18874" y="25056"/>
                        <a:pt x="12226" y="28632"/>
                      </a:cubicBezTo>
                      <a:lnTo>
                        <a:pt x="898" y="1727"/>
                      </a:lnTo>
                      <a:cubicBezTo>
                        <a:pt x="8129" y="-573"/>
                        <a:pt x="15917" y="3044"/>
                        <a:pt x="18825" y="1005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84" name="任意多边形: 形状 468"/>
                <p:cNvSpPr/>
                <p:nvPr/>
              </p:nvSpPr>
              <p:spPr>
                <a:xfrm>
                  <a:off x="-9222827" y="4281718"/>
                  <a:ext cx="19022" cy="27569"/>
                </a:xfrm>
                <a:custGeom>
                  <a:avLst/>
                  <a:gdLst>
                    <a:gd name="connsiteX0" fmla="*/ 18797 w 19022"/>
                    <a:gd name="connsiteY0" fmla="*/ 9957 h 27569"/>
                    <a:gd name="connsiteX1" fmla="*/ 12127 w 19022"/>
                    <a:gd name="connsiteY1" fmla="*/ 28607 h 27569"/>
                    <a:gd name="connsiteX2" fmla="*/ 898 w 19022"/>
                    <a:gd name="connsiteY2" fmla="*/ 1701 h 27569"/>
                    <a:gd name="connsiteX3" fmla="*/ 18797 w 19022"/>
                    <a:gd name="connsiteY3" fmla="*/ 9957 h 27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22" h="27569">
                      <a:moveTo>
                        <a:pt x="18797" y="9957"/>
                      </a:moveTo>
                      <a:cubicBezTo>
                        <a:pt x="21696" y="16964"/>
                        <a:pt x="18812" y="25027"/>
                        <a:pt x="12127" y="28607"/>
                      </a:cubicBezTo>
                      <a:lnTo>
                        <a:pt x="898" y="1701"/>
                      </a:lnTo>
                      <a:cubicBezTo>
                        <a:pt x="8098" y="-534"/>
                        <a:pt x="15823" y="3029"/>
                        <a:pt x="18797" y="995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85" name="任意多边形: 形状 469"/>
                <p:cNvSpPr/>
                <p:nvPr/>
              </p:nvSpPr>
              <p:spPr>
                <a:xfrm>
                  <a:off x="-9166525" y="4415894"/>
                  <a:ext cx="19091" cy="27594"/>
                </a:xfrm>
                <a:custGeom>
                  <a:avLst/>
                  <a:gdLst>
                    <a:gd name="connsiteX0" fmla="*/ 18896 w 19091"/>
                    <a:gd name="connsiteY0" fmla="*/ 10038 h 27594"/>
                    <a:gd name="connsiteX1" fmla="*/ 12226 w 19091"/>
                    <a:gd name="connsiteY1" fmla="*/ 28631 h 27594"/>
                    <a:gd name="connsiteX2" fmla="*/ 898 w 19091"/>
                    <a:gd name="connsiteY2" fmla="*/ 1725 h 27594"/>
                    <a:gd name="connsiteX3" fmla="*/ 18896 w 19091"/>
                    <a:gd name="connsiteY3" fmla="*/ 10038 h 27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91" h="27594">
                      <a:moveTo>
                        <a:pt x="18896" y="10038"/>
                      </a:moveTo>
                      <a:cubicBezTo>
                        <a:pt x="21740" y="17029"/>
                        <a:pt x="18866" y="25041"/>
                        <a:pt x="12226" y="28631"/>
                      </a:cubicBezTo>
                      <a:lnTo>
                        <a:pt x="898" y="1725"/>
                      </a:lnTo>
                      <a:cubicBezTo>
                        <a:pt x="8143" y="-568"/>
                        <a:pt x="15944" y="3034"/>
                        <a:pt x="18896" y="1003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86" name="任意多边形: 形状 470"/>
                <p:cNvSpPr/>
                <p:nvPr/>
              </p:nvSpPr>
              <p:spPr>
                <a:xfrm>
                  <a:off x="-9110137" y="4550178"/>
                  <a:ext cx="19045" cy="27582"/>
                </a:xfrm>
                <a:custGeom>
                  <a:avLst/>
                  <a:gdLst>
                    <a:gd name="connsiteX0" fmla="*/ 18839 w 19045"/>
                    <a:gd name="connsiteY0" fmla="*/ 9912 h 27582"/>
                    <a:gd name="connsiteX1" fmla="*/ 12226 w 19045"/>
                    <a:gd name="connsiteY1" fmla="*/ 28619 h 27582"/>
                    <a:gd name="connsiteX2" fmla="*/ 898 w 19045"/>
                    <a:gd name="connsiteY2" fmla="*/ 1713 h 27582"/>
                    <a:gd name="connsiteX3" fmla="*/ 18839 w 19045"/>
                    <a:gd name="connsiteY3" fmla="*/ 9912 h 27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45" h="27582">
                      <a:moveTo>
                        <a:pt x="18839" y="9912"/>
                      </a:moveTo>
                      <a:cubicBezTo>
                        <a:pt x="21691" y="16923"/>
                        <a:pt x="18850" y="24959"/>
                        <a:pt x="12226" y="28619"/>
                      </a:cubicBezTo>
                      <a:lnTo>
                        <a:pt x="898" y="1713"/>
                      </a:lnTo>
                      <a:cubicBezTo>
                        <a:pt x="8095" y="-540"/>
                        <a:pt x="15833" y="2996"/>
                        <a:pt x="18839" y="991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87" name="任意多边形: 形状 471"/>
                <p:cNvSpPr/>
                <p:nvPr/>
              </p:nvSpPr>
              <p:spPr>
                <a:xfrm>
                  <a:off x="-9053834" y="4684355"/>
                  <a:ext cx="19118" cy="27548"/>
                </a:xfrm>
                <a:custGeom>
                  <a:avLst/>
                  <a:gdLst>
                    <a:gd name="connsiteX0" fmla="*/ 18910 w 19118"/>
                    <a:gd name="connsiteY0" fmla="*/ 9935 h 27548"/>
                    <a:gd name="connsiteX1" fmla="*/ 12226 w 19118"/>
                    <a:gd name="connsiteY1" fmla="*/ 28585 h 27548"/>
                    <a:gd name="connsiteX2" fmla="*/ 898 w 19118"/>
                    <a:gd name="connsiteY2" fmla="*/ 1679 h 27548"/>
                    <a:gd name="connsiteX3" fmla="*/ 18910 w 19118"/>
                    <a:gd name="connsiteY3" fmla="*/ 9935 h 27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118" h="27548">
                      <a:moveTo>
                        <a:pt x="18910" y="9935"/>
                      </a:moveTo>
                      <a:cubicBezTo>
                        <a:pt x="21779" y="16946"/>
                        <a:pt x="18895" y="24992"/>
                        <a:pt x="12226" y="28585"/>
                      </a:cubicBezTo>
                      <a:lnTo>
                        <a:pt x="898" y="1679"/>
                      </a:lnTo>
                      <a:cubicBezTo>
                        <a:pt x="8125" y="-505"/>
                        <a:pt x="15847" y="3034"/>
                        <a:pt x="18910" y="993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88" name="任意多边形: 形状 472"/>
                <p:cNvSpPr/>
                <p:nvPr/>
              </p:nvSpPr>
              <p:spPr>
                <a:xfrm>
                  <a:off x="-8997418" y="4818541"/>
                  <a:ext cx="19097" cy="27576"/>
                </a:xfrm>
                <a:custGeom>
                  <a:avLst/>
                  <a:gdLst>
                    <a:gd name="connsiteX0" fmla="*/ 18896 w 19097"/>
                    <a:gd name="connsiteY0" fmla="*/ 9978 h 27576"/>
                    <a:gd name="connsiteX1" fmla="*/ 12226 w 19097"/>
                    <a:gd name="connsiteY1" fmla="*/ 28613 h 27576"/>
                    <a:gd name="connsiteX2" fmla="*/ 898 w 19097"/>
                    <a:gd name="connsiteY2" fmla="*/ 1708 h 27576"/>
                    <a:gd name="connsiteX3" fmla="*/ 18896 w 19097"/>
                    <a:gd name="connsiteY3" fmla="*/ 9978 h 27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97" h="27576">
                      <a:moveTo>
                        <a:pt x="18896" y="9978"/>
                      </a:moveTo>
                      <a:cubicBezTo>
                        <a:pt x="21751" y="16982"/>
                        <a:pt x="18877" y="25012"/>
                        <a:pt x="12226" y="28613"/>
                      </a:cubicBezTo>
                      <a:lnTo>
                        <a:pt x="898" y="1708"/>
                      </a:lnTo>
                      <a:cubicBezTo>
                        <a:pt x="8129" y="-542"/>
                        <a:pt x="15893" y="3025"/>
                        <a:pt x="18896" y="997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89" name="任意多边形: 形状 473"/>
                <p:cNvSpPr/>
                <p:nvPr/>
              </p:nvSpPr>
              <p:spPr>
                <a:xfrm>
                  <a:off x="-8941059" y="4952753"/>
                  <a:ext cx="19093" cy="27523"/>
                </a:xfrm>
                <a:custGeom>
                  <a:avLst/>
                  <a:gdLst>
                    <a:gd name="connsiteX0" fmla="*/ 18882 w 19093"/>
                    <a:gd name="connsiteY0" fmla="*/ 9981 h 27523"/>
                    <a:gd name="connsiteX1" fmla="*/ 12226 w 19093"/>
                    <a:gd name="connsiteY1" fmla="*/ 28560 h 27523"/>
                    <a:gd name="connsiteX2" fmla="*/ 898 w 19093"/>
                    <a:gd name="connsiteY2" fmla="*/ 1740 h 27523"/>
                    <a:gd name="connsiteX3" fmla="*/ 18882 w 19093"/>
                    <a:gd name="connsiteY3" fmla="*/ 9981 h 27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93" h="27523">
                      <a:moveTo>
                        <a:pt x="18882" y="9981"/>
                      </a:moveTo>
                      <a:cubicBezTo>
                        <a:pt x="21754" y="16964"/>
                        <a:pt x="18879" y="24989"/>
                        <a:pt x="12226" y="28560"/>
                      </a:cubicBezTo>
                      <a:lnTo>
                        <a:pt x="898" y="1740"/>
                      </a:lnTo>
                      <a:cubicBezTo>
                        <a:pt x="8121" y="-576"/>
                        <a:pt x="15919" y="2997"/>
                        <a:pt x="18882" y="998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90" name="任意多边形: 形状 474"/>
                <p:cNvSpPr/>
                <p:nvPr/>
              </p:nvSpPr>
              <p:spPr>
                <a:xfrm>
                  <a:off x="-8884685" y="5087038"/>
                  <a:ext cx="19071" cy="27566"/>
                </a:xfrm>
                <a:custGeom>
                  <a:avLst/>
                  <a:gdLst>
                    <a:gd name="connsiteX0" fmla="*/ 18896 w 19071"/>
                    <a:gd name="connsiteY0" fmla="*/ 9925 h 27566"/>
                    <a:gd name="connsiteX1" fmla="*/ 12226 w 19071"/>
                    <a:gd name="connsiteY1" fmla="*/ 28603 h 27566"/>
                    <a:gd name="connsiteX2" fmla="*/ 898 w 19071"/>
                    <a:gd name="connsiteY2" fmla="*/ 1697 h 27566"/>
                    <a:gd name="connsiteX3" fmla="*/ 18896 w 19071"/>
                    <a:gd name="connsiteY3" fmla="*/ 9925 h 27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71" h="27566">
                      <a:moveTo>
                        <a:pt x="18896" y="9925"/>
                      </a:moveTo>
                      <a:cubicBezTo>
                        <a:pt x="21701" y="16942"/>
                        <a:pt x="18842" y="24950"/>
                        <a:pt x="12226" y="28603"/>
                      </a:cubicBezTo>
                      <a:lnTo>
                        <a:pt x="898" y="1697"/>
                      </a:lnTo>
                      <a:cubicBezTo>
                        <a:pt x="8115" y="-524"/>
                        <a:pt x="15853" y="3013"/>
                        <a:pt x="18896" y="992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91" name="任意多边形: 形状 475"/>
                <p:cNvSpPr/>
                <p:nvPr/>
              </p:nvSpPr>
              <p:spPr>
                <a:xfrm>
                  <a:off x="-8828269" y="5221240"/>
                  <a:ext cx="19057" cy="27550"/>
                </a:xfrm>
                <a:custGeom>
                  <a:avLst/>
                  <a:gdLst>
                    <a:gd name="connsiteX0" fmla="*/ 18867 w 19057"/>
                    <a:gd name="connsiteY0" fmla="*/ 9923 h 27550"/>
                    <a:gd name="connsiteX1" fmla="*/ 12141 w 19057"/>
                    <a:gd name="connsiteY1" fmla="*/ 28587 h 27550"/>
                    <a:gd name="connsiteX2" fmla="*/ 898 w 19057"/>
                    <a:gd name="connsiteY2" fmla="*/ 1682 h 27550"/>
                    <a:gd name="connsiteX3" fmla="*/ 18867 w 19057"/>
                    <a:gd name="connsiteY3" fmla="*/ 9924 h 27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57" h="27550">
                      <a:moveTo>
                        <a:pt x="18867" y="9923"/>
                      </a:moveTo>
                      <a:cubicBezTo>
                        <a:pt x="21710" y="16950"/>
                        <a:pt x="18813" y="24990"/>
                        <a:pt x="12141" y="28587"/>
                      </a:cubicBezTo>
                      <a:lnTo>
                        <a:pt x="898" y="1682"/>
                      </a:lnTo>
                      <a:cubicBezTo>
                        <a:pt x="8110" y="-507"/>
                        <a:pt x="15821" y="3030"/>
                        <a:pt x="18867" y="992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592" name="任意多边形: 形状 476"/>
                <p:cNvSpPr/>
                <p:nvPr/>
              </p:nvSpPr>
              <p:spPr>
                <a:xfrm>
                  <a:off x="-8766260" y="5355434"/>
                  <a:ext cx="13281" cy="16992"/>
                </a:xfrm>
                <a:custGeom>
                  <a:avLst/>
                  <a:gdLst>
                    <a:gd name="connsiteX0" fmla="*/ 13146 w 13281"/>
                    <a:gd name="connsiteY0" fmla="*/ 9958 h 16992"/>
                    <a:gd name="connsiteX1" fmla="*/ 13911 w 13281"/>
                    <a:gd name="connsiteY1" fmla="*/ 18029 h 16992"/>
                    <a:gd name="connsiteX2" fmla="*/ 898 w 13281"/>
                    <a:gd name="connsiteY2" fmla="*/ 1037 h 16992"/>
                    <a:gd name="connsiteX3" fmla="*/ 13146 w 13281"/>
                    <a:gd name="connsiteY3" fmla="*/ 9958 h 16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281" h="16992">
                      <a:moveTo>
                        <a:pt x="13146" y="9958"/>
                      </a:moveTo>
                      <a:cubicBezTo>
                        <a:pt x="14179" y="12517"/>
                        <a:pt x="14444" y="15322"/>
                        <a:pt x="13911" y="18029"/>
                      </a:cubicBezTo>
                      <a:cubicBezTo>
                        <a:pt x="9272" y="12603"/>
                        <a:pt x="4927" y="6930"/>
                        <a:pt x="898" y="1037"/>
                      </a:cubicBezTo>
                      <a:cubicBezTo>
                        <a:pt x="6316" y="1517"/>
                        <a:pt x="11027" y="4948"/>
                        <a:pt x="13146" y="995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</p:grpSp>
      </p:grpSp>
      <p:grpSp>
        <p:nvGrpSpPr>
          <p:cNvPr id="183" name="组合 540"/>
          <p:cNvGrpSpPr/>
          <p:nvPr/>
        </p:nvGrpSpPr>
        <p:grpSpPr>
          <a:xfrm rot="19923924">
            <a:off x="1323549" y="2182770"/>
            <a:ext cx="589055" cy="589042"/>
            <a:chOff x="-9049899" y="5622063"/>
            <a:chExt cx="498493" cy="498482"/>
          </a:xfrm>
          <a:effectLst>
            <a:outerShdw blurRad="254000" dist="63500" dir="18900000" sx="105000" sy="105000" algn="bl" rotWithShape="0">
              <a:prstClr val="black">
                <a:alpha val="20000"/>
              </a:prstClr>
            </a:outerShdw>
          </a:effectLst>
        </p:grpSpPr>
        <p:sp>
          <p:nvSpPr>
            <p:cNvPr id="1050593" name="任意多边形: 形状 99"/>
            <p:cNvSpPr/>
            <p:nvPr/>
          </p:nvSpPr>
          <p:spPr>
            <a:xfrm>
              <a:off x="-9049899" y="5622063"/>
              <a:ext cx="498493" cy="498456"/>
            </a:xfrm>
            <a:custGeom>
              <a:avLst/>
              <a:gdLst>
                <a:gd name="connsiteX0" fmla="*/ 482545 w 498493"/>
                <a:gd name="connsiteY0" fmla="*/ 160388 h 498456"/>
                <a:gd name="connsiteX1" fmla="*/ 340018 w 498493"/>
                <a:gd name="connsiteY1" fmla="*/ 482642 h 498456"/>
                <a:gd name="connsiteX2" fmla="*/ 17722 w 498493"/>
                <a:gd name="connsiteY2" fmla="*/ 340100 h 498456"/>
                <a:gd name="connsiteX3" fmla="*/ 160305 w 498493"/>
                <a:gd name="connsiteY3" fmla="*/ 17861 h 498456"/>
                <a:gd name="connsiteX4" fmla="*/ 482545 w 498493"/>
                <a:gd name="connsiteY4" fmla="*/ 160388 h 49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493" h="498456">
                  <a:moveTo>
                    <a:pt x="482545" y="160388"/>
                  </a:moveTo>
                  <a:cubicBezTo>
                    <a:pt x="532192" y="288754"/>
                    <a:pt x="468384" y="432980"/>
                    <a:pt x="340018" y="482642"/>
                  </a:cubicBezTo>
                  <a:cubicBezTo>
                    <a:pt x="211652" y="532303"/>
                    <a:pt x="67355" y="468481"/>
                    <a:pt x="17722" y="340100"/>
                  </a:cubicBezTo>
                  <a:cubicBezTo>
                    <a:pt x="-31911" y="211720"/>
                    <a:pt x="32010" y="67479"/>
                    <a:pt x="160305" y="17861"/>
                  </a:cubicBezTo>
                  <a:cubicBezTo>
                    <a:pt x="288601" y="-31758"/>
                    <a:pt x="432983" y="32106"/>
                    <a:pt x="482545" y="160388"/>
                  </a:cubicBezTo>
                  <a:close/>
                </a:path>
              </a:pathLst>
            </a:custGeom>
            <a:solidFill>
              <a:srgbClr val="EAE9EC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594" name="任意多边形: 形状 100"/>
            <p:cNvSpPr/>
            <p:nvPr/>
          </p:nvSpPr>
          <p:spPr>
            <a:xfrm>
              <a:off x="-9049859" y="5636650"/>
              <a:ext cx="345537" cy="483895"/>
            </a:xfrm>
            <a:custGeom>
              <a:avLst/>
              <a:gdLst>
                <a:gd name="connsiteX0" fmla="*/ 166963 w 345537"/>
                <a:gd name="connsiteY0" fmla="*/ 1037 h 483895"/>
                <a:gd name="connsiteX1" fmla="*/ 160294 w 345537"/>
                <a:gd name="connsiteY1" fmla="*/ 3330 h 483895"/>
                <a:gd name="connsiteX2" fmla="*/ 17710 w 345537"/>
                <a:gd name="connsiteY2" fmla="*/ 325570 h 483895"/>
                <a:gd name="connsiteX3" fmla="*/ 340006 w 345537"/>
                <a:gd name="connsiteY3" fmla="*/ 468111 h 483895"/>
                <a:gd name="connsiteX4" fmla="*/ 346435 w 345537"/>
                <a:gd name="connsiteY4" fmla="*/ 465279 h 48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37" h="483895">
                  <a:moveTo>
                    <a:pt x="166963" y="1037"/>
                  </a:moveTo>
                  <a:cubicBezTo>
                    <a:pt x="164768" y="1900"/>
                    <a:pt x="162531" y="2453"/>
                    <a:pt x="160294" y="3330"/>
                  </a:cubicBezTo>
                  <a:cubicBezTo>
                    <a:pt x="31998" y="52893"/>
                    <a:pt x="-31895" y="197204"/>
                    <a:pt x="17710" y="325570"/>
                  </a:cubicBezTo>
                  <a:cubicBezTo>
                    <a:pt x="67315" y="453937"/>
                    <a:pt x="211711" y="517702"/>
                    <a:pt x="340006" y="468111"/>
                  </a:cubicBezTo>
                  <a:cubicBezTo>
                    <a:pt x="342258" y="467247"/>
                    <a:pt x="344255" y="466157"/>
                    <a:pt x="346435" y="465279"/>
                  </a:cubicBezTo>
                  <a:close/>
                </a:path>
              </a:pathLst>
            </a:custGeom>
            <a:solidFill>
              <a:srgbClr val="D4D3D6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595" name="任意多边形: 形状 101"/>
            <p:cNvSpPr/>
            <p:nvPr/>
          </p:nvSpPr>
          <p:spPr>
            <a:xfrm>
              <a:off x="-8887135" y="5644240"/>
              <a:ext cx="186198" cy="448991"/>
            </a:xfrm>
            <a:custGeom>
              <a:avLst/>
              <a:gdLst>
                <a:gd name="connsiteX0" fmla="*/ 186198 w 186198"/>
                <a:gd name="connsiteY0" fmla="*/ 443327 h 448991"/>
                <a:gd name="connsiteX1" fmla="*/ 171386 w 186198"/>
                <a:gd name="connsiteY1" fmla="*/ 448992 h 448991"/>
                <a:gd name="connsiteX2" fmla="*/ 0 w 186198"/>
                <a:gd name="connsiteY2" fmla="*/ 5693 h 448991"/>
                <a:gd name="connsiteX3" fmla="*/ 14798 w 186198"/>
                <a:gd name="connsiteY3" fmla="*/ 0 h 448991"/>
                <a:gd name="connsiteX4" fmla="*/ 186198 w 186198"/>
                <a:gd name="connsiteY4" fmla="*/ 443327 h 44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198" h="448991">
                  <a:moveTo>
                    <a:pt x="186198" y="443327"/>
                  </a:moveTo>
                  <a:lnTo>
                    <a:pt x="171386" y="448992"/>
                  </a:lnTo>
                  <a:lnTo>
                    <a:pt x="0" y="5693"/>
                  </a:lnTo>
                  <a:lnTo>
                    <a:pt x="14798" y="0"/>
                  </a:lnTo>
                  <a:lnTo>
                    <a:pt x="186198" y="443327"/>
                  </a:lnTo>
                  <a:close/>
                </a:path>
              </a:pathLst>
            </a:custGeom>
            <a:solidFill>
              <a:srgbClr val="939598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596" name="任意多边形: 形状 102"/>
            <p:cNvSpPr/>
            <p:nvPr/>
          </p:nvSpPr>
          <p:spPr>
            <a:xfrm>
              <a:off x="-8900305" y="5649933"/>
              <a:ext cx="184555" cy="448425"/>
            </a:xfrm>
            <a:custGeom>
              <a:avLst/>
              <a:gdLst>
                <a:gd name="connsiteX0" fmla="*/ 0 w 184555"/>
                <a:gd name="connsiteY0" fmla="*/ 5126 h 448425"/>
                <a:gd name="connsiteX1" fmla="*/ 13169 w 184555"/>
                <a:gd name="connsiteY1" fmla="*/ 0 h 448425"/>
                <a:gd name="connsiteX2" fmla="*/ 184556 w 184555"/>
                <a:gd name="connsiteY2" fmla="*/ 443299 h 448425"/>
                <a:gd name="connsiteX3" fmla="*/ 171400 w 184555"/>
                <a:gd name="connsiteY3" fmla="*/ 448425 h 448425"/>
                <a:gd name="connsiteX4" fmla="*/ 0 w 184555"/>
                <a:gd name="connsiteY4" fmla="*/ 5126 h 44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55" h="448425">
                  <a:moveTo>
                    <a:pt x="0" y="5126"/>
                  </a:moveTo>
                  <a:lnTo>
                    <a:pt x="13169" y="0"/>
                  </a:lnTo>
                  <a:lnTo>
                    <a:pt x="184556" y="443299"/>
                  </a:lnTo>
                  <a:lnTo>
                    <a:pt x="171400" y="448425"/>
                  </a:lnTo>
                  <a:lnTo>
                    <a:pt x="0" y="5126"/>
                  </a:lnTo>
                  <a:close/>
                </a:path>
              </a:pathLst>
            </a:custGeom>
            <a:solidFill>
              <a:srgbClr val="FFFFFF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184" name="组合 545"/>
          <p:cNvGrpSpPr/>
          <p:nvPr/>
        </p:nvGrpSpPr>
        <p:grpSpPr>
          <a:xfrm rot="19923924">
            <a:off x="219247" y="4531549"/>
            <a:ext cx="3395634" cy="3477732"/>
            <a:chOff x="-9730841" y="4764792"/>
            <a:chExt cx="2873587" cy="2943064"/>
          </a:xfrm>
          <a:effectLst>
            <a:outerShdw blurRad="254000" dist="63500" dir="18900000" sx="105000" sy="105000" algn="bl" rotWithShape="0">
              <a:prstClr val="black">
                <a:alpha val="20000"/>
              </a:prstClr>
            </a:outerShdw>
          </a:effectLst>
        </p:grpSpPr>
        <p:sp>
          <p:nvSpPr>
            <p:cNvPr id="1050597" name="任意多边形: 形状 477"/>
            <p:cNvSpPr/>
            <p:nvPr/>
          </p:nvSpPr>
          <p:spPr>
            <a:xfrm>
              <a:off x="-9730841" y="4764792"/>
              <a:ext cx="2873587" cy="2943064"/>
            </a:xfrm>
            <a:custGeom>
              <a:avLst/>
              <a:gdLst>
                <a:gd name="connsiteX0" fmla="*/ 898 w 2873587"/>
                <a:gd name="connsiteY0" fmla="*/ 1985383 h 2943064"/>
                <a:gd name="connsiteX1" fmla="*/ 84205 w 2873587"/>
                <a:gd name="connsiteY1" fmla="*/ 1861945 h 2943064"/>
                <a:gd name="connsiteX2" fmla="*/ 260151 w 2873587"/>
                <a:gd name="connsiteY2" fmla="*/ 1798647 h 2943064"/>
                <a:gd name="connsiteX3" fmla="*/ 316609 w 2873587"/>
                <a:gd name="connsiteY3" fmla="*/ 1808078 h 2943064"/>
                <a:gd name="connsiteX4" fmla="*/ 408441 w 2873587"/>
                <a:gd name="connsiteY4" fmla="*/ 1748348 h 2943064"/>
                <a:gd name="connsiteX5" fmla="*/ 438660 w 2873587"/>
                <a:gd name="connsiteY5" fmla="*/ 1706999 h 2943064"/>
                <a:gd name="connsiteX6" fmla="*/ 601635 w 2873587"/>
                <a:gd name="connsiteY6" fmla="*/ 1614955 h 2943064"/>
                <a:gd name="connsiteX7" fmla="*/ 837537 w 2873587"/>
                <a:gd name="connsiteY7" fmla="*/ 1666741 h 2943064"/>
                <a:gd name="connsiteX8" fmla="*/ 1053473 w 2873587"/>
                <a:gd name="connsiteY8" fmla="*/ 1511780 h 2943064"/>
                <a:gd name="connsiteX9" fmla="*/ 1099183 w 2873587"/>
                <a:gd name="connsiteY9" fmla="*/ 1515760 h 2943064"/>
                <a:gd name="connsiteX10" fmla="*/ 1155288 w 2873587"/>
                <a:gd name="connsiteY10" fmla="*/ 1345620 h 2943064"/>
                <a:gd name="connsiteX11" fmla="*/ 1311324 w 2873587"/>
                <a:gd name="connsiteY11" fmla="*/ 1192769 h 2943064"/>
                <a:gd name="connsiteX12" fmla="*/ 1372597 w 2873587"/>
                <a:gd name="connsiteY12" fmla="*/ 1176782 h 2943064"/>
                <a:gd name="connsiteX13" fmla="*/ 1340565 w 2873587"/>
                <a:gd name="connsiteY13" fmla="*/ 1090784 h 2943064"/>
                <a:gd name="connsiteX14" fmla="*/ 1323190 w 2873587"/>
                <a:gd name="connsiteY14" fmla="*/ 1043615 h 2943064"/>
                <a:gd name="connsiteX15" fmla="*/ 1303096 w 2873587"/>
                <a:gd name="connsiteY15" fmla="*/ 977868 h 2943064"/>
                <a:gd name="connsiteX16" fmla="*/ 1406030 w 2873587"/>
                <a:gd name="connsiteY16" fmla="*/ 649057 h 2943064"/>
                <a:gd name="connsiteX17" fmla="*/ 1499250 w 2873587"/>
                <a:gd name="connsiteY17" fmla="*/ 439848 h 2943064"/>
                <a:gd name="connsiteX18" fmla="*/ 1604293 w 2873587"/>
                <a:gd name="connsiteY18" fmla="*/ 393415 h 2943064"/>
                <a:gd name="connsiteX19" fmla="*/ 1715440 w 2873587"/>
                <a:gd name="connsiteY19" fmla="*/ 255221 h 2943064"/>
                <a:gd name="connsiteX20" fmla="*/ 1841130 w 2873587"/>
                <a:gd name="connsiteY20" fmla="*/ 219494 h 2943064"/>
                <a:gd name="connsiteX21" fmla="*/ 2053299 w 2873587"/>
                <a:gd name="connsiteY21" fmla="*/ 8501 h 2943064"/>
                <a:gd name="connsiteX22" fmla="*/ 2215070 w 2873587"/>
                <a:gd name="connsiteY22" fmla="*/ 52540 h 2943064"/>
                <a:gd name="connsiteX23" fmla="*/ 2255428 w 2873587"/>
                <a:gd name="connsiteY23" fmla="*/ 133369 h 2943064"/>
                <a:gd name="connsiteX24" fmla="*/ 2259889 w 2873587"/>
                <a:gd name="connsiteY24" fmla="*/ 304118 h 2943064"/>
                <a:gd name="connsiteX25" fmla="*/ 2286227 w 2873587"/>
                <a:gd name="connsiteY25" fmla="*/ 904699 h 2943064"/>
                <a:gd name="connsiteX26" fmla="*/ 2298774 w 2873587"/>
                <a:gd name="connsiteY26" fmla="*/ 1262426 h 2943064"/>
                <a:gd name="connsiteX27" fmla="*/ 2427961 w 2873587"/>
                <a:gd name="connsiteY27" fmla="*/ 1190036 h 2943064"/>
                <a:gd name="connsiteX28" fmla="*/ 2753132 w 2873587"/>
                <a:gd name="connsiteY28" fmla="*/ 1391118 h 2943064"/>
                <a:gd name="connsiteX29" fmla="*/ 2551924 w 2873587"/>
                <a:gd name="connsiteY29" fmla="*/ 1716331 h 2943064"/>
                <a:gd name="connsiteX30" fmla="*/ 2404016 w 2873587"/>
                <a:gd name="connsiteY30" fmla="*/ 1709123 h 2943064"/>
                <a:gd name="connsiteX31" fmla="*/ 2552377 w 2873587"/>
                <a:gd name="connsiteY31" fmla="*/ 2034747 h 2943064"/>
                <a:gd name="connsiteX32" fmla="*/ 2796747 w 2873587"/>
                <a:gd name="connsiteY32" fmla="*/ 2584039 h 2943064"/>
                <a:gd name="connsiteX33" fmla="*/ 2868966 w 2873587"/>
                <a:gd name="connsiteY33" fmla="*/ 2738786 h 2943064"/>
                <a:gd name="connsiteX34" fmla="*/ 2868895 w 2873587"/>
                <a:gd name="connsiteY34" fmla="*/ 2829174 h 2943064"/>
                <a:gd name="connsiteX35" fmla="*/ 2743815 w 2873587"/>
                <a:gd name="connsiteY35" fmla="*/ 2940760 h 2943064"/>
                <a:gd name="connsiteX36" fmla="*/ 2459752 w 2873587"/>
                <a:gd name="connsiteY36" fmla="*/ 2846634 h 2943064"/>
                <a:gd name="connsiteX37" fmla="*/ 2331357 w 2873587"/>
                <a:gd name="connsiteY37" fmla="*/ 2870707 h 2943064"/>
                <a:gd name="connsiteX38" fmla="*/ 2170167 w 2873587"/>
                <a:gd name="connsiteY38" fmla="*/ 2796661 h 2943064"/>
                <a:gd name="connsiteX39" fmla="*/ 2055466 w 2873587"/>
                <a:gd name="connsiteY39" fmla="*/ 2801929 h 2943064"/>
                <a:gd name="connsiteX40" fmla="*/ 1878670 w 2873587"/>
                <a:gd name="connsiteY40" fmla="*/ 2656286 h 2943064"/>
                <a:gd name="connsiteX41" fmla="*/ 1639822 w 2873587"/>
                <a:gd name="connsiteY41" fmla="*/ 2407965 h 2943064"/>
                <a:gd name="connsiteX42" fmla="*/ 1639822 w 2873587"/>
                <a:gd name="connsiteY42" fmla="*/ 2407880 h 2943064"/>
                <a:gd name="connsiteX43" fmla="*/ 1628494 w 2873587"/>
                <a:gd name="connsiteY43" fmla="*/ 2340136 h 2943064"/>
                <a:gd name="connsiteX44" fmla="*/ 1622900 w 2873587"/>
                <a:gd name="connsiteY44" fmla="*/ 2289327 h 2943064"/>
                <a:gd name="connsiteX45" fmla="*/ 1612379 w 2873587"/>
                <a:gd name="connsiteY45" fmla="*/ 2189594 h 2943064"/>
                <a:gd name="connsiteX46" fmla="*/ 1511343 w 2873587"/>
                <a:gd name="connsiteY46" fmla="*/ 2205426 h 2943064"/>
                <a:gd name="connsiteX47" fmla="*/ 1316846 w 2873587"/>
                <a:gd name="connsiteY47" fmla="*/ 2116214 h 2943064"/>
                <a:gd name="connsiteX48" fmla="*/ 1217821 w 2873587"/>
                <a:gd name="connsiteY48" fmla="*/ 1997122 h 2943064"/>
                <a:gd name="connsiteX49" fmla="*/ 1186101 w 2873587"/>
                <a:gd name="connsiteY49" fmla="*/ 2018944 h 2943064"/>
                <a:gd name="connsiteX50" fmla="*/ 928887 w 2873587"/>
                <a:gd name="connsiteY50" fmla="*/ 2003056 h 2943064"/>
                <a:gd name="connsiteX51" fmla="*/ 732479 w 2873587"/>
                <a:gd name="connsiteY51" fmla="*/ 2156614 h 2943064"/>
                <a:gd name="connsiteX52" fmla="*/ 534230 w 2873587"/>
                <a:gd name="connsiteY52" fmla="*/ 2146829 h 2943064"/>
                <a:gd name="connsiteX53" fmla="*/ 482742 w 2873587"/>
                <a:gd name="connsiteY53" fmla="*/ 2119584 h 2943064"/>
                <a:gd name="connsiteX54" fmla="*/ 384651 w 2873587"/>
                <a:gd name="connsiteY54" fmla="*/ 2104885 h 2943064"/>
                <a:gd name="connsiteX55" fmla="*/ 359643 w 2873587"/>
                <a:gd name="connsiteY55" fmla="*/ 2121878 h 2943064"/>
                <a:gd name="connsiteX56" fmla="*/ 179676 w 2873587"/>
                <a:gd name="connsiteY56" fmla="*/ 2142425 h 2943064"/>
                <a:gd name="connsiteX57" fmla="*/ 58220 w 2873587"/>
                <a:gd name="connsiteY57" fmla="*/ 2073618 h 2943064"/>
                <a:gd name="connsiteX58" fmla="*/ 88878 w 2873587"/>
                <a:gd name="connsiteY58" fmla="*/ 2031221 h 2943064"/>
                <a:gd name="connsiteX59" fmla="*/ 261935 w 2873587"/>
                <a:gd name="connsiteY59" fmla="*/ 1978926 h 2943064"/>
                <a:gd name="connsiteX60" fmla="*/ 236446 w 2873587"/>
                <a:gd name="connsiteY60" fmla="*/ 1971931 h 2943064"/>
                <a:gd name="connsiteX61" fmla="*/ 233939 w 2873587"/>
                <a:gd name="connsiteY61" fmla="*/ 1971393 h 2943064"/>
                <a:gd name="connsiteX62" fmla="*/ 196753 w 2873587"/>
                <a:gd name="connsiteY62" fmla="*/ 1980229 h 2943064"/>
                <a:gd name="connsiteX63" fmla="*/ 259938 w 2873587"/>
                <a:gd name="connsiteY63" fmla="*/ 1980469 h 2943064"/>
                <a:gd name="connsiteX64" fmla="*/ 261907 w 2873587"/>
                <a:gd name="connsiteY64" fmla="*/ 1978926 h 2943064"/>
                <a:gd name="connsiteX65" fmla="*/ 1398497 w 2873587"/>
                <a:gd name="connsiteY65" fmla="*/ 1425117 h 2943064"/>
                <a:gd name="connsiteX66" fmla="*/ 1382339 w 2873587"/>
                <a:gd name="connsiteY66" fmla="*/ 1445565 h 2943064"/>
                <a:gd name="connsiteX67" fmla="*/ 1339758 w 2873587"/>
                <a:gd name="connsiteY67" fmla="*/ 1577429 h 2943064"/>
                <a:gd name="connsiteX68" fmla="*/ 1459232 w 2873587"/>
                <a:gd name="connsiteY68" fmla="*/ 1549292 h 2943064"/>
                <a:gd name="connsiteX69" fmla="*/ 1458609 w 2873587"/>
                <a:gd name="connsiteY69" fmla="*/ 1548669 h 2943064"/>
                <a:gd name="connsiteX70" fmla="*/ 1402377 w 2873587"/>
                <a:gd name="connsiteY70" fmla="*/ 1444829 h 2943064"/>
                <a:gd name="connsiteX71" fmla="*/ 1398468 w 2873587"/>
                <a:gd name="connsiteY71" fmla="*/ 1425117 h 2943064"/>
                <a:gd name="connsiteX72" fmla="*/ 1419058 w 2873587"/>
                <a:gd name="connsiteY72" fmla="*/ 1852018 h 2943064"/>
                <a:gd name="connsiteX73" fmla="*/ 1497904 w 2873587"/>
                <a:gd name="connsiteY73" fmla="*/ 1946767 h 2943064"/>
                <a:gd name="connsiteX74" fmla="*/ 1516072 w 2873587"/>
                <a:gd name="connsiteY74" fmla="*/ 1957586 h 2943064"/>
                <a:gd name="connsiteX75" fmla="*/ 1523039 w 2873587"/>
                <a:gd name="connsiteY75" fmla="*/ 1957020 h 2943064"/>
                <a:gd name="connsiteX76" fmla="*/ 1522855 w 2873587"/>
                <a:gd name="connsiteY76" fmla="*/ 1956184 h 2943064"/>
                <a:gd name="connsiteX77" fmla="*/ 1526750 w 2873587"/>
                <a:gd name="connsiteY77" fmla="*/ 1838254 h 2943064"/>
                <a:gd name="connsiteX78" fmla="*/ 1531593 w 2873587"/>
                <a:gd name="connsiteY78" fmla="*/ 1825510 h 29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873587" h="2943064">
                  <a:moveTo>
                    <a:pt x="898" y="1985383"/>
                  </a:moveTo>
                  <a:cubicBezTo>
                    <a:pt x="19802" y="1945733"/>
                    <a:pt x="44456" y="1900065"/>
                    <a:pt x="84205" y="1861945"/>
                  </a:cubicBezTo>
                  <a:cubicBezTo>
                    <a:pt x="128867" y="1817056"/>
                    <a:pt x="195125" y="1792954"/>
                    <a:pt x="260151" y="1798647"/>
                  </a:cubicBezTo>
                  <a:cubicBezTo>
                    <a:pt x="279172" y="1800434"/>
                    <a:pt x="298040" y="1803586"/>
                    <a:pt x="316609" y="1808078"/>
                  </a:cubicBezTo>
                  <a:cubicBezTo>
                    <a:pt x="340706" y="1779600"/>
                    <a:pt x="372639" y="1758830"/>
                    <a:pt x="408441" y="1748348"/>
                  </a:cubicBezTo>
                  <a:cubicBezTo>
                    <a:pt x="417433" y="1733807"/>
                    <a:pt x="427536" y="1719983"/>
                    <a:pt x="438660" y="1706999"/>
                  </a:cubicBezTo>
                  <a:cubicBezTo>
                    <a:pt x="480306" y="1657635"/>
                    <a:pt x="539923" y="1623876"/>
                    <a:pt x="601635" y="1614955"/>
                  </a:cubicBezTo>
                  <a:cubicBezTo>
                    <a:pt x="693353" y="1604094"/>
                    <a:pt x="770514" y="1631197"/>
                    <a:pt x="837537" y="1666741"/>
                  </a:cubicBezTo>
                  <a:cubicBezTo>
                    <a:pt x="889747" y="1594054"/>
                    <a:pt x="966399" y="1514683"/>
                    <a:pt x="1053473" y="1511780"/>
                  </a:cubicBezTo>
                  <a:cubicBezTo>
                    <a:pt x="1068815" y="1511216"/>
                    <a:pt x="1084169" y="1512552"/>
                    <a:pt x="1099183" y="1515760"/>
                  </a:cubicBezTo>
                  <a:cubicBezTo>
                    <a:pt x="1111177" y="1464498"/>
                    <a:pt x="1128651" y="1406000"/>
                    <a:pt x="1155288" y="1345620"/>
                  </a:cubicBezTo>
                  <a:cubicBezTo>
                    <a:pt x="1187503" y="1272395"/>
                    <a:pt x="1241469" y="1219505"/>
                    <a:pt x="1311324" y="1192769"/>
                  </a:cubicBezTo>
                  <a:cubicBezTo>
                    <a:pt x="1331101" y="1185212"/>
                    <a:pt x="1351648" y="1179850"/>
                    <a:pt x="1372597" y="1176782"/>
                  </a:cubicBezTo>
                  <a:cubicBezTo>
                    <a:pt x="1361141" y="1147045"/>
                    <a:pt x="1350563" y="1118058"/>
                    <a:pt x="1340565" y="1090784"/>
                  </a:cubicBezTo>
                  <a:cubicBezTo>
                    <a:pt x="1334693" y="1074736"/>
                    <a:pt x="1328902" y="1059013"/>
                    <a:pt x="1323190" y="1043615"/>
                  </a:cubicBezTo>
                  <a:cubicBezTo>
                    <a:pt x="1315128" y="1022140"/>
                    <a:pt x="1308417" y="1000181"/>
                    <a:pt x="1303096" y="977868"/>
                  </a:cubicBezTo>
                  <a:cubicBezTo>
                    <a:pt x="1262696" y="806382"/>
                    <a:pt x="1337762" y="699313"/>
                    <a:pt x="1406030" y="649057"/>
                  </a:cubicBezTo>
                  <a:cubicBezTo>
                    <a:pt x="1413337" y="555172"/>
                    <a:pt x="1444632" y="484879"/>
                    <a:pt x="1499250" y="439848"/>
                  </a:cubicBezTo>
                  <a:cubicBezTo>
                    <a:pt x="1529370" y="415073"/>
                    <a:pt x="1565697" y="399015"/>
                    <a:pt x="1604293" y="393415"/>
                  </a:cubicBezTo>
                  <a:cubicBezTo>
                    <a:pt x="1628055" y="331675"/>
                    <a:pt x="1665283" y="285355"/>
                    <a:pt x="1715440" y="255221"/>
                  </a:cubicBezTo>
                  <a:cubicBezTo>
                    <a:pt x="1759508" y="228769"/>
                    <a:pt x="1804780" y="220542"/>
                    <a:pt x="1841130" y="219494"/>
                  </a:cubicBezTo>
                  <a:cubicBezTo>
                    <a:pt x="1880228" y="123782"/>
                    <a:pt x="1967231" y="33763"/>
                    <a:pt x="2053299" y="8501"/>
                  </a:cubicBezTo>
                  <a:cubicBezTo>
                    <a:pt x="2116201" y="-9908"/>
                    <a:pt x="2175166" y="6093"/>
                    <a:pt x="2215070" y="52540"/>
                  </a:cubicBezTo>
                  <a:cubicBezTo>
                    <a:pt x="2234895" y="75608"/>
                    <a:pt x="2248065" y="102102"/>
                    <a:pt x="2255428" y="133369"/>
                  </a:cubicBezTo>
                  <a:cubicBezTo>
                    <a:pt x="2266275" y="179377"/>
                    <a:pt x="2263599" y="231686"/>
                    <a:pt x="2259889" y="304118"/>
                  </a:cubicBezTo>
                  <a:cubicBezTo>
                    <a:pt x="2253743" y="423634"/>
                    <a:pt x="2244482" y="604324"/>
                    <a:pt x="2286227" y="904699"/>
                  </a:cubicBezTo>
                  <a:cubicBezTo>
                    <a:pt x="2305033" y="1039679"/>
                    <a:pt x="2309168" y="1159209"/>
                    <a:pt x="2298774" y="1262426"/>
                  </a:cubicBezTo>
                  <a:cubicBezTo>
                    <a:pt x="2334235" y="1226710"/>
                    <a:pt x="2378986" y="1201634"/>
                    <a:pt x="2427961" y="1190036"/>
                  </a:cubicBezTo>
                  <a:cubicBezTo>
                    <a:pt x="2573094" y="1155853"/>
                    <a:pt x="2718991" y="1246099"/>
                    <a:pt x="2753132" y="1391118"/>
                  </a:cubicBezTo>
                  <a:cubicBezTo>
                    <a:pt x="2787274" y="1536137"/>
                    <a:pt x="2697056" y="1682119"/>
                    <a:pt x="2551924" y="1716331"/>
                  </a:cubicBezTo>
                  <a:cubicBezTo>
                    <a:pt x="2502916" y="1727791"/>
                    <a:pt x="2451677" y="1725295"/>
                    <a:pt x="2404016" y="1709123"/>
                  </a:cubicBezTo>
                  <a:cubicBezTo>
                    <a:pt x="2459346" y="1796919"/>
                    <a:pt x="2508800" y="1905460"/>
                    <a:pt x="2552377" y="2034747"/>
                  </a:cubicBezTo>
                  <a:cubicBezTo>
                    <a:pt x="2649080" y="2322350"/>
                    <a:pt x="2737881" y="2479831"/>
                    <a:pt x="2796747" y="2584039"/>
                  </a:cubicBezTo>
                  <a:cubicBezTo>
                    <a:pt x="2832389" y="2647181"/>
                    <a:pt x="2858162" y="2692807"/>
                    <a:pt x="2868966" y="2738786"/>
                  </a:cubicBezTo>
                  <a:cubicBezTo>
                    <a:pt x="2876344" y="2770152"/>
                    <a:pt x="2876330" y="2799677"/>
                    <a:pt x="2868895" y="2829174"/>
                  </a:cubicBezTo>
                  <a:cubicBezTo>
                    <a:pt x="2853899" y="2888521"/>
                    <a:pt x="2808288" y="2929233"/>
                    <a:pt x="2743815" y="2940760"/>
                  </a:cubicBezTo>
                  <a:cubicBezTo>
                    <a:pt x="2655480" y="2956563"/>
                    <a:pt x="2537480" y="2914846"/>
                    <a:pt x="2459752" y="2846634"/>
                  </a:cubicBezTo>
                  <a:cubicBezTo>
                    <a:pt x="2426758" y="2861927"/>
                    <a:pt x="2382577" y="2874771"/>
                    <a:pt x="2331357" y="2870707"/>
                  </a:cubicBezTo>
                  <a:cubicBezTo>
                    <a:pt x="2273030" y="2866175"/>
                    <a:pt x="2219007" y="2841309"/>
                    <a:pt x="2170167" y="2796661"/>
                  </a:cubicBezTo>
                  <a:cubicBezTo>
                    <a:pt x="2133129" y="2808846"/>
                    <a:pt x="2093464" y="2810668"/>
                    <a:pt x="2055466" y="2801929"/>
                  </a:cubicBezTo>
                  <a:cubicBezTo>
                    <a:pt x="1986447" y="2785984"/>
                    <a:pt x="1927114" y="2737073"/>
                    <a:pt x="1878670" y="2656286"/>
                  </a:cubicBezTo>
                  <a:cubicBezTo>
                    <a:pt x="1795122" y="2641814"/>
                    <a:pt x="1680223" y="2579465"/>
                    <a:pt x="1639822" y="2407965"/>
                  </a:cubicBezTo>
                  <a:cubicBezTo>
                    <a:pt x="1639822" y="2407965"/>
                    <a:pt x="1639822" y="2407965"/>
                    <a:pt x="1639822" y="2407880"/>
                  </a:cubicBezTo>
                  <a:cubicBezTo>
                    <a:pt x="1634625" y="2385560"/>
                    <a:pt x="1630841" y="2362933"/>
                    <a:pt x="1628494" y="2340136"/>
                  </a:cubicBezTo>
                  <a:cubicBezTo>
                    <a:pt x="1626766" y="2323539"/>
                    <a:pt x="1624869" y="2306575"/>
                    <a:pt x="1622900" y="2289327"/>
                  </a:cubicBezTo>
                  <a:cubicBezTo>
                    <a:pt x="1619360" y="2257877"/>
                    <a:pt x="1615622" y="2224372"/>
                    <a:pt x="1612379" y="2189594"/>
                  </a:cubicBezTo>
                  <a:cubicBezTo>
                    <a:pt x="1581424" y="2199676"/>
                    <a:pt x="1547339" y="2206077"/>
                    <a:pt x="1511343" y="2205426"/>
                  </a:cubicBezTo>
                  <a:cubicBezTo>
                    <a:pt x="1437382" y="2203939"/>
                    <a:pt x="1370147" y="2173111"/>
                    <a:pt x="1316846" y="2116214"/>
                  </a:cubicBezTo>
                  <a:cubicBezTo>
                    <a:pt x="1281691" y="2078352"/>
                    <a:pt x="1248633" y="2038595"/>
                    <a:pt x="1217821" y="1997122"/>
                  </a:cubicBezTo>
                  <a:cubicBezTo>
                    <a:pt x="1208006" y="2005441"/>
                    <a:pt x="1197379" y="2012751"/>
                    <a:pt x="1186101" y="2018944"/>
                  </a:cubicBezTo>
                  <a:cubicBezTo>
                    <a:pt x="1115694" y="2057631"/>
                    <a:pt x="1031410" y="2052476"/>
                    <a:pt x="928887" y="2003056"/>
                  </a:cubicBezTo>
                  <a:cubicBezTo>
                    <a:pt x="876790" y="2076903"/>
                    <a:pt x="811000" y="2128420"/>
                    <a:pt x="732479" y="2156614"/>
                  </a:cubicBezTo>
                  <a:cubicBezTo>
                    <a:pt x="669011" y="2177784"/>
                    <a:pt x="597401" y="2173989"/>
                    <a:pt x="534230" y="2146829"/>
                  </a:cubicBezTo>
                  <a:cubicBezTo>
                    <a:pt x="516319" y="2139238"/>
                    <a:pt x="499093" y="2130122"/>
                    <a:pt x="482742" y="2119584"/>
                  </a:cubicBezTo>
                  <a:cubicBezTo>
                    <a:pt x="449318" y="2123569"/>
                    <a:pt x="415438" y="2118492"/>
                    <a:pt x="384651" y="2104885"/>
                  </a:cubicBezTo>
                  <a:cubicBezTo>
                    <a:pt x="376419" y="2111031"/>
                    <a:pt x="368083" y="2116695"/>
                    <a:pt x="359643" y="2121878"/>
                  </a:cubicBezTo>
                  <a:cubicBezTo>
                    <a:pt x="305989" y="2154844"/>
                    <a:pt x="238754" y="2162490"/>
                    <a:pt x="179676" y="2142425"/>
                  </a:cubicBezTo>
                  <a:cubicBezTo>
                    <a:pt x="131799" y="2127754"/>
                    <a:pt x="91285" y="2099376"/>
                    <a:pt x="58220" y="2073618"/>
                  </a:cubicBezTo>
                  <a:lnTo>
                    <a:pt x="88878" y="2031221"/>
                  </a:lnTo>
                  <a:close/>
                  <a:moveTo>
                    <a:pt x="261935" y="1978926"/>
                  </a:moveTo>
                  <a:cubicBezTo>
                    <a:pt x="253605" y="1976024"/>
                    <a:pt x="245090" y="1973687"/>
                    <a:pt x="236446" y="1971931"/>
                  </a:cubicBezTo>
                  <a:lnTo>
                    <a:pt x="233939" y="1971393"/>
                  </a:lnTo>
                  <a:cubicBezTo>
                    <a:pt x="222243" y="1968674"/>
                    <a:pt x="209526" y="1972284"/>
                    <a:pt x="196753" y="1980229"/>
                  </a:cubicBezTo>
                  <a:cubicBezTo>
                    <a:pt x="222356" y="1989631"/>
                    <a:pt x="246174" y="1991855"/>
                    <a:pt x="259938" y="1980469"/>
                  </a:cubicBezTo>
                  <a:cubicBezTo>
                    <a:pt x="260547" y="1979988"/>
                    <a:pt x="261227" y="1979492"/>
                    <a:pt x="261907" y="1978926"/>
                  </a:cubicBezTo>
                  <a:close/>
                  <a:moveTo>
                    <a:pt x="1398497" y="1425117"/>
                  </a:moveTo>
                  <a:cubicBezTo>
                    <a:pt x="1394787" y="1426774"/>
                    <a:pt x="1388839" y="1430782"/>
                    <a:pt x="1382339" y="1445565"/>
                  </a:cubicBezTo>
                  <a:cubicBezTo>
                    <a:pt x="1362826" y="1489775"/>
                    <a:pt x="1349473" y="1534480"/>
                    <a:pt x="1339758" y="1577429"/>
                  </a:cubicBezTo>
                  <a:lnTo>
                    <a:pt x="1459232" y="1549292"/>
                  </a:lnTo>
                  <a:cubicBezTo>
                    <a:pt x="1458996" y="1549114"/>
                    <a:pt x="1458787" y="1548904"/>
                    <a:pt x="1458609" y="1548669"/>
                  </a:cubicBezTo>
                  <a:cubicBezTo>
                    <a:pt x="1431321" y="1522373"/>
                    <a:pt x="1412445" y="1487424"/>
                    <a:pt x="1402377" y="1444829"/>
                  </a:cubicBezTo>
                  <a:cubicBezTo>
                    <a:pt x="1400861" y="1438428"/>
                    <a:pt x="1399587" y="1431815"/>
                    <a:pt x="1398468" y="1425117"/>
                  </a:cubicBezTo>
                  <a:close/>
                  <a:moveTo>
                    <a:pt x="1419058" y="1852018"/>
                  </a:moveTo>
                  <a:cubicBezTo>
                    <a:pt x="1443632" y="1884985"/>
                    <a:pt x="1469951" y="1916613"/>
                    <a:pt x="1497904" y="1946767"/>
                  </a:cubicBezTo>
                  <a:cubicBezTo>
                    <a:pt x="1507888" y="1957374"/>
                    <a:pt x="1512985" y="1957515"/>
                    <a:pt x="1516072" y="1957586"/>
                  </a:cubicBezTo>
                  <a:cubicBezTo>
                    <a:pt x="1518406" y="1957588"/>
                    <a:pt x="1520736" y="1957398"/>
                    <a:pt x="1523039" y="1957020"/>
                  </a:cubicBezTo>
                  <a:cubicBezTo>
                    <a:pt x="1523039" y="1956722"/>
                    <a:pt x="1522912" y="1956453"/>
                    <a:pt x="1522855" y="1956184"/>
                  </a:cubicBezTo>
                  <a:cubicBezTo>
                    <a:pt x="1512816" y="1913702"/>
                    <a:pt x="1514147" y="1873953"/>
                    <a:pt x="1526750" y="1838254"/>
                  </a:cubicBezTo>
                  <a:cubicBezTo>
                    <a:pt x="1528279" y="1834006"/>
                    <a:pt x="1529893" y="1829758"/>
                    <a:pt x="1531593" y="1825510"/>
                  </a:cubicBezTo>
                  <a:close/>
                </a:path>
              </a:pathLst>
            </a:custGeom>
            <a:solidFill>
              <a:srgbClr val="FFFFFF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598" name="任意多边形: 形状 478"/>
            <p:cNvSpPr/>
            <p:nvPr/>
          </p:nvSpPr>
          <p:spPr>
            <a:xfrm>
              <a:off x="-8365809" y="4839082"/>
              <a:ext cx="864075" cy="1584650"/>
            </a:xfrm>
            <a:custGeom>
              <a:avLst/>
              <a:gdLst>
                <a:gd name="connsiteX0" fmla="*/ 707030 w 864075"/>
                <a:gd name="connsiteY0" fmla="*/ 1504272 h 1584650"/>
                <a:gd name="connsiteX1" fmla="*/ 847659 w 864075"/>
                <a:gd name="connsiteY1" fmla="*/ 840704 h 1584650"/>
                <a:gd name="connsiteX2" fmla="*/ 793693 w 864075"/>
                <a:gd name="connsiteY2" fmla="*/ 26722 h 1584650"/>
                <a:gd name="connsiteX3" fmla="*/ 530461 w 864075"/>
                <a:gd name="connsiteY3" fmla="*/ 224490 h 1584650"/>
                <a:gd name="connsiteX4" fmla="*/ 294615 w 864075"/>
                <a:gd name="connsiteY4" fmla="*/ 392279 h 1584650"/>
                <a:gd name="connsiteX5" fmla="*/ 113571 w 864075"/>
                <a:gd name="connsiteY5" fmla="*/ 617886 h 1584650"/>
                <a:gd name="connsiteX6" fmla="*/ 27772 w 864075"/>
                <a:gd name="connsiteY6" fmla="*/ 943369 h 1584650"/>
                <a:gd name="connsiteX7" fmla="*/ 439365 w 864075"/>
                <a:gd name="connsiteY7" fmla="*/ 1562699 h 1584650"/>
                <a:gd name="connsiteX8" fmla="*/ 707030 w 864075"/>
                <a:gd name="connsiteY8" fmla="*/ 1504272 h 15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075" h="1584650">
                  <a:moveTo>
                    <a:pt x="707030" y="1504272"/>
                  </a:moveTo>
                  <a:cubicBezTo>
                    <a:pt x="707030" y="1504272"/>
                    <a:pt x="927171" y="1412483"/>
                    <a:pt x="847659" y="840704"/>
                  </a:cubicBezTo>
                  <a:cubicBezTo>
                    <a:pt x="768147" y="268926"/>
                    <a:pt x="869651" y="115113"/>
                    <a:pt x="793693" y="26722"/>
                  </a:cubicBezTo>
                  <a:cubicBezTo>
                    <a:pt x="717735" y="-61669"/>
                    <a:pt x="548445" y="96279"/>
                    <a:pt x="530461" y="224490"/>
                  </a:cubicBezTo>
                  <a:cubicBezTo>
                    <a:pt x="530461" y="224490"/>
                    <a:pt x="344347" y="173851"/>
                    <a:pt x="294615" y="392279"/>
                  </a:cubicBezTo>
                  <a:cubicBezTo>
                    <a:pt x="294615" y="392279"/>
                    <a:pt x="114350" y="357869"/>
                    <a:pt x="113571" y="617886"/>
                  </a:cubicBezTo>
                  <a:cubicBezTo>
                    <a:pt x="113571" y="617886"/>
                    <a:pt x="-65391" y="693660"/>
                    <a:pt x="27772" y="943369"/>
                  </a:cubicBezTo>
                  <a:cubicBezTo>
                    <a:pt x="102710" y="1144224"/>
                    <a:pt x="182619" y="1409849"/>
                    <a:pt x="439365" y="1562699"/>
                  </a:cubicBezTo>
                  <a:cubicBezTo>
                    <a:pt x="565848" y="1637977"/>
                    <a:pt x="707030" y="1504272"/>
                    <a:pt x="707030" y="1504272"/>
                  </a:cubicBezTo>
                  <a:close/>
                </a:path>
              </a:pathLst>
            </a:custGeom>
            <a:solidFill>
              <a:srgbClr val="E01516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599" name="任意多边形: 形状 479"/>
            <p:cNvSpPr/>
            <p:nvPr/>
          </p:nvSpPr>
          <p:spPr>
            <a:xfrm>
              <a:off x="-7873672" y="5059731"/>
              <a:ext cx="147476" cy="954016"/>
            </a:xfrm>
            <a:custGeom>
              <a:avLst/>
              <a:gdLst>
                <a:gd name="connsiteX0" fmla="*/ 38324 w 147476"/>
                <a:gd name="connsiteY0" fmla="*/ 3840 h 954016"/>
                <a:gd name="connsiteX1" fmla="*/ 145251 w 147476"/>
                <a:gd name="connsiteY1" fmla="*/ 955054 h 954016"/>
                <a:gd name="connsiteX2" fmla="*/ 898 w 147476"/>
                <a:gd name="connsiteY2" fmla="*/ 1037 h 95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476" h="954016">
                  <a:moveTo>
                    <a:pt x="38324" y="3840"/>
                  </a:moveTo>
                  <a:cubicBezTo>
                    <a:pt x="38324" y="3840"/>
                    <a:pt x="170117" y="797771"/>
                    <a:pt x="145251" y="955054"/>
                  </a:cubicBezTo>
                  <a:cubicBezTo>
                    <a:pt x="145251" y="955054"/>
                    <a:pt x="73556" y="228612"/>
                    <a:pt x="898" y="1037"/>
                  </a:cubicBezTo>
                  <a:close/>
                </a:path>
              </a:pathLst>
            </a:custGeom>
            <a:solidFill>
              <a:srgbClr val="F52829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600" name="任意多边形: 形状 480"/>
            <p:cNvSpPr/>
            <p:nvPr/>
          </p:nvSpPr>
          <p:spPr>
            <a:xfrm>
              <a:off x="-8123494" y="5230325"/>
              <a:ext cx="232659" cy="769786"/>
            </a:xfrm>
            <a:custGeom>
              <a:avLst/>
              <a:gdLst>
                <a:gd name="connsiteX0" fmla="*/ 52301 w 232659"/>
                <a:gd name="connsiteY0" fmla="*/ 1037 h 769786"/>
                <a:gd name="connsiteX1" fmla="*/ 233557 w 232659"/>
                <a:gd name="connsiteY1" fmla="*/ 770823 h 769786"/>
                <a:gd name="connsiteX2" fmla="*/ 898 w 232659"/>
                <a:gd name="connsiteY2" fmla="*/ 2793 h 769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659" h="769786">
                  <a:moveTo>
                    <a:pt x="52301" y="1037"/>
                  </a:moveTo>
                  <a:cubicBezTo>
                    <a:pt x="52301" y="1037"/>
                    <a:pt x="160049" y="349261"/>
                    <a:pt x="233557" y="770823"/>
                  </a:cubicBezTo>
                  <a:cubicBezTo>
                    <a:pt x="233557" y="770823"/>
                    <a:pt x="50148" y="15268"/>
                    <a:pt x="898" y="2793"/>
                  </a:cubicBezTo>
                  <a:close/>
                </a:path>
              </a:pathLst>
            </a:custGeom>
            <a:solidFill>
              <a:srgbClr val="F52829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601" name="任意多边形: 形状 481"/>
            <p:cNvSpPr/>
            <p:nvPr/>
          </p:nvSpPr>
          <p:spPr>
            <a:xfrm>
              <a:off x="-8283240" y="5455932"/>
              <a:ext cx="206745" cy="520814"/>
            </a:xfrm>
            <a:custGeom>
              <a:avLst/>
              <a:gdLst>
                <a:gd name="connsiteX0" fmla="*/ 31003 w 206745"/>
                <a:gd name="connsiteY0" fmla="*/ 1037 h 520814"/>
                <a:gd name="connsiteX1" fmla="*/ 207643 w 206745"/>
                <a:gd name="connsiteY1" fmla="*/ 521851 h 520814"/>
                <a:gd name="connsiteX2" fmla="*/ 898 w 206745"/>
                <a:gd name="connsiteY2" fmla="*/ 22858 h 5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45" h="520814">
                  <a:moveTo>
                    <a:pt x="31003" y="1037"/>
                  </a:moveTo>
                  <a:cubicBezTo>
                    <a:pt x="31003" y="1037"/>
                    <a:pt x="99640" y="82531"/>
                    <a:pt x="207643" y="521851"/>
                  </a:cubicBezTo>
                  <a:cubicBezTo>
                    <a:pt x="207643" y="521851"/>
                    <a:pt x="56705" y="70353"/>
                    <a:pt x="898" y="22858"/>
                  </a:cubicBezTo>
                  <a:close/>
                </a:path>
              </a:pathLst>
            </a:custGeom>
            <a:solidFill>
              <a:srgbClr val="F52829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602" name="任意多边形: 形状 482"/>
            <p:cNvSpPr/>
            <p:nvPr/>
          </p:nvSpPr>
          <p:spPr>
            <a:xfrm>
              <a:off x="-8053435" y="6278258"/>
              <a:ext cx="1121946" cy="1355551"/>
            </a:xfrm>
            <a:custGeom>
              <a:avLst/>
              <a:gdLst>
                <a:gd name="connsiteX0" fmla="*/ 382619 w 1121946"/>
                <a:gd name="connsiteY0" fmla="*/ 13976 h 1355551"/>
                <a:gd name="connsiteX1" fmla="*/ 804607 w 1121946"/>
                <a:gd name="connsiteY1" fmla="*/ 545000 h 1355551"/>
                <a:gd name="connsiteX2" fmla="*/ 1119525 w 1121946"/>
                <a:gd name="connsiteY2" fmla="*/ 1297596 h 1355551"/>
                <a:gd name="connsiteX3" fmla="*/ 795728 w 1121946"/>
                <a:gd name="connsiteY3" fmla="*/ 1238008 h 1355551"/>
                <a:gd name="connsiteX4" fmla="*/ 509768 w 1121946"/>
                <a:gd name="connsiteY4" fmla="*/ 1193147 h 1355551"/>
                <a:gd name="connsiteX5" fmla="*/ 247102 w 1121946"/>
                <a:gd name="connsiteY5" fmla="*/ 1071989 h 1355551"/>
                <a:gd name="connsiteX6" fmla="*/ 25035 w 1121946"/>
                <a:gd name="connsiteY6" fmla="*/ 818924 h 1355551"/>
                <a:gd name="connsiteX7" fmla="*/ 117079 w 1121946"/>
                <a:gd name="connsiteY7" fmla="*/ 81069 h 1355551"/>
                <a:gd name="connsiteX8" fmla="*/ 382619 w 1121946"/>
                <a:gd name="connsiteY8" fmla="*/ 13976 h 135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1946" h="1355551">
                  <a:moveTo>
                    <a:pt x="382619" y="13976"/>
                  </a:moveTo>
                  <a:cubicBezTo>
                    <a:pt x="382619" y="13976"/>
                    <a:pt x="620518" y="-2125"/>
                    <a:pt x="804607" y="545000"/>
                  </a:cubicBezTo>
                  <a:cubicBezTo>
                    <a:pt x="988695" y="1092125"/>
                    <a:pt x="1148031" y="1184523"/>
                    <a:pt x="1119525" y="1297596"/>
                  </a:cubicBezTo>
                  <a:cubicBezTo>
                    <a:pt x="1091020" y="1410669"/>
                    <a:pt x="869009" y="1344723"/>
                    <a:pt x="795728" y="1238008"/>
                  </a:cubicBezTo>
                  <a:cubicBezTo>
                    <a:pt x="795728" y="1238008"/>
                    <a:pt x="651742" y="1366459"/>
                    <a:pt x="509768" y="1193147"/>
                  </a:cubicBezTo>
                  <a:cubicBezTo>
                    <a:pt x="509768" y="1193147"/>
                    <a:pt x="363786" y="1304294"/>
                    <a:pt x="247102" y="1071989"/>
                  </a:cubicBezTo>
                  <a:cubicBezTo>
                    <a:pt x="247102" y="1071989"/>
                    <a:pt x="53101" y="1083997"/>
                    <a:pt x="25035" y="818924"/>
                  </a:cubicBezTo>
                  <a:cubicBezTo>
                    <a:pt x="2463" y="605806"/>
                    <a:pt x="-44522" y="332435"/>
                    <a:pt x="117079" y="81069"/>
                  </a:cubicBezTo>
                  <a:cubicBezTo>
                    <a:pt x="196648" y="-42667"/>
                    <a:pt x="382619" y="13976"/>
                    <a:pt x="382619" y="13976"/>
                  </a:cubicBezTo>
                  <a:close/>
                </a:path>
              </a:pathLst>
            </a:custGeom>
            <a:solidFill>
              <a:srgbClr val="E01516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603" name="任意多边形: 形状 483"/>
            <p:cNvSpPr/>
            <p:nvPr/>
          </p:nvSpPr>
          <p:spPr>
            <a:xfrm>
              <a:off x="-7587415" y="6616326"/>
              <a:ext cx="328767" cy="918161"/>
            </a:xfrm>
            <a:custGeom>
              <a:avLst/>
              <a:gdLst>
                <a:gd name="connsiteX0" fmla="*/ 329665 w 328767"/>
                <a:gd name="connsiteY0" fmla="*/ 899997 h 918161"/>
                <a:gd name="connsiteX1" fmla="*/ 898 w 328767"/>
                <a:gd name="connsiteY1" fmla="*/ 1037 h 918161"/>
                <a:gd name="connsiteX2" fmla="*/ 297379 w 328767"/>
                <a:gd name="connsiteY2" fmla="*/ 919198 h 91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8767" h="918161">
                  <a:moveTo>
                    <a:pt x="329665" y="899997"/>
                  </a:moveTo>
                  <a:cubicBezTo>
                    <a:pt x="329665" y="899997"/>
                    <a:pt x="93437" y="130705"/>
                    <a:pt x="898" y="1037"/>
                  </a:cubicBezTo>
                  <a:cubicBezTo>
                    <a:pt x="898" y="1037"/>
                    <a:pt x="260844" y="683126"/>
                    <a:pt x="297379" y="919198"/>
                  </a:cubicBezTo>
                  <a:close/>
                </a:path>
              </a:pathLst>
            </a:custGeom>
            <a:solidFill>
              <a:srgbClr val="F52829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604" name="任意多边形: 形状 484"/>
            <p:cNvSpPr/>
            <p:nvPr/>
          </p:nvSpPr>
          <p:spPr>
            <a:xfrm>
              <a:off x="-7725863" y="6700582"/>
              <a:ext cx="181256" cy="791126"/>
            </a:xfrm>
            <a:custGeom>
              <a:avLst/>
              <a:gdLst>
                <a:gd name="connsiteX0" fmla="*/ 182154 w 181256"/>
                <a:gd name="connsiteY0" fmla="*/ 770880 h 791126"/>
                <a:gd name="connsiteX1" fmla="*/ 898 w 181256"/>
                <a:gd name="connsiteY1" fmla="*/ 1037 h 791126"/>
                <a:gd name="connsiteX2" fmla="*/ 135424 w 181256"/>
                <a:gd name="connsiteY2" fmla="*/ 792163 h 79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256" h="791126">
                  <a:moveTo>
                    <a:pt x="182154" y="770880"/>
                  </a:moveTo>
                  <a:cubicBezTo>
                    <a:pt x="182154" y="770880"/>
                    <a:pt x="123203" y="411129"/>
                    <a:pt x="898" y="1037"/>
                  </a:cubicBezTo>
                  <a:cubicBezTo>
                    <a:pt x="898" y="1037"/>
                    <a:pt x="173898" y="759112"/>
                    <a:pt x="135424" y="792163"/>
                  </a:cubicBezTo>
                  <a:close/>
                </a:path>
              </a:pathLst>
            </a:custGeom>
            <a:solidFill>
              <a:srgbClr val="F52829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605" name="任意多边形: 形状 485"/>
            <p:cNvSpPr/>
            <p:nvPr/>
          </p:nvSpPr>
          <p:spPr>
            <a:xfrm>
              <a:off x="-7881616" y="6804379"/>
              <a:ext cx="77156" cy="544887"/>
            </a:xfrm>
            <a:custGeom>
              <a:avLst/>
              <a:gdLst>
                <a:gd name="connsiteX0" fmla="*/ 75241 w 77156"/>
                <a:gd name="connsiteY0" fmla="*/ 545924 h 544887"/>
                <a:gd name="connsiteX1" fmla="*/ 898 w 77156"/>
                <a:gd name="connsiteY1" fmla="*/ 1037 h 544887"/>
                <a:gd name="connsiteX2" fmla="*/ 38522 w 77156"/>
                <a:gd name="connsiteY2" fmla="*/ 539793 h 54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156" h="544887">
                  <a:moveTo>
                    <a:pt x="75241" y="545924"/>
                  </a:moveTo>
                  <a:cubicBezTo>
                    <a:pt x="75241" y="545924"/>
                    <a:pt x="100291" y="442367"/>
                    <a:pt x="898" y="1037"/>
                  </a:cubicBezTo>
                  <a:cubicBezTo>
                    <a:pt x="898" y="1037"/>
                    <a:pt x="67325" y="472459"/>
                    <a:pt x="38522" y="539793"/>
                  </a:cubicBezTo>
                  <a:close/>
                </a:path>
              </a:pathLst>
            </a:custGeom>
            <a:solidFill>
              <a:srgbClr val="F52829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606" name="任意多边形: 形状 486"/>
            <p:cNvSpPr/>
            <p:nvPr/>
          </p:nvSpPr>
          <p:spPr>
            <a:xfrm>
              <a:off x="-8141246" y="6511375"/>
              <a:ext cx="217839" cy="309254"/>
            </a:xfrm>
            <a:custGeom>
              <a:avLst/>
              <a:gdLst>
                <a:gd name="connsiteX0" fmla="*/ 59772 w 217839"/>
                <a:gd name="connsiteY0" fmla="*/ 303259 h 309254"/>
                <a:gd name="connsiteX1" fmla="*/ 7208 w 217839"/>
                <a:gd name="connsiteY1" fmla="*/ 116466 h 309254"/>
                <a:gd name="connsiteX2" fmla="*/ 164872 w 217839"/>
                <a:gd name="connsiteY2" fmla="*/ 11224 h 309254"/>
                <a:gd name="connsiteX3" fmla="*/ 206434 w 217839"/>
                <a:gd name="connsiteY3" fmla="*/ 218267 h 309254"/>
                <a:gd name="connsiteX4" fmla="*/ 59772 w 217839"/>
                <a:gd name="connsiteY4" fmla="*/ 303259 h 30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839" h="309254">
                  <a:moveTo>
                    <a:pt x="59772" y="303259"/>
                  </a:moveTo>
                  <a:cubicBezTo>
                    <a:pt x="59772" y="303259"/>
                    <a:pt x="-22020" y="199051"/>
                    <a:pt x="7208" y="116466"/>
                  </a:cubicBezTo>
                  <a:cubicBezTo>
                    <a:pt x="36435" y="33881"/>
                    <a:pt x="113412" y="-23158"/>
                    <a:pt x="164872" y="11224"/>
                  </a:cubicBezTo>
                  <a:cubicBezTo>
                    <a:pt x="220099" y="48283"/>
                    <a:pt x="230747" y="154247"/>
                    <a:pt x="206434" y="218267"/>
                  </a:cubicBezTo>
                  <a:cubicBezTo>
                    <a:pt x="175365" y="300059"/>
                    <a:pt x="117986" y="323920"/>
                    <a:pt x="59772" y="303259"/>
                  </a:cubicBezTo>
                  <a:close/>
                </a:path>
              </a:pathLst>
            </a:custGeom>
            <a:solidFill>
              <a:srgbClr val="F52829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607" name="任意多边形: 形状 487"/>
            <p:cNvSpPr/>
            <p:nvPr/>
          </p:nvSpPr>
          <p:spPr>
            <a:xfrm>
              <a:off x="-8263485" y="6034684"/>
              <a:ext cx="242320" cy="280586"/>
            </a:xfrm>
            <a:custGeom>
              <a:avLst/>
              <a:gdLst>
                <a:gd name="connsiteX0" fmla="*/ 6504 w 242320"/>
                <a:gd name="connsiteY0" fmla="*/ 34704 h 280586"/>
                <a:gd name="connsiteX1" fmla="*/ 42812 w 242320"/>
                <a:gd name="connsiteY1" fmla="*/ 225392 h 280586"/>
                <a:gd name="connsiteX2" fmla="*/ 230879 w 242320"/>
                <a:gd name="connsiteY2" fmla="*/ 249196 h 280586"/>
                <a:gd name="connsiteX3" fmla="*/ 175653 w 242320"/>
                <a:gd name="connsiteY3" fmla="*/ 45353 h 280586"/>
                <a:gd name="connsiteX4" fmla="*/ 6504 w 242320"/>
                <a:gd name="connsiteY4" fmla="*/ 34704 h 280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20" h="280586">
                  <a:moveTo>
                    <a:pt x="6504" y="34704"/>
                  </a:moveTo>
                  <a:cubicBezTo>
                    <a:pt x="6504" y="34704"/>
                    <a:pt x="-20160" y="164529"/>
                    <a:pt x="42812" y="225392"/>
                  </a:cubicBezTo>
                  <a:cubicBezTo>
                    <a:pt x="105784" y="286254"/>
                    <a:pt x="200250" y="303006"/>
                    <a:pt x="230879" y="249196"/>
                  </a:cubicBezTo>
                  <a:cubicBezTo>
                    <a:pt x="263746" y="191421"/>
                    <a:pt x="226022" y="91899"/>
                    <a:pt x="175653" y="45353"/>
                  </a:cubicBezTo>
                  <a:cubicBezTo>
                    <a:pt x="111349" y="-14065"/>
                    <a:pt x="49397" y="-9760"/>
                    <a:pt x="6504" y="34704"/>
                  </a:cubicBezTo>
                  <a:close/>
                </a:path>
              </a:pathLst>
            </a:custGeom>
            <a:solidFill>
              <a:srgbClr val="E01516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608" name="任意多边形: 形状 488"/>
            <p:cNvSpPr/>
            <p:nvPr/>
          </p:nvSpPr>
          <p:spPr>
            <a:xfrm>
              <a:off x="-9663861" y="6635926"/>
              <a:ext cx="839528" cy="224105"/>
            </a:xfrm>
            <a:custGeom>
              <a:avLst/>
              <a:gdLst>
                <a:gd name="connsiteX0" fmla="*/ 840426 w 839528"/>
                <a:gd name="connsiteY0" fmla="*/ 23239 h 224105"/>
                <a:gd name="connsiteX1" fmla="*/ 640364 w 839528"/>
                <a:gd name="connsiteY1" fmla="*/ 215824 h 224105"/>
                <a:gd name="connsiteX2" fmla="*/ 496704 w 839528"/>
                <a:gd name="connsiteY2" fmla="*/ 207724 h 224105"/>
                <a:gd name="connsiteX3" fmla="*/ 389083 w 839528"/>
                <a:gd name="connsiteY3" fmla="*/ 137784 h 224105"/>
                <a:gd name="connsiteX4" fmla="*/ 183754 w 839528"/>
                <a:gd name="connsiteY4" fmla="*/ 27983 h 224105"/>
                <a:gd name="connsiteX5" fmla="*/ 898 w 839528"/>
                <a:gd name="connsiteY5" fmla="*/ 146267 h 224105"/>
                <a:gd name="connsiteX6" fmla="*/ 68585 w 839528"/>
                <a:gd name="connsiteY6" fmla="*/ 44466 h 224105"/>
                <a:gd name="connsiteX7" fmla="*/ 186629 w 839528"/>
                <a:gd name="connsiteY7" fmla="*/ 1573 h 224105"/>
                <a:gd name="connsiteX8" fmla="*/ 417985 w 839528"/>
                <a:gd name="connsiteY8" fmla="*/ 93476 h 224105"/>
                <a:gd name="connsiteX9" fmla="*/ 519361 w 839528"/>
                <a:gd name="connsiteY9" fmla="*/ 145502 h 224105"/>
                <a:gd name="connsiteX10" fmla="*/ 612907 w 839528"/>
                <a:gd name="connsiteY10" fmla="*/ 141254 h 224105"/>
                <a:gd name="connsiteX11" fmla="*/ 708151 w 839528"/>
                <a:gd name="connsiteY11" fmla="*/ 54449 h 22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9528" h="224105">
                  <a:moveTo>
                    <a:pt x="840426" y="23239"/>
                  </a:moveTo>
                  <a:cubicBezTo>
                    <a:pt x="800011" y="105243"/>
                    <a:pt x="737492" y="180875"/>
                    <a:pt x="640364" y="215824"/>
                  </a:cubicBezTo>
                  <a:cubicBezTo>
                    <a:pt x="592218" y="231882"/>
                    <a:pt x="539016" y="225892"/>
                    <a:pt x="496704" y="207724"/>
                  </a:cubicBezTo>
                  <a:cubicBezTo>
                    <a:pt x="453231" y="189584"/>
                    <a:pt x="420237" y="160173"/>
                    <a:pt x="389083" y="137784"/>
                  </a:cubicBezTo>
                  <a:cubicBezTo>
                    <a:pt x="324780" y="91904"/>
                    <a:pt x="258508" y="42653"/>
                    <a:pt x="183754" y="27983"/>
                  </a:cubicBezTo>
                  <a:cubicBezTo>
                    <a:pt x="105870" y="9871"/>
                    <a:pt x="39712" y="77970"/>
                    <a:pt x="898" y="146267"/>
                  </a:cubicBezTo>
                  <a:cubicBezTo>
                    <a:pt x="18287" y="109803"/>
                    <a:pt x="38197" y="73637"/>
                    <a:pt x="68585" y="44466"/>
                  </a:cubicBezTo>
                  <a:cubicBezTo>
                    <a:pt x="98224" y="14729"/>
                    <a:pt x="143099" y="-2264"/>
                    <a:pt x="186629" y="1573"/>
                  </a:cubicBezTo>
                  <a:cubicBezTo>
                    <a:pt x="273844" y="9659"/>
                    <a:pt x="346998" y="54166"/>
                    <a:pt x="417985" y="93476"/>
                  </a:cubicBezTo>
                  <a:cubicBezTo>
                    <a:pt x="454718" y="114717"/>
                    <a:pt x="486140" y="136043"/>
                    <a:pt x="519361" y="145502"/>
                  </a:cubicBezTo>
                  <a:cubicBezTo>
                    <a:pt x="552582" y="154961"/>
                    <a:pt x="584953" y="154126"/>
                    <a:pt x="612907" y="141254"/>
                  </a:cubicBezTo>
                  <a:cubicBezTo>
                    <a:pt x="669294" y="116034"/>
                    <a:pt x="670512" y="96846"/>
                    <a:pt x="708151" y="54449"/>
                  </a:cubicBezTo>
                  <a:close/>
                </a:path>
              </a:pathLst>
            </a:custGeom>
            <a:solidFill>
              <a:srgbClr val="E01516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609" name="任意多边形: 形状 489"/>
            <p:cNvSpPr/>
            <p:nvPr/>
          </p:nvSpPr>
          <p:spPr>
            <a:xfrm>
              <a:off x="-9231083" y="6114813"/>
              <a:ext cx="2155901" cy="633490"/>
            </a:xfrm>
            <a:custGeom>
              <a:avLst/>
              <a:gdLst>
                <a:gd name="connsiteX0" fmla="*/ 31380 w 2155901"/>
                <a:gd name="connsiteY0" fmla="*/ 633490 h 633490"/>
                <a:gd name="connsiteX1" fmla="*/ 0 w 2155901"/>
                <a:gd name="connsiteY1" fmla="*/ 500296 h 633490"/>
                <a:gd name="connsiteX2" fmla="*/ 2124522 w 2155901"/>
                <a:gd name="connsiteY2" fmla="*/ 0 h 633490"/>
                <a:gd name="connsiteX3" fmla="*/ 2155902 w 2155901"/>
                <a:gd name="connsiteY3" fmla="*/ 133251 h 633490"/>
                <a:gd name="connsiteX4" fmla="*/ 31380 w 2155901"/>
                <a:gd name="connsiteY4" fmla="*/ 633490 h 63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5901" h="633490">
                  <a:moveTo>
                    <a:pt x="31380" y="633490"/>
                  </a:moveTo>
                  <a:lnTo>
                    <a:pt x="0" y="500296"/>
                  </a:lnTo>
                  <a:lnTo>
                    <a:pt x="2124522" y="0"/>
                  </a:lnTo>
                  <a:lnTo>
                    <a:pt x="2155902" y="133251"/>
                  </a:lnTo>
                  <a:lnTo>
                    <a:pt x="31380" y="633490"/>
                  </a:lnTo>
                  <a:close/>
                </a:path>
              </a:pathLst>
            </a:custGeom>
            <a:solidFill>
              <a:srgbClr val="EAE9EC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610" name="任意多边形: 形状 490"/>
            <p:cNvSpPr/>
            <p:nvPr/>
          </p:nvSpPr>
          <p:spPr>
            <a:xfrm>
              <a:off x="-9386562" y="6578927"/>
              <a:ext cx="231627" cy="231558"/>
            </a:xfrm>
            <a:custGeom>
              <a:avLst/>
              <a:gdLst>
                <a:gd name="connsiteX0" fmla="*/ 143236 w 231627"/>
                <a:gd name="connsiteY0" fmla="*/ 229477 h 231558"/>
                <a:gd name="connsiteX1" fmla="*/ 4021 w 231627"/>
                <a:gd name="connsiteY1" fmla="*/ 143405 h 231558"/>
                <a:gd name="connsiteX2" fmla="*/ 4008 w 231627"/>
                <a:gd name="connsiteY2" fmla="*/ 143352 h 231558"/>
                <a:gd name="connsiteX3" fmla="*/ 90116 w 231627"/>
                <a:gd name="connsiteY3" fmla="*/ 4159 h 231558"/>
                <a:gd name="connsiteX4" fmla="*/ 90204 w 231627"/>
                <a:gd name="connsiteY4" fmla="*/ 4138 h 231558"/>
                <a:gd name="connsiteX5" fmla="*/ 229432 w 231627"/>
                <a:gd name="connsiteY5" fmla="*/ 90292 h 231558"/>
                <a:gd name="connsiteX6" fmla="*/ 143236 w 231627"/>
                <a:gd name="connsiteY6" fmla="*/ 229477 h 23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627" h="231558">
                  <a:moveTo>
                    <a:pt x="143236" y="229477"/>
                  </a:moveTo>
                  <a:cubicBezTo>
                    <a:pt x="81025" y="244152"/>
                    <a:pt x="18696" y="205616"/>
                    <a:pt x="4021" y="143405"/>
                  </a:cubicBezTo>
                  <a:cubicBezTo>
                    <a:pt x="4017" y="143387"/>
                    <a:pt x="4013" y="143369"/>
                    <a:pt x="4008" y="143352"/>
                  </a:cubicBezTo>
                  <a:cubicBezTo>
                    <a:pt x="-10651" y="81137"/>
                    <a:pt x="27901" y="18818"/>
                    <a:pt x="90116" y="4159"/>
                  </a:cubicBezTo>
                  <a:cubicBezTo>
                    <a:pt x="90146" y="4152"/>
                    <a:pt x="90175" y="4145"/>
                    <a:pt x="90204" y="4138"/>
                  </a:cubicBezTo>
                  <a:cubicBezTo>
                    <a:pt x="152438" y="-10498"/>
                    <a:pt x="214760" y="28066"/>
                    <a:pt x="229432" y="90292"/>
                  </a:cubicBezTo>
                  <a:cubicBezTo>
                    <a:pt x="244047" y="152526"/>
                    <a:pt x="205463" y="214831"/>
                    <a:pt x="143236" y="229477"/>
                  </a:cubicBezTo>
                  <a:close/>
                </a:path>
              </a:pathLst>
            </a:custGeom>
            <a:solidFill>
              <a:srgbClr val="EAE9EC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611" name="任意多边形: 形状 491"/>
            <p:cNvSpPr/>
            <p:nvPr/>
          </p:nvSpPr>
          <p:spPr>
            <a:xfrm>
              <a:off x="-8588133" y="6011388"/>
              <a:ext cx="410771" cy="452300"/>
            </a:xfrm>
            <a:custGeom>
              <a:avLst/>
              <a:gdLst>
                <a:gd name="connsiteX0" fmla="*/ 104553 w 410771"/>
                <a:gd name="connsiteY0" fmla="*/ 428938 h 452300"/>
                <a:gd name="connsiteX1" fmla="*/ 171562 w 410771"/>
                <a:gd name="connsiteY1" fmla="*/ 169062 h 452300"/>
                <a:gd name="connsiteX2" fmla="*/ 230413 w 410771"/>
                <a:gd name="connsiteY2" fmla="*/ 108610 h 452300"/>
                <a:gd name="connsiteX3" fmla="*/ 370844 w 410771"/>
                <a:gd name="connsiteY3" fmla="*/ 119755 h 452300"/>
                <a:gd name="connsiteX4" fmla="*/ 411670 w 410771"/>
                <a:gd name="connsiteY4" fmla="*/ 28985 h 452300"/>
                <a:gd name="connsiteX5" fmla="*/ 195224 w 410771"/>
                <a:gd name="connsiteY5" fmla="*/ 15546 h 452300"/>
                <a:gd name="connsiteX6" fmla="*/ 80523 w 410771"/>
                <a:gd name="connsiteY6" fmla="*/ 128973 h 452300"/>
                <a:gd name="connsiteX7" fmla="*/ 898 w 410771"/>
                <a:gd name="connsiteY7" fmla="*/ 453337 h 45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0771" h="452300">
                  <a:moveTo>
                    <a:pt x="104553" y="428938"/>
                  </a:moveTo>
                  <a:cubicBezTo>
                    <a:pt x="115273" y="350134"/>
                    <a:pt x="131459" y="259987"/>
                    <a:pt x="171562" y="169062"/>
                  </a:cubicBezTo>
                  <a:cubicBezTo>
                    <a:pt x="185057" y="138432"/>
                    <a:pt x="204315" y="118721"/>
                    <a:pt x="230413" y="108610"/>
                  </a:cubicBezTo>
                  <a:cubicBezTo>
                    <a:pt x="281023" y="88927"/>
                    <a:pt x="348881" y="110026"/>
                    <a:pt x="370844" y="119755"/>
                  </a:cubicBezTo>
                  <a:lnTo>
                    <a:pt x="411670" y="28985"/>
                  </a:lnTo>
                  <a:cubicBezTo>
                    <a:pt x="407053" y="26846"/>
                    <a:pt x="295283" y="-22843"/>
                    <a:pt x="195224" y="15546"/>
                  </a:cubicBezTo>
                  <a:cubicBezTo>
                    <a:pt x="143538" y="35371"/>
                    <a:pt x="104992" y="73449"/>
                    <a:pt x="80523" y="128973"/>
                  </a:cubicBezTo>
                  <a:cubicBezTo>
                    <a:pt x="28228" y="247526"/>
                    <a:pt x="12552" y="360245"/>
                    <a:pt x="898" y="453337"/>
                  </a:cubicBezTo>
                  <a:close/>
                </a:path>
              </a:pathLst>
            </a:custGeom>
            <a:solidFill>
              <a:srgbClr val="E01516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612" name="任意多边形: 形状 492"/>
            <p:cNvSpPr/>
            <p:nvPr/>
          </p:nvSpPr>
          <p:spPr>
            <a:xfrm>
              <a:off x="-9627864" y="6450434"/>
              <a:ext cx="1121792" cy="392535"/>
            </a:xfrm>
            <a:custGeom>
              <a:avLst/>
              <a:gdLst>
                <a:gd name="connsiteX0" fmla="*/ 691526 w 1121792"/>
                <a:gd name="connsiteY0" fmla="*/ 152528 h 392535"/>
                <a:gd name="connsiteX1" fmla="*/ 840680 w 1121792"/>
                <a:gd name="connsiteY1" fmla="*/ 241853 h 392535"/>
                <a:gd name="connsiteX2" fmla="*/ 1047426 w 1121792"/>
                <a:gd name="connsiteY2" fmla="*/ 268347 h 392535"/>
                <a:gd name="connsiteX3" fmla="*/ 1122690 w 1121792"/>
                <a:gd name="connsiteY3" fmla="*/ 135591 h 392535"/>
                <a:gd name="connsiteX4" fmla="*/ 1013908 w 1121792"/>
                <a:gd name="connsiteY4" fmla="*/ 161208 h 392535"/>
                <a:gd name="connsiteX5" fmla="*/ 999620 w 1121792"/>
                <a:gd name="connsiteY5" fmla="*/ 181132 h 392535"/>
                <a:gd name="connsiteX6" fmla="*/ 883233 w 1121792"/>
                <a:gd name="connsiteY6" fmla="*/ 151990 h 392535"/>
                <a:gd name="connsiteX7" fmla="*/ 758124 w 1121792"/>
                <a:gd name="connsiteY7" fmla="*/ 80818 h 392535"/>
                <a:gd name="connsiteX8" fmla="*/ 509222 w 1121792"/>
                <a:gd name="connsiteY8" fmla="*/ 2850 h 392535"/>
                <a:gd name="connsiteX9" fmla="*/ 391859 w 1121792"/>
                <a:gd name="connsiteY9" fmla="*/ 69929 h 392535"/>
                <a:gd name="connsiteX10" fmla="*/ 330713 w 1121792"/>
                <a:gd name="connsiteY10" fmla="*/ 173754 h 392535"/>
                <a:gd name="connsiteX11" fmla="*/ 204216 w 1121792"/>
                <a:gd name="connsiteY11" fmla="*/ 352178 h 392535"/>
                <a:gd name="connsiteX12" fmla="*/ 898 w 1121792"/>
                <a:gd name="connsiteY12" fmla="*/ 329521 h 392535"/>
                <a:gd name="connsiteX13" fmla="*/ 100546 w 1121792"/>
                <a:gd name="connsiteY13" fmla="*/ 386589 h 392535"/>
                <a:gd name="connsiteX14" fmla="*/ 217598 w 1121792"/>
                <a:gd name="connsiteY14" fmla="*/ 373221 h 392535"/>
                <a:gd name="connsiteX15" fmla="*/ 373648 w 1121792"/>
                <a:gd name="connsiteY15" fmla="*/ 199045 h 392535"/>
                <a:gd name="connsiteX16" fmla="*/ 437017 w 1121792"/>
                <a:gd name="connsiteY16" fmla="*/ 112807 h 392535"/>
                <a:gd name="connsiteX17" fmla="*/ 517478 w 1121792"/>
                <a:gd name="connsiteY17" fmla="*/ 77150 h 392535"/>
                <a:gd name="connsiteX18" fmla="*/ 691526 w 1121792"/>
                <a:gd name="connsiteY18" fmla="*/ 152528 h 39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21792" h="392535">
                  <a:moveTo>
                    <a:pt x="691526" y="152528"/>
                  </a:moveTo>
                  <a:cubicBezTo>
                    <a:pt x="745124" y="186796"/>
                    <a:pt x="802121" y="221773"/>
                    <a:pt x="840680" y="241853"/>
                  </a:cubicBezTo>
                  <a:cubicBezTo>
                    <a:pt x="933419" y="290551"/>
                    <a:pt x="998940" y="294998"/>
                    <a:pt x="1047426" y="268347"/>
                  </a:cubicBezTo>
                  <a:cubicBezTo>
                    <a:pt x="1092103" y="243835"/>
                    <a:pt x="1110837" y="196128"/>
                    <a:pt x="1122690" y="135591"/>
                  </a:cubicBezTo>
                  <a:lnTo>
                    <a:pt x="1013908" y="161208"/>
                  </a:lnTo>
                  <a:cubicBezTo>
                    <a:pt x="1009844" y="170936"/>
                    <a:pt x="1005156" y="178201"/>
                    <a:pt x="999620" y="181132"/>
                  </a:cubicBezTo>
                  <a:cubicBezTo>
                    <a:pt x="993545" y="184361"/>
                    <a:pt x="967560" y="191979"/>
                    <a:pt x="883233" y="151990"/>
                  </a:cubicBezTo>
                  <a:cubicBezTo>
                    <a:pt x="883233" y="151990"/>
                    <a:pt x="789065" y="100317"/>
                    <a:pt x="758124" y="80818"/>
                  </a:cubicBezTo>
                  <a:cubicBezTo>
                    <a:pt x="685253" y="35419"/>
                    <a:pt x="605458" y="-8507"/>
                    <a:pt x="509222" y="2850"/>
                  </a:cubicBezTo>
                  <a:cubicBezTo>
                    <a:pt x="462081" y="9633"/>
                    <a:pt x="419741" y="36906"/>
                    <a:pt x="391859" y="69929"/>
                  </a:cubicBezTo>
                  <a:cubicBezTo>
                    <a:pt x="362929" y="103404"/>
                    <a:pt x="347338" y="141879"/>
                    <a:pt x="330713" y="173754"/>
                  </a:cubicBezTo>
                  <a:cubicBezTo>
                    <a:pt x="295765" y="239332"/>
                    <a:pt x="260873" y="308465"/>
                    <a:pt x="204216" y="352178"/>
                  </a:cubicBezTo>
                  <a:cubicBezTo>
                    <a:pt x="146257" y="400027"/>
                    <a:pt x="62100" y="370587"/>
                    <a:pt x="898" y="329521"/>
                  </a:cubicBezTo>
                  <a:cubicBezTo>
                    <a:pt x="30805" y="352788"/>
                    <a:pt x="62723" y="374935"/>
                    <a:pt x="100546" y="386589"/>
                  </a:cubicBezTo>
                  <a:cubicBezTo>
                    <a:pt x="137817" y="399220"/>
                    <a:pt x="182678" y="394689"/>
                    <a:pt x="217598" y="373221"/>
                  </a:cubicBezTo>
                  <a:cubicBezTo>
                    <a:pt x="287551" y="329960"/>
                    <a:pt x="330402" y="261904"/>
                    <a:pt x="373648" y="199045"/>
                  </a:cubicBezTo>
                  <a:cubicBezTo>
                    <a:pt x="395640" y="165725"/>
                    <a:pt x="412986" y="134600"/>
                    <a:pt x="437017" y="112807"/>
                  </a:cubicBezTo>
                  <a:cubicBezTo>
                    <a:pt x="460977" y="90731"/>
                    <a:pt x="488548" y="78043"/>
                    <a:pt x="517478" y="77150"/>
                  </a:cubicBezTo>
                  <a:cubicBezTo>
                    <a:pt x="575183" y="74672"/>
                    <a:pt x="631669" y="113954"/>
                    <a:pt x="691526" y="152528"/>
                  </a:cubicBezTo>
                  <a:close/>
                </a:path>
              </a:pathLst>
            </a:custGeom>
            <a:solidFill>
              <a:srgbClr val="F52829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613" name="任意多边形: 形状 493"/>
            <p:cNvSpPr/>
            <p:nvPr/>
          </p:nvSpPr>
          <p:spPr>
            <a:xfrm>
              <a:off x="-8870638" y="6349686"/>
              <a:ext cx="867212" cy="545329"/>
            </a:xfrm>
            <a:custGeom>
              <a:avLst/>
              <a:gdLst>
                <a:gd name="connsiteX0" fmla="*/ 898 w 867212"/>
                <a:gd name="connsiteY0" fmla="*/ 181566 h 545329"/>
                <a:gd name="connsiteX1" fmla="*/ 195748 w 867212"/>
                <a:gd name="connsiteY1" fmla="*/ 1102 h 545329"/>
                <a:gd name="connsiteX2" fmla="*/ 420095 w 867212"/>
                <a:gd name="connsiteY2" fmla="*/ 199847 h 545329"/>
                <a:gd name="connsiteX3" fmla="*/ 583495 w 867212"/>
                <a:gd name="connsiteY3" fmla="*/ 412653 h 545329"/>
                <a:gd name="connsiteX4" fmla="*/ 654199 w 867212"/>
                <a:gd name="connsiteY4" fmla="*/ 446950 h 545329"/>
                <a:gd name="connsiteX5" fmla="*/ 798241 w 867212"/>
                <a:gd name="connsiteY5" fmla="*/ 377818 h 545329"/>
                <a:gd name="connsiteX6" fmla="*/ 868110 w 867212"/>
                <a:gd name="connsiteY6" fmla="*/ 448621 h 545329"/>
                <a:gd name="connsiteX7" fmla="*/ 652585 w 867212"/>
                <a:gd name="connsiteY7" fmla="*/ 546329 h 545329"/>
                <a:gd name="connsiteX8" fmla="*/ 510879 w 867212"/>
                <a:gd name="connsiteY8" fmla="*/ 480624 h 545329"/>
                <a:gd name="connsiteX9" fmla="*/ 338034 w 867212"/>
                <a:gd name="connsiteY9" fmla="*/ 256206 h 545329"/>
                <a:gd name="connsiteX10" fmla="*/ 198934 w 867212"/>
                <a:gd name="connsiteY10" fmla="*/ 100538 h 545329"/>
                <a:gd name="connsiteX11" fmla="*/ 133795 w 867212"/>
                <a:gd name="connsiteY11" fmla="*/ 149874 h 54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7212" h="545329">
                  <a:moveTo>
                    <a:pt x="898" y="181566"/>
                  </a:moveTo>
                  <a:cubicBezTo>
                    <a:pt x="38197" y="118622"/>
                    <a:pt x="120810" y="3595"/>
                    <a:pt x="195748" y="1102"/>
                  </a:cubicBezTo>
                  <a:cubicBezTo>
                    <a:pt x="281774" y="-1730"/>
                    <a:pt x="342849" y="87284"/>
                    <a:pt x="420095" y="199847"/>
                  </a:cubicBezTo>
                  <a:cubicBezTo>
                    <a:pt x="466231" y="267082"/>
                    <a:pt x="518412" y="343167"/>
                    <a:pt x="583495" y="412653"/>
                  </a:cubicBezTo>
                  <a:cubicBezTo>
                    <a:pt x="604538" y="435211"/>
                    <a:pt x="627648" y="446384"/>
                    <a:pt x="654199" y="446950"/>
                  </a:cubicBezTo>
                  <a:cubicBezTo>
                    <a:pt x="713136" y="448253"/>
                    <a:pt x="778190" y="397558"/>
                    <a:pt x="798241" y="377818"/>
                  </a:cubicBezTo>
                  <a:lnTo>
                    <a:pt x="868110" y="448621"/>
                  </a:lnTo>
                  <a:cubicBezTo>
                    <a:pt x="857758" y="458859"/>
                    <a:pt x="763930" y="548440"/>
                    <a:pt x="652585" y="546329"/>
                  </a:cubicBezTo>
                  <a:cubicBezTo>
                    <a:pt x="599156" y="545253"/>
                    <a:pt x="550189" y="522639"/>
                    <a:pt x="510879" y="480624"/>
                  </a:cubicBezTo>
                  <a:cubicBezTo>
                    <a:pt x="440642" y="405601"/>
                    <a:pt x="386152" y="326301"/>
                    <a:pt x="338034" y="256206"/>
                  </a:cubicBezTo>
                  <a:cubicBezTo>
                    <a:pt x="287693" y="182840"/>
                    <a:pt x="230527" y="99561"/>
                    <a:pt x="198934" y="100538"/>
                  </a:cubicBezTo>
                  <a:cubicBezTo>
                    <a:pt x="191854" y="100836"/>
                    <a:pt x="154073" y="106769"/>
                    <a:pt x="133795" y="149874"/>
                  </a:cubicBezTo>
                  <a:close/>
                </a:path>
              </a:pathLst>
            </a:custGeom>
            <a:solidFill>
              <a:srgbClr val="F52829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614" name="任意多边形: 形状 494"/>
            <p:cNvSpPr/>
            <p:nvPr/>
          </p:nvSpPr>
          <p:spPr>
            <a:xfrm>
              <a:off x="-7437854" y="6020895"/>
              <a:ext cx="392207" cy="392224"/>
            </a:xfrm>
            <a:custGeom>
              <a:avLst/>
              <a:gdLst>
                <a:gd name="connsiteX0" fmla="*/ 241902 w 392207"/>
                <a:gd name="connsiteY0" fmla="*/ 388009 h 392224"/>
                <a:gd name="connsiteX1" fmla="*/ 6150 w 392207"/>
                <a:gd name="connsiteY1" fmla="*/ 242041 h 392224"/>
                <a:gd name="connsiteX2" fmla="*/ 152118 w 392207"/>
                <a:gd name="connsiteY2" fmla="*/ 6289 h 392224"/>
                <a:gd name="connsiteX3" fmla="*/ 387841 w 392207"/>
                <a:gd name="connsiteY3" fmla="*/ 152135 h 392224"/>
                <a:gd name="connsiteX4" fmla="*/ 241901 w 392207"/>
                <a:gd name="connsiteY4" fmla="*/ 388009 h 39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207" h="392224">
                  <a:moveTo>
                    <a:pt x="241902" y="388009"/>
                  </a:moveTo>
                  <a:cubicBezTo>
                    <a:pt x="136493" y="412802"/>
                    <a:pt x="30943" y="347450"/>
                    <a:pt x="6150" y="242041"/>
                  </a:cubicBezTo>
                  <a:cubicBezTo>
                    <a:pt x="-18643" y="136632"/>
                    <a:pt x="46709" y="31082"/>
                    <a:pt x="152118" y="6289"/>
                  </a:cubicBezTo>
                  <a:cubicBezTo>
                    <a:pt x="257480" y="-18493"/>
                    <a:pt x="362992" y="46790"/>
                    <a:pt x="387841" y="152135"/>
                  </a:cubicBezTo>
                  <a:cubicBezTo>
                    <a:pt x="412663" y="257568"/>
                    <a:pt x="347329" y="363164"/>
                    <a:pt x="241901" y="388009"/>
                  </a:cubicBezTo>
                  <a:close/>
                </a:path>
              </a:pathLst>
            </a:custGeom>
            <a:solidFill>
              <a:srgbClr val="1A9BA2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185" name="组合 546"/>
          <p:cNvGrpSpPr/>
          <p:nvPr/>
        </p:nvGrpSpPr>
        <p:grpSpPr>
          <a:xfrm rot="21267365">
            <a:off x="-815443" y="4637881"/>
            <a:ext cx="2785697" cy="3088333"/>
            <a:chOff x="-1985233" y="4546709"/>
            <a:chExt cx="2357422" cy="2613531"/>
          </a:xfrm>
        </p:grpSpPr>
        <p:grpSp>
          <p:nvGrpSpPr>
            <p:cNvPr id="186" name="组合 518"/>
            <p:cNvGrpSpPr/>
            <p:nvPr/>
          </p:nvGrpSpPr>
          <p:grpSpPr>
            <a:xfrm>
              <a:off x="-1985233" y="4546709"/>
              <a:ext cx="2357422" cy="2613531"/>
              <a:chOff x="-10479278" y="3907785"/>
              <a:chExt cx="2357422" cy="2613531"/>
            </a:xfrm>
            <a:effectLst>
              <a:outerShdw blurRad="254000" dist="63500" dir="18900000" sx="105000" sy="105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050615" name="任意多边形: 形状 76"/>
              <p:cNvSpPr/>
              <p:nvPr/>
            </p:nvSpPr>
            <p:spPr>
              <a:xfrm>
                <a:off x="-10479278" y="3907785"/>
                <a:ext cx="2357422" cy="2613531"/>
              </a:xfrm>
              <a:custGeom>
                <a:avLst/>
                <a:gdLst>
                  <a:gd name="connsiteX0" fmla="*/ 2164819 w 2357422"/>
                  <a:gd name="connsiteY0" fmla="*/ 2123639 h 2613531"/>
                  <a:gd name="connsiteX1" fmla="*/ 1957181 w 2357422"/>
                  <a:gd name="connsiteY1" fmla="*/ 2109223 h 2613531"/>
                  <a:gd name="connsiteX2" fmla="*/ 1800607 w 2357422"/>
                  <a:gd name="connsiteY2" fmla="*/ 2253152 h 2613531"/>
                  <a:gd name="connsiteX3" fmla="*/ 1792507 w 2357422"/>
                  <a:gd name="connsiteY3" fmla="*/ 2256707 h 2613531"/>
                  <a:gd name="connsiteX4" fmla="*/ 1696682 w 2357422"/>
                  <a:gd name="connsiteY4" fmla="*/ 2277112 h 2613531"/>
                  <a:gd name="connsiteX5" fmla="*/ 865820 w 2357422"/>
                  <a:gd name="connsiteY5" fmla="*/ 2598275 h 2613531"/>
                  <a:gd name="connsiteX6" fmla="*/ 553550 w 2357422"/>
                  <a:gd name="connsiteY6" fmla="*/ 2460308 h 2613531"/>
                  <a:gd name="connsiteX7" fmla="*/ 123066 w 2357422"/>
                  <a:gd name="connsiteY7" fmla="*/ 1346814 h 2613531"/>
                  <a:gd name="connsiteX8" fmla="*/ 166497 w 2357422"/>
                  <a:gd name="connsiteY8" fmla="*/ 842072 h 2613531"/>
                  <a:gd name="connsiteX9" fmla="*/ 88217 w 2357422"/>
                  <a:gd name="connsiteY9" fmla="*/ 735598 h 2613531"/>
                  <a:gd name="connsiteX10" fmla="*/ 17909 w 2357422"/>
                  <a:gd name="connsiteY10" fmla="*/ 553804 h 2613531"/>
                  <a:gd name="connsiteX11" fmla="*/ 11197 w 2357422"/>
                  <a:gd name="connsiteY11" fmla="*/ 391551 h 2613531"/>
                  <a:gd name="connsiteX12" fmla="*/ 47066 w 2357422"/>
                  <a:gd name="connsiteY12" fmla="*/ 316727 h 2613531"/>
                  <a:gd name="connsiteX13" fmla="*/ 162801 w 2357422"/>
                  <a:gd name="connsiteY13" fmla="*/ 226169 h 2613531"/>
                  <a:gd name="connsiteX14" fmla="*/ 701174 w 2357422"/>
                  <a:gd name="connsiteY14" fmla="*/ 18008 h 2613531"/>
                  <a:gd name="connsiteX15" fmla="*/ 847723 w 2357422"/>
                  <a:gd name="connsiteY15" fmla="*/ 7175 h 2613531"/>
                  <a:gd name="connsiteX16" fmla="*/ 924573 w 2357422"/>
                  <a:gd name="connsiteY16" fmla="*/ 38328 h 2613531"/>
                  <a:gd name="connsiteX17" fmla="*/ 1028795 w 2357422"/>
                  <a:gd name="connsiteY17" fmla="*/ 162942 h 2613531"/>
                  <a:gd name="connsiteX18" fmla="*/ 1099103 w 2357422"/>
                  <a:gd name="connsiteY18" fmla="*/ 344793 h 2613531"/>
                  <a:gd name="connsiteX19" fmla="*/ 1112824 w 2357422"/>
                  <a:gd name="connsiteY19" fmla="*/ 476218 h 2613531"/>
                  <a:gd name="connsiteX20" fmla="*/ 1484471 w 2357422"/>
                  <a:gd name="connsiteY20" fmla="*/ 820477 h 2613531"/>
                  <a:gd name="connsiteX21" fmla="*/ 1648536 w 2357422"/>
                  <a:gd name="connsiteY21" fmla="*/ 1245013 h 2613531"/>
                  <a:gd name="connsiteX22" fmla="*/ 1669026 w 2357422"/>
                  <a:gd name="connsiteY22" fmla="*/ 1235922 h 2613531"/>
                  <a:gd name="connsiteX23" fmla="*/ 1960297 w 2357422"/>
                  <a:gd name="connsiteY23" fmla="*/ 1314386 h 2613531"/>
                  <a:gd name="connsiteX24" fmla="*/ 2284788 w 2357422"/>
                  <a:gd name="connsiteY24" fmla="*/ 1675327 h 2613531"/>
                  <a:gd name="connsiteX25" fmla="*/ 2358310 w 2357422"/>
                  <a:gd name="connsiteY25" fmla="*/ 1860081 h 2613531"/>
                  <a:gd name="connsiteX26" fmla="*/ 2282182 w 2357422"/>
                  <a:gd name="connsiteY26" fmla="*/ 2037868 h 2613531"/>
                  <a:gd name="connsiteX27" fmla="*/ 2234362 w 2357422"/>
                  <a:gd name="connsiteY27" fmla="*/ 2080860 h 2613531"/>
                  <a:gd name="connsiteX28" fmla="*/ 2164791 w 2357422"/>
                  <a:gd name="connsiteY28" fmla="*/ 2123639 h 2613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57422" h="2613531">
                    <a:moveTo>
                      <a:pt x="2164819" y="2123639"/>
                    </a:moveTo>
                    <a:cubicBezTo>
                      <a:pt x="2098674" y="2149128"/>
                      <a:pt x="2022844" y="2142671"/>
                      <a:pt x="1957181" y="2109223"/>
                    </a:cubicBezTo>
                    <a:cubicBezTo>
                      <a:pt x="1923510" y="2174097"/>
                      <a:pt x="1868080" y="2225050"/>
                      <a:pt x="1800607" y="2253152"/>
                    </a:cubicBezTo>
                    <a:cubicBezTo>
                      <a:pt x="1797775" y="2254568"/>
                      <a:pt x="1795183" y="2255616"/>
                      <a:pt x="1792507" y="2256707"/>
                    </a:cubicBezTo>
                    <a:cubicBezTo>
                      <a:pt x="1761835" y="2268499"/>
                      <a:pt x="1729497" y="2275385"/>
                      <a:pt x="1696682" y="2277112"/>
                    </a:cubicBezTo>
                    <a:lnTo>
                      <a:pt x="865820" y="2598275"/>
                    </a:lnTo>
                    <a:cubicBezTo>
                      <a:pt x="741617" y="2646337"/>
                      <a:pt x="601512" y="2584440"/>
                      <a:pt x="553550" y="2460308"/>
                    </a:cubicBezTo>
                    <a:lnTo>
                      <a:pt x="123066" y="1346814"/>
                    </a:lnTo>
                    <a:cubicBezTo>
                      <a:pt x="41062" y="1134787"/>
                      <a:pt x="110322" y="945629"/>
                      <a:pt x="166497" y="842072"/>
                    </a:cubicBezTo>
                    <a:cubicBezTo>
                      <a:pt x="131359" y="814213"/>
                      <a:pt x="104328" y="777446"/>
                      <a:pt x="88217" y="735598"/>
                    </a:cubicBezTo>
                    <a:lnTo>
                      <a:pt x="17909" y="553804"/>
                    </a:lnTo>
                    <a:cubicBezTo>
                      <a:pt x="-2187" y="501946"/>
                      <a:pt x="-4547" y="444892"/>
                      <a:pt x="11197" y="391551"/>
                    </a:cubicBezTo>
                    <a:lnTo>
                      <a:pt x="47066" y="316727"/>
                    </a:lnTo>
                    <a:cubicBezTo>
                      <a:pt x="75866" y="275785"/>
                      <a:pt x="116134" y="244277"/>
                      <a:pt x="162801" y="226169"/>
                    </a:cubicBezTo>
                    <a:lnTo>
                      <a:pt x="701174" y="18008"/>
                    </a:lnTo>
                    <a:cubicBezTo>
                      <a:pt x="747879" y="-11"/>
                      <a:pt x="798877" y="-3781"/>
                      <a:pt x="847723" y="7175"/>
                    </a:cubicBezTo>
                    <a:lnTo>
                      <a:pt x="924573" y="38328"/>
                    </a:lnTo>
                    <a:cubicBezTo>
                      <a:pt x="972122" y="67216"/>
                      <a:pt x="1008770" y="111034"/>
                      <a:pt x="1028795" y="162942"/>
                    </a:cubicBezTo>
                    <a:lnTo>
                      <a:pt x="1099103" y="344793"/>
                    </a:lnTo>
                    <a:cubicBezTo>
                      <a:pt x="1115304" y="386596"/>
                      <a:pt x="1120041" y="431969"/>
                      <a:pt x="1112824" y="476218"/>
                    </a:cubicBezTo>
                    <a:cubicBezTo>
                      <a:pt x="1224028" y="515075"/>
                      <a:pt x="1402480" y="608436"/>
                      <a:pt x="1484471" y="820477"/>
                    </a:cubicBezTo>
                    <a:lnTo>
                      <a:pt x="1648536" y="1245013"/>
                    </a:lnTo>
                    <a:cubicBezTo>
                      <a:pt x="1655191" y="1241700"/>
                      <a:pt x="1662031" y="1238641"/>
                      <a:pt x="1669026" y="1235922"/>
                    </a:cubicBezTo>
                    <a:cubicBezTo>
                      <a:pt x="1767004" y="1198085"/>
                      <a:pt x="1884056" y="1229550"/>
                      <a:pt x="1960297" y="1314386"/>
                    </a:cubicBezTo>
                    <a:lnTo>
                      <a:pt x="2284788" y="1675327"/>
                    </a:lnTo>
                    <a:cubicBezTo>
                      <a:pt x="2331659" y="1727410"/>
                      <a:pt x="2357786" y="1793016"/>
                      <a:pt x="2358310" y="1860081"/>
                    </a:cubicBezTo>
                    <a:cubicBezTo>
                      <a:pt x="2358919" y="1930105"/>
                      <a:pt x="2331858" y="1993191"/>
                      <a:pt x="2282182" y="2037868"/>
                    </a:cubicBezTo>
                    <a:lnTo>
                      <a:pt x="2234362" y="2080860"/>
                    </a:lnTo>
                    <a:cubicBezTo>
                      <a:pt x="2213973" y="2099241"/>
                      <a:pt x="2190395" y="2113740"/>
                      <a:pt x="2164791" y="21236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616" name="任意多边形: 形状 81"/>
              <p:cNvSpPr/>
              <p:nvPr/>
            </p:nvSpPr>
            <p:spPr>
              <a:xfrm>
                <a:off x="-10239420" y="4201398"/>
                <a:ext cx="217125" cy="471110"/>
              </a:xfrm>
              <a:custGeom>
                <a:avLst/>
                <a:gdLst>
                  <a:gd name="connsiteX0" fmla="*/ 217125 w 217125"/>
                  <a:gd name="connsiteY0" fmla="*/ 455236 h 471110"/>
                  <a:gd name="connsiteX1" fmla="*/ 176017 w 217125"/>
                  <a:gd name="connsiteY1" fmla="*/ 471110 h 471110"/>
                  <a:gd name="connsiteX2" fmla="*/ 0 w 217125"/>
                  <a:gd name="connsiteY2" fmla="*/ 15888 h 471110"/>
                  <a:gd name="connsiteX3" fmla="*/ 41123 w 217125"/>
                  <a:gd name="connsiteY3" fmla="*/ 0 h 471110"/>
                  <a:gd name="connsiteX4" fmla="*/ 217125 w 217125"/>
                  <a:gd name="connsiteY4" fmla="*/ 455236 h 471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125" h="471110">
                    <a:moveTo>
                      <a:pt x="217125" y="455236"/>
                    </a:moveTo>
                    <a:lnTo>
                      <a:pt x="176017" y="471110"/>
                    </a:lnTo>
                    <a:lnTo>
                      <a:pt x="0" y="15888"/>
                    </a:lnTo>
                    <a:lnTo>
                      <a:pt x="41123" y="0"/>
                    </a:lnTo>
                    <a:lnTo>
                      <a:pt x="217125" y="455236"/>
                    </a:lnTo>
                    <a:close/>
                  </a:path>
                </a:pathLst>
              </a:custGeom>
              <a:solidFill>
                <a:srgbClr val="EAE9EC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617" name="任意多边形: 形状 82"/>
              <p:cNvSpPr/>
              <p:nvPr/>
            </p:nvSpPr>
            <p:spPr>
              <a:xfrm>
                <a:off x="-10155745" y="4169041"/>
                <a:ext cx="217068" cy="471124"/>
              </a:xfrm>
              <a:custGeom>
                <a:avLst/>
                <a:gdLst>
                  <a:gd name="connsiteX0" fmla="*/ 217069 w 217068"/>
                  <a:gd name="connsiteY0" fmla="*/ 455251 h 471124"/>
                  <a:gd name="connsiteX1" fmla="*/ 176017 w 217068"/>
                  <a:gd name="connsiteY1" fmla="*/ 471125 h 471124"/>
                  <a:gd name="connsiteX2" fmla="*/ 0 w 217068"/>
                  <a:gd name="connsiteY2" fmla="*/ 15874 h 471124"/>
                  <a:gd name="connsiteX3" fmla="*/ 41066 w 217068"/>
                  <a:gd name="connsiteY3" fmla="*/ 0 h 471124"/>
                  <a:gd name="connsiteX4" fmla="*/ 217069 w 217068"/>
                  <a:gd name="connsiteY4" fmla="*/ 455251 h 47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068" h="471124">
                    <a:moveTo>
                      <a:pt x="217069" y="455251"/>
                    </a:moveTo>
                    <a:lnTo>
                      <a:pt x="176017" y="471125"/>
                    </a:lnTo>
                    <a:lnTo>
                      <a:pt x="0" y="15874"/>
                    </a:lnTo>
                    <a:lnTo>
                      <a:pt x="41066" y="0"/>
                    </a:lnTo>
                    <a:lnTo>
                      <a:pt x="217069" y="455251"/>
                    </a:lnTo>
                    <a:close/>
                  </a:path>
                </a:pathLst>
              </a:custGeom>
              <a:solidFill>
                <a:srgbClr val="EAE9EC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618" name="任意多边形: 形状 83"/>
              <p:cNvSpPr/>
              <p:nvPr/>
            </p:nvSpPr>
            <p:spPr>
              <a:xfrm>
                <a:off x="-10072070" y="4136684"/>
                <a:ext cx="217082" cy="471124"/>
              </a:xfrm>
              <a:custGeom>
                <a:avLst/>
                <a:gdLst>
                  <a:gd name="connsiteX0" fmla="*/ 217083 w 217082"/>
                  <a:gd name="connsiteY0" fmla="*/ 455265 h 471124"/>
                  <a:gd name="connsiteX1" fmla="*/ 176017 w 217082"/>
                  <a:gd name="connsiteY1" fmla="*/ 471125 h 471124"/>
                  <a:gd name="connsiteX2" fmla="*/ 0 w 217082"/>
                  <a:gd name="connsiteY2" fmla="*/ 15888 h 471124"/>
                  <a:gd name="connsiteX3" fmla="*/ 41066 w 217082"/>
                  <a:gd name="connsiteY3" fmla="*/ 0 h 471124"/>
                  <a:gd name="connsiteX4" fmla="*/ 217083 w 217082"/>
                  <a:gd name="connsiteY4" fmla="*/ 455265 h 47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082" h="471124">
                    <a:moveTo>
                      <a:pt x="217083" y="455265"/>
                    </a:moveTo>
                    <a:lnTo>
                      <a:pt x="176017" y="471125"/>
                    </a:lnTo>
                    <a:lnTo>
                      <a:pt x="0" y="15888"/>
                    </a:lnTo>
                    <a:lnTo>
                      <a:pt x="41066" y="0"/>
                    </a:lnTo>
                    <a:lnTo>
                      <a:pt x="217083" y="455265"/>
                    </a:lnTo>
                    <a:close/>
                  </a:path>
                </a:pathLst>
              </a:custGeom>
              <a:solidFill>
                <a:srgbClr val="EAE9EC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619" name="任意多边形: 形状 84"/>
              <p:cNvSpPr/>
              <p:nvPr/>
            </p:nvSpPr>
            <p:spPr>
              <a:xfrm>
                <a:off x="-9988409" y="4104341"/>
                <a:ext cx="217096" cy="471124"/>
              </a:xfrm>
              <a:custGeom>
                <a:avLst/>
                <a:gdLst>
                  <a:gd name="connsiteX0" fmla="*/ 217097 w 217096"/>
                  <a:gd name="connsiteY0" fmla="*/ 455251 h 471124"/>
                  <a:gd name="connsiteX1" fmla="*/ 176017 w 217096"/>
                  <a:gd name="connsiteY1" fmla="*/ 471125 h 471124"/>
                  <a:gd name="connsiteX2" fmla="*/ 0 w 217096"/>
                  <a:gd name="connsiteY2" fmla="*/ 15888 h 471124"/>
                  <a:gd name="connsiteX3" fmla="*/ 41094 w 217096"/>
                  <a:gd name="connsiteY3" fmla="*/ 0 h 471124"/>
                  <a:gd name="connsiteX4" fmla="*/ 217097 w 217096"/>
                  <a:gd name="connsiteY4" fmla="*/ 455251 h 47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096" h="471124">
                    <a:moveTo>
                      <a:pt x="217097" y="455251"/>
                    </a:moveTo>
                    <a:lnTo>
                      <a:pt x="176017" y="471125"/>
                    </a:lnTo>
                    <a:lnTo>
                      <a:pt x="0" y="15888"/>
                    </a:lnTo>
                    <a:lnTo>
                      <a:pt x="41094" y="0"/>
                    </a:lnTo>
                    <a:lnTo>
                      <a:pt x="217097" y="455251"/>
                    </a:lnTo>
                    <a:close/>
                  </a:path>
                </a:pathLst>
              </a:custGeom>
              <a:solidFill>
                <a:srgbClr val="EAE9EC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620" name="任意多边形: 形状 85"/>
              <p:cNvSpPr/>
              <p:nvPr/>
            </p:nvSpPr>
            <p:spPr>
              <a:xfrm>
                <a:off x="-9904776" y="4072012"/>
                <a:ext cx="217054" cy="471124"/>
              </a:xfrm>
              <a:custGeom>
                <a:avLst/>
                <a:gdLst>
                  <a:gd name="connsiteX0" fmla="*/ 217054 w 217054"/>
                  <a:gd name="connsiteY0" fmla="*/ 455236 h 471124"/>
                  <a:gd name="connsiteX1" fmla="*/ 176003 w 217054"/>
                  <a:gd name="connsiteY1" fmla="*/ 471125 h 471124"/>
                  <a:gd name="connsiteX2" fmla="*/ 0 w 217054"/>
                  <a:gd name="connsiteY2" fmla="*/ 15888 h 471124"/>
                  <a:gd name="connsiteX3" fmla="*/ 41038 w 217054"/>
                  <a:gd name="connsiteY3" fmla="*/ 0 h 471124"/>
                  <a:gd name="connsiteX4" fmla="*/ 217054 w 217054"/>
                  <a:gd name="connsiteY4" fmla="*/ 455236 h 47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054" h="471124">
                    <a:moveTo>
                      <a:pt x="217054" y="455236"/>
                    </a:moveTo>
                    <a:lnTo>
                      <a:pt x="176003" y="471125"/>
                    </a:lnTo>
                    <a:lnTo>
                      <a:pt x="0" y="15888"/>
                    </a:lnTo>
                    <a:lnTo>
                      <a:pt x="41038" y="0"/>
                    </a:lnTo>
                    <a:lnTo>
                      <a:pt x="217054" y="455236"/>
                    </a:lnTo>
                    <a:close/>
                  </a:path>
                </a:pathLst>
              </a:custGeom>
              <a:solidFill>
                <a:srgbClr val="EAE9EC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621" name="任意多边形: 形状 86"/>
              <p:cNvSpPr/>
              <p:nvPr/>
            </p:nvSpPr>
            <p:spPr>
              <a:xfrm>
                <a:off x="-9821072" y="4039670"/>
                <a:ext cx="217026" cy="471110"/>
              </a:xfrm>
              <a:custGeom>
                <a:avLst/>
                <a:gdLst>
                  <a:gd name="connsiteX0" fmla="*/ 217026 w 217026"/>
                  <a:gd name="connsiteY0" fmla="*/ 455236 h 471110"/>
                  <a:gd name="connsiteX1" fmla="*/ 176003 w 217026"/>
                  <a:gd name="connsiteY1" fmla="*/ 471110 h 471110"/>
                  <a:gd name="connsiteX2" fmla="*/ 0 w 217026"/>
                  <a:gd name="connsiteY2" fmla="*/ 15860 h 471110"/>
                  <a:gd name="connsiteX3" fmla="*/ 41023 w 217026"/>
                  <a:gd name="connsiteY3" fmla="*/ 0 h 471110"/>
                  <a:gd name="connsiteX4" fmla="*/ 217026 w 217026"/>
                  <a:gd name="connsiteY4" fmla="*/ 455236 h 471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026" h="471110">
                    <a:moveTo>
                      <a:pt x="217026" y="455236"/>
                    </a:moveTo>
                    <a:lnTo>
                      <a:pt x="176003" y="471110"/>
                    </a:lnTo>
                    <a:lnTo>
                      <a:pt x="0" y="15860"/>
                    </a:lnTo>
                    <a:lnTo>
                      <a:pt x="41023" y="0"/>
                    </a:lnTo>
                    <a:lnTo>
                      <a:pt x="217026" y="455236"/>
                    </a:lnTo>
                    <a:close/>
                  </a:path>
                </a:pathLst>
              </a:custGeom>
              <a:solidFill>
                <a:srgbClr val="EAE9EC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622" name="任意多边形: 形状 87"/>
              <p:cNvSpPr/>
              <p:nvPr/>
            </p:nvSpPr>
            <p:spPr>
              <a:xfrm>
                <a:off x="-9737425" y="4007326"/>
                <a:ext cx="217025" cy="471096"/>
              </a:xfrm>
              <a:custGeom>
                <a:avLst/>
                <a:gdLst>
                  <a:gd name="connsiteX0" fmla="*/ 217026 w 217025"/>
                  <a:gd name="connsiteY0" fmla="*/ 455222 h 471096"/>
                  <a:gd name="connsiteX1" fmla="*/ 176003 w 217025"/>
                  <a:gd name="connsiteY1" fmla="*/ 471096 h 471096"/>
                  <a:gd name="connsiteX2" fmla="*/ 0 w 217025"/>
                  <a:gd name="connsiteY2" fmla="*/ 15860 h 471096"/>
                  <a:gd name="connsiteX3" fmla="*/ 41009 w 217025"/>
                  <a:gd name="connsiteY3" fmla="*/ 0 h 471096"/>
                  <a:gd name="connsiteX4" fmla="*/ 217026 w 217025"/>
                  <a:gd name="connsiteY4" fmla="*/ 455222 h 471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025" h="471096">
                    <a:moveTo>
                      <a:pt x="217026" y="455222"/>
                    </a:moveTo>
                    <a:lnTo>
                      <a:pt x="176003" y="471096"/>
                    </a:lnTo>
                    <a:lnTo>
                      <a:pt x="0" y="15860"/>
                    </a:lnTo>
                    <a:lnTo>
                      <a:pt x="41009" y="0"/>
                    </a:lnTo>
                    <a:lnTo>
                      <a:pt x="217026" y="455222"/>
                    </a:lnTo>
                    <a:close/>
                  </a:path>
                </a:pathLst>
              </a:custGeom>
              <a:solidFill>
                <a:srgbClr val="EAE9EC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623" name="任意多边形: 形状 89"/>
              <p:cNvSpPr/>
              <p:nvPr/>
            </p:nvSpPr>
            <p:spPr>
              <a:xfrm>
                <a:off x="-10304838" y="4445882"/>
                <a:ext cx="1666341" cy="1986066"/>
              </a:xfrm>
              <a:custGeom>
                <a:avLst/>
                <a:gdLst>
                  <a:gd name="connsiteX0" fmla="*/ 828498 w 1666341"/>
                  <a:gd name="connsiteY0" fmla="*/ 1037 h 1986066"/>
                  <a:gd name="connsiteX1" fmla="*/ 478801 w 1666341"/>
                  <a:gd name="connsiteY1" fmla="*/ 154750 h 1986066"/>
                  <a:gd name="connsiteX2" fmla="*/ 477753 w 1666341"/>
                  <a:gd name="connsiteY2" fmla="*/ 155147 h 1986066"/>
                  <a:gd name="connsiteX3" fmla="*/ 115609 w 1666341"/>
                  <a:gd name="connsiteY3" fmla="*/ 276659 h 1986066"/>
                  <a:gd name="connsiteX4" fmla="*/ 32061 w 1666341"/>
                  <a:gd name="connsiteY4" fmla="*/ 776530 h 1986066"/>
                  <a:gd name="connsiteX5" fmla="*/ 462544 w 1666341"/>
                  <a:gd name="connsiteY5" fmla="*/ 1890024 h 1986066"/>
                  <a:gd name="connsiteX6" fmla="*/ 659007 w 1666341"/>
                  <a:gd name="connsiteY6" fmla="*/ 1976818 h 1986066"/>
                  <a:gd name="connsiteX7" fmla="*/ 659052 w 1666341"/>
                  <a:gd name="connsiteY7" fmla="*/ 1976801 h 1986066"/>
                  <a:gd name="connsiteX8" fmla="*/ 1569964 w 1666341"/>
                  <a:gd name="connsiteY8" fmla="*/ 1624668 h 1986066"/>
                  <a:gd name="connsiteX9" fmla="*/ 1657023 w 1666341"/>
                  <a:gd name="connsiteY9" fmla="*/ 1428175 h 1986066"/>
                  <a:gd name="connsiteX10" fmla="*/ 1226540 w 1666341"/>
                  <a:gd name="connsiteY10" fmla="*/ 314709 h 1986066"/>
                  <a:gd name="connsiteX11" fmla="*/ 828498 w 1666341"/>
                  <a:gd name="connsiteY11" fmla="*/ 1037 h 1986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66341" h="1986066">
                    <a:moveTo>
                      <a:pt x="828498" y="1037"/>
                    </a:moveTo>
                    <a:lnTo>
                      <a:pt x="478801" y="154750"/>
                    </a:lnTo>
                    <a:lnTo>
                      <a:pt x="477753" y="155147"/>
                    </a:lnTo>
                    <a:lnTo>
                      <a:pt x="115609" y="276659"/>
                    </a:lnTo>
                    <a:cubicBezTo>
                      <a:pt x="115609" y="276659"/>
                      <a:pt x="-71312" y="508979"/>
                      <a:pt x="32061" y="776530"/>
                    </a:cubicBezTo>
                    <a:lnTo>
                      <a:pt x="462544" y="1890024"/>
                    </a:lnTo>
                    <a:cubicBezTo>
                      <a:pt x="492829" y="1968243"/>
                      <a:pt x="580788" y="2007102"/>
                      <a:pt x="659007" y="1976818"/>
                    </a:cubicBezTo>
                    <a:cubicBezTo>
                      <a:pt x="659022" y="1976812"/>
                      <a:pt x="659037" y="1976807"/>
                      <a:pt x="659052" y="1976801"/>
                    </a:cubicBezTo>
                    <a:lnTo>
                      <a:pt x="1569964" y="1624668"/>
                    </a:lnTo>
                    <a:cubicBezTo>
                      <a:pt x="1648240" y="1594423"/>
                      <a:pt x="1687207" y="1506475"/>
                      <a:pt x="1657023" y="1428175"/>
                    </a:cubicBezTo>
                    <a:lnTo>
                      <a:pt x="1226540" y="314709"/>
                    </a:lnTo>
                    <a:cubicBezTo>
                      <a:pt x="1123124" y="47158"/>
                      <a:pt x="828498" y="1037"/>
                      <a:pt x="828498" y="1037"/>
                    </a:cubicBezTo>
                    <a:close/>
                  </a:path>
                </a:pathLst>
              </a:custGeom>
              <a:solidFill>
                <a:srgbClr val="E01516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624" name="任意多边形: 形状 91"/>
              <p:cNvSpPr/>
              <p:nvPr/>
            </p:nvSpPr>
            <p:spPr>
              <a:xfrm>
                <a:off x="-9936146" y="4994139"/>
                <a:ext cx="857080" cy="865703"/>
              </a:xfrm>
              <a:custGeom>
                <a:avLst/>
                <a:gdLst>
                  <a:gd name="connsiteX0" fmla="*/ 848671 w 857080"/>
                  <a:gd name="connsiteY0" fmla="*/ 518481 h 865703"/>
                  <a:gd name="connsiteX1" fmla="*/ 769768 w 857080"/>
                  <a:gd name="connsiteY1" fmla="*/ 696905 h 865703"/>
                  <a:gd name="connsiteX2" fmla="*/ 354564 w 857080"/>
                  <a:gd name="connsiteY2" fmla="*/ 857431 h 865703"/>
                  <a:gd name="connsiteX3" fmla="*/ 176140 w 857080"/>
                  <a:gd name="connsiteY3" fmla="*/ 778485 h 865703"/>
                  <a:gd name="connsiteX4" fmla="*/ 10219 w 857080"/>
                  <a:gd name="connsiteY4" fmla="*/ 349417 h 865703"/>
                  <a:gd name="connsiteX5" fmla="*/ 89165 w 857080"/>
                  <a:gd name="connsiteY5" fmla="*/ 170908 h 865703"/>
                  <a:gd name="connsiteX6" fmla="*/ 504369 w 857080"/>
                  <a:gd name="connsiteY6" fmla="*/ 10312 h 865703"/>
                  <a:gd name="connsiteX7" fmla="*/ 682793 w 857080"/>
                  <a:gd name="connsiteY7" fmla="*/ 89329 h 86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7080" h="865703">
                    <a:moveTo>
                      <a:pt x="848671" y="518481"/>
                    </a:moveTo>
                    <a:cubicBezTo>
                      <a:pt x="876118" y="589539"/>
                      <a:pt x="840803" y="669398"/>
                      <a:pt x="769768" y="696905"/>
                    </a:cubicBezTo>
                    <a:lnTo>
                      <a:pt x="354564" y="857431"/>
                    </a:lnTo>
                    <a:cubicBezTo>
                      <a:pt x="283493" y="884890"/>
                      <a:pt x="203618" y="849548"/>
                      <a:pt x="176140" y="778485"/>
                    </a:cubicBezTo>
                    <a:lnTo>
                      <a:pt x="10219" y="349417"/>
                    </a:lnTo>
                    <a:cubicBezTo>
                      <a:pt x="-17262" y="278323"/>
                      <a:pt x="18079" y="198411"/>
                      <a:pt x="89165" y="170908"/>
                    </a:cubicBezTo>
                    <a:lnTo>
                      <a:pt x="504369" y="10312"/>
                    </a:lnTo>
                    <a:cubicBezTo>
                      <a:pt x="575458" y="-17089"/>
                      <a:pt x="655307" y="18273"/>
                      <a:pt x="682793" y="893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625" name="任意多边形: 形状 92"/>
              <p:cNvSpPr/>
              <p:nvPr/>
            </p:nvSpPr>
            <p:spPr>
              <a:xfrm>
                <a:off x="-9845271" y="5112683"/>
                <a:ext cx="523779" cy="229209"/>
              </a:xfrm>
              <a:custGeom>
                <a:avLst/>
                <a:gdLst>
                  <a:gd name="connsiteX0" fmla="*/ 523494 w 523779"/>
                  <a:gd name="connsiteY0" fmla="*/ 14838 h 229209"/>
                  <a:gd name="connsiteX1" fmla="*/ 496008 w 523779"/>
                  <a:gd name="connsiteY1" fmla="*/ 53228 h 229209"/>
                  <a:gd name="connsiteX2" fmla="*/ 48220 w 523779"/>
                  <a:gd name="connsiteY2" fmla="*/ 226384 h 229209"/>
                  <a:gd name="connsiteX3" fmla="*/ 2085 w 523779"/>
                  <a:gd name="connsiteY3" fmla="*/ 216471 h 229209"/>
                  <a:gd name="connsiteX4" fmla="*/ 2085 w 523779"/>
                  <a:gd name="connsiteY4" fmla="*/ 216471 h 229209"/>
                  <a:gd name="connsiteX5" fmla="*/ 29486 w 523779"/>
                  <a:gd name="connsiteY5" fmla="*/ 178039 h 229209"/>
                  <a:gd name="connsiteX6" fmla="*/ 477316 w 523779"/>
                  <a:gd name="connsiteY6" fmla="*/ 4911 h 229209"/>
                  <a:gd name="connsiteX7" fmla="*/ 523494 w 523779"/>
                  <a:gd name="connsiteY7" fmla="*/ 14824 h 229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3779" h="229209">
                    <a:moveTo>
                      <a:pt x="523494" y="14838"/>
                    </a:moveTo>
                    <a:cubicBezTo>
                      <a:pt x="528663" y="28107"/>
                      <a:pt x="516414" y="45340"/>
                      <a:pt x="496008" y="53228"/>
                    </a:cubicBezTo>
                    <a:lnTo>
                      <a:pt x="48220" y="226384"/>
                    </a:lnTo>
                    <a:cubicBezTo>
                      <a:pt x="27843" y="234243"/>
                      <a:pt x="7155" y="229697"/>
                      <a:pt x="2085" y="216471"/>
                    </a:cubicBezTo>
                    <a:lnTo>
                      <a:pt x="2085" y="216471"/>
                    </a:lnTo>
                    <a:cubicBezTo>
                      <a:pt x="-3098" y="203132"/>
                      <a:pt x="9165" y="185870"/>
                      <a:pt x="29486" y="178039"/>
                    </a:cubicBezTo>
                    <a:lnTo>
                      <a:pt x="477316" y="4911"/>
                    </a:lnTo>
                    <a:cubicBezTo>
                      <a:pt x="497679" y="-2948"/>
                      <a:pt x="518382" y="1541"/>
                      <a:pt x="523494" y="14824"/>
                    </a:cubicBezTo>
                    <a:close/>
                  </a:path>
                </a:pathLst>
              </a:custGeom>
              <a:solidFill>
                <a:srgbClr val="F52829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626" name="任意多边形: 形状 93"/>
              <p:cNvSpPr/>
              <p:nvPr/>
            </p:nvSpPr>
            <p:spPr>
              <a:xfrm>
                <a:off x="-9797662" y="5239847"/>
                <a:ext cx="523835" cy="229237"/>
              </a:xfrm>
              <a:custGeom>
                <a:avLst/>
                <a:gdLst>
                  <a:gd name="connsiteX0" fmla="*/ 523551 w 523835"/>
                  <a:gd name="connsiteY0" fmla="*/ 14851 h 229237"/>
                  <a:gd name="connsiteX1" fmla="*/ 496036 w 523835"/>
                  <a:gd name="connsiteY1" fmla="*/ 53268 h 229237"/>
                  <a:gd name="connsiteX2" fmla="*/ 48305 w 523835"/>
                  <a:gd name="connsiteY2" fmla="*/ 226396 h 229237"/>
                  <a:gd name="connsiteX3" fmla="*/ 2056 w 523835"/>
                  <a:gd name="connsiteY3" fmla="*/ 216484 h 229237"/>
                  <a:gd name="connsiteX4" fmla="*/ 2056 w 523835"/>
                  <a:gd name="connsiteY4" fmla="*/ 216484 h 229237"/>
                  <a:gd name="connsiteX5" fmla="*/ 29599 w 523835"/>
                  <a:gd name="connsiteY5" fmla="*/ 178038 h 229237"/>
                  <a:gd name="connsiteX6" fmla="*/ 477344 w 523835"/>
                  <a:gd name="connsiteY6" fmla="*/ 4924 h 229237"/>
                  <a:gd name="connsiteX7" fmla="*/ 523551 w 523835"/>
                  <a:gd name="connsiteY7" fmla="*/ 14837 h 22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3835" h="229237">
                    <a:moveTo>
                      <a:pt x="523551" y="14851"/>
                    </a:moveTo>
                    <a:cubicBezTo>
                      <a:pt x="528719" y="28162"/>
                      <a:pt x="516470" y="45381"/>
                      <a:pt x="496036" y="53268"/>
                    </a:cubicBezTo>
                    <a:lnTo>
                      <a:pt x="48305" y="226396"/>
                    </a:lnTo>
                    <a:cubicBezTo>
                      <a:pt x="27985" y="234256"/>
                      <a:pt x="7239" y="229781"/>
                      <a:pt x="2056" y="216484"/>
                    </a:cubicBezTo>
                    <a:lnTo>
                      <a:pt x="2056" y="216484"/>
                    </a:lnTo>
                    <a:cubicBezTo>
                      <a:pt x="-3070" y="203145"/>
                      <a:pt x="9293" y="185897"/>
                      <a:pt x="29599" y="178038"/>
                    </a:cubicBezTo>
                    <a:lnTo>
                      <a:pt x="477344" y="4924"/>
                    </a:lnTo>
                    <a:cubicBezTo>
                      <a:pt x="497764" y="-2949"/>
                      <a:pt x="518410" y="1525"/>
                      <a:pt x="523551" y="14837"/>
                    </a:cubicBezTo>
                    <a:close/>
                  </a:path>
                </a:pathLst>
              </a:custGeom>
              <a:solidFill>
                <a:srgbClr val="F52829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627" name="任意多边形: 形状 94"/>
              <p:cNvSpPr/>
              <p:nvPr/>
            </p:nvSpPr>
            <p:spPr>
              <a:xfrm>
                <a:off x="-9749819" y="5367021"/>
                <a:ext cx="523727" cy="229258"/>
              </a:xfrm>
              <a:custGeom>
                <a:avLst/>
                <a:gdLst>
                  <a:gd name="connsiteX0" fmla="*/ 523456 w 523727"/>
                  <a:gd name="connsiteY0" fmla="*/ 14854 h 229258"/>
                  <a:gd name="connsiteX1" fmla="*/ 495985 w 523727"/>
                  <a:gd name="connsiteY1" fmla="*/ 53300 h 229258"/>
                  <a:gd name="connsiteX2" fmla="*/ 48197 w 523727"/>
                  <a:gd name="connsiteY2" fmla="*/ 226414 h 229258"/>
                  <a:gd name="connsiteX3" fmla="*/ 2076 w 523727"/>
                  <a:gd name="connsiteY3" fmla="*/ 216501 h 229258"/>
                  <a:gd name="connsiteX4" fmla="*/ 2076 w 523727"/>
                  <a:gd name="connsiteY4" fmla="*/ 216501 h 229258"/>
                  <a:gd name="connsiteX5" fmla="*/ 29519 w 523727"/>
                  <a:gd name="connsiteY5" fmla="*/ 178140 h 229258"/>
                  <a:gd name="connsiteX6" fmla="*/ 477264 w 523727"/>
                  <a:gd name="connsiteY6" fmla="*/ 4927 h 229258"/>
                  <a:gd name="connsiteX7" fmla="*/ 523442 w 523727"/>
                  <a:gd name="connsiteY7" fmla="*/ 14840 h 229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3727" h="229258">
                    <a:moveTo>
                      <a:pt x="523456" y="14854"/>
                    </a:moveTo>
                    <a:cubicBezTo>
                      <a:pt x="528583" y="28193"/>
                      <a:pt x="516376" y="45398"/>
                      <a:pt x="495985" y="53300"/>
                    </a:cubicBezTo>
                    <a:lnTo>
                      <a:pt x="48197" y="226414"/>
                    </a:lnTo>
                    <a:cubicBezTo>
                      <a:pt x="27876" y="234287"/>
                      <a:pt x="7202" y="229784"/>
                      <a:pt x="2076" y="216501"/>
                    </a:cubicBezTo>
                    <a:lnTo>
                      <a:pt x="2076" y="216501"/>
                    </a:lnTo>
                    <a:cubicBezTo>
                      <a:pt x="-3079" y="203190"/>
                      <a:pt x="9156" y="185999"/>
                      <a:pt x="29519" y="178140"/>
                    </a:cubicBezTo>
                    <a:lnTo>
                      <a:pt x="477264" y="4927"/>
                    </a:lnTo>
                    <a:cubicBezTo>
                      <a:pt x="497656" y="-2960"/>
                      <a:pt x="518330" y="1543"/>
                      <a:pt x="523442" y="14840"/>
                    </a:cubicBezTo>
                    <a:close/>
                  </a:path>
                </a:pathLst>
              </a:custGeom>
              <a:solidFill>
                <a:srgbClr val="1A9BA2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628" name="任意多边形: 形状 95"/>
              <p:cNvSpPr/>
              <p:nvPr/>
            </p:nvSpPr>
            <p:spPr>
              <a:xfrm>
                <a:off x="-9702233" y="5494224"/>
                <a:ext cx="523830" cy="229275"/>
              </a:xfrm>
              <a:custGeom>
                <a:avLst/>
                <a:gdLst>
                  <a:gd name="connsiteX0" fmla="*/ 523564 w 523830"/>
                  <a:gd name="connsiteY0" fmla="*/ 14926 h 229275"/>
                  <a:gd name="connsiteX1" fmla="*/ 496050 w 523830"/>
                  <a:gd name="connsiteY1" fmla="*/ 53316 h 229275"/>
                  <a:gd name="connsiteX2" fmla="*/ 48276 w 523830"/>
                  <a:gd name="connsiteY2" fmla="*/ 226416 h 229275"/>
                  <a:gd name="connsiteX3" fmla="*/ 2070 w 523830"/>
                  <a:gd name="connsiteY3" fmla="*/ 216503 h 229275"/>
                  <a:gd name="connsiteX4" fmla="*/ 2070 w 523830"/>
                  <a:gd name="connsiteY4" fmla="*/ 216503 h 229275"/>
                  <a:gd name="connsiteX5" fmla="*/ 29598 w 523830"/>
                  <a:gd name="connsiteY5" fmla="*/ 178043 h 229275"/>
                  <a:gd name="connsiteX6" fmla="*/ 477358 w 523830"/>
                  <a:gd name="connsiteY6" fmla="*/ 4886 h 229275"/>
                  <a:gd name="connsiteX7" fmla="*/ 523564 w 523830"/>
                  <a:gd name="connsiteY7" fmla="*/ 14884 h 22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3830" h="229275">
                    <a:moveTo>
                      <a:pt x="523564" y="14926"/>
                    </a:moveTo>
                    <a:cubicBezTo>
                      <a:pt x="528690" y="28167"/>
                      <a:pt x="516413" y="45457"/>
                      <a:pt x="496050" y="53316"/>
                    </a:cubicBezTo>
                    <a:lnTo>
                      <a:pt x="48276" y="226416"/>
                    </a:lnTo>
                    <a:cubicBezTo>
                      <a:pt x="27927" y="234303"/>
                      <a:pt x="7210" y="229828"/>
                      <a:pt x="2070" y="216503"/>
                    </a:cubicBezTo>
                    <a:lnTo>
                      <a:pt x="2070" y="216503"/>
                    </a:lnTo>
                    <a:cubicBezTo>
                      <a:pt x="-3084" y="203135"/>
                      <a:pt x="9235" y="185930"/>
                      <a:pt x="29598" y="178043"/>
                    </a:cubicBezTo>
                    <a:lnTo>
                      <a:pt x="477358" y="4886"/>
                    </a:lnTo>
                    <a:cubicBezTo>
                      <a:pt x="497721" y="-2916"/>
                      <a:pt x="518424" y="1502"/>
                      <a:pt x="523564" y="14884"/>
                    </a:cubicBezTo>
                    <a:close/>
                  </a:path>
                </a:pathLst>
              </a:custGeom>
              <a:solidFill>
                <a:srgbClr val="F52829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629" name="任意多边形: 形状 96"/>
              <p:cNvSpPr/>
              <p:nvPr/>
            </p:nvSpPr>
            <p:spPr>
              <a:xfrm>
                <a:off x="-10415316" y="3971860"/>
                <a:ext cx="987235" cy="768474"/>
              </a:xfrm>
              <a:custGeom>
                <a:avLst/>
                <a:gdLst>
                  <a:gd name="connsiteX0" fmla="*/ 867111 w 987235"/>
                  <a:gd name="connsiteY0" fmla="*/ 548609 h 768474"/>
                  <a:gd name="connsiteX1" fmla="*/ 328738 w 987235"/>
                  <a:gd name="connsiteY1" fmla="*/ 756771 h 768474"/>
                  <a:gd name="connsiteX2" fmla="*/ 83957 w 987235"/>
                  <a:gd name="connsiteY2" fmla="*/ 648470 h 768474"/>
                  <a:gd name="connsiteX3" fmla="*/ 13635 w 987235"/>
                  <a:gd name="connsiteY3" fmla="*/ 466746 h 768474"/>
                  <a:gd name="connsiteX4" fmla="*/ 121921 w 987235"/>
                  <a:gd name="connsiteY4" fmla="*/ 221937 h 768474"/>
                  <a:gd name="connsiteX5" fmla="*/ 660281 w 987235"/>
                  <a:gd name="connsiteY5" fmla="*/ 13776 h 768474"/>
                  <a:gd name="connsiteX6" fmla="*/ 905090 w 987235"/>
                  <a:gd name="connsiteY6" fmla="*/ 122062 h 768474"/>
                  <a:gd name="connsiteX7" fmla="*/ 975397 w 987235"/>
                  <a:gd name="connsiteY7" fmla="*/ 303885 h 768474"/>
                  <a:gd name="connsiteX8" fmla="*/ 867111 w 987235"/>
                  <a:gd name="connsiteY8" fmla="*/ 548609 h 768474"/>
                  <a:gd name="connsiteX9" fmla="*/ 140273 w 987235"/>
                  <a:gd name="connsiteY9" fmla="*/ 269333 h 768474"/>
                  <a:gd name="connsiteX10" fmla="*/ 61144 w 987235"/>
                  <a:gd name="connsiteY10" fmla="*/ 448337 h 768474"/>
                  <a:gd name="connsiteX11" fmla="*/ 131451 w 987235"/>
                  <a:gd name="connsiteY11" fmla="*/ 630146 h 768474"/>
                  <a:gd name="connsiteX12" fmla="*/ 310385 w 987235"/>
                  <a:gd name="connsiteY12" fmla="*/ 709446 h 768474"/>
                  <a:gd name="connsiteX13" fmla="*/ 848745 w 987235"/>
                  <a:gd name="connsiteY13" fmla="*/ 501284 h 768474"/>
                  <a:gd name="connsiteX14" fmla="*/ 927903 w 987235"/>
                  <a:gd name="connsiteY14" fmla="*/ 322279 h 768474"/>
                  <a:gd name="connsiteX15" fmla="*/ 857595 w 987235"/>
                  <a:gd name="connsiteY15" fmla="*/ 140471 h 768474"/>
                  <a:gd name="connsiteX16" fmla="*/ 678633 w 987235"/>
                  <a:gd name="connsiteY16" fmla="*/ 61299 h 768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87235" h="768474">
                    <a:moveTo>
                      <a:pt x="867111" y="548609"/>
                    </a:moveTo>
                    <a:lnTo>
                      <a:pt x="328738" y="756771"/>
                    </a:lnTo>
                    <a:cubicBezTo>
                      <a:pt x="231383" y="794409"/>
                      <a:pt x="121596" y="745810"/>
                      <a:pt x="83957" y="648470"/>
                    </a:cubicBezTo>
                    <a:lnTo>
                      <a:pt x="13635" y="466746"/>
                    </a:lnTo>
                    <a:cubicBezTo>
                      <a:pt x="-23990" y="369349"/>
                      <a:pt x="24581" y="259576"/>
                      <a:pt x="121921" y="221937"/>
                    </a:cubicBezTo>
                    <a:lnTo>
                      <a:pt x="660281" y="13776"/>
                    </a:lnTo>
                    <a:cubicBezTo>
                      <a:pt x="757607" y="-23849"/>
                      <a:pt x="867451" y="24708"/>
                      <a:pt x="905090" y="122062"/>
                    </a:cubicBezTo>
                    <a:lnTo>
                      <a:pt x="975397" y="303885"/>
                    </a:lnTo>
                    <a:cubicBezTo>
                      <a:pt x="1013022" y="401126"/>
                      <a:pt x="964437" y="510984"/>
                      <a:pt x="867111" y="548609"/>
                    </a:cubicBezTo>
                    <a:close/>
                    <a:moveTo>
                      <a:pt x="140273" y="269333"/>
                    </a:moveTo>
                    <a:cubicBezTo>
                      <a:pt x="69044" y="296968"/>
                      <a:pt x="33641" y="377057"/>
                      <a:pt x="61144" y="448337"/>
                    </a:cubicBezTo>
                    <a:lnTo>
                      <a:pt x="131451" y="630146"/>
                    </a:lnTo>
                    <a:cubicBezTo>
                      <a:pt x="159037" y="701386"/>
                      <a:pt x="239079" y="736859"/>
                      <a:pt x="310385" y="709446"/>
                    </a:cubicBezTo>
                    <a:lnTo>
                      <a:pt x="848745" y="501284"/>
                    </a:lnTo>
                    <a:cubicBezTo>
                      <a:pt x="919979" y="473654"/>
                      <a:pt x="955394" y="393567"/>
                      <a:pt x="927903" y="322279"/>
                    </a:cubicBezTo>
                    <a:lnTo>
                      <a:pt x="857595" y="140471"/>
                    </a:lnTo>
                    <a:cubicBezTo>
                      <a:pt x="829977" y="69248"/>
                      <a:pt x="749913" y="33828"/>
                      <a:pt x="678633" y="61299"/>
                    </a:cubicBezTo>
                    <a:close/>
                  </a:path>
                </a:pathLst>
              </a:custGeom>
              <a:solidFill>
                <a:srgbClr val="939598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630" name="任意多边形: 形状 237"/>
              <p:cNvSpPr/>
              <p:nvPr/>
            </p:nvSpPr>
            <p:spPr>
              <a:xfrm>
                <a:off x="-9499829" y="4569539"/>
                <a:ext cx="29783" cy="29831"/>
              </a:xfrm>
              <a:custGeom>
                <a:avLst/>
                <a:gdLst>
                  <a:gd name="connsiteX0" fmla="*/ 29521 w 29783"/>
                  <a:gd name="connsiteY0" fmla="*/ 10178 h 29831"/>
                  <a:gd name="connsiteX1" fmla="*/ 10050 w 29783"/>
                  <a:gd name="connsiteY1" fmla="*/ 2177 h 29831"/>
                  <a:gd name="connsiteX2" fmla="*/ 2041 w 29783"/>
                  <a:gd name="connsiteY2" fmla="*/ 21598 h 29831"/>
                  <a:gd name="connsiteX3" fmla="*/ 2092 w 29783"/>
                  <a:gd name="connsiteY3" fmla="*/ 21719 h 29831"/>
                  <a:gd name="connsiteX4" fmla="*/ 21491 w 29783"/>
                  <a:gd name="connsiteY4" fmla="*/ 29727 h 29831"/>
                  <a:gd name="connsiteX5" fmla="*/ 21577 w 29783"/>
                  <a:gd name="connsiteY5" fmla="*/ 29691 h 29831"/>
                  <a:gd name="connsiteX6" fmla="*/ 29521 w 29783"/>
                  <a:gd name="connsiteY6" fmla="*/ 10178 h 29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783" h="29831">
                    <a:moveTo>
                      <a:pt x="29521" y="10178"/>
                    </a:moveTo>
                    <a:cubicBezTo>
                      <a:pt x="26337" y="2609"/>
                      <a:pt x="17636" y="-966"/>
                      <a:pt x="10050" y="2177"/>
                    </a:cubicBezTo>
                    <a:cubicBezTo>
                      <a:pt x="2476" y="5328"/>
                      <a:pt x="-1110" y="14023"/>
                      <a:pt x="2041" y="21598"/>
                    </a:cubicBezTo>
                    <a:cubicBezTo>
                      <a:pt x="2058" y="21638"/>
                      <a:pt x="2075" y="21679"/>
                      <a:pt x="2092" y="21719"/>
                    </a:cubicBezTo>
                    <a:cubicBezTo>
                      <a:pt x="5237" y="29288"/>
                      <a:pt x="13923" y="32873"/>
                      <a:pt x="21491" y="29727"/>
                    </a:cubicBezTo>
                    <a:cubicBezTo>
                      <a:pt x="21520" y="29716"/>
                      <a:pt x="21548" y="29704"/>
                      <a:pt x="21577" y="29691"/>
                    </a:cubicBezTo>
                    <a:cubicBezTo>
                      <a:pt x="29141" y="26479"/>
                      <a:pt x="32691" y="17760"/>
                      <a:pt x="29521" y="10178"/>
                    </a:cubicBezTo>
                    <a:close/>
                  </a:path>
                </a:pathLst>
              </a:custGeom>
              <a:solidFill>
                <a:srgbClr val="1A9BA2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631" name="任意多边形: 形状 243"/>
              <p:cNvSpPr/>
              <p:nvPr/>
            </p:nvSpPr>
            <p:spPr>
              <a:xfrm>
                <a:off x="-9546137" y="4647251"/>
                <a:ext cx="29764" cy="29846"/>
              </a:xfrm>
              <a:custGeom>
                <a:avLst/>
                <a:gdLst>
                  <a:gd name="connsiteX0" fmla="*/ 29482 w 29764"/>
                  <a:gd name="connsiteY0" fmla="*/ 10207 h 29846"/>
                  <a:gd name="connsiteX1" fmla="*/ 10166 w 29764"/>
                  <a:gd name="connsiteY1" fmla="*/ 2154 h 29846"/>
                  <a:gd name="connsiteX2" fmla="*/ 10039 w 29764"/>
                  <a:gd name="connsiteY2" fmla="*/ 2207 h 29846"/>
                  <a:gd name="connsiteX3" fmla="*/ 2064 w 29764"/>
                  <a:gd name="connsiteY3" fmla="*/ 21728 h 29846"/>
                  <a:gd name="connsiteX4" fmla="*/ 2067 w 29764"/>
                  <a:gd name="connsiteY4" fmla="*/ 21734 h 29846"/>
                  <a:gd name="connsiteX5" fmla="*/ 21537 w 29764"/>
                  <a:gd name="connsiteY5" fmla="*/ 29729 h 29846"/>
                  <a:gd name="connsiteX6" fmla="*/ 21623 w 29764"/>
                  <a:gd name="connsiteY6" fmla="*/ 29692 h 29846"/>
                  <a:gd name="connsiteX7" fmla="*/ 29482 w 29764"/>
                  <a:gd name="connsiteY7" fmla="*/ 10207 h 2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764" h="29846">
                    <a:moveTo>
                      <a:pt x="29482" y="10207"/>
                    </a:moveTo>
                    <a:cubicBezTo>
                      <a:pt x="26372" y="2650"/>
                      <a:pt x="17724" y="-956"/>
                      <a:pt x="10166" y="2154"/>
                    </a:cubicBezTo>
                    <a:cubicBezTo>
                      <a:pt x="10124" y="2171"/>
                      <a:pt x="10082" y="2189"/>
                      <a:pt x="10039" y="2207"/>
                    </a:cubicBezTo>
                    <a:cubicBezTo>
                      <a:pt x="2446" y="5395"/>
                      <a:pt x="-1124" y="14135"/>
                      <a:pt x="2064" y="21728"/>
                    </a:cubicBezTo>
                    <a:cubicBezTo>
                      <a:pt x="2065" y="21730"/>
                      <a:pt x="2066" y="21732"/>
                      <a:pt x="2067" y="21734"/>
                    </a:cubicBezTo>
                    <a:cubicBezTo>
                      <a:pt x="5236" y="29318"/>
                      <a:pt x="13953" y="32897"/>
                      <a:pt x="21537" y="29729"/>
                    </a:cubicBezTo>
                    <a:cubicBezTo>
                      <a:pt x="21566" y="29717"/>
                      <a:pt x="21594" y="29705"/>
                      <a:pt x="21623" y="29692"/>
                    </a:cubicBezTo>
                    <a:cubicBezTo>
                      <a:pt x="29163" y="26471"/>
                      <a:pt x="32677" y="17758"/>
                      <a:pt x="29482" y="10207"/>
                    </a:cubicBezTo>
                    <a:close/>
                  </a:path>
                </a:pathLst>
              </a:custGeom>
              <a:solidFill>
                <a:srgbClr val="1A9BA2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632" name="任意多边形: 形状 249"/>
              <p:cNvSpPr/>
              <p:nvPr/>
            </p:nvSpPr>
            <p:spPr>
              <a:xfrm>
                <a:off x="-9606057" y="4636456"/>
                <a:ext cx="1590" cy="11059"/>
              </a:xfrm>
              <a:custGeom>
                <a:avLst/>
                <a:gdLst>
                  <a:gd name="connsiteX0" fmla="*/ 1761 w 1590"/>
                  <a:gd name="connsiteY0" fmla="*/ 1037 h 11059"/>
                  <a:gd name="connsiteX1" fmla="*/ 898 w 1590"/>
                  <a:gd name="connsiteY1" fmla="*/ 12096 h 11059"/>
                  <a:gd name="connsiteX2" fmla="*/ 1761 w 1590"/>
                  <a:gd name="connsiteY2" fmla="*/ 1037 h 11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90" h="11059">
                    <a:moveTo>
                      <a:pt x="1761" y="1037"/>
                    </a:moveTo>
                    <a:cubicBezTo>
                      <a:pt x="1365" y="4719"/>
                      <a:pt x="1124" y="8400"/>
                      <a:pt x="898" y="12096"/>
                    </a:cubicBezTo>
                    <a:cubicBezTo>
                      <a:pt x="2660" y="8676"/>
                      <a:pt x="2971" y="4689"/>
                      <a:pt x="1761" y="1037"/>
                    </a:cubicBezTo>
                    <a:close/>
                  </a:path>
                </a:pathLst>
              </a:custGeom>
              <a:solidFill>
                <a:srgbClr val="1A9BA2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633" name="任意多边形: 形状 272"/>
              <p:cNvSpPr/>
              <p:nvPr/>
            </p:nvSpPr>
            <p:spPr>
              <a:xfrm>
                <a:off x="-9528924" y="4486778"/>
                <a:ext cx="16992" cy="13250"/>
              </a:xfrm>
              <a:custGeom>
                <a:avLst/>
                <a:gdLst>
                  <a:gd name="connsiteX0" fmla="*/ 17890 w 16992"/>
                  <a:gd name="connsiteY0" fmla="*/ 1037 h 13250"/>
                  <a:gd name="connsiteX1" fmla="*/ 898 w 16992"/>
                  <a:gd name="connsiteY1" fmla="*/ 14036 h 13250"/>
                  <a:gd name="connsiteX2" fmla="*/ 8941 w 16992"/>
                  <a:gd name="connsiteY2" fmla="*/ 13286 h 13250"/>
                  <a:gd name="connsiteX3" fmla="*/ 17890 w 16992"/>
                  <a:gd name="connsiteY3" fmla="*/ 1037 h 1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92" h="13250">
                    <a:moveTo>
                      <a:pt x="17890" y="1037"/>
                    </a:moveTo>
                    <a:cubicBezTo>
                      <a:pt x="11998" y="5063"/>
                      <a:pt x="6326" y="9403"/>
                      <a:pt x="898" y="14036"/>
                    </a:cubicBezTo>
                    <a:cubicBezTo>
                      <a:pt x="3596" y="14541"/>
                      <a:pt x="6382" y="14281"/>
                      <a:pt x="8941" y="13286"/>
                    </a:cubicBezTo>
                    <a:cubicBezTo>
                      <a:pt x="13939" y="11146"/>
                      <a:pt x="17371" y="6449"/>
                      <a:pt x="17890" y="1037"/>
                    </a:cubicBezTo>
                    <a:close/>
                  </a:path>
                </a:pathLst>
              </a:custGeom>
              <a:solidFill>
                <a:srgbClr val="1A9BA2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634" name="任意多边形: 形状 273"/>
              <p:cNvSpPr/>
              <p:nvPr/>
            </p:nvSpPr>
            <p:spPr>
              <a:xfrm>
                <a:off x="-9585128" y="4548291"/>
                <a:ext cx="27153" cy="29572"/>
              </a:xfrm>
              <a:custGeom>
                <a:avLst/>
                <a:gdLst>
                  <a:gd name="connsiteX0" fmla="*/ 18896 w 27153"/>
                  <a:gd name="connsiteY0" fmla="*/ 29514 h 29572"/>
                  <a:gd name="connsiteX1" fmla="*/ 26900 w 27153"/>
                  <a:gd name="connsiteY1" fmla="*/ 10048 h 29572"/>
                  <a:gd name="connsiteX2" fmla="*/ 26868 w 27153"/>
                  <a:gd name="connsiteY2" fmla="*/ 9972 h 29572"/>
                  <a:gd name="connsiteX3" fmla="*/ 13996 w 27153"/>
                  <a:gd name="connsiteY3" fmla="*/ 1037 h 29572"/>
                  <a:gd name="connsiteX4" fmla="*/ 898 w 27153"/>
                  <a:gd name="connsiteY4" fmla="*/ 23694 h 29572"/>
                  <a:gd name="connsiteX5" fmla="*/ 18896 w 27153"/>
                  <a:gd name="connsiteY5" fmla="*/ 29514 h 2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53" h="29572">
                    <a:moveTo>
                      <a:pt x="18896" y="29514"/>
                    </a:moveTo>
                    <a:cubicBezTo>
                      <a:pt x="26481" y="26349"/>
                      <a:pt x="30065" y="17633"/>
                      <a:pt x="26900" y="10048"/>
                    </a:cubicBezTo>
                    <a:cubicBezTo>
                      <a:pt x="26889" y="10022"/>
                      <a:pt x="26879" y="9997"/>
                      <a:pt x="26868" y="9972"/>
                    </a:cubicBezTo>
                    <a:cubicBezTo>
                      <a:pt x="24625" y="4789"/>
                      <a:pt x="19637" y="1326"/>
                      <a:pt x="13996" y="1037"/>
                    </a:cubicBezTo>
                    <a:cubicBezTo>
                      <a:pt x="9179" y="8319"/>
                      <a:pt x="4805" y="15885"/>
                      <a:pt x="898" y="23694"/>
                    </a:cubicBezTo>
                    <a:cubicBezTo>
                      <a:pt x="4675" y="29764"/>
                      <a:pt x="12280" y="32223"/>
                      <a:pt x="18896" y="29514"/>
                    </a:cubicBezTo>
                    <a:close/>
                  </a:path>
                </a:pathLst>
              </a:custGeom>
              <a:solidFill>
                <a:srgbClr val="1A9BA2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87" name="组合 541"/>
            <p:cNvGrpSpPr/>
            <p:nvPr/>
          </p:nvGrpSpPr>
          <p:grpSpPr>
            <a:xfrm>
              <a:off x="-449990" y="5858905"/>
              <a:ext cx="754770" cy="791331"/>
              <a:chOff x="-8940585" y="5190850"/>
              <a:chExt cx="754770" cy="791331"/>
            </a:xfrm>
            <a:effectLst>
              <a:outerShdw blurRad="254000" dist="63500" dir="18900000" sx="105000" sy="105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050635" name="任意多边形: 形状 97"/>
              <p:cNvSpPr/>
              <p:nvPr/>
            </p:nvSpPr>
            <p:spPr>
              <a:xfrm>
                <a:off x="-8940582" y="5190856"/>
                <a:ext cx="754767" cy="791325"/>
              </a:xfrm>
              <a:custGeom>
                <a:avLst/>
                <a:gdLst>
                  <a:gd name="connsiteX0" fmla="*/ 382446 w 754767"/>
                  <a:gd name="connsiteY0" fmla="*/ 719310 h 791325"/>
                  <a:gd name="connsiteX1" fmla="*/ 652915 w 754767"/>
                  <a:gd name="connsiteY1" fmla="*/ 750222 h 791325"/>
                  <a:gd name="connsiteX2" fmla="*/ 700749 w 754767"/>
                  <a:gd name="connsiteY2" fmla="*/ 707132 h 791325"/>
                  <a:gd name="connsiteX3" fmla="*/ 698554 w 754767"/>
                  <a:gd name="connsiteY3" fmla="*/ 435035 h 791325"/>
                  <a:gd name="connsiteX4" fmla="*/ 374021 w 754767"/>
                  <a:gd name="connsiteY4" fmla="*/ 74122 h 791325"/>
                  <a:gd name="connsiteX5" fmla="*/ 103666 w 754767"/>
                  <a:gd name="connsiteY5" fmla="*/ 43110 h 791325"/>
                  <a:gd name="connsiteX6" fmla="*/ 55774 w 754767"/>
                  <a:gd name="connsiteY6" fmla="*/ 86187 h 791325"/>
                  <a:gd name="connsiteX7" fmla="*/ 57941 w 754767"/>
                  <a:gd name="connsiteY7" fmla="*/ 358312 h 79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4767" h="791325">
                    <a:moveTo>
                      <a:pt x="382446" y="719310"/>
                    </a:moveTo>
                    <a:cubicBezTo>
                      <a:pt x="457738" y="802942"/>
                      <a:pt x="578784" y="816848"/>
                      <a:pt x="652915" y="750222"/>
                    </a:cubicBezTo>
                    <a:lnTo>
                      <a:pt x="700749" y="707132"/>
                    </a:lnTo>
                    <a:cubicBezTo>
                      <a:pt x="774824" y="640577"/>
                      <a:pt x="773832" y="518795"/>
                      <a:pt x="698554" y="435035"/>
                    </a:cubicBezTo>
                    <a:lnTo>
                      <a:pt x="374021" y="74122"/>
                    </a:lnTo>
                    <a:cubicBezTo>
                      <a:pt x="298799" y="-9539"/>
                      <a:pt x="177740" y="-23430"/>
                      <a:pt x="103666" y="43110"/>
                    </a:cubicBezTo>
                    <a:lnTo>
                      <a:pt x="55774" y="86187"/>
                    </a:lnTo>
                    <a:cubicBezTo>
                      <a:pt x="-18215" y="152742"/>
                      <a:pt x="-17280" y="274651"/>
                      <a:pt x="57941" y="358312"/>
                    </a:cubicBezTo>
                    <a:close/>
                  </a:path>
                </a:pathLst>
              </a:custGeom>
              <a:solidFill>
                <a:srgbClr val="1A9BA2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636" name="任意多边形: 形状 98"/>
              <p:cNvSpPr/>
              <p:nvPr/>
            </p:nvSpPr>
            <p:spPr>
              <a:xfrm>
                <a:off x="-8940585" y="5190850"/>
                <a:ext cx="543054" cy="546156"/>
              </a:xfrm>
              <a:custGeom>
                <a:avLst/>
                <a:gdLst>
                  <a:gd name="connsiteX0" fmla="*/ 55778 w 543054"/>
                  <a:gd name="connsiteY0" fmla="*/ 86193 h 546156"/>
                  <a:gd name="connsiteX1" fmla="*/ 103669 w 543054"/>
                  <a:gd name="connsiteY1" fmla="*/ 43116 h 546156"/>
                  <a:gd name="connsiteX2" fmla="*/ 374024 w 543054"/>
                  <a:gd name="connsiteY2" fmla="*/ 74128 h 546156"/>
                  <a:gd name="connsiteX3" fmla="*/ 543952 w 543054"/>
                  <a:gd name="connsiteY3" fmla="*/ 263088 h 546156"/>
                  <a:gd name="connsiteX4" fmla="*/ 227844 w 543054"/>
                  <a:gd name="connsiteY4" fmla="*/ 547193 h 546156"/>
                  <a:gd name="connsiteX5" fmla="*/ 57916 w 543054"/>
                  <a:gd name="connsiteY5" fmla="*/ 358318 h 546156"/>
                  <a:gd name="connsiteX6" fmla="*/ 55778 w 543054"/>
                  <a:gd name="connsiteY6" fmla="*/ 86193 h 546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3054" h="546156">
                    <a:moveTo>
                      <a:pt x="55778" y="86193"/>
                    </a:moveTo>
                    <a:lnTo>
                      <a:pt x="103669" y="43116"/>
                    </a:lnTo>
                    <a:cubicBezTo>
                      <a:pt x="177743" y="-23438"/>
                      <a:pt x="298803" y="-9533"/>
                      <a:pt x="374024" y="74128"/>
                    </a:cubicBezTo>
                    <a:lnTo>
                      <a:pt x="543952" y="263088"/>
                    </a:lnTo>
                    <a:lnTo>
                      <a:pt x="227844" y="547193"/>
                    </a:lnTo>
                    <a:lnTo>
                      <a:pt x="57916" y="358318"/>
                    </a:lnTo>
                    <a:cubicBezTo>
                      <a:pt x="-17277" y="274657"/>
                      <a:pt x="-18212" y="152805"/>
                      <a:pt x="55778" y="86193"/>
                    </a:cubicBezTo>
                    <a:close/>
                  </a:path>
                </a:pathLst>
              </a:custGeom>
              <a:solidFill>
                <a:srgbClr val="F52829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</p:grpSp>
      <p:grpSp>
        <p:nvGrpSpPr>
          <p:cNvPr id="188" name="组合 567"/>
          <p:cNvGrpSpPr/>
          <p:nvPr/>
        </p:nvGrpSpPr>
        <p:grpSpPr>
          <a:xfrm>
            <a:off x="2720684" y="1937275"/>
            <a:ext cx="6750633" cy="2983450"/>
            <a:chOff x="2720683" y="1489582"/>
            <a:chExt cx="6750633" cy="2983450"/>
          </a:xfrm>
        </p:grpSpPr>
        <p:grpSp>
          <p:nvGrpSpPr>
            <p:cNvPr id="189" name="组合 555"/>
            <p:cNvGrpSpPr/>
            <p:nvPr/>
          </p:nvGrpSpPr>
          <p:grpSpPr>
            <a:xfrm>
              <a:off x="2720683" y="2511304"/>
              <a:ext cx="6750633" cy="1082294"/>
              <a:chOff x="967685" y="2728989"/>
              <a:chExt cx="6750633" cy="1082294"/>
            </a:xfrm>
          </p:grpSpPr>
          <p:sp>
            <p:nvSpPr>
              <p:cNvPr id="1050637" name="TextBox 8"/>
              <p:cNvSpPr txBox="1"/>
              <p:nvPr/>
            </p:nvSpPr>
            <p:spPr>
              <a:xfrm>
                <a:off x="1788455" y="2728989"/>
                <a:ext cx="5059681" cy="815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marL="0" lvl="1" algn="ctr"/>
                <a:r>
                  <a:rPr lang="zh-CN" altLang="en-US" sz="4800" dirty="0">
                    <a:solidFill>
                      <a:prstClr val="black"/>
                    </a:solidFill>
                    <a:latin typeface="汉仪大黑简" panose="02010609000101010101" pitchFamily="49" charset="-122"/>
                    <a:ea typeface="汉仪大黑简" panose="02010609000101010101" pitchFamily="49" charset="-122"/>
                    <a:cs typeface="+mn-ea"/>
                    <a:sym typeface="汉仪大黑简" panose="02010609000101010101" pitchFamily="49" charset="-122"/>
                  </a:rPr>
                  <a:t>心肺复苏操作方法</a:t>
                </a:r>
                <a:endParaRPr lang="zh-CN" altLang="en-US" sz="4800" dirty="0">
                  <a:solidFill>
                    <a:prstClr val="black"/>
                  </a:solidFill>
                  <a:latin typeface="汉仪大黑简" panose="02010609000101010101" pitchFamily="49" charset="-122"/>
                  <a:ea typeface="汉仪大黑简" panose="02010609000101010101" pitchFamily="49" charset="-122"/>
                  <a:cs typeface="+mn-ea"/>
                  <a:sym typeface="汉仪大黑简" panose="02010609000101010101" pitchFamily="49" charset="-122"/>
                </a:endParaRPr>
              </a:p>
            </p:txBody>
          </p:sp>
          <p:sp>
            <p:nvSpPr>
              <p:cNvPr id="1050638" name="矩形 557"/>
              <p:cNvSpPr/>
              <p:nvPr/>
            </p:nvSpPr>
            <p:spPr>
              <a:xfrm>
                <a:off x="967685" y="3565062"/>
                <a:ext cx="6750633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lvl="0" algn="ctr"/>
                <a:r>
                  <a:rPr lang="en-US" altLang="zh-CN" sz="1000" dirty="0">
                    <a:solidFill>
                      <a:prstClr val="black"/>
                    </a:solidFill>
                    <a:latin typeface="汉仪旗黑X1-45W" panose="00020600040101010101" pitchFamily="18" charset="-122"/>
                    <a:ea typeface="汉仪旗黑X1-45W" panose="00020600040101010101" pitchFamily="18" charset="-122"/>
                    <a:cs typeface="+mn-ea"/>
                    <a:sym typeface="汉仪旗黑X1-45W" panose="00020600040101010101" pitchFamily="18" charset="-122"/>
                  </a:rPr>
                  <a:t>METHODS OF CARDIOPULMONARY RESUSCITATION</a:t>
                </a:r>
                <a:endParaRPr lang="en-US" altLang="zh-CN" sz="1000" dirty="0">
                  <a:solidFill>
                    <a:prstClr val="black"/>
                  </a:solidFill>
                  <a:latin typeface="汉仪旗黑X1-45W" panose="00020600040101010101" pitchFamily="18" charset="-122"/>
                  <a:ea typeface="汉仪旗黑X1-45W" panose="00020600040101010101" pitchFamily="18" charset="-122"/>
                  <a:cs typeface="+mn-ea"/>
                  <a:sym typeface="汉仪旗黑X1-45W" panose="00020600040101010101" pitchFamily="18" charset="-122"/>
                </a:endParaRPr>
              </a:p>
            </p:txBody>
          </p:sp>
        </p:grpSp>
        <p:grpSp>
          <p:nvGrpSpPr>
            <p:cNvPr id="190" name="组合 566"/>
            <p:cNvGrpSpPr/>
            <p:nvPr/>
          </p:nvGrpSpPr>
          <p:grpSpPr>
            <a:xfrm>
              <a:off x="5321822" y="3908230"/>
              <a:ext cx="1593903" cy="564802"/>
              <a:chOff x="5722872" y="4380911"/>
              <a:chExt cx="1593903" cy="564802"/>
            </a:xfrm>
          </p:grpSpPr>
          <p:sp>
            <p:nvSpPr>
              <p:cNvPr id="1050639" name="矩形: 圆角 559"/>
              <p:cNvSpPr/>
              <p:nvPr/>
            </p:nvSpPr>
            <p:spPr>
              <a:xfrm>
                <a:off x="5722872" y="4380911"/>
                <a:ext cx="1593903" cy="564802"/>
              </a:xfrm>
              <a:prstGeom prst="roundRect">
                <a:avLst>
                  <a:gd name="adj" fmla="val 50000"/>
                </a:avLst>
              </a:prstGeom>
              <a:solidFill>
                <a:srgbClr val="1A9B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</a:endParaRPr>
              </a:p>
            </p:txBody>
          </p:sp>
          <p:sp>
            <p:nvSpPr>
              <p:cNvPr id="1050640" name="矩形 560"/>
              <p:cNvSpPr/>
              <p:nvPr/>
            </p:nvSpPr>
            <p:spPr>
              <a:xfrm>
                <a:off x="6068418" y="4499696"/>
                <a:ext cx="9028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汉仪大黑简" panose="02010609000101010101" pitchFamily="49" charset="-122"/>
                    <a:ea typeface="汉仪大黑简" panose="02010609000101010101" pitchFamily="49" charset="-122"/>
                    <a:sym typeface="汉仪大黑简" panose="02010609000101010101" pitchFamily="49" charset="-122"/>
                  </a:rPr>
                  <a:t>第三部分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汉仪大黑简" panose="02010609000101010101" pitchFamily="49" charset="-122"/>
                  <a:ea typeface="汉仪大黑简" panose="02010609000101010101" pitchFamily="49" charset="-122"/>
                  <a:sym typeface="汉仪大黑简" panose="02010609000101010101" pitchFamily="49" charset="-122"/>
                </a:endParaRPr>
              </a:p>
            </p:txBody>
          </p:sp>
        </p:grpSp>
        <p:grpSp>
          <p:nvGrpSpPr>
            <p:cNvPr id="191" name="组合 565"/>
            <p:cNvGrpSpPr/>
            <p:nvPr/>
          </p:nvGrpSpPr>
          <p:grpSpPr>
            <a:xfrm>
              <a:off x="5717726" y="1489582"/>
              <a:ext cx="802097" cy="802097"/>
              <a:chOff x="6118775" y="2042724"/>
              <a:chExt cx="802097" cy="802097"/>
            </a:xfrm>
          </p:grpSpPr>
          <p:sp>
            <p:nvSpPr>
              <p:cNvPr id="1050641" name="Freeform 5"/>
              <p:cNvSpPr/>
              <p:nvPr/>
            </p:nvSpPr>
            <p:spPr bwMode="auto">
              <a:xfrm>
                <a:off x="6118775" y="2042724"/>
                <a:ext cx="802097" cy="802097"/>
              </a:xfrm>
              <a:custGeom>
                <a:avLst/>
                <a:gdLst>
                  <a:gd name="T0" fmla="*/ 561 w 561"/>
                  <a:gd name="T1" fmla="*/ 293 h 559"/>
                  <a:gd name="T2" fmla="*/ 556 w 561"/>
                  <a:gd name="T3" fmla="*/ 334 h 559"/>
                  <a:gd name="T4" fmla="*/ 544 w 561"/>
                  <a:gd name="T5" fmla="*/ 375 h 559"/>
                  <a:gd name="T6" fmla="*/ 527 w 561"/>
                  <a:gd name="T7" fmla="*/ 412 h 559"/>
                  <a:gd name="T8" fmla="*/ 505 w 561"/>
                  <a:gd name="T9" fmla="*/ 446 h 559"/>
                  <a:gd name="T10" fmla="*/ 478 w 561"/>
                  <a:gd name="T11" fmla="*/ 476 h 559"/>
                  <a:gd name="T12" fmla="*/ 447 w 561"/>
                  <a:gd name="T13" fmla="*/ 503 h 559"/>
                  <a:gd name="T14" fmla="*/ 413 w 561"/>
                  <a:gd name="T15" fmla="*/ 525 h 559"/>
                  <a:gd name="T16" fmla="*/ 376 w 561"/>
                  <a:gd name="T17" fmla="*/ 542 h 559"/>
                  <a:gd name="T18" fmla="*/ 336 w 561"/>
                  <a:gd name="T19" fmla="*/ 554 h 559"/>
                  <a:gd name="T20" fmla="*/ 295 w 561"/>
                  <a:gd name="T21" fmla="*/ 559 h 559"/>
                  <a:gd name="T22" fmla="*/ 266 w 561"/>
                  <a:gd name="T23" fmla="*/ 558 h 559"/>
                  <a:gd name="T24" fmla="*/ 224 w 561"/>
                  <a:gd name="T25" fmla="*/ 553 h 559"/>
                  <a:gd name="T26" fmla="*/ 184 w 561"/>
                  <a:gd name="T27" fmla="*/ 541 h 559"/>
                  <a:gd name="T28" fmla="*/ 147 w 561"/>
                  <a:gd name="T29" fmla="*/ 524 h 559"/>
                  <a:gd name="T30" fmla="*/ 102 w 561"/>
                  <a:gd name="T31" fmla="*/ 494 h 559"/>
                  <a:gd name="T32" fmla="*/ 49 w 561"/>
                  <a:gd name="T33" fmla="*/ 435 h 559"/>
                  <a:gd name="T34" fmla="*/ 27 w 561"/>
                  <a:gd name="T35" fmla="*/ 400 h 559"/>
                  <a:gd name="T36" fmla="*/ 13 w 561"/>
                  <a:gd name="T37" fmla="*/ 363 h 559"/>
                  <a:gd name="T38" fmla="*/ 3 w 561"/>
                  <a:gd name="T39" fmla="*/ 323 h 559"/>
                  <a:gd name="T40" fmla="*/ 0 w 561"/>
                  <a:gd name="T41" fmla="*/ 280 h 559"/>
                  <a:gd name="T42" fmla="*/ 1 w 561"/>
                  <a:gd name="T43" fmla="*/ 251 h 559"/>
                  <a:gd name="T44" fmla="*/ 7 w 561"/>
                  <a:gd name="T45" fmla="*/ 210 h 559"/>
                  <a:gd name="T46" fmla="*/ 21 w 561"/>
                  <a:gd name="T47" fmla="*/ 172 h 559"/>
                  <a:gd name="T48" fmla="*/ 39 w 561"/>
                  <a:gd name="T49" fmla="*/ 136 h 559"/>
                  <a:gd name="T50" fmla="*/ 63 w 561"/>
                  <a:gd name="T51" fmla="*/ 103 h 559"/>
                  <a:gd name="T52" fmla="*/ 91 w 561"/>
                  <a:gd name="T53" fmla="*/ 73 h 559"/>
                  <a:gd name="T54" fmla="*/ 123 w 561"/>
                  <a:gd name="T55" fmla="*/ 48 h 559"/>
                  <a:gd name="T56" fmla="*/ 159 w 561"/>
                  <a:gd name="T57" fmla="*/ 28 h 559"/>
                  <a:gd name="T58" fmla="*/ 197 w 561"/>
                  <a:gd name="T59" fmla="*/ 13 h 559"/>
                  <a:gd name="T60" fmla="*/ 238 w 561"/>
                  <a:gd name="T61" fmla="*/ 3 h 559"/>
                  <a:gd name="T62" fmla="*/ 281 w 561"/>
                  <a:gd name="T63" fmla="*/ 0 h 559"/>
                  <a:gd name="T64" fmla="*/ 309 w 561"/>
                  <a:gd name="T65" fmla="*/ 1 h 559"/>
                  <a:gd name="T66" fmla="*/ 350 w 561"/>
                  <a:gd name="T67" fmla="*/ 8 h 559"/>
                  <a:gd name="T68" fmla="*/ 390 w 561"/>
                  <a:gd name="T69" fmla="*/ 21 h 559"/>
                  <a:gd name="T70" fmla="*/ 426 w 561"/>
                  <a:gd name="T71" fmla="*/ 40 h 559"/>
                  <a:gd name="T72" fmla="*/ 458 w 561"/>
                  <a:gd name="T73" fmla="*/ 63 h 559"/>
                  <a:gd name="T74" fmla="*/ 505 w 561"/>
                  <a:gd name="T75" fmla="*/ 111 h 559"/>
                  <a:gd name="T76" fmla="*/ 527 w 561"/>
                  <a:gd name="T77" fmla="*/ 145 h 559"/>
                  <a:gd name="T78" fmla="*/ 544 w 561"/>
                  <a:gd name="T79" fmla="*/ 182 h 559"/>
                  <a:gd name="T80" fmla="*/ 555 w 561"/>
                  <a:gd name="T81" fmla="*/ 222 h 559"/>
                  <a:gd name="T82" fmla="*/ 560 w 561"/>
                  <a:gd name="T83" fmla="*/ 264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61" h="559">
                    <a:moveTo>
                      <a:pt x="561" y="278"/>
                    </a:moveTo>
                    <a:lnTo>
                      <a:pt x="561" y="278"/>
                    </a:lnTo>
                    <a:lnTo>
                      <a:pt x="561" y="293"/>
                    </a:lnTo>
                    <a:lnTo>
                      <a:pt x="560" y="307"/>
                    </a:lnTo>
                    <a:lnTo>
                      <a:pt x="558" y="320"/>
                    </a:lnTo>
                    <a:lnTo>
                      <a:pt x="556" y="334"/>
                    </a:lnTo>
                    <a:lnTo>
                      <a:pt x="553" y="348"/>
                    </a:lnTo>
                    <a:lnTo>
                      <a:pt x="549" y="361"/>
                    </a:lnTo>
                    <a:lnTo>
                      <a:pt x="544" y="375"/>
                    </a:lnTo>
                    <a:lnTo>
                      <a:pt x="539" y="387"/>
                    </a:lnTo>
                    <a:lnTo>
                      <a:pt x="534" y="400"/>
                    </a:lnTo>
                    <a:lnTo>
                      <a:pt x="527" y="412"/>
                    </a:lnTo>
                    <a:lnTo>
                      <a:pt x="520" y="423"/>
                    </a:lnTo>
                    <a:lnTo>
                      <a:pt x="513" y="435"/>
                    </a:lnTo>
                    <a:lnTo>
                      <a:pt x="505" y="446"/>
                    </a:lnTo>
                    <a:lnTo>
                      <a:pt x="496" y="456"/>
                    </a:lnTo>
                    <a:lnTo>
                      <a:pt x="488" y="467"/>
                    </a:lnTo>
                    <a:lnTo>
                      <a:pt x="478" y="476"/>
                    </a:lnTo>
                    <a:lnTo>
                      <a:pt x="469" y="486"/>
                    </a:lnTo>
                    <a:lnTo>
                      <a:pt x="458" y="495"/>
                    </a:lnTo>
                    <a:lnTo>
                      <a:pt x="447" y="503"/>
                    </a:lnTo>
                    <a:lnTo>
                      <a:pt x="437" y="511"/>
                    </a:lnTo>
                    <a:lnTo>
                      <a:pt x="425" y="519"/>
                    </a:lnTo>
                    <a:lnTo>
                      <a:pt x="413" y="525"/>
                    </a:lnTo>
                    <a:lnTo>
                      <a:pt x="401" y="532"/>
                    </a:lnTo>
                    <a:lnTo>
                      <a:pt x="389" y="537"/>
                    </a:lnTo>
                    <a:lnTo>
                      <a:pt x="376" y="542"/>
                    </a:lnTo>
                    <a:lnTo>
                      <a:pt x="363" y="546"/>
                    </a:lnTo>
                    <a:lnTo>
                      <a:pt x="350" y="551"/>
                    </a:lnTo>
                    <a:lnTo>
                      <a:pt x="336" y="554"/>
                    </a:lnTo>
                    <a:lnTo>
                      <a:pt x="323" y="556"/>
                    </a:lnTo>
                    <a:lnTo>
                      <a:pt x="309" y="558"/>
                    </a:lnTo>
                    <a:lnTo>
                      <a:pt x="295" y="559"/>
                    </a:lnTo>
                    <a:lnTo>
                      <a:pt x="280" y="559"/>
                    </a:lnTo>
                    <a:lnTo>
                      <a:pt x="280" y="559"/>
                    </a:lnTo>
                    <a:lnTo>
                      <a:pt x="266" y="558"/>
                    </a:lnTo>
                    <a:lnTo>
                      <a:pt x="251" y="557"/>
                    </a:lnTo>
                    <a:lnTo>
                      <a:pt x="237" y="555"/>
                    </a:lnTo>
                    <a:lnTo>
                      <a:pt x="224" y="553"/>
                    </a:lnTo>
                    <a:lnTo>
                      <a:pt x="211" y="550"/>
                    </a:lnTo>
                    <a:lnTo>
                      <a:pt x="197" y="545"/>
                    </a:lnTo>
                    <a:lnTo>
                      <a:pt x="184" y="541"/>
                    </a:lnTo>
                    <a:lnTo>
                      <a:pt x="171" y="537"/>
                    </a:lnTo>
                    <a:lnTo>
                      <a:pt x="160" y="530"/>
                    </a:lnTo>
                    <a:lnTo>
                      <a:pt x="147" y="524"/>
                    </a:lnTo>
                    <a:lnTo>
                      <a:pt x="135" y="518"/>
                    </a:lnTo>
                    <a:lnTo>
                      <a:pt x="124" y="510"/>
                    </a:lnTo>
                    <a:lnTo>
                      <a:pt x="102" y="494"/>
                    </a:lnTo>
                    <a:lnTo>
                      <a:pt x="83" y="476"/>
                    </a:lnTo>
                    <a:lnTo>
                      <a:pt x="65" y="457"/>
                    </a:lnTo>
                    <a:lnTo>
                      <a:pt x="49" y="435"/>
                    </a:lnTo>
                    <a:lnTo>
                      <a:pt x="41" y="424"/>
                    </a:lnTo>
                    <a:lnTo>
                      <a:pt x="34" y="413"/>
                    </a:lnTo>
                    <a:lnTo>
                      <a:pt x="27" y="400"/>
                    </a:lnTo>
                    <a:lnTo>
                      <a:pt x="22" y="388"/>
                    </a:lnTo>
                    <a:lnTo>
                      <a:pt x="17" y="376"/>
                    </a:lnTo>
                    <a:lnTo>
                      <a:pt x="13" y="363"/>
                    </a:lnTo>
                    <a:lnTo>
                      <a:pt x="8" y="349"/>
                    </a:lnTo>
                    <a:lnTo>
                      <a:pt x="5" y="336"/>
                    </a:lnTo>
                    <a:lnTo>
                      <a:pt x="3" y="323"/>
                    </a:lnTo>
                    <a:lnTo>
                      <a:pt x="1" y="309"/>
                    </a:lnTo>
                    <a:lnTo>
                      <a:pt x="0" y="294"/>
                    </a:lnTo>
                    <a:lnTo>
                      <a:pt x="0" y="280"/>
                    </a:lnTo>
                    <a:lnTo>
                      <a:pt x="0" y="280"/>
                    </a:lnTo>
                    <a:lnTo>
                      <a:pt x="0" y="265"/>
                    </a:lnTo>
                    <a:lnTo>
                      <a:pt x="1" y="251"/>
                    </a:lnTo>
                    <a:lnTo>
                      <a:pt x="2" y="238"/>
                    </a:lnTo>
                    <a:lnTo>
                      <a:pt x="5" y="224"/>
                    </a:lnTo>
                    <a:lnTo>
                      <a:pt x="7" y="210"/>
                    </a:lnTo>
                    <a:lnTo>
                      <a:pt x="12" y="197"/>
                    </a:lnTo>
                    <a:lnTo>
                      <a:pt x="16" y="185"/>
                    </a:lnTo>
                    <a:lnTo>
                      <a:pt x="21" y="172"/>
                    </a:lnTo>
                    <a:lnTo>
                      <a:pt x="26" y="159"/>
                    </a:lnTo>
                    <a:lnTo>
                      <a:pt x="33" y="147"/>
                    </a:lnTo>
                    <a:lnTo>
                      <a:pt x="39" y="136"/>
                    </a:lnTo>
                    <a:lnTo>
                      <a:pt x="47" y="124"/>
                    </a:lnTo>
                    <a:lnTo>
                      <a:pt x="55" y="114"/>
                    </a:lnTo>
                    <a:lnTo>
                      <a:pt x="63" y="103"/>
                    </a:lnTo>
                    <a:lnTo>
                      <a:pt x="72" y="92"/>
                    </a:lnTo>
                    <a:lnTo>
                      <a:pt x="82" y="83"/>
                    </a:lnTo>
                    <a:lnTo>
                      <a:pt x="91" y="73"/>
                    </a:lnTo>
                    <a:lnTo>
                      <a:pt x="101" y="65"/>
                    </a:lnTo>
                    <a:lnTo>
                      <a:pt x="112" y="56"/>
                    </a:lnTo>
                    <a:lnTo>
                      <a:pt x="123" y="48"/>
                    </a:lnTo>
                    <a:lnTo>
                      <a:pt x="135" y="40"/>
                    </a:lnTo>
                    <a:lnTo>
                      <a:pt x="147" y="34"/>
                    </a:lnTo>
                    <a:lnTo>
                      <a:pt x="159" y="28"/>
                    </a:lnTo>
                    <a:lnTo>
                      <a:pt x="171" y="22"/>
                    </a:lnTo>
                    <a:lnTo>
                      <a:pt x="184" y="17"/>
                    </a:lnTo>
                    <a:lnTo>
                      <a:pt x="197" y="13"/>
                    </a:lnTo>
                    <a:lnTo>
                      <a:pt x="211" y="8"/>
                    </a:lnTo>
                    <a:lnTo>
                      <a:pt x="225" y="5"/>
                    </a:lnTo>
                    <a:lnTo>
                      <a:pt x="238" y="3"/>
                    </a:lnTo>
                    <a:lnTo>
                      <a:pt x="252" y="1"/>
                    </a:lnTo>
                    <a:lnTo>
                      <a:pt x="266" y="0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95" y="0"/>
                    </a:lnTo>
                    <a:lnTo>
                      <a:pt x="309" y="1"/>
                    </a:lnTo>
                    <a:lnTo>
                      <a:pt x="323" y="3"/>
                    </a:lnTo>
                    <a:lnTo>
                      <a:pt x="336" y="5"/>
                    </a:lnTo>
                    <a:lnTo>
                      <a:pt x="350" y="8"/>
                    </a:lnTo>
                    <a:lnTo>
                      <a:pt x="363" y="12"/>
                    </a:lnTo>
                    <a:lnTo>
                      <a:pt x="377" y="16"/>
                    </a:lnTo>
                    <a:lnTo>
                      <a:pt x="390" y="21"/>
                    </a:lnTo>
                    <a:lnTo>
                      <a:pt x="401" y="27"/>
                    </a:lnTo>
                    <a:lnTo>
                      <a:pt x="414" y="33"/>
                    </a:lnTo>
                    <a:lnTo>
                      <a:pt x="426" y="40"/>
                    </a:lnTo>
                    <a:lnTo>
                      <a:pt x="437" y="47"/>
                    </a:lnTo>
                    <a:lnTo>
                      <a:pt x="448" y="55"/>
                    </a:lnTo>
                    <a:lnTo>
                      <a:pt x="458" y="63"/>
                    </a:lnTo>
                    <a:lnTo>
                      <a:pt x="478" y="81"/>
                    </a:lnTo>
                    <a:lnTo>
                      <a:pt x="496" y="101"/>
                    </a:lnTo>
                    <a:lnTo>
                      <a:pt x="505" y="111"/>
                    </a:lnTo>
                    <a:lnTo>
                      <a:pt x="512" y="122"/>
                    </a:lnTo>
                    <a:lnTo>
                      <a:pt x="520" y="134"/>
                    </a:lnTo>
                    <a:lnTo>
                      <a:pt x="527" y="145"/>
                    </a:lnTo>
                    <a:lnTo>
                      <a:pt x="533" y="157"/>
                    </a:lnTo>
                    <a:lnTo>
                      <a:pt x="539" y="170"/>
                    </a:lnTo>
                    <a:lnTo>
                      <a:pt x="544" y="182"/>
                    </a:lnTo>
                    <a:lnTo>
                      <a:pt x="549" y="195"/>
                    </a:lnTo>
                    <a:lnTo>
                      <a:pt x="552" y="209"/>
                    </a:lnTo>
                    <a:lnTo>
                      <a:pt x="555" y="222"/>
                    </a:lnTo>
                    <a:lnTo>
                      <a:pt x="558" y="236"/>
                    </a:lnTo>
                    <a:lnTo>
                      <a:pt x="559" y="249"/>
                    </a:lnTo>
                    <a:lnTo>
                      <a:pt x="560" y="264"/>
                    </a:lnTo>
                    <a:lnTo>
                      <a:pt x="561" y="278"/>
                    </a:lnTo>
                    <a:lnTo>
                      <a:pt x="561" y="278"/>
                    </a:lnTo>
                    <a:close/>
                  </a:path>
                </a:pathLst>
              </a:custGeom>
              <a:solidFill>
                <a:srgbClr val="1A9B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50642" name="矩形 561"/>
              <p:cNvSpPr/>
              <p:nvPr/>
            </p:nvSpPr>
            <p:spPr>
              <a:xfrm>
                <a:off x="6222305" y="2151385"/>
                <a:ext cx="678180" cy="574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汉仪大黑简" panose="02010609000101010101" pitchFamily="49" charset="-122"/>
                    <a:ea typeface="汉仪大黑简" panose="02010609000101010101" pitchFamily="49" charset="-122"/>
                    <a:sym typeface="汉仪大黑简" panose="02010609000101010101" pitchFamily="49" charset="-122"/>
                  </a:rPr>
                  <a:t>03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汉仪大黑简" panose="02010609000101010101" pitchFamily="49" charset="-122"/>
                  <a:ea typeface="汉仪大黑简" panose="02010609000101010101" pitchFamily="49" charset="-122"/>
                  <a:sym typeface="汉仪大黑简" panose="02010609000101010101" pitchFamily="49" charset="-122"/>
                </a:endParaRPr>
              </a:p>
            </p:txBody>
          </p:sp>
        </p:grpSp>
      </p:grpSp>
      <p:pic>
        <p:nvPicPr>
          <p:cNvPr id="1073742850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933430" y="80645"/>
            <a:ext cx="1123315" cy="1123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592695" y="330200"/>
            <a:ext cx="3449320" cy="873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280670"/>
            <a:r>
              <a:rPr lang="en-US" altLang="zh-CN" sz="2400" b="1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武汉经济技术开发区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80670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（汉南区）人民医院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28" name="矩形 3"/>
          <p:cNvSpPr/>
          <p:nvPr/>
        </p:nvSpPr>
        <p:spPr>
          <a:xfrm>
            <a:off x="0" y="0"/>
            <a:ext cx="12192000" cy="1053296"/>
          </a:xfrm>
          <a:prstGeom prst="rect">
            <a:avLst/>
          </a:prstGeom>
          <a:gradFill flip="none" rotWithShape="1">
            <a:gsLst>
              <a:gs pos="0">
                <a:srgbClr val="E2F4F6"/>
              </a:gs>
              <a:gs pos="24000">
                <a:srgbClr val="E2F4F6">
                  <a:alpha val="50000"/>
                </a:srgbClr>
              </a:gs>
              <a:gs pos="99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50729" name="椭圆 4"/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solidFill>
            <a:srgbClr val="F528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p>
            <a:pPr algn="ctr"/>
            <a:endParaRPr lang="zh-CN" altLang="en-US" sz="109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050730" name="椭圆 5"/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1050731" name="椭圆 6"/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solidFill>
            <a:srgbClr val="F528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endParaRPr kumimoji="0" lang="zh-CN" altLang="en-US" sz="10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50732" name="椭圆 7"/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1050733" name="矩形 8"/>
          <p:cNvSpPr/>
          <p:nvPr/>
        </p:nvSpPr>
        <p:spPr>
          <a:xfrm>
            <a:off x="1563899" y="334908"/>
            <a:ext cx="4450401" cy="4616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dirty="0">
                <a:latin typeface="汉仪大黑简" panose="02010609000101010101" pitchFamily="49" charset="-122"/>
                <a:ea typeface="汉仪大黑简" panose="02010609000101010101" pitchFamily="49" charset="-122"/>
                <a:cs typeface="阿里巴巴普惠体 H" panose="00020600040101010101" pitchFamily="18" charset="-122"/>
                <a:sym typeface="汉仪大黑简" panose="02010609000101010101" pitchFamily="49" charset="-122"/>
              </a:rPr>
              <a:t>心肺复苏操作方法</a:t>
            </a:r>
            <a:endParaRPr lang="zh-CN" altLang="en-US" sz="2400" dirty="0">
              <a:latin typeface="汉仪大黑简" panose="02010609000101010101" pitchFamily="49" charset="-122"/>
              <a:ea typeface="汉仪大黑简" panose="02010609000101010101" pitchFamily="49" charset="-122"/>
              <a:cs typeface="阿里巴巴普惠体 H" panose="00020600040101010101" pitchFamily="18" charset="-122"/>
              <a:sym typeface="汉仪大黑简" panose="02010609000101010101" pitchFamily="49" charset="-122"/>
            </a:endParaRPr>
          </a:p>
        </p:txBody>
      </p:sp>
      <p:sp>
        <p:nvSpPr>
          <p:cNvPr id="1050736" name="图形 17"/>
          <p:cNvSpPr/>
          <p:nvPr/>
        </p:nvSpPr>
        <p:spPr>
          <a:xfrm>
            <a:off x="1060429" y="415306"/>
            <a:ext cx="321477" cy="297072"/>
          </a:xfrm>
          <a:custGeom>
            <a:avLst/>
            <a:gdLst>
              <a:gd name="connsiteX0" fmla="*/ 1455022 w 1673222"/>
              <a:gd name="connsiteY0" fmla="*/ 239824 h 1546197"/>
              <a:gd name="connsiteX1" fmla="*/ 1136763 w 1673222"/>
              <a:gd name="connsiteY1" fmla="*/ 239824 h 1546197"/>
              <a:gd name="connsiteX2" fmla="*/ 1136763 w 1673222"/>
              <a:gd name="connsiteY2" fmla="*/ 183219 h 1546197"/>
              <a:gd name="connsiteX3" fmla="*/ 1083225 w 1673222"/>
              <a:gd name="connsiteY3" fmla="*/ 53925 h 1546197"/>
              <a:gd name="connsiteX4" fmla="*/ 1083225 w 1673222"/>
              <a:gd name="connsiteY4" fmla="*/ 53925 h 1546197"/>
              <a:gd name="connsiteX5" fmla="*/ 954763 w 1673222"/>
              <a:gd name="connsiteY5" fmla="*/ 0 h 1546197"/>
              <a:gd name="connsiteX6" fmla="*/ 718875 w 1673222"/>
              <a:gd name="connsiteY6" fmla="*/ 0 h 1546197"/>
              <a:gd name="connsiteX7" fmla="*/ 589580 w 1673222"/>
              <a:gd name="connsiteY7" fmla="*/ 53925 h 1546197"/>
              <a:gd name="connsiteX8" fmla="*/ 589580 w 1673222"/>
              <a:gd name="connsiteY8" fmla="*/ 53925 h 1546197"/>
              <a:gd name="connsiteX9" fmla="*/ 535623 w 1673222"/>
              <a:gd name="connsiteY9" fmla="*/ 183219 h 1546197"/>
              <a:gd name="connsiteX10" fmla="*/ 535623 w 1673222"/>
              <a:gd name="connsiteY10" fmla="*/ 239824 h 1546197"/>
              <a:gd name="connsiteX11" fmla="*/ 217787 w 1673222"/>
              <a:gd name="connsiteY11" fmla="*/ 239824 h 1546197"/>
              <a:gd name="connsiteX12" fmla="*/ 0 w 1673222"/>
              <a:gd name="connsiteY12" fmla="*/ 457608 h 1546197"/>
              <a:gd name="connsiteX13" fmla="*/ 0 w 1673222"/>
              <a:gd name="connsiteY13" fmla="*/ 1327783 h 1546197"/>
              <a:gd name="connsiteX14" fmla="*/ 217787 w 1673222"/>
              <a:gd name="connsiteY14" fmla="*/ 1546197 h 1546197"/>
              <a:gd name="connsiteX15" fmla="*/ 1455022 w 1673222"/>
              <a:gd name="connsiteY15" fmla="*/ 1546197 h 1546197"/>
              <a:gd name="connsiteX16" fmla="*/ 1673223 w 1673222"/>
              <a:gd name="connsiteY16" fmla="*/ 1327783 h 1546197"/>
              <a:gd name="connsiteX17" fmla="*/ 1673223 w 1673222"/>
              <a:gd name="connsiteY17" fmla="*/ 457608 h 1546197"/>
              <a:gd name="connsiteX18" fmla="*/ 1455022 w 1673222"/>
              <a:gd name="connsiteY18" fmla="*/ 239824 h 1546197"/>
              <a:gd name="connsiteX19" fmla="*/ 1455022 w 1673222"/>
              <a:gd name="connsiteY19" fmla="*/ 239824 h 1546197"/>
              <a:gd name="connsiteX20" fmla="*/ 613879 w 1673222"/>
              <a:gd name="connsiteY20" fmla="*/ 183219 h 1546197"/>
              <a:gd name="connsiteX21" fmla="*/ 613879 w 1673222"/>
              <a:gd name="connsiteY21" fmla="*/ 183219 h 1546197"/>
              <a:gd name="connsiteX22" fmla="*/ 643961 w 1673222"/>
              <a:gd name="connsiteY22" fmla="*/ 108267 h 1546197"/>
              <a:gd name="connsiteX23" fmla="*/ 644723 w 1673222"/>
              <a:gd name="connsiteY23" fmla="*/ 108267 h 1546197"/>
              <a:gd name="connsiteX24" fmla="*/ 718873 w 1673222"/>
              <a:gd name="connsiteY24" fmla="*/ 77181 h 1546197"/>
              <a:gd name="connsiteX25" fmla="*/ 954765 w 1673222"/>
              <a:gd name="connsiteY25" fmla="*/ 77181 h 1546197"/>
              <a:gd name="connsiteX26" fmla="*/ 1029260 w 1673222"/>
              <a:gd name="connsiteY26" fmla="*/ 108267 h 1546197"/>
              <a:gd name="connsiteX27" fmla="*/ 1060176 w 1673222"/>
              <a:gd name="connsiteY27" fmla="*/ 183219 h 1546197"/>
              <a:gd name="connsiteX28" fmla="*/ 1060176 w 1673222"/>
              <a:gd name="connsiteY28" fmla="*/ 239824 h 1546197"/>
              <a:gd name="connsiteX29" fmla="*/ 613879 w 1673222"/>
              <a:gd name="connsiteY29" fmla="*/ 239824 h 1546197"/>
              <a:gd name="connsiteX30" fmla="*/ 613879 w 1673222"/>
              <a:gd name="connsiteY30" fmla="*/ 183219 h 1546197"/>
              <a:gd name="connsiteX31" fmla="*/ 613879 w 1673222"/>
              <a:gd name="connsiteY31" fmla="*/ 183219 h 1546197"/>
              <a:gd name="connsiteX32" fmla="*/ 1544347 w 1673222"/>
              <a:gd name="connsiteY32" fmla="*/ 1327783 h 1546197"/>
              <a:gd name="connsiteX33" fmla="*/ 1544347 w 1673222"/>
              <a:gd name="connsiteY33" fmla="*/ 1327783 h 1546197"/>
              <a:gd name="connsiteX34" fmla="*/ 1455020 w 1673222"/>
              <a:gd name="connsiteY34" fmla="*/ 1416903 h 1546197"/>
              <a:gd name="connsiteX35" fmla="*/ 217787 w 1673222"/>
              <a:gd name="connsiteY35" fmla="*/ 1416903 h 1546197"/>
              <a:gd name="connsiteX36" fmla="*/ 128877 w 1673222"/>
              <a:gd name="connsiteY36" fmla="*/ 1327783 h 1546197"/>
              <a:gd name="connsiteX37" fmla="*/ 128877 w 1673222"/>
              <a:gd name="connsiteY37" fmla="*/ 457608 h 1546197"/>
              <a:gd name="connsiteX38" fmla="*/ 217787 w 1673222"/>
              <a:gd name="connsiteY38" fmla="*/ 369117 h 1546197"/>
              <a:gd name="connsiteX39" fmla="*/ 1455022 w 1673222"/>
              <a:gd name="connsiteY39" fmla="*/ 369117 h 1546197"/>
              <a:gd name="connsiteX40" fmla="*/ 1544349 w 1673222"/>
              <a:gd name="connsiteY40" fmla="*/ 457608 h 1546197"/>
              <a:gd name="connsiteX41" fmla="*/ 1544349 w 1673222"/>
              <a:gd name="connsiteY41" fmla="*/ 1327783 h 1546197"/>
              <a:gd name="connsiteX42" fmla="*/ 1544347 w 1673222"/>
              <a:gd name="connsiteY42" fmla="*/ 1327783 h 1546197"/>
              <a:gd name="connsiteX43" fmla="*/ 1197687 w 1673222"/>
              <a:gd name="connsiteY43" fmla="*/ 739031 h 1546197"/>
              <a:gd name="connsiteX44" fmla="*/ 1197687 w 1673222"/>
              <a:gd name="connsiteY44" fmla="*/ 739031 h 1546197"/>
              <a:gd name="connsiteX45" fmla="*/ 990209 w 1673222"/>
              <a:gd name="connsiteY45" fmla="*/ 739031 h 1546197"/>
              <a:gd name="connsiteX46" fmla="*/ 990209 w 1673222"/>
              <a:gd name="connsiteY46" fmla="*/ 532560 h 1546197"/>
              <a:gd name="connsiteX47" fmla="*/ 951492 w 1673222"/>
              <a:gd name="connsiteY47" fmla="*/ 493431 h 1546197"/>
              <a:gd name="connsiteX48" fmla="*/ 721313 w 1673222"/>
              <a:gd name="connsiteY48" fmla="*/ 493431 h 1546197"/>
              <a:gd name="connsiteX49" fmla="*/ 683438 w 1673222"/>
              <a:gd name="connsiteY49" fmla="*/ 532560 h 1546197"/>
              <a:gd name="connsiteX50" fmla="*/ 683438 w 1673222"/>
              <a:gd name="connsiteY50" fmla="*/ 739031 h 1546197"/>
              <a:gd name="connsiteX51" fmla="*/ 475957 w 1673222"/>
              <a:gd name="connsiteY51" fmla="*/ 739031 h 1546197"/>
              <a:gd name="connsiteX52" fmla="*/ 437241 w 1673222"/>
              <a:gd name="connsiteY52" fmla="*/ 777954 h 1546197"/>
              <a:gd name="connsiteX53" fmla="*/ 437241 w 1673222"/>
              <a:gd name="connsiteY53" fmla="*/ 1008065 h 1546197"/>
              <a:gd name="connsiteX54" fmla="*/ 475957 w 1673222"/>
              <a:gd name="connsiteY54" fmla="*/ 1046984 h 1546197"/>
              <a:gd name="connsiteX55" fmla="*/ 683438 w 1673222"/>
              <a:gd name="connsiteY55" fmla="*/ 1046984 h 1546197"/>
              <a:gd name="connsiteX56" fmla="*/ 683438 w 1673222"/>
              <a:gd name="connsiteY56" fmla="*/ 1254260 h 1546197"/>
              <a:gd name="connsiteX57" fmla="*/ 721313 w 1673222"/>
              <a:gd name="connsiteY57" fmla="*/ 1292554 h 1546197"/>
              <a:gd name="connsiteX58" fmla="*/ 951492 w 1673222"/>
              <a:gd name="connsiteY58" fmla="*/ 1292554 h 1546197"/>
              <a:gd name="connsiteX59" fmla="*/ 990209 w 1673222"/>
              <a:gd name="connsiteY59" fmla="*/ 1254260 h 1546197"/>
              <a:gd name="connsiteX60" fmla="*/ 990209 w 1673222"/>
              <a:gd name="connsiteY60" fmla="*/ 1046982 h 1546197"/>
              <a:gd name="connsiteX61" fmla="*/ 1197687 w 1673222"/>
              <a:gd name="connsiteY61" fmla="*/ 1046982 h 1546197"/>
              <a:gd name="connsiteX62" fmla="*/ 1236400 w 1673222"/>
              <a:gd name="connsiteY62" fmla="*/ 1008063 h 1546197"/>
              <a:gd name="connsiteX63" fmla="*/ 1236400 w 1673222"/>
              <a:gd name="connsiteY63" fmla="*/ 777954 h 1546197"/>
              <a:gd name="connsiteX64" fmla="*/ 1197687 w 1673222"/>
              <a:gd name="connsiteY64" fmla="*/ 739031 h 1546197"/>
              <a:gd name="connsiteX65" fmla="*/ 1197687 w 1673222"/>
              <a:gd name="connsiteY65" fmla="*/ 739031 h 1546197"/>
              <a:gd name="connsiteX66" fmla="*/ 1158973 w 1673222"/>
              <a:gd name="connsiteY66" fmla="*/ 970190 h 1546197"/>
              <a:gd name="connsiteX67" fmla="*/ 1158973 w 1673222"/>
              <a:gd name="connsiteY67" fmla="*/ 970190 h 1546197"/>
              <a:gd name="connsiteX68" fmla="*/ 951492 w 1673222"/>
              <a:gd name="connsiteY68" fmla="*/ 970190 h 1546197"/>
              <a:gd name="connsiteX69" fmla="*/ 913619 w 1673222"/>
              <a:gd name="connsiteY69" fmla="*/ 1008065 h 1546197"/>
              <a:gd name="connsiteX70" fmla="*/ 913619 w 1673222"/>
              <a:gd name="connsiteY70" fmla="*/ 1215615 h 1546197"/>
              <a:gd name="connsiteX71" fmla="*/ 760023 w 1673222"/>
              <a:gd name="connsiteY71" fmla="*/ 1215615 h 1546197"/>
              <a:gd name="connsiteX72" fmla="*/ 760023 w 1673222"/>
              <a:gd name="connsiteY72" fmla="*/ 1008065 h 1546197"/>
              <a:gd name="connsiteX73" fmla="*/ 721313 w 1673222"/>
              <a:gd name="connsiteY73" fmla="*/ 970190 h 1546197"/>
              <a:gd name="connsiteX74" fmla="*/ 513832 w 1673222"/>
              <a:gd name="connsiteY74" fmla="*/ 970190 h 1546197"/>
              <a:gd name="connsiteX75" fmla="*/ 513832 w 1673222"/>
              <a:gd name="connsiteY75" fmla="*/ 816632 h 1546197"/>
              <a:gd name="connsiteX76" fmla="*/ 721313 w 1673222"/>
              <a:gd name="connsiteY76" fmla="*/ 816632 h 1546197"/>
              <a:gd name="connsiteX77" fmla="*/ 760023 w 1673222"/>
              <a:gd name="connsiteY77" fmla="*/ 777954 h 1546197"/>
              <a:gd name="connsiteX78" fmla="*/ 760023 w 1673222"/>
              <a:gd name="connsiteY78" fmla="*/ 571062 h 1546197"/>
              <a:gd name="connsiteX79" fmla="*/ 913619 w 1673222"/>
              <a:gd name="connsiteY79" fmla="*/ 571062 h 1546197"/>
              <a:gd name="connsiteX80" fmla="*/ 913619 w 1673222"/>
              <a:gd name="connsiteY80" fmla="*/ 777952 h 1546197"/>
              <a:gd name="connsiteX81" fmla="*/ 951492 w 1673222"/>
              <a:gd name="connsiteY81" fmla="*/ 816630 h 1546197"/>
              <a:gd name="connsiteX82" fmla="*/ 1158973 w 1673222"/>
              <a:gd name="connsiteY82" fmla="*/ 816630 h 1546197"/>
              <a:gd name="connsiteX83" fmla="*/ 1158973 w 1673222"/>
              <a:gd name="connsiteY83" fmla="*/ 970190 h 1546197"/>
              <a:gd name="connsiteX84" fmla="*/ 1158973 w 1673222"/>
              <a:gd name="connsiteY84" fmla="*/ 970190 h 154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73222" h="1546197">
                <a:moveTo>
                  <a:pt x="1455022" y="239824"/>
                </a:moveTo>
                <a:lnTo>
                  <a:pt x="1136763" y="239824"/>
                </a:lnTo>
                <a:lnTo>
                  <a:pt x="1136763" y="183219"/>
                </a:lnTo>
                <a:cubicBezTo>
                  <a:pt x="1136763" y="132984"/>
                  <a:pt x="1116574" y="87276"/>
                  <a:pt x="1083225" y="53925"/>
                </a:cubicBezTo>
                <a:lnTo>
                  <a:pt x="1083225" y="53925"/>
                </a:lnTo>
                <a:cubicBezTo>
                  <a:pt x="1050289" y="20991"/>
                  <a:pt x="1004613" y="0"/>
                  <a:pt x="954763" y="0"/>
                </a:cubicBezTo>
                <a:lnTo>
                  <a:pt x="718875" y="0"/>
                </a:lnTo>
                <a:cubicBezTo>
                  <a:pt x="668606" y="0"/>
                  <a:pt x="622514" y="20993"/>
                  <a:pt x="589580" y="53925"/>
                </a:cubicBezTo>
                <a:lnTo>
                  <a:pt x="589580" y="53925"/>
                </a:lnTo>
                <a:cubicBezTo>
                  <a:pt x="557066" y="87276"/>
                  <a:pt x="535623" y="132984"/>
                  <a:pt x="535623" y="183219"/>
                </a:cubicBezTo>
                <a:lnTo>
                  <a:pt x="535623" y="239824"/>
                </a:lnTo>
                <a:lnTo>
                  <a:pt x="217787" y="239824"/>
                </a:lnTo>
                <a:cubicBezTo>
                  <a:pt x="98795" y="239824"/>
                  <a:pt x="0" y="338027"/>
                  <a:pt x="0" y="457608"/>
                </a:cubicBezTo>
                <a:lnTo>
                  <a:pt x="0" y="1327783"/>
                </a:lnTo>
                <a:cubicBezTo>
                  <a:pt x="0" y="1448023"/>
                  <a:pt x="98795" y="1546197"/>
                  <a:pt x="217787" y="1546197"/>
                </a:cubicBezTo>
                <a:lnTo>
                  <a:pt x="1455022" y="1546197"/>
                </a:lnTo>
                <a:cubicBezTo>
                  <a:pt x="1574431" y="1546197"/>
                  <a:pt x="1673223" y="1447604"/>
                  <a:pt x="1673223" y="1327783"/>
                </a:cubicBezTo>
                <a:lnTo>
                  <a:pt x="1673223" y="457608"/>
                </a:lnTo>
                <a:cubicBezTo>
                  <a:pt x="1673223" y="338618"/>
                  <a:pt x="1574429" y="239824"/>
                  <a:pt x="1455022" y="239824"/>
                </a:cubicBezTo>
                <a:lnTo>
                  <a:pt x="1455022" y="239824"/>
                </a:lnTo>
                <a:close/>
                <a:moveTo>
                  <a:pt x="613879" y="183219"/>
                </a:moveTo>
                <a:lnTo>
                  <a:pt x="613879" y="183219"/>
                </a:lnTo>
                <a:cubicBezTo>
                  <a:pt x="613879" y="153975"/>
                  <a:pt x="625787" y="127833"/>
                  <a:pt x="643961" y="108267"/>
                </a:cubicBezTo>
                <a:lnTo>
                  <a:pt x="644723" y="108267"/>
                </a:lnTo>
                <a:cubicBezTo>
                  <a:pt x="663662" y="89158"/>
                  <a:pt x="689635" y="77181"/>
                  <a:pt x="718873" y="77181"/>
                </a:cubicBezTo>
                <a:lnTo>
                  <a:pt x="954765" y="77181"/>
                </a:lnTo>
                <a:cubicBezTo>
                  <a:pt x="983586" y="77181"/>
                  <a:pt x="1009560" y="89160"/>
                  <a:pt x="1029260" y="108267"/>
                </a:cubicBezTo>
                <a:cubicBezTo>
                  <a:pt x="1048201" y="127833"/>
                  <a:pt x="1060176" y="153975"/>
                  <a:pt x="1060176" y="183219"/>
                </a:cubicBezTo>
                <a:lnTo>
                  <a:pt x="1060176" y="239824"/>
                </a:lnTo>
                <a:lnTo>
                  <a:pt x="613879" y="239824"/>
                </a:lnTo>
                <a:lnTo>
                  <a:pt x="613879" y="183219"/>
                </a:lnTo>
                <a:lnTo>
                  <a:pt x="613879" y="183219"/>
                </a:lnTo>
                <a:close/>
                <a:moveTo>
                  <a:pt x="1544347" y="1327783"/>
                </a:moveTo>
                <a:lnTo>
                  <a:pt x="1544347" y="1327783"/>
                </a:lnTo>
                <a:cubicBezTo>
                  <a:pt x="1544347" y="1377633"/>
                  <a:pt x="1504800" y="1416903"/>
                  <a:pt x="1455020" y="1416903"/>
                </a:cubicBezTo>
                <a:lnTo>
                  <a:pt x="217787" y="1416903"/>
                </a:lnTo>
                <a:cubicBezTo>
                  <a:pt x="169608" y="1416903"/>
                  <a:pt x="128877" y="1377633"/>
                  <a:pt x="128877" y="1327783"/>
                </a:cubicBezTo>
                <a:lnTo>
                  <a:pt x="128877" y="457608"/>
                </a:lnTo>
                <a:cubicBezTo>
                  <a:pt x="128877" y="408421"/>
                  <a:pt x="169191" y="369117"/>
                  <a:pt x="217787" y="369117"/>
                </a:cubicBezTo>
                <a:lnTo>
                  <a:pt x="1455022" y="369117"/>
                </a:lnTo>
                <a:cubicBezTo>
                  <a:pt x="1504801" y="369117"/>
                  <a:pt x="1544349" y="408421"/>
                  <a:pt x="1544349" y="457608"/>
                </a:cubicBezTo>
                <a:lnTo>
                  <a:pt x="1544349" y="1327783"/>
                </a:lnTo>
                <a:lnTo>
                  <a:pt x="1544347" y="1327783"/>
                </a:lnTo>
                <a:close/>
                <a:moveTo>
                  <a:pt x="1197687" y="739031"/>
                </a:moveTo>
                <a:lnTo>
                  <a:pt x="1197687" y="739031"/>
                </a:lnTo>
                <a:lnTo>
                  <a:pt x="990209" y="739031"/>
                </a:lnTo>
                <a:lnTo>
                  <a:pt x="990209" y="532560"/>
                </a:lnTo>
                <a:cubicBezTo>
                  <a:pt x="990209" y="510734"/>
                  <a:pt x="972865" y="493431"/>
                  <a:pt x="951492" y="493431"/>
                </a:cubicBezTo>
                <a:lnTo>
                  <a:pt x="721313" y="493431"/>
                </a:lnTo>
                <a:cubicBezTo>
                  <a:pt x="700358" y="493431"/>
                  <a:pt x="683438" y="510734"/>
                  <a:pt x="683438" y="532560"/>
                </a:cubicBezTo>
                <a:lnTo>
                  <a:pt x="683438" y="739031"/>
                </a:lnTo>
                <a:lnTo>
                  <a:pt x="475957" y="739031"/>
                </a:lnTo>
                <a:cubicBezTo>
                  <a:pt x="454512" y="739031"/>
                  <a:pt x="437241" y="756542"/>
                  <a:pt x="437241" y="777954"/>
                </a:cubicBezTo>
                <a:lnTo>
                  <a:pt x="437241" y="1008065"/>
                </a:lnTo>
                <a:cubicBezTo>
                  <a:pt x="437241" y="1029091"/>
                  <a:pt x="454510" y="1046984"/>
                  <a:pt x="475957" y="1046984"/>
                </a:cubicBezTo>
                <a:lnTo>
                  <a:pt x="683438" y="1046984"/>
                </a:lnTo>
                <a:lnTo>
                  <a:pt x="683438" y="1254260"/>
                </a:lnTo>
                <a:cubicBezTo>
                  <a:pt x="683438" y="1275289"/>
                  <a:pt x="700358" y="1292554"/>
                  <a:pt x="721313" y="1292554"/>
                </a:cubicBezTo>
                <a:lnTo>
                  <a:pt x="951492" y="1292554"/>
                </a:lnTo>
                <a:cubicBezTo>
                  <a:pt x="972865" y="1292554"/>
                  <a:pt x="990209" y="1275289"/>
                  <a:pt x="990209" y="1254260"/>
                </a:cubicBezTo>
                <a:lnTo>
                  <a:pt x="990209" y="1046982"/>
                </a:lnTo>
                <a:lnTo>
                  <a:pt x="1197687" y="1046982"/>
                </a:lnTo>
                <a:cubicBezTo>
                  <a:pt x="1219482" y="1046982"/>
                  <a:pt x="1236400" y="1029089"/>
                  <a:pt x="1236400" y="1008063"/>
                </a:cubicBezTo>
                <a:lnTo>
                  <a:pt x="1236400" y="777954"/>
                </a:lnTo>
                <a:cubicBezTo>
                  <a:pt x="1236400" y="756542"/>
                  <a:pt x="1219482" y="739031"/>
                  <a:pt x="1197687" y="739031"/>
                </a:cubicBezTo>
                <a:lnTo>
                  <a:pt x="1197687" y="739031"/>
                </a:lnTo>
                <a:close/>
                <a:moveTo>
                  <a:pt x="1158973" y="970190"/>
                </a:moveTo>
                <a:lnTo>
                  <a:pt x="1158973" y="970190"/>
                </a:lnTo>
                <a:lnTo>
                  <a:pt x="951492" y="970190"/>
                </a:lnTo>
                <a:cubicBezTo>
                  <a:pt x="930467" y="970190"/>
                  <a:pt x="913619" y="986691"/>
                  <a:pt x="913619" y="1008065"/>
                </a:cubicBezTo>
                <a:lnTo>
                  <a:pt x="913619" y="1215615"/>
                </a:lnTo>
                <a:lnTo>
                  <a:pt x="760023" y="1215615"/>
                </a:lnTo>
                <a:lnTo>
                  <a:pt x="760023" y="1008065"/>
                </a:lnTo>
                <a:cubicBezTo>
                  <a:pt x="760023" y="986691"/>
                  <a:pt x="742756" y="970190"/>
                  <a:pt x="721313" y="970190"/>
                </a:cubicBezTo>
                <a:lnTo>
                  <a:pt x="513832" y="970190"/>
                </a:lnTo>
                <a:lnTo>
                  <a:pt x="513832" y="816632"/>
                </a:lnTo>
                <a:lnTo>
                  <a:pt x="721313" y="816632"/>
                </a:lnTo>
                <a:cubicBezTo>
                  <a:pt x="742754" y="816632"/>
                  <a:pt x="760023" y="798948"/>
                  <a:pt x="760023" y="777954"/>
                </a:cubicBezTo>
                <a:lnTo>
                  <a:pt x="760023" y="571062"/>
                </a:lnTo>
                <a:lnTo>
                  <a:pt x="913619" y="571062"/>
                </a:lnTo>
                <a:lnTo>
                  <a:pt x="913619" y="777952"/>
                </a:lnTo>
                <a:cubicBezTo>
                  <a:pt x="913619" y="798946"/>
                  <a:pt x="930467" y="816630"/>
                  <a:pt x="951492" y="816630"/>
                </a:cubicBezTo>
                <a:lnTo>
                  <a:pt x="1158973" y="816630"/>
                </a:lnTo>
                <a:lnTo>
                  <a:pt x="1158973" y="970190"/>
                </a:lnTo>
                <a:lnTo>
                  <a:pt x="1158973" y="970190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grpSp>
        <p:nvGrpSpPr>
          <p:cNvPr id="209" name="组合 36"/>
          <p:cNvGrpSpPr/>
          <p:nvPr/>
        </p:nvGrpSpPr>
        <p:grpSpPr>
          <a:xfrm>
            <a:off x="913702" y="2214456"/>
            <a:ext cx="4497820" cy="2754225"/>
            <a:chOff x="913639" y="2398008"/>
            <a:chExt cx="4497820" cy="2754225"/>
          </a:xfrm>
        </p:grpSpPr>
        <p:sp>
          <p:nvSpPr>
            <p:cNvPr id="1050737" name="任意多边形: 形状 37"/>
            <p:cNvSpPr/>
            <p:nvPr/>
          </p:nvSpPr>
          <p:spPr>
            <a:xfrm>
              <a:off x="2921186" y="3964714"/>
              <a:ext cx="591964" cy="686480"/>
            </a:xfrm>
            <a:custGeom>
              <a:avLst/>
              <a:gdLst>
                <a:gd name="connsiteX0" fmla="*/ 342356 w 591964"/>
                <a:gd name="connsiteY0" fmla="*/ 0 h 686480"/>
                <a:gd name="connsiteX1" fmla="*/ 591965 w 591964"/>
                <a:gd name="connsiteY1" fmla="*/ 559907 h 686480"/>
                <a:gd name="connsiteX2" fmla="*/ 203291 w 591964"/>
                <a:gd name="connsiteY2" fmla="*/ 686480 h 686480"/>
                <a:gd name="connsiteX3" fmla="*/ 0 w 591964"/>
                <a:gd name="connsiteY3" fmla="*/ 35706 h 68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964" h="686480">
                  <a:moveTo>
                    <a:pt x="342356" y="0"/>
                  </a:moveTo>
                  <a:lnTo>
                    <a:pt x="591965" y="559907"/>
                  </a:lnTo>
                  <a:lnTo>
                    <a:pt x="203291" y="686480"/>
                  </a:lnTo>
                  <a:lnTo>
                    <a:pt x="0" y="35706"/>
                  </a:lnTo>
                </a:path>
              </a:pathLst>
            </a:custGeom>
            <a:solidFill>
              <a:srgbClr val="E5F8FB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38" name="任意多边形: 形状 38"/>
            <p:cNvSpPr/>
            <p:nvPr/>
          </p:nvSpPr>
          <p:spPr>
            <a:xfrm>
              <a:off x="1514761" y="4536850"/>
              <a:ext cx="451156" cy="286963"/>
            </a:xfrm>
            <a:custGeom>
              <a:avLst/>
              <a:gdLst>
                <a:gd name="connsiteX0" fmla="*/ 435829 w 451156"/>
                <a:gd name="connsiteY0" fmla="*/ 67946 h 286963"/>
                <a:gd name="connsiteX1" fmla="*/ 397691 w 451156"/>
                <a:gd name="connsiteY1" fmla="*/ 18201 h 286963"/>
                <a:gd name="connsiteX2" fmla="*/ 333520 w 451156"/>
                <a:gd name="connsiteY2" fmla="*/ 8418 h 286963"/>
                <a:gd name="connsiteX3" fmla="*/ 83856 w 451156"/>
                <a:gd name="connsiteY3" fmla="*/ 163180 h 286963"/>
                <a:gd name="connsiteX4" fmla="*/ 14766 w 451156"/>
                <a:gd name="connsiteY4" fmla="*/ 252002 h 286963"/>
                <a:gd name="connsiteX5" fmla="*/ 343746 w 451156"/>
                <a:gd name="connsiteY5" fmla="*/ 252002 h 286963"/>
                <a:gd name="connsiteX6" fmla="*/ 451140 w 451156"/>
                <a:gd name="connsiteY6" fmla="*/ 247249 h 286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1156" h="286963">
                  <a:moveTo>
                    <a:pt x="435829" y="67946"/>
                  </a:moveTo>
                  <a:lnTo>
                    <a:pt x="397691" y="18201"/>
                  </a:lnTo>
                  <a:cubicBezTo>
                    <a:pt x="382386" y="-1741"/>
                    <a:pt x="354073" y="-6057"/>
                    <a:pt x="333520" y="8418"/>
                  </a:cubicBezTo>
                  <a:cubicBezTo>
                    <a:pt x="274600" y="49983"/>
                    <a:pt x="157644" y="130017"/>
                    <a:pt x="83856" y="163180"/>
                  </a:cubicBezTo>
                  <a:cubicBezTo>
                    <a:pt x="41075" y="146599"/>
                    <a:pt x="-31276" y="196344"/>
                    <a:pt x="14766" y="252002"/>
                  </a:cubicBezTo>
                  <a:cubicBezTo>
                    <a:pt x="60808" y="307661"/>
                    <a:pt x="274545" y="288206"/>
                    <a:pt x="343746" y="252002"/>
                  </a:cubicBezTo>
                  <a:cubicBezTo>
                    <a:pt x="396144" y="224366"/>
                    <a:pt x="435276" y="238793"/>
                    <a:pt x="451140" y="247249"/>
                  </a:cubicBezTo>
                  <a:close/>
                </a:path>
              </a:pathLst>
            </a:custGeom>
            <a:solidFill>
              <a:srgbClr val="1F1D14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39" name="任意多边形: 形状 39"/>
            <p:cNvSpPr/>
            <p:nvPr/>
          </p:nvSpPr>
          <p:spPr>
            <a:xfrm>
              <a:off x="2038600" y="3606627"/>
              <a:ext cx="1289112" cy="1155166"/>
            </a:xfrm>
            <a:custGeom>
              <a:avLst/>
              <a:gdLst>
                <a:gd name="connsiteX0" fmla="*/ 1039154 w 1289112"/>
                <a:gd name="connsiteY0" fmla="*/ 726838 h 1155166"/>
                <a:gd name="connsiteX1" fmla="*/ 1006323 w 1289112"/>
                <a:gd name="connsiteY1" fmla="*/ 519015 h 1155166"/>
                <a:gd name="connsiteX2" fmla="*/ 1289095 w 1289112"/>
                <a:gd name="connsiteY2" fmla="*/ 507960 h 1155166"/>
                <a:gd name="connsiteX3" fmla="*/ 1278372 w 1289112"/>
                <a:gd name="connsiteY3" fmla="*/ 468773 h 1155166"/>
                <a:gd name="connsiteX4" fmla="*/ 1214865 w 1289112"/>
                <a:gd name="connsiteY4" fmla="*/ 215405 h 1155166"/>
                <a:gd name="connsiteX5" fmla="*/ 1171973 w 1289112"/>
                <a:gd name="connsiteY5" fmla="*/ 23887 h 1155166"/>
                <a:gd name="connsiteX6" fmla="*/ 828291 w 1289112"/>
                <a:gd name="connsiteY6" fmla="*/ 4044 h 1155166"/>
                <a:gd name="connsiteX7" fmla="*/ 606705 w 1289112"/>
                <a:gd name="connsiteY7" fmla="*/ 69376 h 1155166"/>
                <a:gd name="connsiteX8" fmla="*/ 443763 w 1289112"/>
                <a:gd name="connsiteY8" fmla="*/ 304835 h 1155166"/>
                <a:gd name="connsiteX9" fmla="*/ 535736 w 1289112"/>
                <a:gd name="connsiteY9" fmla="*/ 699313 h 1155166"/>
                <a:gd name="connsiteX10" fmla="*/ 589239 w 1289112"/>
                <a:gd name="connsiteY10" fmla="*/ 799963 h 1155166"/>
                <a:gd name="connsiteX11" fmla="*/ 642024 w 1289112"/>
                <a:gd name="connsiteY11" fmla="*/ 909844 h 1155166"/>
                <a:gd name="connsiteX12" fmla="*/ 393852 w 1289112"/>
                <a:gd name="connsiteY12" fmla="*/ 885967 h 1155166"/>
                <a:gd name="connsiteX13" fmla="*/ -17 w 1289112"/>
                <a:gd name="connsiteY13" fmla="*/ 1016851 h 1155166"/>
                <a:gd name="connsiteX14" fmla="*/ 112296 w 1289112"/>
                <a:gd name="connsiteY14" fmla="*/ 1155032 h 1155166"/>
                <a:gd name="connsiteX15" fmla="*/ 952432 w 1289112"/>
                <a:gd name="connsiteY15" fmla="*/ 1155032 h 1155166"/>
                <a:gd name="connsiteX16" fmla="*/ 1094870 w 1289112"/>
                <a:gd name="connsiteY16" fmla="*/ 1012596 h 1155166"/>
                <a:gd name="connsiteX17" fmla="*/ 1090060 w 1289112"/>
                <a:gd name="connsiteY17" fmla="*/ 975895 h 115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89112" h="1155166">
                  <a:moveTo>
                    <a:pt x="1039154" y="726838"/>
                  </a:moveTo>
                  <a:cubicBezTo>
                    <a:pt x="1026995" y="657803"/>
                    <a:pt x="1015056" y="588658"/>
                    <a:pt x="1006323" y="519015"/>
                  </a:cubicBezTo>
                  <a:cubicBezTo>
                    <a:pt x="1081161" y="512603"/>
                    <a:pt x="1214257" y="514151"/>
                    <a:pt x="1289095" y="507960"/>
                  </a:cubicBezTo>
                  <a:lnTo>
                    <a:pt x="1278372" y="468773"/>
                  </a:lnTo>
                  <a:cubicBezTo>
                    <a:pt x="1268534" y="374368"/>
                    <a:pt x="1214865" y="310363"/>
                    <a:pt x="1214865" y="215405"/>
                  </a:cubicBezTo>
                  <a:cubicBezTo>
                    <a:pt x="1214865" y="128738"/>
                    <a:pt x="1271795" y="33007"/>
                    <a:pt x="1171973" y="23887"/>
                  </a:cubicBezTo>
                  <a:cubicBezTo>
                    <a:pt x="1058279" y="10677"/>
                    <a:pt x="942539" y="8798"/>
                    <a:pt x="828291" y="4044"/>
                  </a:cubicBezTo>
                  <a:cubicBezTo>
                    <a:pt x="708959" y="-985"/>
                    <a:pt x="686629" y="-15522"/>
                    <a:pt x="606705" y="69376"/>
                  </a:cubicBezTo>
                  <a:cubicBezTo>
                    <a:pt x="536012" y="144546"/>
                    <a:pt x="474439" y="198658"/>
                    <a:pt x="443763" y="304835"/>
                  </a:cubicBezTo>
                  <a:cubicBezTo>
                    <a:pt x="401093" y="452467"/>
                    <a:pt x="470680" y="568815"/>
                    <a:pt x="535736" y="699313"/>
                  </a:cubicBezTo>
                  <a:cubicBezTo>
                    <a:pt x="560719" y="749500"/>
                    <a:pt x="568401" y="785814"/>
                    <a:pt x="589239" y="799963"/>
                  </a:cubicBezTo>
                  <a:lnTo>
                    <a:pt x="642024" y="909844"/>
                  </a:lnTo>
                  <a:cubicBezTo>
                    <a:pt x="642024" y="909844"/>
                    <a:pt x="476208" y="863858"/>
                    <a:pt x="393852" y="885967"/>
                  </a:cubicBezTo>
                  <a:cubicBezTo>
                    <a:pt x="330234" y="902935"/>
                    <a:pt x="65978" y="990597"/>
                    <a:pt x="-17" y="1016851"/>
                  </a:cubicBezTo>
                  <a:lnTo>
                    <a:pt x="112296" y="1155032"/>
                  </a:lnTo>
                  <a:lnTo>
                    <a:pt x="952432" y="1155032"/>
                  </a:lnTo>
                  <a:cubicBezTo>
                    <a:pt x="1031098" y="1155032"/>
                    <a:pt x="1094869" y="1091261"/>
                    <a:pt x="1094870" y="1012596"/>
                  </a:cubicBezTo>
                  <a:cubicBezTo>
                    <a:pt x="1094870" y="1000205"/>
                    <a:pt x="1093253" y="987867"/>
                    <a:pt x="1090060" y="975895"/>
                  </a:cubicBezTo>
                  <a:close/>
                </a:path>
              </a:pathLst>
            </a:custGeom>
            <a:solidFill>
              <a:srgbClr val="B5EDF4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40" name="任意多边形: 形状 40"/>
            <p:cNvSpPr/>
            <p:nvPr/>
          </p:nvSpPr>
          <p:spPr>
            <a:xfrm>
              <a:off x="2990055" y="4052707"/>
              <a:ext cx="193563" cy="521824"/>
            </a:xfrm>
            <a:custGeom>
              <a:avLst/>
              <a:gdLst>
                <a:gd name="connsiteX0" fmla="*/ 0 w 193563"/>
                <a:gd name="connsiteY0" fmla="*/ 52398 h 521824"/>
                <a:gd name="connsiteX1" fmla="*/ 54222 w 193563"/>
                <a:gd name="connsiteY1" fmla="*/ 13099 h 521824"/>
                <a:gd name="connsiteX2" fmla="*/ 44881 w 193563"/>
                <a:gd name="connsiteY2" fmla="*/ 43057 h 521824"/>
                <a:gd name="connsiteX3" fmla="*/ 185162 w 193563"/>
                <a:gd name="connsiteY3" fmla="*/ 0 h 521824"/>
                <a:gd name="connsiteX4" fmla="*/ 53338 w 193563"/>
                <a:gd name="connsiteY4" fmla="*/ 109439 h 521824"/>
                <a:gd name="connsiteX5" fmla="*/ 193563 w 193563"/>
                <a:gd name="connsiteY5" fmla="*/ 521824 h 521824"/>
                <a:gd name="connsiteX6" fmla="*/ 0 w 193563"/>
                <a:gd name="connsiteY6" fmla="*/ 52398 h 52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563" h="521824">
                  <a:moveTo>
                    <a:pt x="0" y="52398"/>
                  </a:moveTo>
                  <a:lnTo>
                    <a:pt x="54222" y="13099"/>
                  </a:lnTo>
                  <a:lnTo>
                    <a:pt x="44881" y="43057"/>
                  </a:lnTo>
                  <a:lnTo>
                    <a:pt x="185162" y="0"/>
                  </a:lnTo>
                  <a:lnTo>
                    <a:pt x="53338" y="109439"/>
                  </a:lnTo>
                  <a:lnTo>
                    <a:pt x="193563" y="521824"/>
                  </a:lnTo>
                  <a:lnTo>
                    <a:pt x="0" y="52398"/>
                  </a:lnTo>
                  <a:close/>
                </a:path>
              </a:pathLst>
            </a:custGeom>
            <a:solidFill>
              <a:srgbClr val="136E73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41" name="任意多边形: 形状 41"/>
            <p:cNvSpPr/>
            <p:nvPr/>
          </p:nvSpPr>
          <p:spPr>
            <a:xfrm>
              <a:off x="1160934" y="4531751"/>
              <a:ext cx="2020418" cy="425263"/>
            </a:xfrm>
            <a:custGeom>
              <a:avLst/>
              <a:gdLst>
                <a:gd name="connsiteX0" fmla="*/ 2020401 w 2020418"/>
                <a:gd name="connsiteY0" fmla="*/ 425129 h 425263"/>
                <a:gd name="connsiteX1" fmla="*/ 1896923 w 2020418"/>
                <a:gd name="connsiteY1" fmla="*/ 397217 h 425263"/>
                <a:gd name="connsiteX2" fmla="*/ 1245596 w 2020418"/>
                <a:gd name="connsiteY2" fmla="*/ 292199 h 425263"/>
                <a:gd name="connsiteX3" fmla="*/ 985817 w 2020418"/>
                <a:gd name="connsiteY3" fmla="*/ 349351 h 425263"/>
                <a:gd name="connsiteX4" fmla="*/ 407449 w 2020418"/>
                <a:gd name="connsiteY4" fmla="*/ 394287 h 425263"/>
                <a:gd name="connsiteX5" fmla="*/ -17 w 2020418"/>
                <a:gd name="connsiteY5" fmla="*/ 351451 h 425263"/>
                <a:gd name="connsiteX6" fmla="*/ 13303 w 2020418"/>
                <a:gd name="connsiteY6" fmla="*/ 299219 h 425263"/>
                <a:gd name="connsiteX7" fmla="*/ 38286 w 2020418"/>
                <a:gd name="connsiteY7" fmla="*/ 184419 h 425263"/>
                <a:gd name="connsiteX8" fmla="*/ 103231 w 2020418"/>
                <a:gd name="connsiteY8" fmla="*/ 189283 h 425263"/>
                <a:gd name="connsiteX9" fmla="*/ 1933955 w 2020418"/>
                <a:gd name="connsiteY9" fmla="*/ -135 h 42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0418" h="425263">
                  <a:moveTo>
                    <a:pt x="2020401" y="425129"/>
                  </a:moveTo>
                  <a:cubicBezTo>
                    <a:pt x="1995528" y="421039"/>
                    <a:pt x="1950647" y="410205"/>
                    <a:pt x="1896923" y="397217"/>
                  </a:cubicBezTo>
                  <a:cubicBezTo>
                    <a:pt x="1733925" y="357918"/>
                    <a:pt x="1461102" y="292199"/>
                    <a:pt x="1245596" y="292199"/>
                  </a:cubicBezTo>
                  <a:cubicBezTo>
                    <a:pt x="1129967" y="292199"/>
                    <a:pt x="1042526" y="311434"/>
                    <a:pt x="985817" y="349351"/>
                  </a:cubicBezTo>
                  <a:cubicBezTo>
                    <a:pt x="909044" y="400588"/>
                    <a:pt x="531314" y="410150"/>
                    <a:pt x="407449" y="394287"/>
                  </a:cubicBezTo>
                  <a:cubicBezTo>
                    <a:pt x="291377" y="379529"/>
                    <a:pt x="159996" y="362837"/>
                    <a:pt x="-17" y="351451"/>
                  </a:cubicBezTo>
                  <a:cubicBezTo>
                    <a:pt x="3366" y="333788"/>
                    <a:pt x="7815" y="316345"/>
                    <a:pt x="13303" y="299219"/>
                  </a:cubicBezTo>
                  <a:cubicBezTo>
                    <a:pt x="23584" y="264121"/>
                    <a:pt x="35854" y="222280"/>
                    <a:pt x="38286" y="184419"/>
                  </a:cubicBezTo>
                  <a:cubicBezTo>
                    <a:pt x="59714" y="188238"/>
                    <a:pt x="81474" y="189868"/>
                    <a:pt x="103231" y="189283"/>
                  </a:cubicBezTo>
                  <a:cubicBezTo>
                    <a:pt x="454596" y="189283"/>
                    <a:pt x="1757471" y="32365"/>
                    <a:pt x="1933955" y="-135"/>
                  </a:cubicBezTo>
                  <a:close/>
                </a:path>
              </a:pathLst>
            </a:custGeom>
            <a:solidFill>
              <a:srgbClr val="F7CCB6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42" name="任意多边形: 形状 42"/>
            <p:cNvSpPr/>
            <p:nvPr/>
          </p:nvSpPr>
          <p:spPr>
            <a:xfrm>
              <a:off x="1258821" y="4485764"/>
              <a:ext cx="2225035" cy="505912"/>
            </a:xfrm>
            <a:custGeom>
              <a:avLst/>
              <a:gdLst>
                <a:gd name="connsiteX0" fmla="*/ 2075839 w 2225035"/>
                <a:gd name="connsiteY0" fmla="*/ -135 h 505912"/>
                <a:gd name="connsiteX1" fmla="*/ 1572199 w 2225035"/>
                <a:gd name="connsiteY1" fmla="*/ 32586 h 505912"/>
                <a:gd name="connsiteX2" fmla="*/ 984490 w 2225035"/>
                <a:gd name="connsiteY2" fmla="*/ 95044 h 505912"/>
                <a:gd name="connsiteX3" fmla="*/ -17 w 2225035"/>
                <a:gd name="connsiteY3" fmla="*/ 200945 h 505912"/>
                <a:gd name="connsiteX4" fmla="*/ 8439 w 2225035"/>
                <a:gd name="connsiteY4" fmla="*/ 421370 h 505912"/>
                <a:gd name="connsiteX5" fmla="*/ 897879 w 2225035"/>
                <a:gd name="connsiteY5" fmla="*/ 439334 h 505912"/>
                <a:gd name="connsiteX6" fmla="*/ 2225018 w 2225035"/>
                <a:gd name="connsiteY6" fmla="*/ 505274 h 50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5035" h="505912">
                  <a:moveTo>
                    <a:pt x="2075839" y="-135"/>
                  </a:moveTo>
                  <a:cubicBezTo>
                    <a:pt x="2075839" y="-135"/>
                    <a:pt x="1723700" y="19487"/>
                    <a:pt x="1572199" y="32586"/>
                  </a:cubicBezTo>
                  <a:cubicBezTo>
                    <a:pt x="1403398" y="47178"/>
                    <a:pt x="1224537" y="56132"/>
                    <a:pt x="984490" y="95044"/>
                  </a:cubicBezTo>
                  <a:cubicBezTo>
                    <a:pt x="592721" y="158441"/>
                    <a:pt x="173979" y="200282"/>
                    <a:pt x="-17" y="200945"/>
                  </a:cubicBezTo>
                  <a:lnTo>
                    <a:pt x="8439" y="421370"/>
                  </a:lnTo>
                  <a:cubicBezTo>
                    <a:pt x="469630" y="452710"/>
                    <a:pt x="653963" y="459453"/>
                    <a:pt x="897879" y="439334"/>
                  </a:cubicBezTo>
                  <a:cubicBezTo>
                    <a:pt x="1142679" y="419104"/>
                    <a:pt x="2165877" y="513454"/>
                    <a:pt x="2225018" y="505274"/>
                  </a:cubicBezTo>
                  <a:close/>
                </a:path>
              </a:pathLst>
            </a:custGeom>
            <a:solidFill>
              <a:srgbClr val="FEECEC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43" name="任意多边形: 形状 43"/>
            <p:cNvSpPr/>
            <p:nvPr/>
          </p:nvSpPr>
          <p:spPr>
            <a:xfrm>
              <a:off x="1014071" y="4356780"/>
              <a:ext cx="205506" cy="546017"/>
            </a:xfrm>
            <a:custGeom>
              <a:avLst/>
              <a:gdLst>
                <a:gd name="connsiteX0" fmla="*/ 188631 w 205506"/>
                <a:gd name="connsiteY0" fmla="*/ 324291 h 546017"/>
                <a:gd name="connsiteX1" fmla="*/ 84830 w 205506"/>
                <a:gd name="connsiteY1" fmla="*/ 4431 h 546017"/>
                <a:gd name="connsiteX2" fmla="*/ 11429 w 205506"/>
                <a:gd name="connsiteY2" fmla="*/ 106408 h 546017"/>
                <a:gd name="connsiteX3" fmla="*/ 70791 w 205506"/>
                <a:gd name="connsiteY3" fmla="*/ 534768 h 546017"/>
                <a:gd name="connsiteX4" fmla="*/ 205489 w 205506"/>
                <a:gd name="connsiteY4" fmla="*/ 540295 h 5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506" h="546017">
                  <a:moveTo>
                    <a:pt x="188631" y="324291"/>
                  </a:moveTo>
                  <a:cubicBezTo>
                    <a:pt x="188631" y="324291"/>
                    <a:pt x="123078" y="4100"/>
                    <a:pt x="84830" y="4431"/>
                  </a:cubicBezTo>
                  <a:cubicBezTo>
                    <a:pt x="68635" y="4431"/>
                    <a:pt x="11871" y="-32988"/>
                    <a:pt x="11429" y="106408"/>
                  </a:cubicBezTo>
                  <a:cubicBezTo>
                    <a:pt x="11097" y="208883"/>
                    <a:pt x="-38316" y="481430"/>
                    <a:pt x="70791" y="534768"/>
                  </a:cubicBezTo>
                  <a:cubicBezTo>
                    <a:pt x="114179" y="555992"/>
                    <a:pt x="205489" y="540295"/>
                    <a:pt x="205489" y="540295"/>
                  </a:cubicBezTo>
                  <a:close/>
                </a:path>
              </a:pathLst>
            </a:custGeom>
            <a:solidFill>
              <a:srgbClr val="1F1D14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44" name="任意多边形: 形状 45"/>
            <p:cNvSpPr/>
            <p:nvPr/>
          </p:nvSpPr>
          <p:spPr>
            <a:xfrm>
              <a:off x="1059896" y="4549714"/>
              <a:ext cx="2020473" cy="474566"/>
            </a:xfrm>
            <a:custGeom>
              <a:avLst/>
              <a:gdLst>
                <a:gd name="connsiteX0" fmla="*/ 2020456 w 2020473"/>
                <a:gd name="connsiteY0" fmla="*/ 474432 h 474566"/>
                <a:gd name="connsiteX1" fmla="*/ 1896923 w 2020473"/>
                <a:gd name="connsiteY1" fmla="*/ 446796 h 474566"/>
                <a:gd name="connsiteX2" fmla="*/ 1245651 w 2020473"/>
                <a:gd name="connsiteY2" fmla="*/ 341778 h 474566"/>
                <a:gd name="connsiteX3" fmla="*/ 985872 w 2020473"/>
                <a:gd name="connsiteY3" fmla="*/ 398875 h 474566"/>
                <a:gd name="connsiteX4" fmla="*/ 407449 w 2020473"/>
                <a:gd name="connsiteY4" fmla="*/ 443811 h 474566"/>
                <a:gd name="connsiteX5" fmla="*/ -17 w 2020473"/>
                <a:gd name="connsiteY5" fmla="*/ 400975 h 474566"/>
                <a:gd name="connsiteX6" fmla="*/ 13359 w 2020473"/>
                <a:gd name="connsiteY6" fmla="*/ 348743 h 474566"/>
                <a:gd name="connsiteX7" fmla="*/ 38286 w 2020473"/>
                <a:gd name="connsiteY7" fmla="*/ 233998 h 474566"/>
                <a:gd name="connsiteX8" fmla="*/ 103231 w 2020473"/>
                <a:gd name="connsiteY8" fmla="*/ 238806 h 474566"/>
                <a:gd name="connsiteX9" fmla="*/ 1966732 w 2020473"/>
                <a:gd name="connsiteY9" fmla="*/ -135 h 47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0473" h="474566">
                  <a:moveTo>
                    <a:pt x="2020456" y="474432"/>
                  </a:moveTo>
                  <a:cubicBezTo>
                    <a:pt x="1995584" y="470286"/>
                    <a:pt x="1950647" y="459453"/>
                    <a:pt x="1896923" y="446796"/>
                  </a:cubicBezTo>
                  <a:cubicBezTo>
                    <a:pt x="1733925" y="407497"/>
                    <a:pt x="1461157" y="341778"/>
                    <a:pt x="1245651" y="341778"/>
                  </a:cubicBezTo>
                  <a:cubicBezTo>
                    <a:pt x="1130022" y="341778"/>
                    <a:pt x="1042581" y="360958"/>
                    <a:pt x="985872" y="398875"/>
                  </a:cubicBezTo>
                  <a:cubicBezTo>
                    <a:pt x="909044" y="450112"/>
                    <a:pt x="531314" y="459674"/>
                    <a:pt x="407449" y="443811"/>
                  </a:cubicBezTo>
                  <a:cubicBezTo>
                    <a:pt x="291377" y="429053"/>
                    <a:pt x="159996" y="412416"/>
                    <a:pt x="-17" y="400975"/>
                  </a:cubicBezTo>
                  <a:cubicBezTo>
                    <a:pt x="3388" y="383311"/>
                    <a:pt x="7855" y="365869"/>
                    <a:pt x="13359" y="348743"/>
                  </a:cubicBezTo>
                  <a:cubicBezTo>
                    <a:pt x="23639" y="313645"/>
                    <a:pt x="35910" y="271804"/>
                    <a:pt x="38286" y="233998"/>
                  </a:cubicBezTo>
                  <a:cubicBezTo>
                    <a:pt x="59720" y="237764"/>
                    <a:pt x="81477" y="239374"/>
                    <a:pt x="103231" y="238806"/>
                  </a:cubicBezTo>
                  <a:cubicBezTo>
                    <a:pt x="454651" y="238806"/>
                    <a:pt x="1790192" y="32310"/>
                    <a:pt x="1966732" y="-135"/>
                  </a:cubicBezTo>
                  <a:close/>
                </a:path>
              </a:pathLst>
            </a:custGeom>
            <a:solidFill>
              <a:srgbClr val="F7CCB6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45" name="任意多边形: 形状 46"/>
            <p:cNvSpPr/>
            <p:nvPr/>
          </p:nvSpPr>
          <p:spPr>
            <a:xfrm>
              <a:off x="1157839" y="4480624"/>
              <a:ext cx="2224980" cy="578485"/>
            </a:xfrm>
            <a:custGeom>
              <a:avLst/>
              <a:gdLst>
                <a:gd name="connsiteX0" fmla="*/ 2202633 w 2224980"/>
                <a:gd name="connsiteY0" fmla="*/ -135 h 578485"/>
                <a:gd name="connsiteX1" fmla="*/ 1624376 w 2224980"/>
                <a:gd name="connsiteY1" fmla="*/ 58453 h 578485"/>
                <a:gd name="connsiteX2" fmla="*/ 984601 w 2224980"/>
                <a:gd name="connsiteY2" fmla="*/ 167506 h 578485"/>
                <a:gd name="connsiteX3" fmla="*/ -17 w 2224980"/>
                <a:gd name="connsiteY3" fmla="*/ 273407 h 578485"/>
                <a:gd name="connsiteX4" fmla="*/ 8329 w 2224980"/>
                <a:gd name="connsiteY4" fmla="*/ 493943 h 578485"/>
                <a:gd name="connsiteX5" fmla="*/ 897768 w 2224980"/>
                <a:gd name="connsiteY5" fmla="*/ 511906 h 578485"/>
                <a:gd name="connsiteX6" fmla="*/ 2224963 w 2224980"/>
                <a:gd name="connsiteY6" fmla="*/ 577846 h 578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4980" h="578485">
                  <a:moveTo>
                    <a:pt x="2202633" y="-135"/>
                  </a:moveTo>
                  <a:cubicBezTo>
                    <a:pt x="2202633" y="-135"/>
                    <a:pt x="1774495" y="31757"/>
                    <a:pt x="1624376" y="58453"/>
                  </a:cubicBezTo>
                  <a:cubicBezTo>
                    <a:pt x="1457565" y="88135"/>
                    <a:pt x="1224648" y="128594"/>
                    <a:pt x="984601" y="167506"/>
                  </a:cubicBezTo>
                  <a:cubicBezTo>
                    <a:pt x="592942" y="230903"/>
                    <a:pt x="174145" y="272688"/>
                    <a:pt x="-17" y="273407"/>
                  </a:cubicBezTo>
                  <a:lnTo>
                    <a:pt x="8329" y="493943"/>
                  </a:lnTo>
                  <a:cubicBezTo>
                    <a:pt x="469520" y="525282"/>
                    <a:pt x="653908" y="532080"/>
                    <a:pt x="897768" y="511906"/>
                  </a:cubicBezTo>
                  <a:cubicBezTo>
                    <a:pt x="1142569" y="491676"/>
                    <a:pt x="2165822" y="586026"/>
                    <a:pt x="2224963" y="577846"/>
                  </a:cubicBezTo>
                  <a:close/>
                </a:path>
              </a:pathLst>
            </a:custGeom>
            <a:solidFill>
              <a:srgbClr val="FDDFDF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46" name="任意多边形: 形状 47"/>
            <p:cNvSpPr/>
            <p:nvPr/>
          </p:nvSpPr>
          <p:spPr>
            <a:xfrm>
              <a:off x="913639" y="4430463"/>
              <a:ext cx="204901" cy="539656"/>
            </a:xfrm>
            <a:custGeom>
              <a:avLst/>
              <a:gdLst>
                <a:gd name="connsiteX0" fmla="*/ 188082 w 204901"/>
                <a:gd name="connsiteY0" fmla="*/ 317985 h 539656"/>
                <a:gd name="connsiteX1" fmla="*/ 95445 w 204901"/>
                <a:gd name="connsiteY1" fmla="*/ 1829 h 539656"/>
                <a:gd name="connsiteX2" fmla="*/ 10824 w 204901"/>
                <a:gd name="connsiteY2" fmla="*/ 100047 h 539656"/>
                <a:gd name="connsiteX3" fmla="*/ 70186 w 204901"/>
                <a:gd name="connsiteY3" fmla="*/ 528406 h 539656"/>
                <a:gd name="connsiteX4" fmla="*/ 204884 w 204901"/>
                <a:gd name="connsiteY4" fmla="*/ 533933 h 53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901" h="539656">
                  <a:moveTo>
                    <a:pt x="188082" y="317985"/>
                  </a:moveTo>
                  <a:cubicBezTo>
                    <a:pt x="188082" y="317985"/>
                    <a:pt x="133749" y="1331"/>
                    <a:pt x="95445" y="1829"/>
                  </a:cubicBezTo>
                  <a:cubicBezTo>
                    <a:pt x="79251" y="1829"/>
                    <a:pt x="9442" y="-22491"/>
                    <a:pt x="10824" y="100047"/>
                  </a:cubicBezTo>
                  <a:cubicBezTo>
                    <a:pt x="12040" y="202522"/>
                    <a:pt x="-38921" y="475069"/>
                    <a:pt x="70186" y="528406"/>
                  </a:cubicBezTo>
                  <a:cubicBezTo>
                    <a:pt x="113630" y="549631"/>
                    <a:pt x="204884" y="533933"/>
                    <a:pt x="204884" y="533933"/>
                  </a:cubicBezTo>
                  <a:close/>
                </a:path>
              </a:pathLst>
            </a:custGeom>
            <a:solidFill>
              <a:srgbClr val="353222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47" name="任意多边形: 形状 48"/>
            <p:cNvSpPr/>
            <p:nvPr/>
          </p:nvSpPr>
          <p:spPr>
            <a:xfrm>
              <a:off x="3313717" y="4379026"/>
              <a:ext cx="1295480" cy="679658"/>
            </a:xfrm>
            <a:custGeom>
              <a:avLst/>
              <a:gdLst>
                <a:gd name="connsiteX0" fmla="*/ 955484 w 1295480"/>
                <a:gd name="connsiteY0" fmla="*/ 679444 h 679658"/>
                <a:gd name="connsiteX1" fmla="*/ 20003 w 1295480"/>
                <a:gd name="connsiteY1" fmla="*/ 586863 h 679658"/>
                <a:gd name="connsiteX2" fmla="*/ 3422 w 1295480"/>
                <a:gd name="connsiteY2" fmla="*/ 238649 h 679658"/>
                <a:gd name="connsiteX3" fmla="*/ 51122 w 1295480"/>
                <a:gd name="connsiteY3" fmla="*/ 91349 h 679658"/>
                <a:gd name="connsiteX4" fmla="*/ 761535 w 1295480"/>
                <a:gd name="connsiteY4" fmla="*/ 5013 h 679658"/>
                <a:gd name="connsiteX5" fmla="*/ 1246935 w 1295480"/>
                <a:gd name="connsiteY5" fmla="*/ 274631 h 679658"/>
                <a:gd name="connsiteX6" fmla="*/ 1295463 w 1295480"/>
                <a:gd name="connsiteY6" fmla="*/ 436468 h 679658"/>
                <a:gd name="connsiteX7" fmla="*/ 1168337 w 1295480"/>
                <a:gd name="connsiteY7" fmla="*/ 603832 h 679658"/>
                <a:gd name="connsiteX8" fmla="*/ 955484 w 1295480"/>
                <a:gd name="connsiteY8" fmla="*/ 679444 h 67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480" h="679658">
                  <a:moveTo>
                    <a:pt x="955484" y="679444"/>
                  </a:moveTo>
                  <a:cubicBezTo>
                    <a:pt x="718201" y="673917"/>
                    <a:pt x="20003" y="586863"/>
                    <a:pt x="20003" y="586863"/>
                  </a:cubicBezTo>
                  <a:cubicBezTo>
                    <a:pt x="20003" y="586863"/>
                    <a:pt x="-9954" y="339963"/>
                    <a:pt x="3422" y="238649"/>
                  </a:cubicBezTo>
                  <a:cubicBezTo>
                    <a:pt x="6130" y="217701"/>
                    <a:pt x="14476" y="95217"/>
                    <a:pt x="51122" y="91349"/>
                  </a:cubicBezTo>
                  <a:cubicBezTo>
                    <a:pt x="199914" y="75154"/>
                    <a:pt x="601522" y="30881"/>
                    <a:pt x="761535" y="5013"/>
                  </a:cubicBezTo>
                  <a:cubicBezTo>
                    <a:pt x="961122" y="-27376"/>
                    <a:pt x="1230740" y="96710"/>
                    <a:pt x="1246935" y="274631"/>
                  </a:cubicBezTo>
                  <a:lnTo>
                    <a:pt x="1295463" y="436468"/>
                  </a:lnTo>
                  <a:cubicBezTo>
                    <a:pt x="1295463" y="436468"/>
                    <a:pt x="1255778" y="532641"/>
                    <a:pt x="1168337" y="603832"/>
                  </a:cubicBezTo>
                  <a:cubicBezTo>
                    <a:pt x="1115332" y="647497"/>
                    <a:pt x="1045025" y="681379"/>
                    <a:pt x="955484" y="679444"/>
                  </a:cubicBezTo>
                  <a:close/>
                </a:path>
              </a:pathLst>
            </a:custGeom>
            <a:solidFill>
              <a:srgbClr val="F52829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48" name="任意多边形: 形状 49"/>
            <p:cNvSpPr/>
            <p:nvPr/>
          </p:nvSpPr>
          <p:spPr>
            <a:xfrm>
              <a:off x="4472972" y="4529706"/>
              <a:ext cx="370800" cy="308639"/>
            </a:xfrm>
            <a:custGeom>
              <a:avLst/>
              <a:gdLst>
                <a:gd name="connsiteX0" fmla="*/ 127585 w 370800"/>
                <a:gd name="connsiteY0" fmla="*/ 308505 h 308639"/>
                <a:gd name="connsiteX1" fmla="*/ 460 w 370800"/>
                <a:gd name="connsiteY1" fmla="*/ 134563 h 308639"/>
                <a:gd name="connsiteX2" fmla="*/ 243657 w 370800"/>
                <a:gd name="connsiteY2" fmla="*/ -135 h 308639"/>
                <a:gd name="connsiteX3" fmla="*/ 370783 w 370800"/>
                <a:gd name="connsiteY3" fmla="*/ 226205 h 308639"/>
                <a:gd name="connsiteX4" fmla="*/ 127585 w 370800"/>
                <a:gd name="connsiteY4" fmla="*/ 308505 h 30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800" h="308639">
                  <a:moveTo>
                    <a:pt x="127585" y="308505"/>
                  </a:moveTo>
                  <a:cubicBezTo>
                    <a:pt x="48823" y="281200"/>
                    <a:pt x="9745" y="228084"/>
                    <a:pt x="460" y="134563"/>
                  </a:cubicBezTo>
                  <a:cubicBezTo>
                    <a:pt x="-10595" y="23190"/>
                    <a:pt x="173517" y="95873"/>
                    <a:pt x="243657" y="-135"/>
                  </a:cubicBezTo>
                  <a:cubicBezTo>
                    <a:pt x="277594" y="91893"/>
                    <a:pt x="317722" y="141141"/>
                    <a:pt x="370783" y="226205"/>
                  </a:cubicBezTo>
                  <a:cubicBezTo>
                    <a:pt x="271404" y="246434"/>
                    <a:pt x="215524" y="271085"/>
                    <a:pt x="127585" y="308505"/>
                  </a:cubicBezTo>
                  <a:close/>
                </a:path>
              </a:pathLst>
            </a:custGeom>
            <a:solidFill>
              <a:srgbClr val="FFD3BC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49" name="任意多边形: 形状 50"/>
            <p:cNvSpPr/>
            <p:nvPr/>
          </p:nvSpPr>
          <p:spPr>
            <a:xfrm>
              <a:off x="4541876" y="4523571"/>
              <a:ext cx="275918" cy="187292"/>
            </a:xfrm>
            <a:custGeom>
              <a:avLst/>
              <a:gdLst>
                <a:gd name="connsiteX0" fmla="*/ 63214 w 275918"/>
                <a:gd name="connsiteY0" fmla="*/ 60720 h 187292"/>
                <a:gd name="connsiteX1" fmla="*/ -17 w 275918"/>
                <a:gd name="connsiteY1" fmla="*/ 70116 h 187292"/>
                <a:gd name="connsiteX2" fmla="*/ 128490 w 275918"/>
                <a:gd name="connsiteY2" fmla="*/ 164631 h 187292"/>
                <a:gd name="connsiteX3" fmla="*/ 241743 w 275918"/>
                <a:gd name="connsiteY3" fmla="*/ 187127 h 187292"/>
                <a:gd name="connsiteX4" fmla="*/ 275901 w 275918"/>
                <a:gd name="connsiteY4" fmla="*/ 185027 h 187292"/>
                <a:gd name="connsiteX5" fmla="*/ 169558 w 275918"/>
                <a:gd name="connsiteY5" fmla="*/ 14789 h 187292"/>
                <a:gd name="connsiteX6" fmla="*/ 169558 w 275918"/>
                <a:gd name="connsiteY6" fmla="*/ -135 h 187292"/>
                <a:gd name="connsiteX7" fmla="*/ 64541 w 275918"/>
                <a:gd name="connsiteY7" fmla="*/ 60664 h 18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918" h="187292">
                  <a:moveTo>
                    <a:pt x="63214" y="60720"/>
                  </a:moveTo>
                  <a:cubicBezTo>
                    <a:pt x="42671" y="66753"/>
                    <a:pt x="21392" y="69915"/>
                    <a:pt x="-17" y="70116"/>
                  </a:cubicBezTo>
                  <a:cubicBezTo>
                    <a:pt x="25021" y="117760"/>
                    <a:pt x="72279" y="145507"/>
                    <a:pt x="128490" y="164631"/>
                  </a:cubicBezTo>
                  <a:cubicBezTo>
                    <a:pt x="165026" y="177307"/>
                    <a:pt x="203137" y="184877"/>
                    <a:pt x="241743" y="187127"/>
                  </a:cubicBezTo>
                  <a:cubicBezTo>
                    <a:pt x="253167" y="187317"/>
                    <a:pt x="264587" y="186614"/>
                    <a:pt x="275901" y="185027"/>
                  </a:cubicBezTo>
                  <a:lnTo>
                    <a:pt x="169558" y="14789"/>
                  </a:lnTo>
                  <a:lnTo>
                    <a:pt x="169558" y="-135"/>
                  </a:lnTo>
                  <a:cubicBezTo>
                    <a:pt x="157287" y="16447"/>
                    <a:pt x="116939" y="45630"/>
                    <a:pt x="64541" y="60664"/>
                  </a:cubicBezTo>
                  <a:close/>
                </a:path>
              </a:pathLst>
            </a:custGeom>
            <a:solidFill>
              <a:srgbClr val="FFA882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50" name="任意多边形: 形状 51"/>
            <p:cNvSpPr/>
            <p:nvPr/>
          </p:nvSpPr>
          <p:spPr>
            <a:xfrm>
              <a:off x="4628328" y="4339271"/>
              <a:ext cx="733683" cy="517853"/>
            </a:xfrm>
            <a:custGeom>
              <a:avLst/>
              <a:gdLst>
                <a:gd name="connsiteX0" fmla="*/ 624994 w 733683"/>
                <a:gd name="connsiteY0" fmla="*/ 99211 h 517853"/>
                <a:gd name="connsiteX1" fmla="*/ 670317 w 733683"/>
                <a:gd name="connsiteY1" fmla="*/ 136243 h 517853"/>
                <a:gd name="connsiteX2" fmla="*/ 14015 w 733683"/>
                <a:gd name="connsiteY2" fmla="*/ 116345 h 517853"/>
                <a:gd name="connsiteX3" fmla="*/ 161537 w 733683"/>
                <a:gd name="connsiteY3" fmla="*/ 493633 h 517853"/>
                <a:gd name="connsiteX4" fmla="*/ 624994 w 733683"/>
                <a:gd name="connsiteY4" fmla="*/ 99211 h 51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683" h="517853">
                  <a:moveTo>
                    <a:pt x="624994" y="99211"/>
                  </a:moveTo>
                  <a:lnTo>
                    <a:pt x="670317" y="136243"/>
                  </a:lnTo>
                  <a:cubicBezTo>
                    <a:pt x="529870" y="29679"/>
                    <a:pt x="103114" y="-98442"/>
                    <a:pt x="14015" y="116345"/>
                  </a:cubicBezTo>
                  <a:cubicBezTo>
                    <a:pt x="-34292" y="231533"/>
                    <a:pt x="48782" y="440295"/>
                    <a:pt x="161537" y="493633"/>
                  </a:cubicBezTo>
                  <a:cubicBezTo>
                    <a:pt x="408161" y="610313"/>
                    <a:pt x="969008" y="274424"/>
                    <a:pt x="624994" y="99211"/>
                  </a:cubicBezTo>
                  <a:close/>
                </a:path>
              </a:pathLst>
            </a:custGeom>
            <a:solidFill>
              <a:srgbClr val="FFD3BC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51" name="任意多边形: 形状 52"/>
            <p:cNvSpPr/>
            <p:nvPr/>
          </p:nvSpPr>
          <p:spPr>
            <a:xfrm>
              <a:off x="4945465" y="4426425"/>
              <a:ext cx="28506" cy="75775"/>
            </a:xfrm>
            <a:custGeom>
              <a:avLst/>
              <a:gdLst>
                <a:gd name="connsiteX0" fmla="*/ 27738 w 28506"/>
                <a:gd name="connsiteY0" fmla="*/ 5369 h 75775"/>
                <a:gd name="connsiteX1" fmla="*/ 26633 w 28506"/>
                <a:gd name="connsiteY1" fmla="*/ 3048 h 75775"/>
                <a:gd name="connsiteX2" fmla="*/ 3142 w 28506"/>
                <a:gd name="connsiteY2" fmla="*/ 12720 h 75775"/>
                <a:gd name="connsiteX3" fmla="*/ 820 w 28506"/>
                <a:gd name="connsiteY3" fmla="*/ 46823 h 75775"/>
                <a:gd name="connsiteX4" fmla="*/ 28456 w 28506"/>
                <a:gd name="connsiteY4" fmla="*/ 56883 h 75775"/>
                <a:gd name="connsiteX5" fmla="*/ 27738 w 28506"/>
                <a:gd name="connsiteY5" fmla="*/ 5369 h 7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06" h="75775">
                  <a:moveTo>
                    <a:pt x="27738" y="5369"/>
                  </a:moveTo>
                  <a:cubicBezTo>
                    <a:pt x="27505" y="4538"/>
                    <a:pt x="27131" y="3753"/>
                    <a:pt x="26633" y="3048"/>
                  </a:cubicBezTo>
                  <a:cubicBezTo>
                    <a:pt x="18618" y="-4746"/>
                    <a:pt x="10880" y="3048"/>
                    <a:pt x="3142" y="12720"/>
                  </a:cubicBezTo>
                  <a:cubicBezTo>
                    <a:pt x="323" y="16147"/>
                    <a:pt x="-1004" y="35437"/>
                    <a:pt x="820" y="46823"/>
                  </a:cubicBezTo>
                  <a:cubicBezTo>
                    <a:pt x="8227" y="93638"/>
                    <a:pt x="19281" y="73077"/>
                    <a:pt x="28456" y="56883"/>
                  </a:cubicBezTo>
                  <a:cubicBezTo>
                    <a:pt x="28622" y="39417"/>
                    <a:pt x="28125" y="22282"/>
                    <a:pt x="27738" y="5369"/>
                  </a:cubicBezTo>
                  <a:close/>
                </a:path>
              </a:pathLst>
            </a:custGeom>
            <a:solidFill>
              <a:srgbClr val="4B3430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52" name="任意多边形: 形状 53"/>
            <p:cNvSpPr/>
            <p:nvPr/>
          </p:nvSpPr>
          <p:spPr>
            <a:xfrm>
              <a:off x="4807682" y="4489518"/>
              <a:ext cx="98356" cy="110508"/>
            </a:xfrm>
            <a:custGeom>
              <a:avLst/>
              <a:gdLst>
                <a:gd name="connsiteX0" fmla="*/ 35409 w 98356"/>
                <a:gd name="connsiteY0" fmla="*/ 3075 h 110508"/>
                <a:gd name="connsiteX1" fmla="*/ 82667 w 98356"/>
                <a:gd name="connsiteY1" fmla="*/ 9818 h 110508"/>
                <a:gd name="connsiteX2" fmla="*/ 96485 w 98356"/>
                <a:gd name="connsiteY2" fmla="*/ 42153 h 110508"/>
                <a:gd name="connsiteX3" fmla="*/ 98088 w 98356"/>
                <a:gd name="connsiteY3" fmla="*/ 62880 h 110508"/>
                <a:gd name="connsiteX4" fmla="*/ 87033 w 98356"/>
                <a:gd name="connsiteY4" fmla="*/ 86426 h 110508"/>
                <a:gd name="connsiteX5" fmla="*/ 58458 w 98356"/>
                <a:gd name="connsiteY5" fmla="*/ 109750 h 110508"/>
                <a:gd name="connsiteX6" fmla="*/ 41158 w 98356"/>
                <a:gd name="connsiteY6" fmla="*/ 108921 h 110508"/>
                <a:gd name="connsiteX7" fmla="*/ 2467 w 98356"/>
                <a:gd name="connsiteY7" fmla="*/ 76422 h 110508"/>
                <a:gd name="connsiteX8" fmla="*/ 35409 w 98356"/>
                <a:gd name="connsiteY8" fmla="*/ 3075 h 11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356" h="110508">
                  <a:moveTo>
                    <a:pt x="35409" y="3075"/>
                  </a:moveTo>
                  <a:cubicBezTo>
                    <a:pt x="50996" y="-2452"/>
                    <a:pt x="70452" y="-1236"/>
                    <a:pt x="82667" y="9818"/>
                  </a:cubicBezTo>
                  <a:cubicBezTo>
                    <a:pt x="91511" y="17888"/>
                    <a:pt x="94219" y="30435"/>
                    <a:pt x="96485" y="42153"/>
                  </a:cubicBezTo>
                  <a:cubicBezTo>
                    <a:pt x="98171" y="48924"/>
                    <a:pt x="98713" y="55930"/>
                    <a:pt x="98088" y="62880"/>
                  </a:cubicBezTo>
                  <a:cubicBezTo>
                    <a:pt x="96289" y="71483"/>
                    <a:pt x="92503" y="79546"/>
                    <a:pt x="87033" y="86426"/>
                  </a:cubicBezTo>
                  <a:cubicBezTo>
                    <a:pt x="79738" y="96706"/>
                    <a:pt x="70784" y="107153"/>
                    <a:pt x="58458" y="109750"/>
                  </a:cubicBezTo>
                  <a:cubicBezTo>
                    <a:pt x="52704" y="110803"/>
                    <a:pt x="46785" y="110519"/>
                    <a:pt x="41158" y="108921"/>
                  </a:cubicBezTo>
                  <a:cubicBezTo>
                    <a:pt x="24134" y="104665"/>
                    <a:pt x="7331" y="93224"/>
                    <a:pt x="2467" y="76422"/>
                  </a:cubicBezTo>
                  <a:cubicBezTo>
                    <a:pt x="-3170" y="58347"/>
                    <a:pt x="-1899" y="15622"/>
                    <a:pt x="35409" y="3075"/>
                  </a:cubicBezTo>
                  <a:close/>
                </a:path>
              </a:pathLst>
            </a:custGeom>
            <a:solidFill>
              <a:srgbClr val="FF7878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53" name="任意多边形: 形状 54"/>
            <p:cNvSpPr/>
            <p:nvPr/>
          </p:nvSpPr>
          <p:spPr>
            <a:xfrm>
              <a:off x="4805745" y="4511632"/>
              <a:ext cx="570847" cy="465955"/>
            </a:xfrm>
            <a:custGeom>
              <a:avLst/>
              <a:gdLst>
                <a:gd name="connsiteX0" fmla="*/ 364116 w 570847"/>
                <a:gd name="connsiteY0" fmla="*/ 8156 h 465955"/>
                <a:gd name="connsiteX1" fmla="*/ 388933 w 570847"/>
                <a:gd name="connsiteY1" fmla="*/ 79181 h 465955"/>
                <a:gd name="connsiteX2" fmla="*/ 281539 w 570847"/>
                <a:gd name="connsiteY2" fmla="*/ 116379 h 465955"/>
                <a:gd name="connsiteX3" fmla="*/ 238979 w 570847"/>
                <a:gd name="connsiteY3" fmla="*/ 213160 h 465955"/>
                <a:gd name="connsiteX4" fmla="*/ 111135 w 570847"/>
                <a:gd name="connsiteY4" fmla="*/ 266222 h 465955"/>
                <a:gd name="connsiteX5" fmla="*/ 2415 w 570847"/>
                <a:gd name="connsiteY5" fmla="*/ 325529 h 465955"/>
                <a:gd name="connsiteX6" fmla="*/ -17 w 570847"/>
                <a:gd name="connsiteY6" fmla="*/ 333598 h 465955"/>
                <a:gd name="connsiteX7" fmla="*/ 292317 w 570847"/>
                <a:gd name="connsiteY7" fmla="*/ 465644 h 465955"/>
                <a:gd name="connsiteX8" fmla="*/ 408389 w 570847"/>
                <a:gd name="connsiteY8" fmla="*/ 442374 h 465955"/>
                <a:gd name="connsiteX9" fmla="*/ 514677 w 570847"/>
                <a:gd name="connsiteY9" fmla="*/ 387102 h 465955"/>
                <a:gd name="connsiteX10" fmla="*/ 547840 w 570847"/>
                <a:gd name="connsiteY10" fmla="*/ 296566 h 465955"/>
                <a:gd name="connsiteX11" fmla="*/ 560553 w 570847"/>
                <a:gd name="connsiteY11" fmla="*/ 142301 h 465955"/>
                <a:gd name="connsiteX12" fmla="*/ 552373 w 570847"/>
                <a:gd name="connsiteY12" fmla="*/ -135 h 46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0847" h="465955">
                  <a:moveTo>
                    <a:pt x="364116" y="8156"/>
                  </a:moveTo>
                  <a:cubicBezTo>
                    <a:pt x="371191" y="31536"/>
                    <a:pt x="379426" y="55303"/>
                    <a:pt x="388933" y="79181"/>
                  </a:cubicBezTo>
                  <a:cubicBezTo>
                    <a:pt x="388933" y="79181"/>
                    <a:pt x="372351" y="77357"/>
                    <a:pt x="281539" y="116379"/>
                  </a:cubicBezTo>
                  <a:cubicBezTo>
                    <a:pt x="190727" y="155401"/>
                    <a:pt x="238979" y="213160"/>
                    <a:pt x="238979" y="213160"/>
                  </a:cubicBezTo>
                  <a:lnTo>
                    <a:pt x="111135" y="266222"/>
                  </a:lnTo>
                  <a:lnTo>
                    <a:pt x="2415" y="325529"/>
                  </a:lnTo>
                  <a:lnTo>
                    <a:pt x="-17" y="333598"/>
                  </a:lnTo>
                  <a:cubicBezTo>
                    <a:pt x="84991" y="402412"/>
                    <a:pt x="183044" y="469734"/>
                    <a:pt x="292317" y="465644"/>
                  </a:cubicBezTo>
                  <a:cubicBezTo>
                    <a:pt x="331892" y="464206"/>
                    <a:pt x="370417" y="453263"/>
                    <a:pt x="408389" y="442374"/>
                  </a:cubicBezTo>
                  <a:cubicBezTo>
                    <a:pt x="447411" y="431319"/>
                    <a:pt x="488865" y="418275"/>
                    <a:pt x="514677" y="387102"/>
                  </a:cubicBezTo>
                  <a:cubicBezTo>
                    <a:pt x="535349" y="361953"/>
                    <a:pt x="542700" y="328679"/>
                    <a:pt x="547840" y="296566"/>
                  </a:cubicBezTo>
                  <a:cubicBezTo>
                    <a:pt x="556021" y="245550"/>
                    <a:pt x="545298" y="191549"/>
                    <a:pt x="560553" y="142301"/>
                  </a:cubicBezTo>
                  <a:cubicBezTo>
                    <a:pt x="583601" y="67629"/>
                    <a:pt x="562045" y="28607"/>
                    <a:pt x="552373" y="-135"/>
                  </a:cubicBezTo>
                  <a:close/>
                </a:path>
              </a:pathLst>
            </a:custGeom>
            <a:solidFill>
              <a:srgbClr val="322020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54" name="任意多边形: 形状 55"/>
            <p:cNvSpPr/>
            <p:nvPr/>
          </p:nvSpPr>
          <p:spPr>
            <a:xfrm>
              <a:off x="4885834" y="4705526"/>
              <a:ext cx="181921" cy="122204"/>
            </a:xfrm>
            <a:custGeom>
              <a:avLst/>
              <a:gdLst>
                <a:gd name="connsiteX0" fmla="*/ 53542 w 181921"/>
                <a:gd name="connsiteY0" fmla="*/ 30265 h 122204"/>
                <a:gd name="connsiteX1" fmla="*/ 148113 w 181921"/>
                <a:gd name="connsiteY1" fmla="*/ -135 h 122204"/>
                <a:gd name="connsiteX2" fmla="*/ 177186 w 181921"/>
                <a:gd name="connsiteY2" fmla="*/ 71111 h 122204"/>
                <a:gd name="connsiteX3" fmla="*/ 105332 w 181921"/>
                <a:gd name="connsiteY3" fmla="*/ 119640 h 122204"/>
                <a:gd name="connsiteX4" fmla="*/ 2250 w 181921"/>
                <a:gd name="connsiteY4" fmla="*/ 76251 h 122204"/>
                <a:gd name="connsiteX5" fmla="*/ 2747 w 181921"/>
                <a:gd name="connsiteY5" fmla="*/ 41153 h 122204"/>
                <a:gd name="connsiteX6" fmla="*/ 53542 w 181921"/>
                <a:gd name="connsiteY6" fmla="*/ 30265 h 12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921" h="122204">
                  <a:moveTo>
                    <a:pt x="53542" y="30265"/>
                  </a:moveTo>
                  <a:cubicBezTo>
                    <a:pt x="85840" y="22720"/>
                    <a:pt x="117468" y="12553"/>
                    <a:pt x="148113" y="-135"/>
                  </a:cubicBezTo>
                  <a:cubicBezTo>
                    <a:pt x="176633" y="6111"/>
                    <a:pt x="189622" y="44359"/>
                    <a:pt x="177186" y="71111"/>
                  </a:cubicBezTo>
                  <a:cubicBezTo>
                    <a:pt x="164750" y="97862"/>
                    <a:pt x="134626" y="113615"/>
                    <a:pt x="105332" y="119640"/>
                  </a:cubicBezTo>
                  <a:cubicBezTo>
                    <a:pt x="65149" y="127875"/>
                    <a:pt x="13857" y="115605"/>
                    <a:pt x="2250" y="76251"/>
                  </a:cubicBezTo>
                  <a:cubicBezTo>
                    <a:pt x="-934" y="64744"/>
                    <a:pt x="-761" y="52566"/>
                    <a:pt x="2747" y="41153"/>
                  </a:cubicBezTo>
                  <a:cubicBezTo>
                    <a:pt x="19901" y="38651"/>
                    <a:pt x="36870" y="35013"/>
                    <a:pt x="53542" y="30265"/>
                  </a:cubicBezTo>
                  <a:close/>
                </a:path>
              </a:pathLst>
            </a:custGeom>
            <a:solidFill>
              <a:srgbClr val="FFD3BC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55" name="任意多边形: 形状 56"/>
            <p:cNvSpPr/>
            <p:nvPr/>
          </p:nvSpPr>
          <p:spPr>
            <a:xfrm>
              <a:off x="5143423" y="4306642"/>
              <a:ext cx="268036" cy="447026"/>
            </a:xfrm>
            <a:custGeom>
              <a:avLst/>
              <a:gdLst>
                <a:gd name="connsiteX0" fmla="*/ 217514 w 268036"/>
                <a:gd name="connsiteY0" fmla="*/ 180867 h 447026"/>
                <a:gd name="connsiteX1" fmla="*/ 181034 w 268036"/>
                <a:gd name="connsiteY1" fmla="*/ 84030 h 447026"/>
                <a:gd name="connsiteX2" fmla="*/ 73 w 268036"/>
                <a:gd name="connsiteY2" fmla="*/ 25110 h 447026"/>
                <a:gd name="connsiteX3" fmla="*/ 36940 w 268036"/>
                <a:gd name="connsiteY3" fmla="*/ 144332 h 447026"/>
                <a:gd name="connsiteX4" fmla="*/ 186175 w 268036"/>
                <a:gd name="connsiteY4" fmla="*/ 446892 h 447026"/>
                <a:gd name="connsiteX5" fmla="*/ 217790 w 268036"/>
                <a:gd name="connsiteY5" fmla="*/ 180867 h 44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036" h="447026">
                  <a:moveTo>
                    <a:pt x="217514" y="180867"/>
                  </a:moveTo>
                  <a:cubicBezTo>
                    <a:pt x="194410" y="143890"/>
                    <a:pt x="202645" y="124379"/>
                    <a:pt x="181034" y="84030"/>
                  </a:cubicBezTo>
                  <a:cubicBezTo>
                    <a:pt x="138972" y="5488"/>
                    <a:pt x="-4127" y="-26790"/>
                    <a:pt x="73" y="25110"/>
                  </a:cubicBezTo>
                  <a:cubicBezTo>
                    <a:pt x="8087" y="124047"/>
                    <a:pt x="26328" y="90000"/>
                    <a:pt x="36940" y="144332"/>
                  </a:cubicBezTo>
                  <a:cubicBezTo>
                    <a:pt x="56119" y="242661"/>
                    <a:pt x="140464" y="356245"/>
                    <a:pt x="186175" y="446892"/>
                  </a:cubicBezTo>
                  <a:cubicBezTo>
                    <a:pt x="312748" y="392117"/>
                    <a:pt x="267038" y="259685"/>
                    <a:pt x="217790" y="180867"/>
                  </a:cubicBezTo>
                  <a:close/>
                </a:path>
              </a:pathLst>
            </a:custGeom>
            <a:solidFill>
              <a:srgbClr val="322020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56" name="任意多边形: 形状 58"/>
            <p:cNvSpPr/>
            <p:nvPr/>
          </p:nvSpPr>
          <p:spPr>
            <a:xfrm>
              <a:off x="5103296" y="4344640"/>
              <a:ext cx="194647" cy="283560"/>
            </a:xfrm>
            <a:custGeom>
              <a:avLst/>
              <a:gdLst>
                <a:gd name="connsiteX0" fmla="*/ 54736 w 194647"/>
                <a:gd name="connsiteY0" fmla="*/ 283425 h 283560"/>
                <a:gd name="connsiteX1" fmla="*/ 6982 w 194647"/>
                <a:gd name="connsiteY1" fmla="*/ 111308 h 283560"/>
                <a:gd name="connsiteX2" fmla="*/ 29090 w 194647"/>
                <a:gd name="connsiteY2" fmla="*/ 2588 h 283560"/>
                <a:gd name="connsiteX3" fmla="*/ 104647 w 194647"/>
                <a:gd name="connsiteY3" fmla="*/ 99590 h 283560"/>
                <a:gd name="connsiteX4" fmla="*/ 194631 w 194647"/>
                <a:gd name="connsiteY4" fmla="*/ 163872 h 28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47" h="283560">
                  <a:moveTo>
                    <a:pt x="54736" y="283425"/>
                  </a:moveTo>
                  <a:cubicBezTo>
                    <a:pt x="20468" y="233293"/>
                    <a:pt x="-15514" y="167354"/>
                    <a:pt x="6982" y="111308"/>
                  </a:cubicBezTo>
                  <a:cubicBezTo>
                    <a:pt x="38818" y="32048"/>
                    <a:pt x="6539" y="36248"/>
                    <a:pt x="29090" y="2588"/>
                  </a:cubicBezTo>
                  <a:cubicBezTo>
                    <a:pt x="33457" y="-3990"/>
                    <a:pt x="95030" y="-7251"/>
                    <a:pt x="104647" y="99590"/>
                  </a:cubicBezTo>
                  <a:cubicBezTo>
                    <a:pt x="108848" y="146074"/>
                    <a:pt x="154392" y="146295"/>
                    <a:pt x="194631" y="163872"/>
                  </a:cubicBezTo>
                </a:path>
              </a:pathLst>
            </a:custGeom>
            <a:solidFill>
              <a:srgbClr val="322020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57" name="任意多边形: 形状 59"/>
            <p:cNvSpPr/>
            <p:nvPr/>
          </p:nvSpPr>
          <p:spPr>
            <a:xfrm>
              <a:off x="4722174" y="4366985"/>
              <a:ext cx="33357" cy="80420"/>
            </a:xfrm>
            <a:custGeom>
              <a:avLst/>
              <a:gdLst>
                <a:gd name="connsiteX0" fmla="*/ 31764 w 33357"/>
                <a:gd name="connsiteY0" fmla="*/ -135 h 80420"/>
                <a:gd name="connsiteX1" fmla="*/ 21484 w 33357"/>
                <a:gd name="connsiteY1" fmla="*/ 57845 h 80420"/>
                <a:gd name="connsiteX2" fmla="*/ -17 w 33357"/>
                <a:gd name="connsiteY2" fmla="*/ 80286 h 8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357" h="80420">
                  <a:moveTo>
                    <a:pt x="31764" y="-135"/>
                  </a:moveTo>
                  <a:cubicBezTo>
                    <a:pt x="31764" y="-135"/>
                    <a:pt x="39281" y="35405"/>
                    <a:pt x="21484" y="57845"/>
                  </a:cubicBezTo>
                  <a:cubicBezTo>
                    <a:pt x="3686" y="80286"/>
                    <a:pt x="-17" y="80286"/>
                    <a:pt x="-17" y="80286"/>
                  </a:cubicBezTo>
                </a:path>
              </a:pathLst>
            </a:custGeom>
            <a:noFill/>
            <a:ln w="16569" cap="rnd">
              <a:solidFill>
                <a:srgbClr val="F25050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58" name="任意多边形: 形状 60"/>
            <p:cNvSpPr/>
            <p:nvPr/>
          </p:nvSpPr>
          <p:spPr>
            <a:xfrm>
              <a:off x="5006469" y="4428434"/>
              <a:ext cx="28892" cy="69038"/>
            </a:xfrm>
            <a:custGeom>
              <a:avLst/>
              <a:gdLst>
                <a:gd name="connsiteX0" fmla="*/ 2661 w 28892"/>
                <a:gd name="connsiteY0" fmla="*/ 13751 h 69038"/>
                <a:gd name="connsiteX1" fmla="*/ 7304 w 28892"/>
                <a:gd name="connsiteY1" fmla="*/ 56698 h 69038"/>
                <a:gd name="connsiteX2" fmla="*/ 10699 w 28892"/>
                <a:gd name="connsiteY2" fmla="*/ 67920 h 69038"/>
                <a:gd name="connsiteX3" fmla="*/ 21619 w 28892"/>
                <a:gd name="connsiteY3" fmla="*/ 65044 h 69038"/>
                <a:gd name="connsiteX4" fmla="*/ 14379 w 28892"/>
                <a:gd name="connsiteY4" fmla="*/ 2033 h 69038"/>
                <a:gd name="connsiteX5" fmla="*/ 2661 w 28892"/>
                <a:gd name="connsiteY5" fmla="*/ 13751 h 6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92" h="69038">
                  <a:moveTo>
                    <a:pt x="2661" y="13751"/>
                  </a:moveTo>
                  <a:cubicBezTo>
                    <a:pt x="14489" y="24197"/>
                    <a:pt x="14876" y="43653"/>
                    <a:pt x="7304" y="56698"/>
                  </a:cubicBezTo>
                  <a:cubicBezTo>
                    <a:pt x="5142" y="60734"/>
                    <a:pt x="6662" y="65759"/>
                    <a:pt x="10699" y="67920"/>
                  </a:cubicBezTo>
                  <a:cubicBezTo>
                    <a:pt x="14530" y="69972"/>
                    <a:pt x="19296" y="68717"/>
                    <a:pt x="21619" y="65044"/>
                  </a:cubicBezTo>
                  <a:cubicBezTo>
                    <a:pt x="32674" y="45920"/>
                    <a:pt x="31734" y="17344"/>
                    <a:pt x="14379" y="2033"/>
                  </a:cubicBezTo>
                  <a:cubicBezTo>
                    <a:pt x="6419" y="-4986"/>
                    <a:pt x="-5354" y="6676"/>
                    <a:pt x="2661" y="13751"/>
                  </a:cubicBezTo>
                  <a:close/>
                </a:path>
              </a:pathLst>
            </a:custGeom>
            <a:solidFill>
              <a:srgbClr val="322020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59" name="任意多边形: 形状 61"/>
            <p:cNvSpPr/>
            <p:nvPr/>
          </p:nvSpPr>
          <p:spPr>
            <a:xfrm>
              <a:off x="3291841" y="4600786"/>
              <a:ext cx="19898" cy="9396"/>
            </a:xfrm>
            <a:custGeom>
              <a:avLst/>
              <a:gdLst>
                <a:gd name="connsiteX0" fmla="*/ 19881 w 19898"/>
                <a:gd name="connsiteY0" fmla="*/ -135 h 9396"/>
                <a:gd name="connsiteX1" fmla="*/ -17 w 19898"/>
                <a:gd name="connsiteY1" fmla="*/ 9261 h 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98" h="9396">
                  <a:moveTo>
                    <a:pt x="19881" y="-135"/>
                  </a:moveTo>
                  <a:cubicBezTo>
                    <a:pt x="12854" y="2085"/>
                    <a:pt x="6161" y="5245"/>
                    <a:pt x="-17" y="9261"/>
                  </a:cubicBezTo>
                </a:path>
              </a:pathLst>
            </a:custGeom>
            <a:noFill/>
            <a:ln w="11046" cap="rnd">
              <a:solidFill>
                <a:srgbClr val="005187"/>
              </a:solidFill>
              <a:prstDash val="solid"/>
              <a:bevel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60" name="任意多边形: 形状 62"/>
            <p:cNvSpPr/>
            <p:nvPr/>
          </p:nvSpPr>
          <p:spPr>
            <a:xfrm>
              <a:off x="3180025" y="4640305"/>
              <a:ext cx="76441" cy="143265"/>
            </a:xfrm>
            <a:custGeom>
              <a:avLst/>
              <a:gdLst>
                <a:gd name="connsiteX0" fmla="*/ 76424 w 76441"/>
                <a:gd name="connsiteY0" fmla="*/ -135 h 143265"/>
                <a:gd name="connsiteX1" fmla="*/ 26955 w 76441"/>
                <a:gd name="connsiteY1" fmla="*/ 80065 h 143265"/>
                <a:gd name="connsiteX2" fmla="*/ -17 w 76441"/>
                <a:gd name="connsiteY2" fmla="*/ 143130 h 1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41" h="143265">
                  <a:moveTo>
                    <a:pt x="76424" y="-135"/>
                  </a:moveTo>
                  <a:cubicBezTo>
                    <a:pt x="55635" y="23695"/>
                    <a:pt x="38920" y="50792"/>
                    <a:pt x="26955" y="80065"/>
                  </a:cubicBezTo>
                  <a:lnTo>
                    <a:pt x="-17" y="143130"/>
                  </a:lnTo>
                </a:path>
              </a:pathLst>
            </a:custGeom>
            <a:noFill/>
            <a:ln w="11046" cap="rnd">
              <a:solidFill>
                <a:srgbClr val="005187"/>
              </a:solidFill>
              <a:custDash>
                <a:ds d="632250" sp="632250"/>
              </a:custDash>
              <a:bevel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61" name="任意多边形: 形状 63"/>
            <p:cNvSpPr/>
            <p:nvPr/>
          </p:nvSpPr>
          <p:spPr>
            <a:xfrm>
              <a:off x="3162117" y="4804961"/>
              <a:ext cx="8677" cy="20340"/>
            </a:xfrm>
            <a:custGeom>
              <a:avLst/>
              <a:gdLst>
                <a:gd name="connsiteX0" fmla="*/ 8660 w 8677"/>
                <a:gd name="connsiteY0" fmla="*/ -135 h 20340"/>
                <a:gd name="connsiteX1" fmla="*/ -17 w 8677"/>
                <a:gd name="connsiteY1" fmla="*/ 20205 h 2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7" h="20340">
                  <a:moveTo>
                    <a:pt x="8660" y="-135"/>
                  </a:moveTo>
                  <a:lnTo>
                    <a:pt x="-17" y="20205"/>
                  </a:lnTo>
                </a:path>
              </a:pathLst>
            </a:custGeom>
            <a:noFill/>
            <a:ln w="11046" cap="rnd">
              <a:solidFill>
                <a:srgbClr val="005187"/>
              </a:solidFill>
              <a:prstDash val="solid"/>
              <a:bevel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62" name="任意多边形: 形状 65"/>
            <p:cNvSpPr/>
            <p:nvPr/>
          </p:nvSpPr>
          <p:spPr>
            <a:xfrm>
              <a:off x="1175581" y="4824306"/>
              <a:ext cx="2131680" cy="64688"/>
            </a:xfrm>
            <a:custGeom>
              <a:avLst/>
              <a:gdLst>
                <a:gd name="connsiteX0" fmla="*/ -17 w 2131680"/>
                <a:gd name="connsiteY0" fmla="*/ 56961 h 64688"/>
                <a:gd name="connsiteX1" fmla="*/ 845647 w 2131680"/>
                <a:gd name="connsiteY1" fmla="*/ 38224 h 64688"/>
                <a:gd name="connsiteX2" fmla="*/ 1189826 w 2131680"/>
                <a:gd name="connsiteY2" fmla="*/ 15783 h 64688"/>
                <a:gd name="connsiteX3" fmla="*/ 2131664 w 2131680"/>
                <a:gd name="connsiteY3" fmla="*/ -135 h 6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1680" h="64688">
                  <a:moveTo>
                    <a:pt x="-17" y="56961"/>
                  </a:moveTo>
                  <a:cubicBezTo>
                    <a:pt x="-17" y="56961"/>
                    <a:pt x="591395" y="83160"/>
                    <a:pt x="845647" y="38224"/>
                  </a:cubicBezTo>
                  <a:cubicBezTo>
                    <a:pt x="1047666" y="860"/>
                    <a:pt x="1047666" y="15783"/>
                    <a:pt x="1189826" y="15783"/>
                  </a:cubicBezTo>
                  <a:cubicBezTo>
                    <a:pt x="1331986" y="15783"/>
                    <a:pt x="1959546" y="56022"/>
                    <a:pt x="2131664" y="-135"/>
                  </a:cubicBezTo>
                </a:path>
              </a:pathLst>
            </a:custGeom>
            <a:noFill/>
            <a:ln w="11046" cap="rnd">
              <a:solidFill>
                <a:srgbClr val="005187"/>
              </a:solidFill>
              <a:custDash>
                <a:ds d="600000" sp="600000"/>
              </a:custDash>
              <a:bevel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63" name="任意多边形: 形状 71"/>
            <p:cNvSpPr/>
            <p:nvPr/>
          </p:nvSpPr>
          <p:spPr>
            <a:xfrm>
              <a:off x="1175581" y="4843044"/>
              <a:ext cx="2131680" cy="64641"/>
            </a:xfrm>
            <a:custGeom>
              <a:avLst/>
              <a:gdLst>
                <a:gd name="connsiteX0" fmla="*/ -17 w 2131680"/>
                <a:gd name="connsiteY0" fmla="*/ 56906 h 64641"/>
                <a:gd name="connsiteX1" fmla="*/ 845647 w 2131680"/>
                <a:gd name="connsiteY1" fmla="*/ 38224 h 64641"/>
                <a:gd name="connsiteX2" fmla="*/ 1189826 w 2131680"/>
                <a:gd name="connsiteY2" fmla="*/ 15783 h 64641"/>
                <a:gd name="connsiteX3" fmla="*/ 2131664 w 2131680"/>
                <a:gd name="connsiteY3" fmla="*/ -135 h 6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1680" h="64641">
                  <a:moveTo>
                    <a:pt x="-17" y="56906"/>
                  </a:moveTo>
                  <a:cubicBezTo>
                    <a:pt x="-17" y="56906"/>
                    <a:pt x="591395" y="83105"/>
                    <a:pt x="845647" y="38224"/>
                  </a:cubicBezTo>
                  <a:cubicBezTo>
                    <a:pt x="1047666" y="805"/>
                    <a:pt x="1047666" y="15783"/>
                    <a:pt x="1189826" y="15783"/>
                  </a:cubicBezTo>
                  <a:cubicBezTo>
                    <a:pt x="1331986" y="15783"/>
                    <a:pt x="1959546" y="55966"/>
                    <a:pt x="2131664" y="-135"/>
                  </a:cubicBezTo>
                </a:path>
              </a:pathLst>
            </a:custGeom>
            <a:noFill/>
            <a:ln w="11046" cap="rnd">
              <a:solidFill>
                <a:srgbClr val="005187"/>
              </a:solidFill>
              <a:prstDash val="solid"/>
              <a:bevel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64" name="任意多边形: 形状 72"/>
            <p:cNvSpPr/>
            <p:nvPr/>
          </p:nvSpPr>
          <p:spPr>
            <a:xfrm>
              <a:off x="3348108" y="3219424"/>
              <a:ext cx="436705" cy="1154227"/>
            </a:xfrm>
            <a:custGeom>
              <a:avLst/>
              <a:gdLst>
                <a:gd name="connsiteX0" fmla="*/ 233452 w 436705"/>
                <a:gd name="connsiteY0" fmla="*/ -135 h 1154227"/>
                <a:gd name="connsiteX1" fmla="*/ 302985 w 436705"/>
                <a:gd name="connsiteY1" fmla="*/ 296787 h 1154227"/>
                <a:gd name="connsiteX2" fmla="*/ 294970 w 436705"/>
                <a:gd name="connsiteY2" fmla="*/ 866422 h 1154227"/>
                <a:gd name="connsiteX3" fmla="*/ 436688 w 436705"/>
                <a:gd name="connsiteY3" fmla="*/ 1116473 h 1154227"/>
                <a:gd name="connsiteX4" fmla="*/ 297623 w 436705"/>
                <a:gd name="connsiteY4" fmla="*/ 1143225 h 1154227"/>
                <a:gd name="connsiteX5" fmla="*/ -17 w 436705"/>
                <a:gd name="connsiteY5" fmla="*/ 587795 h 1154227"/>
                <a:gd name="connsiteX6" fmla="*/ 244507 w 436705"/>
                <a:gd name="connsiteY6" fmla="*/ 64091 h 115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6705" h="1154227">
                  <a:moveTo>
                    <a:pt x="233452" y="-135"/>
                  </a:moveTo>
                  <a:cubicBezTo>
                    <a:pt x="233452" y="-135"/>
                    <a:pt x="351126" y="77246"/>
                    <a:pt x="302985" y="296787"/>
                  </a:cubicBezTo>
                  <a:cubicBezTo>
                    <a:pt x="261199" y="487144"/>
                    <a:pt x="154634" y="619963"/>
                    <a:pt x="294970" y="866422"/>
                  </a:cubicBezTo>
                  <a:cubicBezTo>
                    <a:pt x="404630" y="1058990"/>
                    <a:pt x="436688" y="1116473"/>
                    <a:pt x="436688" y="1116473"/>
                  </a:cubicBezTo>
                  <a:cubicBezTo>
                    <a:pt x="436688" y="1116473"/>
                    <a:pt x="379260" y="1178544"/>
                    <a:pt x="297623" y="1143225"/>
                  </a:cubicBezTo>
                  <a:cubicBezTo>
                    <a:pt x="215986" y="1107906"/>
                    <a:pt x="57742" y="935070"/>
                    <a:pt x="-17" y="587795"/>
                  </a:cubicBezTo>
                  <a:cubicBezTo>
                    <a:pt x="187521" y="207467"/>
                    <a:pt x="244507" y="64091"/>
                    <a:pt x="244507" y="64091"/>
                  </a:cubicBezTo>
                </a:path>
              </a:pathLst>
            </a:custGeom>
            <a:solidFill>
              <a:srgbClr val="FFC3A3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65" name="任意多边形: 形状 78"/>
            <p:cNvSpPr/>
            <p:nvPr/>
          </p:nvSpPr>
          <p:spPr>
            <a:xfrm>
              <a:off x="3351042" y="3188550"/>
              <a:ext cx="319999" cy="560436"/>
            </a:xfrm>
            <a:custGeom>
              <a:avLst/>
              <a:gdLst>
                <a:gd name="connsiteX0" fmla="*/ 3405 w 319999"/>
                <a:gd name="connsiteY0" fmla="*/ 544273 h 560436"/>
                <a:gd name="connsiteX1" fmla="*/ 276173 w 319999"/>
                <a:gd name="connsiteY1" fmla="*/ 560302 h 560436"/>
                <a:gd name="connsiteX2" fmla="*/ 286896 w 319999"/>
                <a:gd name="connsiteY2" fmla="*/ 65505 h 560436"/>
                <a:gd name="connsiteX3" fmla="*/ 46186 w 319999"/>
                <a:gd name="connsiteY3" fmla="*/ 148414 h 560436"/>
                <a:gd name="connsiteX4" fmla="*/ 3405 w 319999"/>
                <a:gd name="connsiteY4" fmla="*/ 544273 h 56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999" h="560436">
                  <a:moveTo>
                    <a:pt x="3405" y="544273"/>
                  </a:moveTo>
                  <a:lnTo>
                    <a:pt x="276173" y="560302"/>
                  </a:lnTo>
                  <a:cubicBezTo>
                    <a:pt x="276173" y="560302"/>
                    <a:pt x="367151" y="180527"/>
                    <a:pt x="286896" y="65505"/>
                  </a:cubicBezTo>
                  <a:cubicBezTo>
                    <a:pt x="189285" y="-74389"/>
                    <a:pt x="110357" y="36101"/>
                    <a:pt x="46186" y="148414"/>
                  </a:cubicBezTo>
                  <a:cubicBezTo>
                    <a:pt x="-17985" y="260726"/>
                    <a:pt x="3405" y="544273"/>
                    <a:pt x="3405" y="544273"/>
                  </a:cubicBezTo>
                  <a:close/>
                </a:path>
              </a:pathLst>
            </a:custGeom>
            <a:solidFill>
              <a:srgbClr val="1A9BA2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66" name="任意多边形: 形状 79"/>
            <p:cNvSpPr/>
            <p:nvPr/>
          </p:nvSpPr>
          <p:spPr>
            <a:xfrm>
              <a:off x="3346174" y="2905699"/>
              <a:ext cx="393206" cy="442895"/>
            </a:xfrm>
            <a:custGeom>
              <a:avLst/>
              <a:gdLst>
                <a:gd name="connsiteX0" fmla="*/ 176484 w 393206"/>
                <a:gd name="connsiteY0" fmla="*/ 442896 h 442895"/>
                <a:gd name="connsiteX1" fmla="*/ 0 w 393206"/>
                <a:gd name="connsiteY1" fmla="*/ 303776 h 442895"/>
                <a:gd name="connsiteX2" fmla="*/ 235017 w 393206"/>
                <a:gd name="connsiteY2" fmla="*/ 0 h 442895"/>
                <a:gd name="connsiteX3" fmla="*/ 393206 w 393206"/>
                <a:gd name="connsiteY3" fmla="*/ 99932 h 442895"/>
                <a:gd name="connsiteX4" fmla="*/ 176484 w 393206"/>
                <a:gd name="connsiteY4" fmla="*/ 442896 h 44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206" h="442895">
                  <a:moveTo>
                    <a:pt x="176484" y="442896"/>
                  </a:moveTo>
                  <a:lnTo>
                    <a:pt x="0" y="303776"/>
                  </a:lnTo>
                  <a:lnTo>
                    <a:pt x="235017" y="0"/>
                  </a:lnTo>
                  <a:lnTo>
                    <a:pt x="393206" y="99932"/>
                  </a:lnTo>
                  <a:lnTo>
                    <a:pt x="176484" y="442896"/>
                  </a:lnTo>
                  <a:close/>
                </a:path>
              </a:pathLst>
            </a:custGeom>
            <a:solidFill>
              <a:srgbClr val="FFD3BC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67" name="任意多边形: 形状 85"/>
            <p:cNvSpPr/>
            <p:nvPr/>
          </p:nvSpPr>
          <p:spPr>
            <a:xfrm>
              <a:off x="2615365" y="3061116"/>
              <a:ext cx="1012055" cy="996110"/>
            </a:xfrm>
            <a:custGeom>
              <a:avLst/>
              <a:gdLst>
                <a:gd name="connsiteX0" fmla="*/ 661590 w 1012055"/>
                <a:gd name="connsiteY0" fmla="*/ 971724 h 996110"/>
                <a:gd name="connsiteX1" fmla="*/ 415298 w 1012055"/>
                <a:gd name="connsiteY1" fmla="*/ 971448 h 996110"/>
                <a:gd name="connsiteX2" fmla="*/ -17 w 1012055"/>
                <a:gd name="connsiteY2" fmla="*/ 654517 h 996110"/>
                <a:gd name="connsiteX3" fmla="*/ 25076 w 1012055"/>
                <a:gd name="connsiteY3" fmla="*/ 627213 h 996110"/>
                <a:gd name="connsiteX4" fmla="*/ 37181 w 1012055"/>
                <a:gd name="connsiteY4" fmla="*/ 614058 h 996110"/>
                <a:gd name="connsiteX5" fmla="*/ 367321 w 1012055"/>
                <a:gd name="connsiteY5" fmla="*/ 225053 h 996110"/>
                <a:gd name="connsiteX6" fmla="*/ 857198 w 1012055"/>
                <a:gd name="connsiteY6" fmla="*/ 13803 h 996110"/>
                <a:gd name="connsiteX7" fmla="*/ 979792 w 1012055"/>
                <a:gd name="connsiteY7" fmla="*/ 158173 h 996110"/>
                <a:gd name="connsiteX8" fmla="*/ 974265 w 1012055"/>
                <a:gd name="connsiteY8" fmla="*/ 457748 h 996110"/>
                <a:gd name="connsiteX9" fmla="*/ 668168 w 1012055"/>
                <a:gd name="connsiteY9" fmla="*/ 930436 h 996110"/>
                <a:gd name="connsiteX10" fmla="*/ 663746 w 1012055"/>
                <a:gd name="connsiteY10" fmla="*/ 947460 h 996110"/>
                <a:gd name="connsiteX11" fmla="*/ 661424 w 1012055"/>
                <a:gd name="connsiteY11" fmla="*/ 971724 h 99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2055" h="996110">
                  <a:moveTo>
                    <a:pt x="661590" y="971724"/>
                  </a:moveTo>
                  <a:cubicBezTo>
                    <a:pt x="555799" y="1019037"/>
                    <a:pt x="510753" y="984879"/>
                    <a:pt x="415298" y="971448"/>
                  </a:cubicBezTo>
                  <a:cubicBezTo>
                    <a:pt x="327802" y="959122"/>
                    <a:pt x="49838" y="775232"/>
                    <a:pt x="-17" y="654517"/>
                  </a:cubicBezTo>
                  <a:lnTo>
                    <a:pt x="25076" y="627213"/>
                  </a:lnTo>
                  <a:cubicBezTo>
                    <a:pt x="28835" y="623233"/>
                    <a:pt x="32814" y="618867"/>
                    <a:pt x="37181" y="614058"/>
                  </a:cubicBezTo>
                  <a:cubicBezTo>
                    <a:pt x="137942" y="503790"/>
                    <a:pt x="293312" y="317910"/>
                    <a:pt x="367321" y="225053"/>
                  </a:cubicBezTo>
                  <a:cubicBezTo>
                    <a:pt x="493010" y="67251"/>
                    <a:pt x="741735" y="-39701"/>
                    <a:pt x="857198" y="13803"/>
                  </a:cubicBezTo>
                  <a:cubicBezTo>
                    <a:pt x="935906" y="50227"/>
                    <a:pt x="904733" y="216872"/>
                    <a:pt x="979792" y="158173"/>
                  </a:cubicBezTo>
                  <a:cubicBezTo>
                    <a:pt x="1027879" y="183764"/>
                    <a:pt x="1018980" y="358314"/>
                    <a:pt x="974265" y="457748"/>
                  </a:cubicBezTo>
                  <a:cubicBezTo>
                    <a:pt x="894839" y="634896"/>
                    <a:pt x="704647" y="807345"/>
                    <a:pt x="668168" y="930436"/>
                  </a:cubicBezTo>
                  <a:cubicBezTo>
                    <a:pt x="666399" y="936030"/>
                    <a:pt x="664923" y="941712"/>
                    <a:pt x="663746" y="947460"/>
                  </a:cubicBezTo>
                  <a:cubicBezTo>
                    <a:pt x="662060" y="955434"/>
                    <a:pt x="661281" y="963574"/>
                    <a:pt x="661424" y="971724"/>
                  </a:cubicBezTo>
                </a:path>
              </a:pathLst>
            </a:custGeom>
            <a:solidFill>
              <a:srgbClr val="0BC5D9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68" name="任意多边形: 形状 87"/>
            <p:cNvSpPr/>
            <p:nvPr/>
          </p:nvSpPr>
          <p:spPr>
            <a:xfrm>
              <a:off x="3103919" y="3205331"/>
              <a:ext cx="512645" cy="1232125"/>
            </a:xfrm>
            <a:custGeom>
              <a:avLst/>
              <a:gdLst>
                <a:gd name="connsiteX0" fmla="*/ 401366 w 512645"/>
                <a:gd name="connsiteY0" fmla="*/ 1231990 h 1232125"/>
                <a:gd name="connsiteX1" fmla="*/ 512629 w 512645"/>
                <a:gd name="connsiteY1" fmla="*/ 1169312 h 1232125"/>
                <a:gd name="connsiteX2" fmla="*/ 252684 w 512645"/>
                <a:gd name="connsiteY2" fmla="*/ 546616 h 1232125"/>
                <a:gd name="connsiteX3" fmla="*/ 233283 w 512645"/>
                <a:gd name="connsiteY3" fmla="*/ 803 h 1232125"/>
                <a:gd name="connsiteX4" fmla="*/ 10094 w 512645"/>
                <a:gd name="connsiteY4" fmla="*/ 664788 h 1232125"/>
                <a:gd name="connsiteX5" fmla="*/ 297510 w 512645"/>
                <a:gd name="connsiteY5" fmla="*/ 1111773 h 123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2645" h="1232125">
                  <a:moveTo>
                    <a:pt x="401366" y="1231990"/>
                  </a:moveTo>
                  <a:lnTo>
                    <a:pt x="512629" y="1169312"/>
                  </a:lnTo>
                  <a:cubicBezTo>
                    <a:pt x="512629" y="1169312"/>
                    <a:pt x="226651" y="762177"/>
                    <a:pt x="252684" y="546616"/>
                  </a:cubicBezTo>
                  <a:cubicBezTo>
                    <a:pt x="278717" y="331054"/>
                    <a:pt x="493062" y="51930"/>
                    <a:pt x="233283" y="803"/>
                  </a:cubicBezTo>
                  <a:cubicBezTo>
                    <a:pt x="105660" y="-24346"/>
                    <a:pt x="-39982" y="462713"/>
                    <a:pt x="10094" y="664788"/>
                  </a:cubicBezTo>
                  <a:cubicBezTo>
                    <a:pt x="60171" y="866863"/>
                    <a:pt x="297510" y="1111773"/>
                    <a:pt x="297510" y="1111773"/>
                  </a:cubicBezTo>
                </a:path>
              </a:pathLst>
            </a:custGeom>
            <a:solidFill>
              <a:srgbClr val="FFD3BC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69" name="任意多边形: 形状 88"/>
            <p:cNvSpPr/>
            <p:nvPr/>
          </p:nvSpPr>
          <p:spPr>
            <a:xfrm>
              <a:off x="3056824" y="3164161"/>
              <a:ext cx="438291" cy="550391"/>
            </a:xfrm>
            <a:custGeom>
              <a:avLst/>
              <a:gdLst>
                <a:gd name="connsiteX0" fmla="*/ -17 w 438291"/>
                <a:gd name="connsiteY0" fmla="*/ 486362 h 550391"/>
                <a:gd name="connsiteX1" fmla="*/ 350132 w 438291"/>
                <a:gd name="connsiteY1" fmla="*/ 550256 h 550391"/>
                <a:gd name="connsiteX2" fmla="*/ 401866 w 438291"/>
                <a:gd name="connsiteY2" fmla="*/ 73534 h 550391"/>
                <a:gd name="connsiteX3" fmla="*/ 123682 w 438291"/>
                <a:gd name="connsiteY3" fmla="*/ 117752 h 550391"/>
                <a:gd name="connsiteX4" fmla="*/ -17 w 438291"/>
                <a:gd name="connsiteY4" fmla="*/ 486362 h 55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291" h="550391">
                  <a:moveTo>
                    <a:pt x="-17" y="486362"/>
                  </a:moveTo>
                  <a:lnTo>
                    <a:pt x="350132" y="550256"/>
                  </a:lnTo>
                  <a:cubicBezTo>
                    <a:pt x="350132" y="550256"/>
                    <a:pt x="507326" y="207569"/>
                    <a:pt x="401866" y="73534"/>
                  </a:cubicBezTo>
                  <a:cubicBezTo>
                    <a:pt x="296407" y="-60501"/>
                    <a:pt x="193656" y="9087"/>
                    <a:pt x="123682" y="117752"/>
                  </a:cubicBezTo>
                  <a:cubicBezTo>
                    <a:pt x="53707" y="226417"/>
                    <a:pt x="-17" y="486362"/>
                    <a:pt x="-17" y="486362"/>
                  </a:cubicBezTo>
                  <a:close/>
                </a:path>
              </a:pathLst>
            </a:custGeom>
            <a:solidFill>
              <a:srgbClr val="1A9BA2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70" name="任意多边形: 形状 89"/>
            <p:cNvSpPr/>
            <p:nvPr/>
          </p:nvSpPr>
          <p:spPr>
            <a:xfrm>
              <a:off x="3566227" y="2940023"/>
              <a:ext cx="179896" cy="273873"/>
            </a:xfrm>
            <a:custGeom>
              <a:avLst/>
              <a:gdLst>
                <a:gd name="connsiteX0" fmla="*/ 58778 w 179896"/>
                <a:gd name="connsiteY0" fmla="*/ -135 h 273873"/>
                <a:gd name="connsiteX1" fmla="*/ 7209 w 179896"/>
                <a:gd name="connsiteY1" fmla="*/ 186408 h 273873"/>
                <a:gd name="connsiteX2" fmla="*/ 38935 w 179896"/>
                <a:gd name="connsiteY2" fmla="*/ 273739 h 273873"/>
                <a:gd name="connsiteX3" fmla="*/ 179879 w 179896"/>
                <a:gd name="connsiteY3" fmla="*/ 69232 h 27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896" h="273873">
                  <a:moveTo>
                    <a:pt x="58778" y="-135"/>
                  </a:moveTo>
                  <a:cubicBezTo>
                    <a:pt x="58778" y="-135"/>
                    <a:pt x="-24573" y="99355"/>
                    <a:pt x="7209" y="186408"/>
                  </a:cubicBezTo>
                  <a:lnTo>
                    <a:pt x="38935" y="273739"/>
                  </a:lnTo>
                  <a:lnTo>
                    <a:pt x="179879" y="69232"/>
                  </a:lnTo>
                </a:path>
              </a:pathLst>
            </a:custGeom>
            <a:solidFill>
              <a:srgbClr val="FFA882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71" name="任意多边形: 形状 90"/>
            <p:cNvSpPr/>
            <p:nvPr/>
          </p:nvSpPr>
          <p:spPr>
            <a:xfrm>
              <a:off x="3418080" y="2464376"/>
              <a:ext cx="764748" cy="532196"/>
            </a:xfrm>
            <a:custGeom>
              <a:avLst/>
              <a:gdLst>
                <a:gd name="connsiteX0" fmla="*/ 146181 w 764748"/>
                <a:gd name="connsiteY0" fmla="*/ 490325 h 532196"/>
                <a:gd name="connsiteX1" fmla="*/ 74327 w 764748"/>
                <a:gd name="connsiteY1" fmla="*/ 530398 h 532196"/>
                <a:gd name="connsiteX2" fmla="*/ 10653 w 764748"/>
                <a:gd name="connsiteY2" fmla="*/ 468769 h 532196"/>
                <a:gd name="connsiteX3" fmla="*/ 11925 w 764748"/>
                <a:gd name="connsiteY3" fmla="*/ 354245 h 532196"/>
                <a:gd name="connsiteX4" fmla="*/ 50615 w 764748"/>
                <a:gd name="connsiteY4" fmla="*/ 281120 h 532196"/>
                <a:gd name="connsiteX5" fmla="*/ 66589 w 764748"/>
                <a:gd name="connsiteY5" fmla="*/ 188374 h 532196"/>
                <a:gd name="connsiteX6" fmla="*/ 148226 w 764748"/>
                <a:gd name="connsiteY6" fmla="*/ 32948 h 532196"/>
                <a:gd name="connsiteX7" fmla="*/ 315977 w 764748"/>
                <a:gd name="connsiteY7" fmla="*/ 21231 h 532196"/>
                <a:gd name="connsiteX8" fmla="*/ 356767 w 764748"/>
                <a:gd name="connsiteY8" fmla="*/ 48867 h 532196"/>
                <a:gd name="connsiteX9" fmla="*/ 436415 w 764748"/>
                <a:gd name="connsiteY9" fmla="*/ 38697 h 532196"/>
                <a:gd name="connsiteX10" fmla="*/ 542206 w 764748"/>
                <a:gd name="connsiteY10" fmla="*/ 23663 h 532196"/>
                <a:gd name="connsiteX11" fmla="*/ 632133 w 764748"/>
                <a:gd name="connsiteY11" fmla="*/ 76337 h 532196"/>
                <a:gd name="connsiteX12" fmla="*/ 664910 w 764748"/>
                <a:gd name="connsiteY12" fmla="*/ 147638 h 532196"/>
                <a:gd name="connsiteX13" fmla="*/ 729412 w 764748"/>
                <a:gd name="connsiteY13" fmla="*/ 207553 h 532196"/>
                <a:gd name="connsiteX14" fmla="*/ 757048 w 764748"/>
                <a:gd name="connsiteY14" fmla="*/ 337719 h 532196"/>
                <a:gd name="connsiteX15" fmla="*/ 646504 w 764748"/>
                <a:gd name="connsiteY15" fmla="*/ 408357 h 532196"/>
                <a:gd name="connsiteX16" fmla="*/ 545522 w 764748"/>
                <a:gd name="connsiteY16" fmla="*/ 366184 h 532196"/>
                <a:gd name="connsiteX17" fmla="*/ 390760 w 764748"/>
                <a:gd name="connsiteY17" fmla="*/ 317600 h 532196"/>
                <a:gd name="connsiteX18" fmla="*/ 296797 w 764748"/>
                <a:gd name="connsiteY18" fmla="*/ 338217 h 532196"/>
                <a:gd name="connsiteX19" fmla="*/ 260815 w 764748"/>
                <a:gd name="connsiteY19" fmla="*/ 411397 h 532196"/>
                <a:gd name="connsiteX20" fmla="*/ 142754 w 764748"/>
                <a:gd name="connsiteY20" fmla="*/ 499501 h 53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4748" h="532196">
                  <a:moveTo>
                    <a:pt x="146181" y="490325"/>
                  </a:moveTo>
                  <a:cubicBezTo>
                    <a:pt x="140045" y="520394"/>
                    <a:pt x="103953" y="537694"/>
                    <a:pt x="74327" y="530398"/>
                  </a:cubicBezTo>
                  <a:cubicBezTo>
                    <a:pt x="44701" y="523102"/>
                    <a:pt x="22150" y="497234"/>
                    <a:pt x="10653" y="468769"/>
                  </a:cubicBezTo>
                  <a:cubicBezTo>
                    <a:pt x="-4002" y="431913"/>
                    <a:pt x="-3545" y="390767"/>
                    <a:pt x="11925" y="354245"/>
                  </a:cubicBezTo>
                  <a:cubicBezTo>
                    <a:pt x="22979" y="328876"/>
                    <a:pt x="40611" y="306877"/>
                    <a:pt x="50615" y="281120"/>
                  </a:cubicBezTo>
                  <a:cubicBezTo>
                    <a:pt x="61669" y="251771"/>
                    <a:pt x="62167" y="219547"/>
                    <a:pt x="66589" y="188374"/>
                  </a:cubicBezTo>
                  <a:cubicBezTo>
                    <a:pt x="75045" y="129011"/>
                    <a:pt x="100857" y="69760"/>
                    <a:pt x="148226" y="32948"/>
                  </a:cubicBezTo>
                  <a:cubicBezTo>
                    <a:pt x="195594" y="-3863"/>
                    <a:pt x="266729" y="-13038"/>
                    <a:pt x="315977" y="21231"/>
                  </a:cubicBezTo>
                  <a:cubicBezTo>
                    <a:pt x="329518" y="30627"/>
                    <a:pt x="341346" y="43008"/>
                    <a:pt x="356767" y="48867"/>
                  </a:cubicBezTo>
                  <a:cubicBezTo>
                    <a:pt x="382414" y="58429"/>
                    <a:pt x="410492" y="47485"/>
                    <a:pt x="436415" y="38697"/>
                  </a:cubicBezTo>
                  <a:cubicBezTo>
                    <a:pt x="470462" y="27255"/>
                    <a:pt x="506555" y="19407"/>
                    <a:pt x="542206" y="23663"/>
                  </a:cubicBezTo>
                  <a:cubicBezTo>
                    <a:pt x="577856" y="27919"/>
                    <a:pt x="613230" y="45772"/>
                    <a:pt x="632133" y="76337"/>
                  </a:cubicBezTo>
                  <a:cubicBezTo>
                    <a:pt x="645951" y="98446"/>
                    <a:pt x="650207" y="126082"/>
                    <a:pt x="664910" y="147638"/>
                  </a:cubicBezTo>
                  <a:cubicBezTo>
                    <a:pt x="681491" y="172013"/>
                    <a:pt x="709127" y="186329"/>
                    <a:pt x="729412" y="207553"/>
                  </a:cubicBezTo>
                  <a:cubicBezTo>
                    <a:pt x="761912" y="241269"/>
                    <a:pt x="774072" y="294109"/>
                    <a:pt x="757048" y="337719"/>
                  </a:cubicBezTo>
                  <a:cubicBezTo>
                    <a:pt x="740025" y="381329"/>
                    <a:pt x="693209" y="412281"/>
                    <a:pt x="646504" y="408357"/>
                  </a:cubicBezTo>
                  <a:cubicBezTo>
                    <a:pt x="609859" y="405317"/>
                    <a:pt x="578022" y="383429"/>
                    <a:pt x="545522" y="366184"/>
                  </a:cubicBezTo>
                  <a:cubicBezTo>
                    <a:pt x="497384" y="340555"/>
                    <a:pt x="444909" y="324082"/>
                    <a:pt x="390760" y="317600"/>
                  </a:cubicBezTo>
                  <a:cubicBezTo>
                    <a:pt x="357597" y="313676"/>
                    <a:pt x="320343" y="314947"/>
                    <a:pt x="296797" y="338217"/>
                  </a:cubicBezTo>
                  <a:cubicBezTo>
                    <a:pt x="277231" y="357396"/>
                    <a:pt x="272035" y="386414"/>
                    <a:pt x="260815" y="411397"/>
                  </a:cubicBezTo>
                  <a:cubicBezTo>
                    <a:pt x="238858" y="458812"/>
                    <a:pt x="194457" y="491946"/>
                    <a:pt x="142754" y="499501"/>
                  </a:cubicBezTo>
                </a:path>
              </a:pathLst>
            </a:custGeom>
            <a:solidFill>
              <a:srgbClr val="4F322B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72" name="任意多边形: 形状 91"/>
            <p:cNvSpPr/>
            <p:nvPr/>
          </p:nvSpPr>
          <p:spPr>
            <a:xfrm>
              <a:off x="3531890" y="2571800"/>
              <a:ext cx="603016" cy="622016"/>
            </a:xfrm>
            <a:custGeom>
              <a:avLst/>
              <a:gdLst>
                <a:gd name="connsiteX0" fmla="*/ 111686 w 603016"/>
                <a:gd name="connsiteY0" fmla="*/ 584755 h 622016"/>
                <a:gd name="connsiteX1" fmla="*/ 111686 w 603016"/>
                <a:gd name="connsiteY1" fmla="*/ 584755 h 622016"/>
                <a:gd name="connsiteX2" fmla="*/ 37051 w 603016"/>
                <a:gd name="connsiteY2" fmla="*/ 254144 h 622016"/>
                <a:gd name="connsiteX3" fmla="*/ 37068 w 603016"/>
                <a:gd name="connsiteY3" fmla="*/ 254117 h 622016"/>
                <a:gd name="connsiteX4" fmla="*/ 197689 w 603016"/>
                <a:gd name="connsiteY4" fmla="*/ -135 h 622016"/>
                <a:gd name="connsiteX5" fmla="*/ 603000 w 603016"/>
                <a:gd name="connsiteY5" fmla="*/ 255941 h 622016"/>
                <a:gd name="connsiteX6" fmla="*/ 442379 w 603016"/>
                <a:gd name="connsiteY6" fmla="*/ 510193 h 622016"/>
                <a:gd name="connsiteX7" fmla="*/ 111762 w 603016"/>
                <a:gd name="connsiteY7" fmla="*/ 584804 h 622016"/>
                <a:gd name="connsiteX8" fmla="*/ 111685 w 603016"/>
                <a:gd name="connsiteY8" fmla="*/ 584755 h 62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3016" h="622016">
                  <a:moveTo>
                    <a:pt x="111686" y="584755"/>
                  </a:moveTo>
                  <a:lnTo>
                    <a:pt x="111686" y="584755"/>
                  </a:lnTo>
                  <a:cubicBezTo>
                    <a:pt x="-220" y="514069"/>
                    <a:pt x="-33635" y="366049"/>
                    <a:pt x="37051" y="254144"/>
                  </a:cubicBezTo>
                  <a:cubicBezTo>
                    <a:pt x="37057" y="254135"/>
                    <a:pt x="37062" y="254126"/>
                    <a:pt x="37068" y="254117"/>
                  </a:cubicBezTo>
                  <a:lnTo>
                    <a:pt x="197689" y="-135"/>
                  </a:lnTo>
                  <a:lnTo>
                    <a:pt x="603000" y="255941"/>
                  </a:lnTo>
                  <a:lnTo>
                    <a:pt x="442379" y="510193"/>
                  </a:lnTo>
                  <a:cubicBezTo>
                    <a:pt x="371685" y="622093"/>
                    <a:pt x="223663" y="655498"/>
                    <a:pt x="111762" y="584804"/>
                  </a:cubicBezTo>
                  <a:cubicBezTo>
                    <a:pt x="111737" y="584787"/>
                    <a:pt x="111711" y="584771"/>
                    <a:pt x="111685" y="584755"/>
                  </a:cubicBezTo>
                </a:path>
              </a:pathLst>
            </a:custGeom>
            <a:solidFill>
              <a:srgbClr val="FFD3BC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73" name="任意多边形: 形状 92"/>
            <p:cNvSpPr/>
            <p:nvPr/>
          </p:nvSpPr>
          <p:spPr>
            <a:xfrm>
              <a:off x="3494226" y="2770684"/>
              <a:ext cx="119099" cy="133543"/>
            </a:xfrm>
            <a:custGeom>
              <a:avLst/>
              <a:gdLst>
                <a:gd name="connsiteX0" fmla="*/ 105353 w 119099"/>
                <a:gd name="connsiteY0" fmla="*/ 95582 h 133543"/>
                <a:gd name="connsiteX1" fmla="*/ 21505 w 119099"/>
                <a:gd name="connsiteY1" fmla="*/ 126810 h 133543"/>
                <a:gd name="connsiteX2" fmla="*/ 13712 w 119099"/>
                <a:gd name="connsiteY2" fmla="*/ 37656 h 133543"/>
                <a:gd name="connsiteX3" fmla="*/ 97560 w 119099"/>
                <a:gd name="connsiteY3" fmla="*/ 6483 h 133543"/>
                <a:gd name="connsiteX4" fmla="*/ 105353 w 119099"/>
                <a:gd name="connsiteY4" fmla="*/ 95582 h 13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99" h="133543">
                  <a:moveTo>
                    <a:pt x="105353" y="95582"/>
                  </a:moveTo>
                  <a:cubicBezTo>
                    <a:pt x="84350" y="128745"/>
                    <a:pt x="46820" y="142784"/>
                    <a:pt x="21505" y="126810"/>
                  </a:cubicBezTo>
                  <a:cubicBezTo>
                    <a:pt x="-3809" y="110837"/>
                    <a:pt x="-7291" y="70875"/>
                    <a:pt x="13712" y="37656"/>
                  </a:cubicBezTo>
                  <a:cubicBezTo>
                    <a:pt x="34715" y="4438"/>
                    <a:pt x="72245" y="-9491"/>
                    <a:pt x="97560" y="6483"/>
                  </a:cubicBezTo>
                  <a:cubicBezTo>
                    <a:pt x="122874" y="22457"/>
                    <a:pt x="126357" y="62363"/>
                    <a:pt x="105353" y="95582"/>
                  </a:cubicBezTo>
                </a:path>
              </a:pathLst>
            </a:custGeom>
            <a:solidFill>
              <a:srgbClr val="FFD3BC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74" name="任意多边形: 形状 93"/>
            <p:cNvSpPr/>
            <p:nvPr/>
          </p:nvSpPr>
          <p:spPr>
            <a:xfrm>
              <a:off x="2980217" y="4813796"/>
              <a:ext cx="1467588" cy="316395"/>
            </a:xfrm>
            <a:custGeom>
              <a:avLst/>
              <a:gdLst>
                <a:gd name="connsiteX0" fmla="*/ 1466961 w 1467588"/>
                <a:gd name="connsiteY0" fmla="*/ 163755 h 316395"/>
                <a:gd name="connsiteX1" fmla="*/ 1093045 w 1467588"/>
                <a:gd name="connsiteY1" fmla="*/ 307463 h 316395"/>
                <a:gd name="connsiteX2" fmla="*/ 698181 w 1467588"/>
                <a:gd name="connsiteY2" fmla="*/ 303041 h 316395"/>
                <a:gd name="connsiteX3" fmla="*/ -17 w 1467588"/>
                <a:gd name="connsiteY3" fmla="*/ 277561 h 316395"/>
                <a:gd name="connsiteX4" fmla="*/ 9103 w 1467588"/>
                <a:gd name="connsiteY4" fmla="*/ 114784 h 316395"/>
                <a:gd name="connsiteX5" fmla="*/ 772964 w 1467588"/>
                <a:gd name="connsiteY5" fmla="*/ 63602 h 316395"/>
                <a:gd name="connsiteX6" fmla="*/ 1466961 w 1467588"/>
                <a:gd name="connsiteY6" fmla="*/ 163755 h 31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7588" h="316395">
                  <a:moveTo>
                    <a:pt x="1466961" y="163755"/>
                  </a:moveTo>
                  <a:cubicBezTo>
                    <a:pt x="1481276" y="282922"/>
                    <a:pt x="1240345" y="296795"/>
                    <a:pt x="1093045" y="307463"/>
                  </a:cubicBezTo>
                  <a:cubicBezTo>
                    <a:pt x="945744" y="318130"/>
                    <a:pt x="810383" y="321723"/>
                    <a:pt x="698181" y="303041"/>
                  </a:cubicBezTo>
                  <a:cubicBezTo>
                    <a:pt x="627764" y="291268"/>
                    <a:pt x="-17" y="277561"/>
                    <a:pt x="-17" y="277561"/>
                  </a:cubicBezTo>
                  <a:lnTo>
                    <a:pt x="9103" y="114784"/>
                  </a:lnTo>
                  <a:lnTo>
                    <a:pt x="772964" y="63602"/>
                  </a:lnTo>
                  <a:cubicBezTo>
                    <a:pt x="772964" y="63602"/>
                    <a:pt x="1431421" y="-132725"/>
                    <a:pt x="1466961" y="163755"/>
                  </a:cubicBezTo>
                  <a:close/>
                </a:path>
              </a:pathLst>
            </a:custGeom>
            <a:solidFill>
              <a:srgbClr val="FFD3BC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75" name="任意多边形: 形状 94"/>
            <p:cNvSpPr/>
            <p:nvPr/>
          </p:nvSpPr>
          <p:spPr>
            <a:xfrm>
              <a:off x="2686062" y="4857862"/>
              <a:ext cx="368827" cy="240615"/>
            </a:xfrm>
            <a:custGeom>
              <a:avLst/>
              <a:gdLst>
                <a:gd name="connsiteX0" fmla="*/ 92173 w 368827"/>
                <a:gd name="connsiteY0" fmla="*/ 2292 h 240615"/>
                <a:gd name="connsiteX1" fmla="*/ 83108 w 368827"/>
                <a:gd name="connsiteY1" fmla="*/ 12185 h 240615"/>
                <a:gd name="connsiteX2" fmla="*/ 76586 w 368827"/>
                <a:gd name="connsiteY2" fmla="*/ 26335 h 240615"/>
                <a:gd name="connsiteX3" fmla="*/ 36569 w 368827"/>
                <a:gd name="connsiteY3" fmla="*/ 46454 h 240615"/>
                <a:gd name="connsiteX4" fmla="*/ 35464 w 368827"/>
                <a:gd name="connsiteY4" fmla="*/ 75251 h 240615"/>
                <a:gd name="connsiteX5" fmla="*/ 32590 w 368827"/>
                <a:gd name="connsiteY5" fmla="*/ 77020 h 240615"/>
                <a:gd name="connsiteX6" fmla="*/ 6777 w 368827"/>
                <a:gd name="connsiteY6" fmla="*/ 105595 h 240615"/>
                <a:gd name="connsiteX7" fmla="*/ 26344 w 368827"/>
                <a:gd name="connsiteY7" fmla="*/ 137985 h 240615"/>
                <a:gd name="connsiteX8" fmla="*/ 53980 w 368827"/>
                <a:gd name="connsiteY8" fmla="*/ 147602 h 240615"/>
                <a:gd name="connsiteX9" fmla="*/ 14460 w 368827"/>
                <a:gd name="connsiteY9" fmla="*/ 173967 h 240615"/>
                <a:gd name="connsiteX10" fmla="*/ 6059 w 368827"/>
                <a:gd name="connsiteY10" fmla="*/ 213929 h 240615"/>
                <a:gd name="connsiteX11" fmla="*/ 76918 w 368827"/>
                <a:gd name="connsiteY11" fmla="*/ 194307 h 240615"/>
                <a:gd name="connsiteX12" fmla="*/ 142139 w 368827"/>
                <a:gd name="connsiteY12" fmla="*/ 194307 h 240615"/>
                <a:gd name="connsiteX13" fmla="*/ 229469 w 368827"/>
                <a:gd name="connsiteY13" fmla="*/ 231008 h 240615"/>
                <a:gd name="connsiteX14" fmla="*/ 322603 w 368827"/>
                <a:gd name="connsiteY14" fmla="*/ 226255 h 240615"/>
                <a:gd name="connsiteX15" fmla="*/ 337858 w 368827"/>
                <a:gd name="connsiteY15" fmla="*/ 188283 h 240615"/>
                <a:gd name="connsiteX16" fmla="*/ 344988 w 368827"/>
                <a:gd name="connsiteY16" fmla="*/ 187398 h 240615"/>
                <a:gd name="connsiteX17" fmla="*/ 340234 w 368827"/>
                <a:gd name="connsiteY17" fmla="*/ 182368 h 240615"/>
                <a:gd name="connsiteX18" fmla="*/ 364886 w 368827"/>
                <a:gd name="connsiteY18" fmla="*/ 120519 h 240615"/>
                <a:gd name="connsiteX19" fmla="*/ 364886 w 368827"/>
                <a:gd name="connsiteY19" fmla="*/ 120519 h 240615"/>
                <a:gd name="connsiteX20" fmla="*/ 366931 w 368827"/>
                <a:gd name="connsiteY20" fmla="*/ 113057 h 240615"/>
                <a:gd name="connsiteX21" fmla="*/ 368810 w 368827"/>
                <a:gd name="connsiteY21" fmla="*/ 110791 h 240615"/>
                <a:gd name="connsiteX22" fmla="*/ 341450 w 368827"/>
                <a:gd name="connsiteY22" fmla="*/ 96310 h 240615"/>
                <a:gd name="connsiteX23" fmla="*/ 187573 w 368827"/>
                <a:gd name="connsiteY23" fmla="*/ 17049 h 240615"/>
                <a:gd name="connsiteX24" fmla="*/ 116548 w 368827"/>
                <a:gd name="connsiteY24" fmla="*/ 965 h 240615"/>
                <a:gd name="connsiteX25" fmla="*/ 92173 w 368827"/>
                <a:gd name="connsiteY25" fmla="*/ 2292 h 240615"/>
                <a:gd name="connsiteX26" fmla="*/ 90625 w 368827"/>
                <a:gd name="connsiteY26" fmla="*/ 117147 h 240615"/>
                <a:gd name="connsiteX27" fmla="*/ 137717 w 368827"/>
                <a:gd name="connsiteY27" fmla="*/ 132568 h 240615"/>
                <a:gd name="connsiteX28" fmla="*/ 86480 w 368827"/>
                <a:gd name="connsiteY28" fmla="*/ 133121 h 240615"/>
                <a:gd name="connsiteX29" fmla="*/ 66969 w 368827"/>
                <a:gd name="connsiteY29" fmla="*/ 140306 h 240615"/>
                <a:gd name="connsiteX30" fmla="*/ 90625 w 368827"/>
                <a:gd name="connsiteY30" fmla="*/ 117147 h 2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8827" h="240615">
                  <a:moveTo>
                    <a:pt x="92173" y="2292"/>
                  </a:moveTo>
                  <a:cubicBezTo>
                    <a:pt x="88260" y="4645"/>
                    <a:pt x="85112" y="8082"/>
                    <a:pt x="83108" y="12185"/>
                  </a:cubicBezTo>
                  <a:cubicBezTo>
                    <a:pt x="80533" y="16706"/>
                    <a:pt x="78351" y="21441"/>
                    <a:pt x="76586" y="26335"/>
                  </a:cubicBezTo>
                  <a:cubicBezTo>
                    <a:pt x="60005" y="28214"/>
                    <a:pt x="44252" y="34626"/>
                    <a:pt x="36569" y="46454"/>
                  </a:cubicBezTo>
                  <a:cubicBezTo>
                    <a:pt x="31211" y="55205"/>
                    <a:pt x="30792" y="66114"/>
                    <a:pt x="35464" y="75251"/>
                  </a:cubicBezTo>
                  <a:lnTo>
                    <a:pt x="32590" y="77020"/>
                  </a:lnTo>
                  <a:cubicBezTo>
                    <a:pt x="20872" y="84316"/>
                    <a:pt x="8546" y="92993"/>
                    <a:pt x="6777" y="105595"/>
                  </a:cubicBezTo>
                  <a:cubicBezTo>
                    <a:pt x="5009" y="118197"/>
                    <a:pt x="13908" y="130302"/>
                    <a:pt x="26344" y="137985"/>
                  </a:cubicBezTo>
                  <a:cubicBezTo>
                    <a:pt x="34833" y="142979"/>
                    <a:pt x="44224" y="146248"/>
                    <a:pt x="53980" y="147602"/>
                  </a:cubicBezTo>
                  <a:cubicBezTo>
                    <a:pt x="47734" y="151747"/>
                    <a:pt x="25017" y="167666"/>
                    <a:pt x="14460" y="173967"/>
                  </a:cubicBezTo>
                  <a:cubicBezTo>
                    <a:pt x="-961" y="183197"/>
                    <a:pt x="-4553" y="197402"/>
                    <a:pt x="6059" y="213929"/>
                  </a:cubicBezTo>
                  <a:cubicBezTo>
                    <a:pt x="7220" y="215808"/>
                    <a:pt x="62050" y="198618"/>
                    <a:pt x="76918" y="194307"/>
                  </a:cubicBezTo>
                  <a:cubicBezTo>
                    <a:pt x="98640" y="188006"/>
                    <a:pt x="121136" y="185519"/>
                    <a:pt x="142139" y="194307"/>
                  </a:cubicBezTo>
                  <a:cubicBezTo>
                    <a:pt x="173423" y="207462"/>
                    <a:pt x="197411" y="218903"/>
                    <a:pt x="229469" y="231008"/>
                  </a:cubicBezTo>
                  <a:cubicBezTo>
                    <a:pt x="261527" y="243112"/>
                    <a:pt x="301323" y="245710"/>
                    <a:pt x="322603" y="226255"/>
                  </a:cubicBezTo>
                  <a:lnTo>
                    <a:pt x="337858" y="188283"/>
                  </a:lnTo>
                  <a:lnTo>
                    <a:pt x="344988" y="187398"/>
                  </a:lnTo>
                  <a:cubicBezTo>
                    <a:pt x="343489" y="185643"/>
                    <a:pt x="341902" y="183964"/>
                    <a:pt x="340234" y="182368"/>
                  </a:cubicBezTo>
                  <a:lnTo>
                    <a:pt x="364886" y="120519"/>
                  </a:lnTo>
                  <a:lnTo>
                    <a:pt x="364886" y="120519"/>
                  </a:lnTo>
                  <a:cubicBezTo>
                    <a:pt x="364827" y="117886"/>
                    <a:pt x="365538" y="115293"/>
                    <a:pt x="366931" y="113057"/>
                  </a:cubicBezTo>
                  <a:cubicBezTo>
                    <a:pt x="367496" y="112253"/>
                    <a:pt x="368125" y="111496"/>
                    <a:pt x="368810" y="110791"/>
                  </a:cubicBezTo>
                  <a:lnTo>
                    <a:pt x="341450" y="96310"/>
                  </a:lnTo>
                  <a:cubicBezTo>
                    <a:pt x="302760" y="71658"/>
                    <a:pt x="230906" y="27993"/>
                    <a:pt x="187573" y="17049"/>
                  </a:cubicBezTo>
                  <a:cubicBezTo>
                    <a:pt x="164544" y="9154"/>
                    <a:pt x="140732" y="3761"/>
                    <a:pt x="116548" y="965"/>
                  </a:cubicBezTo>
                  <a:cubicBezTo>
                    <a:pt x="108091" y="-196"/>
                    <a:pt x="98916" y="-1246"/>
                    <a:pt x="92173" y="2292"/>
                  </a:cubicBezTo>
                  <a:close/>
                  <a:moveTo>
                    <a:pt x="90625" y="117147"/>
                  </a:moveTo>
                  <a:cubicBezTo>
                    <a:pt x="102951" y="116207"/>
                    <a:pt x="125889" y="127041"/>
                    <a:pt x="137717" y="132568"/>
                  </a:cubicBezTo>
                  <a:cubicBezTo>
                    <a:pt x="124065" y="133342"/>
                    <a:pt x="99358" y="129584"/>
                    <a:pt x="86480" y="133121"/>
                  </a:cubicBezTo>
                  <a:cubicBezTo>
                    <a:pt x="79793" y="134984"/>
                    <a:pt x="73267" y="137387"/>
                    <a:pt x="66969" y="140306"/>
                  </a:cubicBezTo>
                  <a:cubicBezTo>
                    <a:pt x="67651" y="127617"/>
                    <a:pt x="77925" y="117559"/>
                    <a:pt x="90625" y="117147"/>
                  </a:cubicBezTo>
                  <a:close/>
                </a:path>
              </a:pathLst>
            </a:custGeom>
            <a:solidFill>
              <a:srgbClr val="FFD3BC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76" name="任意多边形: 形状 95"/>
            <p:cNvSpPr/>
            <p:nvPr/>
          </p:nvSpPr>
          <p:spPr>
            <a:xfrm>
              <a:off x="3726999" y="4782841"/>
              <a:ext cx="732920" cy="369392"/>
            </a:xfrm>
            <a:custGeom>
              <a:avLst/>
              <a:gdLst>
                <a:gd name="connsiteX0" fmla="*/ 381581 w 732920"/>
                <a:gd name="connsiteY0" fmla="*/ 349030 h 369392"/>
                <a:gd name="connsiteX1" fmla="*/ 157785 w 732920"/>
                <a:gd name="connsiteY1" fmla="*/ 367657 h 369392"/>
                <a:gd name="connsiteX2" fmla="*/ 62275 w 732920"/>
                <a:gd name="connsiteY2" fmla="*/ 369149 h 369392"/>
                <a:gd name="connsiteX3" fmla="*/ 16841 w 732920"/>
                <a:gd name="connsiteY3" fmla="*/ 367767 h 369392"/>
                <a:gd name="connsiteX4" fmla="*/ -17 w 732920"/>
                <a:gd name="connsiteY4" fmla="*/ 77810 h 369392"/>
                <a:gd name="connsiteX5" fmla="*/ 46301 w 732920"/>
                <a:gd name="connsiteY5" fmla="*/ 68911 h 369392"/>
                <a:gd name="connsiteX6" fmla="*/ 140927 w 732920"/>
                <a:gd name="connsiteY6" fmla="*/ 50837 h 369392"/>
                <a:gd name="connsiteX7" fmla="*/ 351679 w 732920"/>
                <a:gd name="connsiteY7" fmla="*/ 10488 h 369392"/>
                <a:gd name="connsiteX8" fmla="*/ 723882 w 732920"/>
                <a:gd name="connsiteY8" fmla="*/ 150769 h 369392"/>
                <a:gd name="connsiteX9" fmla="*/ 381581 w 732920"/>
                <a:gd name="connsiteY9" fmla="*/ 349030 h 36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2920" h="369392">
                  <a:moveTo>
                    <a:pt x="381581" y="349030"/>
                  </a:moveTo>
                  <a:cubicBezTo>
                    <a:pt x="292593" y="360084"/>
                    <a:pt x="216760" y="365612"/>
                    <a:pt x="157785" y="367657"/>
                  </a:cubicBezTo>
                  <a:cubicBezTo>
                    <a:pt x="117989" y="369260"/>
                    <a:pt x="85931" y="369425"/>
                    <a:pt x="62275" y="369149"/>
                  </a:cubicBezTo>
                  <a:cubicBezTo>
                    <a:pt x="32704" y="368817"/>
                    <a:pt x="16841" y="367767"/>
                    <a:pt x="16841" y="367767"/>
                  </a:cubicBezTo>
                  <a:lnTo>
                    <a:pt x="-17" y="77810"/>
                  </a:lnTo>
                  <a:lnTo>
                    <a:pt x="46301" y="68911"/>
                  </a:lnTo>
                  <a:lnTo>
                    <a:pt x="140927" y="50837"/>
                  </a:lnTo>
                  <a:cubicBezTo>
                    <a:pt x="191666" y="41054"/>
                    <a:pt x="260038" y="28009"/>
                    <a:pt x="351679" y="10488"/>
                  </a:cubicBezTo>
                  <a:cubicBezTo>
                    <a:pt x="654737" y="-47492"/>
                    <a:pt x="723882" y="150769"/>
                    <a:pt x="723882" y="150769"/>
                  </a:cubicBezTo>
                  <a:cubicBezTo>
                    <a:pt x="774401" y="294808"/>
                    <a:pt x="606263" y="321007"/>
                    <a:pt x="381581" y="349030"/>
                  </a:cubicBezTo>
                  <a:close/>
                </a:path>
              </a:pathLst>
            </a:custGeom>
            <a:solidFill>
              <a:srgbClr val="E01516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77" name="任意多边形: 形状 96"/>
            <p:cNvSpPr/>
            <p:nvPr/>
          </p:nvSpPr>
          <p:spPr>
            <a:xfrm>
              <a:off x="3773317" y="4833924"/>
              <a:ext cx="111483" cy="318144"/>
            </a:xfrm>
            <a:custGeom>
              <a:avLst/>
              <a:gdLst>
                <a:gd name="connsiteX0" fmla="*/ 111467 w 111483"/>
                <a:gd name="connsiteY0" fmla="*/ 316409 h 318144"/>
                <a:gd name="connsiteX1" fmla="*/ 15956 w 111483"/>
                <a:gd name="connsiteY1" fmla="*/ 317901 h 318144"/>
                <a:gd name="connsiteX2" fmla="*/ -17 w 111483"/>
                <a:gd name="connsiteY2" fmla="*/ 17939 h 318144"/>
                <a:gd name="connsiteX3" fmla="*/ 94609 w 111483"/>
                <a:gd name="connsiteY3" fmla="*/ -135 h 31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83" h="318144">
                  <a:moveTo>
                    <a:pt x="111467" y="316409"/>
                  </a:moveTo>
                  <a:cubicBezTo>
                    <a:pt x="71671" y="318011"/>
                    <a:pt x="39613" y="318177"/>
                    <a:pt x="15956" y="317901"/>
                  </a:cubicBezTo>
                  <a:lnTo>
                    <a:pt x="-17" y="17939"/>
                  </a:lnTo>
                  <a:lnTo>
                    <a:pt x="94609" y="-135"/>
                  </a:lnTo>
                  <a:close/>
                </a:path>
              </a:pathLst>
            </a:custGeom>
            <a:solidFill>
              <a:srgbClr val="FFFFFF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78" name="任意多边形: 形状 97"/>
            <p:cNvSpPr/>
            <p:nvPr/>
          </p:nvSpPr>
          <p:spPr>
            <a:xfrm>
              <a:off x="2553549" y="3763136"/>
              <a:ext cx="246369" cy="766735"/>
            </a:xfrm>
            <a:custGeom>
              <a:avLst/>
              <a:gdLst>
                <a:gd name="connsiteX0" fmla="*/ 85898 w 246369"/>
                <a:gd name="connsiteY0" fmla="*/ -135 h 766735"/>
                <a:gd name="connsiteX1" fmla="*/ 14596 w 246369"/>
                <a:gd name="connsiteY1" fmla="*/ 322599 h 766735"/>
                <a:gd name="connsiteX2" fmla="*/ 246353 w 246369"/>
                <a:gd name="connsiteY2" fmla="*/ 766600 h 76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369" h="766735">
                  <a:moveTo>
                    <a:pt x="85898" y="-135"/>
                  </a:moveTo>
                  <a:cubicBezTo>
                    <a:pt x="85898" y="-135"/>
                    <a:pt x="-42444" y="99742"/>
                    <a:pt x="14596" y="322599"/>
                  </a:cubicBezTo>
                  <a:cubicBezTo>
                    <a:pt x="71637" y="545456"/>
                    <a:pt x="246353" y="766600"/>
                    <a:pt x="246353" y="766600"/>
                  </a:cubicBezTo>
                </a:path>
              </a:pathLst>
            </a:custGeom>
            <a:noFill/>
            <a:ln w="11046" cap="rnd">
              <a:solidFill>
                <a:srgbClr val="4F4627"/>
              </a:solidFill>
              <a:custDash>
                <a:ds d="600000" sp="600000"/>
              </a:custDash>
              <a:bevel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79" name="任意多边形: 形状 98"/>
            <p:cNvSpPr/>
            <p:nvPr/>
          </p:nvSpPr>
          <p:spPr>
            <a:xfrm>
              <a:off x="3479188" y="4336087"/>
              <a:ext cx="441699" cy="226635"/>
            </a:xfrm>
            <a:custGeom>
              <a:avLst/>
              <a:gdLst>
                <a:gd name="connsiteX0" fmla="*/ 175 w 441699"/>
                <a:gd name="connsiteY0" fmla="*/ 90788 h 226635"/>
                <a:gd name="connsiteX1" fmla="*/ 85238 w 441699"/>
                <a:gd name="connsiteY1" fmla="*/ 190664 h 226635"/>
                <a:gd name="connsiteX2" fmla="*/ 243096 w 441699"/>
                <a:gd name="connsiteY2" fmla="*/ 202327 h 226635"/>
                <a:gd name="connsiteX3" fmla="*/ 330813 w 441699"/>
                <a:gd name="connsiteY3" fmla="*/ 222833 h 226635"/>
                <a:gd name="connsiteX4" fmla="*/ 318929 w 441699"/>
                <a:gd name="connsiteY4" fmla="*/ 183700 h 226635"/>
                <a:gd name="connsiteX5" fmla="*/ 269184 w 441699"/>
                <a:gd name="connsiteY5" fmla="*/ 149708 h 226635"/>
                <a:gd name="connsiteX6" fmla="*/ 351042 w 441699"/>
                <a:gd name="connsiteY6" fmla="*/ 170158 h 226635"/>
                <a:gd name="connsiteX7" fmla="*/ 440749 w 441699"/>
                <a:gd name="connsiteY7" fmla="*/ 158441 h 226635"/>
                <a:gd name="connsiteX8" fmla="*/ 335732 w 441699"/>
                <a:gd name="connsiteY8" fmla="*/ 77025 h 226635"/>
                <a:gd name="connsiteX9" fmla="*/ 182849 w 441699"/>
                <a:gd name="connsiteY9" fmla="*/ 64423 h 226635"/>
                <a:gd name="connsiteX10" fmla="*/ 97232 w 441699"/>
                <a:gd name="connsiteY10" fmla="*/ -135 h 226635"/>
                <a:gd name="connsiteX11" fmla="*/ 1833 w 441699"/>
                <a:gd name="connsiteY11" fmla="*/ 56022 h 22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1699" h="226635">
                  <a:moveTo>
                    <a:pt x="175" y="90788"/>
                  </a:moveTo>
                  <a:cubicBezTo>
                    <a:pt x="175" y="90788"/>
                    <a:pt x="-8172" y="173088"/>
                    <a:pt x="85238" y="190664"/>
                  </a:cubicBezTo>
                  <a:cubicBezTo>
                    <a:pt x="178648" y="208241"/>
                    <a:pt x="228448" y="202327"/>
                    <a:pt x="243096" y="202327"/>
                  </a:cubicBezTo>
                  <a:cubicBezTo>
                    <a:pt x="257743" y="202327"/>
                    <a:pt x="310306" y="211115"/>
                    <a:pt x="330813" y="222833"/>
                  </a:cubicBezTo>
                  <a:cubicBezTo>
                    <a:pt x="351318" y="234550"/>
                    <a:pt x="390949" y="217306"/>
                    <a:pt x="318929" y="183700"/>
                  </a:cubicBezTo>
                  <a:cubicBezTo>
                    <a:pt x="266918" y="159381"/>
                    <a:pt x="269184" y="149708"/>
                    <a:pt x="269184" y="149708"/>
                  </a:cubicBezTo>
                  <a:cubicBezTo>
                    <a:pt x="269184" y="149708"/>
                    <a:pt x="295494" y="146778"/>
                    <a:pt x="351042" y="170158"/>
                  </a:cubicBezTo>
                  <a:cubicBezTo>
                    <a:pt x="406590" y="193539"/>
                    <a:pt x="448542" y="199563"/>
                    <a:pt x="440749" y="158441"/>
                  </a:cubicBezTo>
                  <a:cubicBezTo>
                    <a:pt x="435221" y="128981"/>
                    <a:pt x="423227" y="100460"/>
                    <a:pt x="335732" y="77025"/>
                  </a:cubicBezTo>
                  <a:cubicBezTo>
                    <a:pt x="248236" y="53590"/>
                    <a:pt x="255919" y="64423"/>
                    <a:pt x="182849" y="64423"/>
                  </a:cubicBezTo>
                  <a:cubicBezTo>
                    <a:pt x="153610" y="64423"/>
                    <a:pt x="97232" y="-135"/>
                    <a:pt x="97232" y="-135"/>
                  </a:cubicBezTo>
                  <a:lnTo>
                    <a:pt x="1833" y="56022"/>
                  </a:lnTo>
                </a:path>
              </a:pathLst>
            </a:custGeom>
            <a:solidFill>
              <a:srgbClr val="FFD3BC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80" name="任意多边形: 形状 99"/>
            <p:cNvSpPr/>
            <p:nvPr/>
          </p:nvSpPr>
          <p:spPr>
            <a:xfrm>
              <a:off x="3587902" y="4308418"/>
              <a:ext cx="312927" cy="219109"/>
            </a:xfrm>
            <a:custGeom>
              <a:avLst/>
              <a:gdLst>
                <a:gd name="connsiteX0" fmla="*/ 36218 w 312927"/>
                <a:gd name="connsiteY0" fmla="*/ 21952 h 219109"/>
                <a:gd name="connsiteX1" fmla="*/ 291 w 312927"/>
                <a:gd name="connsiteY1" fmla="*/ 78219 h 219109"/>
                <a:gd name="connsiteX2" fmla="*/ 29861 w 312927"/>
                <a:gd name="connsiteY2" fmla="*/ 175387 h 219109"/>
                <a:gd name="connsiteX3" fmla="*/ 55231 w 312927"/>
                <a:gd name="connsiteY3" fmla="*/ 133159 h 219109"/>
                <a:gd name="connsiteX4" fmla="*/ 114373 w 312927"/>
                <a:gd name="connsiteY4" fmla="*/ 116246 h 219109"/>
                <a:gd name="connsiteX5" fmla="*/ 211541 w 312927"/>
                <a:gd name="connsiteY5" fmla="*/ 217615 h 219109"/>
                <a:gd name="connsiteX6" fmla="*/ 312910 w 312927"/>
                <a:gd name="connsiteY6" fmla="*/ 192300 h 219109"/>
                <a:gd name="connsiteX7" fmla="*/ 190427 w 312927"/>
                <a:gd name="connsiteY7" fmla="*/ 6420 h 219109"/>
                <a:gd name="connsiteX8" fmla="*/ 36218 w 312927"/>
                <a:gd name="connsiteY8" fmla="*/ 21952 h 21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2927" h="219109">
                  <a:moveTo>
                    <a:pt x="36218" y="21952"/>
                  </a:moveTo>
                  <a:cubicBezTo>
                    <a:pt x="36218" y="21952"/>
                    <a:pt x="-3910" y="31735"/>
                    <a:pt x="291" y="78219"/>
                  </a:cubicBezTo>
                  <a:cubicBezTo>
                    <a:pt x="4491" y="124703"/>
                    <a:pt x="9466" y="160298"/>
                    <a:pt x="29861" y="175387"/>
                  </a:cubicBezTo>
                  <a:cubicBezTo>
                    <a:pt x="39810" y="182738"/>
                    <a:pt x="55231" y="179643"/>
                    <a:pt x="55231" y="133159"/>
                  </a:cubicBezTo>
                  <a:cubicBezTo>
                    <a:pt x="55231" y="86675"/>
                    <a:pt x="93259" y="95132"/>
                    <a:pt x="114373" y="116246"/>
                  </a:cubicBezTo>
                  <a:cubicBezTo>
                    <a:pt x="135486" y="137360"/>
                    <a:pt x="173514" y="209159"/>
                    <a:pt x="211541" y="217615"/>
                  </a:cubicBezTo>
                  <a:cubicBezTo>
                    <a:pt x="249568" y="226072"/>
                    <a:pt x="312910" y="192300"/>
                    <a:pt x="312910" y="192300"/>
                  </a:cubicBezTo>
                  <a:cubicBezTo>
                    <a:pt x="312910" y="192300"/>
                    <a:pt x="304509" y="27534"/>
                    <a:pt x="190427" y="6420"/>
                  </a:cubicBezTo>
                  <a:cubicBezTo>
                    <a:pt x="76345" y="-14694"/>
                    <a:pt x="36218" y="21952"/>
                    <a:pt x="36218" y="21952"/>
                  </a:cubicBezTo>
                  <a:close/>
                </a:path>
              </a:pathLst>
            </a:custGeom>
            <a:solidFill>
              <a:srgbClr val="FFC3A3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81" name="任意多边形: 形状 100"/>
            <p:cNvSpPr/>
            <p:nvPr/>
          </p:nvSpPr>
          <p:spPr>
            <a:xfrm>
              <a:off x="3561249" y="2398008"/>
              <a:ext cx="697276" cy="475617"/>
            </a:xfrm>
            <a:custGeom>
              <a:avLst/>
              <a:gdLst>
                <a:gd name="connsiteX0" fmla="*/ 130413 w 697276"/>
                <a:gd name="connsiteY0" fmla="*/ 93734 h 475617"/>
                <a:gd name="connsiteX1" fmla="*/ 258921 w 697276"/>
                <a:gd name="connsiteY1" fmla="*/ 103 h 475617"/>
                <a:gd name="connsiteX2" fmla="*/ 425567 w 697276"/>
                <a:gd name="connsiteY2" fmla="*/ 62007 h 475617"/>
                <a:gd name="connsiteX3" fmla="*/ 565184 w 697276"/>
                <a:gd name="connsiteY3" fmla="*/ 193721 h 475617"/>
                <a:gd name="connsiteX4" fmla="*/ 680980 w 697276"/>
                <a:gd name="connsiteY4" fmla="*/ 234954 h 475617"/>
                <a:gd name="connsiteX5" fmla="*/ 600061 w 697276"/>
                <a:gd name="connsiteY5" fmla="*/ 309516 h 475617"/>
                <a:gd name="connsiteX6" fmla="*/ 696898 w 697276"/>
                <a:gd name="connsiteY6" fmla="*/ 366668 h 475617"/>
                <a:gd name="connsiteX7" fmla="*/ 601664 w 697276"/>
                <a:gd name="connsiteY7" fmla="*/ 421940 h 475617"/>
                <a:gd name="connsiteX8" fmla="*/ 600061 w 697276"/>
                <a:gd name="connsiteY8" fmla="*/ 467926 h 475617"/>
                <a:gd name="connsiteX9" fmla="*/ 498526 w 697276"/>
                <a:gd name="connsiteY9" fmla="*/ 474282 h 475617"/>
                <a:gd name="connsiteX10" fmla="*/ 319223 w 697276"/>
                <a:gd name="connsiteY10" fmla="*/ 361859 h 475617"/>
                <a:gd name="connsiteX11" fmla="*/ 257318 w 697276"/>
                <a:gd name="connsiteY11" fmla="*/ 298351 h 475617"/>
                <a:gd name="connsiteX12" fmla="*/ 190992 w 697276"/>
                <a:gd name="connsiteY12" fmla="*/ 255515 h 475617"/>
                <a:gd name="connsiteX13" fmla="*/ 149759 w 697276"/>
                <a:gd name="connsiteY13" fmla="*/ 323776 h 475617"/>
                <a:gd name="connsiteX14" fmla="*/ 79895 w 697276"/>
                <a:gd name="connsiteY14" fmla="*/ 393585 h 475617"/>
                <a:gd name="connsiteX15" fmla="*/ 19593 w 697276"/>
                <a:gd name="connsiteY15" fmla="*/ 414202 h 475617"/>
                <a:gd name="connsiteX16" fmla="*/ 2182 w 697276"/>
                <a:gd name="connsiteY16" fmla="*/ 358929 h 475617"/>
                <a:gd name="connsiteX17" fmla="*/ 89457 w 697276"/>
                <a:gd name="connsiteY17" fmla="*/ 7494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7276" h="475617">
                  <a:moveTo>
                    <a:pt x="130413" y="93734"/>
                  </a:moveTo>
                  <a:cubicBezTo>
                    <a:pt x="124057" y="28678"/>
                    <a:pt x="212935" y="1706"/>
                    <a:pt x="258921" y="103"/>
                  </a:cubicBezTo>
                  <a:cubicBezTo>
                    <a:pt x="325579" y="-3048"/>
                    <a:pt x="373169" y="25528"/>
                    <a:pt x="425567" y="62007"/>
                  </a:cubicBezTo>
                  <a:cubicBezTo>
                    <a:pt x="476307" y="100090"/>
                    <a:pt x="509636" y="161995"/>
                    <a:pt x="565184" y="193721"/>
                  </a:cubicBezTo>
                  <a:cubicBezTo>
                    <a:pt x="592157" y="209584"/>
                    <a:pt x="668322" y="201625"/>
                    <a:pt x="680980" y="234954"/>
                  </a:cubicBezTo>
                  <a:cubicBezTo>
                    <a:pt x="698445" y="277790"/>
                    <a:pt x="625707" y="296859"/>
                    <a:pt x="600061" y="309516"/>
                  </a:cubicBezTo>
                  <a:cubicBezTo>
                    <a:pt x="617527" y="336544"/>
                    <a:pt x="692089" y="342679"/>
                    <a:pt x="696898" y="366668"/>
                  </a:cubicBezTo>
                  <a:cubicBezTo>
                    <a:pt x="703199" y="406353"/>
                    <a:pt x="625486" y="423764"/>
                    <a:pt x="601664" y="421940"/>
                  </a:cubicBezTo>
                  <a:cubicBezTo>
                    <a:pt x="611171" y="447310"/>
                    <a:pt x="634827" y="456816"/>
                    <a:pt x="600061" y="467926"/>
                  </a:cubicBezTo>
                  <a:cubicBezTo>
                    <a:pt x="568335" y="477433"/>
                    <a:pt x="530252" y="475885"/>
                    <a:pt x="498526" y="474282"/>
                  </a:cubicBezTo>
                  <a:cubicBezTo>
                    <a:pt x="420758" y="469584"/>
                    <a:pt x="368526" y="414312"/>
                    <a:pt x="319223" y="361859"/>
                  </a:cubicBezTo>
                  <a:cubicBezTo>
                    <a:pt x="298607" y="339750"/>
                    <a:pt x="282743" y="317641"/>
                    <a:pt x="257318" y="298351"/>
                  </a:cubicBezTo>
                  <a:cubicBezTo>
                    <a:pt x="247811" y="290447"/>
                    <a:pt x="204975" y="252365"/>
                    <a:pt x="190992" y="255515"/>
                  </a:cubicBezTo>
                  <a:cubicBezTo>
                    <a:pt x="176731" y="260269"/>
                    <a:pt x="157829" y="310787"/>
                    <a:pt x="149759" y="323776"/>
                  </a:cubicBezTo>
                  <a:cubicBezTo>
                    <a:pt x="131026" y="351198"/>
                    <a:pt x="107331" y="374874"/>
                    <a:pt x="79895" y="393585"/>
                  </a:cubicBezTo>
                  <a:cubicBezTo>
                    <a:pt x="65635" y="401544"/>
                    <a:pt x="37059" y="420558"/>
                    <a:pt x="19593" y="414202"/>
                  </a:cubicBezTo>
                  <a:cubicBezTo>
                    <a:pt x="2127" y="407845"/>
                    <a:pt x="3730" y="377722"/>
                    <a:pt x="2182" y="358929"/>
                  </a:cubicBezTo>
                  <a:cubicBezTo>
                    <a:pt x="-4174" y="273258"/>
                    <a:pt x="-2571" y="119380"/>
                    <a:pt x="89457" y="74941"/>
                  </a:cubicBezTo>
                </a:path>
              </a:pathLst>
            </a:custGeom>
            <a:solidFill>
              <a:srgbClr val="4F322B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82" name="任意多边形: 形状 101"/>
            <p:cNvSpPr/>
            <p:nvPr/>
          </p:nvSpPr>
          <p:spPr>
            <a:xfrm>
              <a:off x="3777186" y="2786770"/>
              <a:ext cx="58643" cy="58130"/>
            </a:xfrm>
            <a:custGeom>
              <a:avLst/>
              <a:gdLst>
                <a:gd name="connsiteX0" fmla="*/ -17 w 58643"/>
                <a:gd name="connsiteY0" fmla="*/ 70 h 58130"/>
                <a:gd name="connsiteX1" fmla="*/ 58626 w 58643"/>
                <a:gd name="connsiteY1" fmla="*/ 57995 h 5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643" h="58130">
                  <a:moveTo>
                    <a:pt x="-17" y="70"/>
                  </a:moveTo>
                  <a:cubicBezTo>
                    <a:pt x="-17" y="70"/>
                    <a:pt x="58626" y="-6729"/>
                    <a:pt x="58626" y="57995"/>
                  </a:cubicBezTo>
                </a:path>
              </a:pathLst>
            </a:custGeom>
            <a:noFill/>
            <a:ln w="16569" cap="rnd">
              <a:solidFill>
                <a:srgbClr val="4F322B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83" name="任意多边形: 形状 106"/>
            <p:cNvSpPr/>
            <p:nvPr/>
          </p:nvSpPr>
          <p:spPr>
            <a:xfrm>
              <a:off x="3953670" y="2887797"/>
              <a:ext cx="71853" cy="22103"/>
            </a:xfrm>
            <a:custGeom>
              <a:avLst/>
              <a:gdLst>
                <a:gd name="connsiteX0" fmla="*/ -17 w 71853"/>
                <a:gd name="connsiteY0" fmla="*/ 14065 h 22103"/>
                <a:gd name="connsiteX1" fmla="*/ 71836 w 71853"/>
                <a:gd name="connsiteY1" fmla="*/ 21968 h 22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853" h="22103">
                  <a:moveTo>
                    <a:pt x="-17" y="14065"/>
                  </a:moveTo>
                  <a:cubicBezTo>
                    <a:pt x="-17" y="14065"/>
                    <a:pt x="36738" y="-22636"/>
                    <a:pt x="71836" y="21968"/>
                  </a:cubicBezTo>
                </a:path>
              </a:pathLst>
            </a:custGeom>
            <a:noFill/>
            <a:ln w="16569" cap="rnd">
              <a:solidFill>
                <a:srgbClr val="4F322B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84" name="任意多边形: 形状 107"/>
            <p:cNvSpPr/>
            <p:nvPr/>
          </p:nvSpPr>
          <p:spPr>
            <a:xfrm>
              <a:off x="3747388" y="2847441"/>
              <a:ext cx="54767" cy="64615"/>
            </a:xfrm>
            <a:custGeom>
              <a:avLst/>
              <a:gdLst>
                <a:gd name="connsiteX0" fmla="*/ 47744 w 54767"/>
                <a:gd name="connsiteY0" fmla="*/ 44637 h 64615"/>
                <a:gd name="connsiteX1" fmla="*/ 9053 w 54767"/>
                <a:gd name="connsiteY1" fmla="*/ 61937 h 64615"/>
                <a:gd name="connsiteX2" fmla="*/ 7063 w 54767"/>
                <a:gd name="connsiteY2" fmla="*/ 19709 h 64615"/>
                <a:gd name="connsiteX3" fmla="*/ 45754 w 54767"/>
                <a:gd name="connsiteY3" fmla="*/ 2354 h 64615"/>
                <a:gd name="connsiteX4" fmla="*/ 47744 w 54767"/>
                <a:gd name="connsiteY4" fmla="*/ 44637 h 6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7" h="64615">
                  <a:moveTo>
                    <a:pt x="47744" y="44637"/>
                  </a:moveTo>
                  <a:cubicBezTo>
                    <a:pt x="37629" y="61218"/>
                    <a:pt x="20384" y="68846"/>
                    <a:pt x="9053" y="61937"/>
                  </a:cubicBezTo>
                  <a:cubicBezTo>
                    <a:pt x="-2278" y="55028"/>
                    <a:pt x="-3052" y="36125"/>
                    <a:pt x="7063" y="19709"/>
                  </a:cubicBezTo>
                  <a:cubicBezTo>
                    <a:pt x="17178" y="3293"/>
                    <a:pt x="34699" y="-4500"/>
                    <a:pt x="45754" y="2354"/>
                  </a:cubicBezTo>
                  <a:cubicBezTo>
                    <a:pt x="56808" y="9207"/>
                    <a:pt x="57913" y="28166"/>
                    <a:pt x="47744" y="44637"/>
                  </a:cubicBezTo>
                  <a:close/>
                </a:path>
              </a:pathLst>
            </a:custGeom>
            <a:solidFill>
              <a:srgbClr val="4F322B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85" name="任意多边形: 形状 108"/>
            <p:cNvSpPr/>
            <p:nvPr/>
          </p:nvSpPr>
          <p:spPr>
            <a:xfrm>
              <a:off x="3930521" y="2922461"/>
              <a:ext cx="54643" cy="64622"/>
            </a:xfrm>
            <a:custGeom>
              <a:avLst/>
              <a:gdLst>
                <a:gd name="connsiteX0" fmla="*/ 47617 w 54643"/>
                <a:gd name="connsiteY0" fmla="*/ 44621 h 64622"/>
                <a:gd name="connsiteX1" fmla="*/ 8926 w 54643"/>
                <a:gd name="connsiteY1" fmla="*/ 61976 h 64622"/>
                <a:gd name="connsiteX2" fmla="*/ 6992 w 54643"/>
                <a:gd name="connsiteY2" fmla="*/ 19693 h 64622"/>
                <a:gd name="connsiteX3" fmla="*/ 45682 w 54643"/>
                <a:gd name="connsiteY3" fmla="*/ 2393 h 64622"/>
                <a:gd name="connsiteX4" fmla="*/ 47617 w 54643"/>
                <a:gd name="connsiteY4" fmla="*/ 44621 h 6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43" h="64622">
                  <a:moveTo>
                    <a:pt x="47617" y="44621"/>
                  </a:moveTo>
                  <a:cubicBezTo>
                    <a:pt x="37502" y="61203"/>
                    <a:pt x="19981" y="68830"/>
                    <a:pt x="8926" y="61976"/>
                  </a:cubicBezTo>
                  <a:cubicBezTo>
                    <a:pt x="-2128" y="55123"/>
                    <a:pt x="-3123" y="36164"/>
                    <a:pt x="6992" y="19693"/>
                  </a:cubicBezTo>
                  <a:cubicBezTo>
                    <a:pt x="17107" y="3222"/>
                    <a:pt x="34628" y="-4516"/>
                    <a:pt x="45682" y="2393"/>
                  </a:cubicBezTo>
                  <a:cubicBezTo>
                    <a:pt x="56737" y="9302"/>
                    <a:pt x="57732" y="28039"/>
                    <a:pt x="47617" y="44621"/>
                  </a:cubicBezTo>
                  <a:close/>
                </a:path>
              </a:pathLst>
            </a:custGeom>
            <a:solidFill>
              <a:srgbClr val="4F322B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86" name="任意多边形: 形状 109"/>
            <p:cNvSpPr/>
            <p:nvPr/>
          </p:nvSpPr>
          <p:spPr>
            <a:xfrm>
              <a:off x="3818585" y="2987668"/>
              <a:ext cx="52593" cy="45588"/>
            </a:xfrm>
            <a:custGeom>
              <a:avLst/>
              <a:gdLst>
                <a:gd name="connsiteX0" fmla="*/ 47572 w 52593"/>
                <a:gd name="connsiteY0" fmla="*/ -135 h 45588"/>
                <a:gd name="connsiteX1" fmla="*/ 38673 w 52593"/>
                <a:gd name="connsiteY1" fmla="*/ 43530 h 45588"/>
                <a:gd name="connsiteX2" fmla="*/ -17 w 52593"/>
                <a:gd name="connsiteY2" fmla="*/ 34576 h 4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593" h="45588">
                  <a:moveTo>
                    <a:pt x="47572" y="-135"/>
                  </a:moveTo>
                  <a:cubicBezTo>
                    <a:pt x="47572" y="-135"/>
                    <a:pt x="63435" y="36566"/>
                    <a:pt x="38673" y="43530"/>
                  </a:cubicBezTo>
                  <a:cubicBezTo>
                    <a:pt x="25116" y="47999"/>
                    <a:pt x="10198" y="44547"/>
                    <a:pt x="-17" y="34576"/>
                  </a:cubicBezTo>
                </a:path>
              </a:pathLst>
            </a:custGeom>
            <a:noFill/>
            <a:ln w="16569" cap="rnd">
              <a:solidFill>
                <a:srgbClr val="FF8282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87" name="任意多边形: 形状 110"/>
            <p:cNvSpPr/>
            <p:nvPr/>
          </p:nvSpPr>
          <p:spPr>
            <a:xfrm>
              <a:off x="3664161" y="3050979"/>
              <a:ext cx="110761" cy="42989"/>
            </a:xfrm>
            <a:custGeom>
              <a:avLst/>
              <a:gdLst>
                <a:gd name="connsiteX0" fmla="*/ 3624 w 110761"/>
                <a:gd name="connsiteY0" fmla="*/ 6861 h 42989"/>
                <a:gd name="connsiteX1" fmla="*/ 105324 w 110761"/>
                <a:gd name="connsiteY1" fmla="*/ 15207 h 42989"/>
                <a:gd name="connsiteX2" fmla="*/ 67076 w 110761"/>
                <a:gd name="connsiteY2" fmla="*/ 36763 h 42989"/>
                <a:gd name="connsiteX3" fmla="*/ 3624 w 110761"/>
                <a:gd name="connsiteY3" fmla="*/ 6861 h 4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761" h="42989">
                  <a:moveTo>
                    <a:pt x="3624" y="6861"/>
                  </a:moveTo>
                  <a:cubicBezTo>
                    <a:pt x="3624" y="6861"/>
                    <a:pt x="94270" y="-13480"/>
                    <a:pt x="105324" y="15207"/>
                  </a:cubicBezTo>
                  <a:cubicBezTo>
                    <a:pt x="116379" y="43893"/>
                    <a:pt x="113671" y="48702"/>
                    <a:pt x="67076" y="36763"/>
                  </a:cubicBezTo>
                  <a:cubicBezTo>
                    <a:pt x="20482" y="24824"/>
                    <a:pt x="-11079" y="28361"/>
                    <a:pt x="3624" y="6861"/>
                  </a:cubicBezTo>
                  <a:close/>
                </a:path>
              </a:pathLst>
            </a:custGeom>
            <a:solidFill>
              <a:srgbClr val="FF4F4F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88" name="任意多边形: 形状 111"/>
            <p:cNvSpPr/>
            <p:nvPr/>
          </p:nvSpPr>
          <p:spPr>
            <a:xfrm>
              <a:off x="3559744" y="2814998"/>
              <a:ext cx="56157" cy="74651"/>
            </a:xfrm>
            <a:custGeom>
              <a:avLst/>
              <a:gdLst>
                <a:gd name="connsiteX0" fmla="*/ 56140 w 56157"/>
                <a:gd name="connsiteY0" fmla="*/ -135 h 74651"/>
                <a:gd name="connsiteX1" fmla="*/ 3134 w 56157"/>
                <a:gd name="connsiteY1" fmla="*/ 64146 h 74651"/>
                <a:gd name="connsiteX2" fmla="*/ 56140 w 56157"/>
                <a:gd name="connsiteY2" fmla="*/ -135 h 7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157" h="74651">
                  <a:moveTo>
                    <a:pt x="56140" y="-135"/>
                  </a:moveTo>
                  <a:cubicBezTo>
                    <a:pt x="56140" y="-135"/>
                    <a:pt x="-15714" y="46625"/>
                    <a:pt x="3134" y="64146"/>
                  </a:cubicBezTo>
                  <a:cubicBezTo>
                    <a:pt x="21982" y="81668"/>
                    <a:pt x="33534" y="86476"/>
                    <a:pt x="56140" y="-135"/>
                  </a:cubicBezTo>
                  <a:close/>
                </a:path>
              </a:pathLst>
            </a:custGeom>
            <a:solidFill>
              <a:srgbClr val="DBEDFA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89" name="任意多边形: 形状 112"/>
            <p:cNvSpPr/>
            <p:nvPr/>
          </p:nvSpPr>
          <p:spPr>
            <a:xfrm>
              <a:off x="3630851" y="2797698"/>
              <a:ext cx="46125" cy="61251"/>
            </a:xfrm>
            <a:custGeom>
              <a:avLst/>
              <a:gdLst>
                <a:gd name="connsiteX0" fmla="*/ 46109 w 46125"/>
                <a:gd name="connsiteY0" fmla="*/ -135 h 61251"/>
                <a:gd name="connsiteX1" fmla="*/ 2554 w 46125"/>
                <a:gd name="connsiteY1" fmla="*/ 52705 h 61251"/>
                <a:gd name="connsiteX2" fmla="*/ 46109 w 46125"/>
                <a:gd name="connsiteY2" fmla="*/ -135 h 6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25" h="61251">
                  <a:moveTo>
                    <a:pt x="46109" y="-135"/>
                  </a:moveTo>
                  <a:cubicBezTo>
                    <a:pt x="46109" y="-135"/>
                    <a:pt x="-12867" y="38555"/>
                    <a:pt x="2554" y="52705"/>
                  </a:cubicBezTo>
                  <a:cubicBezTo>
                    <a:pt x="17975" y="66855"/>
                    <a:pt x="27537" y="71056"/>
                    <a:pt x="46109" y="-135"/>
                  </a:cubicBezTo>
                  <a:close/>
                </a:path>
              </a:pathLst>
            </a:custGeom>
            <a:solidFill>
              <a:srgbClr val="DBEDFA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90" name="任意多边形: 形状 113"/>
            <p:cNvSpPr/>
            <p:nvPr/>
          </p:nvSpPr>
          <p:spPr>
            <a:xfrm>
              <a:off x="3950335" y="3010882"/>
              <a:ext cx="35281" cy="66248"/>
            </a:xfrm>
            <a:custGeom>
              <a:avLst/>
              <a:gdLst>
                <a:gd name="connsiteX0" fmla="*/ 35264 w 35281"/>
                <a:gd name="connsiteY0" fmla="*/ -135 h 66248"/>
                <a:gd name="connsiteX1" fmla="*/ 3980 w 35281"/>
                <a:gd name="connsiteY1" fmla="*/ 60664 h 66248"/>
                <a:gd name="connsiteX2" fmla="*/ 35264 w 35281"/>
                <a:gd name="connsiteY2" fmla="*/ -135 h 6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81" h="66248">
                  <a:moveTo>
                    <a:pt x="35264" y="-135"/>
                  </a:moveTo>
                  <a:cubicBezTo>
                    <a:pt x="35264" y="-135"/>
                    <a:pt x="-14149" y="50052"/>
                    <a:pt x="3980" y="60664"/>
                  </a:cubicBezTo>
                  <a:cubicBezTo>
                    <a:pt x="22109" y="71277"/>
                    <a:pt x="32335" y="73377"/>
                    <a:pt x="35264" y="-135"/>
                  </a:cubicBezTo>
                  <a:close/>
                </a:path>
              </a:pathLst>
            </a:custGeom>
            <a:solidFill>
              <a:srgbClr val="DBEDFA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91" name="任意多边形: 形状 114"/>
            <p:cNvSpPr/>
            <p:nvPr/>
          </p:nvSpPr>
          <p:spPr>
            <a:xfrm>
              <a:off x="4016956" y="3290946"/>
              <a:ext cx="914775" cy="902340"/>
            </a:xfrm>
            <a:custGeom>
              <a:avLst/>
              <a:gdLst>
                <a:gd name="connsiteX0" fmla="*/ 463661 w 914775"/>
                <a:gd name="connsiteY0" fmla="*/ -135 h 902340"/>
                <a:gd name="connsiteX1" fmla="*/ 12567 w 914775"/>
                <a:gd name="connsiteY1" fmla="*/ 450703 h 902340"/>
                <a:gd name="connsiteX2" fmla="*/ 91679 w 914775"/>
                <a:gd name="connsiteY2" fmla="*/ 705967 h 902340"/>
                <a:gd name="connsiteX3" fmla="*/ -17 w 914775"/>
                <a:gd name="connsiteY3" fmla="*/ 889304 h 902340"/>
                <a:gd name="connsiteX4" fmla="*/ 189455 w 914775"/>
                <a:gd name="connsiteY4" fmla="*/ 809215 h 902340"/>
                <a:gd name="connsiteX5" fmla="*/ 821767 w 914775"/>
                <a:gd name="connsiteY5" fmla="*/ 725421 h 902340"/>
                <a:gd name="connsiteX6" fmla="*/ 737973 w 914775"/>
                <a:gd name="connsiteY6" fmla="*/ 93109 h 902340"/>
                <a:gd name="connsiteX7" fmla="*/ 463661 w 914775"/>
                <a:gd name="connsiteY7" fmla="*/ 141 h 90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775" h="902340">
                  <a:moveTo>
                    <a:pt x="463661" y="-135"/>
                  </a:moveTo>
                  <a:cubicBezTo>
                    <a:pt x="214599" y="-205"/>
                    <a:pt x="12638" y="201641"/>
                    <a:pt x="12567" y="450703"/>
                  </a:cubicBezTo>
                  <a:cubicBezTo>
                    <a:pt x="12542" y="541829"/>
                    <a:pt x="40123" y="630826"/>
                    <a:pt x="91679" y="705967"/>
                  </a:cubicBezTo>
                  <a:lnTo>
                    <a:pt x="-17" y="889304"/>
                  </a:lnTo>
                  <a:lnTo>
                    <a:pt x="189455" y="809215"/>
                  </a:lnTo>
                  <a:cubicBezTo>
                    <a:pt x="387202" y="960684"/>
                    <a:pt x="670298" y="923168"/>
                    <a:pt x="821767" y="725421"/>
                  </a:cubicBezTo>
                  <a:cubicBezTo>
                    <a:pt x="973236" y="527673"/>
                    <a:pt x="935720" y="244578"/>
                    <a:pt x="737973" y="93109"/>
                  </a:cubicBezTo>
                  <a:cubicBezTo>
                    <a:pt x="659243" y="32804"/>
                    <a:pt x="562832" y="130"/>
                    <a:pt x="463661" y="141"/>
                  </a:cubicBezTo>
                  <a:close/>
                </a:path>
              </a:pathLst>
            </a:custGeom>
            <a:solidFill>
              <a:srgbClr val="DBEDFA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92" name="任意多边形: 形状 115"/>
            <p:cNvSpPr/>
            <p:nvPr/>
          </p:nvSpPr>
          <p:spPr>
            <a:xfrm>
              <a:off x="4240643" y="3383196"/>
              <a:ext cx="418019" cy="676541"/>
            </a:xfrm>
            <a:custGeom>
              <a:avLst/>
              <a:gdLst>
                <a:gd name="connsiteX0" fmla="*/ 139490 w 418019"/>
                <a:gd name="connsiteY0" fmla="*/ 645498 h 676541"/>
                <a:gd name="connsiteX1" fmla="*/ 166407 w 418019"/>
                <a:gd name="connsiteY1" fmla="*/ 512458 h 676541"/>
                <a:gd name="connsiteX2" fmla="*/ 132967 w 418019"/>
                <a:gd name="connsiteY2" fmla="*/ 420651 h 676541"/>
                <a:gd name="connsiteX3" fmla="*/ 23529 w 418019"/>
                <a:gd name="connsiteY3" fmla="*/ 257598 h 676541"/>
                <a:gd name="connsiteX4" fmla="*/ -17 w 418019"/>
                <a:gd name="connsiteY4" fmla="*/ 212330 h 676541"/>
                <a:gd name="connsiteX5" fmla="*/ 48954 w 418019"/>
                <a:gd name="connsiteY5" fmla="*/ 229630 h 676541"/>
                <a:gd name="connsiteX6" fmla="*/ 106658 w 418019"/>
                <a:gd name="connsiteY6" fmla="*/ 279818 h 676541"/>
                <a:gd name="connsiteX7" fmla="*/ 135842 w 418019"/>
                <a:gd name="connsiteY7" fmla="*/ 318895 h 676541"/>
                <a:gd name="connsiteX8" fmla="*/ 95714 w 418019"/>
                <a:gd name="connsiteY8" fmla="*/ 199507 h 676541"/>
                <a:gd name="connsiteX9" fmla="*/ 59456 w 418019"/>
                <a:gd name="connsiteY9" fmla="*/ 74537 h 676541"/>
                <a:gd name="connsiteX10" fmla="*/ 110638 w 418019"/>
                <a:gd name="connsiteY10" fmla="*/ 113227 h 676541"/>
                <a:gd name="connsiteX11" fmla="*/ 188019 w 418019"/>
                <a:gd name="connsiteY11" fmla="*/ 266497 h 676541"/>
                <a:gd name="connsiteX12" fmla="*/ 200731 w 418019"/>
                <a:gd name="connsiteY12" fmla="*/ 221284 h 676541"/>
                <a:gd name="connsiteX13" fmla="*/ 155408 w 418019"/>
                <a:gd name="connsiteY13" fmla="*/ 31424 h 676541"/>
                <a:gd name="connsiteX14" fmla="*/ 185697 w 418019"/>
                <a:gd name="connsiteY14" fmla="*/ 5557 h 676541"/>
                <a:gd name="connsiteX15" fmla="*/ 248265 w 418019"/>
                <a:gd name="connsiteY15" fmla="*/ 182760 h 676541"/>
                <a:gd name="connsiteX16" fmla="*/ 263576 w 418019"/>
                <a:gd name="connsiteY16" fmla="*/ 243283 h 676541"/>
                <a:gd name="connsiteX17" fmla="*/ 273580 w 418019"/>
                <a:gd name="connsiteY17" fmla="*/ 191106 h 676541"/>
                <a:gd name="connsiteX18" fmla="*/ 285574 w 418019"/>
                <a:gd name="connsiteY18" fmla="*/ 29379 h 676541"/>
                <a:gd name="connsiteX19" fmla="*/ 317024 w 418019"/>
                <a:gd name="connsiteY19" fmla="*/ 53478 h 676541"/>
                <a:gd name="connsiteX20" fmla="*/ 324762 w 418019"/>
                <a:gd name="connsiteY20" fmla="*/ 229686 h 676541"/>
                <a:gd name="connsiteX21" fmla="*/ 346871 w 418019"/>
                <a:gd name="connsiteY21" fmla="*/ 291369 h 676541"/>
                <a:gd name="connsiteX22" fmla="*/ 380753 w 418019"/>
                <a:gd name="connsiteY22" fmla="*/ 254116 h 676541"/>
                <a:gd name="connsiteX23" fmla="*/ 417951 w 418019"/>
                <a:gd name="connsiteY23" fmla="*/ 235710 h 676541"/>
                <a:gd name="connsiteX24" fmla="*/ 378597 w 418019"/>
                <a:gd name="connsiteY24" fmla="*/ 321382 h 676541"/>
                <a:gd name="connsiteX25" fmla="*/ 327912 w 418019"/>
                <a:gd name="connsiteY25" fmla="*/ 455804 h 676541"/>
                <a:gd name="connsiteX26" fmla="*/ 300553 w 418019"/>
                <a:gd name="connsiteY26" fmla="*/ 655668 h 676541"/>
                <a:gd name="connsiteX27" fmla="*/ 139490 w 418019"/>
                <a:gd name="connsiteY27" fmla="*/ 645498 h 676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18019" h="676541">
                  <a:moveTo>
                    <a:pt x="139490" y="645498"/>
                  </a:moveTo>
                  <a:lnTo>
                    <a:pt x="166407" y="512458"/>
                  </a:lnTo>
                  <a:cubicBezTo>
                    <a:pt x="166407" y="512458"/>
                    <a:pt x="136339" y="429550"/>
                    <a:pt x="132967" y="420651"/>
                  </a:cubicBezTo>
                  <a:cubicBezTo>
                    <a:pt x="129596" y="411752"/>
                    <a:pt x="45251" y="277386"/>
                    <a:pt x="23529" y="257598"/>
                  </a:cubicBezTo>
                  <a:cubicBezTo>
                    <a:pt x="10574" y="245768"/>
                    <a:pt x="2231" y="229729"/>
                    <a:pt x="-17" y="212330"/>
                  </a:cubicBezTo>
                  <a:cubicBezTo>
                    <a:pt x="-17" y="212330"/>
                    <a:pt x="15072" y="204482"/>
                    <a:pt x="48954" y="229630"/>
                  </a:cubicBezTo>
                  <a:cubicBezTo>
                    <a:pt x="82836" y="254779"/>
                    <a:pt x="90518" y="253840"/>
                    <a:pt x="106658" y="279818"/>
                  </a:cubicBezTo>
                  <a:cubicBezTo>
                    <a:pt x="114997" y="293825"/>
                    <a:pt x="124778" y="306922"/>
                    <a:pt x="135842" y="318895"/>
                  </a:cubicBezTo>
                  <a:cubicBezTo>
                    <a:pt x="135842" y="318895"/>
                    <a:pt x="109256" y="234494"/>
                    <a:pt x="95714" y="199507"/>
                  </a:cubicBezTo>
                  <a:cubicBezTo>
                    <a:pt x="82172" y="164520"/>
                    <a:pt x="46688" y="93606"/>
                    <a:pt x="59456" y="74537"/>
                  </a:cubicBezTo>
                  <a:cubicBezTo>
                    <a:pt x="72223" y="55468"/>
                    <a:pt x="88916" y="57126"/>
                    <a:pt x="110638" y="113227"/>
                  </a:cubicBezTo>
                  <a:cubicBezTo>
                    <a:pt x="132360" y="169329"/>
                    <a:pt x="174256" y="251408"/>
                    <a:pt x="188019" y="266497"/>
                  </a:cubicBezTo>
                  <a:cubicBezTo>
                    <a:pt x="201781" y="281586"/>
                    <a:pt x="208082" y="250689"/>
                    <a:pt x="200731" y="221284"/>
                  </a:cubicBezTo>
                  <a:cubicBezTo>
                    <a:pt x="192496" y="188121"/>
                    <a:pt x="161709" y="63206"/>
                    <a:pt x="155408" y="31424"/>
                  </a:cubicBezTo>
                  <a:cubicBezTo>
                    <a:pt x="149107" y="-357"/>
                    <a:pt x="175029" y="-6382"/>
                    <a:pt x="185697" y="5557"/>
                  </a:cubicBezTo>
                  <a:cubicBezTo>
                    <a:pt x="196365" y="17496"/>
                    <a:pt x="236437" y="147054"/>
                    <a:pt x="248265" y="182760"/>
                  </a:cubicBezTo>
                  <a:cubicBezTo>
                    <a:pt x="254976" y="202493"/>
                    <a:pt x="260095" y="222732"/>
                    <a:pt x="263576" y="243283"/>
                  </a:cubicBezTo>
                  <a:cubicBezTo>
                    <a:pt x="265738" y="225686"/>
                    <a:pt x="269081" y="208255"/>
                    <a:pt x="273580" y="191106"/>
                  </a:cubicBezTo>
                  <a:cubicBezTo>
                    <a:pt x="279770" y="170600"/>
                    <a:pt x="273580" y="34133"/>
                    <a:pt x="285574" y="29379"/>
                  </a:cubicBezTo>
                  <a:cubicBezTo>
                    <a:pt x="297568" y="24626"/>
                    <a:pt x="316582" y="31480"/>
                    <a:pt x="317024" y="53478"/>
                  </a:cubicBezTo>
                  <a:cubicBezTo>
                    <a:pt x="317466" y="75476"/>
                    <a:pt x="315973" y="206914"/>
                    <a:pt x="324762" y="229686"/>
                  </a:cubicBezTo>
                  <a:cubicBezTo>
                    <a:pt x="333550" y="252458"/>
                    <a:pt x="346871" y="291369"/>
                    <a:pt x="346871" y="291369"/>
                  </a:cubicBezTo>
                  <a:cubicBezTo>
                    <a:pt x="346871" y="291369"/>
                    <a:pt x="362071" y="273406"/>
                    <a:pt x="380753" y="254116"/>
                  </a:cubicBezTo>
                  <a:cubicBezTo>
                    <a:pt x="399435" y="234826"/>
                    <a:pt x="416459" y="216144"/>
                    <a:pt x="417951" y="235710"/>
                  </a:cubicBezTo>
                  <a:cubicBezTo>
                    <a:pt x="419443" y="255277"/>
                    <a:pt x="387883" y="303695"/>
                    <a:pt x="378597" y="321382"/>
                  </a:cubicBezTo>
                  <a:cubicBezTo>
                    <a:pt x="369311" y="339069"/>
                    <a:pt x="354941" y="411089"/>
                    <a:pt x="327912" y="455804"/>
                  </a:cubicBezTo>
                  <a:cubicBezTo>
                    <a:pt x="300884" y="500519"/>
                    <a:pt x="300553" y="655668"/>
                    <a:pt x="300553" y="655668"/>
                  </a:cubicBezTo>
                  <a:cubicBezTo>
                    <a:pt x="300553" y="655668"/>
                    <a:pt x="190008" y="708508"/>
                    <a:pt x="139490" y="645498"/>
                  </a:cubicBezTo>
                  <a:close/>
                </a:path>
              </a:pathLst>
            </a:custGeom>
            <a:solidFill>
              <a:srgbClr val="FFD3BC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93" name="任意多边形: 形状 116"/>
            <p:cNvSpPr/>
            <p:nvPr/>
          </p:nvSpPr>
          <p:spPr>
            <a:xfrm>
              <a:off x="4277276" y="3506389"/>
              <a:ext cx="484594" cy="485850"/>
            </a:xfrm>
            <a:custGeom>
              <a:avLst/>
              <a:gdLst>
                <a:gd name="connsiteX0" fmla="*/ 25143 w 484594"/>
                <a:gd name="connsiteY0" fmla="*/ 181498 h 485850"/>
                <a:gd name="connsiteX1" fmla="*/ 492 w 484594"/>
                <a:gd name="connsiteY1" fmla="*/ 219746 h 485850"/>
                <a:gd name="connsiteX2" fmla="*/ 45926 w 484594"/>
                <a:gd name="connsiteY2" fmla="*/ 280988 h 485850"/>
                <a:gd name="connsiteX3" fmla="*/ 176921 w 484594"/>
                <a:gd name="connsiteY3" fmla="*/ 322939 h 485850"/>
                <a:gd name="connsiteX4" fmla="*/ 248332 w 484594"/>
                <a:gd name="connsiteY4" fmla="*/ 361630 h 485850"/>
                <a:gd name="connsiteX5" fmla="*/ 364404 w 484594"/>
                <a:gd name="connsiteY5" fmla="*/ 485716 h 485850"/>
                <a:gd name="connsiteX6" fmla="*/ 460411 w 484594"/>
                <a:gd name="connsiteY6" fmla="*/ 439619 h 485850"/>
                <a:gd name="connsiteX7" fmla="*/ 483902 w 484594"/>
                <a:gd name="connsiteY7" fmla="*/ 377659 h 485850"/>
                <a:gd name="connsiteX8" fmla="*/ 355947 w 484594"/>
                <a:gd name="connsiteY8" fmla="*/ 269712 h 485850"/>
                <a:gd name="connsiteX9" fmla="*/ 306202 w 484594"/>
                <a:gd name="connsiteY9" fmla="*/ 119869 h 485850"/>
                <a:gd name="connsiteX10" fmla="*/ 305815 w 484594"/>
                <a:gd name="connsiteY10" fmla="*/ 61613 h 485850"/>
                <a:gd name="connsiteX11" fmla="*/ 279506 w 484594"/>
                <a:gd name="connsiteY11" fmla="*/ 45639 h 485850"/>
                <a:gd name="connsiteX12" fmla="*/ 260437 w 484594"/>
                <a:gd name="connsiteY12" fmla="*/ 95384 h 485850"/>
                <a:gd name="connsiteX13" fmla="*/ 238604 w 484594"/>
                <a:gd name="connsiteY13" fmla="*/ 85711 h 485850"/>
                <a:gd name="connsiteX14" fmla="*/ 236117 w 484594"/>
                <a:gd name="connsiteY14" fmla="*/ 14852 h 485850"/>
                <a:gd name="connsiteX15" fmla="*/ 197703 w 484594"/>
                <a:gd name="connsiteY15" fmla="*/ 813 h 485850"/>
                <a:gd name="connsiteX16" fmla="*/ 196653 w 484594"/>
                <a:gd name="connsiteY16" fmla="*/ 74878 h 485850"/>
                <a:gd name="connsiteX17" fmla="*/ 165369 w 484594"/>
                <a:gd name="connsiteY17" fmla="*/ 83832 h 485850"/>
                <a:gd name="connsiteX18" fmla="*/ 127231 w 484594"/>
                <a:gd name="connsiteY18" fmla="*/ 11260 h 485850"/>
                <a:gd name="connsiteX19" fmla="*/ 88983 w 484594"/>
                <a:gd name="connsiteY19" fmla="*/ 30549 h 485850"/>
                <a:gd name="connsiteX20" fmla="*/ 114740 w 484594"/>
                <a:gd name="connsiteY20" fmla="*/ 119538 h 485850"/>
                <a:gd name="connsiteX21" fmla="*/ 68698 w 484594"/>
                <a:gd name="connsiteY21" fmla="*/ 88972 h 485850"/>
                <a:gd name="connsiteX22" fmla="*/ 37248 w 484594"/>
                <a:gd name="connsiteY22" fmla="*/ 64929 h 485850"/>
                <a:gd name="connsiteX23" fmla="*/ 25585 w 484594"/>
                <a:gd name="connsiteY23" fmla="*/ 107710 h 485850"/>
                <a:gd name="connsiteX24" fmla="*/ 86385 w 484594"/>
                <a:gd name="connsiteY24" fmla="*/ 186859 h 485850"/>
                <a:gd name="connsiteX25" fmla="*/ 93515 w 484594"/>
                <a:gd name="connsiteY25" fmla="*/ 236604 h 485850"/>
                <a:gd name="connsiteX26" fmla="*/ 43217 w 484594"/>
                <a:gd name="connsiteY26" fmla="*/ 208968 h 485850"/>
                <a:gd name="connsiteX27" fmla="*/ 25143 w 484594"/>
                <a:gd name="connsiteY27" fmla="*/ 181498 h 4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4594" h="485850">
                  <a:moveTo>
                    <a:pt x="25143" y="181498"/>
                  </a:moveTo>
                  <a:cubicBezTo>
                    <a:pt x="25143" y="181498"/>
                    <a:pt x="-4206" y="182106"/>
                    <a:pt x="492" y="219746"/>
                  </a:cubicBezTo>
                  <a:cubicBezTo>
                    <a:pt x="2813" y="238373"/>
                    <a:pt x="13536" y="275350"/>
                    <a:pt x="45926" y="280988"/>
                  </a:cubicBezTo>
                  <a:cubicBezTo>
                    <a:pt x="78315" y="286625"/>
                    <a:pt x="153043" y="308016"/>
                    <a:pt x="176921" y="322939"/>
                  </a:cubicBezTo>
                  <a:cubicBezTo>
                    <a:pt x="200798" y="337863"/>
                    <a:pt x="240373" y="356766"/>
                    <a:pt x="248332" y="361630"/>
                  </a:cubicBezTo>
                  <a:cubicBezTo>
                    <a:pt x="256291" y="366494"/>
                    <a:pt x="364404" y="485716"/>
                    <a:pt x="364404" y="485716"/>
                  </a:cubicBezTo>
                  <a:cubicBezTo>
                    <a:pt x="364404" y="485716"/>
                    <a:pt x="430012" y="475546"/>
                    <a:pt x="460411" y="439619"/>
                  </a:cubicBezTo>
                  <a:cubicBezTo>
                    <a:pt x="490811" y="403692"/>
                    <a:pt x="483902" y="377659"/>
                    <a:pt x="483902" y="377659"/>
                  </a:cubicBezTo>
                  <a:lnTo>
                    <a:pt x="355947" y="269712"/>
                  </a:lnTo>
                  <a:cubicBezTo>
                    <a:pt x="355947" y="269712"/>
                    <a:pt x="311066" y="138054"/>
                    <a:pt x="306202" y="119869"/>
                  </a:cubicBezTo>
                  <a:cubicBezTo>
                    <a:pt x="301338" y="101685"/>
                    <a:pt x="315875" y="79300"/>
                    <a:pt x="305815" y="61613"/>
                  </a:cubicBezTo>
                  <a:cubicBezTo>
                    <a:pt x="293158" y="39504"/>
                    <a:pt x="279506" y="45639"/>
                    <a:pt x="279506" y="45639"/>
                  </a:cubicBezTo>
                  <a:cubicBezTo>
                    <a:pt x="279506" y="45639"/>
                    <a:pt x="273979" y="88143"/>
                    <a:pt x="260437" y="95384"/>
                  </a:cubicBezTo>
                  <a:cubicBezTo>
                    <a:pt x="246895" y="102625"/>
                    <a:pt x="241368" y="110031"/>
                    <a:pt x="238604" y="85711"/>
                  </a:cubicBezTo>
                  <a:cubicBezTo>
                    <a:pt x="236062" y="63271"/>
                    <a:pt x="240263" y="21098"/>
                    <a:pt x="236117" y="14852"/>
                  </a:cubicBezTo>
                  <a:cubicBezTo>
                    <a:pt x="227202" y="3005"/>
                    <a:pt x="212156" y="-2493"/>
                    <a:pt x="197703" y="813"/>
                  </a:cubicBezTo>
                  <a:cubicBezTo>
                    <a:pt x="188970" y="4185"/>
                    <a:pt x="194442" y="53598"/>
                    <a:pt x="196653" y="74878"/>
                  </a:cubicBezTo>
                  <a:cubicBezTo>
                    <a:pt x="198864" y="96158"/>
                    <a:pt x="179574" y="94444"/>
                    <a:pt x="165369" y="83832"/>
                  </a:cubicBezTo>
                  <a:cubicBezTo>
                    <a:pt x="151164" y="73220"/>
                    <a:pt x="150003" y="13471"/>
                    <a:pt x="127231" y="11260"/>
                  </a:cubicBezTo>
                  <a:cubicBezTo>
                    <a:pt x="111932" y="10301"/>
                    <a:pt x="97307" y="17677"/>
                    <a:pt x="88983" y="30549"/>
                  </a:cubicBezTo>
                  <a:cubicBezTo>
                    <a:pt x="88982" y="30550"/>
                    <a:pt x="130658" y="103288"/>
                    <a:pt x="114740" y="119538"/>
                  </a:cubicBezTo>
                  <a:cubicBezTo>
                    <a:pt x="98821" y="135788"/>
                    <a:pt x="87656" y="111855"/>
                    <a:pt x="68698" y="88972"/>
                  </a:cubicBezTo>
                  <a:cubicBezTo>
                    <a:pt x="49739" y="66090"/>
                    <a:pt x="45041" y="53874"/>
                    <a:pt x="37248" y="64929"/>
                  </a:cubicBezTo>
                  <a:cubicBezTo>
                    <a:pt x="29455" y="75983"/>
                    <a:pt x="17461" y="86651"/>
                    <a:pt x="25585" y="107710"/>
                  </a:cubicBezTo>
                  <a:cubicBezTo>
                    <a:pt x="33710" y="128768"/>
                    <a:pt x="74225" y="155299"/>
                    <a:pt x="86385" y="186859"/>
                  </a:cubicBezTo>
                  <a:cubicBezTo>
                    <a:pt x="98545" y="218420"/>
                    <a:pt x="104680" y="234172"/>
                    <a:pt x="93515" y="236604"/>
                  </a:cubicBezTo>
                  <a:cubicBezTo>
                    <a:pt x="82350" y="239036"/>
                    <a:pt x="60352" y="232625"/>
                    <a:pt x="43217" y="208968"/>
                  </a:cubicBezTo>
                  <a:cubicBezTo>
                    <a:pt x="26083" y="185312"/>
                    <a:pt x="25143" y="181498"/>
                    <a:pt x="25143" y="181498"/>
                  </a:cubicBezTo>
                  <a:close/>
                </a:path>
              </a:pathLst>
            </a:custGeom>
            <a:solidFill>
              <a:srgbClr val="FFA97A"/>
            </a:solidFill>
            <a:ln w="5523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210" name="组合 2"/>
          <p:cNvGrpSpPr/>
          <p:nvPr/>
        </p:nvGrpSpPr>
        <p:grpSpPr>
          <a:xfrm>
            <a:off x="5703235" y="2298373"/>
            <a:ext cx="5832835" cy="2866772"/>
            <a:chOff x="5535891" y="2427984"/>
            <a:chExt cx="5832835" cy="2866772"/>
          </a:xfrm>
        </p:grpSpPr>
        <p:sp>
          <p:nvSpPr>
            <p:cNvPr id="1050794" name="文本框 117"/>
            <p:cNvSpPr txBox="1"/>
            <p:nvPr/>
          </p:nvSpPr>
          <p:spPr>
            <a:xfrm>
              <a:off x="5535891" y="2427984"/>
              <a:ext cx="5832835" cy="829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en-US" altLang="zh-CN" sz="16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2010</a:t>
              </a:r>
              <a:r>
                <a:rPr lang="zh-CN" altLang="en-US" sz="16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年</a:t>
              </a:r>
              <a:r>
                <a:rPr lang="en-US" altLang="zh-CN" sz="16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10</a:t>
              </a:r>
              <a:r>
                <a:rPr lang="zh-CN" altLang="en-US" sz="16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月</a:t>
              </a:r>
              <a:r>
                <a:rPr lang="en-US" altLang="zh-CN" sz="16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-</a:t>
              </a:r>
              <a:r>
                <a:rPr lang="zh-CN" altLang="en-US" sz="16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美国心脏协会（</a:t>
              </a:r>
              <a:r>
                <a:rPr lang="en-US" altLang="zh-CN" sz="16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AHA</a:t>
              </a:r>
              <a:r>
                <a:rPr lang="zh-CN" altLang="en-US" sz="16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）公布心肺复苏</a:t>
              </a:r>
              <a:r>
                <a:rPr lang="en-US" altLang="zh-CN" sz="16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(CPR</a:t>
              </a:r>
              <a:r>
                <a:rPr lang="zh-CN" altLang="en-US" sz="16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）指南，</a:t>
              </a:r>
              <a:r>
                <a:rPr lang="en-US" altLang="zh-CN" sz="16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 </a:t>
              </a:r>
              <a:r>
                <a:rPr lang="zh-CN" altLang="en-US" sz="16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从原来的 </a:t>
              </a:r>
              <a:r>
                <a:rPr lang="en-US" altLang="zh-CN" sz="16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A-B-C</a:t>
              </a:r>
              <a:r>
                <a:rPr lang="zh-CN" altLang="en-US" sz="16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改为</a:t>
              </a:r>
              <a:r>
                <a:rPr lang="en-US" altLang="zh-CN" sz="1600" dirty="0">
                  <a:solidFill>
                    <a:srgbClr val="FF0000"/>
                  </a:solidFill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C-A-B</a:t>
              </a:r>
              <a:r>
                <a:rPr lang="zh-CN" altLang="en-US" sz="16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。</a:t>
              </a:r>
              <a:endParaRPr lang="zh-CN" altLang="en-US" sz="1600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endParaRPr>
            </a:p>
          </p:txBody>
        </p:sp>
        <p:sp>
          <p:nvSpPr>
            <p:cNvPr id="1050795" name="文本框 118"/>
            <p:cNvSpPr txBox="1"/>
            <p:nvPr/>
          </p:nvSpPr>
          <p:spPr>
            <a:xfrm>
              <a:off x="5535891" y="4095876"/>
              <a:ext cx="5775313" cy="1198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是指对心跳、呼吸骤停的患者采取紧急抢救措施（人工呼吸、心脏按压、快速除颤等）使其循环、呼吸和大脑功能得以部分恢复的急救技术</a:t>
              </a:r>
              <a:endParaRPr lang="zh-CN" altLang="en-US" sz="1600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endParaRPr>
            </a:p>
          </p:txBody>
        </p:sp>
      </p:grpSp>
      <p:pic>
        <p:nvPicPr>
          <p:cNvPr id="1073742850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933430" y="80645"/>
            <a:ext cx="1123315" cy="1123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592695" y="330200"/>
            <a:ext cx="3449320" cy="873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280670"/>
            <a:r>
              <a:rPr lang="en-US" altLang="zh-CN" sz="2400" b="1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武汉经济技术开发区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80670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（汉南区）人民医院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24145" y="59410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99" name="矩形: 圆角 14"/>
          <p:cNvSpPr/>
          <p:nvPr/>
        </p:nvSpPr>
        <p:spPr>
          <a:xfrm>
            <a:off x="0" y="2159451"/>
            <a:ext cx="5676900" cy="1289113"/>
          </a:xfrm>
          <a:prstGeom prst="roundRect">
            <a:avLst>
              <a:gd name="adj" fmla="val 0"/>
            </a:avLst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50800" name="矩形 3"/>
          <p:cNvSpPr/>
          <p:nvPr/>
        </p:nvSpPr>
        <p:spPr>
          <a:xfrm>
            <a:off x="0" y="0"/>
            <a:ext cx="12192000" cy="1053296"/>
          </a:xfrm>
          <a:prstGeom prst="rect">
            <a:avLst/>
          </a:prstGeom>
          <a:gradFill flip="none" rotWithShape="1">
            <a:gsLst>
              <a:gs pos="0">
                <a:srgbClr val="E2F4F6"/>
              </a:gs>
              <a:gs pos="24000">
                <a:srgbClr val="E2F4F6">
                  <a:alpha val="50000"/>
                </a:srgbClr>
              </a:gs>
              <a:gs pos="99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50801" name="椭圆 4"/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solidFill>
            <a:srgbClr val="F528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p>
            <a:pPr algn="ctr"/>
            <a:endParaRPr lang="zh-CN" altLang="en-US" sz="109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050802" name="椭圆 5"/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1050803" name="椭圆 6"/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solidFill>
            <a:srgbClr val="F528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endParaRPr kumimoji="0" lang="zh-CN" altLang="en-US" sz="10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50804" name="椭圆 7"/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1050805" name="矩形 8"/>
          <p:cNvSpPr/>
          <p:nvPr/>
        </p:nvSpPr>
        <p:spPr>
          <a:xfrm>
            <a:off x="1563899" y="334908"/>
            <a:ext cx="4450401" cy="4616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dirty="0">
                <a:latin typeface="汉仪大黑简" panose="02010609000101010101" pitchFamily="49" charset="-122"/>
                <a:ea typeface="汉仪大黑简" panose="02010609000101010101" pitchFamily="49" charset="-122"/>
                <a:cs typeface="阿里巴巴普惠体 H" panose="00020600040101010101" pitchFamily="18" charset="-122"/>
                <a:sym typeface="汉仪大黑简" panose="02010609000101010101" pitchFamily="49" charset="-122"/>
              </a:rPr>
              <a:t>心肺复苏操作方法</a:t>
            </a:r>
            <a:endParaRPr lang="zh-CN" altLang="en-US" sz="2400" dirty="0">
              <a:latin typeface="汉仪大黑简" panose="02010609000101010101" pitchFamily="49" charset="-122"/>
              <a:ea typeface="汉仪大黑简" panose="02010609000101010101" pitchFamily="49" charset="-122"/>
              <a:cs typeface="阿里巴巴普惠体 H" panose="00020600040101010101" pitchFamily="18" charset="-122"/>
              <a:sym typeface="汉仪大黑简" panose="02010609000101010101" pitchFamily="49" charset="-122"/>
            </a:endParaRPr>
          </a:p>
        </p:txBody>
      </p:sp>
      <p:sp>
        <p:nvSpPr>
          <p:cNvPr id="1050808" name="图形 17"/>
          <p:cNvSpPr/>
          <p:nvPr/>
        </p:nvSpPr>
        <p:spPr>
          <a:xfrm>
            <a:off x="1060429" y="415306"/>
            <a:ext cx="321477" cy="297072"/>
          </a:xfrm>
          <a:custGeom>
            <a:avLst/>
            <a:gdLst>
              <a:gd name="connsiteX0" fmla="*/ 1455022 w 1673222"/>
              <a:gd name="connsiteY0" fmla="*/ 239824 h 1546197"/>
              <a:gd name="connsiteX1" fmla="*/ 1136763 w 1673222"/>
              <a:gd name="connsiteY1" fmla="*/ 239824 h 1546197"/>
              <a:gd name="connsiteX2" fmla="*/ 1136763 w 1673222"/>
              <a:gd name="connsiteY2" fmla="*/ 183219 h 1546197"/>
              <a:gd name="connsiteX3" fmla="*/ 1083225 w 1673222"/>
              <a:gd name="connsiteY3" fmla="*/ 53925 h 1546197"/>
              <a:gd name="connsiteX4" fmla="*/ 1083225 w 1673222"/>
              <a:gd name="connsiteY4" fmla="*/ 53925 h 1546197"/>
              <a:gd name="connsiteX5" fmla="*/ 954763 w 1673222"/>
              <a:gd name="connsiteY5" fmla="*/ 0 h 1546197"/>
              <a:gd name="connsiteX6" fmla="*/ 718875 w 1673222"/>
              <a:gd name="connsiteY6" fmla="*/ 0 h 1546197"/>
              <a:gd name="connsiteX7" fmla="*/ 589580 w 1673222"/>
              <a:gd name="connsiteY7" fmla="*/ 53925 h 1546197"/>
              <a:gd name="connsiteX8" fmla="*/ 589580 w 1673222"/>
              <a:gd name="connsiteY8" fmla="*/ 53925 h 1546197"/>
              <a:gd name="connsiteX9" fmla="*/ 535623 w 1673222"/>
              <a:gd name="connsiteY9" fmla="*/ 183219 h 1546197"/>
              <a:gd name="connsiteX10" fmla="*/ 535623 w 1673222"/>
              <a:gd name="connsiteY10" fmla="*/ 239824 h 1546197"/>
              <a:gd name="connsiteX11" fmla="*/ 217787 w 1673222"/>
              <a:gd name="connsiteY11" fmla="*/ 239824 h 1546197"/>
              <a:gd name="connsiteX12" fmla="*/ 0 w 1673222"/>
              <a:gd name="connsiteY12" fmla="*/ 457608 h 1546197"/>
              <a:gd name="connsiteX13" fmla="*/ 0 w 1673222"/>
              <a:gd name="connsiteY13" fmla="*/ 1327783 h 1546197"/>
              <a:gd name="connsiteX14" fmla="*/ 217787 w 1673222"/>
              <a:gd name="connsiteY14" fmla="*/ 1546197 h 1546197"/>
              <a:gd name="connsiteX15" fmla="*/ 1455022 w 1673222"/>
              <a:gd name="connsiteY15" fmla="*/ 1546197 h 1546197"/>
              <a:gd name="connsiteX16" fmla="*/ 1673223 w 1673222"/>
              <a:gd name="connsiteY16" fmla="*/ 1327783 h 1546197"/>
              <a:gd name="connsiteX17" fmla="*/ 1673223 w 1673222"/>
              <a:gd name="connsiteY17" fmla="*/ 457608 h 1546197"/>
              <a:gd name="connsiteX18" fmla="*/ 1455022 w 1673222"/>
              <a:gd name="connsiteY18" fmla="*/ 239824 h 1546197"/>
              <a:gd name="connsiteX19" fmla="*/ 1455022 w 1673222"/>
              <a:gd name="connsiteY19" fmla="*/ 239824 h 1546197"/>
              <a:gd name="connsiteX20" fmla="*/ 613879 w 1673222"/>
              <a:gd name="connsiteY20" fmla="*/ 183219 h 1546197"/>
              <a:gd name="connsiteX21" fmla="*/ 613879 w 1673222"/>
              <a:gd name="connsiteY21" fmla="*/ 183219 h 1546197"/>
              <a:gd name="connsiteX22" fmla="*/ 643961 w 1673222"/>
              <a:gd name="connsiteY22" fmla="*/ 108267 h 1546197"/>
              <a:gd name="connsiteX23" fmla="*/ 644723 w 1673222"/>
              <a:gd name="connsiteY23" fmla="*/ 108267 h 1546197"/>
              <a:gd name="connsiteX24" fmla="*/ 718873 w 1673222"/>
              <a:gd name="connsiteY24" fmla="*/ 77181 h 1546197"/>
              <a:gd name="connsiteX25" fmla="*/ 954765 w 1673222"/>
              <a:gd name="connsiteY25" fmla="*/ 77181 h 1546197"/>
              <a:gd name="connsiteX26" fmla="*/ 1029260 w 1673222"/>
              <a:gd name="connsiteY26" fmla="*/ 108267 h 1546197"/>
              <a:gd name="connsiteX27" fmla="*/ 1060176 w 1673222"/>
              <a:gd name="connsiteY27" fmla="*/ 183219 h 1546197"/>
              <a:gd name="connsiteX28" fmla="*/ 1060176 w 1673222"/>
              <a:gd name="connsiteY28" fmla="*/ 239824 h 1546197"/>
              <a:gd name="connsiteX29" fmla="*/ 613879 w 1673222"/>
              <a:gd name="connsiteY29" fmla="*/ 239824 h 1546197"/>
              <a:gd name="connsiteX30" fmla="*/ 613879 w 1673222"/>
              <a:gd name="connsiteY30" fmla="*/ 183219 h 1546197"/>
              <a:gd name="connsiteX31" fmla="*/ 613879 w 1673222"/>
              <a:gd name="connsiteY31" fmla="*/ 183219 h 1546197"/>
              <a:gd name="connsiteX32" fmla="*/ 1544347 w 1673222"/>
              <a:gd name="connsiteY32" fmla="*/ 1327783 h 1546197"/>
              <a:gd name="connsiteX33" fmla="*/ 1544347 w 1673222"/>
              <a:gd name="connsiteY33" fmla="*/ 1327783 h 1546197"/>
              <a:gd name="connsiteX34" fmla="*/ 1455020 w 1673222"/>
              <a:gd name="connsiteY34" fmla="*/ 1416903 h 1546197"/>
              <a:gd name="connsiteX35" fmla="*/ 217787 w 1673222"/>
              <a:gd name="connsiteY35" fmla="*/ 1416903 h 1546197"/>
              <a:gd name="connsiteX36" fmla="*/ 128877 w 1673222"/>
              <a:gd name="connsiteY36" fmla="*/ 1327783 h 1546197"/>
              <a:gd name="connsiteX37" fmla="*/ 128877 w 1673222"/>
              <a:gd name="connsiteY37" fmla="*/ 457608 h 1546197"/>
              <a:gd name="connsiteX38" fmla="*/ 217787 w 1673222"/>
              <a:gd name="connsiteY38" fmla="*/ 369117 h 1546197"/>
              <a:gd name="connsiteX39" fmla="*/ 1455022 w 1673222"/>
              <a:gd name="connsiteY39" fmla="*/ 369117 h 1546197"/>
              <a:gd name="connsiteX40" fmla="*/ 1544349 w 1673222"/>
              <a:gd name="connsiteY40" fmla="*/ 457608 h 1546197"/>
              <a:gd name="connsiteX41" fmla="*/ 1544349 w 1673222"/>
              <a:gd name="connsiteY41" fmla="*/ 1327783 h 1546197"/>
              <a:gd name="connsiteX42" fmla="*/ 1544347 w 1673222"/>
              <a:gd name="connsiteY42" fmla="*/ 1327783 h 1546197"/>
              <a:gd name="connsiteX43" fmla="*/ 1197687 w 1673222"/>
              <a:gd name="connsiteY43" fmla="*/ 739031 h 1546197"/>
              <a:gd name="connsiteX44" fmla="*/ 1197687 w 1673222"/>
              <a:gd name="connsiteY44" fmla="*/ 739031 h 1546197"/>
              <a:gd name="connsiteX45" fmla="*/ 990209 w 1673222"/>
              <a:gd name="connsiteY45" fmla="*/ 739031 h 1546197"/>
              <a:gd name="connsiteX46" fmla="*/ 990209 w 1673222"/>
              <a:gd name="connsiteY46" fmla="*/ 532560 h 1546197"/>
              <a:gd name="connsiteX47" fmla="*/ 951492 w 1673222"/>
              <a:gd name="connsiteY47" fmla="*/ 493431 h 1546197"/>
              <a:gd name="connsiteX48" fmla="*/ 721313 w 1673222"/>
              <a:gd name="connsiteY48" fmla="*/ 493431 h 1546197"/>
              <a:gd name="connsiteX49" fmla="*/ 683438 w 1673222"/>
              <a:gd name="connsiteY49" fmla="*/ 532560 h 1546197"/>
              <a:gd name="connsiteX50" fmla="*/ 683438 w 1673222"/>
              <a:gd name="connsiteY50" fmla="*/ 739031 h 1546197"/>
              <a:gd name="connsiteX51" fmla="*/ 475957 w 1673222"/>
              <a:gd name="connsiteY51" fmla="*/ 739031 h 1546197"/>
              <a:gd name="connsiteX52" fmla="*/ 437241 w 1673222"/>
              <a:gd name="connsiteY52" fmla="*/ 777954 h 1546197"/>
              <a:gd name="connsiteX53" fmla="*/ 437241 w 1673222"/>
              <a:gd name="connsiteY53" fmla="*/ 1008065 h 1546197"/>
              <a:gd name="connsiteX54" fmla="*/ 475957 w 1673222"/>
              <a:gd name="connsiteY54" fmla="*/ 1046984 h 1546197"/>
              <a:gd name="connsiteX55" fmla="*/ 683438 w 1673222"/>
              <a:gd name="connsiteY55" fmla="*/ 1046984 h 1546197"/>
              <a:gd name="connsiteX56" fmla="*/ 683438 w 1673222"/>
              <a:gd name="connsiteY56" fmla="*/ 1254260 h 1546197"/>
              <a:gd name="connsiteX57" fmla="*/ 721313 w 1673222"/>
              <a:gd name="connsiteY57" fmla="*/ 1292554 h 1546197"/>
              <a:gd name="connsiteX58" fmla="*/ 951492 w 1673222"/>
              <a:gd name="connsiteY58" fmla="*/ 1292554 h 1546197"/>
              <a:gd name="connsiteX59" fmla="*/ 990209 w 1673222"/>
              <a:gd name="connsiteY59" fmla="*/ 1254260 h 1546197"/>
              <a:gd name="connsiteX60" fmla="*/ 990209 w 1673222"/>
              <a:gd name="connsiteY60" fmla="*/ 1046982 h 1546197"/>
              <a:gd name="connsiteX61" fmla="*/ 1197687 w 1673222"/>
              <a:gd name="connsiteY61" fmla="*/ 1046982 h 1546197"/>
              <a:gd name="connsiteX62" fmla="*/ 1236400 w 1673222"/>
              <a:gd name="connsiteY62" fmla="*/ 1008063 h 1546197"/>
              <a:gd name="connsiteX63" fmla="*/ 1236400 w 1673222"/>
              <a:gd name="connsiteY63" fmla="*/ 777954 h 1546197"/>
              <a:gd name="connsiteX64" fmla="*/ 1197687 w 1673222"/>
              <a:gd name="connsiteY64" fmla="*/ 739031 h 1546197"/>
              <a:gd name="connsiteX65" fmla="*/ 1197687 w 1673222"/>
              <a:gd name="connsiteY65" fmla="*/ 739031 h 1546197"/>
              <a:gd name="connsiteX66" fmla="*/ 1158973 w 1673222"/>
              <a:gd name="connsiteY66" fmla="*/ 970190 h 1546197"/>
              <a:gd name="connsiteX67" fmla="*/ 1158973 w 1673222"/>
              <a:gd name="connsiteY67" fmla="*/ 970190 h 1546197"/>
              <a:gd name="connsiteX68" fmla="*/ 951492 w 1673222"/>
              <a:gd name="connsiteY68" fmla="*/ 970190 h 1546197"/>
              <a:gd name="connsiteX69" fmla="*/ 913619 w 1673222"/>
              <a:gd name="connsiteY69" fmla="*/ 1008065 h 1546197"/>
              <a:gd name="connsiteX70" fmla="*/ 913619 w 1673222"/>
              <a:gd name="connsiteY70" fmla="*/ 1215615 h 1546197"/>
              <a:gd name="connsiteX71" fmla="*/ 760023 w 1673222"/>
              <a:gd name="connsiteY71" fmla="*/ 1215615 h 1546197"/>
              <a:gd name="connsiteX72" fmla="*/ 760023 w 1673222"/>
              <a:gd name="connsiteY72" fmla="*/ 1008065 h 1546197"/>
              <a:gd name="connsiteX73" fmla="*/ 721313 w 1673222"/>
              <a:gd name="connsiteY73" fmla="*/ 970190 h 1546197"/>
              <a:gd name="connsiteX74" fmla="*/ 513832 w 1673222"/>
              <a:gd name="connsiteY74" fmla="*/ 970190 h 1546197"/>
              <a:gd name="connsiteX75" fmla="*/ 513832 w 1673222"/>
              <a:gd name="connsiteY75" fmla="*/ 816632 h 1546197"/>
              <a:gd name="connsiteX76" fmla="*/ 721313 w 1673222"/>
              <a:gd name="connsiteY76" fmla="*/ 816632 h 1546197"/>
              <a:gd name="connsiteX77" fmla="*/ 760023 w 1673222"/>
              <a:gd name="connsiteY77" fmla="*/ 777954 h 1546197"/>
              <a:gd name="connsiteX78" fmla="*/ 760023 w 1673222"/>
              <a:gd name="connsiteY78" fmla="*/ 571062 h 1546197"/>
              <a:gd name="connsiteX79" fmla="*/ 913619 w 1673222"/>
              <a:gd name="connsiteY79" fmla="*/ 571062 h 1546197"/>
              <a:gd name="connsiteX80" fmla="*/ 913619 w 1673222"/>
              <a:gd name="connsiteY80" fmla="*/ 777952 h 1546197"/>
              <a:gd name="connsiteX81" fmla="*/ 951492 w 1673222"/>
              <a:gd name="connsiteY81" fmla="*/ 816630 h 1546197"/>
              <a:gd name="connsiteX82" fmla="*/ 1158973 w 1673222"/>
              <a:gd name="connsiteY82" fmla="*/ 816630 h 1546197"/>
              <a:gd name="connsiteX83" fmla="*/ 1158973 w 1673222"/>
              <a:gd name="connsiteY83" fmla="*/ 970190 h 1546197"/>
              <a:gd name="connsiteX84" fmla="*/ 1158973 w 1673222"/>
              <a:gd name="connsiteY84" fmla="*/ 970190 h 154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73222" h="1546197">
                <a:moveTo>
                  <a:pt x="1455022" y="239824"/>
                </a:moveTo>
                <a:lnTo>
                  <a:pt x="1136763" y="239824"/>
                </a:lnTo>
                <a:lnTo>
                  <a:pt x="1136763" y="183219"/>
                </a:lnTo>
                <a:cubicBezTo>
                  <a:pt x="1136763" y="132984"/>
                  <a:pt x="1116574" y="87276"/>
                  <a:pt x="1083225" y="53925"/>
                </a:cubicBezTo>
                <a:lnTo>
                  <a:pt x="1083225" y="53925"/>
                </a:lnTo>
                <a:cubicBezTo>
                  <a:pt x="1050289" y="20991"/>
                  <a:pt x="1004613" y="0"/>
                  <a:pt x="954763" y="0"/>
                </a:cubicBezTo>
                <a:lnTo>
                  <a:pt x="718875" y="0"/>
                </a:lnTo>
                <a:cubicBezTo>
                  <a:pt x="668606" y="0"/>
                  <a:pt x="622514" y="20993"/>
                  <a:pt x="589580" y="53925"/>
                </a:cubicBezTo>
                <a:lnTo>
                  <a:pt x="589580" y="53925"/>
                </a:lnTo>
                <a:cubicBezTo>
                  <a:pt x="557066" y="87276"/>
                  <a:pt x="535623" y="132984"/>
                  <a:pt x="535623" y="183219"/>
                </a:cubicBezTo>
                <a:lnTo>
                  <a:pt x="535623" y="239824"/>
                </a:lnTo>
                <a:lnTo>
                  <a:pt x="217787" y="239824"/>
                </a:lnTo>
                <a:cubicBezTo>
                  <a:pt x="98795" y="239824"/>
                  <a:pt x="0" y="338027"/>
                  <a:pt x="0" y="457608"/>
                </a:cubicBezTo>
                <a:lnTo>
                  <a:pt x="0" y="1327783"/>
                </a:lnTo>
                <a:cubicBezTo>
                  <a:pt x="0" y="1448023"/>
                  <a:pt x="98795" y="1546197"/>
                  <a:pt x="217787" y="1546197"/>
                </a:cubicBezTo>
                <a:lnTo>
                  <a:pt x="1455022" y="1546197"/>
                </a:lnTo>
                <a:cubicBezTo>
                  <a:pt x="1574431" y="1546197"/>
                  <a:pt x="1673223" y="1447604"/>
                  <a:pt x="1673223" y="1327783"/>
                </a:cubicBezTo>
                <a:lnTo>
                  <a:pt x="1673223" y="457608"/>
                </a:lnTo>
                <a:cubicBezTo>
                  <a:pt x="1673223" y="338618"/>
                  <a:pt x="1574429" y="239824"/>
                  <a:pt x="1455022" y="239824"/>
                </a:cubicBezTo>
                <a:lnTo>
                  <a:pt x="1455022" y="239824"/>
                </a:lnTo>
                <a:close/>
                <a:moveTo>
                  <a:pt x="613879" y="183219"/>
                </a:moveTo>
                <a:lnTo>
                  <a:pt x="613879" y="183219"/>
                </a:lnTo>
                <a:cubicBezTo>
                  <a:pt x="613879" y="153975"/>
                  <a:pt x="625787" y="127833"/>
                  <a:pt x="643961" y="108267"/>
                </a:cubicBezTo>
                <a:lnTo>
                  <a:pt x="644723" y="108267"/>
                </a:lnTo>
                <a:cubicBezTo>
                  <a:pt x="663662" y="89158"/>
                  <a:pt x="689635" y="77181"/>
                  <a:pt x="718873" y="77181"/>
                </a:cubicBezTo>
                <a:lnTo>
                  <a:pt x="954765" y="77181"/>
                </a:lnTo>
                <a:cubicBezTo>
                  <a:pt x="983586" y="77181"/>
                  <a:pt x="1009560" y="89160"/>
                  <a:pt x="1029260" y="108267"/>
                </a:cubicBezTo>
                <a:cubicBezTo>
                  <a:pt x="1048201" y="127833"/>
                  <a:pt x="1060176" y="153975"/>
                  <a:pt x="1060176" y="183219"/>
                </a:cubicBezTo>
                <a:lnTo>
                  <a:pt x="1060176" y="239824"/>
                </a:lnTo>
                <a:lnTo>
                  <a:pt x="613879" y="239824"/>
                </a:lnTo>
                <a:lnTo>
                  <a:pt x="613879" y="183219"/>
                </a:lnTo>
                <a:lnTo>
                  <a:pt x="613879" y="183219"/>
                </a:lnTo>
                <a:close/>
                <a:moveTo>
                  <a:pt x="1544347" y="1327783"/>
                </a:moveTo>
                <a:lnTo>
                  <a:pt x="1544347" y="1327783"/>
                </a:lnTo>
                <a:cubicBezTo>
                  <a:pt x="1544347" y="1377633"/>
                  <a:pt x="1504800" y="1416903"/>
                  <a:pt x="1455020" y="1416903"/>
                </a:cubicBezTo>
                <a:lnTo>
                  <a:pt x="217787" y="1416903"/>
                </a:lnTo>
                <a:cubicBezTo>
                  <a:pt x="169608" y="1416903"/>
                  <a:pt x="128877" y="1377633"/>
                  <a:pt x="128877" y="1327783"/>
                </a:cubicBezTo>
                <a:lnTo>
                  <a:pt x="128877" y="457608"/>
                </a:lnTo>
                <a:cubicBezTo>
                  <a:pt x="128877" y="408421"/>
                  <a:pt x="169191" y="369117"/>
                  <a:pt x="217787" y="369117"/>
                </a:cubicBezTo>
                <a:lnTo>
                  <a:pt x="1455022" y="369117"/>
                </a:lnTo>
                <a:cubicBezTo>
                  <a:pt x="1504801" y="369117"/>
                  <a:pt x="1544349" y="408421"/>
                  <a:pt x="1544349" y="457608"/>
                </a:cubicBezTo>
                <a:lnTo>
                  <a:pt x="1544349" y="1327783"/>
                </a:lnTo>
                <a:lnTo>
                  <a:pt x="1544347" y="1327783"/>
                </a:lnTo>
                <a:close/>
                <a:moveTo>
                  <a:pt x="1197687" y="739031"/>
                </a:moveTo>
                <a:lnTo>
                  <a:pt x="1197687" y="739031"/>
                </a:lnTo>
                <a:lnTo>
                  <a:pt x="990209" y="739031"/>
                </a:lnTo>
                <a:lnTo>
                  <a:pt x="990209" y="532560"/>
                </a:lnTo>
                <a:cubicBezTo>
                  <a:pt x="990209" y="510734"/>
                  <a:pt x="972865" y="493431"/>
                  <a:pt x="951492" y="493431"/>
                </a:cubicBezTo>
                <a:lnTo>
                  <a:pt x="721313" y="493431"/>
                </a:lnTo>
                <a:cubicBezTo>
                  <a:pt x="700358" y="493431"/>
                  <a:pt x="683438" y="510734"/>
                  <a:pt x="683438" y="532560"/>
                </a:cubicBezTo>
                <a:lnTo>
                  <a:pt x="683438" y="739031"/>
                </a:lnTo>
                <a:lnTo>
                  <a:pt x="475957" y="739031"/>
                </a:lnTo>
                <a:cubicBezTo>
                  <a:pt x="454512" y="739031"/>
                  <a:pt x="437241" y="756542"/>
                  <a:pt x="437241" y="777954"/>
                </a:cubicBezTo>
                <a:lnTo>
                  <a:pt x="437241" y="1008065"/>
                </a:lnTo>
                <a:cubicBezTo>
                  <a:pt x="437241" y="1029091"/>
                  <a:pt x="454510" y="1046984"/>
                  <a:pt x="475957" y="1046984"/>
                </a:cubicBezTo>
                <a:lnTo>
                  <a:pt x="683438" y="1046984"/>
                </a:lnTo>
                <a:lnTo>
                  <a:pt x="683438" y="1254260"/>
                </a:lnTo>
                <a:cubicBezTo>
                  <a:pt x="683438" y="1275289"/>
                  <a:pt x="700358" y="1292554"/>
                  <a:pt x="721313" y="1292554"/>
                </a:cubicBezTo>
                <a:lnTo>
                  <a:pt x="951492" y="1292554"/>
                </a:lnTo>
                <a:cubicBezTo>
                  <a:pt x="972865" y="1292554"/>
                  <a:pt x="990209" y="1275289"/>
                  <a:pt x="990209" y="1254260"/>
                </a:cubicBezTo>
                <a:lnTo>
                  <a:pt x="990209" y="1046982"/>
                </a:lnTo>
                <a:lnTo>
                  <a:pt x="1197687" y="1046982"/>
                </a:lnTo>
                <a:cubicBezTo>
                  <a:pt x="1219482" y="1046982"/>
                  <a:pt x="1236400" y="1029089"/>
                  <a:pt x="1236400" y="1008063"/>
                </a:cubicBezTo>
                <a:lnTo>
                  <a:pt x="1236400" y="777954"/>
                </a:lnTo>
                <a:cubicBezTo>
                  <a:pt x="1236400" y="756542"/>
                  <a:pt x="1219482" y="739031"/>
                  <a:pt x="1197687" y="739031"/>
                </a:cubicBezTo>
                <a:lnTo>
                  <a:pt x="1197687" y="739031"/>
                </a:lnTo>
                <a:close/>
                <a:moveTo>
                  <a:pt x="1158973" y="970190"/>
                </a:moveTo>
                <a:lnTo>
                  <a:pt x="1158973" y="970190"/>
                </a:lnTo>
                <a:lnTo>
                  <a:pt x="951492" y="970190"/>
                </a:lnTo>
                <a:cubicBezTo>
                  <a:pt x="930467" y="970190"/>
                  <a:pt x="913619" y="986691"/>
                  <a:pt x="913619" y="1008065"/>
                </a:cubicBezTo>
                <a:lnTo>
                  <a:pt x="913619" y="1215615"/>
                </a:lnTo>
                <a:lnTo>
                  <a:pt x="760023" y="1215615"/>
                </a:lnTo>
                <a:lnTo>
                  <a:pt x="760023" y="1008065"/>
                </a:lnTo>
                <a:cubicBezTo>
                  <a:pt x="760023" y="986691"/>
                  <a:pt x="742756" y="970190"/>
                  <a:pt x="721313" y="970190"/>
                </a:cubicBezTo>
                <a:lnTo>
                  <a:pt x="513832" y="970190"/>
                </a:lnTo>
                <a:lnTo>
                  <a:pt x="513832" y="816632"/>
                </a:lnTo>
                <a:lnTo>
                  <a:pt x="721313" y="816632"/>
                </a:lnTo>
                <a:cubicBezTo>
                  <a:pt x="742754" y="816632"/>
                  <a:pt x="760023" y="798948"/>
                  <a:pt x="760023" y="777954"/>
                </a:cubicBezTo>
                <a:lnTo>
                  <a:pt x="760023" y="571062"/>
                </a:lnTo>
                <a:lnTo>
                  <a:pt x="913619" y="571062"/>
                </a:lnTo>
                <a:lnTo>
                  <a:pt x="913619" y="777952"/>
                </a:lnTo>
                <a:cubicBezTo>
                  <a:pt x="913619" y="798946"/>
                  <a:pt x="930467" y="816630"/>
                  <a:pt x="951492" y="816630"/>
                </a:cubicBezTo>
                <a:lnTo>
                  <a:pt x="1158973" y="816630"/>
                </a:lnTo>
                <a:lnTo>
                  <a:pt x="1158973" y="970190"/>
                </a:lnTo>
                <a:lnTo>
                  <a:pt x="1158973" y="970190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1050809" name="文本框 12"/>
          <p:cNvSpPr txBox="1"/>
          <p:nvPr/>
        </p:nvSpPr>
        <p:spPr>
          <a:xfrm>
            <a:off x="1381906" y="2573025"/>
            <a:ext cx="3076972" cy="4616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400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汉仪雅酷黑 75W" panose="020B0804020202020204" pitchFamily="34" charset="-122"/>
              </a:rPr>
              <a:t>基础生命支持</a:t>
            </a:r>
            <a:r>
              <a:rPr lang="en-US" altLang="zh-CN" sz="2400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汉仪雅酷黑 75W" panose="020B0804020202020204" pitchFamily="34" charset="-122"/>
              </a:rPr>
              <a:t>(BLS)</a:t>
            </a:r>
            <a:endParaRPr lang="en-US" altLang="zh-CN" sz="2400" dirty="0">
              <a:solidFill>
                <a:schemeClr val="bg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sym typeface="汉仪雅酷黑 75W" panose="020B0804020202020204" pitchFamily="34" charset="-122"/>
            </a:endParaRPr>
          </a:p>
        </p:txBody>
      </p:sp>
      <p:sp>
        <p:nvSpPr>
          <p:cNvPr id="1050810" name="文本框 18"/>
          <p:cNvSpPr txBox="1">
            <a:spLocks noChangeArrowheads="1"/>
          </p:cNvSpPr>
          <p:nvPr/>
        </p:nvSpPr>
        <p:spPr bwMode="auto">
          <a:xfrm>
            <a:off x="1381906" y="3613288"/>
            <a:ext cx="3155411" cy="1516372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6" rIns="68573" bIns="3428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>
                <a:latin typeface="汉仪旗黑-50S" panose="00020600040101010101" pitchFamily="18" charset="-122"/>
                <a:ea typeface="汉仪旗黑-50S" panose="00020600040101010101" pitchFamily="18" charset="-122"/>
                <a:cs typeface="+mn-ea"/>
                <a:sym typeface="汉仪旗黑-50S" panose="00020600040101010101" pitchFamily="18" charset="-122"/>
              </a:rPr>
              <a:t>心肺复苏（</a:t>
            </a:r>
            <a:r>
              <a:rPr lang="en-US" altLang="zh-CN" sz="1400" dirty="0">
                <a:latin typeface="汉仪旗黑-50S" panose="00020600040101010101" pitchFamily="18" charset="-122"/>
                <a:ea typeface="汉仪旗黑-50S" panose="00020600040101010101" pitchFamily="18" charset="-122"/>
                <a:cs typeface="+mn-ea"/>
                <a:sym typeface="汉仪旗黑-50S" panose="00020600040101010101" pitchFamily="18" charset="-122"/>
              </a:rPr>
              <a:t>CPR</a:t>
            </a:r>
            <a:r>
              <a:rPr lang="zh-CN" altLang="en-US" sz="1400" dirty="0">
                <a:latin typeface="汉仪旗黑-50S" panose="00020600040101010101" pitchFamily="18" charset="-122"/>
                <a:ea typeface="汉仪旗黑-50S" panose="00020600040101010101" pitchFamily="18" charset="-122"/>
                <a:cs typeface="+mn-ea"/>
                <a:sym typeface="汉仪旗黑-50S" panose="00020600040101010101" pitchFamily="18" charset="-122"/>
              </a:rPr>
              <a:t>）</a:t>
            </a:r>
            <a:endParaRPr lang="en-US" altLang="zh-CN" sz="1400" dirty="0">
              <a:latin typeface="汉仪旗黑-50S" panose="00020600040101010101" pitchFamily="18" charset="-122"/>
              <a:ea typeface="汉仪旗黑-50S" panose="00020600040101010101" pitchFamily="18" charset="-122"/>
              <a:cs typeface="+mn-ea"/>
              <a:sym typeface="汉仪旗黑-50S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latin typeface="汉仪旗黑-50S" panose="00020600040101010101" pitchFamily="18" charset="-122"/>
                <a:ea typeface="汉仪旗黑-50S" panose="00020600040101010101" pitchFamily="18" charset="-122"/>
                <a:cs typeface="+mn-ea"/>
                <a:sym typeface="汉仪旗黑-50S" panose="00020600040101010101" pitchFamily="18" charset="-122"/>
              </a:rPr>
              <a:t>胸部按压（</a:t>
            </a:r>
            <a:r>
              <a:rPr lang="en-US" altLang="zh-CN" sz="1400" dirty="0">
                <a:latin typeface="汉仪旗黑-50S" panose="00020600040101010101" pitchFamily="18" charset="-122"/>
                <a:ea typeface="汉仪旗黑-50S" panose="00020600040101010101" pitchFamily="18" charset="-122"/>
                <a:cs typeface="+mn-ea"/>
                <a:sym typeface="汉仪旗黑-50S" panose="00020600040101010101" pitchFamily="18" charset="-122"/>
              </a:rPr>
              <a:t>C</a:t>
            </a:r>
            <a:r>
              <a:rPr lang="zh-CN" altLang="en-US" sz="1400" dirty="0">
                <a:latin typeface="汉仪旗黑-50S" panose="00020600040101010101" pitchFamily="18" charset="-122"/>
                <a:ea typeface="汉仪旗黑-50S" panose="00020600040101010101" pitchFamily="18" charset="-122"/>
                <a:cs typeface="+mn-ea"/>
                <a:sym typeface="汉仪旗黑-50S" panose="00020600040101010101" pitchFamily="18" charset="-122"/>
              </a:rPr>
              <a:t>，</a:t>
            </a:r>
            <a:r>
              <a:rPr lang="en-US" altLang="zh-CN" sz="1400" dirty="0">
                <a:latin typeface="汉仪旗黑-50S" panose="00020600040101010101" pitchFamily="18" charset="-122"/>
                <a:ea typeface="汉仪旗黑-50S" panose="00020600040101010101" pitchFamily="18" charset="-122"/>
                <a:cs typeface="+mn-ea"/>
                <a:sym typeface="汉仪旗黑-50S" panose="00020600040101010101" pitchFamily="18" charset="-122"/>
              </a:rPr>
              <a:t>compression</a:t>
            </a:r>
            <a:r>
              <a:rPr lang="zh-CN" altLang="en-US" sz="1400" dirty="0">
                <a:latin typeface="汉仪旗黑-50S" panose="00020600040101010101" pitchFamily="18" charset="-122"/>
                <a:ea typeface="汉仪旗黑-50S" panose="00020600040101010101" pitchFamily="18" charset="-122"/>
                <a:cs typeface="+mn-ea"/>
                <a:sym typeface="汉仪旗黑-50S" panose="00020600040101010101" pitchFamily="18" charset="-122"/>
              </a:rPr>
              <a:t>）</a:t>
            </a:r>
            <a:endParaRPr lang="zh-CN" altLang="en-US" sz="1400" dirty="0">
              <a:latin typeface="汉仪旗黑-50S" panose="00020600040101010101" pitchFamily="18" charset="-122"/>
              <a:ea typeface="汉仪旗黑-50S" panose="00020600040101010101" pitchFamily="18" charset="-122"/>
              <a:cs typeface="+mn-ea"/>
              <a:sym typeface="汉仪旗黑-50S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latin typeface="汉仪旗黑-50S" panose="00020600040101010101" pitchFamily="18" charset="-122"/>
                <a:ea typeface="汉仪旗黑-50S" panose="00020600040101010101" pitchFamily="18" charset="-122"/>
                <a:cs typeface="+mn-ea"/>
                <a:sym typeface="汉仪旗黑-50S" panose="00020600040101010101" pitchFamily="18" charset="-122"/>
              </a:rPr>
              <a:t>开放气道（</a:t>
            </a:r>
            <a:r>
              <a:rPr lang="en-US" altLang="zh-CN" sz="1400" dirty="0">
                <a:latin typeface="汉仪旗黑-50S" panose="00020600040101010101" pitchFamily="18" charset="-122"/>
                <a:ea typeface="汉仪旗黑-50S" panose="00020600040101010101" pitchFamily="18" charset="-122"/>
                <a:cs typeface="+mn-ea"/>
                <a:sym typeface="汉仪旗黑-50S" panose="00020600040101010101" pitchFamily="18" charset="-122"/>
              </a:rPr>
              <a:t>A</a:t>
            </a:r>
            <a:r>
              <a:rPr lang="zh-CN" altLang="en-US" sz="1400" dirty="0">
                <a:latin typeface="汉仪旗黑-50S" panose="00020600040101010101" pitchFamily="18" charset="-122"/>
                <a:ea typeface="汉仪旗黑-50S" panose="00020600040101010101" pitchFamily="18" charset="-122"/>
                <a:cs typeface="+mn-ea"/>
                <a:sym typeface="汉仪旗黑-50S" panose="00020600040101010101" pitchFamily="18" charset="-122"/>
              </a:rPr>
              <a:t>，</a:t>
            </a:r>
            <a:r>
              <a:rPr lang="en-US" altLang="zh-CN" sz="1400" dirty="0">
                <a:latin typeface="汉仪旗黑-50S" panose="00020600040101010101" pitchFamily="18" charset="-122"/>
                <a:ea typeface="汉仪旗黑-50S" panose="00020600040101010101" pitchFamily="18" charset="-122"/>
                <a:cs typeface="+mn-ea"/>
                <a:sym typeface="汉仪旗黑-50S" panose="00020600040101010101" pitchFamily="18" charset="-122"/>
              </a:rPr>
              <a:t>airway</a:t>
            </a:r>
            <a:r>
              <a:rPr lang="zh-CN" altLang="en-US" sz="1400" dirty="0">
                <a:latin typeface="汉仪旗黑-50S" panose="00020600040101010101" pitchFamily="18" charset="-122"/>
                <a:ea typeface="汉仪旗黑-50S" panose="00020600040101010101" pitchFamily="18" charset="-122"/>
                <a:cs typeface="+mn-ea"/>
                <a:sym typeface="汉仪旗黑-50S" panose="00020600040101010101" pitchFamily="18" charset="-122"/>
              </a:rPr>
              <a:t>）</a:t>
            </a:r>
            <a:endParaRPr lang="en-US" altLang="zh-CN" sz="1400" dirty="0">
              <a:latin typeface="汉仪旗黑-50S" panose="00020600040101010101" pitchFamily="18" charset="-122"/>
              <a:ea typeface="汉仪旗黑-50S" panose="00020600040101010101" pitchFamily="18" charset="-122"/>
              <a:cs typeface="+mn-ea"/>
              <a:sym typeface="汉仪旗黑-50S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latin typeface="汉仪旗黑-50S" panose="00020600040101010101" pitchFamily="18" charset="-122"/>
                <a:ea typeface="汉仪旗黑-50S" panose="00020600040101010101" pitchFamily="18" charset="-122"/>
                <a:cs typeface="+mn-ea"/>
                <a:sym typeface="汉仪旗黑-50S" panose="00020600040101010101" pitchFamily="18" charset="-122"/>
              </a:rPr>
              <a:t>人工呼吸（</a:t>
            </a:r>
            <a:r>
              <a:rPr lang="en-US" altLang="zh-CN" sz="1400" dirty="0">
                <a:latin typeface="汉仪旗黑-50S" panose="00020600040101010101" pitchFamily="18" charset="-122"/>
                <a:ea typeface="汉仪旗黑-50S" panose="00020600040101010101" pitchFamily="18" charset="-122"/>
                <a:cs typeface="+mn-ea"/>
                <a:sym typeface="汉仪旗黑-50S" panose="00020600040101010101" pitchFamily="18" charset="-122"/>
              </a:rPr>
              <a:t>B</a:t>
            </a:r>
            <a:r>
              <a:rPr lang="zh-CN" altLang="en-US" sz="1400" dirty="0">
                <a:latin typeface="汉仪旗黑-50S" panose="00020600040101010101" pitchFamily="18" charset="-122"/>
                <a:ea typeface="汉仪旗黑-50S" panose="00020600040101010101" pitchFamily="18" charset="-122"/>
                <a:cs typeface="+mn-ea"/>
                <a:sym typeface="汉仪旗黑-50S" panose="00020600040101010101" pitchFamily="18" charset="-122"/>
              </a:rPr>
              <a:t>，</a:t>
            </a:r>
            <a:r>
              <a:rPr lang="en-US" altLang="zh-CN" sz="1400" dirty="0">
                <a:latin typeface="汉仪旗黑-50S" panose="00020600040101010101" pitchFamily="18" charset="-122"/>
                <a:ea typeface="汉仪旗黑-50S" panose="00020600040101010101" pitchFamily="18" charset="-122"/>
                <a:cs typeface="+mn-ea"/>
                <a:sym typeface="汉仪旗黑-50S" panose="00020600040101010101" pitchFamily="18" charset="-122"/>
              </a:rPr>
              <a:t>breathing</a:t>
            </a:r>
            <a:r>
              <a:rPr lang="zh-CN" altLang="en-US" sz="1400" dirty="0">
                <a:latin typeface="汉仪旗黑-50S" panose="00020600040101010101" pitchFamily="18" charset="-122"/>
                <a:ea typeface="汉仪旗黑-50S" panose="00020600040101010101" pitchFamily="18" charset="-122"/>
                <a:cs typeface="+mn-ea"/>
                <a:sym typeface="汉仪旗黑-50S" panose="00020600040101010101" pitchFamily="18" charset="-122"/>
              </a:rPr>
              <a:t>）</a:t>
            </a:r>
            <a:endParaRPr lang="zh-CN" altLang="en-US" sz="1400" dirty="0">
              <a:latin typeface="汉仪旗黑-50S" panose="00020600040101010101" pitchFamily="18" charset="-122"/>
              <a:ea typeface="汉仪旗黑-50S" panose="00020600040101010101" pitchFamily="18" charset="-122"/>
              <a:cs typeface="+mn-ea"/>
              <a:sym typeface="汉仪旗黑-50S" panose="00020600040101010101" pitchFamily="18" charset="-122"/>
            </a:endParaRPr>
          </a:p>
        </p:txBody>
      </p:sp>
      <p:pic>
        <p:nvPicPr>
          <p:cNvPr id="1073742850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933430" y="80645"/>
            <a:ext cx="1123315" cy="1123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592695" y="330200"/>
            <a:ext cx="3449320" cy="873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280670"/>
            <a:r>
              <a:rPr lang="en-US" altLang="zh-CN" sz="2400" b="1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武汉经济技术开发区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80670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（汉南区）人民医院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3403" r="563"/>
          <a:stretch>
            <a:fillRect/>
          </a:stretch>
        </p:blipFill>
        <p:spPr>
          <a:xfrm>
            <a:off x="5775325" y="1967865"/>
            <a:ext cx="5833110" cy="46069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00" name="矩形 3"/>
          <p:cNvSpPr/>
          <p:nvPr/>
        </p:nvSpPr>
        <p:spPr>
          <a:xfrm>
            <a:off x="0" y="0"/>
            <a:ext cx="12192000" cy="1053296"/>
          </a:xfrm>
          <a:prstGeom prst="rect">
            <a:avLst/>
          </a:prstGeom>
          <a:gradFill flip="none" rotWithShape="1">
            <a:gsLst>
              <a:gs pos="0">
                <a:srgbClr val="E2F4F6"/>
              </a:gs>
              <a:gs pos="24000">
                <a:srgbClr val="E2F4F6">
                  <a:alpha val="50000"/>
                </a:srgbClr>
              </a:gs>
              <a:gs pos="99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50801" name="椭圆 4"/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solidFill>
            <a:srgbClr val="F528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p>
            <a:pPr algn="ctr"/>
            <a:endParaRPr lang="zh-CN" altLang="en-US" sz="109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050802" name="椭圆 5"/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1050803" name="椭圆 6"/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solidFill>
            <a:srgbClr val="F528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endParaRPr kumimoji="0" lang="zh-CN" altLang="en-US" sz="10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50804" name="椭圆 7"/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1050805" name="矩形 8"/>
          <p:cNvSpPr/>
          <p:nvPr/>
        </p:nvSpPr>
        <p:spPr>
          <a:xfrm>
            <a:off x="1563899" y="334908"/>
            <a:ext cx="4450401" cy="4616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dirty="0">
                <a:latin typeface="汉仪大黑简" panose="02010609000101010101" pitchFamily="49" charset="-122"/>
                <a:ea typeface="汉仪大黑简" panose="02010609000101010101" pitchFamily="49" charset="-122"/>
                <a:cs typeface="阿里巴巴普惠体 H" panose="00020600040101010101" pitchFamily="18" charset="-122"/>
                <a:sym typeface="汉仪大黑简" panose="02010609000101010101" pitchFamily="49" charset="-122"/>
              </a:rPr>
              <a:t>心肺复苏操作方法</a:t>
            </a:r>
            <a:endParaRPr lang="zh-CN" altLang="en-US" sz="2400" dirty="0">
              <a:latin typeface="汉仪大黑简" panose="02010609000101010101" pitchFamily="49" charset="-122"/>
              <a:ea typeface="汉仪大黑简" panose="02010609000101010101" pitchFamily="49" charset="-122"/>
              <a:cs typeface="阿里巴巴普惠体 H" panose="00020600040101010101" pitchFamily="18" charset="-122"/>
              <a:sym typeface="汉仪大黑简" panose="02010609000101010101" pitchFamily="49" charset="-122"/>
            </a:endParaRPr>
          </a:p>
        </p:txBody>
      </p:sp>
      <p:sp>
        <p:nvSpPr>
          <p:cNvPr id="1050808" name="图形 17"/>
          <p:cNvSpPr/>
          <p:nvPr/>
        </p:nvSpPr>
        <p:spPr>
          <a:xfrm>
            <a:off x="1060429" y="415306"/>
            <a:ext cx="321477" cy="297072"/>
          </a:xfrm>
          <a:custGeom>
            <a:avLst/>
            <a:gdLst>
              <a:gd name="connsiteX0" fmla="*/ 1455022 w 1673222"/>
              <a:gd name="connsiteY0" fmla="*/ 239824 h 1546197"/>
              <a:gd name="connsiteX1" fmla="*/ 1136763 w 1673222"/>
              <a:gd name="connsiteY1" fmla="*/ 239824 h 1546197"/>
              <a:gd name="connsiteX2" fmla="*/ 1136763 w 1673222"/>
              <a:gd name="connsiteY2" fmla="*/ 183219 h 1546197"/>
              <a:gd name="connsiteX3" fmla="*/ 1083225 w 1673222"/>
              <a:gd name="connsiteY3" fmla="*/ 53925 h 1546197"/>
              <a:gd name="connsiteX4" fmla="*/ 1083225 w 1673222"/>
              <a:gd name="connsiteY4" fmla="*/ 53925 h 1546197"/>
              <a:gd name="connsiteX5" fmla="*/ 954763 w 1673222"/>
              <a:gd name="connsiteY5" fmla="*/ 0 h 1546197"/>
              <a:gd name="connsiteX6" fmla="*/ 718875 w 1673222"/>
              <a:gd name="connsiteY6" fmla="*/ 0 h 1546197"/>
              <a:gd name="connsiteX7" fmla="*/ 589580 w 1673222"/>
              <a:gd name="connsiteY7" fmla="*/ 53925 h 1546197"/>
              <a:gd name="connsiteX8" fmla="*/ 589580 w 1673222"/>
              <a:gd name="connsiteY8" fmla="*/ 53925 h 1546197"/>
              <a:gd name="connsiteX9" fmla="*/ 535623 w 1673222"/>
              <a:gd name="connsiteY9" fmla="*/ 183219 h 1546197"/>
              <a:gd name="connsiteX10" fmla="*/ 535623 w 1673222"/>
              <a:gd name="connsiteY10" fmla="*/ 239824 h 1546197"/>
              <a:gd name="connsiteX11" fmla="*/ 217787 w 1673222"/>
              <a:gd name="connsiteY11" fmla="*/ 239824 h 1546197"/>
              <a:gd name="connsiteX12" fmla="*/ 0 w 1673222"/>
              <a:gd name="connsiteY12" fmla="*/ 457608 h 1546197"/>
              <a:gd name="connsiteX13" fmla="*/ 0 w 1673222"/>
              <a:gd name="connsiteY13" fmla="*/ 1327783 h 1546197"/>
              <a:gd name="connsiteX14" fmla="*/ 217787 w 1673222"/>
              <a:gd name="connsiteY14" fmla="*/ 1546197 h 1546197"/>
              <a:gd name="connsiteX15" fmla="*/ 1455022 w 1673222"/>
              <a:gd name="connsiteY15" fmla="*/ 1546197 h 1546197"/>
              <a:gd name="connsiteX16" fmla="*/ 1673223 w 1673222"/>
              <a:gd name="connsiteY16" fmla="*/ 1327783 h 1546197"/>
              <a:gd name="connsiteX17" fmla="*/ 1673223 w 1673222"/>
              <a:gd name="connsiteY17" fmla="*/ 457608 h 1546197"/>
              <a:gd name="connsiteX18" fmla="*/ 1455022 w 1673222"/>
              <a:gd name="connsiteY18" fmla="*/ 239824 h 1546197"/>
              <a:gd name="connsiteX19" fmla="*/ 1455022 w 1673222"/>
              <a:gd name="connsiteY19" fmla="*/ 239824 h 1546197"/>
              <a:gd name="connsiteX20" fmla="*/ 613879 w 1673222"/>
              <a:gd name="connsiteY20" fmla="*/ 183219 h 1546197"/>
              <a:gd name="connsiteX21" fmla="*/ 613879 w 1673222"/>
              <a:gd name="connsiteY21" fmla="*/ 183219 h 1546197"/>
              <a:gd name="connsiteX22" fmla="*/ 643961 w 1673222"/>
              <a:gd name="connsiteY22" fmla="*/ 108267 h 1546197"/>
              <a:gd name="connsiteX23" fmla="*/ 644723 w 1673222"/>
              <a:gd name="connsiteY23" fmla="*/ 108267 h 1546197"/>
              <a:gd name="connsiteX24" fmla="*/ 718873 w 1673222"/>
              <a:gd name="connsiteY24" fmla="*/ 77181 h 1546197"/>
              <a:gd name="connsiteX25" fmla="*/ 954765 w 1673222"/>
              <a:gd name="connsiteY25" fmla="*/ 77181 h 1546197"/>
              <a:gd name="connsiteX26" fmla="*/ 1029260 w 1673222"/>
              <a:gd name="connsiteY26" fmla="*/ 108267 h 1546197"/>
              <a:gd name="connsiteX27" fmla="*/ 1060176 w 1673222"/>
              <a:gd name="connsiteY27" fmla="*/ 183219 h 1546197"/>
              <a:gd name="connsiteX28" fmla="*/ 1060176 w 1673222"/>
              <a:gd name="connsiteY28" fmla="*/ 239824 h 1546197"/>
              <a:gd name="connsiteX29" fmla="*/ 613879 w 1673222"/>
              <a:gd name="connsiteY29" fmla="*/ 239824 h 1546197"/>
              <a:gd name="connsiteX30" fmla="*/ 613879 w 1673222"/>
              <a:gd name="connsiteY30" fmla="*/ 183219 h 1546197"/>
              <a:gd name="connsiteX31" fmla="*/ 613879 w 1673222"/>
              <a:gd name="connsiteY31" fmla="*/ 183219 h 1546197"/>
              <a:gd name="connsiteX32" fmla="*/ 1544347 w 1673222"/>
              <a:gd name="connsiteY32" fmla="*/ 1327783 h 1546197"/>
              <a:gd name="connsiteX33" fmla="*/ 1544347 w 1673222"/>
              <a:gd name="connsiteY33" fmla="*/ 1327783 h 1546197"/>
              <a:gd name="connsiteX34" fmla="*/ 1455020 w 1673222"/>
              <a:gd name="connsiteY34" fmla="*/ 1416903 h 1546197"/>
              <a:gd name="connsiteX35" fmla="*/ 217787 w 1673222"/>
              <a:gd name="connsiteY35" fmla="*/ 1416903 h 1546197"/>
              <a:gd name="connsiteX36" fmla="*/ 128877 w 1673222"/>
              <a:gd name="connsiteY36" fmla="*/ 1327783 h 1546197"/>
              <a:gd name="connsiteX37" fmla="*/ 128877 w 1673222"/>
              <a:gd name="connsiteY37" fmla="*/ 457608 h 1546197"/>
              <a:gd name="connsiteX38" fmla="*/ 217787 w 1673222"/>
              <a:gd name="connsiteY38" fmla="*/ 369117 h 1546197"/>
              <a:gd name="connsiteX39" fmla="*/ 1455022 w 1673222"/>
              <a:gd name="connsiteY39" fmla="*/ 369117 h 1546197"/>
              <a:gd name="connsiteX40" fmla="*/ 1544349 w 1673222"/>
              <a:gd name="connsiteY40" fmla="*/ 457608 h 1546197"/>
              <a:gd name="connsiteX41" fmla="*/ 1544349 w 1673222"/>
              <a:gd name="connsiteY41" fmla="*/ 1327783 h 1546197"/>
              <a:gd name="connsiteX42" fmla="*/ 1544347 w 1673222"/>
              <a:gd name="connsiteY42" fmla="*/ 1327783 h 1546197"/>
              <a:gd name="connsiteX43" fmla="*/ 1197687 w 1673222"/>
              <a:gd name="connsiteY43" fmla="*/ 739031 h 1546197"/>
              <a:gd name="connsiteX44" fmla="*/ 1197687 w 1673222"/>
              <a:gd name="connsiteY44" fmla="*/ 739031 h 1546197"/>
              <a:gd name="connsiteX45" fmla="*/ 990209 w 1673222"/>
              <a:gd name="connsiteY45" fmla="*/ 739031 h 1546197"/>
              <a:gd name="connsiteX46" fmla="*/ 990209 w 1673222"/>
              <a:gd name="connsiteY46" fmla="*/ 532560 h 1546197"/>
              <a:gd name="connsiteX47" fmla="*/ 951492 w 1673222"/>
              <a:gd name="connsiteY47" fmla="*/ 493431 h 1546197"/>
              <a:gd name="connsiteX48" fmla="*/ 721313 w 1673222"/>
              <a:gd name="connsiteY48" fmla="*/ 493431 h 1546197"/>
              <a:gd name="connsiteX49" fmla="*/ 683438 w 1673222"/>
              <a:gd name="connsiteY49" fmla="*/ 532560 h 1546197"/>
              <a:gd name="connsiteX50" fmla="*/ 683438 w 1673222"/>
              <a:gd name="connsiteY50" fmla="*/ 739031 h 1546197"/>
              <a:gd name="connsiteX51" fmla="*/ 475957 w 1673222"/>
              <a:gd name="connsiteY51" fmla="*/ 739031 h 1546197"/>
              <a:gd name="connsiteX52" fmla="*/ 437241 w 1673222"/>
              <a:gd name="connsiteY52" fmla="*/ 777954 h 1546197"/>
              <a:gd name="connsiteX53" fmla="*/ 437241 w 1673222"/>
              <a:gd name="connsiteY53" fmla="*/ 1008065 h 1546197"/>
              <a:gd name="connsiteX54" fmla="*/ 475957 w 1673222"/>
              <a:gd name="connsiteY54" fmla="*/ 1046984 h 1546197"/>
              <a:gd name="connsiteX55" fmla="*/ 683438 w 1673222"/>
              <a:gd name="connsiteY55" fmla="*/ 1046984 h 1546197"/>
              <a:gd name="connsiteX56" fmla="*/ 683438 w 1673222"/>
              <a:gd name="connsiteY56" fmla="*/ 1254260 h 1546197"/>
              <a:gd name="connsiteX57" fmla="*/ 721313 w 1673222"/>
              <a:gd name="connsiteY57" fmla="*/ 1292554 h 1546197"/>
              <a:gd name="connsiteX58" fmla="*/ 951492 w 1673222"/>
              <a:gd name="connsiteY58" fmla="*/ 1292554 h 1546197"/>
              <a:gd name="connsiteX59" fmla="*/ 990209 w 1673222"/>
              <a:gd name="connsiteY59" fmla="*/ 1254260 h 1546197"/>
              <a:gd name="connsiteX60" fmla="*/ 990209 w 1673222"/>
              <a:gd name="connsiteY60" fmla="*/ 1046982 h 1546197"/>
              <a:gd name="connsiteX61" fmla="*/ 1197687 w 1673222"/>
              <a:gd name="connsiteY61" fmla="*/ 1046982 h 1546197"/>
              <a:gd name="connsiteX62" fmla="*/ 1236400 w 1673222"/>
              <a:gd name="connsiteY62" fmla="*/ 1008063 h 1546197"/>
              <a:gd name="connsiteX63" fmla="*/ 1236400 w 1673222"/>
              <a:gd name="connsiteY63" fmla="*/ 777954 h 1546197"/>
              <a:gd name="connsiteX64" fmla="*/ 1197687 w 1673222"/>
              <a:gd name="connsiteY64" fmla="*/ 739031 h 1546197"/>
              <a:gd name="connsiteX65" fmla="*/ 1197687 w 1673222"/>
              <a:gd name="connsiteY65" fmla="*/ 739031 h 1546197"/>
              <a:gd name="connsiteX66" fmla="*/ 1158973 w 1673222"/>
              <a:gd name="connsiteY66" fmla="*/ 970190 h 1546197"/>
              <a:gd name="connsiteX67" fmla="*/ 1158973 w 1673222"/>
              <a:gd name="connsiteY67" fmla="*/ 970190 h 1546197"/>
              <a:gd name="connsiteX68" fmla="*/ 951492 w 1673222"/>
              <a:gd name="connsiteY68" fmla="*/ 970190 h 1546197"/>
              <a:gd name="connsiteX69" fmla="*/ 913619 w 1673222"/>
              <a:gd name="connsiteY69" fmla="*/ 1008065 h 1546197"/>
              <a:gd name="connsiteX70" fmla="*/ 913619 w 1673222"/>
              <a:gd name="connsiteY70" fmla="*/ 1215615 h 1546197"/>
              <a:gd name="connsiteX71" fmla="*/ 760023 w 1673222"/>
              <a:gd name="connsiteY71" fmla="*/ 1215615 h 1546197"/>
              <a:gd name="connsiteX72" fmla="*/ 760023 w 1673222"/>
              <a:gd name="connsiteY72" fmla="*/ 1008065 h 1546197"/>
              <a:gd name="connsiteX73" fmla="*/ 721313 w 1673222"/>
              <a:gd name="connsiteY73" fmla="*/ 970190 h 1546197"/>
              <a:gd name="connsiteX74" fmla="*/ 513832 w 1673222"/>
              <a:gd name="connsiteY74" fmla="*/ 970190 h 1546197"/>
              <a:gd name="connsiteX75" fmla="*/ 513832 w 1673222"/>
              <a:gd name="connsiteY75" fmla="*/ 816632 h 1546197"/>
              <a:gd name="connsiteX76" fmla="*/ 721313 w 1673222"/>
              <a:gd name="connsiteY76" fmla="*/ 816632 h 1546197"/>
              <a:gd name="connsiteX77" fmla="*/ 760023 w 1673222"/>
              <a:gd name="connsiteY77" fmla="*/ 777954 h 1546197"/>
              <a:gd name="connsiteX78" fmla="*/ 760023 w 1673222"/>
              <a:gd name="connsiteY78" fmla="*/ 571062 h 1546197"/>
              <a:gd name="connsiteX79" fmla="*/ 913619 w 1673222"/>
              <a:gd name="connsiteY79" fmla="*/ 571062 h 1546197"/>
              <a:gd name="connsiteX80" fmla="*/ 913619 w 1673222"/>
              <a:gd name="connsiteY80" fmla="*/ 777952 h 1546197"/>
              <a:gd name="connsiteX81" fmla="*/ 951492 w 1673222"/>
              <a:gd name="connsiteY81" fmla="*/ 816630 h 1546197"/>
              <a:gd name="connsiteX82" fmla="*/ 1158973 w 1673222"/>
              <a:gd name="connsiteY82" fmla="*/ 816630 h 1546197"/>
              <a:gd name="connsiteX83" fmla="*/ 1158973 w 1673222"/>
              <a:gd name="connsiteY83" fmla="*/ 970190 h 1546197"/>
              <a:gd name="connsiteX84" fmla="*/ 1158973 w 1673222"/>
              <a:gd name="connsiteY84" fmla="*/ 970190 h 154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73222" h="1546197">
                <a:moveTo>
                  <a:pt x="1455022" y="239824"/>
                </a:moveTo>
                <a:lnTo>
                  <a:pt x="1136763" y="239824"/>
                </a:lnTo>
                <a:lnTo>
                  <a:pt x="1136763" y="183219"/>
                </a:lnTo>
                <a:cubicBezTo>
                  <a:pt x="1136763" y="132984"/>
                  <a:pt x="1116574" y="87276"/>
                  <a:pt x="1083225" y="53925"/>
                </a:cubicBezTo>
                <a:lnTo>
                  <a:pt x="1083225" y="53925"/>
                </a:lnTo>
                <a:cubicBezTo>
                  <a:pt x="1050289" y="20991"/>
                  <a:pt x="1004613" y="0"/>
                  <a:pt x="954763" y="0"/>
                </a:cubicBezTo>
                <a:lnTo>
                  <a:pt x="718875" y="0"/>
                </a:lnTo>
                <a:cubicBezTo>
                  <a:pt x="668606" y="0"/>
                  <a:pt x="622514" y="20993"/>
                  <a:pt x="589580" y="53925"/>
                </a:cubicBezTo>
                <a:lnTo>
                  <a:pt x="589580" y="53925"/>
                </a:lnTo>
                <a:cubicBezTo>
                  <a:pt x="557066" y="87276"/>
                  <a:pt x="535623" y="132984"/>
                  <a:pt x="535623" y="183219"/>
                </a:cubicBezTo>
                <a:lnTo>
                  <a:pt x="535623" y="239824"/>
                </a:lnTo>
                <a:lnTo>
                  <a:pt x="217787" y="239824"/>
                </a:lnTo>
                <a:cubicBezTo>
                  <a:pt x="98795" y="239824"/>
                  <a:pt x="0" y="338027"/>
                  <a:pt x="0" y="457608"/>
                </a:cubicBezTo>
                <a:lnTo>
                  <a:pt x="0" y="1327783"/>
                </a:lnTo>
                <a:cubicBezTo>
                  <a:pt x="0" y="1448023"/>
                  <a:pt x="98795" y="1546197"/>
                  <a:pt x="217787" y="1546197"/>
                </a:cubicBezTo>
                <a:lnTo>
                  <a:pt x="1455022" y="1546197"/>
                </a:lnTo>
                <a:cubicBezTo>
                  <a:pt x="1574431" y="1546197"/>
                  <a:pt x="1673223" y="1447604"/>
                  <a:pt x="1673223" y="1327783"/>
                </a:cubicBezTo>
                <a:lnTo>
                  <a:pt x="1673223" y="457608"/>
                </a:lnTo>
                <a:cubicBezTo>
                  <a:pt x="1673223" y="338618"/>
                  <a:pt x="1574429" y="239824"/>
                  <a:pt x="1455022" y="239824"/>
                </a:cubicBezTo>
                <a:lnTo>
                  <a:pt x="1455022" y="239824"/>
                </a:lnTo>
                <a:close/>
                <a:moveTo>
                  <a:pt x="613879" y="183219"/>
                </a:moveTo>
                <a:lnTo>
                  <a:pt x="613879" y="183219"/>
                </a:lnTo>
                <a:cubicBezTo>
                  <a:pt x="613879" y="153975"/>
                  <a:pt x="625787" y="127833"/>
                  <a:pt x="643961" y="108267"/>
                </a:cubicBezTo>
                <a:lnTo>
                  <a:pt x="644723" y="108267"/>
                </a:lnTo>
                <a:cubicBezTo>
                  <a:pt x="663662" y="89158"/>
                  <a:pt x="689635" y="77181"/>
                  <a:pt x="718873" y="77181"/>
                </a:cubicBezTo>
                <a:lnTo>
                  <a:pt x="954765" y="77181"/>
                </a:lnTo>
                <a:cubicBezTo>
                  <a:pt x="983586" y="77181"/>
                  <a:pt x="1009560" y="89160"/>
                  <a:pt x="1029260" y="108267"/>
                </a:cubicBezTo>
                <a:cubicBezTo>
                  <a:pt x="1048201" y="127833"/>
                  <a:pt x="1060176" y="153975"/>
                  <a:pt x="1060176" y="183219"/>
                </a:cubicBezTo>
                <a:lnTo>
                  <a:pt x="1060176" y="239824"/>
                </a:lnTo>
                <a:lnTo>
                  <a:pt x="613879" y="239824"/>
                </a:lnTo>
                <a:lnTo>
                  <a:pt x="613879" y="183219"/>
                </a:lnTo>
                <a:lnTo>
                  <a:pt x="613879" y="183219"/>
                </a:lnTo>
                <a:close/>
                <a:moveTo>
                  <a:pt x="1544347" y="1327783"/>
                </a:moveTo>
                <a:lnTo>
                  <a:pt x="1544347" y="1327783"/>
                </a:lnTo>
                <a:cubicBezTo>
                  <a:pt x="1544347" y="1377633"/>
                  <a:pt x="1504800" y="1416903"/>
                  <a:pt x="1455020" y="1416903"/>
                </a:cubicBezTo>
                <a:lnTo>
                  <a:pt x="217787" y="1416903"/>
                </a:lnTo>
                <a:cubicBezTo>
                  <a:pt x="169608" y="1416903"/>
                  <a:pt x="128877" y="1377633"/>
                  <a:pt x="128877" y="1327783"/>
                </a:cubicBezTo>
                <a:lnTo>
                  <a:pt x="128877" y="457608"/>
                </a:lnTo>
                <a:cubicBezTo>
                  <a:pt x="128877" y="408421"/>
                  <a:pt x="169191" y="369117"/>
                  <a:pt x="217787" y="369117"/>
                </a:cubicBezTo>
                <a:lnTo>
                  <a:pt x="1455022" y="369117"/>
                </a:lnTo>
                <a:cubicBezTo>
                  <a:pt x="1504801" y="369117"/>
                  <a:pt x="1544349" y="408421"/>
                  <a:pt x="1544349" y="457608"/>
                </a:cubicBezTo>
                <a:lnTo>
                  <a:pt x="1544349" y="1327783"/>
                </a:lnTo>
                <a:lnTo>
                  <a:pt x="1544347" y="1327783"/>
                </a:lnTo>
                <a:close/>
                <a:moveTo>
                  <a:pt x="1197687" y="739031"/>
                </a:moveTo>
                <a:lnTo>
                  <a:pt x="1197687" y="739031"/>
                </a:lnTo>
                <a:lnTo>
                  <a:pt x="990209" y="739031"/>
                </a:lnTo>
                <a:lnTo>
                  <a:pt x="990209" y="532560"/>
                </a:lnTo>
                <a:cubicBezTo>
                  <a:pt x="990209" y="510734"/>
                  <a:pt x="972865" y="493431"/>
                  <a:pt x="951492" y="493431"/>
                </a:cubicBezTo>
                <a:lnTo>
                  <a:pt x="721313" y="493431"/>
                </a:lnTo>
                <a:cubicBezTo>
                  <a:pt x="700358" y="493431"/>
                  <a:pt x="683438" y="510734"/>
                  <a:pt x="683438" y="532560"/>
                </a:cubicBezTo>
                <a:lnTo>
                  <a:pt x="683438" y="739031"/>
                </a:lnTo>
                <a:lnTo>
                  <a:pt x="475957" y="739031"/>
                </a:lnTo>
                <a:cubicBezTo>
                  <a:pt x="454512" y="739031"/>
                  <a:pt x="437241" y="756542"/>
                  <a:pt x="437241" y="777954"/>
                </a:cubicBezTo>
                <a:lnTo>
                  <a:pt x="437241" y="1008065"/>
                </a:lnTo>
                <a:cubicBezTo>
                  <a:pt x="437241" y="1029091"/>
                  <a:pt x="454510" y="1046984"/>
                  <a:pt x="475957" y="1046984"/>
                </a:cubicBezTo>
                <a:lnTo>
                  <a:pt x="683438" y="1046984"/>
                </a:lnTo>
                <a:lnTo>
                  <a:pt x="683438" y="1254260"/>
                </a:lnTo>
                <a:cubicBezTo>
                  <a:pt x="683438" y="1275289"/>
                  <a:pt x="700358" y="1292554"/>
                  <a:pt x="721313" y="1292554"/>
                </a:cubicBezTo>
                <a:lnTo>
                  <a:pt x="951492" y="1292554"/>
                </a:lnTo>
                <a:cubicBezTo>
                  <a:pt x="972865" y="1292554"/>
                  <a:pt x="990209" y="1275289"/>
                  <a:pt x="990209" y="1254260"/>
                </a:cubicBezTo>
                <a:lnTo>
                  <a:pt x="990209" y="1046982"/>
                </a:lnTo>
                <a:lnTo>
                  <a:pt x="1197687" y="1046982"/>
                </a:lnTo>
                <a:cubicBezTo>
                  <a:pt x="1219482" y="1046982"/>
                  <a:pt x="1236400" y="1029089"/>
                  <a:pt x="1236400" y="1008063"/>
                </a:cubicBezTo>
                <a:lnTo>
                  <a:pt x="1236400" y="777954"/>
                </a:lnTo>
                <a:cubicBezTo>
                  <a:pt x="1236400" y="756542"/>
                  <a:pt x="1219482" y="739031"/>
                  <a:pt x="1197687" y="739031"/>
                </a:cubicBezTo>
                <a:lnTo>
                  <a:pt x="1197687" y="739031"/>
                </a:lnTo>
                <a:close/>
                <a:moveTo>
                  <a:pt x="1158973" y="970190"/>
                </a:moveTo>
                <a:lnTo>
                  <a:pt x="1158973" y="970190"/>
                </a:lnTo>
                <a:lnTo>
                  <a:pt x="951492" y="970190"/>
                </a:lnTo>
                <a:cubicBezTo>
                  <a:pt x="930467" y="970190"/>
                  <a:pt x="913619" y="986691"/>
                  <a:pt x="913619" y="1008065"/>
                </a:cubicBezTo>
                <a:lnTo>
                  <a:pt x="913619" y="1215615"/>
                </a:lnTo>
                <a:lnTo>
                  <a:pt x="760023" y="1215615"/>
                </a:lnTo>
                <a:lnTo>
                  <a:pt x="760023" y="1008065"/>
                </a:lnTo>
                <a:cubicBezTo>
                  <a:pt x="760023" y="986691"/>
                  <a:pt x="742756" y="970190"/>
                  <a:pt x="721313" y="970190"/>
                </a:cubicBezTo>
                <a:lnTo>
                  <a:pt x="513832" y="970190"/>
                </a:lnTo>
                <a:lnTo>
                  <a:pt x="513832" y="816632"/>
                </a:lnTo>
                <a:lnTo>
                  <a:pt x="721313" y="816632"/>
                </a:lnTo>
                <a:cubicBezTo>
                  <a:pt x="742754" y="816632"/>
                  <a:pt x="760023" y="798948"/>
                  <a:pt x="760023" y="777954"/>
                </a:cubicBezTo>
                <a:lnTo>
                  <a:pt x="760023" y="571062"/>
                </a:lnTo>
                <a:lnTo>
                  <a:pt x="913619" y="571062"/>
                </a:lnTo>
                <a:lnTo>
                  <a:pt x="913619" y="777952"/>
                </a:lnTo>
                <a:cubicBezTo>
                  <a:pt x="913619" y="798946"/>
                  <a:pt x="930467" y="816630"/>
                  <a:pt x="951492" y="816630"/>
                </a:cubicBezTo>
                <a:lnTo>
                  <a:pt x="1158973" y="816630"/>
                </a:lnTo>
                <a:lnTo>
                  <a:pt x="1158973" y="970190"/>
                </a:lnTo>
                <a:lnTo>
                  <a:pt x="1158973" y="970190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t="17629" r="-588"/>
          <a:stretch>
            <a:fillRect/>
          </a:stretch>
        </p:blipFill>
        <p:spPr>
          <a:xfrm>
            <a:off x="630555" y="1158875"/>
            <a:ext cx="10967085" cy="5419725"/>
          </a:xfrm>
          <a:prstGeom prst="rect">
            <a:avLst/>
          </a:prstGeom>
        </p:spPr>
      </p:pic>
      <p:pic>
        <p:nvPicPr>
          <p:cNvPr id="1073742850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933430" y="80645"/>
            <a:ext cx="1123315" cy="1123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7592695" y="330200"/>
            <a:ext cx="3449320" cy="873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280670"/>
            <a:r>
              <a:rPr lang="en-US" altLang="zh-CN" sz="2400" b="1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武汉经济技术开发区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80670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（汉南区）人民医院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00" name="矩形 3"/>
          <p:cNvSpPr/>
          <p:nvPr/>
        </p:nvSpPr>
        <p:spPr>
          <a:xfrm>
            <a:off x="0" y="0"/>
            <a:ext cx="12192000" cy="1053296"/>
          </a:xfrm>
          <a:prstGeom prst="rect">
            <a:avLst/>
          </a:prstGeom>
          <a:gradFill flip="none" rotWithShape="1">
            <a:gsLst>
              <a:gs pos="0">
                <a:srgbClr val="E2F4F6"/>
              </a:gs>
              <a:gs pos="24000">
                <a:srgbClr val="E2F4F6">
                  <a:alpha val="50000"/>
                </a:srgbClr>
              </a:gs>
              <a:gs pos="99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50801" name="椭圆 4"/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solidFill>
            <a:srgbClr val="F528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p>
            <a:pPr algn="ctr"/>
            <a:endParaRPr lang="zh-CN" altLang="en-US" sz="109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050802" name="椭圆 5"/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1050803" name="椭圆 6"/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solidFill>
            <a:srgbClr val="F528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endParaRPr kumimoji="0" lang="zh-CN" altLang="en-US" sz="10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50804" name="椭圆 7"/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1050805" name="矩形 8"/>
          <p:cNvSpPr/>
          <p:nvPr/>
        </p:nvSpPr>
        <p:spPr>
          <a:xfrm>
            <a:off x="1563899" y="334908"/>
            <a:ext cx="4450401" cy="4616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dirty="0">
                <a:latin typeface="汉仪大黑简" panose="02010609000101010101" pitchFamily="49" charset="-122"/>
                <a:ea typeface="汉仪大黑简" panose="02010609000101010101" pitchFamily="49" charset="-122"/>
                <a:cs typeface="阿里巴巴普惠体 H" panose="00020600040101010101" pitchFamily="18" charset="-122"/>
                <a:sym typeface="汉仪大黑简" panose="02010609000101010101" pitchFamily="49" charset="-122"/>
              </a:rPr>
              <a:t>心肺复苏操作方法</a:t>
            </a:r>
            <a:endParaRPr lang="zh-CN" altLang="en-US" sz="2400" dirty="0">
              <a:latin typeface="汉仪大黑简" panose="02010609000101010101" pitchFamily="49" charset="-122"/>
              <a:ea typeface="汉仪大黑简" panose="02010609000101010101" pitchFamily="49" charset="-122"/>
              <a:cs typeface="阿里巴巴普惠体 H" panose="00020600040101010101" pitchFamily="18" charset="-122"/>
              <a:sym typeface="汉仪大黑简" panose="02010609000101010101" pitchFamily="49" charset="-122"/>
            </a:endParaRPr>
          </a:p>
        </p:txBody>
      </p:sp>
      <p:sp>
        <p:nvSpPr>
          <p:cNvPr id="1050808" name="图形 17"/>
          <p:cNvSpPr/>
          <p:nvPr/>
        </p:nvSpPr>
        <p:spPr>
          <a:xfrm>
            <a:off x="1060429" y="415306"/>
            <a:ext cx="321477" cy="297072"/>
          </a:xfrm>
          <a:custGeom>
            <a:avLst/>
            <a:gdLst>
              <a:gd name="connsiteX0" fmla="*/ 1455022 w 1673222"/>
              <a:gd name="connsiteY0" fmla="*/ 239824 h 1546197"/>
              <a:gd name="connsiteX1" fmla="*/ 1136763 w 1673222"/>
              <a:gd name="connsiteY1" fmla="*/ 239824 h 1546197"/>
              <a:gd name="connsiteX2" fmla="*/ 1136763 w 1673222"/>
              <a:gd name="connsiteY2" fmla="*/ 183219 h 1546197"/>
              <a:gd name="connsiteX3" fmla="*/ 1083225 w 1673222"/>
              <a:gd name="connsiteY3" fmla="*/ 53925 h 1546197"/>
              <a:gd name="connsiteX4" fmla="*/ 1083225 w 1673222"/>
              <a:gd name="connsiteY4" fmla="*/ 53925 h 1546197"/>
              <a:gd name="connsiteX5" fmla="*/ 954763 w 1673222"/>
              <a:gd name="connsiteY5" fmla="*/ 0 h 1546197"/>
              <a:gd name="connsiteX6" fmla="*/ 718875 w 1673222"/>
              <a:gd name="connsiteY6" fmla="*/ 0 h 1546197"/>
              <a:gd name="connsiteX7" fmla="*/ 589580 w 1673222"/>
              <a:gd name="connsiteY7" fmla="*/ 53925 h 1546197"/>
              <a:gd name="connsiteX8" fmla="*/ 589580 w 1673222"/>
              <a:gd name="connsiteY8" fmla="*/ 53925 h 1546197"/>
              <a:gd name="connsiteX9" fmla="*/ 535623 w 1673222"/>
              <a:gd name="connsiteY9" fmla="*/ 183219 h 1546197"/>
              <a:gd name="connsiteX10" fmla="*/ 535623 w 1673222"/>
              <a:gd name="connsiteY10" fmla="*/ 239824 h 1546197"/>
              <a:gd name="connsiteX11" fmla="*/ 217787 w 1673222"/>
              <a:gd name="connsiteY11" fmla="*/ 239824 h 1546197"/>
              <a:gd name="connsiteX12" fmla="*/ 0 w 1673222"/>
              <a:gd name="connsiteY12" fmla="*/ 457608 h 1546197"/>
              <a:gd name="connsiteX13" fmla="*/ 0 w 1673222"/>
              <a:gd name="connsiteY13" fmla="*/ 1327783 h 1546197"/>
              <a:gd name="connsiteX14" fmla="*/ 217787 w 1673222"/>
              <a:gd name="connsiteY14" fmla="*/ 1546197 h 1546197"/>
              <a:gd name="connsiteX15" fmla="*/ 1455022 w 1673222"/>
              <a:gd name="connsiteY15" fmla="*/ 1546197 h 1546197"/>
              <a:gd name="connsiteX16" fmla="*/ 1673223 w 1673222"/>
              <a:gd name="connsiteY16" fmla="*/ 1327783 h 1546197"/>
              <a:gd name="connsiteX17" fmla="*/ 1673223 w 1673222"/>
              <a:gd name="connsiteY17" fmla="*/ 457608 h 1546197"/>
              <a:gd name="connsiteX18" fmla="*/ 1455022 w 1673222"/>
              <a:gd name="connsiteY18" fmla="*/ 239824 h 1546197"/>
              <a:gd name="connsiteX19" fmla="*/ 1455022 w 1673222"/>
              <a:gd name="connsiteY19" fmla="*/ 239824 h 1546197"/>
              <a:gd name="connsiteX20" fmla="*/ 613879 w 1673222"/>
              <a:gd name="connsiteY20" fmla="*/ 183219 h 1546197"/>
              <a:gd name="connsiteX21" fmla="*/ 613879 w 1673222"/>
              <a:gd name="connsiteY21" fmla="*/ 183219 h 1546197"/>
              <a:gd name="connsiteX22" fmla="*/ 643961 w 1673222"/>
              <a:gd name="connsiteY22" fmla="*/ 108267 h 1546197"/>
              <a:gd name="connsiteX23" fmla="*/ 644723 w 1673222"/>
              <a:gd name="connsiteY23" fmla="*/ 108267 h 1546197"/>
              <a:gd name="connsiteX24" fmla="*/ 718873 w 1673222"/>
              <a:gd name="connsiteY24" fmla="*/ 77181 h 1546197"/>
              <a:gd name="connsiteX25" fmla="*/ 954765 w 1673222"/>
              <a:gd name="connsiteY25" fmla="*/ 77181 h 1546197"/>
              <a:gd name="connsiteX26" fmla="*/ 1029260 w 1673222"/>
              <a:gd name="connsiteY26" fmla="*/ 108267 h 1546197"/>
              <a:gd name="connsiteX27" fmla="*/ 1060176 w 1673222"/>
              <a:gd name="connsiteY27" fmla="*/ 183219 h 1546197"/>
              <a:gd name="connsiteX28" fmla="*/ 1060176 w 1673222"/>
              <a:gd name="connsiteY28" fmla="*/ 239824 h 1546197"/>
              <a:gd name="connsiteX29" fmla="*/ 613879 w 1673222"/>
              <a:gd name="connsiteY29" fmla="*/ 239824 h 1546197"/>
              <a:gd name="connsiteX30" fmla="*/ 613879 w 1673222"/>
              <a:gd name="connsiteY30" fmla="*/ 183219 h 1546197"/>
              <a:gd name="connsiteX31" fmla="*/ 613879 w 1673222"/>
              <a:gd name="connsiteY31" fmla="*/ 183219 h 1546197"/>
              <a:gd name="connsiteX32" fmla="*/ 1544347 w 1673222"/>
              <a:gd name="connsiteY32" fmla="*/ 1327783 h 1546197"/>
              <a:gd name="connsiteX33" fmla="*/ 1544347 w 1673222"/>
              <a:gd name="connsiteY33" fmla="*/ 1327783 h 1546197"/>
              <a:gd name="connsiteX34" fmla="*/ 1455020 w 1673222"/>
              <a:gd name="connsiteY34" fmla="*/ 1416903 h 1546197"/>
              <a:gd name="connsiteX35" fmla="*/ 217787 w 1673222"/>
              <a:gd name="connsiteY35" fmla="*/ 1416903 h 1546197"/>
              <a:gd name="connsiteX36" fmla="*/ 128877 w 1673222"/>
              <a:gd name="connsiteY36" fmla="*/ 1327783 h 1546197"/>
              <a:gd name="connsiteX37" fmla="*/ 128877 w 1673222"/>
              <a:gd name="connsiteY37" fmla="*/ 457608 h 1546197"/>
              <a:gd name="connsiteX38" fmla="*/ 217787 w 1673222"/>
              <a:gd name="connsiteY38" fmla="*/ 369117 h 1546197"/>
              <a:gd name="connsiteX39" fmla="*/ 1455022 w 1673222"/>
              <a:gd name="connsiteY39" fmla="*/ 369117 h 1546197"/>
              <a:gd name="connsiteX40" fmla="*/ 1544349 w 1673222"/>
              <a:gd name="connsiteY40" fmla="*/ 457608 h 1546197"/>
              <a:gd name="connsiteX41" fmla="*/ 1544349 w 1673222"/>
              <a:gd name="connsiteY41" fmla="*/ 1327783 h 1546197"/>
              <a:gd name="connsiteX42" fmla="*/ 1544347 w 1673222"/>
              <a:gd name="connsiteY42" fmla="*/ 1327783 h 1546197"/>
              <a:gd name="connsiteX43" fmla="*/ 1197687 w 1673222"/>
              <a:gd name="connsiteY43" fmla="*/ 739031 h 1546197"/>
              <a:gd name="connsiteX44" fmla="*/ 1197687 w 1673222"/>
              <a:gd name="connsiteY44" fmla="*/ 739031 h 1546197"/>
              <a:gd name="connsiteX45" fmla="*/ 990209 w 1673222"/>
              <a:gd name="connsiteY45" fmla="*/ 739031 h 1546197"/>
              <a:gd name="connsiteX46" fmla="*/ 990209 w 1673222"/>
              <a:gd name="connsiteY46" fmla="*/ 532560 h 1546197"/>
              <a:gd name="connsiteX47" fmla="*/ 951492 w 1673222"/>
              <a:gd name="connsiteY47" fmla="*/ 493431 h 1546197"/>
              <a:gd name="connsiteX48" fmla="*/ 721313 w 1673222"/>
              <a:gd name="connsiteY48" fmla="*/ 493431 h 1546197"/>
              <a:gd name="connsiteX49" fmla="*/ 683438 w 1673222"/>
              <a:gd name="connsiteY49" fmla="*/ 532560 h 1546197"/>
              <a:gd name="connsiteX50" fmla="*/ 683438 w 1673222"/>
              <a:gd name="connsiteY50" fmla="*/ 739031 h 1546197"/>
              <a:gd name="connsiteX51" fmla="*/ 475957 w 1673222"/>
              <a:gd name="connsiteY51" fmla="*/ 739031 h 1546197"/>
              <a:gd name="connsiteX52" fmla="*/ 437241 w 1673222"/>
              <a:gd name="connsiteY52" fmla="*/ 777954 h 1546197"/>
              <a:gd name="connsiteX53" fmla="*/ 437241 w 1673222"/>
              <a:gd name="connsiteY53" fmla="*/ 1008065 h 1546197"/>
              <a:gd name="connsiteX54" fmla="*/ 475957 w 1673222"/>
              <a:gd name="connsiteY54" fmla="*/ 1046984 h 1546197"/>
              <a:gd name="connsiteX55" fmla="*/ 683438 w 1673222"/>
              <a:gd name="connsiteY55" fmla="*/ 1046984 h 1546197"/>
              <a:gd name="connsiteX56" fmla="*/ 683438 w 1673222"/>
              <a:gd name="connsiteY56" fmla="*/ 1254260 h 1546197"/>
              <a:gd name="connsiteX57" fmla="*/ 721313 w 1673222"/>
              <a:gd name="connsiteY57" fmla="*/ 1292554 h 1546197"/>
              <a:gd name="connsiteX58" fmla="*/ 951492 w 1673222"/>
              <a:gd name="connsiteY58" fmla="*/ 1292554 h 1546197"/>
              <a:gd name="connsiteX59" fmla="*/ 990209 w 1673222"/>
              <a:gd name="connsiteY59" fmla="*/ 1254260 h 1546197"/>
              <a:gd name="connsiteX60" fmla="*/ 990209 w 1673222"/>
              <a:gd name="connsiteY60" fmla="*/ 1046982 h 1546197"/>
              <a:gd name="connsiteX61" fmla="*/ 1197687 w 1673222"/>
              <a:gd name="connsiteY61" fmla="*/ 1046982 h 1546197"/>
              <a:gd name="connsiteX62" fmla="*/ 1236400 w 1673222"/>
              <a:gd name="connsiteY62" fmla="*/ 1008063 h 1546197"/>
              <a:gd name="connsiteX63" fmla="*/ 1236400 w 1673222"/>
              <a:gd name="connsiteY63" fmla="*/ 777954 h 1546197"/>
              <a:gd name="connsiteX64" fmla="*/ 1197687 w 1673222"/>
              <a:gd name="connsiteY64" fmla="*/ 739031 h 1546197"/>
              <a:gd name="connsiteX65" fmla="*/ 1197687 w 1673222"/>
              <a:gd name="connsiteY65" fmla="*/ 739031 h 1546197"/>
              <a:gd name="connsiteX66" fmla="*/ 1158973 w 1673222"/>
              <a:gd name="connsiteY66" fmla="*/ 970190 h 1546197"/>
              <a:gd name="connsiteX67" fmla="*/ 1158973 w 1673222"/>
              <a:gd name="connsiteY67" fmla="*/ 970190 h 1546197"/>
              <a:gd name="connsiteX68" fmla="*/ 951492 w 1673222"/>
              <a:gd name="connsiteY68" fmla="*/ 970190 h 1546197"/>
              <a:gd name="connsiteX69" fmla="*/ 913619 w 1673222"/>
              <a:gd name="connsiteY69" fmla="*/ 1008065 h 1546197"/>
              <a:gd name="connsiteX70" fmla="*/ 913619 w 1673222"/>
              <a:gd name="connsiteY70" fmla="*/ 1215615 h 1546197"/>
              <a:gd name="connsiteX71" fmla="*/ 760023 w 1673222"/>
              <a:gd name="connsiteY71" fmla="*/ 1215615 h 1546197"/>
              <a:gd name="connsiteX72" fmla="*/ 760023 w 1673222"/>
              <a:gd name="connsiteY72" fmla="*/ 1008065 h 1546197"/>
              <a:gd name="connsiteX73" fmla="*/ 721313 w 1673222"/>
              <a:gd name="connsiteY73" fmla="*/ 970190 h 1546197"/>
              <a:gd name="connsiteX74" fmla="*/ 513832 w 1673222"/>
              <a:gd name="connsiteY74" fmla="*/ 970190 h 1546197"/>
              <a:gd name="connsiteX75" fmla="*/ 513832 w 1673222"/>
              <a:gd name="connsiteY75" fmla="*/ 816632 h 1546197"/>
              <a:gd name="connsiteX76" fmla="*/ 721313 w 1673222"/>
              <a:gd name="connsiteY76" fmla="*/ 816632 h 1546197"/>
              <a:gd name="connsiteX77" fmla="*/ 760023 w 1673222"/>
              <a:gd name="connsiteY77" fmla="*/ 777954 h 1546197"/>
              <a:gd name="connsiteX78" fmla="*/ 760023 w 1673222"/>
              <a:gd name="connsiteY78" fmla="*/ 571062 h 1546197"/>
              <a:gd name="connsiteX79" fmla="*/ 913619 w 1673222"/>
              <a:gd name="connsiteY79" fmla="*/ 571062 h 1546197"/>
              <a:gd name="connsiteX80" fmla="*/ 913619 w 1673222"/>
              <a:gd name="connsiteY80" fmla="*/ 777952 h 1546197"/>
              <a:gd name="connsiteX81" fmla="*/ 951492 w 1673222"/>
              <a:gd name="connsiteY81" fmla="*/ 816630 h 1546197"/>
              <a:gd name="connsiteX82" fmla="*/ 1158973 w 1673222"/>
              <a:gd name="connsiteY82" fmla="*/ 816630 h 1546197"/>
              <a:gd name="connsiteX83" fmla="*/ 1158973 w 1673222"/>
              <a:gd name="connsiteY83" fmla="*/ 970190 h 1546197"/>
              <a:gd name="connsiteX84" fmla="*/ 1158973 w 1673222"/>
              <a:gd name="connsiteY84" fmla="*/ 970190 h 154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73222" h="1546197">
                <a:moveTo>
                  <a:pt x="1455022" y="239824"/>
                </a:moveTo>
                <a:lnTo>
                  <a:pt x="1136763" y="239824"/>
                </a:lnTo>
                <a:lnTo>
                  <a:pt x="1136763" y="183219"/>
                </a:lnTo>
                <a:cubicBezTo>
                  <a:pt x="1136763" y="132984"/>
                  <a:pt x="1116574" y="87276"/>
                  <a:pt x="1083225" y="53925"/>
                </a:cubicBezTo>
                <a:lnTo>
                  <a:pt x="1083225" y="53925"/>
                </a:lnTo>
                <a:cubicBezTo>
                  <a:pt x="1050289" y="20991"/>
                  <a:pt x="1004613" y="0"/>
                  <a:pt x="954763" y="0"/>
                </a:cubicBezTo>
                <a:lnTo>
                  <a:pt x="718875" y="0"/>
                </a:lnTo>
                <a:cubicBezTo>
                  <a:pt x="668606" y="0"/>
                  <a:pt x="622514" y="20993"/>
                  <a:pt x="589580" y="53925"/>
                </a:cubicBezTo>
                <a:lnTo>
                  <a:pt x="589580" y="53925"/>
                </a:lnTo>
                <a:cubicBezTo>
                  <a:pt x="557066" y="87276"/>
                  <a:pt x="535623" y="132984"/>
                  <a:pt x="535623" y="183219"/>
                </a:cubicBezTo>
                <a:lnTo>
                  <a:pt x="535623" y="239824"/>
                </a:lnTo>
                <a:lnTo>
                  <a:pt x="217787" y="239824"/>
                </a:lnTo>
                <a:cubicBezTo>
                  <a:pt x="98795" y="239824"/>
                  <a:pt x="0" y="338027"/>
                  <a:pt x="0" y="457608"/>
                </a:cubicBezTo>
                <a:lnTo>
                  <a:pt x="0" y="1327783"/>
                </a:lnTo>
                <a:cubicBezTo>
                  <a:pt x="0" y="1448023"/>
                  <a:pt x="98795" y="1546197"/>
                  <a:pt x="217787" y="1546197"/>
                </a:cubicBezTo>
                <a:lnTo>
                  <a:pt x="1455022" y="1546197"/>
                </a:lnTo>
                <a:cubicBezTo>
                  <a:pt x="1574431" y="1546197"/>
                  <a:pt x="1673223" y="1447604"/>
                  <a:pt x="1673223" y="1327783"/>
                </a:cubicBezTo>
                <a:lnTo>
                  <a:pt x="1673223" y="457608"/>
                </a:lnTo>
                <a:cubicBezTo>
                  <a:pt x="1673223" y="338618"/>
                  <a:pt x="1574429" y="239824"/>
                  <a:pt x="1455022" y="239824"/>
                </a:cubicBezTo>
                <a:lnTo>
                  <a:pt x="1455022" y="239824"/>
                </a:lnTo>
                <a:close/>
                <a:moveTo>
                  <a:pt x="613879" y="183219"/>
                </a:moveTo>
                <a:lnTo>
                  <a:pt x="613879" y="183219"/>
                </a:lnTo>
                <a:cubicBezTo>
                  <a:pt x="613879" y="153975"/>
                  <a:pt x="625787" y="127833"/>
                  <a:pt x="643961" y="108267"/>
                </a:cubicBezTo>
                <a:lnTo>
                  <a:pt x="644723" y="108267"/>
                </a:lnTo>
                <a:cubicBezTo>
                  <a:pt x="663662" y="89158"/>
                  <a:pt x="689635" y="77181"/>
                  <a:pt x="718873" y="77181"/>
                </a:cubicBezTo>
                <a:lnTo>
                  <a:pt x="954765" y="77181"/>
                </a:lnTo>
                <a:cubicBezTo>
                  <a:pt x="983586" y="77181"/>
                  <a:pt x="1009560" y="89160"/>
                  <a:pt x="1029260" y="108267"/>
                </a:cubicBezTo>
                <a:cubicBezTo>
                  <a:pt x="1048201" y="127833"/>
                  <a:pt x="1060176" y="153975"/>
                  <a:pt x="1060176" y="183219"/>
                </a:cubicBezTo>
                <a:lnTo>
                  <a:pt x="1060176" y="239824"/>
                </a:lnTo>
                <a:lnTo>
                  <a:pt x="613879" y="239824"/>
                </a:lnTo>
                <a:lnTo>
                  <a:pt x="613879" y="183219"/>
                </a:lnTo>
                <a:lnTo>
                  <a:pt x="613879" y="183219"/>
                </a:lnTo>
                <a:close/>
                <a:moveTo>
                  <a:pt x="1544347" y="1327783"/>
                </a:moveTo>
                <a:lnTo>
                  <a:pt x="1544347" y="1327783"/>
                </a:lnTo>
                <a:cubicBezTo>
                  <a:pt x="1544347" y="1377633"/>
                  <a:pt x="1504800" y="1416903"/>
                  <a:pt x="1455020" y="1416903"/>
                </a:cubicBezTo>
                <a:lnTo>
                  <a:pt x="217787" y="1416903"/>
                </a:lnTo>
                <a:cubicBezTo>
                  <a:pt x="169608" y="1416903"/>
                  <a:pt x="128877" y="1377633"/>
                  <a:pt x="128877" y="1327783"/>
                </a:cubicBezTo>
                <a:lnTo>
                  <a:pt x="128877" y="457608"/>
                </a:lnTo>
                <a:cubicBezTo>
                  <a:pt x="128877" y="408421"/>
                  <a:pt x="169191" y="369117"/>
                  <a:pt x="217787" y="369117"/>
                </a:cubicBezTo>
                <a:lnTo>
                  <a:pt x="1455022" y="369117"/>
                </a:lnTo>
                <a:cubicBezTo>
                  <a:pt x="1504801" y="369117"/>
                  <a:pt x="1544349" y="408421"/>
                  <a:pt x="1544349" y="457608"/>
                </a:cubicBezTo>
                <a:lnTo>
                  <a:pt x="1544349" y="1327783"/>
                </a:lnTo>
                <a:lnTo>
                  <a:pt x="1544347" y="1327783"/>
                </a:lnTo>
                <a:close/>
                <a:moveTo>
                  <a:pt x="1197687" y="739031"/>
                </a:moveTo>
                <a:lnTo>
                  <a:pt x="1197687" y="739031"/>
                </a:lnTo>
                <a:lnTo>
                  <a:pt x="990209" y="739031"/>
                </a:lnTo>
                <a:lnTo>
                  <a:pt x="990209" y="532560"/>
                </a:lnTo>
                <a:cubicBezTo>
                  <a:pt x="990209" y="510734"/>
                  <a:pt x="972865" y="493431"/>
                  <a:pt x="951492" y="493431"/>
                </a:cubicBezTo>
                <a:lnTo>
                  <a:pt x="721313" y="493431"/>
                </a:lnTo>
                <a:cubicBezTo>
                  <a:pt x="700358" y="493431"/>
                  <a:pt x="683438" y="510734"/>
                  <a:pt x="683438" y="532560"/>
                </a:cubicBezTo>
                <a:lnTo>
                  <a:pt x="683438" y="739031"/>
                </a:lnTo>
                <a:lnTo>
                  <a:pt x="475957" y="739031"/>
                </a:lnTo>
                <a:cubicBezTo>
                  <a:pt x="454512" y="739031"/>
                  <a:pt x="437241" y="756542"/>
                  <a:pt x="437241" y="777954"/>
                </a:cubicBezTo>
                <a:lnTo>
                  <a:pt x="437241" y="1008065"/>
                </a:lnTo>
                <a:cubicBezTo>
                  <a:pt x="437241" y="1029091"/>
                  <a:pt x="454510" y="1046984"/>
                  <a:pt x="475957" y="1046984"/>
                </a:cubicBezTo>
                <a:lnTo>
                  <a:pt x="683438" y="1046984"/>
                </a:lnTo>
                <a:lnTo>
                  <a:pt x="683438" y="1254260"/>
                </a:lnTo>
                <a:cubicBezTo>
                  <a:pt x="683438" y="1275289"/>
                  <a:pt x="700358" y="1292554"/>
                  <a:pt x="721313" y="1292554"/>
                </a:cubicBezTo>
                <a:lnTo>
                  <a:pt x="951492" y="1292554"/>
                </a:lnTo>
                <a:cubicBezTo>
                  <a:pt x="972865" y="1292554"/>
                  <a:pt x="990209" y="1275289"/>
                  <a:pt x="990209" y="1254260"/>
                </a:cubicBezTo>
                <a:lnTo>
                  <a:pt x="990209" y="1046982"/>
                </a:lnTo>
                <a:lnTo>
                  <a:pt x="1197687" y="1046982"/>
                </a:lnTo>
                <a:cubicBezTo>
                  <a:pt x="1219482" y="1046982"/>
                  <a:pt x="1236400" y="1029089"/>
                  <a:pt x="1236400" y="1008063"/>
                </a:cubicBezTo>
                <a:lnTo>
                  <a:pt x="1236400" y="777954"/>
                </a:lnTo>
                <a:cubicBezTo>
                  <a:pt x="1236400" y="756542"/>
                  <a:pt x="1219482" y="739031"/>
                  <a:pt x="1197687" y="739031"/>
                </a:cubicBezTo>
                <a:lnTo>
                  <a:pt x="1197687" y="739031"/>
                </a:lnTo>
                <a:close/>
                <a:moveTo>
                  <a:pt x="1158973" y="970190"/>
                </a:moveTo>
                <a:lnTo>
                  <a:pt x="1158973" y="970190"/>
                </a:lnTo>
                <a:lnTo>
                  <a:pt x="951492" y="970190"/>
                </a:lnTo>
                <a:cubicBezTo>
                  <a:pt x="930467" y="970190"/>
                  <a:pt x="913619" y="986691"/>
                  <a:pt x="913619" y="1008065"/>
                </a:cubicBezTo>
                <a:lnTo>
                  <a:pt x="913619" y="1215615"/>
                </a:lnTo>
                <a:lnTo>
                  <a:pt x="760023" y="1215615"/>
                </a:lnTo>
                <a:lnTo>
                  <a:pt x="760023" y="1008065"/>
                </a:lnTo>
                <a:cubicBezTo>
                  <a:pt x="760023" y="986691"/>
                  <a:pt x="742756" y="970190"/>
                  <a:pt x="721313" y="970190"/>
                </a:cubicBezTo>
                <a:lnTo>
                  <a:pt x="513832" y="970190"/>
                </a:lnTo>
                <a:lnTo>
                  <a:pt x="513832" y="816632"/>
                </a:lnTo>
                <a:lnTo>
                  <a:pt x="721313" y="816632"/>
                </a:lnTo>
                <a:cubicBezTo>
                  <a:pt x="742754" y="816632"/>
                  <a:pt x="760023" y="798948"/>
                  <a:pt x="760023" y="777954"/>
                </a:cubicBezTo>
                <a:lnTo>
                  <a:pt x="760023" y="571062"/>
                </a:lnTo>
                <a:lnTo>
                  <a:pt x="913619" y="571062"/>
                </a:lnTo>
                <a:lnTo>
                  <a:pt x="913619" y="777952"/>
                </a:lnTo>
                <a:cubicBezTo>
                  <a:pt x="913619" y="798946"/>
                  <a:pt x="930467" y="816630"/>
                  <a:pt x="951492" y="816630"/>
                </a:cubicBezTo>
                <a:lnTo>
                  <a:pt x="1158973" y="816630"/>
                </a:lnTo>
                <a:lnTo>
                  <a:pt x="1158973" y="970190"/>
                </a:lnTo>
                <a:lnTo>
                  <a:pt x="1158973" y="970190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19486" r="-281"/>
          <a:stretch>
            <a:fillRect/>
          </a:stretch>
        </p:blipFill>
        <p:spPr>
          <a:xfrm>
            <a:off x="712470" y="1563370"/>
            <a:ext cx="10831195" cy="4999990"/>
          </a:xfrm>
          <a:prstGeom prst="rect">
            <a:avLst/>
          </a:prstGeom>
        </p:spPr>
      </p:pic>
      <p:pic>
        <p:nvPicPr>
          <p:cNvPr id="1073742850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933430" y="80645"/>
            <a:ext cx="1123315" cy="1123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7592695" y="330200"/>
            <a:ext cx="3449320" cy="873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280670"/>
            <a:r>
              <a:rPr lang="en-US" altLang="zh-CN" sz="2400" b="1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武汉经济技术开发区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80670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（汉南区）人民医院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00" name="矩形 3"/>
          <p:cNvSpPr/>
          <p:nvPr/>
        </p:nvSpPr>
        <p:spPr>
          <a:xfrm>
            <a:off x="0" y="0"/>
            <a:ext cx="12192000" cy="1053296"/>
          </a:xfrm>
          <a:prstGeom prst="rect">
            <a:avLst/>
          </a:prstGeom>
          <a:gradFill flip="none" rotWithShape="1">
            <a:gsLst>
              <a:gs pos="0">
                <a:srgbClr val="E2F4F6"/>
              </a:gs>
              <a:gs pos="24000">
                <a:srgbClr val="E2F4F6">
                  <a:alpha val="50000"/>
                </a:srgbClr>
              </a:gs>
              <a:gs pos="99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50801" name="椭圆 4"/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solidFill>
            <a:srgbClr val="F528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p>
            <a:pPr algn="ctr"/>
            <a:endParaRPr lang="zh-CN" altLang="en-US" sz="109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050802" name="椭圆 5"/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1050803" name="椭圆 6"/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solidFill>
            <a:srgbClr val="F528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endParaRPr kumimoji="0" lang="zh-CN" altLang="en-US" sz="10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50804" name="椭圆 7"/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1050805" name="矩形 8"/>
          <p:cNvSpPr/>
          <p:nvPr/>
        </p:nvSpPr>
        <p:spPr>
          <a:xfrm>
            <a:off x="1563899" y="334908"/>
            <a:ext cx="4450401" cy="4616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dirty="0">
                <a:latin typeface="汉仪大黑简" panose="02010609000101010101" pitchFamily="49" charset="-122"/>
                <a:ea typeface="汉仪大黑简" panose="02010609000101010101" pitchFamily="49" charset="-122"/>
                <a:cs typeface="阿里巴巴普惠体 H" panose="00020600040101010101" pitchFamily="18" charset="-122"/>
                <a:sym typeface="汉仪大黑简" panose="02010609000101010101" pitchFamily="49" charset="-122"/>
              </a:rPr>
              <a:t>心肺复苏操作方法</a:t>
            </a:r>
            <a:endParaRPr lang="zh-CN" altLang="en-US" sz="2400" dirty="0">
              <a:latin typeface="汉仪大黑简" panose="02010609000101010101" pitchFamily="49" charset="-122"/>
              <a:ea typeface="汉仪大黑简" panose="02010609000101010101" pitchFamily="49" charset="-122"/>
              <a:cs typeface="阿里巴巴普惠体 H" panose="00020600040101010101" pitchFamily="18" charset="-122"/>
              <a:sym typeface="汉仪大黑简" panose="02010609000101010101" pitchFamily="49" charset="-122"/>
            </a:endParaRPr>
          </a:p>
        </p:txBody>
      </p:sp>
      <p:sp>
        <p:nvSpPr>
          <p:cNvPr id="1050808" name="图形 17"/>
          <p:cNvSpPr/>
          <p:nvPr/>
        </p:nvSpPr>
        <p:spPr>
          <a:xfrm>
            <a:off x="1060429" y="415306"/>
            <a:ext cx="321477" cy="297072"/>
          </a:xfrm>
          <a:custGeom>
            <a:avLst/>
            <a:gdLst>
              <a:gd name="connsiteX0" fmla="*/ 1455022 w 1673222"/>
              <a:gd name="connsiteY0" fmla="*/ 239824 h 1546197"/>
              <a:gd name="connsiteX1" fmla="*/ 1136763 w 1673222"/>
              <a:gd name="connsiteY1" fmla="*/ 239824 h 1546197"/>
              <a:gd name="connsiteX2" fmla="*/ 1136763 w 1673222"/>
              <a:gd name="connsiteY2" fmla="*/ 183219 h 1546197"/>
              <a:gd name="connsiteX3" fmla="*/ 1083225 w 1673222"/>
              <a:gd name="connsiteY3" fmla="*/ 53925 h 1546197"/>
              <a:gd name="connsiteX4" fmla="*/ 1083225 w 1673222"/>
              <a:gd name="connsiteY4" fmla="*/ 53925 h 1546197"/>
              <a:gd name="connsiteX5" fmla="*/ 954763 w 1673222"/>
              <a:gd name="connsiteY5" fmla="*/ 0 h 1546197"/>
              <a:gd name="connsiteX6" fmla="*/ 718875 w 1673222"/>
              <a:gd name="connsiteY6" fmla="*/ 0 h 1546197"/>
              <a:gd name="connsiteX7" fmla="*/ 589580 w 1673222"/>
              <a:gd name="connsiteY7" fmla="*/ 53925 h 1546197"/>
              <a:gd name="connsiteX8" fmla="*/ 589580 w 1673222"/>
              <a:gd name="connsiteY8" fmla="*/ 53925 h 1546197"/>
              <a:gd name="connsiteX9" fmla="*/ 535623 w 1673222"/>
              <a:gd name="connsiteY9" fmla="*/ 183219 h 1546197"/>
              <a:gd name="connsiteX10" fmla="*/ 535623 w 1673222"/>
              <a:gd name="connsiteY10" fmla="*/ 239824 h 1546197"/>
              <a:gd name="connsiteX11" fmla="*/ 217787 w 1673222"/>
              <a:gd name="connsiteY11" fmla="*/ 239824 h 1546197"/>
              <a:gd name="connsiteX12" fmla="*/ 0 w 1673222"/>
              <a:gd name="connsiteY12" fmla="*/ 457608 h 1546197"/>
              <a:gd name="connsiteX13" fmla="*/ 0 w 1673222"/>
              <a:gd name="connsiteY13" fmla="*/ 1327783 h 1546197"/>
              <a:gd name="connsiteX14" fmla="*/ 217787 w 1673222"/>
              <a:gd name="connsiteY14" fmla="*/ 1546197 h 1546197"/>
              <a:gd name="connsiteX15" fmla="*/ 1455022 w 1673222"/>
              <a:gd name="connsiteY15" fmla="*/ 1546197 h 1546197"/>
              <a:gd name="connsiteX16" fmla="*/ 1673223 w 1673222"/>
              <a:gd name="connsiteY16" fmla="*/ 1327783 h 1546197"/>
              <a:gd name="connsiteX17" fmla="*/ 1673223 w 1673222"/>
              <a:gd name="connsiteY17" fmla="*/ 457608 h 1546197"/>
              <a:gd name="connsiteX18" fmla="*/ 1455022 w 1673222"/>
              <a:gd name="connsiteY18" fmla="*/ 239824 h 1546197"/>
              <a:gd name="connsiteX19" fmla="*/ 1455022 w 1673222"/>
              <a:gd name="connsiteY19" fmla="*/ 239824 h 1546197"/>
              <a:gd name="connsiteX20" fmla="*/ 613879 w 1673222"/>
              <a:gd name="connsiteY20" fmla="*/ 183219 h 1546197"/>
              <a:gd name="connsiteX21" fmla="*/ 613879 w 1673222"/>
              <a:gd name="connsiteY21" fmla="*/ 183219 h 1546197"/>
              <a:gd name="connsiteX22" fmla="*/ 643961 w 1673222"/>
              <a:gd name="connsiteY22" fmla="*/ 108267 h 1546197"/>
              <a:gd name="connsiteX23" fmla="*/ 644723 w 1673222"/>
              <a:gd name="connsiteY23" fmla="*/ 108267 h 1546197"/>
              <a:gd name="connsiteX24" fmla="*/ 718873 w 1673222"/>
              <a:gd name="connsiteY24" fmla="*/ 77181 h 1546197"/>
              <a:gd name="connsiteX25" fmla="*/ 954765 w 1673222"/>
              <a:gd name="connsiteY25" fmla="*/ 77181 h 1546197"/>
              <a:gd name="connsiteX26" fmla="*/ 1029260 w 1673222"/>
              <a:gd name="connsiteY26" fmla="*/ 108267 h 1546197"/>
              <a:gd name="connsiteX27" fmla="*/ 1060176 w 1673222"/>
              <a:gd name="connsiteY27" fmla="*/ 183219 h 1546197"/>
              <a:gd name="connsiteX28" fmla="*/ 1060176 w 1673222"/>
              <a:gd name="connsiteY28" fmla="*/ 239824 h 1546197"/>
              <a:gd name="connsiteX29" fmla="*/ 613879 w 1673222"/>
              <a:gd name="connsiteY29" fmla="*/ 239824 h 1546197"/>
              <a:gd name="connsiteX30" fmla="*/ 613879 w 1673222"/>
              <a:gd name="connsiteY30" fmla="*/ 183219 h 1546197"/>
              <a:gd name="connsiteX31" fmla="*/ 613879 w 1673222"/>
              <a:gd name="connsiteY31" fmla="*/ 183219 h 1546197"/>
              <a:gd name="connsiteX32" fmla="*/ 1544347 w 1673222"/>
              <a:gd name="connsiteY32" fmla="*/ 1327783 h 1546197"/>
              <a:gd name="connsiteX33" fmla="*/ 1544347 w 1673222"/>
              <a:gd name="connsiteY33" fmla="*/ 1327783 h 1546197"/>
              <a:gd name="connsiteX34" fmla="*/ 1455020 w 1673222"/>
              <a:gd name="connsiteY34" fmla="*/ 1416903 h 1546197"/>
              <a:gd name="connsiteX35" fmla="*/ 217787 w 1673222"/>
              <a:gd name="connsiteY35" fmla="*/ 1416903 h 1546197"/>
              <a:gd name="connsiteX36" fmla="*/ 128877 w 1673222"/>
              <a:gd name="connsiteY36" fmla="*/ 1327783 h 1546197"/>
              <a:gd name="connsiteX37" fmla="*/ 128877 w 1673222"/>
              <a:gd name="connsiteY37" fmla="*/ 457608 h 1546197"/>
              <a:gd name="connsiteX38" fmla="*/ 217787 w 1673222"/>
              <a:gd name="connsiteY38" fmla="*/ 369117 h 1546197"/>
              <a:gd name="connsiteX39" fmla="*/ 1455022 w 1673222"/>
              <a:gd name="connsiteY39" fmla="*/ 369117 h 1546197"/>
              <a:gd name="connsiteX40" fmla="*/ 1544349 w 1673222"/>
              <a:gd name="connsiteY40" fmla="*/ 457608 h 1546197"/>
              <a:gd name="connsiteX41" fmla="*/ 1544349 w 1673222"/>
              <a:gd name="connsiteY41" fmla="*/ 1327783 h 1546197"/>
              <a:gd name="connsiteX42" fmla="*/ 1544347 w 1673222"/>
              <a:gd name="connsiteY42" fmla="*/ 1327783 h 1546197"/>
              <a:gd name="connsiteX43" fmla="*/ 1197687 w 1673222"/>
              <a:gd name="connsiteY43" fmla="*/ 739031 h 1546197"/>
              <a:gd name="connsiteX44" fmla="*/ 1197687 w 1673222"/>
              <a:gd name="connsiteY44" fmla="*/ 739031 h 1546197"/>
              <a:gd name="connsiteX45" fmla="*/ 990209 w 1673222"/>
              <a:gd name="connsiteY45" fmla="*/ 739031 h 1546197"/>
              <a:gd name="connsiteX46" fmla="*/ 990209 w 1673222"/>
              <a:gd name="connsiteY46" fmla="*/ 532560 h 1546197"/>
              <a:gd name="connsiteX47" fmla="*/ 951492 w 1673222"/>
              <a:gd name="connsiteY47" fmla="*/ 493431 h 1546197"/>
              <a:gd name="connsiteX48" fmla="*/ 721313 w 1673222"/>
              <a:gd name="connsiteY48" fmla="*/ 493431 h 1546197"/>
              <a:gd name="connsiteX49" fmla="*/ 683438 w 1673222"/>
              <a:gd name="connsiteY49" fmla="*/ 532560 h 1546197"/>
              <a:gd name="connsiteX50" fmla="*/ 683438 w 1673222"/>
              <a:gd name="connsiteY50" fmla="*/ 739031 h 1546197"/>
              <a:gd name="connsiteX51" fmla="*/ 475957 w 1673222"/>
              <a:gd name="connsiteY51" fmla="*/ 739031 h 1546197"/>
              <a:gd name="connsiteX52" fmla="*/ 437241 w 1673222"/>
              <a:gd name="connsiteY52" fmla="*/ 777954 h 1546197"/>
              <a:gd name="connsiteX53" fmla="*/ 437241 w 1673222"/>
              <a:gd name="connsiteY53" fmla="*/ 1008065 h 1546197"/>
              <a:gd name="connsiteX54" fmla="*/ 475957 w 1673222"/>
              <a:gd name="connsiteY54" fmla="*/ 1046984 h 1546197"/>
              <a:gd name="connsiteX55" fmla="*/ 683438 w 1673222"/>
              <a:gd name="connsiteY55" fmla="*/ 1046984 h 1546197"/>
              <a:gd name="connsiteX56" fmla="*/ 683438 w 1673222"/>
              <a:gd name="connsiteY56" fmla="*/ 1254260 h 1546197"/>
              <a:gd name="connsiteX57" fmla="*/ 721313 w 1673222"/>
              <a:gd name="connsiteY57" fmla="*/ 1292554 h 1546197"/>
              <a:gd name="connsiteX58" fmla="*/ 951492 w 1673222"/>
              <a:gd name="connsiteY58" fmla="*/ 1292554 h 1546197"/>
              <a:gd name="connsiteX59" fmla="*/ 990209 w 1673222"/>
              <a:gd name="connsiteY59" fmla="*/ 1254260 h 1546197"/>
              <a:gd name="connsiteX60" fmla="*/ 990209 w 1673222"/>
              <a:gd name="connsiteY60" fmla="*/ 1046982 h 1546197"/>
              <a:gd name="connsiteX61" fmla="*/ 1197687 w 1673222"/>
              <a:gd name="connsiteY61" fmla="*/ 1046982 h 1546197"/>
              <a:gd name="connsiteX62" fmla="*/ 1236400 w 1673222"/>
              <a:gd name="connsiteY62" fmla="*/ 1008063 h 1546197"/>
              <a:gd name="connsiteX63" fmla="*/ 1236400 w 1673222"/>
              <a:gd name="connsiteY63" fmla="*/ 777954 h 1546197"/>
              <a:gd name="connsiteX64" fmla="*/ 1197687 w 1673222"/>
              <a:gd name="connsiteY64" fmla="*/ 739031 h 1546197"/>
              <a:gd name="connsiteX65" fmla="*/ 1197687 w 1673222"/>
              <a:gd name="connsiteY65" fmla="*/ 739031 h 1546197"/>
              <a:gd name="connsiteX66" fmla="*/ 1158973 w 1673222"/>
              <a:gd name="connsiteY66" fmla="*/ 970190 h 1546197"/>
              <a:gd name="connsiteX67" fmla="*/ 1158973 w 1673222"/>
              <a:gd name="connsiteY67" fmla="*/ 970190 h 1546197"/>
              <a:gd name="connsiteX68" fmla="*/ 951492 w 1673222"/>
              <a:gd name="connsiteY68" fmla="*/ 970190 h 1546197"/>
              <a:gd name="connsiteX69" fmla="*/ 913619 w 1673222"/>
              <a:gd name="connsiteY69" fmla="*/ 1008065 h 1546197"/>
              <a:gd name="connsiteX70" fmla="*/ 913619 w 1673222"/>
              <a:gd name="connsiteY70" fmla="*/ 1215615 h 1546197"/>
              <a:gd name="connsiteX71" fmla="*/ 760023 w 1673222"/>
              <a:gd name="connsiteY71" fmla="*/ 1215615 h 1546197"/>
              <a:gd name="connsiteX72" fmla="*/ 760023 w 1673222"/>
              <a:gd name="connsiteY72" fmla="*/ 1008065 h 1546197"/>
              <a:gd name="connsiteX73" fmla="*/ 721313 w 1673222"/>
              <a:gd name="connsiteY73" fmla="*/ 970190 h 1546197"/>
              <a:gd name="connsiteX74" fmla="*/ 513832 w 1673222"/>
              <a:gd name="connsiteY74" fmla="*/ 970190 h 1546197"/>
              <a:gd name="connsiteX75" fmla="*/ 513832 w 1673222"/>
              <a:gd name="connsiteY75" fmla="*/ 816632 h 1546197"/>
              <a:gd name="connsiteX76" fmla="*/ 721313 w 1673222"/>
              <a:gd name="connsiteY76" fmla="*/ 816632 h 1546197"/>
              <a:gd name="connsiteX77" fmla="*/ 760023 w 1673222"/>
              <a:gd name="connsiteY77" fmla="*/ 777954 h 1546197"/>
              <a:gd name="connsiteX78" fmla="*/ 760023 w 1673222"/>
              <a:gd name="connsiteY78" fmla="*/ 571062 h 1546197"/>
              <a:gd name="connsiteX79" fmla="*/ 913619 w 1673222"/>
              <a:gd name="connsiteY79" fmla="*/ 571062 h 1546197"/>
              <a:gd name="connsiteX80" fmla="*/ 913619 w 1673222"/>
              <a:gd name="connsiteY80" fmla="*/ 777952 h 1546197"/>
              <a:gd name="connsiteX81" fmla="*/ 951492 w 1673222"/>
              <a:gd name="connsiteY81" fmla="*/ 816630 h 1546197"/>
              <a:gd name="connsiteX82" fmla="*/ 1158973 w 1673222"/>
              <a:gd name="connsiteY82" fmla="*/ 816630 h 1546197"/>
              <a:gd name="connsiteX83" fmla="*/ 1158973 w 1673222"/>
              <a:gd name="connsiteY83" fmla="*/ 970190 h 1546197"/>
              <a:gd name="connsiteX84" fmla="*/ 1158973 w 1673222"/>
              <a:gd name="connsiteY84" fmla="*/ 970190 h 154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73222" h="1546197">
                <a:moveTo>
                  <a:pt x="1455022" y="239824"/>
                </a:moveTo>
                <a:lnTo>
                  <a:pt x="1136763" y="239824"/>
                </a:lnTo>
                <a:lnTo>
                  <a:pt x="1136763" y="183219"/>
                </a:lnTo>
                <a:cubicBezTo>
                  <a:pt x="1136763" y="132984"/>
                  <a:pt x="1116574" y="87276"/>
                  <a:pt x="1083225" y="53925"/>
                </a:cubicBezTo>
                <a:lnTo>
                  <a:pt x="1083225" y="53925"/>
                </a:lnTo>
                <a:cubicBezTo>
                  <a:pt x="1050289" y="20991"/>
                  <a:pt x="1004613" y="0"/>
                  <a:pt x="954763" y="0"/>
                </a:cubicBezTo>
                <a:lnTo>
                  <a:pt x="718875" y="0"/>
                </a:lnTo>
                <a:cubicBezTo>
                  <a:pt x="668606" y="0"/>
                  <a:pt x="622514" y="20993"/>
                  <a:pt x="589580" y="53925"/>
                </a:cubicBezTo>
                <a:lnTo>
                  <a:pt x="589580" y="53925"/>
                </a:lnTo>
                <a:cubicBezTo>
                  <a:pt x="557066" y="87276"/>
                  <a:pt x="535623" y="132984"/>
                  <a:pt x="535623" y="183219"/>
                </a:cubicBezTo>
                <a:lnTo>
                  <a:pt x="535623" y="239824"/>
                </a:lnTo>
                <a:lnTo>
                  <a:pt x="217787" y="239824"/>
                </a:lnTo>
                <a:cubicBezTo>
                  <a:pt x="98795" y="239824"/>
                  <a:pt x="0" y="338027"/>
                  <a:pt x="0" y="457608"/>
                </a:cubicBezTo>
                <a:lnTo>
                  <a:pt x="0" y="1327783"/>
                </a:lnTo>
                <a:cubicBezTo>
                  <a:pt x="0" y="1448023"/>
                  <a:pt x="98795" y="1546197"/>
                  <a:pt x="217787" y="1546197"/>
                </a:cubicBezTo>
                <a:lnTo>
                  <a:pt x="1455022" y="1546197"/>
                </a:lnTo>
                <a:cubicBezTo>
                  <a:pt x="1574431" y="1546197"/>
                  <a:pt x="1673223" y="1447604"/>
                  <a:pt x="1673223" y="1327783"/>
                </a:cubicBezTo>
                <a:lnTo>
                  <a:pt x="1673223" y="457608"/>
                </a:lnTo>
                <a:cubicBezTo>
                  <a:pt x="1673223" y="338618"/>
                  <a:pt x="1574429" y="239824"/>
                  <a:pt x="1455022" y="239824"/>
                </a:cubicBezTo>
                <a:lnTo>
                  <a:pt x="1455022" y="239824"/>
                </a:lnTo>
                <a:close/>
                <a:moveTo>
                  <a:pt x="613879" y="183219"/>
                </a:moveTo>
                <a:lnTo>
                  <a:pt x="613879" y="183219"/>
                </a:lnTo>
                <a:cubicBezTo>
                  <a:pt x="613879" y="153975"/>
                  <a:pt x="625787" y="127833"/>
                  <a:pt x="643961" y="108267"/>
                </a:cubicBezTo>
                <a:lnTo>
                  <a:pt x="644723" y="108267"/>
                </a:lnTo>
                <a:cubicBezTo>
                  <a:pt x="663662" y="89158"/>
                  <a:pt x="689635" y="77181"/>
                  <a:pt x="718873" y="77181"/>
                </a:cubicBezTo>
                <a:lnTo>
                  <a:pt x="954765" y="77181"/>
                </a:lnTo>
                <a:cubicBezTo>
                  <a:pt x="983586" y="77181"/>
                  <a:pt x="1009560" y="89160"/>
                  <a:pt x="1029260" y="108267"/>
                </a:cubicBezTo>
                <a:cubicBezTo>
                  <a:pt x="1048201" y="127833"/>
                  <a:pt x="1060176" y="153975"/>
                  <a:pt x="1060176" y="183219"/>
                </a:cubicBezTo>
                <a:lnTo>
                  <a:pt x="1060176" y="239824"/>
                </a:lnTo>
                <a:lnTo>
                  <a:pt x="613879" y="239824"/>
                </a:lnTo>
                <a:lnTo>
                  <a:pt x="613879" y="183219"/>
                </a:lnTo>
                <a:lnTo>
                  <a:pt x="613879" y="183219"/>
                </a:lnTo>
                <a:close/>
                <a:moveTo>
                  <a:pt x="1544347" y="1327783"/>
                </a:moveTo>
                <a:lnTo>
                  <a:pt x="1544347" y="1327783"/>
                </a:lnTo>
                <a:cubicBezTo>
                  <a:pt x="1544347" y="1377633"/>
                  <a:pt x="1504800" y="1416903"/>
                  <a:pt x="1455020" y="1416903"/>
                </a:cubicBezTo>
                <a:lnTo>
                  <a:pt x="217787" y="1416903"/>
                </a:lnTo>
                <a:cubicBezTo>
                  <a:pt x="169608" y="1416903"/>
                  <a:pt x="128877" y="1377633"/>
                  <a:pt x="128877" y="1327783"/>
                </a:cubicBezTo>
                <a:lnTo>
                  <a:pt x="128877" y="457608"/>
                </a:lnTo>
                <a:cubicBezTo>
                  <a:pt x="128877" y="408421"/>
                  <a:pt x="169191" y="369117"/>
                  <a:pt x="217787" y="369117"/>
                </a:cubicBezTo>
                <a:lnTo>
                  <a:pt x="1455022" y="369117"/>
                </a:lnTo>
                <a:cubicBezTo>
                  <a:pt x="1504801" y="369117"/>
                  <a:pt x="1544349" y="408421"/>
                  <a:pt x="1544349" y="457608"/>
                </a:cubicBezTo>
                <a:lnTo>
                  <a:pt x="1544349" y="1327783"/>
                </a:lnTo>
                <a:lnTo>
                  <a:pt x="1544347" y="1327783"/>
                </a:lnTo>
                <a:close/>
                <a:moveTo>
                  <a:pt x="1197687" y="739031"/>
                </a:moveTo>
                <a:lnTo>
                  <a:pt x="1197687" y="739031"/>
                </a:lnTo>
                <a:lnTo>
                  <a:pt x="990209" y="739031"/>
                </a:lnTo>
                <a:lnTo>
                  <a:pt x="990209" y="532560"/>
                </a:lnTo>
                <a:cubicBezTo>
                  <a:pt x="990209" y="510734"/>
                  <a:pt x="972865" y="493431"/>
                  <a:pt x="951492" y="493431"/>
                </a:cubicBezTo>
                <a:lnTo>
                  <a:pt x="721313" y="493431"/>
                </a:lnTo>
                <a:cubicBezTo>
                  <a:pt x="700358" y="493431"/>
                  <a:pt x="683438" y="510734"/>
                  <a:pt x="683438" y="532560"/>
                </a:cubicBezTo>
                <a:lnTo>
                  <a:pt x="683438" y="739031"/>
                </a:lnTo>
                <a:lnTo>
                  <a:pt x="475957" y="739031"/>
                </a:lnTo>
                <a:cubicBezTo>
                  <a:pt x="454512" y="739031"/>
                  <a:pt x="437241" y="756542"/>
                  <a:pt x="437241" y="777954"/>
                </a:cubicBezTo>
                <a:lnTo>
                  <a:pt x="437241" y="1008065"/>
                </a:lnTo>
                <a:cubicBezTo>
                  <a:pt x="437241" y="1029091"/>
                  <a:pt x="454510" y="1046984"/>
                  <a:pt x="475957" y="1046984"/>
                </a:cubicBezTo>
                <a:lnTo>
                  <a:pt x="683438" y="1046984"/>
                </a:lnTo>
                <a:lnTo>
                  <a:pt x="683438" y="1254260"/>
                </a:lnTo>
                <a:cubicBezTo>
                  <a:pt x="683438" y="1275289"/>
                  <a:pt x="700358" y="1292554"/>
                  <a:pt x="721313" y="1292554"/>
                </a:cubicBezTo>
                <a:lnTo>
                  <a:pt x="951492" y="1292554"/>
                </a:lnTo>
                <a:cubicBezTo>
                  <a:pt x="972865" y="1292554"/>
                  <a:pt x="990209" y="1275289"/>
                  <a:pt x="990209" y="1254260"/>
                </a:cubicBezTo>
                <a:lnTo>
                  <a:pt x="990209" y="1046982"/>
                </a:lnTo>
                <a:lnTo>
                  <a:pt x="1197687" y="1046982"/>
                </a:lnTo>
                <a:cubicBezTo>
                  <a:pt x="1219482" y="1046982"/>
                  <a:pt x="1236400" y="1029089"/>
                  <a:pt x="1236400" y="1008063"/>
                </a:cubicBezTo>
                <a:lnTo>
                  <a:pt x="1236400" y="777954"/>
                </a:lnTo>
                <a:cubicBezTo>
                  <a:pt x="1236400" y="756542"/>
                  <a:pt x="1219482" y="739031"/>
                  <a:pt x="1197687" y="739031"/>
                </a:cubicBezTo>
                <a:lnTo>
                  <a:pt x="1197687" y="739031"/>
                </a:lnTo>
                <a:close/>
                <a:moveTo>
                  <a:pt x="1158973" y="970190"/>
                </a:moveTo>
                <a:lnTo>
                  <a:pt x="1158973" y="970190"/>
                </a:lnTo>
                <a:lnTo>
                  <a:pt x="951492" y="970190"/>
                </a:lnTo>
                <a:cubicBezTo>
                  <a:pt x="930467" y="970190"/>
                  <a:pt x="913619" y="986691"/>
                  <a:pt x="913619" y="1008065"/>
                </a:cubicBezTo>
                <a:lnTo>
                  <a:pt x="913619" y="1215615"/>
                </a:lnTo>
                <a:lnTo>
                  <a:pt x="760023" y="1215615"/>
                </a:lnTo>
                <a:lnTo>
                  <a:pt x="760023" y="1008065"/>
                </a:lnTo>
                <a:cubicBezTo>
                  <a:pt x="760023" y="986691"/>
                  <a:pt x="742756" y="970190"/>
                  <a:pt x="721313" y="970190"/>
                </a:cubicBezTo>
                <a:lnTo>
                  <a:pt x="513832" y="970190"/>
                </a:lnTo>
                <a:lnTo>
                  <a:pt x="513832" y="816632"/>
                </a:lnTo>
                <a:lnTo>
                  <a:pt x="721313" y="816632"/>
                </a:lnTo>
                <a:cubicBezTo>
                  <a:pt x="742754" y="816632"/>
                  <a:pt x="760023" y="798948"/>
                  <a:pt x="760023" y="777954"/>
                </a:cubicBezTo>
                <a:lnTo>
                  <a:pt x="760023" y="571062"/>
                </a:lnTo>
                <a:lnTo>
                  <a:pt x="913619" y="571062"/>
                </a:lnTo>
                <a:lnTo>
                  <a:pt x="913619" y="777952"/>
                </a:lnTo>
                <a:cubicBezTo>
                  <a:pt x="913619" y="798946"/>
                  <a:pt x="930467" y="816630"/>
                  <a:pt x="951492" y="816630"/>
                </a:cubicBezTo>
                <a:lnTo>
                  <a:pt x="1158973" y="816630"/>
                </a:lnTo>
                <a:lnTo>
                  <a:pt x="1158973" y="970190"/>
                </a:lnTo>
                <a:lnTo>
                  <a:pt x="1158973" y="970190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18889"/>
          <a:stretch>
            <a:fillRect/>
          </a:stretch>
        </p:blipFill>
        <p:spPr>
          <a:xfrm>
            <a:off x="806450" y="1292860"/>
            <a:ext cx="10471150" cy="4785995"/>
          </a:xfrm>
          <a:prstGeom prst="rect">
            <a:avLst/>
          </a:prstGeom>
        </p:spPr>
      </p:pic>
      <p:pic>
        <p:nvPicPr>
          <p:cNvPr id="1073742850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933430" y="80645"/>
            <a:ext cx="1123315" cy="1123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592695" y="330200"/>
            <a:ext cx="3449320" cy="873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280670"/>
            <a:r>
              <a:rPr lang="en-US" altLang="zh-CN" sz="2400" b="1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武汉经济技术开发区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80670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（汉南区）人民医院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00" name="矩形 3"/>
          <p:cNvSpPr/>
          <p:nvPr/>
        </p:nvSpPr>
        <p:spPr>
          <a:xfrm>
            <a:off x="0" y="0"/>
            <a:ext cx="12192000" cy="1053296"/>
          </a:xfrm>
          <a:prstGeom prst="rect">
            <a:avLst/>
          </a:prstGeom>
          <a:gradFill flip="none" rotWithShape="1">
            <a:gsLst>
              <a:gs pos="0">
                <a:srgbClr val="E2F4F6"/>
              </a:gs>
              <a:gs pos="24000">
                <a:srgbClr val="E2F4F6">
                  <a:alpha val="50000"/>
                </a:srgbClr>
              </a:gs>
              <a:gs pos="99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50801" name="椭圆 4"/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solidFill>
            <a:srgbClr val="F528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p>
            <a:pPr algn="ctr"/>
            <a:endParaRPr lang="zh-CN" altLang="en-US" sz="109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050802" name="椭圆 5"/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1050803" name="椭圆 6"/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solidFill>
            <a:srgbClr val="F528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endParaRPr kumimoji="0" lang="zh-CN" altLang="en-US" sz="10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50804" name="椭圆 7"/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1050805" name="矩形 8"/>
          <p:cNvSpPr/>
          <p:nvPr/>
        </p:nvSpPr>
        <p:spPr>
          <a:xfrm>
            <a:off x="1563899" y="334908"/>
            <a:ext cx="4450401" cy="4616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dirty="0">
                <a:latin typeface="汉仪大黑简" panose="02010609000101010101" pitchFamily="49" charset="-122"/>
                <a:ea typeface="汉仪大黑简" panose="02010609000101010101" pitchFamily="49" charset="-122"/>
                <a:cs typeface="阿里巴巴普惠体 H" panose="00020600040101010101" pitchFamily="18" charset="-122"/>
                <a:sym typeface="汉仪大黑简" panose="02010609000101010101" pitchFamily="49" charset="-122"/>
              </a:rPr>
              <a:t>心肺复苏操作方法</a:t>
            </a:r>
            <a:endParaRPr lang="zh-CN" altLang="en-US" sz="2400" dirty="0">
              <a:latin typeface="汉仪大黑简" panose="02010609000101010101" pitchFamily="49" charset="-122"/>
              <a:ea typeface="汉仪大黑简" panose="02010609000101010101" pitchFamily="49" charset="-122"/>
              <a:cs typeface="阿里巴巴普惠体 H" panose="00020600040101010101" pitchFamily="18" charset="-122"/>
              <a:sym typeface="汉仪大黑简" panose="02010609000101010101" pitchFamily="49" charset="-122"/>
            </a:endParaRPr>
          </a:p>
        </p:txBody>
      </p:sp>
      <p:sp>
        <p:nvSpPr>
          <p:cNvPr id="1050808" name="图形 17"/>
          <p:cNvSpPr/>
          <p:nvPr/>
        </p:nvSpPr>
        <p:spPr>
          <a:xfrm>
            <a:off x="1060429" y="415306"/>
            <a:ext cx="321477" cy="297072"/>
          </a:xfrm>
          <a:custGeom>
            <a:avLst/>
            <a:gdLst>
              <a:gd name="connsiteX0" fmla="*/ 1455022 w 1673222"/>
              <a:gd name="connsiteY0" fmla="*/ 239824 h 1546197"/>
              <a:gd name="connsiteX1" fmla="*/ 1136763 w 1673222"/>
              <a:gd name="connsiteY1" fmla="*/ 239824 h 1546197"/>
              <a:gd name="connsiteX2" fmla="*/ 1136763 w 1673222"/>
              <a:gd name="connsiteY2" fmla="*/ 183219 h 1546197"/>
              <a:gd name="connsiteX3" fmla="*/ 1083225 w 1673222"/>
              <a:gd name="connsiteY3" fmla="*/ 53925 h 1546197"/>
              <a:gd name="connsiteX4" fmla="*/ 1083225 w 1673222"/>
              <a:gd name="connsiteY4" fmla="*/ 53925 h 1546197"/>
              <a:gd name="connsiteX5" fmla="*/ 954763 w 1673222"/>
              <a:gd name="connsiteY5" fmla="*/ 0 h 1546197"/>
              <a:gd name="connsiteX6" fmla="*/ 718875 w 1673222"/>
              <a:gd name="connsiteY6" fmla="*/ 0 h 1546197"/>
              <a:gd name="connsiteX7" fmla="*/ 589580 w 1673222"/>
              <a:gd name="connsiteY7" fmla="*/ 53925 h 1546197"/>
              <a:gd name="connsiteX8" fmla="*/ 589580 w 1673222"/>
              <a:gd name="connsiteY8" fmla="*/ 53925 h 1546197"/>
              <a:gd name="connsiteX9" fmla="*/ 535623 w 1673222"/>
              <a:gd name="connsiteY9" fmla="*/ 183219 h 1546197"/>
              <a:gd name="connsiteX10" fmla="*/ 535623 w 1673222"/>
              <a:gd name="connsiteY10" fmla="*/ 239824 h 1546197"/>
              <a:gd name="connsiteX11" fmla="*/ 217787 w 1673222"/>
              <a:gd name="connsiteY11" fmla="*/ 239824 h 1546197"/>
              <a:gd name="connsiteX12" fmla="*/ 0 w 1673222"/>
              <a:gd name="connsiteY12" fmla="*/ 457608 h 1546197"/>
              <a:gd name="connsiteX13" fmla="*/ 0 w 1673222"/>
              <a:gd name="connsiteY13" fmla="*/ 1327783 h 1546197"/>
              <a:gd name="connsiteX14" fmla="*/ 217787 w 1673222"/>
              <a:gd name="connsiteY14" fmla="*/ 1546197 h 1546197"/>
              <a:gd name="connsiteX15" fmla="*/ 1455022 w 1673222"/>
              <a:gd name="connsiteY15" fmla="*/ 1546197 h 1546197"/>
              <a:gd name="connsiteX16" fmla="*/ 1673223 w 1673222"/>
              <a:gd name="connsiteY16" fmla="*/ 1327783 h 1546197"/>
              <a:gd name="connsiteX17" fmla="*/ 1673223 w 1673222"/>
              <a:gd name="connsiteY17" fmla="*/ 457608 h 1546197"/>
              <a:gd name="connsiteX18" fmla="*/ 1455022 w 1673222"/>
              <a:gd name="connsiteY18" fmla="*/ 239824 h 1546197"/>
              <a:gd name="connsiteX19" fmla="*/ 1455022 w 1673222"/>
              <a:gd name="connsiteY19" fmla="*/ 239824 h 1546197"/>
              <a:gd name="connsiteX20" fmla="*/ 613879 w 1673222"/>
              <a:gd name="connsiteY20" fmla="*/ 183219 h 1546197"/>
              <a:gd name="connsiteX21" fmla="*/ 613879 w 1673222"/>
              <a:gd name="connsiteY21" fmla="*/ 183219 h 1546197"/>
              <a:gd name="connsiteX22" fmla="*/ 643961 w 1673222"/>
              <a:gd name="connsiteY22" fmla="*/ 108267 h 1546197"/>
              <a:gd name="connsiteX23" fmla="*/ 644723 w 1673222"/>
              <a:gd name="connsiteY23" fmla="*/ 108267 h 1546197"/>
              <a:gd name="connsiteX24" fmla="*/ 718873 w 1673222"/>
              <a:gd name="connsiteY24" fmla="*/ 77181 h 1546197"/>
              <a:gd name="connsiteX25" fmla="*/ 954765 w 1673222"/>
              <a:gd name="connsiteY25" fmla="*/ 77181 h 1546197"/>
              <a:gd name="connsiteX26" fmla="*/ 1029260 w 1673222"/>
              <a:gd name="connsiteY26" fmla="*/ 108267 h 1546197"/>
              <a:gd name="connsiteX27" fmla="*/ 1060176 w 1673222"/>
              <a:gd name="connsiteY27" fmla="*/ 183219 h 1546197"/>
              <a:gd name="connsiteX28" fmla="*/ 1060176 w 1673222"/>
              <a:gd name="connsiteY28" fmla="*/ 239824 h 1546197"/>
              <a:gd name="connsiteX29" fmla="*/ 613879 w 1673222"/>
              <a:gd name="connsiteY29" fmla="*/ 239824 h 1546197"/>
              <a:gd name="connsiteX30" fmla="*/ 613879 w 1673222"/>
              <a:gd name="connsiteY30" fmla="*/ 183219 h 1546197"/>
              <a:gd name="connsiteX31" fmla="*/ 613879 w 1673222"/>
              <a:gd name="connsiteY31" fmla="*/ 183219 h 1546197"/>
              <a:gd name="connsiteX32" fmla="*/ 1544347 w 1673222"/>
              <a:gd name="connsiteY32" fmla="*/ 1327783 h 1546197"/>
              <a:gd name="connsiteX33" fmla="*/ 1544347 w 1673222"/>
              <a:gd name="connsiteY33" fmla="*/ 1327783 h 1546197"/>
              <a:gd name="connsiteX34" fmla="*/ 1455020 w 1673222"/>
              <a:gd name="connsiteY34" fmla="*/ 1416903 h 1546197"/>
              <a:gd name="connsiteX35" fmla="*/ 217787 w 1673222"/>
              <a:gd name="connsiteY35" fmla="*/ 1416903 h 1546197"/>
              <a:gd name="connsiteX36" fmla="*/ 128877 w 1673222"/>
              <a:gd name="connsiteY36" fmla="*/ 1327783 h 1546197"/>
              <a:gd name="connsiteX37" fmla="*/ 128877 w 1673222"/>
              <a:gd name="connsiteY37" fmla="*/ 457608 h 1546197"/>
              <a:gd name="connsiteX38" fmla="*/ 217787 w 1673222"/>
              <a:gd name="connsiteY38" fmla="*/ 369117 h 1546197"/>
              <a:gd name="connsiteX39" fmla="*/ 1455022 w 1673222"/>
              <a:gd name="connsiteY39" fmla="*/ 369117 h 1546197"/>
              <a:gd name="connsiteX40" fmla="*/ 1544349 w 1673222"/>
              <a:gd name="connsiteY40" fmla="*/ 457608 h 1546197"/>
              <a:gd name="connsiteX41" fmla="*/ 1544349 w 1673222"/>
              <a:gd name="connsiteY41" fmla="*/ 1327783 h 1546197"/>
              <a:gd name="connsiteX42" fmla="*/ 1544347 w 1673222"/>
              <a:gd name="connsiteY42" fmla="*/ 1327783 h 1546197"/>
              <a:gd name="connsiteX43" fmla="*/ 1197687 w 1673222"/>
              <a:gd name="connsiteY43" fmla="*/ 739031 h 1546197"/>
              <a:gd name="connsiteX44" fmla="*/ 1197687 w 1673222"/>
              <a:gd name="connsiteY44" fmla="*/ 739031 h 1546197"/>
              <a:gd name="connsiteX45" fmla="*/ 990209 w 1673222"/>
              <a:gd name="connsiteY45" fmla="*/ 739031 h 1546197"/>
              <a:gd name="connsiteX46" fmla="*/ 990209 w 1673222"/>
              <a:gd name="connsiteY46" fmla="*/ 532560 h 1546197"/>
              <a:gd name="connsiteX47" fmla="*/ 951492 w 1673222"/>
              <a:gd name="connsiteY47" fmla="*/ 493431 h 1546197"/>
              <a:gd name="connsiteX48" fmla="*/ 721313 w 1673222"/>
              <a:gd name="connsiteY48" fmla="*/ 493431 h 1546197"/>
              <a:gd name="connsiteX49" fmla="*/ 683438 w 1673222"/>
              <a:gd name="connsiteY49" fmla="*/ 532560 h 1546197"/>
              <a:gd name="connsiteX50" fmla="*/ 683438 w 1673222"/>
              <a:gd name="connsiteY50" fmla="*/ 739031 h 1546197"/>
              <a:gd name="connsiteX51" fmla="*/ 475957 w 1673222"/>
              <a:gd name="connsiteY51" fmla="*/ 739031 h 1546197"/>
              <a:gd name="connsiteX52" fmla="*/ 437241 w 1673222"/>
              <a:gd name="connsiteY52" fmla="*/ 777954 h 1546197"/>
              <a:gd name="connsiteX53" fmla="*/ 437241 w 1673222"/>
              <a:gd name="connsiteY53" fmla="*/ 1008065 h 1546197"/>
              <a:gd name="connsiteX54" fmla="*/ 475957 w 1673222"/>
              <a:gd name="connsiteY54" fmla="*/ 1046984 h 1546197"/>
              <a:gd name="connsiteX55" fmla="*/ 683438 w 1673222"/>
              <a:gd name="connsiteY55" fmla="*/ 1046984 h 1546197"/>
              <a:gd name="connsiteX56" fmla="*/ 683438 w 1673222"/>
              <a:gd name="connsiteY56" fmla="*/ 1254260 h 1546197"/>
              <a:gd name="connsiteX57" fmla="*/ 721313 w 1673222"/>
              <a:gd name="connsiteY57" fmla="*/ 1292554 h 1546197"/>
              <a:gd name="connsiteX58" fmla="*/ 951492 w 1673222"/>
              <a:gd name="connsiteY58" fmla="*/ 1292554 h 1546197"/>
              <a:gd name="connsiteX59" fmla="*/ 990209 w 1673222"/>
              <a:gd name="connsiteY59" fmla="*/ 1254260 h 1546197"/>
              <a:gd name="connsiteX60" fmla="*/ 990209 w 1673222"/>
              <a:gd name="connsiteY60" fmla="*/ 1046982 h 1546197"/>
              <a:gd name="connsiteX61" fmla="*/ 1197687 w 1673222"/>
              <a:gd name="connsiteY61" fmla="*/ 1046982 h 1546197"/>
              <a:gd name="connsiteX62" fmla="*/ 1236400 w 1673222"/>
              <a:gd name="connsiteY62" fmla="*/ 1008063 h 1546197"/>
              <a:gd name="connsiteX63" fmla="*/ 1236400 w 1673222"/>
              <a:gd name="connsiteY63" fmla="*/ 777954 h 1546197"/>
              <a:gd name="connsiteX64" fmla="*/ 1197687 w 1673222"/>
              <a:gd name="connsiteY64" fmla="*/ 739031 h 1546197"/>
              <a:gd name="connsiteX65" fmla="*/ 1197687 w 1673222"/>
              <a:gd name="connsiteY65" fmla="*/ 739031 h 1546197"/>
              <a:gd name="connsiteX66" fmla="*/ 1158973 w 1673222"/>
              <a:gd name="connsiteY66" fmla="*/ 970190 h 1546197"/>
              <a:gd name="connsiteX67" fmla="*/ 1158973 w 1673222"/>
              <a:gd name="connsiteY67" fmla="*/ 970190 h 1546197"/>
              <a:gd name="connsiteX68" fmla="*/ 951492 w 1673222"/>
              <a:gd name="connsiteY68" fmla="*/ 970190 h 1546197"/>
              <a:gd name="connsiteX69" fmla="*/ 913619 w 1673222"/>
              <a:gd name="connsiteY69" fmla="*/ 1008065 h 1546197"/>
              <a:gd name="connsiteX70" fmla="*/ 913619 w 1673222"/>
              <a:gd name="connsiteY70" fmla="*/ 1215615 h 1546197"/>
              <a:gd name="connsiteX71" fmla="*/ 760023 w 1673222"/>
              <a:gd name="connsiteY71" fmla="*/ 1215615 h 1546197"/>
              <a:gd name="connsiteX72" fmla="*/ 760023 w 1673222"/>
              <a:gd name="connsiteY72" fmla="*/ 1008065 h 1546197"/>
              <a:gd name="connsiteX73" fmla="*/ 721313 w 1673222"/>
              <a:gd name="connsiteY73" fmla="*/ 970190 h 1546197"/>
              <a:gd name="connsiteX74" fmla="*/ 513832 w 1673222"/>
              <a:gd name="connsiteY74" fmla="*/ 970190 h 1546197"/>
              <a:gd name="connsiteX75" fmla="*/ 513832 w 1673222"/>
              <a:gd name="connsiteY75" fmla="*/ 816632 h 1546197"/>
              <a:gd name="connsiteX76" fmla="*/ 721313 w 1673222"/>
              <a:gd name="connsiteY76" fmla="*/ 816632 h 1546197"/>
              <a:gd name="connsiteX77" fmla="*/ 760023 w 1673222"/>
              <a:gd name="connsiteY77" fmla="*/ 777954 h 1546197"/>
              <a:gd name="connsiteX78" fmla="*/ 760023 w 1673222"/>
              <a:gd name="connsiteY78" fmla="*/ 571062 h 1546197"/>
              <a:gd name="connsiteX79" fmla="*/ 913619 w 1673222"/>
              <a:gd name="connsiteY79" fmla="*/ 571062 h 1546197"/>
              <a:gd name="connsiteX80" fmla="*/ 913619 w 1673222"/>
              <a:gd name="connsiteY80" fmla="*/ 777952 h 1546197"/>
              <a:gd name="connsiteX81" fmla="*/ 951492 w 1673222"/>
              <a:gd name="connsiteY81" fmla="*/ 816630 h 1546197"/>
              <a:gd name="connsiteX82" fmla="*/ 1158973 w 1673222"/>
              <a:gd name="connsiteY82" fmla="*/ 816630 h 1546197"/>
              <a:gd name="connsiteX83" fmla="*/ 1158973 w 1673222"/>
              <a:gd name="connsiteY83" fmla="*/ 970190 h 1546197"/>
              <a:gd name="connsiteX84" fmla="*/ 1158973 w 1673222"/>
              <a:gd name="connsiteY84" fmla="*/ 970190 h 154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73222" h="1546197">
                <a:moveTo>
                  <a:pt x="1455022" y="239824"/>
                </a:moveTo>
                <a:lnTo>
                  <a:pt x="1136763" y="239824"/>
                </a:lnTo>
                <a:lnTo>
                  <a:pt x="1136763" y="183219"/>
                </a:lnTo>
                <a:cubicBezTo>
                  <a:pt x="1136763" y="132984"/>
                  <a:pt x="1116574" y="87276"/>
                  <a:pt x="1083225" y="53925"/>
                </a:cubicBezTo>
                <a:lnTo>
                  <a:pt x="1083225" y="53925"/>
                </a:lnTo>
                <a:cubicBezTo>
                  <a:pt x="1050289" y="20991"/>
                  <a:pt x="1004613" y="0"/>
                  <a:pt x="954763" y="0"/>
                </a:cubicBezTo>
                <a:lnTo>
                  <a:pt x="718875" y="0"/>
                </a:lnTo>
                <a:cubicBezTo>
                  <a:pt x="668606" y="0"/>
                  <a:pt x="622514" y="20993"/>
                  <a:pt x="589580" y="53925"/>
                </a:cubicBezTo>
                <a:lnTo>
                  <a:pt x="589580" y="53925"/>
                </a:lnTo>
                <a:cubicBezTo>
                  <a:pt x="557066" y="87276"/>
                  <a:pt x="535623" y="132984"/>
                  <a:pt x="535623" y="183219"/>
                </a:cubicBezTo>
                <a:lnTo>
                  <a:pt x="535623" y="239824"/>
                </a:lnTo>
                <a:lnTo>
                  <a:pt x="217787" y="239824"/>
                </a:lnTo>
                <a:cubicBezTo>
                  <a:pt x="98795" y="239824"/>
                  <a:pt x="0" y="338027"/>
                  <a:pt x="0" y="457608"/>
                </a:cubicBezTo>
                <a:lnTo>
                  <a:pt x="0" y="1327783"/>
                </a:lnTo>
                <a:cubicBezTo>
                  <a:pt x="0" y="1448023"/>
                  <a:pt x="98795" y="1546197"/>
                  <a:pt x="217787" y="1546197"/>
                </a:cubicBezTo>
                <a:lnTo>
                  <a:pt x="1455022" y="1546197"/>
                </a:lnTo>
                <a:cubicBezTo>
                  <a:pt x="1574431" y="1546197"/>
                  <a:pt x="1673223" y="1447604"/>
                  <a:pt x="1673223" y="1327783"/>
                </a:cubicBezTo>
                <a:lnTo>
                  <a:pt x="1673223" y="457608"/>
                </a:lnTo>
                <a:cubicBezTo>
                  <a:pt x="1673223" y="338618"/>
                  <a:pt x="1574429" y="239824"/>
                  <a:pt x="1455022" y="239824"/>
                </a:cubicBezTo>
                <a:lnTo>
                  <a:pt x="1455022" y="239824"/>
                </a:lnTo>
                <a:close/>
                <a:moveTo>
                  <a:pt x="613879" y="183219"/>
                </a:moveTo>
                <a:lnTo>
                  <a:pt x="613879" y="183219"/>
                </a:lnTo>
                <a:cubicBezTo>
                  <a:pt x="613879" y="153975"/>
                  <a:pt x="625787" y="127833"/>
                  <a:pt x="643961" y="108267"/>
                </a:cubicBezTo>
                <a:lnTo>
                  <a:pt x="644723" y="108267"/>
                </a:lnTo>
                <a:cubicBezTo>
                  <a:pt x="663662" y="89158"/>
                  <a:pt x="689635" y="77181"/>
                  <a:pt x="718873" y="77181"/>
                </a:cubicBezTo>
                <a:lnTo>
                  <a:pt x="954765" y="77181"/>
                </a:lnTo>
                <a:cubicBezTo>
                  <a:pt x="983586" y="77181"/>
                  <a:pt x="1009560" y="89160"/>
                  <a:pt x="1029260" y="108267"/>
                </a:cubicBezTo>
                <a:cubicBezTo>
                  <a:pt x="1048201" y="127833"/>
                  <a:pt x="1060176" y="153975"/>
                  <a:pt x="1060176" y="183219"/>
                </a:cubicBezTo>
                <a:lnTo>
                  <a:pt x="1060176" y="239824"/>
                </a:lnTo>
                <a:lnTo>
                  <a:pt x="613879" y="239824"/>
                </a:lnTo>
                <a:lnTo>
                  <a:pt x="613879" y="183219"/>
                </a:lnTo>
                <a:lnTo>
                  <a:pt x="613879" y="183219"/>
                </a:lnTo>
                <a:close/>
                <a:moveTo>
                  <a:pt x="1544347" y="1327783"/>
                </a:moveTo>
                <a:lnTo>
                  <a:pt x="1544347" y="1327783"/>
                </a:lnTo>
                <a:cubicBezTo>
                  <a:pt x="1544347" y="1377633"/>
                  <a:pt x="1504800" y="1416903"/>
                  <a:pt x="1455020" y="1416903"/>
                </a:cubicBezTo>
                <a:lnTo>
                  <a:pt x="217787" y="1416903"/>
                </a:lnTo>
                <a:cubicBezTo>
                  <a:pt x="169608" y="1416903"/>
                  <a:pt x="128877" y="1377633"/>
                  <a:pt x="128877" y="1327783"/>
                </a:cubicBezTo>
                <a:lnTo>
                  <a:pt x="128877" y="457608"/>
                </a:lnTo>
                <a:cubicBezTo>
                  <a:pt x="128877" y="408421"/>
                  <a:pt x="169191" y="369117"/>
                  <a:pt x="217787" y="369117"/>
                </a:cubicBezTo>
                <a:lnTo>
                  <a:pt x="1455022" y="369117"/>
                </a:lnTo>
                <a:cubicBezTo>
                  <a:pt x="1504801" y="369117"/>
                  <a:pt x="1544349" y="408421"/>
                  <a:pt x="1544349" y="457608"/>
                </a:cubicBezTo>
                <a:lnTo>
                  <a:pt x="1544349" y="1327783"/>
                </a:lnTo>
                <a:lnTo>
                  <a:pt x="1544347" y="1327783"/>
                </a:lnTo>
                <a:close/>
                <a:moveTo>
                  <a:pt x="1197687" y="739031"/>
                </a:moveTo>
                <a:lnTo>
                  <a:pt x="1197687" y="739031"/>
                </a:lnTo>
                <a:lnTo>
                  <a:pt x="990209" y="739031"/>
                </a:lnTo>
                <a:lnTo>
                  <a:pt x="990209" y="532560"/>
                </a:lnTo>
                <a:cubicBezTo>
                  <a:pt x="990209" y="510734"/>
                  <a:pt x="972865" y="493431"/>
                  <a:pt x="951492" y="493431"/>
                </a:cubicBezTo>
                <a:lnTo>
                  <a:pt x="721313" y="493431"/>
                </a:lnTo>
                <a:cubicBezTo>
                  <a:pt x="700358" y="493431"/>
                  <a:pt x="683438" y="510734"/>
                  <a:pt x="683438" y="532560"/>
                </a:cubicBezTo>
                <a:lnTo>
                  <a:pt x="683438" y="739031"/>
                </a:lnTo>
                <a:lnTo>
                  <a:pt x="475957" y="739031"/>
                </a:lnTo>
                <a:cubicBezTo>
                  <a:pt x="454512" y="739031"/>
                  <a:pt x="437241" y="756542"/>
                  <a:pt x="437241" y="777954"/>
                </a:cubicBezTo>
                <a:lnTo>
                  <a:pt x="437241" y="1008065"/>
                </a:lnTo>
                <a:cubicBezTo>
                  <a:pt x="437241" y="1029091"/>
                  <a:pt x="454510" y="1046984"/>
                  <a:pt x="475957" y="1046984"/>
                </a:cubicBezTo>
                <a:lnTo>
                  <a:pt x="683438" y="1046984"/>
                </a:lnTo>
                <a:lnTo>
                  <a:pt x="683438" y="1254260"/>
                </a:lnTo>
                <a:cubicBezTo>
                  <a:pt x="683438" y="1275289"/>
                  <a:pt x="700358" y="1292554"/>
                  <a:pt x="721313" y="1292554"/>
                </a:cubicBezTo>
                <a:lnTo>
                  <a:pt x="951492" y="1292554"/>
                </a:lnTo>
                <a:cubicBezTo>
                  <a:pt x="972865" y="1292554"/>
                  <a:pt x="990209" y="1275289"/>
                  <a:pt x="990209" y="1254260"/>
                </a:cubicBezTo>
                <a:lnTo>
                  <a:pt x="990209" y="1046982"/>
                </a:lnTo>
                <a:lnTo>
                  <a:pt x="1197687" y="1046982"/>
                </a:lnTo>
                <a:cubicBezTo>
                  <a:pt x="1219482" y="1046982"/>
                  <a:pt x="1236400" y="1029089"/>
                  <a:pt x="1236400" y="1008063"/>
                </a:cubicBezTo>
                <a:lnTo>
                  <a:pt x="1236400" y="777954"/>
                </a:lnTo>
                <a:cubicBezTo>
                  <a:pt x="1236400" y="756542"/>
                  <a:pt x="1219482" y="739031"/>
                  <a:pt x="1197687" y="739031"/>
                </a:cubicBezTo>
                <a:lnTo>
                  <a:pt x="1197687" y="739031"/>
                </a:lnTo>
                <a:close/>
                <a:moveTo>
                  <a:pt x="1158973" y="970190"/>
                </a:moveTo>
                <a:lnTo>
                  <a:pt x="1158973" y="970190"/>
                </a:lnTo>
                <a:lnTo>
                  <a:pt x="951492" y="970190"/>
                </a:lnTo>
                <a:cubicBezTo>
                  <a:pt x="930467" y="970190"/>
                  <a:pt x="913619" y="986691"/>
                  <a:pt x="913619" y="1008065"/>
                </a:cubicBezTo>
                <a:lnTo>
                  <a:pt x="913619" y="1215615"/>
                </a:lnTo>
                <a:lnTo>
                  <a:pt x="760023" y="1215615"/>
                </a:lnTo>
                <a:lnTo>
                  <a:pt x="760023" y="1008065"/>
                </a:lnTo>
                <a:cubicBezTo>
                  <a:pt x="760023" y="986691"/>
                  <a:pt x="742756" y="970190"/>
                  <a:pt x="721313" y="970190"/>
                </a:cubicBezTo>
                <a:lnTo>
                  <a:pt x="513832" y="970190"/>
                </a:lnTo>
                <a:lnTo>
                  <a:pt x="513832" y="816632"/>
                </a:lnTo>
                <a:lnTo>
                  <a:pt x="721313" y="816632"/>
                </a:lnTo>
                <a:cubicBezTo>
                  <a:pt x="742754" y="816632"/>
                  <a:pt x="760023" y="798948"/>
                  <a:pt x="760023" y="777954"/>
                </a:cubicBezTo>
                <a:lnTo>
                  <a:pt x="760023" y="571062"/>
                </a:lnTo>
                <a:lnTo>
                  <a:pt x="913619" y="571062"/>
                </a:lnTo>
                <a:lnTo>
                  <a:pt x="913619" y="777952"/>
                </a:lnTo>
                <a:cubicBezTo>
                  <a:pt x="913619" y="798946"/>
                  <a:pt x="930467" y="816630"/>
                  <a:pt x="951492" y="816630"/>
                </a:cubicBezTo>
                <a:lnTo>
                  <a:pt x="1158973" y="816630"/>
                </a:lnTo>
                <a:lnTo>
                  <a:pt x="1158973" y="970190"/>
                </a:lnTo>
                <a:lnTo>
                  <a:pt x="1158973" y="970190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15265" r="-945"/>
          <a:stretch>
            <a:fillRect/>
          </a:stretch>
        </p:blipFill>
        <p:spPr>
          <a:xfrm>
            <a:off x="711200" y="1145540"/>
            <a:ext cx="10845800" cy="5215255"/>
          </a:xfrm>
          <a:prstGeom prst="rect">
            <a:avLst/>
          </a:prstGeom>
        </p:spPr>
      </p:pic>
      <p:pic>
        <p:nvPicPr>
          <p:cNvPr id="1073742850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933430" y="80645"/>
            <a:ext cx="1123315" cy="1123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592695" y="330200"/>
            <a:ext cx="3449320" cy="873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280670"/>
            <a:r>
              <a:rPr lang="en-US" altLang="zh-CN" sz="2400" b="1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武汉经济技术开发区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80670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（汉南区）人民医院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00" name="矩形 3"/>
          <p:cNvSpPr/>
          <p:nvPr/>
        </p:nvSpPr>
        <p:spPr>
          <a:xfrm>
            <a:off x="0" y="0"/>
            <a:ext cx="12192000" cy="1053296"/>
          </a:xfrm>
          <a:prstGeom prst="rect">
            <a:avLst/>
          </a:prstGeom>
          <a:gradFill flip="none" rotWithShape="1">
            <a:gsLst>
              <a:gs pos="0">
                <a:srgbClr val="E2F4F6"/>
              </a:gs>
              <a:gs pos="24000">
                <a:srgbClr val="E2F4F6">
                  <a:alpha val="50000"/>
                </a:srgbClr>
              </a:gs>
              <a:gs pos="99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50801" name="椭圆 4"/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solidFill>
            <a:srgbClr val="F528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p>
            <a:pPr algn="ctr"/>
            <a:endParaRPr lang="zh-CN" altLang="en-US" sz="109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050802" name="椭圆 5"/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1050803" name="椭圆 6"/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solidFill>
            <a:srgbClr val="F528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endParaRPr kumimoji="0" lang="zh-CN" altLang="en-US" sz="10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50804" name="椭圆 7"/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1050805" name="矩形 8"/>
          <p:cNvSpPr/>
          <p:nvPr/>
        </p:nvSpPr>
        <p:spPr>
          <a:xfrm>
            <a:off x="1563899" y="334908"/>
            <a:ext cx="4450401" cy="4616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dirty="0">
                <a:latin typeface="汉仪大黑简" panose="02010609000101010101" pitchFamily="49" charset="-122"/>
                <a:ea typeface="汉仪大黑简" panose="02010609000101010101" pitchFamily="49" charset="-122"/>
                <a:cs typeface="阿里巴巴普惠体 H" panose="00020600040101010101" pitchFamily="18" charset="-122"/>
                <a:sym typeface="汉仪大黑简" panose="02010609000101010101" pitchFamily="49" charset="-122"/>
              </a:rPr>
              <a:t>心肺复苏操作方法</a:t>
            </a:r>
            <a:endParaRPr lang="zh-CN" altLang="en-US" sz="2400" dirty="0">
              <a:latin typeface="汉仪大黑简" panose="02010609000101010101" pitchFamily="49" charset="-122"/>
              <a:ea typeface="汉仪大黑简" panose="02010609000101010101" pitchFamily="49" charset="-122"/>
              <a:cs typeface="阿里巴巴普惠体 H" panose="00020600040101010101" pitchFamily="18" charset="-122"/>
              <a:sym typeface="汉仪大黑简" panose="02010609000101010101" pitchFamily="49" charset="-122"/>
            </a:endParaRPr>
          </a:p>
        </p:txBody>
      </p:sp>
      <p:sp>
        <p:nvSpPr>
          <p:cNvPr id="1050808" name="图形 17"/>
          <p:cNvSpPr/>
          <p:nvPr/>
        </p:nvSpPr>
        <p:spPr>
          <a:xfrm>
            <a:off x="1060429" y="415306"/>
            <a:ext cx="321477" cy="297072"/>
          </a:xfrm>
          <a:custGeom>
            <a:avLst/>
            <a:gdLst>
              <a:gd name="connsiteX0" fmla="*/ 1455022 w 1673222"/>
              <a:gd name="connsiteY0" fmla="*/ 239824 h 1546197"/>
              <a:gd name="connsiteX1" fmla="*/ 1136763 w 1673222"/>
              <a:gd name="connsiteY1" fmla="*/ 239824 h 1546197"/>
              <a:gd name="connsiteX2" fmla="*/ 1136763 w 1673222"/>
              <a:gd name="connsiteY2" fmla="*/ 183219 h 1546197"/>
              <a:gd name="connsiteX3" fmla="*/ 1083225 w 1673222"/>
              <a:gd name="connsiteY3" fmla="*/ 53925 h 1546197"/>
              <a:gd name="connsiteX4" fmla="*/ 1083225 w 1673222"/>
              <a:gd name="connsiteY4" fmla="*/ 53925 h 1546197"/>
              <a:gd name="connsiteX5" fmla="*/ 954763 w 1673222"/>
              <a:gd name="connsiteY5" fmla="*/ 0 h 1546197"/>
              <a:gd name="connsiteX6" fmla="*/ 718875 w 1673222"/>
              <a:gd name="connsiteY6" fmla="*/ 0 h 1546197"/>
              <a:gd name="connsiteX7" fmla="*/ 589580 w 1673222"/>
              <a:gd name="connsiteY7" fmla="*/ 53925 h 1546197"/>
              <a:gd name="connsiteX8" fmla="*/ 589580 w 1673222"/>
              <a:gd name="connsiteY8" fmla="*/ 53925 h 1546197"/>
              <a:gd name="connsiteX9" fmla="*/ 535623 w 1673222"/>
              <a:gd name="connsiteY9" fmla="*/ 183219 h 1546197"/>
              <a:gd name="connsiteX10" fmla="*/ 535623 w 1673222"/>
              <a:gd name="connsiteY10" fmla="*/ 239824 h 1546197"/>
              <a:gd name="connsiteX11" fmla="*/ 217787 w 1673222"/>
              <a:gd name="connsiteY11" fmla="*/ 239824 h 1546197"/>
              <a:gd name="connsiteX12" fmla="*/ 0 w 1673222"/>
              <a:gd name="connsiteY12" fmla="*/ 457608 h 1546197"/>
              <a:gd name="connsiteX13" fmla="*/ 0 w 1673222"/>
              <a:gd name="connsiteY13" fmla="*/ 1327783 h 1546197"/>
              <a:gd name="connsiteX14" fmla="*/ 217787 w 1673222"/>
              <a:gd name="connsiteY14" fmla="*/ 1546197 h 1546197"/>
              <a:gd name="connsiteX15" fmla="*/ 1455022 w 1673222"/>
              <a:gd name="connsiteY15" fmla="*/ 1546197 h 1546197"/>
              <a:gd name="connsiteX16" fmla="*/ 1673223 w 1673222"/>
              <a:gd name="connsiteY16" fmla="*/ 1327783 h 1546197"/>
              <a:gd name="connsiteX17" fmla="*/ 1673223 w 1673222"/>
              <a:gd name="connsiteY17" fmla="*/ 457608 h 1546197"/>
              <a:gd name="connsiteX18" fmla="*/ 1455022 w 1673222"/>
              <a:gd name="connsiteY18" fmla="*/ 239824 h 1546197"/>
              <a:gd name="connsiteX19" fmla="*/ 1455022 w 1673222"/>
              <a:gd name="connsiteY19" fmla="*/ 239824 h 1546197"/>
              <a:gd name="connsiteX20" fmla="*/ 613879 w 1673222"/>
              <a:gd name="connsiteY20" fmla="*/ 183219 h 1546197"/>
              <a:gd name="connsiteX21" fmla="*/ 613879 w 1673222"/>
              <a:gd name="connsiteY21" fmla="*/ 183219 h 1546197"/>
              <a:gd name="connsiteX22" fmla="*/ 643961 w 1673222"/>
              <a:gd name="connsiteY22" fmla="*/ 108267 h 1546197"/>
              <a:gd name="connsiteX23" fmla="*/ 644723 w 1673222"/>
              <a:gd name="connsiteY23" fmla="*/ 108267 h 1546197"/>
              <a:gd name="connsiteX24" fmla="*/ 718873 w 1673222"/>
              <a:gd name="connsiteY24" fmla="*/ 77181 h 1546197"/>
              <a:gd name="connsiteX25" fmla="*/ 954765 w 1673222"/>
              <a:gd name="connsiteY25" fmla="*/ 77181 h 1546197"/>
              <a:gd name="connsiteX26" fmla="*/ 1029260 w 1673222"/>
              <a:gd name="connsiteY26" fmla="*/ 108267 h 1546197"/>
              <a:gd name="connsiteX27" fmla="*/ 1060176 w 1673222"/>
              <a:gd name="connsiteY27" fmla="*/ 183219 h 1546197"/>
              <a:gd name="connsiteX28" fmla="*/ 1060176 w 1673222"/>
              <a:gd name="connsiteY28" fmla="*/ 239824 h 1546197"/>
              <a:gd name="connsiteX29" fmla="*/ 613879 w 1673222"/>
              <a:gd name="connsiteY29" fmla="*/ 239824 h 1546197"/>
              <a:gd name="connsiteX30" fmla="*/ 613879 w 1673222"/>
              <a:gd name="connsiteY30" fmla="*/ 183219 h 1546197"/>
              <a:gd name="connsiteX31" fmla="*/ 613879 w 1673222"/>
              <a:gd name="connsiteY31" fmla="*/ 183219 h 1546197"/>
              <a:gd name="connsiteX32" fmla="*/ 1544347 w 1673222"/>
              <a:gd name="connsiteY32" fmla="*/ 1327783 h 1546197"/>
              <a:gd name="connsiteX33" fmla="*/ 1544347 w 1673222"/>
              <a:gd name="connsiteY33" fmla="*/ 1327783 h 1546197"/>
              <a:gd name="connsiteX34" fmla="*/ 1455020 w 1673222"/>
              <a:gd name="connsiteY34" fmla="*/ 1416903 h 1546197"/>
              <a:gd name="connsiteX35" fmla="*/ 217787 w 1673222"/>
              <a:gd name="connsiteY35" fmla="*/ 1416903 h 1546197"/>
              <a:gd name="connsiteX36" fmla="*/ 128877 w 1673222"/>
              <a:gd name="connsiteY36" fmla="*/ 1327783 h 1546197"/>
              <a:gd name="connsiteX37" fmla="*/ 128877 w 1673222"/>
              <a:gd name="connsiteY37" fmla="*/ 457608 h 1546197"/>
              <a:gd name="connsiteX38" fmla="*/ 217787 w 1673222"/>
              <a:gd name="connsiteY38" fmla="*/ 369117 h 1546197"/>
              <a:gd name="connsiteX39" fmla="*/ 1455022 w 1673222"/>
              <a:gd name="connsiteY39" fmla="*/ 369117 h 1546197"/>
              <a:gd name="connsiteX40" fmla="*/ 1544349 w 1673222"/>
              <a:gd name="connsiteY40" fmla="*/ 457608 h 1546197"/>
              <a:gd name="connsiteX41" fmla="*/ 1544349 w 1673222"/>
              <a:gd name="connsiteY41" fmla="*/ 1327783 h 1546197"/>
              <a:gd name="connsiteX42" fmla="*/ 1544347 w 1673222"/>
              <a:gd name="connsiteY42" fmla="*/ 1327783 h 1546197"/>
              <a:gd name="connsiteX43" fmla="*/ 1197687 w 1673222"/>
              <a:gd name="connsiteY43" fmla="*/ 739031 h 1546197"/>
              <a:gd name="connsiteX44" fmla="*/ 1197687 w 1673222"/>
              <a:gd name="connsiteY44" fmla="*/ 739031 h 1546197"/>
              <a:gd name="connsiteX45" fmla="*/ 990209 w 1673222"/>
              <a:gd name="connsiteY45" fmla="*/ 739031 h 1546197"/>
              <a:gd name="connsiteX46" fmla="*/ 990209 w 1673222"/>
              <a:gd name="connsiteY46" fmla="*/ 532560 h 1546197"/>
              <a:gd name="connsiteX47" fmla="*/ 951492 w 1673222"/>
              <a:gd name="connsiteY47" fmla="*/ 493431 h 1546197"/>
              <a:gd name="connsiteX48" fmla="*/ 721313 w 1673222"/>
              <a:gd name="connsiteY48" fmla="*/ 493431 h 1546197"/>
              <a:gd name="connsiteX49" fmla="*/ 683438 w 1673222"/>
              <a:gd name="connsiteY49" fmla="*/ 532560 h 1546197"/>
              <a:gd name="connsiteX50" fmla="*/ 683438 w 1673222"/>
              <a:gd name="connsiteY50" fmla="*/ 739031 h 1546197"/>
              <a:gd name="connsiteX51" fmla="*/ 475957 w 1673222"/>
              <a:gd name="connsiteY51" fmla="*/ 739031 h 1546197"/>
              <a:gd name="connsiteX52" fmla="*/ 437241 w 1673222"/>
              <a:gd name="connsiteY52" fmla="*/ 777954 h 1546197"/>
              <a:gd name="connsiteX53" fmla="*/ 437241 w 1673222"/>
              <a:gd name="connsiteY53" fmla="*/ 1008065 h 1546197"/>
              <a:gd name="connsiteX54" fmla="*/ 475957 w 1673222"/>
              <a:gd name="connsiteY54" fmla="*/ 1046984 h 1546197"/>
              <a:gd name="connsiteX55" fmla="*/ 683438 w 1673222"/>
              <a:gd name="connsiteY55" fmla="*/ 1046984 h 1546197"/>
              <a:gd name="connsiteX56" fmla="*/ 683438 w 1673222"/>
              <a:gd name="connsiteY56" fmla="*/ 1254260 h 1546197"/>
              <a:gd name="connsiteX57" fmla="*/ 721313 w 1673222"/>
              <a:gd name="connsiteY57" fmla="*/ 1292554 h 1546197"/>
              <a:gd name="connsiteX58" fmla="*/ 951492 w 1673222"/>
              <a:gd name="connsiteY58" fmla="*/ 1292554 h 1546197"/>
              <a:gd name="connsiteX59" fmla="*/ 990209 w 1673222"/>
              <a:gd name="connsiteY59" fmla="*/ 1254260 h 1546197"/>
              <a:gd name="connsiteX60" fmla="*/ 990209 w 1673222"/>
              <a:gd name="connsiteY60" fmla="*/ 1046982 h 1546197"/>
              <a:gd name="connsiteX61" fmla="*/ 1197687 w 1673222"/>
              <a:gd name="connsiteY61" fmla="*/ 1046982 h 1546197"/>
              <a:gd name="connsiteX62" fmla="*/ 1236400 w 1673222"/>
              <a:gd name="connsiteY62" fmla="*/ 1008063 h 1546197"/>
              <a:gd name="connsiteX63" fmla="*/ 1236400 w 1673222"/>
              <a:gd name="connsiteY63" fmla="*/ 777954 h 1546197"/>
              <a:gd name="connsiteX64" fmla="*/ 1197687 w 1673222"/>
              <a:gd name="connsiteY64" fmla="*/ 739031 h 1546197"/>
              <a:gd name="connsiteX65" fmla="*/ 1197687 w 1673222"/>
              <a:gd name="connsiteY65" fmla="*/ 739031 h 1546197"/>
              <a:gd name="connsiteX66" fmla="*/ 1158973 w 1673222"/>
              <a:gd name="connsiteY66" fmla="*/ 970190 h 1546197"/>
              <a:gd name="connsiteX67" fmla="*/ 1158973 w 1673222"/>
              <a:gd name="connsiteY67" fmla="*/ 970190 h 1546197"/>
              <a:gd name="connsiteX68" fmla="*/ 951492 w 1673222"/>
              <a:gd name="connsiteY68" fmla="*/ 970190 h 1546197"/>
              <a:gd name="connsiteX69" fmla="*/ 913619 w 1673222"/>
              <a:gd name="connsiteY69" fmla="*/ 1008065 h 1546197"/>
              <a:gd name="connsiteX70" fmla="*/ 913619 w 1673222"/>
              <a:gd name="connsiteY70" fmla="*/ 1215615 h 1546197"/>
              <a:gd name="connsiteX71" fmla="*/ 760023 w 1673222"/>
              <a:gd name="connsiteY71" fmla="*/ 1215615 h 1546197"/>
              <a:gd name="connsiteX72" fmla="*/ 760023 w 1673222"/>
              <a:gd name="connsiteY72" fmla="*/ 1008065 h 1546197"/>
              <a:gd name="connsiteX73" fmla="*/ 721313 w 1673222"/>
              <a:gd name="connsiteY73" fmla="*/ 970190 h 1546197"/>
              <a:gd name="connsiteX74" fmla="*/ 513832 w 1673222"/>
              <a:gd name="connsiteY74" fmla="*/ 970190 h 1546197"/>
              <a:gd name="connsiteX75" fmla="*/ 513832 w 1673222"/>
              <a:gd name="connsiteY75" fmla="*/ 816632 h 1546197"/>
              <a:gd name="connsiteX76" fmla="*/ 721313 w 1673222"/>
              <a:gd name="connsiteY76" fmla="*/ 816632 h 1546197"/>
              <a:gd name="connsiteX77" fmla="*/ 760023 w 1673222"/>
              <a:gd name="connsiteY77" fmla="*/ 777954 h 1546197"/>
              <a:gd name="connsiteX78" fmla="*/ 760023 w 1673222"/>
              <a:gd name="connsiteY78" fmla="*/ 571062 h 1546197"/>
              <a:gd name="connsiteX79" fmla="*/ 913619 w 1673222"/>
              <a:gd name="connsiteY79" fmla="*/ 571062 h 1546197"/>
              <a:gd name="connsiteX80" fmla="*/ 913619 w 1673222"/>
              <a:gd name="connsiteY80" fmla="*/ 777952 h 1546197"/>
              <a:gd name="connsiteX81" fmla="*/ 951492 w 1673222"/>
              <a:gd name="connsiteY81" fmla="*/ 816630 h 1546197"/>
              <a:gd name="connsiteX82" fmla="*/ 1158973 w 1673222"/>
              <a:gd name="connsiteY82" fmla="*/ 816630 h 1546197"/>
              <a:gd name="connsiteX83" fmla="*/ 1158973 w 1673222"/>
              <a:gd name="connsiteY83" fmla="*/ 970190 h 1546197"/>
              <a:gd name="connsiteX84" fmla="*/ 1158973 w 1673222"/>
              <a:gd name="connsiteY84" fmla="*/ 970190 h 154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73222" h="1546197">
                <a:moveTo>
                  <a:pt x="1455022" y="239824"/>
                </a:moveTo>
                <a:lnTo>
                  <a:pt x="1136763" y="239824"/>
                </a:lnTo>
                <a:lnTo>
                  <a:pt x="1136763" y="183219"/>
                </a:lnTo>
                <a:cubicBezTo>
                  <a:pt x="1136763" y="132984"/>
                  <a:pt x="1116574" y="87276"/>
                  <a:pt x="1083225" y="53925"/>
                </a:cubicBezTo>
                <a:lnTo>
                  <a:pt x="1083225" y="53925"/>
                </a:lnTo>
                <a:cubicBezTo>
                  <a:pt x="1050289" y="20991"/>
                  <a:pt x="1004613" y="0"/>
                  <a:pt x="954763" y="0"/>
                </a:cubicBezTo>
                <a:lnTo>
                  <a:pt x="718875" y="0"/>
                </a:lnTo>
                <a:cubicBezTo>
                  <a:pt x="668606" y="0"/>
                  <a:pt x="622514" y="20993"/>
                  <a:pt x="589580" y="53925"/>
                </a:cubicBezTo>
                <a:lnTo>
                  <a:pt x="589580" y="53925"/>
                </a:lnTo>
                <a:cubicBezTo>
                  <a:pt x="557066" y="87276"/>
                  <a:pt x="535623" y="132984"/>
                  <a:pt x="535623" y="183219"/>
                </a:cubicBezTo>
                <a:lnTo>
                  <a:pt x="535623" y="239824"/>
                </a:lnTo>
                <a:lnTo>
                  <a:pt x="217787" y="239824"/>
                </a:lnTo>
                <a:cubicBezTo>
                  <a:pt x="98795" y="239824"/>
                  <a:pt x="0" y="338027"/>
                  <a:pt x="0" y="457608"/>
                </a:cubicBezTo>
                <a:lnTo>
                  <a:pt x="0" y="1327783"/>
                </a:lnTo>
                <a:cubicBezTo>
                  <a:pt x="0" y="1448023"/>
                  <a:pt x="98795" y="1546197"/>
                  <a:pt x="217787" y="1546197"/>
                </a:cubicBezTo>
                <a:lnTo>
                  <a:pt x="1455022" y="1546197"/>
                </a:lnTo>
                <a:cubicBezTo>
                  <a:pt x="1574431" y="1546197"/>
                  <a:pt x="1673223" y="1447604"/>
                  <a:pt x="1673223" y="1327783"/>
                </a:cubicBezTo>
                <a:lnTo>
                  <a:pt x="1673223" y="457608"/>
                </a:lnTo>
                <a:cubicBezTo>
                  <a:pt x="1673223" y="338618"/>
                  <a:pt x="1574429" y="239824"/>
                  <a:pt x="1455022" y="239824"/>
                </a:cubicBezTo>
                <a:lnTo>
                  <a:pt x="1455022" y="239824"/>
                </a:lnTo>
                <a:close/>
                <a:moveTo>
                  <a:pt x="613879" y="183219"/>
                </a:moveTo>
                <a:lnTo>
                  <a:pt x="613879" y="183219"/>
                </a:lnTo>
                <a:cubicBezTo>
                  <a:pt x="613879" y="153975"/>
                  <a:pt x="625787" y="127833"/>
                  <a:pt x="643961" y="108267"/>
                </a:cubicBezTo>
                <a:lnTo>
                  <a:pt x="644723" y="108267"/>
                </a:lnTo>
                <a:cubicBezTo>
                  <a:pt x="663662" y="89158"/>
                  <a:pt x="689635" y="77181"/>
                  <a:pt x="718873" y="77181"/>
                </a:cubicBezTo>
                <a:lnTo>
                  <a:pt x="954765" y="77181"/>
                </a:lnTo>
                <a:cubicBezTo>
                  <a:pt x="983586" y="77181"/>
                  <a:pt x="1009560" y="89160"/>
                  <a:pt x="1029260" y="108267"/>
                </a:cubicBezTo>
                <a:cubicBezTo>
                  <a:pt x="1048201" y="127833"/>
                  <a:pt x="1060176" y="153975"/>
                  <a:pt x="1060176" y="183219"/>
                </a:cubicBezTo>
                <a:lnTo>
                  <a:pt x="1060176" y="239824"/>
                </a:lnTo>
                <a:lnTo>
                  <a:pt x="613879" y="239824"/>
                </a:lnTo>
                <a:lnTo>
                  <a:pt x="613879" y="183219"/>
                </a:lnTo>
                <a:lnTo>
                  <a:pt x="613879" y="183219"/>
                </a:lnTo>
                <a:close/>
                <a:moveTo>
                  <a:pt x="1544347" y="1327783"/>
                </a:moveTo>
                <a:lnTo>
                  <a:pt x="1544347" y="1327783"/>
                </a:lnTo>
                <a:cubicBezTo>
                  <a:pt x="1544347" y="1377633"/>
                  <a:pt x="1504800" y="1416903"/>
                  <a:pt x="1455020" y="1416903"/>
                </a:cubicBezTo>
                <a:lnTo>
                  <a:pt x="217787" y="1416903"/>
                </a:lnTo>
                <a:cubicBezTo>
                  <a:pt x="169608" y="1416903"/>
                  <a:pt x="128877" y="1377633"/>
                  <a:pt x="128877" y="1327783"/>
                </a:cubicBezTo>
                <a:lnTo>
                  <a:pt x="128877" y="457608"/>
                </a:lnTo>
                <a:cubicBezTo>
                  <a:pt x="128877" y="408421"/>
                  <a:pt x="169191" y="369117"/>
                  <a:pt x="217787" y="369117"/>
                </a:cubicBezTo>
                <a:lnTo>
                  <a:pt x="1455022" y="369117"/>
                </a:lnTo>
                <a:cubicBezTo>
                  <a:pt x="1504801" y="369117"/>
                  <a:pt x="1544349" y="408421"/>
                  <a:pt x="1544349" y="457608"/>
                </a:cubicBezTo>
                <a:lnTo>
                  <a:pt x="1544349" y="1327783"/>
                </a:lnTo>
                <a:lnTo>
                  <a:pt x="1544347" y="1327783"/>
                </a:lnTo>
                <a:close/>
                <a:moveTo>
                  <a:pt x="1197687" y="739031"/>
                </a:moveTo>
                <a:lnTo>
                  <a:pt x="1197687" y="739031"/>
                </a:lnTo>
                <a:lnTo>
                  <a:pt x="990209" y="739031"/>
                </a:lnTo>
                <a:lnTo>
                  <a:pt x="990209" y="532560"/>
                </a:lnTo>
                <a:cubicBezTo>
                  <a:pt x="990209" y="510734"/>
                  <a:pt x="972865" y="493431"/>
                  <a:pt x="951492" y="493431"/>
                </a:cubicBezTo>
                <a:lnTo>
                  <a:pt x="721313" y="493431"/>
                </a:lnTo>
                <a:cubicBezTo>
                  <a:pt x="700358" y="493431"/>
                  <a:pt x="683438" y="510734"/>
                  <a:pt x="683438" y="532560"/>
                </a:cubicBezTo>
                <a:lnTo>
                  <a:pt x="683438" y="739031"/>
                </a:lnTo>
                <a:lnTo>
                  <a:pt x="475957" y="739031"/>
                </a:lnTo>
                <a:cubicBezTo>
                  <a:pt x="454512" y="739031"/>
                  <a:pt x="437241" y="756542"/>
                  <a:pt x="437241" y="777954"/>
                </a:cubicBezTo>
                <a:lnTo>
                  <a:pt x="437241" y="1008065"/>
                </a:lnTo>
                <a:cubicBezTo>
                  <a:pt x="437241" y="1029091"/>
                  <a:pt x="454510" y="1046984"/>
                  <a:pt x="475957" y="1046984"/>
                </a:cubicBezTo>
                <a:lnTo>
                  <a:pt x="683438" y="1046984"/>
                </a:lnTo>
                <a:lnTo>
                  <a:pt x="683438" y="1254260"/>
                </a:lnTo>
                <a:cubicBezTo>
                  <a:pt x="683438" y="1275289"/>
                  <a:pt x="700358" y="1292554"/>
                  <a:pt x="721313" y="1292554"/>
                </a:cubicBezTo>
                <a:lnTo>
                  <a:pt x="951492" y="1292554"/>
                </a:lnTo>
                <a:cubicBezTo>
                  <a:pt x="972865" y="1292554"/>
                  <a:pt x="990209" y="1275289"/>
                  <a:pt x="990209" y="1254260"/>
                </a:cubicBezTo>
                <a:lnTo>
                  <a:pt x="990209" y="1046982"/>
                </a:lnTo>
                <a:lnTo>
                  <a:pt x="1197687" y="1046982"/>
                </a:lnTo>
                <a:cubicBezTo>
                  <a:pt x="1219482" y="1046982"/>
                  <a:pt x="1236400" y="1029089"/>
                  <a:pt x="1236400" y="1008063"/>
                </a:cubicBezTo>
                <a:lnTo>
                  <a:pt x="1236400" y="777954"/>
                </a:lnTo>
                <a:cubicBezTo>
                  <a:pt x="1236400" y="756542"/>
                  <a:pt x="1219482" y="739031"/>
                  <a:pt x="1197687" y="739031"/>
                </a:cubicBezTo>
                <a:lnTo>
                  <a:pt x="1197687" y="739031"/>
                </a:lnTo>
                <a:close/>
                <a:moveTo>
                  <a:pt x="1158973" y="970190"/>
                </a:moveTo>
                <a:lnTo>
                  <a:pt x="1158973" y="970190"/>
                </a:lnTo>
                <a:lnTo>
                  <a:pt x="951492" y="970190"/>
                </a:lnTo>
                <a:cubicBezTo>
                  <a:pt x="930467" y="970190"/>
                  <a:pt x="913619" y="986691"/>
                  <a:pt x="913619" y="1008065"/>
                </a:cubicBezTo>
                <a:lnTo>
                  <a:pt x="913619" y="1215615"/>
                </a:lnTo>
                <a:lnTo>
                  <a:pt x="760023" y="1215615"/>
                </a:lnTo>
                <a:lnTo>
                  <a:pt x="760023" y="1008065"/>
                </a:lnTo>
                <a:cubicBezTo>
                  <a:pt x="760023" y="986691"/>
                  <a:pt x="742756" y="970190"/>
                  <a:pt x="721313" y="970190"/>
                </a:cubicBezTo>
                <a:lnTo>
                  <a:pt x="513832" y="970190"/>
                </a:lnTo>
                <a:lnTo>
                  <a:pt x="513832" y="816632"/>
                </a:lnTo>
                <a:lnTo>
                  <a:pt x="721313" y="816632"/>
                </a:lnTo>
                <a:cubicBezTo>
                  <a:pt x="742754" y="816632"/>
                  <a:pt x="760023" y="798948"/>
                  <a:pt x="760023" y="777954"/>
                </a:cubicBezTo>
                <a:lnTo>
                  <a:pt x="760023" y="571062"/>
                </a:lnTo>
                <a:lnTo>
                  <a:pt x="913619" y="571062"/>
                </a:lnTo>
                <a:lnTo>
                  <a:pt x="913619" y="777952"/>
                </a:lnTo>
                <a:cubicBezTo>
                  <a:pt x="913619" y="798946"/>
                  <a:pt x="930467" y="816630"/>
                  <a:pt x="951492" y="816630"/>
                </a:cubicBezTo>
                <a:lnTo>
                  <a:pt x="1158973" y="816630"/>
                </a:lnTo>
                <a:lnTo>
                  <a:pt x="1158973" y="970190"/>
                </a:lnTo>
                <a:lnTo>
                  <a:pt x="1158973" y="970190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15944" r="-1773"/>
          <a:stretch>
            <a:fillRect/>
          </a:stretch>
        </p:blipFill>
        <p:spPr>
          <a:xfrm>
            <a:off x="521970" y="1239520"/>
            <a:ext cx="10724515" cy="5229860"/>
          </a:xfrm>
          <a:prstGeom prst="rect">
            <a:avLst/>
          </a:prstGeom>
        </p:spPr>
      </p:pic>
      <p:pic>
        <p:nvPicPr>
          <p:cNvPr id="1073742850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933430" y="80645"/>
            <a:ext cx="1123315" cy="1123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592695" y="330200"/>
            <a:ext cx="3449320" cy="873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280670"/>
            <a:r>
              <a:rPr lang="en-US" altLang="zh-CN" sz="2400" b="1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武汉经济技术开发区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80670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（汉南区）人民医院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00" name="矩形 3"/>
          <p:cNvSpPr/>
          <p:nvPr/>
        </p:nvSpPr>
        <p:spPr>
          <a:xfrm>
            <a:off x="0" y="0"/>
            <a:ext cx="12192000" cy="1053296"/>
          </a:xfrm>
          <a:prstGeom prst="rect">
            <a:avLst/>
          </a:prstGeom>
          <a:gradFill flip="none" rotWithShape="1">
            <a:gsLst>
              <a:gs pos="0">
                <a:srgbClr val="E2F4F6"/>
              </a:gs>
              <a:gs pos="24000">
                <a:srgbClr val="E2F4F6">
                  <a:alpha val="50000"/>
                </a:srgbClr>
              </a:gs>
              <a:gs pos="99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50801" name="椭圆 4"/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solidFill>
            <a:srgbClr val="F528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p>
            <a:pPr algn="ctr"/>
            <a:endParaRPr lang="zh-CN" altLang="en-US" sz="109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050802" name="椭圆 5"/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1050803" name="椭圆 6"/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solidFill>
            <a:srgbClr val="F528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endParaRPr kumimoji="0" lang="zh-CN" altLang="en-US" sz="10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50804" name="椭圆 7"/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1050805" name="矩形 8"/>
          <p:cNvSpPr/>
          <p:nvPr/>
        </p:nvSpPr>
        <p:spPr>
          <a:xfrm>
            <a:off x="1563899" y="334908"/>
            <a:ext cx="4450401" cy="4616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dirty="0">
                <a:latin typeface="汉仪大黑简" panose="02010609000101010101" pitchFamily="49" charset="-122"/>
                <a:ea typeface="汉仪大黑简" panose="02010609000101010101" pitchFamily="49" charset="-122"/>
                <a:cs typeface="阿里巴巴普惠体 H" panose="00020600040101010101" pitchFamily="18" charset="-122"/>
                <a:sym typeface="汉仪大黑简" panose="02010609000101010101" pitchFamily="49" charset="-122"/>
              </a:rPr>
              <a:t>心肺复苏操作方法</a:t>
            </a:r>
            <a:endParaRPr lang="zh-CN" altLang="en-US" sz="2400" dirty="0">
              <a:latin typeface="汉仪大黑简" panose="02010609000101010101" pitchFamily="49" charset="-122"/>
              <a:ea typeface="汉仪大黑简" panose="02010609000101010101" pitchFamily="49" charset="-122"/>
              <a:cs typeface="阿里巴巴普惠体 H" panose="00020600040101010101" pitchFamily="18" charset="-122"/>
              <a:sym typeface="汉仪大黑简" panose="02010609000101010101" pitchFamily="49" charset="-122"/>
            </a:endParaRPr>
          </a:p>
        </p:txBody>
      </p:sp>
      <p:sp>
        <p:nvSpPr>
          <p:cNvPr id="1050808" name="图形 17"/>
          <p:cNvSpPr/>
          <p:nvPr/>
        </p:nvSpPr>
        <p:spPr>
          <a:xfrm>
            <a:off x="1060429" y="415306"/>
            <a:ext cx="321477" cy="297072"/>
          </a:xfrm>
          <a:custGeom>
            <a:avLst/>
            <a:gdLst>
              <a:gd name="connsiteX0" fmla="*/ 1455022 w 1673222"/>
              <a:gd name="connsiteY0" fmla="*/ 239824 h 1546197"/>
              <a:gd name="connsiteX1" fmla="*/ 1136763 w 1673222"/>
              <a:gd name="connsiteY1" fmla="*/ 239824 h 1546197"/>
              <a:gd name="connsiteX2" fmla="*/ 1136763 w 1673222"/>
              <a:gd name="connsiteY2" fmla="*/ 183219 h 1546197"/>
              <a:gd name="connsiteX3" fmla="*/ 1083225 w 1673222"/>
              <a:gd name="connsiteY3" fmla="*/ 53925 h 1546197"/>
              <a:gd name="connsiteX4" fmla="*/ 1083225 w 1673222"/>
              <a:gd name="connsiteY4" fmla="*/ 53925 h 1546197"/>
              <a:gd name="connsiteX5" fmla="*/ 954763 w 1673222"/>
              <a:gd name="connsiteY5" fmla="*/ 0 h 1546197"/>
              <a:gd name="connsiteX6" fmla="*/ 718875 w 1673222"/>
              <a:gd name="connsiteY6" fmla="*/ 0 h 1546197"/>
              <a:gd name="connsiteX7" fmla="*/ 589580 w 1673222"/>
              <a:gd name="connsiteY7" fmla="*/ 53925 h 1546197"/>
              <a:gd name="connsiteX8" fmla="*/ 589580 w 1673222"/>
              <a:gd name="connsiteY8" fmla="*/ 53925 h 1546197"/>
              <a:gd name="connsiteX9" fmla="*/ 535623 w 1673222"/>
              <a:gd name="connsiteY9" fmla="*/ 183219 h 1546197"/>
              <a:gd name="connsiteX10" fmla="*/ 535623 w 1673222"/>
              <a:gd name="connsiteY10" fmla="*/ 239824 h 1546197"/>
              <a:gd name="connsiteX11" fmla="*/ 217787 w 1673222"/>
              <a:gd name="connsiteY11" fmla="*/ 239824 h 1546197"/>
              <a:gd name="connsiteX12" fmla="*/ 0 w 1673222"/>
              <a:gd name="connsiteY12" fmla="*/ 457608 h 1546197"/>
              <a:gd name="connsiteX13" fmla="*/ 0 w 1673222"/>
              <a:gd name="connsiteY13" fmla="*/ 1327783 h 1546197"/>
              <a:gd name="connsiteX14" fmla="*/ 217787 w 1673222"/>
              <a:gd name="connsiteY14" fmla="*/ 1546197 h 1546197"/>
              <a:gd name="connsiteX15" fmla="*/ 1455022 w 1673222"/>
              <a:gd name="connsiteY15" fmla="*/ 1546197 h 1546197"/>
              <a:gd name="connsiteX16" fmla="*/ 1673223 w 1673222"/>
              <a:gd name="connsiteY16" fmla="*/ 1327783 h 1546197"/>
              <a:gd name="connsiteX17" fmla="*/ 1673223 w 1673222"/>
              <a:gd name="connsiteY17" fmla="*/ 457608 h 1546197"/>
              <a:gd name="connsiteX18" fmla="*/ 1455022 w 1673222"/>
              <a:gd name="connsiteY18" fmla="*/ 239824 h 1546197"/>
              <a:gd name="connsiteX19" fmla="*/ 1455022 w 1673222"/>
              <a:gd name="connsiteY19" fmla="*/ 239824 h 1546197"/>
              <a:gd name="connsiteX20" fmla="*/ 613879 w 1673222"/>
              <a:gd name="connsiteY20" fmla="*/ 183219 h 1546197"/>
              <a:gd name="connsiteX21" fmla="*/ 613879 w 1673222"/>
              <a:gd name="connsiteY21" fmla="*/ 183219 h 1546197"/>
              <a:gd name="connsiteX22" fmla="*/ 643961 w 1673222"/>
              <a:gd name="connsiteY22" fmla="*/ 108267 h 1546197"/>
              <a:gd name="connsiteX23" fmla="*/ 644723 w 1673222"/>
              <a:gd name="connsiteY23" fmla="*/ 108267 h 1546197"/>
              <a:gd name="connsiteX24" fmla="*/ 718873 w 1673222"/>
              <a:gd name="connsiteY24" fmla="*/ 77181 h 1546197"/>
              <a:gd name="connsiteX25" fmla="*/ 954765 w 1673222"/>
              <a:gd name="connsiteY25" fmla="*/ 77181 h 1546197"/>
              <a:gd name="connsiteX26" fmla="*/ 1029260 w 1673222"/>
              <a:gd name="connsiteY26" fmla="*/ 108267 h 1546197"/>
              <a:gd name="connsiteX27" fmla="*/ 1060176 w 1673222"/>
              <a:gd name="connsiteY27" fmla="*/ 183219 h 1546197"/>
              <a:gd name="connsiteX28" fmla="*/ 1060176 w 1673222"/>
              <a:gd name="connsiteY28" fmla="*/ 239824 h 1546197"/>
              <a:gd name="connsiteX29" fmla="*/ 613879 w 1673222"/>
              <a:gd name="connsiteY29" fmla="*/ 239824 h 1546197"/>
              <a:gd name="connsiteX30" fmla="*/ 613879 w 1673222"/>
              <a:gd name="connsiteY30" fmla="*/ 183219 h 1546197"/>
              <a:gd name="connsiteX31" fmla="*/ 613879 w 1673222"/>
              <a:gd name="connsiteY31" fmla="*/ 183219 h 1546197"/>
              <a:gd name="connsiteX32" fmla="*/ 1544347 w 1673222"/>
              <a:gd name="connsiteY32" fmla="*/ 1327783 h 1546197"/>
              <a:gd name="connsiteX33" fmla="*/ 1544347 w 1673222"/>
              <a:gd name="connsiteY33" fmla="*/ 1327783 h 1546197"/>
              <a:gd name="connsiteX34" fmla="*/ 1455020 w 1673222"/>
              <a:gd name="connsiteY34" fmla="*/ 1416903 h 1546197"/>
              <a:gd name="connsiteX35" fmla="*/ 217787 w 1673222"/>
              <a:gd name="connsiteY35" fmla="*/ 1416903 h 1546197"/>
              <a:gd name="connsiteX36" fmla="*/ 128877 w 1673222"/>
              <a:gd name="connsiteY36" fmla="*/ 1327783 h 1546197"/>
              <a:gd name="connsiteX37" fmla="*/ 128877 w 1673222"/>
              <a:gd name="connsiteY37" fmla="*/ 457608 h 1546197"/>
              <a:gd name="connsiteX38" fmla="*/ 217787 w 1673222"/>
              <a:gd name="connsiteY38" fmla="*/ 369117 h 1546197"/>
              <a:gd name="connsiteX39" fmla="*/ 1455022 w 1673222"/>
              <a:gd name="connsiteY39" fmla="*/ 369117 h 1546197"/>
              <a:gd name="connsiteX40" fmla="*/ 1544349 w 1673222"/>
              <a:gd name="connsiteY40" fmla="*/ 457608 h 1546197"/>
              <a:gd name="connsiteX41" fmla="*/ 1544349 w 1673222"/>
              <a:gd name="connsiteY41" fmla="*/ 1327783 h 1546197"/>
              <a:gd name="connsiteX42" fmla="*/ 1544347 w 1673222"/>
              <a:gd name="connsiteY42" fmla="*/ 1327783 h 1546197"/>
              <a:gd name="connsiteX43" fmla="*/ 1197687 w 1673222"/>
              <a:gd name="connsiteY43" fmla="*/ 739031 h 1546197"/>
              <a:gd name="connsiteX44" fmla="*/ 1197687 w 1673222"/>
              <a:gd name="connsiteY44" fmla="*/ 739031 h 1546197"/>
              <a:gd name="connsiteX45" fmla="*/ 990209 w 1673222"/>
              <a:gd name="connsiteY45" fmla="*/ 739031 h 1546197"/>
              <a:gd name="connsiteX46" fmla="*/ 990209 w 1673222"/>
              <a:gd name="connsiteY46" fmla="*/ 532560 h 1546197"/>
              <a:gd name="connsiteX47" fmla="*/ 951492 w 1673222"/>
              <a:gd name="connsiteY47" fmla="*/ 493431 h 1546197"/>
              <a:gd name="connsiteX48" fmla="*/ 721313 w 1673222"/>
              <a:gd name="connsiteY48" fmla="*/ 493431 h 1546197"/>
              <a:gd name="connsiteX49" fmla="*/ 683438 w 1673222"/>
              <a:gd name="connsiteY49" fmla="*/ 532560 h 1546197"/>
              <a:gd name="connsiteX50" fmla="*/ 683438 w 1673222"/>
              <a:gd name="connsiteY50" fmla="*/ 739031 h 1546197"/>
              <a:gd name="connsiteX51" fmla="*/ 475957 w 1673222"/>
              <a:gd name="connsiteY51" fmla="*/ 739031 h 1546197"/>
              <a:gd name="connsiteX52" fmla="*/ 437241 w 1673222"/>
              <a:gd name="connsiteY52" fmla="*/ 777954 h 1546197"/>
              <a:gd name="connsiteX53" fmla="*/ 437241 w 1673222"/>
              <a:gd name="connsiteY53" fmla="*/ 1008065 h 1546197"/>
              <a:gd name="connsiteX54" fmla="*/ 475957 w 1673222"/>
              <a:gd name="connsiteY54" fmla="*/ 1046984 h 1546197"/>
              <a:gd name="connsiteX55" fmla="*/ 683438 w 1673222"/>
              <a:gd name="connsiteY55" fmla="*/ 1046984 h 1546197"/>
              <a:gd name="connsiteX56" fmla="*/ 683438 w 1673222"/>
              <a:gd name="connsiteY56" fmla="*/ 1254260 h 1546197"/>
              <a:gd name="connsiteX57" fmla="*/ 721313 w 1673222"/>
              <a:gd name="connsiteY57" fmla="*/ 1292554 h 1546197"/>
              <a:gd name="connsiteX58" fmla="*/ 951492 w 1673222"/>
              <a:gd name="connsiteY58" fmla="*/ 1292554 h 1546197"/>
              <a:gd name="connsiteX59" fmla="*/ 990209 w 1673222"/>
              <a:gd name="connsiteY59" fmla="*/ 1254260 h 1546197"/>
              <a:gd name="connsiteX60" fmla="*/ 990209 w 1673222"/>
              <a:gd name="connsiteY60" fmla="*/ 1046982 h 1546197"/>
              <a:gd name="connsiteX61" fmla="*/ 1197687 w 1673222"/>
              <a:gd name="connsiteY61" fmla="*/ 1046982 h 1546197"/>
              <a:gd name="connsiteX62" fmla="*/ 1236400 w 1673222"/>
              <a:gd name="connsiteY62" fmla="*/ 1008063 h 1546197"/>
              <a:gd name="connsiteX63" fmla="*/ 1236400 w 1673222"/>
              <a:gd name="connsiteY63" fmla="*/ 777954 h 1546197"/>
              <a:gd name="connsiteX64" fmla="*/ 1197687 w 1673222"/>
              <a:gd name="connsiteY64" fmla="*/ 739031 h 1546197"/>
              <a:gd name="connsiteX65" fmla="*/ 1197687 w 1673222"/>
              <a:gd name="connsiteY65" fmla="*/ 739031 h 1546197"/>
              <a:gd name="connsiteX66" fmla="*/ 1158973 w 1673222"/>
              <a:gd name="connsiteY66" fmla="*/ 970190 h 1546197"/>
              <a:gd name="connsiteX67" fmla="*/ 1158973 w 1673222"/>
              <a:gd name="connsiteY67" fmla="*/ 970190 h 1546197"/>
              <a:gd name="connsiteX68" fmla="*/ 951492 w 1673222"/>
              <a:gd name="connsiteY68" fmla="*/ 970190 h 1546197"/>
              <a:gd name="connsiteX69" fmla="*/ 913619 w 1673222"/>
              <a:gd name="connsiteY69" fmla="*/ 1008065 h 1546197"/>
              <a:gd name="connsiteX70" fmla="*/ 913619 w 1673222"/>
              <a:gd name="connsiteY70" fmla="*/ 1215615 h 1546197"/>
              <a:gd name="connsiteX71" fmla="*/ 760023 w 1673222"/>
              <a:gd name="connsiteY71" fmla="*/ 1215615 h 1546197"/>
              <a:gd name="connsiteX72" fmla="*/ 760023 w 1673222"/>
              <a:gd name="connsiteY72" fmla="*/ 1008065 h 1546197"/>
              <a:gd name="connsiteX73" fmla="*/ 721313 w 1673222"/>
              <a:gd name="connsiteY73" fmla="*/ 970190 h 1546197"/>
              <a:gd name="connsiteX74" fmla="*/ 513832 w 1673222"/>
              <a:gd name="connsiteY74" fmla="*/ 970190 h 1546197"/>
              <a:gd name="connsiteX75" fmla="*/ 513832 w 1673222"/>
              <a:gd name="connsiteY75" fmla="*/ 816632 h 1546197"/>
              <a:gd name="connsiteX76" fmla="*/ 721313 w 1673222"/>
              <a:gd name="connsiteY76" fmla="*/ 816632 h 1546197"/>
              <a:gd name="connsiteX77" fmla="*/ 760023 w 1673222"/>
              <a:gd name="connsiteY77" fmla="*/ 777954 h 1546197"/>
              <a:gd name="connsiteX78" fmla="*/ 760023 w 1673222"/>
              <a:gd name="connsiteY78" fmla="*/ 571062 h 1546197"/>
              <a:gd name="connsiteX79" fmla="*/ 913619 w 1673222"/>
              <a:gd name="connsiteY79" fmla="*/ 571062 h 1546197"/>
              <a:gd name="connsiteX80" fmla="*/ 913619 w 1673222"/>
              <a:gd name="connsiteY80" fmla="*/ 777952 h 1546197"/>
              <a:gd name="connsiteX81" fmla="*/ 951492 w 1673222"/>
              <a:gd name="connsiteY81" fmla="*/ 816630 h 1546197"/>
              <a:gd name="connsiteX82" fmla="*/ 1158973 w 1673222"/>
              <a:gd name="connsiteY82" fmla="*/ 816630 h 1546197"/>
              <a:gd name="connsiteX83" fmla="*/ 1158973 w 1673222"/>
              <a:gd name="connsiteY83" fmla="*/ 970190 h 1546197"/>
              <a:gd name="connsiteX84" fmla="*/ 1158973 w 1673222"/>
              <a:gd name="connsiteY84" fmla="*/ 970190 h 154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73222" h="1546197">
                <a:moveTo>
                  <a:pt x="1455022" y="239824"/>
                </a:moveTo>
                <a:lnTo>
                  <a:pt x="1136763" y="239824"/>
                </a:lnTo>
                <a:lnTo>
                  <a:pt x="1136763" y="183219"/>
                </a:lnTo>
                <a:cubicBezTo>
                  <a:pt x="1136763" y="132984"/>
                  <a:pt x="1116574" y="87276"/>
                  <a:pt x="1083225" y="53925"/>
                </a:cubicBezTo>
                <a:lnTo>
                  <a:pt x="1083225" y="53925"/>
                </a:lnTo>
                <a:cubicBezTo>
                  <a:pt x="1050289" y="20991"/>
                  <a:pt x="1004613" y="0"/>
                  <a:pt x="954763" y="0"/>
                </a:cubicBezTo>
                <a:lnTo>
                  <a:pt x="718875" y="0"/>
                </a:lnTo>
                <a:cubicBezTo>
                  <a:pt x="668606" y="0"/>
                  <a:pt x="622514" y="20993"/>
                  <a:pt x="589580" y="53925"/>
                </a:cubicBezTo>
                <a:lnTo>
                  <a:pt x="589580" y="53925"/>
                </a:lnTo>
                <a:cubicBezTo>
                  <a:pt x="557066" y="87276"/>
                  <a:pt x="535623" y="132984"/>
                  <a:pt x="535623" y="183219"/>
                </a:cubicBezTo>
                <a:lnTo>
                  <a:pt x="535623" y="239824"/>
                </a:lnTo>
                <a:lnTo>
                  <a:pt x="217787" y="239824"/>
                </a:lnTo>
                <a:cubicBezTo>
                  <a:pt x="98795" y="239824"/>
                  <a:pt x="0" y="338027"/>
                  <a:pt x="0" y="457608"/>
                </a:cubicBezTo>
                <a:lnTo>
                  <a:pt x="0" y="1327783"/>
                </a:lnTo>
                <a:cubicBezTo>
                  <a:pt x="0" y="1448023"/>
                  <a:pt x="98795" y="1546197"/>
                  <a:pt x="217787" y="1546197"/>
                </a:cubicBezTo>
                <a:lnTo>
                  <a:pt x="1455022" y="1546197"/>
                </a:lnTo>
                <a:cubicBezTo>
                  <a:pt x="1574431" y="1546197"/>
                  <a:pt x="1673223" y="1447604"/>
                  <a:pt x="1673223" y="1327783"/>
                </a:cubicBezTo>
                <a:lnTo>
                  <a:pt x="1673223" y="457608"/>
                </a:lnTo>
                <a:cubicBezTo>
                  <a:pt x="1673223" y="338618"/>
                  <a:pt x="1574429" y="239824"/>
                  <a:pt x="1455022" y="239824"/>
                </a:cubicBezTo>
                <a:lnTo>
                  <a:pt x="1455022" y="239824"/>
                </a:lnTo>
                <a:close/>
                <a:moveTo>
                  <a:pt x="613879" y="183219"/>
                </a:moveTo>
                <a:lnTo>
                  <a:pt x="613879" y="183219"/>
                </a:lnTo>
                <a:cubicBezTo>
                  <a:pt x="613879" y="153975"/>
                  <a:pt x="625787" y="127833"/>
                  <a:pt x="643961" y="108267"/>
                </a:cubicBezTo>
                <a:lnTo>
                  <a:pt x="644723" y="108267"/>
                </a:lnTo>
                <a:cubicBezTo>
                  <a:pt x="663662" y="89158"/>
                  <a:pt x="689635" y="77181"/>
                  <a:pt x="718873" y="77181"/>
                </a:cubicBezTo>
                <a:lnTo>
                  <a:pt x="954765" y="77181"/>
                </a:lnTo>
                <a:cubicBezTo>
                  <a:pt x="983586" y="77181"/>
                  <a:pt x="1009560" y="89160"/>
                  <a:pt x="1029260" y="108267"/>
                </a:cubicBezTo>
                <a:cubicBezTo>
                  <a:pt x="1048201" y="127833"/>
                  <a:pt x="1060176" y="153975"/>
                  <a:pt x="1060176" y="183219"/>
                </a:cubicBezTo>
                <a:lnTo>
                  <a:pt x="1060176" y="239824"/>
                </a:lnTo>
                <a:lnTo>
                  <a:pt x="613879" y="239824"/>
                </a:lnTo>
                <a:lnTo>
                  <a:pt x="613879" y="183219"/>
                </a:lnTo>
                <a:lnTo>
                  <a:pt x="613879" y="183219"/>
                </a:lnTo>
                <a:close/>
                <a:moveTo>
                  <a:pt x="1544347" y="1327783"/>
                </a:moveTo>
                <a:lnTo>
                  <a:pt x="1544347" y="1327783"/>
                </a:lnTo>
                <a:cubicBezTo>
                  <a:pt x="1544347" y="1377633"/>
                  <a:pt x="1504800" y="1416903"/>
                  <a:pt x="1455020" y="1416903"/>
                </a:cubicBezTo>
                <a:lnTo>
                  <a:pt x="217787" y="1416903"/>
                </a:lnTo>
                <a:cubicBezTo>
                  <a:pt x="169608" y="1416903"/>
                  <a:pt x="128877" y="1377633"/>
                  <a:pt x="128877" y="1327783"/>
                </a:cubicBezTo>
                <a:lnTo>
                  <a:pt x="128877" y="457608"/>
                </a:lnTo>
                <a:cubicBezTo>
                  <a:pt x="128877" y="408421"/>
                  <a:pt x="169191" y="369117"/>
                  <a:pt x="217787" y="369117"/>
                </a:cubicBezTo>
                <a:lnTo>
                  <a:pt x="1455022" y="369117"/>
                </a:lnTo>
                <a:cubicBezTo>
                  <a:pt x="1504801" y="369117"/>
                  <a:pt x="1544349" y="408421"/>
                  <a:pt x="1544349" y="457608"/>
                </a:cubicBezTo>
                <a:lnTo>
                  <a:pt x="1544349" y="1327783"/>
                </a:lnTo>
                <a:lnTo>
                  <a:pt x="1544347" y="1327783"/>
                </a:lnTo>
                <a:close/>
                <a:moveTo>
                  <a:pt x="1197687" y="739031"/>
                </a:moveTo>
                <a:lnTo>
                  <a:pt x="1197687" y="739031"/>
                </a:lnTo>
                <a:lnTo>
                  <a:pt x="990209" y="739031"/>
                </a:lnTo>
                <a:lnTo>
                  <a:pt x="990209" y="532560"/>
                </a:lnTo>
                <a:cubicBezTo>
                  <a:pt x="990209" y="510734"/>
                  <a:pt x="972865" y="493431"/>
                  <a:pt x="951492" y="493431"/>
                </a:cubicBezTo>
                <a:lnTo>
                  <a:pt x="721313" y="493431"/>
                </a:lnTo>
                <a:cubicBezTo>
                  <a:pt x="700358" y="493431"/>
                  <a:pt x="683438" y="510734"/>
                  <a:pt x="683438" y="532560"/>
                </a:cubicBezTo>
                <a:lnTo>
                  <a:pt x="683438" y="739031"/>
                </a:lnTo>
                <a:lnTo>
                  <a:pt x="475957" y="739031"/>
                </a:lnTo>
                <a:cubicBezTo>
                  <a:pt x="454512" y="739031"/>
                  <a:pt x="437241" y="756542"/>
                  <a:pt x="437241" y="777954"/>
                </a:cubicBezTo>
                <a:lnTo>
                  <a:pt x="437241" y="1008065"/>
                </a:lnTo>
                <a:cubicBezTo>
                  <a:pt x="437241" y="1029091"/>
                  <a:pt x="454510" y="1046984"/>
                  <a:pt x="475957" y="1046984"/>
                </a:cubicBezTo>
                <a:lnTo>
                  <a:pt x="683438" y="1046984"/>
                </a:lnTo>
                <a:lnTo>
                  <a:pt x="683438" y="1254260"/>
                </a:lnTo>
                <a:cubicBezTo>
                  <a:pt x="683438" y="1275289"/>
                  <a:pt x="700358" y="1292554"/>
                  <a:pt x="721313" y="1292554"/>
                </a:cubicBezTo>
                <a:lnTo>
                  <a:pt x="951492" y="1292554"/>
                </a:lnTo>
                <a:cubicBezTo>
                  <a:pt x="972865" y="1292554"/>
                  <a:pt x="990209" y="1275289"/>
                  <a:pt x="990209" y="1254260"/>
                </a:cubicBezTo>
                <a:lnTo>
                  <a:pt x="990209" y="1046982"/>
                </a:lnTo>
                <a:lnTo>
                  <a:pt x="1197687" y="1046982"/>
                </a:lnTo>
                <a:cubicBezTo>
                  <a:pt x="1219482" y="1046982"/>
                  <a:pt x="1236400" y="1029089"/>
                  <a:pt x="1236400" y="1008063"/>
                </a:cubicBezTo>
                <a:lnTo>
                  <a:pt x="1236400" y="777954"/>
                </a:lnTo>
                <a:cubicBezTo>
                  <a:pt x="1236400" y="756542"/>
                  <a:pt x="1219482" y="739031"/>
                  <a:pt x="1197687" y="739031"/>
                </a:cubicBezTo>
                <a:lnTo>
                  <a:pt x="1197687" y="739031"/>
                </a:lnTo>
                <a:close/>
                <a:moveTo>
                  <a:pt x="1158973" y="970190"/>
                </a:moveTo>
                <a:lnTo>
                  <a:pt x="1158973" y="970190"/>
                </a:lnTo>
                <a:lnTo>
                  <a:pt x="951492" y="970190"/>
                </a:lnTo>
                <a:cubicBezTo>
                  <a:pt x="930467" y="970190"/>
                  <a:pt x="913619" y="986691"/>
                  <a:pt x="913619" y="1008065"/>
                </a:cubicBezTo>
                <a:lnTo>
                  <a:pt x="913619" y="1215615"/>
                </a:lnTo>
                <a:lnTo>
                  <a:pt x="760023" y="1215615"/>
                </a:lnTo>
                <a:lnTo>
                  <a:pt x="760023" y="1008065"/>
                </a:lnTo>
                <a:cubicBezTo>
                  <a:pt x="760023" y="986691"/>
                  <a:pt x="742756" y="970190"/>
                  <a:pt x="721313" y="970190"/>
                </a:cubicBezTo>
                <a:lnTo>
                  <a:pt x="513832" y="970190"/>
                </a:lnTo>
                <a:lnTo>
                  <a:pt x="513832" y="816632"/>
                </a:lnTo>
                <a:lnTo>
                  <a:pt x="721313" y="816632"/>
                </a:lnTo>
                <a:cubicBezTo>
                  <a:pt x="742754" y="816632"/>
                  <a:pt x="760023" y="798948"/>
                  <a:pt x="760023" y="777954"/>
                </a:cubicBezTo>
                <a:lnTo>
                  <a:pt x="760023" y="571062"/>
                </a:lnTo>
                <a:lnTo>
                  <a:pt x="913619" y="571062"/>
                </a:lnTo>
                <a:lnTo>
                  <a:pt x="913619" y="777952"/>
                </a:lnTo>
                <a:cubicBezTo>
                  <a:pt x="913619" y="798946"/>
                  <a:pt x="930467" y="816630"/>
                  <a:pt x="951492" y="816630"/>
                </a:cubicBezTo>
                <a:lnTo>
                  <a:pt x="1158973" y="816630"/>
                </a:lnTo>
                <a:lnTo>
                  <a:pt x="1158973" y="970190"/>
                </a:lnTo>
                <a:lnTo>
                  <a:pt x="1158973" y="970190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20069" r="-1937"/>
          <a:stretch>
            <a:fillRect/>
          </a:stretch>
        </p:blipFill>
        <p:spPr>
          <a:xfrm>
            <a:off x="711835" y="1053465"/>
            <a:ext cx="10481310" cy="5591175"/>
          </a:xfrm>
          <a:prstGeom prst="rect">
            <a:avLst/>
          </a:prstGeom>
        </p:spPr>
      </p:pic>
      <p:pic>
        <p:nvPicPr>
          <p:cNvPr id="1073742850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933430" y="80645"/>
            <a:ext cx="1123315" cy="1123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592695" y="330200"/>
            <a:ext cx="3449320" cy="873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280670"/>
            <a:r>
              <a:rPr lang="en-US" altLang="zh-CN" sz="2400" b="1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武汉经济技术开发区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80670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（汉南区）人民医院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28" name="矩形 3"/>
          <p:cNvSpPr/>
          <p:nvPr/>
        </p:nvSpPr>
        <p:spPr>
          <a:xfrm>
            <a:off x="0" y="0"/>
            <a:ext cx="12192000" cy="1053296"/>
          </a:xfrm>
          <a:prstGeom prst="rect">
            <a:avLst/>
          </a:prstGeom>
          <a:gradFill flip="none" rotWithShape="1">
            <a:gsLst>
              <a:gs pos="0">
                <a:srgbClr val="E2F4F6"/>
              </a:gs>
              <a:gs pos="24000">
                <a:srgbClr val="E2F4F6">
                  <a:alpha val="50000"/>
                </a:srgbClr>
              </a:gs>
              <a:gs pos="99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50729" name="椭圆 4"/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solidFill>
            <a:srgbClr val="F528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p>
            <a:pPr algn="ctr"/>
            <a:endParaRPr lang="zh-CN" altLang="en-US" sz="109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050730" name="椭圆 5"/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1050731" name="椭圆 6"/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solidFill>
            <a:srgbClr val="F528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endParaRPr kumimoji="0" lang="zh-CN" altLang="en-US" sz="10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50732" name="椭圆 7"/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1050733" name="矩形 8"/>
          <p:cNvSpPr/>
          <p:nvPr/>
        </p:nvSpPr>
        <p:spPr>
          <a:xfrm>
            <a:off x="1563899" y="334908"/>
            <a:ext cx="4450401" cy="4616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dirty="0">
                <a:latin typeface="汉仪大黑简" panose="02010609000101010101" pitchFamily="49" charset="-122"/>
                <a:ea typeface="汉仪大黑简" panose="02010609000101010101" pitchFamily="49" charset="-122"/>
                <a:cs typeface="阿里巴巴普惠体 H" panose="00020600040101010101" pitchFamily="18" charset="-122"/>
                <a:sym typeface="汉仪大黑简" panose="02010609000101010101" pitchFamily="49" charset="-122"/>
              </a:rPr>
              <a:t>心肺复苏操作方法</a:t>
            </a:r>
            <a:endParaRPr lang="zh-CN" altLang="en-US" sz="2400" dirty="0">
              <a:latin typeface="汉仪大黑简" panose="02010609000101010101" pitchFamily="49" charset="-122"/>
              <a:ea typeface="汉仪大黑简" panose="02010609000101010101" pitchFamily="49" charset="-122"/>
              <a:cs typeface="阿里巴巴普惠体 H" panose="00020600040101010101" pitchFamily="18" charset="-122"/>
              <a:sym typeface="汉仪大黑简" panose="02010609000101010101" pitchFamily="49" charset="-122"/>
            </a:endParaRPr>
          </a:p>
        </p:txBody>
      </p:sp>
      <p:sp>
        <p:nvSpPr>
          <p:cNvPr id="1050736" name="图形 17"/>
          <p:cNvSpPr/>
          <p:nvPr/>
        </p:nvSpPr>
        <p:spPr>
          <a:xfrm>
            <a:off x="1060429" y="415306"/>
            <a:ext cx="321477" cy="297072"/>
          </a:xfrm>
          <a:custGeom>
            <a:avLst/>
            <a:gdLst>
              <a:gd name="connsiteX0" fmla="*/ 1455022 w 1673222"/>
              <a:gd name="connsiteY0" fmla="*/ 239824 h 1546197"/>
              <a:gd name="connsiteX1" fmla="*/ 1136763 w 1673222"/>
              <a:gd name="connsiteY1" fmla="*/ 239824 h 1546197"/>
              <a:gd name="connsiteX2" fmla="*/ 1136763 w 1673222"/>
              <a:gd name="connsiteY2" fmla="*/ 183219 h 1546197"/>
              <a:gd name="connsiteX3" fmla="*/ 1083225 w 1673222"/>
              <a:gd name="connsiteY3" fmla="*/ 53925 h 1546197"/>
              <a:gd name="connsiteX4" fmla="*/ 1083225 w 1673222"/>
              <a:gd name="connsiteY4" fmla="*/ 53925 h 1546197"/>
              <a:gd name="connsiteX5" fmla="*/ 954763 w 1673222"/>
              <a:gd name="connsiteY5" fmla="*/ 0 h 1546197"/>
              <a:gd name="connsiteX6" fmla="*/ 718875 w 1673222"/>
              <a:gd name="connsiteY6" fmla="*/ 0 h 1546197"/>
              <a:gd name="connsiteX7" fmla="*/ 589580 w 1673222"/>
              <a:gd name="connsiteY7" fmla="*/ 53925 h 1546197"/>
              <a:gd name="connsiteX8" fmla="*/ 589580 w 1673222"/>
              <a:gd name="connsiteY8" fmla="*/ 53925 h 1546197"/>
              <a:gd name="connsiteX9" fmla="*/ 535623 w 1673222"/>
              <a:gd name="connsiteY9" fmla="*/ 183219 h 1546197"/>
              <a:gd name="connsiteX10" fmla="*/ 535623 w 1673222"/>
              <a:gd name="connsiteY10" fmla="*/ 239824 h 1546197"/>
              <a:gd name="connsiteX11" fmla="*/ 217787 w 1673222"/>
              <a:gd name="connsiteY11" fmla="*/ 239824 h 1546197"/>
              <a:gd name="connsiteX12" fmla="*/ 0 w 1673222"/>
              <a:gd name="connsiteY12" fmla="*/ 457608 h 1546197"/>
              <a:gd name="connsiteX13" fmla="*/ 0 w 1673222"/>
              <a:gd name="connsiteY13" fmla="*/ 1327783 h 1546197"/>
              <a:gd name="connsiteX14" fmla="*/ 217787 w 1673222"/>
              <a:gd name="connsiteY14" fmla="*/ 1546197 h 1546197"/>
              <a:gd name="connsiteX15" fmla="*/ 1455022 w 1673222"/>
              <a:gd name="connsiteY15" fmla="*/ 1546197 h 1546197"/>
              <a:gd name="connsiteX16" fmla="*/ 1673223 w 1673222"/>
              <a:gd name="connsiteY16" fmla="*/ 1327783 h 1546197"/>
              <a:gd name="connsiteX17" fmla="*/ 1673223 w 1673222"/>
              <a:gd name="connsiteY17" fmla="*/ 457608 h 1546197"/>
              <a:gd name="connsiteX18" fmla="*/ 1455022 w 1673222"/>
              <a:gd name="connsiteY18" fmla="*/ 239824 h 1546197"/>
              <a:gd name="connsiteX19" fmla="*/ 1455022 w 1673222"/>
              <a:gd name="connsiteY19" fmla="*/ 239824 h 1546197"/>
              <a:gd name="connsiteX20" fmla="*/ 613879 w 1673222"/>
              <a:gd name="connsiteY20" fmla="*/ 183219 h 1546197"/>
              <a:gd name="connsiteX21" fmla="*/ 613879 w 1673222"/>
              <a:gd name="connsiteY21" fmla="*/ 183219 h 1546197"/>
              <a:gd name="connsiteX22" fmla="*/ 643961 w 1673222"/>
              <a:gd name="connsiteY22" fmla="*/ 108267 h 1546197"/>
              <a:gd name="connsiteX23" fmla="*/ 644723 w 1673222"/>
              <a:gd name="connsiteY23" fmla="*/ 108267 h 1546197"/>
              <a:gd name="connsiteX24" fmla="*/ 718873 w 1673222"/>
              <a:gd name="connsiteY24" fmla="*/ 77181 h 1546197"/>
              <a:gd name="connsiteX25" fmla="*/ 954765 w 1673222"/>
              <a:gd name="connsiteY25" fmla="*/ 77181 h 1546197"/>
              <a:gd name="connsiteX26" fmla="*/ 1029260 w 1673222"/>
              <a:gd name="connsiteY26" fmla="*/ 108267 h 1546197"/>
              <a:gd name="connsiteX27" fmla="*/ 1060176 w 1673222"/>
              <a:gd name="connsiteY27" fmla="*/ 183219 h 1546197"/>
              <a:gd name="connsiteX28" fmla="*/ 1060176 w 1673222"/>
              <a:gd name="connsiteY28" fmla="*/ 239824 h 1546197"/>
              <a:gd name="connsiteX29" fmla="*/ 613879 w 1673222"/>
              <a:gd name="connsiteY29" fmla="*/ 239824 h 1546197"/>
              <a:gd name="connsiteX30" fmla="*/ 613879 w 1673222"/>
              <a:gd name="connsiteY30" fmla="*/ 183219 h 1546197"/>
              <a:gd name="connsiteX31" fmla="*/ 613879 w 1673222"/>
              <a:gd name="connsiteY31" fmla="*/ 183219 h 1546197"/>
              <a:gd name="connsiteX32" fmla="*/ 1544347 w 1673222"/>
              <a:gd name="connsiteY32" fmla="*/ 1327783 h 1546197"/>
              <a:gd name="connsiteX33" fmla="*/ 1544347 w 1673222"/>
              <a:gd name="connsiteY33" fmla="*/ 1327783 h 1546197"/>
              <a:gd name="connsiteX34" fmla="*/ 1455020 w 1673222"/>
              <a:gd name="connsiteY34" fmla="*/ 1416903 h 1546197"/>
              <a:gd name="connsiteX35" fmla="*/ 217787 w 1673222"/>
              <a:gd name="connsiteY35" fmla="*/ 1416903 h 1546197"/>
              <a:gd name="connsiteX36" fmla="*/ 128877 w 1673222"/>
              <a:gd name="connsiteY36" fmla="*/ 1327783 h 1546197"/>
              <a:gd name="connsiteX37" fmla="*/ 128877 w 1673222"/>
              <a:gd name="connsiteY37" fmla="*/ 457608 h 1546197"/>
              <a:gd name="connsiteX38" fmla="*/ 217787 w 1673222"/>
              <a:gd name="connsiteY38" fmla="*/ 369117 h 1546197"/>
              <a:gd name="connsiteX39" fmla="*/ 1455022 w 1673222"/>
              <a:gd name="connsiteY39" fmla="*/ 369117 h 1546197"/>
              <a:gd name="connsiteX40" fmla="*/ 1544349 w 1673222"/>
              <a:gd name="connsiteY40" fmla="*/ 457608 h 1546197"/>
              <a:gd name="connsiteX41" fmla="*/ 1544349 w 1673222"/>
              <a:gd name="connsiteY41" fmla="*/ 1327783 h 1546197"/>
              <a:gd name="connsiteX42" fmla="*/ 1544347 w 1673222"/>
              <a:gd name="connsiteY42" fmla="*/ 1327783 h 1546197"/>
              <a:gd name="connsiteX43" fmla="*/ 1197687 w 1673222"/>
              <a:gd name="connsiteY43" fmla="*/ 739031 h 1546197"/>
              <a:gd name="connsiteX44" fmla="*/ 1197687 w 1673222"/>
              <a:gd name="connsiteY44" fmla="*/ 739031 h 1546197"/>
              <a:gd name="connsiteX45" fmla="*/ 990209 w 1673222"/>
              <a:gd name="connsiteY45" fmla="*/ 739031 h 1546197"/>
              <a:gd name="connsiteX46" fmla="*/ 990209 w 1673222"/>
              <a:gd name="connsiteY46" fmla="*/ 532560 h 1546197"/>
              <a:gd name="connsiteX47" fmla="*/ 951492 w 1673222"/>
              <a:gd name="connsiteY47" fmla="*/ 493431 h 1546197"/>
              <a:gd name="connsiteX48" fmla="*/ 721313 w 1673222"/>
              <a:gd name="connsiteY48" fmla="*/ 493431 h 1546197"/>
              <a:gd name="connsiteX49" fmla="*/ 683438 w 1673222"/>
              <a:gd name="connsiteY49" fmla="*/ 532560 h 1546197"/>
              <a:gd name="connsiteX50" fmla="*/ 683438 w 1673222"/>
              <a:gd name="connsiteY50" fmla="*/ 739031 h 1546197"/>
              <a:gd name="connsiteX51" fmla="*/ 475957 w 1673222"/>
              <a:gd name="connsiteY51" fmla="*/ 739031 h 1546197"/>
              <a:gd name="connsiteX52" fmla="*/ 437241 w 1673222"/>
              <a:gd name="connsiteY52" fmla="*/ 777954 h 1546197"/>
              <a:gd name="connsiteX53" fmla="*/ 437241 w 1673222"/>
              <a:gd name="connsiteY53" fmla="*/ 1008065 h 1546197"/>
              <a:gd name="connsiteX54" fmla="*/ 475957 w 1673222"/>
              <a:gd name="connsiteY54" fmla="*/ 1046984 h 1546197"/>
              <a:gd name="connsiteX55" fmla="*/ 683438 w 1673222"/>
              <a:gd name="connsiteY55" fmla="*/ 1046984 h 1546197"/>
              <a:gd name="connsiteX56" fmla="*/ 683438 w 1673222"/>
              <a:gd name="connsiteY56" fmla="*/ 1254260 h 1546197"/>
              <a:gd name="connsiteX57" fmla="*/ 721313 w 1673222"/>
              <a:gd name="connsiteY57" fmla="*/ 1292554 h 1546197"/>
              <a:gd name="connsiteX58" fmla="*/ 951492 w 1673222"/>
              <a:gd name="connsiteY58" fmla="*/ 1292554 h 1546197"/>
              <a:gd name="connsiteX59" fmla="*/ 990209 w 1673222"/>
              <a:gd name="connsiteY59" fmla="*/ 1254260 h 1546197"/>
              <a:gd name="connsiteX60" fmla="*/ 990209 w 1673222"/>
              <a:gd name="connsiteY60" fmla="*/ 1046982 h 1546197"/>
              <a:gd name="connsiteX61" fmla="*/ 1197687 w 1673222"/>
              <a:gd name="connsiteY61" fmla="*/ 1046982 h 1546197"/>
              <a:gd name="connsiteX62" fmla="*/ 1236400 w 1673222"/>
              <a:gd name="connsiteY62" fmla="*/ 1008063 h 1546197"/>
              <a:gd name="connsiteX63" fmla="*/ 1236400 w 1673222"/>
              <a:gd name="connsiteY63" fmla="*/ 777954 h 1546197"/>
              <a:gd name="connsiteX64" fmla="*/ 1197687 w 1673222"/>
              <a:gd name="connsiteY64" fmla="*/ 739031 h 1546197"/>
              <a:gd name="connsiteX65" fmla="*/ 1197687 w 1673222"/>
              <a:gd name="connsiteY65" fmla="*/ 739031 h 1546197"/>
              <a:gd name="connsiteX66" fmla="*/ 1158973 w 1673222"/>
              <a:gd name="connsiteY66" fmla="*/ 970190 h 1546197"/>
              <a:gd name="connsiteX67" fmla="*/ 1158973 w 1673222"/>
              <a:gd name="connsiteY67" fmla="*/ 970190 h 1546197"/>
              <a:gd name="connsiteX68" fmla="*/ 951492 w 1673222"/>
              <a:gd name="connsiteY68" fmla="*/ 970190 h 1546197"/>
              <a:gd name="connsiteX69" fmla="*/ 913619 w 1673222"/>
              <a:gd name="connsiteY69" fmla="*/ 1008065 h 1546197"/>
              <a:gd name="connsiteX70" fmla="*/ 913619 w 1673222"/>
              <a:gd name="connsiteY70" fmla="*/ 1215615 h 1546197"/>
              <a:gd name="connsiteX71" fmla="*/ 760023 w 1673222"/>
              <a:gd name="connsiteY71" fmla="*/ 1215615 h 1546197"/>
              <a:gd name="connsiteX72" fmla="*/ 760023 w 1673222"/>
              <a:gd name="connsiteY72" fmla="*/ 1008065 h 1546197"/>
              <a:gd name="connsiteX73" fmla="*/ 721313 w 1673222"/>
              <a:gd name="connsiteY73" fmla="*/ 970190 h 1546197"/>
              <a:gd name="connsiteX74" fmla="*/ 513832 w 1673222"/>
              <a:gd name="connsiteY74" fmla="*/ 970190 h 1546197"/>
              <a:gd name="connsiteX75" fmla="*/ 513832 w 1673222"/>
              <a:gd name="connsiteY75" fmla="*/ 816632 h 1546197"/>
              <a:gd name="connsiteX76" fmla="*/ 721313 w 1673222"/>
              <a:gd name="connsiteY76" fmla="*/ 816632 h 1546197"/>
              <a:gd name="connsiteX77" fmla="*/ 760023 w 1673222"/>
              <a:gd name="connsiteY77" fmla="*/ 777954 h 1546197"/>
              <a:gd name="connsiteX78" fmla="*/ 760023 w 1673222"/>
              <a:gd name="connsiteY78" fmla="*/ 571062 h 1546197"/>
              <a:gd name="connsiteX79" fmla="*/ 913619 w 1673222"/>
              <a:gd name="connsiteY79" fmla="*/ 571062 h 1546197"/>
              <a:gd name="connsiteX80" fmla="*/ 913619 w 1673222"/>
              <a:gd name="connsiteY80" fmla="*/ 777952 h 1546197"/>
              <a:gd name="connsiteX81" fmla="*/ 951492 w 1673222"/>
              <a:gd name="connsiteY81" fmla="*/ 816630 h 1546197"/>
              <a:gd name="connsiteX82" fmla="*/ 1158973 w 1673222"/>
              <a:gd name="connsiteY82" fmla="*/ 816630 h 1546197"/>
              <a:gd name="connsiteX83" fmla="*/ 1158973 w 1673222"/>
              <a:gd name="connsiteY83" fmla="*/ 970190 h 1546197"/>
              <a:gd name="connsiteX84" fmla="*/ 1158973 w 1673222"/>
              <a:gd name="connsiteY84" fmla="*/ 970190 h 154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73222" h="1546197">
                <a:moveTo>
                  <a:pt x="1455022" y="239824"/>
                </a:moveTo>
                <a:lnTo>
                  <a:pt x="1136763" y="239824"/>
                </a:lnTo>
                <a:lnTo>
                  <a:pt x="1136763" y="183219"/>
                </a:lnTo>
                <a:cubicBezTo>
                  <a:pt x="1136763" y="132984"/>
                  <a:pt x="1116574" y="87276"/>
                  <a:pt x="1083225" y="53925"/>
                </a:cubicBezTo>
                <a:lnTo>
                  <a:pt x="1083225" y="53925"/>
                </a:lnTo>
                <a:cubicBezTo>
                  <a:pt x="1050289" y="20991"/>
                  <a:pt x="1004613" y="0"/>
                  <a:pt x="954763" y="0"/>
                </a:cubicBezTo>
                <a:lnTo>
                  <a:pt x="718875" y="0"/>
                </a:lnTo>
                <a:cubicBezTo>
                  <a:pt x="668606" y="0"/>
                  <a:pt x="622514" y="20993"/>
                  <a:pt x="589580" y="53925"/>
                </a:cubicBezTo>
                <a:lnTo>
                  <a:pt x="589580" y="53925"/>
                </a:lnTo>
                <a:cubicBezTo>
                  <a:pt x="557066" y="87276"/>
                  <a:pt x="535623" y="132984"/>
                  <a:pt x="535623" y="183219"/>
                </a:cubicBezTo>
                <a:lnTo>
                  <a:pt x="535623" y="239824"/>
                </a:lnTo>
                <a:lnTo>
                  <a:pt x="217787" y="239824"/>
                </a:lnTo>
                <a:cubicBezTo>
                  <a:pt x="98795" y="239824"/>
                  <a:pt x="0" y="338027"/>
                  <a:pt x="0" y="457608"/>
                </a:cubicBezTo>
                <a:lnTo>
                  <a:pt x="0" y="1327783"/>
                </a:lnTo>
                <a:cubicBezTo>
                  <a:pt x="0" y="1448023"/>
                  <a:pt x="98795" y="1546197"/>
                  <a:pt x="217787" y="1546197"/>
                </a:cubicBezTo>
                <a:lnTo>
                  <a:pt x="1455022" y="1546197"/>
                </a:lnTo>
                <a:cubicBezTo>
                  <a:pt x="1574431" y="1546197"/>
                  <a:pt x="1673223" y="1447604"/>
                  <a:pt x="1673223" y="1327783"/>
                </a:cubicBezTo>
                <a:lnTo>
                  <a:pt x="1673223" y="457608"/>
                </a:lnTo>
                <a:cubicBezTo>
                  <a:pt x="1673223" y="338618"/>
                  <a:pt x="1574429" y="239824"/>
                  <a:pt x="1455022" y="239824"/>
                </a:cubicBezTo>
                <a:lnTo>
                  <a:pt x="1455022" y="239824"/>
                </a:lnTo>
                <a:close/>
                <a:moveTo>
                  <a:pt x="613879" y="183219"/>
                </a:moveTo>
                <a:lnTo>
                  <a:pt x="613879" y="183219"/>
                </a:lnTo>
                <a:cubicBezTo>
                  <a:pt x="613879" y="153975"/>
                  <a:pt x="625787" y="127833"/>
                  <a:pt x="643961" y="108267"/>
                </a:cubicBezTo>
                <a:lnTo>
                  <a:pt x="644723" y="108267"/>
                </a:lnTo>
                <a:cubicBezTo>
                  <a:pt x="663662" y="89158"/>
                  <a:pt x="689635" y="77181"/>
                  <a:pt x="718873" y="77181"/>
                </a:cubicBezTo>
                <a:lnTo>
                  <a:pt x="954765" y="77181"/>
                </a:lnTo>
                <a:cubicBezTo>
                  <a:pt x="983586" y="77181"/>
                  <a:pt x="1009560" y="89160"/>
                  <a:pt x="1029260" y="108267"/>
                </a:cubicBezTo>
                <a:cubicBezTo>
                  <a:pt x="1048201" y="127833"/>
                  <a:pt x="1060176" y="153975"/>
                  <a:pt x="1060176" y="183219"/>
                </a:cubicBezTo>
                <a:lnTo>
                  <a:pt x="1060176" y="239824"/>
                </a:lnTo>
                <a:lnTo>
                  <a:pt x="613879" y="239824"/>
                </a:lnTo>
                <a:lnTo>
                  <a:pt x="613879" y="183219"/>
                </a:lnTo>
                <a:lnTo>
                  <a:pt x="613879" y="183219"/>
                </a:lnTo>
                <a:close/>
                <a:moveTo>
                  <a:pt x="1544347" y="1327783"/>
                </a:moveTo>
                <a:lnTo>
                  <a:pt x="1544347" y="1327783"/>
                </a:lnTo>
                <a:cubicBezTo>
                  <a:pt x="1544347" y="1377633"/>
                  <a:pt x="1504800" y="1416903"/>
                  <a:pt x="1455020" y="1416903"/>
                </a:cubicBezTo>
                <a:lnTo>
                  <a:pt x="217787" y="1416903"/>
                </a:lnTo>
                <a:cubicBezTo>
                  <a:pt x="169608" y="1416903"/>
                  <a:pt x="128877" y="1377633"/>
                  <a:pt x="128877" y="1327783"/>
                </a:cubicBezTo>
                <a:lnTo>
                  <a:pt x="128877" y="457608"/>
                </a:lnTo>
                <a:cubicBezTo>
                  <a:pt x="128877" y="408421"/>
                  <a:pt x="169191" y="369117"/>
                  <a:pt x="217787" y="369117"/>
                </a:cubicBezTo>
                <a:lnTo>
                  <a:pt x="1455022" y="369117"/>
                </a:lnTo>
                <a:cubicBezTo>
                  <a:pt x="1504801" y="369117"/>
                  <a:pt x="1544349" y="408421"/>
                  <a:pt x="1544349" y="457608"/>
                </a:cubicBezTo>
                <a:lnTo>
                  <a:pt x="1544349" y="1327783"/>
                </a:lnTo>
                <a:lnTo>
                  <a:pt x="1544347" y="1327783"/>
                </a:lnTo>
                <a:close/>
                <a:moveTo>
                  <a:pt x="1197687" y="739031"/>
                </a:moveTo>
                <a:lnTo>
                  <a:pt x="1197687" y="739031"/>
                </a:lnTo>
                <a:lnTo>
                  <a:pt x="990209" y="739031"/>
                </a:lnTo>
                <a:lnTo>
                  <a:pt x="990209" y="532560"/>
                </a:lnTo>
                <a:cubicBezTo>
                  <a:pt x="990209" y="510734"/>
                  <a:pt x="972865" y="493431"/>
                  <a:pt x="951492" y="493431"/>
                </a:cubicBezTo>
                <a:lnTo>
                  <a:pt x="721313" y="493431"/>
                </a:lnTo>
                <a:cubicBezTo>
                  <a:pt x="700358" y="493431"/>
                  <a:pt x="683438" y="510734"/>
                  <a:pt x="683438" y="532560"/>
                </a:cubicBezTo>
                <a:lnTo>
                  <a:pt x="683438" y="739031"/>
                </a:lnTo>
                <a:lnTo>
                  <a:pt x="475957" y="739031"/>
                </a:lnTo>
                <a:cubicBezTo>
                  <a:pt x="454512" y="739031"/>
                  <a:pt x="437241" y="756542"/>
                  <a:pt x="437241" y="777954"/>
                </a:cubicBezTo>
                <a:lnTo>
                  <a:pt x="437241" y="1008065"/>
                </a:lnTo>
                <a:cubicBezTo>
                  <a:pt x="437241" y="1029091"/>
                  <a:pt x="454510" y="1046984"/>
                  <a:pt x="475957" y="1046984"/>
                </a:cubicBezTo>
                <a:lnTo>
                  <a:pt x="683438" y="1046984"/>
                </a:lnTo>
                <a:lnTo>
                  <a:pt x="683438" y="1254260"/>
                </a:lnTo>
                <a:cubicBezTo>
                  <a:pt x="683438" y="1275289"/>
                  <a:pt x="700358" y="1292554"/>
                  <a:pt x="721313" y="1292554"/>
                </a:cubicBezTo>
                <a:lnTo>
                  <a:pt x="951492" y="1292554"/>
                </a:lnTo>
                <a:cubicBezTo>
                  <a:pt x="972865" y="1292554"/>
                  <a:pt x="990209" y="1275289"/>
                  <a:pt x="990209" y="1254260"/>
                </a:cubicBezTo>
                <a:lnTo>
                  <a:pt x="990209" y="1046982"/>
                </a:lnTo>
                <a:lnTo>
                  <a:pt x="1197687" y="1046982"/>
                </a:lnTo>
                <a:cubicBezTo>
                  <a:pt x="1219482" y="1046982"/>
                  <a:pt x="1236400" y="1029089"/>
                  <a:pt x="1236400" y="1008063"/>
                </a:cubicBezTo>
                <a:lnTo>
                  <a:pt x="1236400" y="777954"/>
                </a:lnTo>
                <a:cubicBezTo>
                  <a:pt x="1236400" y="756542"/>
                  <a:pt x="1219482" y="739031"/>
                  <a:pt x="1197687" y="739031"/>
                </a:cubicBezTo>
                <a:lnTo>
                  <a:pt x="1197687" y="739031"/>
                </a:lnTo>
                <a:close/>
                <a:moveTo>
                  <a:pt x="1158973" y="970190"/>
                </a:moveTo>
                <a:lnTo>
                  <a:pt x="1158973" y="970190"/>
                </a:lnTo>
                <a:lnTo>
                  <a:pt x="951492" y="970190"/>
                </a:lnTo>
                <a:cubicBezTo>
                  <a:pt x="930467" y="970190"/>
                  <a:pt x="913619" y="986691"/>
                  <a:pt x="913619" y="1008065"/>
                </a:cubicBezTo>
                <a:lnTo>
                  <a:pt x="913619" y="1215615"/>
                </a:lnTo>
                <a:lnTo>
                  <a:pt x="760023" y="1215615"/>
                </a:lnTo>
                <a:lnTo>
                  <a:pt x="760023" y="1008065"/>
                </a:lnTo>
                <a:cubicBezTo>
                  <a:pt x="760023" y="986691"/>
                  <a:pt x="742756" y="970190"/>
                  <a:pt x="721313" y="970190"/>
                </a:cubicBezTo>
                <a:lnTo>
                  <a:pt x="513832" y="970190"/>
                </a:lnTo>
                <a:lnTo>
                  <a:pt x="513832" y="816632"/>
                </a:lnTo>
                <a:lnTo>
                  <a:pt x="721313" y="816632"/>
                </a:lnTo>
                <a:cubicBezTo>
                  <a:pt x="742754" y="816632"/>
                  <a:pt x="760023" y="798948"/>
                  <a:pt x="760023" y="777954"/>
                </a:cubicBezTo>
                <a:lnTo>
                  <a:pt x="760023" y="571062"/>
                </a:lnTo>
                <a:lnTo>
                  <a:pt x="913619" y="571062"/>
                </a:lnTo>
                <a:lnTo>
                  <a:pt x="913619" y="777952"/>
                </a:lnTo>
                <a:cubicBezTo>
                  <a:pt x="913619" y="798946"/>
                  <a:pt x="930467" y="816630"/>
                  <a:pt x="951492" y="816630"/>
                </a:cubicBezTo>
                <a:lnTo>
                  <a:pt x="1158973" y="816630"/>
                </a:lnTo>
                <a:lnTo>
                  <a:pt x="1158973" y="970190"/>
                </a:lnTo>
                <a:lnTo>
                  <a:pt x="1158973" y="970190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grpSp>
        <p:nvGrpSpPr>
          <p:cNvPr id="210" name="组合 2"/>
          <p:cNvGrpSpPr/>
          <p:nvPr/>
        </p:nvGrpSpPr>
        <p:grpSpPr>
          <a:xfrm>
            <a:off x="5703235" y="2298373"/>
            <a:ext cx="5832835" cy="2128267"/>
            <a:chOff x="5535891" y="2427984"/>
            <a:chExt cx="5832835" cy="2128267"/>
          </a:xfrm>
        </p:grpSpPr>
        <p:sp>
          <p:nvSpPr>
            <p:cNvPr id="1050794" name="文本框 117"/>
            <p:cNvSpPr txBox="1"/>
            <p:nvPr/>
          </p:nvSpPr>
          <p:spPr>
            <a:xfrm>
              <a:off x="5535891" y="2427984"/>
              <a:ext cx="5832835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endParaRPr lang="zh-CN" altLang="en-US" sz="1600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endParaRPr>
            </a:p>
          </p:txBody>
        </p:sp>
        <p:sp>
          <p:nvSpPr>
            <p:cNvPr id="1050795" name="文本框 118"/>
            <p:cNvSpPr txBox="1"/>
            <p:nvPr/>
          </p:nvSpPr>
          <p:spPr>
            <a:xfrm>
              <a:off x="5535891" y="4095876"/>
              <a:ext cx="5775313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endParaRPr lang="zh-CN" altLang="en-US" sz="1600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16236" r="-1891"/>
          <a:stretch>
            <a:fillRect/>
          </a:stretch>
        </p:blipFill>
        <p:spPr>
          <a:xfrm>
            <a:off x="614680" y="1251585"/>
            <a:ext cx="8648700" cy="54870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262745" y="4660900"/>
            <a:ext cx="4064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BC5D9"/>
                </a:solidFill>
                <a:effectLst/>
                <a:sym typeface="+mn-ea"/>
              </a:rPr>
              <a:t>1.</a:t>
            </a:r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BC5D9"/>
                </a:solidFill>
                <a:effectLst/>
                <a:sym typeface="+mn-ea"/>
              </a:rPr>
              <a:t>仰头抬颏法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rgbClr val="0BC5D9"/>
              </a:solidFill>
              <a:effectLst/>
            </a:endParaRPr>
          </a:p>
          <a:p>
            <a:r>
              <a:rPr lang="en-US" altLang="zh-CN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BC5D9"/>
                </a:solidFill>
                <a:effectLst/>
                <a:sym typeface="+mn-ea"/>
              </a:rPr>
              <a:t>2.</a:t>
            </a:r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BC5D9"/>
                </a:solidFill>
                <a:effectLst/>
                <a:sym typeface="+mn-ea"/>
              </a:rPr>
              <a:t>仰头抬颈法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rgbClr val="0BC5D9"/>
              </a:solidFill>
              <a:effectLst/>
            </a:endParaRPr>
          </a:p>
          <a:p>
            <a:r>
              <a:rPr lang="en-US" altLang="zh-CN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BC5D9"/>
                </a:solidFill>
                <a:effectLst/>
                <a:sym typeface="+mn-ea"/>
              </a:rPr>
              <a:t>3.</a:t>
            </a:r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BC5D9"/>
                </a:solidFill>
                <a:effectLst/>
                <a:sym typeface="+mn-ea"/>
              </a:rPr>
              <a:t>双手抬颌法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rgbClr val="0BC5D9"/>
              </a:solidFill>
              <a:effectLst/>
              <a:sym typeface="+mn-ea"/>
            </a:endParaRPr>
          </a:p>
        </p:txBody>
      </p:sp>
      <p:pic>
        <p:nvPicPr>
          <p:cNvPr id="1073742850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933430" y="80645"/>
            <a:ext cx="1123315" cy="1123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592695" y="330200"/>
            <a:ext cx="3449320" cy="873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280670"/>
            <a:r>
              <a:rPr lang="en-US" altLang="zh-CN" sz="2400" b="1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武汉经济技术开发区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80670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（汉南区）人民医院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6" name="矩形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5000">
                <a:srgbClr val="B5EDF4">
                  <a:alpha val="70000"/>
                </a:srgbClr>
              </a:gs>
              <a:gs pos="100000">
                <a:srgbClr val="0BC5D9">
                  <a:alpha val="50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927" name="椭圆 42"/>
          <p:cNvSpPr/>
          <p:nvPr/>
        </p:nvSpPr>
        <p:spPr>
          <a:xfrm>
            <a:off x="2352414" y="2023266"/>
            <a:ext cx="2811468" cy="2811468"/>
          </a:xfrm>
          <a:prstGeom prst="ellipse">
            <a:avLst/>
          </a:prstGeom>
          <a:gradFill flip="none" rotWithShape="1">
            <a:gsLst>
              <a:gs pos="0">
                <a:srgbClr val="2F8A96">
                  <a:shade val="67500"/>
                  <a:satMod val="115000"/>
                </a:srgbClr>
              </a:gs>
              <a:gs pos="100000">
                <a:srgbClr val="2F8A96">
                  <a:shade val="100000"/>
                  <a:satMod val="115000"/>
                </a:srgb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grpSp>
        <p:nvGrpSpPr>
          <p:cNvPr id="107" name="组合 43"/>
          <p:cNvGrpSpPr/>
          <p:nvPr/>
        </p:nvGrpSpPr>
        <p:grpSpPr>
          <a:xfrm>
            <a:off x="3186127" y="2514904"/>
            <a:ext cx="1144042" cy="1764792"/>
            <a:chOff x="3090501" y="2483809"/>
            <a:chExt cx="1144042" cy="1764792"/>
          </a:xfrm>
        </p:grpSpPr>
        <p:sp>
          <p:nvSpPr>
            <p:cNvPr id="1048928" name="矩形 259"/>
            <p:cNvSpPr>
              <a:spLocks noChangeArrowheads="1"/>
            </p:cNvSpPr>
            <p:nvPr/>
          </p:nvSpPr>
          <p:spPr bwMode="auto">
            <a:xfrm>
              <a:off x="3308024" y="2483809"/>
              <a:ext cx="734514" cy="17647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di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5400" b="0" i="0" u="none" strike="noStrike" kern="1200" cap="all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汉仪大黑简" panose="02010609000101010101" pitchFamily="49" charset="-122"/>
                  <a:ea typeface="汉仪大黑简" panose="02010609000101010101" pitchFamily="49" charset="-122"/>
                  <a:cs typeface="+mn-ea"/>
                  <a:sym typeface="汉仪大黑简" panose="02010609000101010101" pitchFamily="49" charset="-122"/>
                </a:rPr>
                <a:t>目</a:t>
              </a:r>
              <a:endParaRPr kumimoji="0" lang="en-US" altLang="zh-CN" sz="5400" b="0" i="0" u="none" strike="noStrike" kern="1200" cap="all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大黑简" panose="02010609000101010101" pitchFamily="49" charset="-122"/>
                <a:ea typeface="汉仪大黑简" panose="02010609000101010101" pitchFamily="49" charset="-122"/>
                <a:cs typeface="+mn-ea"/>
                <a:sym typeface="汉仪大黑简" panose="02010609000101010101" pitchFamily="49" charset="-122"/>
              </a:endParaRPr>
            </a:p>
            <a:p>
              <a:pPr marL="0" marR="0" lvl="0" indent="0" algn="di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5400" b="0" i="0" u="none" strike="noStrike" kern="1200" cap="all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汉仪大黑简" panose="02010609000101010101" pitchFamily="49" charset="-122"/>
                  <a:ea typeface="汉仪大黑简" panose="02010609000101010101" pitchFamily="49" charset="-122"/>
                  <a:cs typeface="+mn-ea"/>
                  <a:sym typeface="汉仪大黑简" panose="02010609000101010101" pitchFamily="49" charset="-122"/>
                </a:rPr>
                <a:t>录</a:t>
              </a:r>
              <a:endParaRPr kumimoji="0" lang="zh-CN" altLang="en-US" sz="5400" b="0" i="0" u="none" strike="noStrike" kern="1200" cap="all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大黑简" panose="02010609000101010101" pitchFamily="49" charset="-122"/>
                <a:ea typeface="汉仪大黑简" panose="02010609000101010101" pitchFamily="49" charset="-122"/>
                <a:cs typeface="+mn-ea"/>
                <a:sym typeface="汉仪大黑简" panose="02010609000101010101" pitchFamily="49" charset="-122"/>
              </a:endParaRPr>
            </a:p>
          </p:txBody>
        </p:sp>
        <p:sp>
          <p:nvSpPr>
            <p:cNvPr id="1048929" name="矩形 259"/>
            <p:cNvSpPr>
              <a:spLocks noChangeArrowheads="1"/>
            </p:cNvSpPr>
            <p:nvPr/>
          </p:nvSpPr>
          <p:spPr bwMode="auto">
            <a:xfrm>
              <a:off x="3090501" y="3371358"/>
              <a:ext cx="1144042" cy="1615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1050" b="0" i="0" u="none" strike="noStrike" kern="1200" cap="all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汉仪旗黑X1-45W" panose="00020600040101010101" pitchFamily="18" charset="-122"/>
                  <a:ea typeface="汉仪旗黑X1-45W" panose="00020600040101010101" pitchFamily="18" charset="-122"/>
                  <a:cs typeface="+mn-ea"/>
                  <a:sym typeface="汉仪旗黑X1-45W" panose="00020600040101010101" pitchFamily="18" charset="-122"/>
                </a:rPr>
                <a:t>CONTENT</a:t>
              </a:r>
              <a:endParaRPr kumimoji="0" lang="zh-CN" altLang="en-US" sz="1050" b="0" i="0" u="none" strike="noStrike" kern="1200" cap="all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旗黑X1-45W" panose="00020600040101010101" pitchFamily="18" charset="-122"/>
                <a:ea typeface="汉仪旗黑X1-45W" panose="00020600040101010101" pitchFamily="18" charset="-122"/>
                <a:cs typeface="+mn-ea"/>
                <a:sym typeface="汉仪旗黑X1-45W" panose="00020600040101010101" pitchFamily="18" charset="-122"/>
              </a:endParaRPr>
            </a:p>
          </p:txBody>
        </p:sp>
      </p:grpSp>
      <p:grpSp>
        <p:nvGrpSpPr>
          <p:cNvPr id="108" name="组合 57"/>
          <p:cNvGrpSpPr/>
          <p:nvPr/>
        </p:nvGrpSpPr>
        <p:grpSpPr>
          <a:xfrm>
            <a:off x="-938437" y="3219724"/>
            <a:ext cx="4805935" cy="3712577"/>
            <a:chOff x="-2498984" y="2527221"/>
            <a:chExt cx="5712192" cy="4412660"/>
          </a:xfrm>
        </p:grpSpPr>
        <p:grpSp>
          <p:nvGrpSpPr>
            <p:cNvPr id="109" name="组合 47"/>
            <p:cNvGrpSpPr/>
            <p:nvPr/>
          </p:nvGrpSpPr>
          <p:grpSpPr>
            <a:xfrm>
              <a:off x="166082" y="5249093"/>
              <a:ext cx="1690926" cy="1690788"/>
              <a:chOff x="166082" y="5249093"/>
              <a:chExt cx="1690926" cy="1690788"/>
            </a:xfrm>
          </p:grpSpPr>
          <p:grpSp>
            <p:nvGrpSpPr>
              <p:cNvPr id="110" name="组合 9"/>
              <p:cNvGrpSpPr/>
              <p:nvPr/>
            </p:nvGrpSpPr>
            <p:grpSpPr>
              <a:xfrm rot="13787795" flipH="1">
                <a:off x="166151" y="5249024"/>
                <a:ext cx="1690788" cy="1690926"/>
                <a:chOff x="11701503" y="-39630"/>
                <a:chExt cx="1492020" cy="1492142"/>
              </a:xfrm>
              <a:effectLst>
                <a:outerShdw blurRad="254000" dist="63500" dir="8100000" sx="105000" sy="105000" algn="tr" rotWithShape="0">
                  <a:prstClr val="black">
                    <a:alpha val="20000"/>
                  </a:prstClr>
                </a:outerShdw>
              </a:effectLst>
            </p:grpSpPr>
            <p:sp>
              <p:nvSpPr>
                <p:cNvPr id="1048930" name="任意多边形: 形状 21"/>
                <p:cNvSpPr/>
                <p:nvPr/>
              </p:nvSpPr>
              <p:spPr>
                <a:xfrm rot="14285066">
                  <a:off x="11701442" y="-39569"/>
                  <a:ext cx="1492142" cy="1492020"/>
                </a:xfrm>
                <a:custGeom>
                  <a:avLst/>
                  <a:gdLst>
                    <a:gd name="connsiteX0" fmla="*/ 746105 w 1492142"/>
                    <a:gd name="connsiteY0" fmla="*/ 1492381 h 1492020"/>
                    <a:gd name="connsiteX1" fmla="*/ 645019 w 1492142"/>
                    <a:gd name="connsiteY1" fmla="*/ 1485530 h 1492020"/>
                    <a:gd name="connsiteX2" fmla="*/ 151659 w 1492142"/>
                    <a:gd name="connsiteY2" fmla="*/ 1198159 h 1492020"/>
                    <a:gd name="connsiteX3" fmla="*/ 6015 w 1492142"/>
                    <a:gd name="connsiteY3" fmla="*/ 646201 h 1492020"/>
                    <a:gd name="connsiteX4" fmla="*/ 744360 w 1492142"/>
                    <a:gd name="connsiteY4" fmla="*/ 361 h 1492020"/>
                    <a:gd name="connsiteX5" fmla="*/ 845461 w 1492142"/>
                    <a:gd name="connsiteY5" fmla="*/ 7212 h 1492020"/>
                    <a:gd name="connsiteX6" fmla="*/ 1484435 w 1492142"/>
                    <a:gd name="connsiteY6" fmla="*/ 846687 h 1492020"/>
                    <a:gd name="connsiteX7" fmla="*/ 746105 w 1492142"/>
                    <a:gd name="connsiteY7" fmla="*/ 1492381 h 1492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92142" h="1492020">
                      <a:moveTo>
                        <a:pt x="746105" y="1492381"/>
                      </a:moveTo>
                      <a:cubicBezTo>
                        <a:pt x="712287" y="1492367"/>
                        <a:pt x="678528" y="1490078"/>
                        <a:pt x="645019" y="1485530"/>
                      </a:cubicBezTo>
                      <a:cubicBezTo>
                        <a:pt x="447569" y="1458754"/>
                        <a:pt x="272362" y="1356684"/>
                        <a:pt x="151659" y="1198159"/>
                      </a:cubicBezTo>
                      <a:cubicBezTo>
                        <a:pt x="30956" y="1039633"/>
                        <a:pt x="-20775" y="843592"/>
                        <a:pt x="6015" y="646201"/>
                      </a:cubicBezTo>
                      <a:cubicBezTo>
                        <a:pt x="55898" y="277946"/>
                        <a:pt x="373360" y="361"/>
                        <a:pt x="744360" y="361"/>
                      </a:cubicBezTo>
                      <a:cubicBezTo>
                        <a:pt x="778177" y="375"/>
                        <a:pt x="811951" y="2664"/>
                        <a:pt x="845461" y="7212"/>
                      </a:cubicBezTo>
                      <a:cubicBezTo>
                        <a:pt x="1253051" y="62495"/>
                        <a:pt x="1539688" y="439069"/>
                        <a:pt x="1484435" y="846687"/>
                      </a:cubicBezTo>
                      <a:cubicBezTo>
                        <a:pt x="1434449" y="1214811"/>
                        <a:pt x="1117046" y="1492381"/>
                        <a:pt x="746105" y="14923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66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8931" name="任意多边形: 形状 22"/>
                <p:cNvSpPr/>
                <p:nvPr/>
              </p:nvSpPr>
              <p:spPr>
                <a:xfrm rot="14285066">
                  <a:off x="11802535" y="61489"/>
                  <a:ext cx="1289908" cy="1289837"/>
                </a:xfrm>
                <a:custGeom>
                  <a:avLst/>
                  <a:gdLst>
                    <a:gd name="connsiteX0" fmla="*/ 1283100 w 1289908"/>
                    <a:gd name="connsiteY0" fmla="*/ 732013 h 1289837"/>
                    <a:gd name="connsiteX1" fmla="*/ 557446 w 1289908"/>
                    <a:gd name="connsiteY1" fmla="*/ 1284264 h 1289837"/>
                    <a:gd name="connsiteX2" fmla="*/ 5034 w 1289908"/>
                    <a:gd name="connsiteY2" fmla="*/ 558698 h 1289837"/>
                    <a:gd name="connsiteX3" fmla="*/ 730702 w 1289908"/>
                    <a:gd name="connsiteY3" fmla="*/ 6286 h 1289837"/>
                    <a:gd name="connsiteX4" fmla="*/ 1283100 w 1289908"/>
                    <a:gd name="connsiteY4" fmla="*/ 732013 h 1289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9908" h="1289837">
                      <a:moveTo>
                        <a:pt x="1283100" y="732013"/>
                      </a:moveTo>
                      <a:cubicBezTo>
                        <a:pt x="1235183" y="1084848"/>
                        <a:pt x="910282" y="1332166"/>
                        <a:pt x="557446" y="1284264"/>
                      </a:cubicBezTo>
                      <a:cubicBezTo>
                        <a:pt x="204611" y="1236361"/>
                        <a:pt x="-42824" y="911504"/>
                        <a:pt x="5034" y="558698"/>
                      </a:cubicBezTo>
                      <a:cubicBezTo>
                        <a:pt x="52893" y="205892"/>
                        <a:pt x="377837" y="-41587"/>
                        <a:pt x="730702" y="6286"/>
                      </a:cubicBezTo>
                      <a:cubicBezTo>
                        <a:pt x="1083567" y="54159"/>
                        <a:pt x="1330944" y="379089"/>
                        <a:pt x="1283100" y="732013"/>
                      </a:cubicBezTo>
                      <a:close/>
                    </a:path>
                  </a:pathLst>
                </a:custGeom>
                <a:solidFill>
                  <a:srgbClr val="F52829"/>
                </a:solidFill>
                <a:ln w="1466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8932" name="任意多边形: 形状 23"/>
                <p:cNvSpPr/>
                <p:nvPr/>
              </p:nvSpPr>
              <p:spPr>
                <a:xfrm rot="14285066">
                  <a:off x="11934317" y="458925"/>
                  <a:ext cx="1026229" cy="495017"/>
                </a:xfrm>
                <a:custGeom>
                  <a:avLst/>
                  <a:gdLst>
                    <a:gd name="connsiteX0" fmla="*/ 1026229 w 1026229"/>
                    <a:gd name="connsiteY0" fmla="*/ 132572 h 495017"/>
                    <a:gd name="connsiteX1" fmla="*/ 977065 w 1026229"/>
                    <a:gd name="connsiteY1" fmla="*/ 495017 h 495017"/>
                    <a:gd name="connsiteX2" fmla="*/ 0 w 1026229"/>
                    <a:gd name="connsiteY2" fmla="*/ 362519 h 495017"/>
                    <a:gd name="connsiteX3" fmla="*/ 49164 w 1026229"/>
                    <a:gd name="connsiteY3" fmla="*/ 0 h 495017"/>
                    <a:gd name="connsiteX4" fmla="*/ 1026229 w 1026229"/>
                    <a:gd name="connsiteY4" fmla="*/ 132572 h 495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6229" h="495017">
                      <a:moveTo>
                        <a:pt x="1026229" y="132572"/>
                      </a:moveTo>
                      <a:lnTo>
                        <a:pt x="977065" y="495017"/>
                      </a:lnTo>
                      <a:lnTo>
                        <a:pt x="0" y="362519"/>
                      </a:lnTo>
                      <a:lnTo>
                        <a:pt x="49164" y="0"/>
                      </a:lnTo>
                      <a:lnTo>
                        <a:pt x="1026229" y="1325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66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048933" name="任意多边形: 形状 46"/>
              <p:cNvSpPr/>
              <p:nvPr/>
            </p:nvSpPr>
            <p:spPr>
              <a:xfrm rot="4902729" flipH="1">
                <a:off x="410578" y="5794524"/>
                <a:ext cx="1162944" cy="560964"/>
              </a:xfrm>
              <a:custGeom>
                <a:avLst/>
                <a:gdLst>
                  <a:gd name="connsiteX0" fmla="*/ 1026229 w 1026229"/>
                  <a:gd name="connsiteY0" fmla="*/ 132572 h 495017"/>
                  <a:gd name="connsiteX1" fmla="*/ 977065 w 1026229"/>
                  <a:gd name="connsiteY1" fmla="*/ 495017 h 495017"/>
                  <a:gd name="connsiteX2" fmla="*/ 0 w 1026229"/>
                  <a:gd name="connsiteY2" fmla="*/ 362519 h 495017"/>
                  <a:gd name="connsiteX3" fmla="*/ 49164 w 1026229"/>
                  <a:gd name="connsiteY3" fmla="*/ 0 h 495017"/>
                  <a:gd name="connsiteX4" fmla="*/ 1026229 w 1026229"/>
                  <a:gd name="connsiteY4" fmla="*/ 132572 h 495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229" h="495017">
                    <a:moveTo>
                      <a:pt x="1026229" y="132572"/>
                    </a:moveTo>
                    <a:lnTo>
                      <a:pt x="977065" y="495017"/>
                    </a:lnTo>
                    <a:lnTo>
                      <a:pt x="0" y="362519"/>
                    </a:lnTo>
                    <a:lnTo>
                      <a:pt x="49164" y="0"/>
                    </a:lnTo>
                    <a:lnTo>
                      <a:pt x="1026229" y="132572"/>
                    </a:lnTo>
                    <a:close/>
                  </a:path>
                </a:pathLst>
              </a:custGeom>
              <a:solidFill>
                <a:srgbClr val="FFFFFF"/>
              </a:solidFill>
              <a:ln w="1466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11" name="组合 7"/>
            <p:cNvGrpSpPr/>
            <p:nvPr/>
          </p:nvGrpSpPr>
          <p:grpSpPr>
            <a:xfrm rot="13787795" flipH="1">
              <a:off x="-2436661" y="3658048"/>
              <a:ext cx="3066909" cy="3191555"/>
              <a:chOff x="9514225" y="-2199300"/>
              <a:chExt cx="2968772" cy="3089429"/>
            </a:xfrm>
            <a:effectLst>
              <a:outerShdw blurRad="254000" dist="63500" dir="8100000" sx="105000" sy="105000" algn="tr" rotWithShape="0">
                <a:prstClr val="black">
                  <a:alpha val="20000"/>
                </a:prstClr>
              </a:outerShdw>
            </a:effectLst>
          </p:grpSpPr>
          <p:sp>
            <p:nvSpPr>
              <p:cNvPr id="1048934" name="任意多边形: 形状 24"/>
              <p:cNvSpPr/>
              <p:nvPr/>
            </p:nvSpPr>
            <p:spPr>
              <a:xfrm rot="14285066">
                <a:off x="9453896" y="-2138971"/>
                <a:ext cx="3089429" cy="2968772"/>
              </a:xfrm>
              <a:custGeom>
                <a:avLst/>
                <a:gdLst>
                  <a:gd name="connsiteX0" fmla="*/ 2288461 w 3089429"/>
                  <a:gd name="connsiteY0" fmla="*/ 2967432 h 2968772"/>
                  <a:gd name="connsiteX1" fmla="*/ 70405 w 3089429"/>
                  <a:gd name="connsiteY1" fmla="*/ 1777292 h 2968772"/>
                  <a:gd name="connsiteX2" fmla="*/ 491126 w 3089429"/>
                  <a:gd name="connsiteY2" fmla="*/ 681505 h 2968772"/>
                  <a:gd name="connsiteX3" fmla="*/ 1361749 w 3089429"/>
                  <a:gd name="connsiteY3" fmla="*/ 801313 h 2968772"/>
                  <a:gd name="connsiteX4" fmla="*/ 1853245 w 3089429"/>
                  <a:gd name="connsiteY4" fmla="*/ 72696 h 2968772"/>
                  <a:gd name="connsiteX5" fmla="*/ 2950367 w 3089429"/>
                  <a:gd name="connsiteY5" fmla="*/ 490042 h 2968772"/>
                  <a:gd name="connsiteX6" fmla="*/ 2357726 w 3089429"/>
                  <a:gd name="connsiteY6" fmla="*/ 2936504 h 2968772"/>
                  <a:gd name="connsiteX7" fmla="*/ 2330803 w 3089429"/>
                  <a:gd name="connsiteY7" fmla="*/ 2969133 h 2968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89429" h="2968772">
                    <a:moveTo>
                      <a:pt x="2288461" y="2967432"/>
                    </a:moveTo>
                    <a:cubicBezTo>
                      <a:pt x="531810" y="2897008"/>
                      <a:pt x="99470" y="1853291"/>
                      <a:pt x="70405" y="1777292"/>
                    </a:cubicBezTo>
                    <a:cubicBezTo>
                      <a:pt x="-114896" y="1359330"/>
                      <a:pt x="73472" y="868201"/>
                      <a:pt x="491126" y="681505"/>
                    </a:cubicBezTo>
                    <a:cubicBezTo>
                      <a:pt x="789516" y="548141"/>
                      <a:pt x="1125626" y="605595"/>
                      <a:pt x="1361749" y="801313"/>
                    </a:cubicBezTo>
                    <a:cubicBezTo>
                      <a:pt x="1373486" y="494839"/>
                      <a:pt x="1554782" y="206089"/>
                      <a:pt x="1853245" y="72696"/>
                    </a:cubicBezTo>
                    <a:cubicBezTo>
                      <a:pt x="2270943" y="-113999"/>
                      <a:pt x="2762498" y="73239"/>
                      <a:pt x="2950367" y="490042"/>
                    </a:cubicBezTo>
                    <a:cubicBezTo>
                      <a:pt x="2987545" y="562431"/>
                      <a:pt x="3476826" y="1580620"/>
                      <a:pt x="2357726" y="2936504"/>
                    </a:cubicBezTo>
                    <a:lnTo>
                      <a:pt x="2330803" y="2969133"/>
                    </a:lnTo>
                    <a:close/>
                  </a:path>
                </a:pathLst>
              </a:custGeom>
              <a:solidFill>
                <a:srgbClr val="FFFFFF"/>
              </a:solidFill>
              <a:ln w="1466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35" name="任意多边形: 形状 25"/>
              <p:cNvSpPr/>
              <p:nvPr/>
            </p:nvSpPr>
            <p:spPr>
              <a:xfrm rot="14285066">
                <a:off x="9540500" y="-2051199"/>
                <a:ext cx="2916256" cy="2796748"/>
              </a:xfrm>
              <a:custGeom>
                <a:avLst/>
                <a:gdLst>
                  <a:gd name="connsiteX0" fmla="*/ 2788376 w 2916256"/>
                  <a:gd name="connsiteY0" fmla="*/ 442109 h 2796748"/>
                  <a:gd name="connsiteX1" fmla="*/ 1802918 w 2916256"/>
                  <a:gd name="connsiteY1" fmla="*/ 65477 h 2796748"/>
                  <a:gd name="connsiteX2" fmla="*/ 1426286 w 2916256"/>
                  <a:gd name="connsiteY2" fmla="*/ 1050934 h 2796748"/>
                  <a:gd name="connsiteX3" fmla="*/ 440872 w 2916256"/>
                  <a:gd name="connsiteY3" fmla="*/ 674316 h 2796748"/>
                  <a:gd name="connsiteX4" fmla="*/ 64240 w 2916256"/>
                  <a:gd name="connsiteY4" fmla="*/ 1659743 h 2796748"/>
                  <a:gd name="connsiteX5" fmla="*/ 2206796 w 2916256"/>
                  <a:gd name="connsiteY5" fmla="*/ 2797109 h 2796748"/>
                  <a:gd name="connsiteX6" fmla="*/ 2788376 w 2916256"/>
                  <a:gd name="connsiteY6" fmla="*/ 442109 h 279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6256" h="2796748">
                    <a:moveTo>
                      <a:pt x="2788376" y="442109"/>
                    </a:moveTo>
                    <a:cubicBezTo>
                      <a:pt x="2620254" y="65976"/>
                      <a:pt x="2179023" y="-102630"/>
                      <a:pt x="1802918" y="65477"/>
                    </a:cubicBezTo>
                    <a:cubicBezTo>
                      <a:pt x="1426814" y="233583"/>
                      <a:pt x="1258165" y="674800"/>
                      <a:pt x="1426286" y="1050934"/>
                    </a:cubicBezTo>
                    <a:cubicBezTo>
                      <a:pt x="1258165" y="674800"/>
                      <a:pt x="817007" y="506180"/>
                      <a:pt x="440872" y="674316"/>
                    </a:cubicBezTo>
                    <a:cubicBezTo>
                      <a:pt x="64739" y="842451"/>
                      <a:pt x="-103896" y="1283595"/>
                      <a:pt x="64240" y="1659743"/>
                    </a:cubicBezTo>
                    <a:cubicBezTo>
                      <a:pt x="64240" y="1659743"/>
                      <a:pt x="458801" y="2726965"/>
                      <a:pt x="2206796" y="2797109"/>
                    </a:cubicBezTo>
                    <a:cubicBezTo>
                      <a:pt x="3320321" y="1447916"/>
                      <a:pt x="2788376" y="442109"/>
                      <a:pt x="2788376" y="442109"/>
                    </a:cubicBezTo>
                    <a:close/>
                  </a:path>
                </a:pathLst>
              </a:custGeom>
              <a:solidFill>
                <a:srgbClr val="E01516"/>
              </a:solidFill>
              <a:ln w="1466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36" name="任意多边形: 形状 26"/>
              <p:cNvSpPr/>
              <p:nvPr/>
            </p:nvSpPr>
            <p:spPr>
              <a:xfrm rot="14285066">
                <a:off x="10031295" y="-1695111"/>
                <a:ext cx="1969470" cy="1386152"/>
              </a:xfrm>
              <a:custGeom>
                <a:avLst/>
                <a:gdLst>
                  <a:gd name="connsiteX0" fmla="*/ 1153708 w 1969470"/>
                  <a:gd name="connsiteY0" fmla="*/ 1383791 h 1386152"/>
                  <a:gd name="connsiteX1" fmla="*/ 1114608 w 1969470"/>
                  <a:gd name="connsiteY1" fmla="*/ 1372186 h 1386152"/>
                  <a:gd name="connsiteX2" fmla="*/ 444119 w 1969470"/>
                  <a:gd name="connsiteY2" fmla="*/ 333251 h 1386152"/>
                  <a:gd name="connsiteX3" fmla="*/ 610274 w 1969470"/>
                  <a:gd name="connsiteY3" fmla="*/ 1021859 h 1386152"/>
                  <a:gd name="connsiteX4" fmla="*/ 592669 w 1969470"/>
                  <a:gd name="connsiteY4" fmla="*/ 1057775 h 1386152"/>
                  <a:gd name="connsiteX5" fmla="*/ 43176 w 1969470"/>
                  <a:gd name="connsiteY5" fmla="*/ 1303376 h 1386152"/>
                  <a:gd name="connsiteX6" fmla="*/ 1846 w 1969470"/>
                  <a:gd name="connsiteY6" fmla="*/ 1287590 h 1386152"/>
                  <a:gd name="connsiteX7" fmla="*/ 17633 w 1969470"/>
                  <a:gd name="connsiteY7" fmla="*/ 1246260 h 1386152"/>
                  <a:gd name="connsiteX8" fmla="*/ 543372 w 1969470"/>
                  <a:gd name="connsiteY8" fmla="*/ 1011281 h 1386152"/>
                  <a:gd name="connsiteX9" fmla="*/ 340054 w 1969470"/>
                  <a:gd name="connsiteY9" fmla="*/ 168857 h 1386152"/>
                  <a:gd name="connsiteX10" fmla="*/ 358129 w 1969470"/>
                  <a:gd name="connsiteY10" fmla="*/ 132765 h 1386152"/>
                  <a:gd name="connsiteX11" fmla="*/ 396730 w 1969470"/>
                  <a:gd name="connsiteY11" fmla="*/ 144502 h 1386152"/>
                  <a:gd name="connsiteX12" fmla="*/ 1048542 w 1969470"/>
                  <a:gd name="connsiteY12" fmla="*/ 1154490 h 1386152"/>
                  <a:gd name="connsiteX13" fmla="*/ 844608 w 1969470"/>
                  <a:gd name="connsiteY13" fmla="*/ 468655 h 1386152"/>
                  <a:gd name="connsiteX14" fmla="*/ 860233 w 1969470"/>
                  <a:gd name="connsiteY14" fmla="*/ 431976 h 1386152"/>
                  <a:gd name="connsiteX15" fmla="*/ 899157 w 1969470"/>
                  <a:gd name="connsiteY15" fmla="*/ 440456 h 1386152"/>
                  <a:gd name="connsiteX16" fmla="*/ 1143995 w 1969470"/>
                  <a:gd name="connsiteY16" fmla="*/ 752035 h 1386152"/>
                  <a:gd name="connsiteX17" fmla="*/ 968626 w 1969470"/>
                  <a:gd name="connsiteY17" fmla="*/ 39116 h 1386152"/>
                  <a:gd name="connsiteX18" fmla="*/ 985513 w 1969470"/>
                  <a:gd name="connsiteY18" fmla="*/ 3450 h 1386152"/>
                  <a:gd name="connsiteX19" fmla="*/ 986232 w 1969470"/>
                  <a:gd name="connsiteY19" fmla="*/ 3098 h 1386152"/>
                  <a:gd name="connsiteX20" fmla="*/ 1023850 w 1969470"/>
                  <a:gd name="connsiteY20" fmla="*/ 12664 h 1386152"/>
                  <a:gd name="connsiteX21" fmla="*/ 1470774 w 1969470"/>
                  <a:gd name="connsiteY21" fmla="*/ 596590 h 1386152"/>
                  <a:gd name="connsiteX22" fmla="*/ 1924828 w 1969470"/>
                  <a:gd name="connsiteY22" fmla="*/ 390441 h 1386152"/>
                  <a:gd name="connsiteX23" fmla="*/ 1925034 w 1969470"/>
                  <a:gd name="connsiteY23" fmla="*/ 390353 h 1386152"/>
                  <a:gd name="connsiteX24" fmla="*/ 1966085 w 1969470"/>
                  <a:gd name="connsiteY24" fmla="*/ 406902 h 1386152"/>
                  <a:gd name="connsiteX25" fmla="*/ 1950694 w 1969470"/>
                  <a:gd name="connsiteY25" fmla="*/ 447425 h 1386152"/>
                  <a:gd name="connsiteX26" fmla="*/ 1474016 w 1969470"/>
                  <a:gd name="connsiteY26" fmla="*/ 663801 h 1386152"/>
                  <a:gd name="connsiteX27" fmla="*/ 1473840 w 1969470"/>
                  <a:gd name="connsiteY27" fmla="*/ 663801 h 1386152"/>
                  <a:gd name="connsiteX28" fmla="*/ 1436237 w 1969470"/>
                  <a:gd name="connsiteY28" fmla="*/ 654264 h 1386152"/>
                  <a:gd name="connsiteX29" fmla="*/ 1065121 w 1969470"/>
                  <a:gd name="connsiteY29" fmla="*/ 169473 h 1386152"/>
                  <a:gd name="connsiteX30" fmla="*/ 1239360 w 1969470"/>
                  <a:gd name="connsiteY30" fmla="*/ 877917 h 1386152"/>
                  <a:gd name="connsiteX31" fmla="*/ 1222678 w 1969470"/>
                  <a:gd name="connsiteY31" fmla="*/ 913466 h 1386152"/>
                  <a:gd name="connsiteX32" fmla="*/ 1184415 w 1969470"/>
                  <a:gd name="connsiteY32" fmla="*/ 904663 h 1386152"/>
                  <a:gd name="connsiteX33" fmla="*/ 951329 w 1969470"/>
                  <a:gd name="connsiteY33" fmla="*/ 608019 h 1386152"/>
                  <a:gd name="connsiteX34" fmla="*/ 1170888 w 1969470"/>
                  <a:gd name="connsiteY34" fmla="*/ 1346261 h 1386152"/>
                  <a:gd name="connsiteX35" fmla="*/ 1154001 w 1969470"/>
                  <a:gd name="connsiteY35" fmla="*/ 1383630 h 1386152"/>
                  <a:gd name="connsiteX36" fmla="*/ 1153708 w 1969470"/>
                  <a:gd name="connsiteY36" fmla="*/ 1383791 h 138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969470" h="1386152">
                    <a:moveTo>
                      <a:pt x="1153708" y="1383791"/>
                    </a:moveTo>
                    <a:cubicBezTo>
                      <a:pt x="1139594" y="1390085"/>
                      <a:pt x="1123000" y="1385155"/>
                      <a:pt x="1114608" y="1372186"/>
                    </a:cubicBezTo>
                    <a:lnTo>
                      <a:pt x="444119" y="333251"/>
                    </a:lnTo>
                    <a:lnTo>
                      <a:pt x="610274" y="1021859"/>
                    </a:lnTo>
                    <a:cubicBezTo>
                      <a:pt x="613795" y="1036501"/>
                      <a:pt x="606401" y="1051584"/>
                      <a:pt x="592669" y="1057775"/>
                    </a:cubicBezTo>
                    <a:lnTo>
                      <a:pt x="43176" y="1303376"/>
                    </a:lnTo>
                    <a:cubicBezTo>
                      <a:pt x="27404" y="1310433"/>
                      <a:pt x="8903" y="1303362"/>
                      <a:pt x="1846" y="1287590"/>
                    </a:cubicBezTo>
                    <a:cubicBezTo>
                      <a:pt x="-5211" y="1271818"/>
                      <a:pt x="1861" y="1253317"/>
                      <a:pt x="17633" y="1246260"/>
                    </a:cubicBezTo>
                    <a:lnTo>
                      <a:pt x="543372" y="1011281"/>
                    </a:lnTo>
                    <a:lnTo>
                      <a:pt x="340054" y="168857"/>
                    </a:lnTo>
                    <a:cubicBezTo>
                      <a:pt x="336504" y="154038"/>
                      <a:pt x="343150" y="139646"/>
                      <a:pt x="358129" y="132765"/>
                    </a:cubicBezTo>
                    <a:cubicBezTo>
                      <a:pt x="372141" y="126749"/>
                      <a:pt x="388441" y="131708"/>
                      <a:pt x="396730" y="144502"/>
                    </a:cubicBezTo>
                    <a:lnTo>
                      <a:pt x="1048542" y="1154490"/>
                    </a:lnTo>
                    <a:lnTo>
                      <a:pt x="844608" y="468655"/>
                    </a:lnTo>
                    <a:cubicBezTo>
                      <a:pt x="840353" y="454262"/>
                      <a:pt x="846912" y="438872"/>
                      <a:pt x="860233" y="431976"/>
                    </a:cubicBezTo>
                    <a:cubicBezTo>
                      <a:pt x="873599" y="425344"/>
                      <a:pt x="889767" y="428865"/>
                      <a:pt x="899157" y="440456"/>
                    </a:cubicBezTo>
                    <a:lnTo>
                      <a:pt x="1143995" y="752035"/>
                    </a:lnTo>
                    <a:lnTo>
                      <a:pt x="968626" y="39116"/>
                    </a:lnTo>
                    <a:cubicBezTo>
                      <a:pt x="965120" y="24724"/>
                      <a:pt x="972162" y="9847"/>
                      <a:pt x="985513" y="3450"/>
                    </a:cubicBezTo>
                    <a:lnTo>
                      <a:pt x="986232" y="3098"/>
                    </a:lnTo>
                    <a:cubicBezTo>
                      <a:pt x="999466" y="-2844"/>
                      <a:pt x="1015047" y="1132"/>
                      <a:pt x="1023850" y="12664"/>
                    </a:cubicBezTo>
                    <a:lnTo>
                      <a:pt x="1470774" y="596590"/>
                    </a:lnTo>
                    <a:lnTo>
                      <a:pt x="1924828" y="390441"/>
                    </a:lnTo>
                    <a:cubicBezTo>
                      <a:pt x="1924901" y="390426"/>
                      <a:pt x="1924975" y="390397"/>
                      <a:pt x="1925034" y="390353"/>
                    </a:cubicBezTo>
                    <a:cubicBezTo>
                      <a:pt x="1940938" y="383589"/>
                      <a:pt x="1959321" y="390998"/>
                      <a:pt x="1966085" y="406902"/>
                    </a:cubicBezTo>
                    <a:cubicBezTo>
                      <a:pt x="1972643" y="422351"/>
                      <a:pt x="1965865" y="440236"/>
                      <a:pt x="1950694" y="447425"/>
                    </a:cubicBezTo>
                    <a:lnTo>
                      <a:pt x="1474016" y="663801"/>
                    </a:lnTo>
                    <a:lnTo>
                      <a:pt x="1473840" y="663801"/>
                    </a:lnTo>
                    <a:cubicBezTo>
                      <a:pt x="1460606" y="669699"/>
                      <a:pt x="1445054" y="665766"/>
                      <a:pt x="1436237" y="654264"/>
                    </a:cubicBezTo>
                    <a:lnTo>
                      <a:pt x="1065121" y="169473"/>
                    </a:lnTo>
                    <a:lnTo>
                      <a:pt x="1239360" y="877917"/>
                    </a:lnTo>
                    <a:cubicBezTo>
                      <a:pt x="1242881" y="892221"/>
                      <a:pt x="1235927" y="907040"/>
                      <a:pt x="1222678" y="913466"/>
                    </a:cubicBezTo>
                    <a:cubicBezTo>
                      <a:pt x="1210443" y="920919"/>
                      <a:pt x="1193497" y="916298"/>
                      <a:pt x="1184415" y="904663"/>
                    </a:cubicBezTo>
                    <a:lnTo>
                      <a:pt x="951329" y="608019"/>
                    </a:lnTo>
                    <a:lnTo>
                      <a:pt x="1170888" y="1346261"/>
                    </a:lnTo>
                    <a:cubicBezTo>
                      <a:pt x="1175333" y="1361182"/>
                      <a:pt x="1168130" y="1377101"/>
                      <a:pt x="1154001" y="1383630"/>
                    </a:cubicBezTo>
                    <a:cubicBezTo>
                      <a:pt x="1153899" y="1383673"/>
                      <a:pt x="1153796" y="1383732"/>
                      <a:pt x="1153708" y="13837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66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sp>
          <p:nvSpPr>
            <p:cNvPr id="1048937" name="任意多边形: 形状 8"/>
            <p:cNvSpPr/>
            <p:nvPr/>
          </p:nvSpPr>
          <p:spPr>
            <a:xfrm rot="21102729" flipH="1">
              <a:off x="731000" y="5513008"/>
              <a:ext cx="560979" cy="1162977"/>
            </a:xfrm>
            <a:custGeom>
              <a:avLst/>
              <a:gdLst>
                <a:gd name="connsiteX0" fmla="*/ 362475 w 495031"/>
                <a:gd name="connsiteY0" fmla="*/ 1026258 h 1026258"/>
                <a:gd name="connsiteX1" fmla="*/ 0 w 495031"/>
                <a:gd name="connsiteY1" fmla="*/ 977065 h 1026258"/>
                <a:gd name="connsiteX2" fmla="*/ 132484 w 495031"/>
                <a:gd name="connsiteY2" fmla="*/ 0 h 1026258"/>
                <a:gd name="connsiteX3" fmla="*/ 495032 w 495031"/>
                <a:gd name="connsiteY3" fmla="*/ 49208 h 1026258"/>
                <a:gd name="connsiteX4" fmla="*/ 362475 w 495031"/>
                <a:gd name="connsiteY4" fmla="*/ 1026258 h 102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031" h="1026258">
                  <a:moveTo>
                    <a:pt x="362475" y="1026258"/>
                  </a:moveTo>
                  <a:lnTo>
                    <a:pt x="0" y="977065"/>
                  </a:lnTo>
                  <a:lnTo>
                    <a:pt x="132484" y="0"/>
                  </a:lnTo>
                  <a:lnTo>
                    <a:pt x="495032" y="49208"/>
                  </a:lnTo>
                  <a:lnTo>
                    <a:pt x="362475" y="1026258"/>
                  </a:lnTo>
                  <a:close/>
                </a:path>
              </a:pathLst>
            </a:custGeom>
            <a:solidFill>
              <a:srgbClr val="FFFFFF"/>
            </a:solidFill>
            <a:ln w="146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grpSp>
          <p:nvGrpSpPr>
            <p:cNvPr id="112" name="组合 10"/>
            <p:cNvGrpSpPr/>
            <p:nvPr/>
          </p:nvGrpSpPr>
          <p:grpSpPr>
            <a:xfrm rot="13787795" flipH="1">
              <a:off x="-682014" y="1954921"/>
              <a:ext cx="3322922" cy="4467522"/>
              <a:chOff x="9419156" y="-326272"/>
              <a:chExt cx="3145129" cy="4228487"/>
            </a:xfrm>
            <a:effectLst>
              <a:outerShdw blurRad="254000" dist="63500" dir="8100000" sx="105000" sy="105000" algn="tr" rotWithShape="0">
                <a:prstClr val="black">
                  <a:alpha val="20000"/>
                </a:prstClr>
              </a:outerShdw>
            </a:effectLst>
          </p:grpSpPr>
          <p:sp>
            <p:nvSpPr>
              <p:cNvPr id="1048938" name="任意多边形: 形状 11"/>
              <p:cNvSpPr/>
              <p:nvPr/>
            </p:nvSpPr>
            <p:spPr>
              <a:xfrm rot="14285066">
                <a:off x="8895956" y="450270"/>
                <a:ext cx="4228487" cy="2675404"/>
              </a:xfrm>
              <a:custGeom>
                <a:avLst/>
                <a:gdLst>
                  <a:gd name="connsiteX0" fmla="*/ 3948127 w 4228487"/>
                  <a:gd name="connsiteY0" fmla="*/ 2284194 h 2675404"/>
                  <a:gd name="connsiteX1" fmla="*/ 3329355 w 4228487"/>
                  <a:gd name="connsiteY1" fmla="*/ 2556850 h 2675404"/>
                  <a:gd name="connsiteX2" fmla="*/ 2794989 w 4228487"/>
                  <a:gd name="connsiteY2" fmla="*/ 2197251 h 2675404"/>
                  <a:gd name="connsiteX3" fmla="*/ 2710745 w 4228487"/>
                  <a:gd name="connsiteY3" fmla="*/ 2190927 h 2675404"/>
                  <a:gd name="connsiteX4" fmla="*/ 2703409 w 4228487"/>
                  <a:gd name="connsiteY4" fmla="*/ 2199730 h 2675404"/>
                  <a:gd name="connsiteX5" fmla="*/ 2424284 w 4228487"/>
                  <a:gd name="connsiteY5" fmla="*/ 2283182 h 2675404"/>
                  <a:gd name="connsiteX6" fmla="*/ 2251746 w 4228487"/>
                  <a:gd name="connsiteY6" fmla="*/ 2345858 h 2675404"/>
                  <a:gd name="connsiteX7" fmla="*/ 2251292 w 4228487"/>
                  <a:gd name="connsiteY7" fmla="*/ 2346387 h 2675404"/>
                  <a:gd name="connsiteX8" fmla="*/ 1030504 w 4228487"/>
                  <a:gd name="connsiteY8" fmla="*/ 2568382 h 2675404"/>
                  <a:gd name="connsiteX9" fmla="*/ 931353 w 4228487"/>
                  <a:gd name="connsiteY9" fmla="*/ 2472122 h 2675404"/>
                  <a:gd name="connsiteX10" fmla="*/ 308841 w 4228487"/>
                  <a:gd name="connsiteY10" fmla="*/ 1893066 h 2675404"/>
                  <a:gd name="connsiteX11" fmla="*/ -761 w 4228487"/>
                  <a:gd name="connsiteY11" fmla="*/ 1600985 h 2675404"/>
                  <a:gd name="connsiteX12" fmla="*/ 72204 w 4228487"/>
                  <a:gd name="connsiteY12" fmla="*/ 1395613 h 2675404"/>
                  <a:gd name="connsiteX13" fmla="*/ 420990 w 4228487"/>
                  <a:gd name="connsiteY13" fmla="*/ 1317062 h 2675404"/>
                  <a:gd name="connsiteX14" fmla="*/ 575334 w 4228487"/>
                  <a:gd name="connsiteY14" fmla="*/ 1713618 h 2675404"/>
                  <a:gd name="connsiteX15" fmla="*/ 551375 w 4228487"/>
                  <a:gd name="connsiteY15" fmla="*/ 1757706 h 2675404"/>
                  <a:gd name="connsiteX16" fmla="*/ 1047038 w 4228487"/>
                  <a:gd name="connsiteY16" fmla="*/ 2220857 h 2675404"/>
                  <a:gd name="connsiteX17" fmla="*/ 1168812 w 4228487"/>
                  <a:gd name="connsiteY17" fmla="*/ 2226344 h 2675404"/>
                  <a:gd name="connsiteX18" fmla="*/ 1952271 w 4228487"/>
                  <a:gd name="connsiteY18" fmla="*/ 2127957 h 2675404"/>
                  <a:gd name="connsiteX19" fmla="*/ 1966136 w 4228487"/>
                  <a:gd name="connsiteY19" fmla="*/ 1926194 h 2675404"/>
                  <a:gd name="connsiteX20" fmla="*/ 2067751 w 4228487"/>
                  <a:gd name="connsiteY20" fmla="*/ 1695323 h 2675404"/>
                  <a:gd name="connsiteX21" fmla="*/ 2201907 w 4228487"/>
                  <a:gd name="connsiteY21" fmla="*/ 1551439 h 2675404"/>
                  <a:gd name="connsiteX22" fmla="*/ 1781715 w 4228487"/>
                  <a:gd name="connsiteY22" fmla="*/ 918392 h 2675404"/>
                  <a:gd name="connsiteX23" fmla="*/ 1698087 w 4228487"/>
                  <a:gd name="connsiteY23" fmla="*/ 834867 h 2675404"/>
                  <a:gd name="connsiteX24" fmla="*/ 995967 w 4228487"/>
                  <a:gd name="connsiteY24" fmla="*/ 754497 h 2675404"/>
                  <a:gd name="connsiteX25" fmla="*/ 986063 w 4228487"/>
                  <a:gd name="connsiteY25" fmla="*/ 780172 h 2675404"/>
                  <a:gd name="connsiteX26" fmla="*/ 938278 w 4228487"/>
                  <a:gd name="connsiteY26" fmla="*/ 855848 h 2675404"/>
                  <a:gd name="connsiteX27" fmla="*/ 589492 w 4228487"/>
                  <a:gd name="connsiteY27" fmla="*/ 934428 h 2675404"/>
                  <a:gd name="connsiteX28" fmla="*/ 435250 w 4228487"/>
                  <a:gd name="connsiteY28" fmla="*/ 537696 h 2675404"/>
                  <a:gd name="connsiteX29" fmla="*/ 482933 w 4228487"/>
                  <a:gd name="connsiteY29" fmla="*/ 462181 h 2675404"/>
                  <a:gd name="connsiteX30" fmla="*/ 831983 w 4228487"/>
                  <a:gd name="connsiteY30" fmla="*/ 383645 h 2675404"/>
                  <a:gd name="connsiteX31" fmla="*/ 951571 w 4228487"/>
                  <a:gd name="connsiteY31" fmla="*/ 478760 h 2675404"/>
                  <a:gd name="connsiteX32" fmla="*/ 1802739 w 4228487"/>
                  <a:gd name="connsiteY32" fmla="*/ 578527 h 2675404"/>
                  <a:gd name="connsiteX33" fmla="*/ 1944173 w 4228487"/>
                  <a:gd name="connsiteY33" fmla="*/ 587036 h 2675404"/>
                  <a:gd name="connsiteX34" fmla="*/ 2567419 w 4228487"/>
                  <a:gd name="connsiteY34" fmla="*/ 1618767 h 2675404"/>
                  <a:gd name="connsiteX35" fmla="*/ 2640674 w 4228487"/>
                  <a:gd name="connsiteY35" fmla="*/ 1791891 h 2675404"/>
                  <a:gd name="connsiteX36" fmla="*/ 2703292 w 4228487"/>
                  <a:gd name="connsiteY36" fmla="*/ 1845501 h 2675404"/>
                  <a:gd name="connsiteX37" fmla="*/ 2808795 w 4228487"/>
                  <a:gd name="connsiteY37" fmla="*/ 1549444 h 2675404"/>
                  <a:gd name="connsiteX38" fmla="*/ 3049261 w 4228487"/>
                  <a:gd name="connsiteY38" fmla="*/ 1416579 h 2675404"/>
                  <a:gd name="connsiteX39" fmla="*/ 3380999 w 4228487"/>
                  <a:gd name="connsiteY39" fmla="*/ 1561519 h 2675404"/>
                  <a:gd name="connsiteX40" fmla="*/ 3354018 w 4228487"/>
                  <a:gd name="connsiteY40" fmla="*/ 1995972 h 2675404"/>
                  <a:gd name="connsiteX41" fmla="*/ 3324294 w 4228487"/>
                  <a:gd name="connsiteY41" fmla="*/ 2035585 h 2675404"/>
                  <a:gd name="connsiteX42" fmla="*/ 3113728 w 4228487"/>
                  <a:gd name="connsiteY42" fmla="*/ 2165193 h 2675404"/>
                  <a:gd name="connsiteX43" fmla="*/ 3359447 w 4228487"/>
                  <a:gd name="connsiteY43" fmla="*/ 2282169 h 2675404"/>
                  <a:gd name="connsiteX44" fmla="*/ 3739028 w 4228487"/>
                  <a:gd name="connsiteY44" fmla="*/ 2104424 h 2675404"/>
                  <a:gd name="connsiteX45" fmla="*/ 3932868 w 4228487"/>
                  <a:gd name="connsiteY45" fmla="*/ 1686388 h 2675404"/>
                  <a:gd name="connsiteX46" fmla="*/ 3725838 w 4228487"/>
                  <a:gd name="connsiteY46" fmla="*/ 922002 h 2675404"/>
                  <a:gd name="connsiteX47" fmla="*/ 3462969 w 4228487"/>
                  <a:gd name="connsiteY47" fmla="*/ 734837 h 2675404"/>
                  <a:gd name="connsiteX48" fmla="*/ 3400938 w 4228487"/>
                  <a:gd name="connsiteY48" fmla="*/ 825126 h 2675404"/>
                  <a:gd name="connsiteX49" fmla="*/ 2697306 w 4228487"/>
                  <a:gd name="connsiteY49" fmla="*/ 876476 h 2675404"/>
                  <a:gd name="connsiteX50" fmla="*/ 2645956 w 4228487"/>
                  <a:gd name="connsiteY50" fmla="*/ 172844 h 2675404"/>
                  <a:gd name="connsiteX51" fmla="*/ 3349558 w 4228487"/>
                  <a:gd name="connsiteY51" fmla="*/ 121494 h 2675404"/>
                  <a:gd name="connsiteX52" fmla="*/ 3520085 w 4228487"/>
                  <a:gd name="connsiteY52" fmla="*/ 458543 h 2675404"/>
                  <a:gd name="connsiteX53" fmla="*/ 3926134 w 4228487"/>
                  <a:gd name="connsiteY53" fmla="*/ 731653 h 2675404"/>
                  <a:gd name="connsiteX54" fmla="*/ 4203984 w 4228487"/>
                  <a:gd name="connsiteY54" fmla="*/ 1739440 h 2675404"/>
                  <a:gd name="connsiteX55" fmla="*/ 3948127 w 4228487"/>
                  <a:gd name="connsiteY55" fmla="*/ 2284047 h 2675404"/>
                  <a:gd name="connsiteX56" fmla="*/ 2983724 w 4228487"/>
                  <a:gd name="connsiteY56" fmla="*/ 1913357 h 2675404"/>
                  <a:gd name="connsiteX57" fmla="*/ 3114726 w 4228487"/>
                  <a:gd name="connsiteY57" fmla="*/ 1855389 h 2675404"/>
                  <a:gd name="connsiteX58" fmla="*/ 3122193 w 4228487"/>
                  <a:gd name="connsiteY58" fmla="*/ 1845471 h 2675404"/>
                  <a:gd name="connsiteX59" fmla="*/ 3150333 w 4228487"/>
                  <a:gd name="connsiteY59" fmla="*/ 1713721 h 2675404"/>
                  <a:gd name="connsiteX60" fmla="*/ 3096401 w 4228487"/>
                  <a:gd name="connsiteY60" fmla="*/ 1688780 h 2675404"/>
                  <a:gd name="connsiteX61" fmla="*/ 3017879 w 4228487"/>
                  <a:gd name="connsiteY61" fmla="*/ 1730329 h 2675404"/>
                  <a:gd name="connsiteX62" fmla="*/ 2979601 w 4228487"/>
                  <a:gd name="connsiteY62" fmla="*/ 1869019 h 2675404"/>
                  <a:gd name="connsiteX63" fmla="*/ 2983724 w 4228487"/>
                  <a:gd name="connsiteY63" fmla="*/ 1913357 h 267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4228487" h="2675404">
                    <a:moveTo>
                      <a:pt x="3948127" y="2284194"/>
                    </a:moveTo>
                    <a:cubicBezTo>
                      <a:pt x="3777365" y="2481805"/>
                      <a:pt x="3551849" y="2581190"/>
                      <a:pt x="3329355" y="2556850"/>
                    </a:cubicBezTo>
                    <a:cubicBezTo>
                      <a:pt x="3103414" y="2532172"/>
                      <a:pt x="2907799" y="2399351"/>
                      <a:pt x="2794989" y="2197251"/>
                    </a:cubicBezTo>
                    <a:cubicBezTo>
                      <a:pt x="2767480" y="2195974"/>
                      <a:pt x="2739399" y="2193876"/>
                      <a:pt x="2710745" y="2190927"/>
                    </a:cubicBezTo>
                    <a:cubicBezTo>
                      <a:pt x="2708412" y="2193862"/>
                      <a:pt x="2705977" y="2196796"/>
                      <a:pt x="2703409" y="2199730"/>
                    </a:cubicBezTo>
                    <a:cubicBezTo>
                      <a:pt x="2634717" y="2279763"/>
                      <a:pt x="2525635" y="2312378"/>
                      <a:pt x="2424284" y="2283182"/>
                    </a:cubicBezTo>
                    <a:cubicBezTo>
                      <a:pt x="2374679" y="2321489"/>
                      <a:pt x="2314365" y="2343394"/>
                      <a:pt x="2251746" y="2345858"/>
                    </a:cubicBezTo>
                    <a:cubicBezTo>
                      <a:pt x="2251585" y="2346020"/>
                      <a:pt x="2251424" y="2346196"/>
                      <a:pt x="2251292" y="2346387"/>
                    </a:cubicBezTo>
                    <a:cubicBezTo>
                      <a:pt x="1955866" y="2688233"/>
                      <a:pt x="1522352" y="2767122"/>
                      <a:pt x="1030504" y="2568382"/>
                    </a:cubicBezTo>
                    <a:cubicBezTo>
                      <a:pt x="986254" y="2550321"/>
                      <a:pt x="950720" y="2515813"/>
                      <a:pt x="931353" y="2472122"/>
                    </a:cubicBezTo>
                    <a:cubicBezTo>
                      <a:pt x="604574" y="2306788"/>
                      <a:pt x="410353" y="2059852"/>
                      <a:pt x="308841" y="1893066"/>
                    </a:cubicBezTo>
                    <a:cubicBezTo>
                      <a:pt x="142689" y="1897908"/>
                      <a:pt x="4075" y="1767126"/>
                      <a:pt x="-761" y="1600985"/>
                    </a:cubicBezTo>
                    <a:cubicBezTo>
                      <a:pt x="-2950" y="1525808"/>
                      <a:pt x="23080" y="1452553"/>
                      <a:pt x="72204" y="1395613"/>
                    </a:cubicBezTo>
                    <a:cubicBezTo>
                      <a:pt x="159074" y="1295069"/>
                      <a:pt x="299304" y="1263467"/>
                      <a:pt x="420990" y="1317062"/>
                    </a:cubicBezTo>
                    <a:cubicBezTo>
                      <a:pt x="573119" y="1383949"/>
                      <a:pt x="642222" y="1561489"/>
                      <a:pt x="575334" y="1713618"/>
                    </a:cubicBezTo>
                    <a:cubicBezTo>
                      <a:pt x="568585" y="1728950"/>
                      <a:pt x="560575" y="1743710"/>
                      <a:pt x="551375" y="1757706"/>
                    </a:cubicBezTo>
                    <a:cubicBezTo>
                      <a:pt x="636368" y="1893653"/>
                      <a:pt x="792942" y="2088799"/>
                      <a:pt x="1047038" y="2220857"/>
                    </a:cubicBezTo>
                    <a:cubicBezTo>
                      <a:pt x="1087062" y="2208738"/>
                      <a:pt x="1130035" y="2210675"/>
                      <a:pt x="1168812" y="2226344"/>
                    </a:cubicBezTo>
                    <a:cubicBezTo>
                      <a:pt x="1505817" y="2362584"/>
                      <a:pt x="1762466" y="2330424"/>
                      <a:pt x="1952271" y="2127957"/>
                    </a:cubicBezTo>
                    <a:cubicBezTo>
                      <a:pt x="1933389" y="2061128"/>
                      <a:pt x="1938289" y="1989810"/>
                      <a:pt x="1966136" y="1926194"/>
                    </a:cubicBezTo>
                    <a:lnTo>
                      <a:pt x="2067751" y="1695323"/>
                    </a:lnTo>
                    <a:cubicBezTo>
                      <a:pt x="2094864" y="1633541"/>
                      <a:pt x="2142165" y="1582807"/>
                      <a:pt x="2201907" y="1551439"/>
                    </a:cubicBezTo>
                    <a:cubicBezTo>
                      <a:pt x="2210241" y="1242149"/>
                      <a:pt x="1995376" y="1023176"/>
                      <a:pt x="1781715" y="918392"/>
                    </a:cubicBezTo>
                    <a:cubicBezTo>
                      <a:pt x="1745418" y="900506"/>
                      <a:pt x="1716016" y="871149"/>
                      <a:pt x="1698087" y="834867"/>
                    </a:cubicBezTo>
                    <a:cubicBezTo>
                      <a:pt x="1467744" y="758223"/>
                      <a:pt x="1171380" y="750682"/>
                      <a:pt x="995967" y="754497"/>
                    </a:cubicBezTo>
                    <a:cubicBezTo>
                      <a:pt x="993032" y="763168"/>
                      <a:pt x="989790" y="771692"/>
                      <a:pt x="986063" y="780172"/>
                    </a:cubicBezTo>
                    <a:cubicBezTo>
                      <a:pt x="974003" y="807644"/>
                      <a:pt x="957894" y="833152"/>
                      <a:pt x="938278" y="855848"/>
                    </a:cubicBezTo>
                    <a:cubicBezTo>
                      <a:pt x="851467" y="956362"/>
                      <a:pt x="711251" y="987891"/>
                      <a:pt x="589492" y="934428"/>
                    </a:cubicBezTo>
                    <a:cubicBezTo>
                      <a:pt x="437627" y="867468"/>
                      <a:pt x="368422" y="689414"/>
                      <a:pt x="435250" y="537696"/>
                    </a:cubicBezTo>
                    <a:cubicBezTo>
                      <a:pt x="447310" y="510297"/>
                      <a:pt x="463376" y="484846"/>
                      <a:pt x="482933" y="462181"/>
                    </a:cubicBezTo>
                    <a:cubicBezTo>
                      <a:pt x="569950" y="361491"/>
                      <a:pt x="710224" y="329918"/>
                      <a:pt x="831983" y="383645"/>
                    </a:cubicBezTo>
                    <a:cubicBezTo>
                      <a:pt x="879402" y="404464"/>
                      <a:pt x="920614" y="437238"/>
                      <a:pt x="951571" y="478760"/>
                    </a:cubicBezTo>
                    <a:cubicBezTo>
                      <a:pt x="1170176" y="470867"/>
                      <a:pt x="1517789" y="478760"/>
                      <a:pt x="1802739" y="578527"/>
                    </a:cubicBezTo>
                    <a:cubicBezTo>
                      <a:pt x="1849131" y="562419"/>
                      <a:pt x="1900041" y="565482"/>
                      <a:pt x="1944173" y="587036"/>
                    </a:cubicBezTo>
                    <a:cubicBezTo>
                      <a:pt x="2263220" y="743523"/>
                      <a:pt x="2610157" y="1105176"/>
                      <a:pt x="2567419" y="1618767"/>
                    </a:cubicBezTo>
                    <a:cubicBezTo>
                      <a:pt x="2609673" y="1667198"/>
                      <a:pt x="2635334" y="1727850"/>
                      <a:pt x="2640674" y="1791891"/>
                    </a:cubicBezTo>
                    <a:cubicBezTo>
                      <a:pt x="2664193" y="1806430"/>
                      <a:pt x="2685305" y="1824506"/>
                      <a:pt x="2703292" y="1845501"/>
                    </a:cubicBezTo>
                    <a:cubicBezTo>
                      <a:pt x="2705698" y="1728730"/>
                      <a:pt x="2741893" y="1626895"/>
                      <a:pt x="2808795" y="1549444"/>
                    </a:cubicBezTo>
                    <a:cubicBezTo>
                      <a:pt x="2869374" y="1479299"/>
                      <a:pt x="2952576" y="1433378"/>
                      <a:pt x="3049261" y="1416579"/>
                    </a:cubicBezTo>
                    <a:cubicBezTo>
                      <a:pt x="3175950" y="1394571"/>
                      <a:pt x="3309358" y="1452861"/>
                      <a:pt x="3380999" y="1561519"/>
                    </a:cubicBezTo>
                    <a:cubicBezTo>
                      <a:pt x="3462734" y="1685361"/>
                      <a:pt x="3452890" y="1843726"/>
                      <a:pt x="3354018" y="1995972"/>
                    </a:cubicBezTo>
                    <a:cubicBezTo>
                      <a:pt x="3345025" y="2009836"/>
                      <a:pt x="3335092" y="2023070"/>
                      <a:pt x="3324294" y="2035585"/>
                    </a:cubicBezTo>
                    <a:cubicBezTo>
                      <a:pt x="3273119" y="2094785"/>
                      <a:pt x="3202637" y="2138110"/>
                      <a:pt x="3113728" y="2165193"/>
                    </a:cubicBezTo>
                    <a:cubicBezTo>
                      <a:pt x="3180293" y="2230687"/>
                      <a:pt x="3265167" y="2271914"/>
                      <a:pt x="3359447" y="2282169"/>
                    </a:cubicBezTo>
                    <a:cubicBezTo>
                      <a:pt x="3492591" y="2296753"/>
                      <a:pt x="3627407" y="2233607"/>
                      <a:pt x="3739028" y="2104424"/>
                    </a:cubicBezTo>
                    <a:cubicBezTo>
                      <a:pt x="3833748" y="1994754"/>
                      <a:pt x="3900782" y="1850240"/>
                      <a:pt x="3932868" y="1686388"/>
                    </a:cubicBezTo>
                    <a:cubicBezTo>
                      <a:pt x="3989324" y="1398533"/>
                      <a:pt x="3913795" y="1119935"/>
                      <a:pt x="3725838" y="922002"/>
                    </a:cubicBezTo>
                    <a:cubicBezTo>
                      <a:pt x="3651791" y="844022"/>
                      <a:pt x="3563630" y="781346"/>
                      <a:pt x="3462969" y="734837"/>
                    </a:cubicBezTo>
                    <a:cubicBezTo>
                      <a:pt x="3445730" y="767157"/>
                      <a:pt x="3424926" y="797442"/>
                      <a:pt x="3400938" y="825126"/>
                    </a:cubicBezTo>
                    <a:cubicBezTo>
                      <a:pt x="3221094" y="1033256"/>
                      <a:pt x="2905451" y="1056319"/>
                      <a:pt x="2697306" y="876476"/>
                    </a:cubicBezTo>
                    <a:cubicBezTo>
                      <a:pt x="2489161" y="696632"/>
                      <a:pt x="2466186" y="380974"/>
                      <a:pt x="2645956" y="172844"/>
                    </a:cubicBezTo>
                    <a:cubicBezTo>
                      <a:pt x="2825726" y="-35286"/>
                      <a:pt x="3141428" y="-58306"/>
                      <a:pt x="3349558" y="121494"/>
                    </a:cubicBezTo>
                    <a:cubicBezTo>
                      <a:pt x="3448620" y="207102"/>
                      <a:pt x="3509390" y="329184"/>
                      <a:pt x="3520085" y="458543"/>
                    </a:cubicBezTo>
                    <a:cubicBezTo>
                      <a:pt x="3676792" y="521088"/>
                      <a:pt x="3813134" y="612755"/>
                      <a:pt x="3926134" y="731653"/>
                    </a:cubicBezTo>
                    <a:cubicBezTo>
                      <a:pt x="4176563" y="995286"/>
                      <a:pt x="4277855" y="1362617"/>
                      <a:pt x="4203984" y="1739440"/>
                    </a:cubicBezTo>
                    <a:cubicBezTo>
                      <a:pt x="4162786" y="1949713"/>
                      <a:pt x="4074287" y="2138036"/>
                      <a:pt x="3948127" y="2284047"/>
                    </a:cubicBezTo>
                    <a:close/>
                    <a:moveTo>
                      <a:pt x="2983724" y="1913357"/>
                    </a:moveTo>
                    <a:cubicBezTo>
                      <a:pt x="3045755" y="1902602"/>
                      <a:pt x="3091134" y="1882722"/>
                      <a:pt x="3114726" y="1855389"/>
                    </a:cubicBezTo>
                    <a:cubicBezTo>
                      <a:pt x="3117440" y="1852250"/>
                      <a:pt x="3119934" y="1848948"/>
                      <a:pt x="3122193" y="1845471"/>
                    </a:cubicBezTo>
                    <a:cubicBezTo>
                      <a:pt x="3139447" y="1818975"/>
                      <a:pt x="3176478" y="1753305"/>
                      <a:pt x="3150333" y="1713721"/>
                    </a:cubicBezTo>
                    <a:cubicBezTo>
                      <a:pt x="3139139" y="1696761"/>
                      <a:pt x="3114960" y="1685581"/>
                      <a:pt x="3096401" y="1688780"/>
                    </a:cubicBezTo>
                    <a:cubicBezTo>
                      <a:pt x="3063126" y="1694531"/>
                      <a:pt x="3036732" y="1708542"/>
                      <a:pt x="3017879" y="1730329"/>
                    </a:cubicBezTo>
                    <a:cubicBezTo>
                      <a:pt x="2991001" y="1761448"/>
                      <a:pt x="2977767" y="1809394"/>
                      <a:pt x="2979601" y="1869019"/>
                    </a:cubicBezTo>
                    <a:cubicBezTo>
                      <a:pt x="2980085" y="1883867"/>
                      <a:pt x="2981464" y="1898670"/>
                      <a:pt x="2983724" y="19133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66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39" name="任意多边形: 形状 12"/>
              <p:cNvSpPr/>
              <p:nvPr/>
            </p:nvSpPr>
            <p:spPr>
              <a:xfrm rot="14285066">
                <a:off x="11217621" y="929320"/>
                <a:ext cx="339846" cy="339859"/>
              </a:xfrm>
              <a:custGeom>
                <a:avLst/>
                <a:gdLst>
                  <a:gd name="connsiteX0" fmla="*/ 237513 w 339846"/>
                  <a:gd name="connsiteY0" fmla="*/ 14830 h 339859"/>
                  <a:gd name="connsiteX1" fmla="*/ 324501 w 339846"/>
                  <a:gd name="connsiteY1" fmla="*/ 238776 h 339859"/>
                  <a:gd name="connsiteX2" fmla="*/ 100554 w 339846"/>
                  <a:gd name="connsiteY2" fmla="*/ 325763 h 339859"/>
                  <a:gd name="connsiteX3" fmla="*/ 13508 w 339846"/>
                  <a:gd name="connsiteY3" fmla="*/ 101949 h 339859"/>
                  <a:gd name="connsiteX4" fmla="*/ 237322 w 339846"/>
                  <a:gd name="connsiteY4" fmla="*/ 14742 h 339859"/>
                  <a:gd name="connsiteX5" fmla="*/ 237513 w 339846"/>
                  <a:gd name="connsiteY5" fmla="*/ 14830 h 339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9846" h="339859">
                    <a:moveTo>
                      <a:pt x="237513" y="14830"/>
                    </a:moveTo>
                    <a:cubicBezTo>
                      <a:pt x="323371" y="52653"/>
                      <a:pt x="362324" y="152918"/>
                      <a:pt x="324501" y="238776"/>
                    </a:cubicBezTo>
                    <a:cubicBezTo>
                      <a:pt x="286677" y="324634"/>
                      <a:pt x="186412" y="363586"/>
                      <a:pt x="100554" y="325763"/>
                    </a:cubicBezTo>
                    <a:cubicBezTo>
                      <a:pt x="14740" y="287970"/>
                      <a:pt x="-24212" y="187792"/>
                      <a:pt x="13508" y="101949"/>
                    </a:cubicBezTo>
                    <a:cubicBezTo>
                      <a:pt x="51229" y="16062"/>
                      <a:pt x="151450" y="-22979"/>
                      <a:pt x="237322" y="14742"/>
                    </a:cubicBezTo>
                    <a:cubicBezTo>
                      <a:pt x="237396" y="14771"/>
                      <a:pt x="237454" y="14800"/>
                      <a:pt x="237513" y="14830"/>
                    </a:cubicBezTo>
                    <a:close/>
                  </a:path>
                </a:pathLst>
              </a:custGeom>
              <a:solidFill>
                <a:srgbClr val="1A9BA2"/>
              </a:solidFill>
              <a:ln w="1466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40" name="任意多边形: 形状 13"/>
              <p:cNvSpPr/>
              <p:nvPr/>
            </p:nvSpPr>
            <p:spPr>
              <a:xfrm rot="14285066">
                <a:off x="10533273" y="1328701"/>
                <a:ext cx="2108398" cy="1953626"/>
              </a:xfrm>
              <a:custGeom>
                <a:avLst/>
                <a:gdLst>
                  <a:gd name="connsiteX0" fmla="*/ 1821843 w 2108398"/>
                  <a:gd name="connsiteY0" fmla="*/ 1677346 h 1953626"/>
                  <a:gd name="connsiteX1" fmla="*/ 770305 w 2108398"/>
                  <a:gd name="connsiteY1" fmla="*/ 1854417 h 1953626"/>
                  <a:gd name="connsiteX2" fmla="*/ -889 w 2108398"/>
                  <a:gd name="connsiteY2" fmla="*/ 1107196 h 1953626"/>
                  <a:gd name="connsiteX3" fmla="*/ 68185 w 2108398"/>
                  <a:gd name="connsiteY3" fmla="*/ 1080259 h 1953626"/>
                  <a:gd name="connsiteX4" fmla="*/ 798123 w 2108398"/>
                  <a:gd name="connsiteY4" fmla="*/ 1785696 h 1953626"/>
                  <a:gd name="connsiteX5" fmla="*/ 1952185 w 2108398"/>
                  <a:gd name="connsiteY5" fmla="*/ 1323865 h 1953626"/>
                  <a:gd name="connsiteX6" fmla="*/ 1531112 w 2108398"/>
                  <a:gd name="connsiteY6" fmla="*/ 208668 h 1953626"/>
                  <a:gd name="connsiteX7" fmla="*/ 497136 w 2108398"/>
                  <a:gd name="connsiteY7" fmla="*/ 85310 h 1953626"/>
                  <a:gd name="connsiteX8" fmla="*/ 489933 w 2108398"/>
                  <a:gd name="connsiteY8" fmla="*/ 11527 h 1953626"/>
                  <a:gd name="connsiteX9" fmla="*/ 1563683 w 2108398"/>
                  <a:gd name="connsiteY9" fmla="*/ 142103 h 1953626"/>
                  <a:gd name="connsiteX10" fmla="*/ 2020085 w 2108398"/>
                  <a:gd name="connsiteY10" fmla="*/ 1353678 h 1953626"/>
                  <a:gd name="connsiteX11" fmla="*/ 1821843 w 2108398"/>
                  <a:gd name="connsiteY11" fmla="*/ 1677346 h 1953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08398" h="1953626">
                    <a:moveTo>
                      <a:pt x="1821843" y="1677346"/>
                    </a:moveTo>
                    <a:cubicBezTo>
                      <a:pt x="1568480" y="1970674"/>
                      <a:pt x="1210877" y="2032485"/>
                      <a:pt x="770305" y="1854417"/>
                    </a:cubicBezTo>
                    <a:cubicBezTo>
                      <a:pt x="207066" y="1626700"/>
                      <a:pt x="7386" y="1128353"/>
                      <a:pt x="-889" y="1107196"/>
                    </a:cubicBezTo>
                    <a:lnTo>
                      <a:pt x="68185" y="1080259"/>
                    </a:lnTo>
                    <a:cubicBezTo>
                      <a:pt x="70063" y="1085159"/>
                      <a:pt x="265502" y="1570288"/>
                      <a:pt x="798123" y="1785696"/>
                    </a:cubicBezTo>
                    <a:cubicBezTo>
                      <a:pt x="1326298" y="1999195"/>
                      <a:pt x="1725363" y="1839525"/>
                      <a:pt x="1952185" y="1323865"/>
                    </a:cubicBezTo>
                    <a:cubicBezTo>
                      <a:pt x="2179359" y="807604"/>
                      <a:pt x="1904385" y="391798"/>
                      <a:pt x="1531112" y="208668"/>
                    </a:cubicBezTo>
                    <a:cubicBezTo>
                      <a:pt x="1154347" y="23704"/>
                      <a:pt x="503665" y="84664"/>
                      <a:pt x="497136" y="85310"/>
                    </a:cubicBezTo>
                    <a:lnTo>
                      <a:pt x="489933" y="11527"/>
                    </a:lnTo>
                    <a:cubicBezTo>
                      <a:pt x="517486" y="8812"/>
                      <a:pt x="1167933" y="-52162"/>
                      <a:pt x="1563683" y="142103"/>
                    </a:cubicBezTo>
                    <a:cubicBezTo>
                      <a:pt x="1955647" y="334300"/>
                      <a:pt x="2265671" y="795514"/>
                      <a:pt x="2020085" y="1353678"/>
                    </a:cubicBezTo>
                    <a:cubicBezTo>
                      <a:pt x="1963702" y="1481966"/>
                      <a:pt x="1897622" y="1589860"/>
                      <a:pt x="1821843" y="1677346"/>
                    </a:cubicBezTo>
                    <a:close/>
                  </a:path>
                </a:pathLst>
              </a:custGeom>
              <a:solidFill>
                <a:srgbClr val="99D3DD"/>
              </a:solidFill>
              <a:ln w="1466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41" name="任意多边形: 形状 14"/>
              <p:cNvSpPr/>
              <p:nvPr/>
            </p:nvSpPr>
            <p:spPr>
              <a:xfrm rot="14285066">
                <a:off x="10721117" y="998689"/>
                <a:ext cx="1453607" cy="1905654"/>
              </a:xfrm>
              <a:custGeom>
                <a:avLst/>
                <a:gdLst>
                  <a:gd name="connsiteX0" fmla="*/ 1157673 w 1453607"/>
                  <a:gd name="connsiteY0" fmla="*/ 1610372 h 1905654"/>
                  <a:gd name="connsiteX1" fmla="*/ 51279 w 1453607"/>
                  <a:gd name="connsiteY1" fmla="*/ 1804725 h 1905654"/>
                  <a:gd name="connsiteX2" fmla="*/ 5225 w 1453607"/>
                  <a:gd name="connsiteY2" fmla="*/ 1696083 h 1905654"/>
                  <a:gd name="connsiteX3" fmla="*/ 113868 w 1453607"/>
                  <a:gd name="connsiteY3" fmla="*/ 1650029 h 1905654"/>
                  <a:gd name="connsiteX4" fmla="*/ 1208187 w 1453607"/>
                  <a:gd name="connsiteY4" fmla="*/ 1212510 h 1905654"/>
                  <a:gd name="connsiteX5" fmla="*/ 809019 w 1453607"/>
                  <a:gd name="connsiteY5" fmla="*/ 157627 h 1905654"/>
                  <a:gd name="connsiteX6" fmla="*/ 774028 w 1453607"/>
                  <a:gd name="connsiteY6" fmla="*/ 44957 h 1905654"/>
                  <a:gd name="connsiteX7" fmla="*/ 882523 w 1453607"/>
                  <a:gd name="connsiteY7" fmla="*/ 7919 h 1905654"/>
                  <a:gd name="connsiteX8" fmla="*/ 1360815 w 1453607"/>
                  <a:gd name="connsiteY8" fmla="*/ 1279749 h 1905654"/>
                  <a:gd name="connsiteX9" fmla="*/ 1157673 w 1453607"/>
                  <a:gd name="connsiteY9" fmla="*/ 1610372 h 1905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3607" h="1905654">
                    <a:moveTo>
                      <a:pt x="1157673" y="1610372"/>
                    </a:moveTo>
                    <a:cubicBezTo>
                      <a:pt x="890651" y="1919501"/>
                      <a:pt x="508605" y="1989557"/>
                      <a:pt x="51279" y="1804725"/>
                    </a:cubicBezTo>
                    <a:cubicBezTo>
                      <a:pt x="8555" y="1787443"/>
                      <a:pt x="-12058" y="1738806"/>
                      <a:pt x="5225" y="1696083"/>
                    </a:cubicBezTo>
                    <a:cubicBezTo>
                      <a:pt x="22508" y="1653359"/>
                      <a:pt x="71144" y="1632746"/>
                      <a:pt x="113868" y="1650029"/>
                    </a:cubicBezTo>
                    <a:cubicBezTo>
                      <a:pt x="621869" y="1855430"/>
                      <a:pt x="990080" y="1708275"/>
                      <a:pt x="1208187" y="1212510"/>
                    </a:cubicBezTo>
                    <a:cubicBezTo>
                      <a:pt x="1422949" y="724358"/>
                      <a:pt x="1162471" y="330971"/>
                      <a:pt x="809019" y="157627"/>
                    </a:cubicBezTo>
                    <a:cubicBezTo>
                      <a:pt x="768247" y="136176"/>
                      <a:pt x="752578" y="85732"/>
                      <a:pt x="774028" y="44957"/>
                    </a:cubicBezTo>
                    <a:cubicBezTo>
                      <a:pt x="794641" y="5782"/>
                      <a:pt x="842265" y="-10474"/>
                      <a:pt x="882523" y="7919"/>
                    </a:cubicBezTo>
                    <a:cubicBezTo>
                      <a:pt x="1293649" y="209608"/>
                      <a:pt x="1618741" y="693607"/>
                      <a:pt x="1360815" y="1279749"/>
                    </a:cubicBezTo>
                    <a:cubicBezTo>
                      <a:pt x="1303611" y="1409900"/>
                      <a:pt x="1235462" y="1520303"/>
                      <a:pt x="1157673" y="1610372"/>
                    </a:cubicBezTo>
                    <a:close/>
                  </a:path>
                </a:pathLst>
              </a:custGeom>
              <a:solidFill>
                <a:srgbClr val="F52829"/>
              </a:solidFill>
              <a:ln w="1466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42" name="任意多边形: 形状 15"/>
              <p:cNvSpPr/>
              <p:nvPr/>
            </p:nvSpPr>
            <p:spPr>
              <a:xfrm rot="14285066">
                <a:off x="11985060" y="2993020"/>
                <a:ext cx="399661" cy="399682"/>
              </a:xfrm>
              <a:custGeom>
                <a:avLst/>
                <a:gdLst>
                  <a:gd name="connsiteX0" fmla="*/ 279440 w 399661"/>
                  <a:gd name="connsiteY0" fmla="*/ 17359 h 399682"/>
                  <a:gd name="connsiteX1" fmla="*/ 381789 w 399661"/>
                  <a:gd name="connsiteY1" fmla="*/ 280698 h 399682"/>
                  <a:gd name="connsiteX2" fmla="*/ 118449 w 399661"/>
                  <a:gd name="connsiteY2" fmla="*/ 383062 h 399682"/>
                  <a:gd name="connsiteX3" fmla="*/ 16072 w 399661"/>
                  <a:gd name="connsiteY3" fmla="*/ 119766 h 399682"/>
                  <a:gd name="connsiteX4" fmla="*/ 279308 w 399661"/>
                  <a:gd name="connsiteY4" fmla="*/ 17300 h 399682"/>
                  <a:gd name="connsiteX5" fmla="*/ 279440 w 399661"/>
                  <a:gd name="connsiteY5" fmla="*/ 17359 h 399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661" h="399682">
                    <a:moveTo>
                      <a:pt x="279440" y="17359"/>
                    </a:moveTo>
                    <a:cubicBezTo>
                      <a:pt x="380424" y="61814"/>
                      <a:pt x="426243" y="179714"/>
                      <a:pt x="381789" y="280698"/>
                    </a:cubicBezTo>
                    <a:cubicBezTo>
                      <a:pt x="337334" y="381683"/>
                      <a:pt x="219434" y="427516"/>
                      <a:pt x="118449" y="383062"/>
                    </a:cubicBezTo>
                    <a:cubicBezTo>
                      <a:pt x="17486" y="338607"/>
                      <a:pt x="-28345" y="220736"/>
                      <a:pt x="16072" y="119766"/>
                    </a:cubicBezTo>
                    <a:cubicBezTo>
                      <a:pt x="60466" y="18782"/>
                      <a:pt x="178324" y="-27096"/>
                      <a:pt x="279308" y="17300"/>
                    </a:cubicBezTo>
                    <a:cubicBezTo>
                      <a:pt x="279352" y="17315"/>
                      <a:pt x="279396" y="17344"/>
                      <a:pt x="279440" y="17359"/>
                    </a:cubicBezTo>
                    <a:close/>
                  </a:path>
                </a:pathLst>
              </a:custGeom>
              <a:solidFill>
                <a:srgbClr val="1A9BA2"/>
              </a:solidFill>
              <a:ln w="1466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43" name="任意多边形: 形状 16"/>
              <p:cNvSpPr/>
              <p:nvPr/>
            </p:nvSpPr>
            <p:spPr>
              <a:xfrm rot="14285066">
                <a:off x="10976300" y="3138952"/>
                <a:ext cx="398240" cy="399089"/>
              </a:xfrm>
              <a:custGeom>
                <a:avLst/>
                <a:gdLst>
                  <a:gd name="connsiteX0" fmla="*/ 118515 w 398240"/>
                  <a:gd name="connsiteY0" fmla="*/ 383120 h 399089"/>
                  <a:gd name="connsiteX1" fmla="*/ 381032 w 398240"/>
                  <a:gd name="connsiteY1" fmla="*/ 278596 h 399089"/>
                  <a:gd name="connsiteX2" fmla="*/ 279432 w 398240"/>
                  <a:gd name="connsiteY2" fmla="*/ 17374 h 399089"/>
                  <a:gd name="connsiteX3" fmla="*/ 16093 w 398240"/>
                  <a:gd name="connsiteY3" fmla="*/ 119708 h 399089"/>
                  <a:gd name="connsiteX4" fmla="*/ 118485 w 398240"/>
                  <a:gd name="connsiteY4" fmla="*/ 383104 h 399089"/>
                  <a:gd name="connsiteX5" fmla="*/ 118515 w 398240"/>
                  <a:gd name="connsiteY5" fmla="*/ 383120 h 399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240" h="399089">
                    <a:moveTo>
                      <a:pt x="118515" y="383120"/>
                    </a:moveTo>
                    <a:cubicBezTo>
                      <a:pt x="219866" y="426747"/>
                      <a:pt x="337399" y="379950"/>
                      <a:pt x="381032" y="278596"/>
                    </a:cubicBezTo>
                    <a:cubicBezTo>
                      <a:pt x="424152" y="178388"/>
                      <a:pt x="378934" y="62107"/>
                      <a:pt x="279432" y="17374"/>
                    </a:cubicBezTo>
                    <a:cubicBezTo>
                      <a:pt x="178463" y="-27184"/>
                      <a:pt x="60518" y="18841"/>
                      <a:pt x="16093" y="119708"/>
                    </a:cubicBezTo>
                    <a:cubicBezTo>
                      <a:pt x="-28362" y="220715"/>
                      <a:pt x="17472" y="338643"/>
                      <a:pt x="118485" y="383104"/>
                    </a:cubicBezTo>
                    <a:cubicBezTo>
                      <a:pt x="118485" y="383110"/>
                      <a:pt x="118500" y="383116"/>
                      <a:pt x="118515" y="383120"/>
                    </a:cubicBezTo>
                    <a:close/>
                  </a:path>
                </a:pathLst>
              </a:custGeom>
              <a:solidFill>
                <a:srgbClr val="1A9BA2"/>
              </a:solidFill>
              <a:ln w="1466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44" name="任意多边形: 形状 17"/>
              <p:cNvSpPr/>
              <p:nvPr/>
            </p:nvSpPr>
            <p:spPr>
              <a:xfrm rot="14285066">
                <a:off x="11170359" y="1009360"/>
                <a:ext cx="498760" cy="627968"/>
              </a:xfrm>
              <a:custGeom>
                <a:avLst/>
                <a:gdLst>
                  <a:gd name="connsiteX0" fmla="*/ 379238 w 498760"/>
                  <a:gd name="connsiteY0" fmla="*/ 17234 h 627968"/>
                  <a:gd name="connsiteX1" fmla="*/ 481029 w 498760"/>
                  <a:gd name="connsiteY1" fmla="*/ 278813 h 627968"/>
                  <a:gd name="connsiteX2" fmla="*/ 481029 w 498760"/>
                  <a:gd name="connsiteY2" fmla="*/ 278828 h 627968"/>
                  <a:gd name="connsiteX3" fmla="*/ 379444 w 498760"/>
                  <a:gd name="connsiteY3" fmla="*/ 509728 h 627968"/>
                  <a:gd name="connsiteX4" fmla="*/ 117924 w 498760"/>
                  <a:gd name="connsiteY4" fmla="*/ 611490 h 627968"/>
                  <a:gd name="connsiteX5" fmla="*/ 117806 w 498760"/>
                  <a:gd name="connsiteY5" fmla="*/ 611446 h 627968"/>
                  <a:gd name="connsiteX6" fmla="*/ 117806 w 498760"/>
                  <a:gd name="connsiteY6" fmla="*/ 611446 h 627968"/>
                  <a:gd name="connsiteX7" fmla="*/ 15913 w 498760"/>
                  <a:gd name="connsiteY7" fmla="*/ 349970 h 627968"/>
                  <a:gd name="connsiteX8" fmla="*/ 15957 w 498760"/>
                  <a:gd name="connsiteY8" fmla="*/ 349867 h 627968"/>
                  <a:gd name="connsiteX9" fmla="*/ 117513 w 498760"/>
                  <a:gd name="connsiteY9" fmla="*/ 118982 h 627968"/>
                  <a:gd name="connsiteX10" fmla="*/ 379253 w 498760"/>
                  <a:gd name="connsiteY10" fmla="*/ 17234 h 627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8760" h="627968">
                    <a:moveTo>
                      <a:pt x="379238" y="17234"/>
                    </a:moveTo>
                    <a:cubicBezTo>
                      <a:pt x="479577" y="61352"/>
                      <a:pt x="525161" y="178474"/>
                      <a:pt x="481029" y="278813"/>
                    </a:cubicBezTo>
                    <a:cubicBezTo>
                      <a:pt x="481029" y="278813"/>
                      <a:pt x="481029" y="278828"/>
                      <a:pt x="481029" y="278828"/>
                    </a:cubicBezTo>
                    <a:lnTo>
                      <a:pt x="379444" y="509728"/>
                    </a:lnTo>
                    <a:cubicBezTo>
                      <a:pt x="335326" y="610052"/>
                      <a:pt x="218247" y="655607"/>
                      <a:pt x="117924" y="611490"/>
                    </a:cubicBezTo>
                    <a:cubicBezTo>
                      <a:pt x="117880" y="611475"/>
                      <a:pt x="117850" y="611460"/>
                      <a:pt x="117806" y="611446"/>
                    </a:cubicBezTo>
                    <a:lnTo>
                      <a:pt x="117806" y="611446"/>
                    </a:lnTo>
                    <a:cubicBezTo>
                      <a:pt x="17468" y="567387"/>
                      <a:pt x="-28161" y="450308"/>
                      <a:pt x="15913" y="349970"/>
                    </a:cubicBezTo>
                    <a:cubicBezTo>
                      <a:pt x="15927" y="349941"/>
                      <a:pt x="15942" y="349896"/>
                      <a:pt x="15957" y="349867"/>
                    </a:cubicBezTo>
                    <a:lnTo>
                      <a:pt x="117513" y="118982"/>
                    </a:lnTo>
                    <a:cubicBezTo>
                      <a:pt x="161703" y="18614"/>
                      <a:pt x="278885" y="-26942"/>
                      <a:pt x="379253" y="17234"/>
                    </a:cubicBezTo>
                    <a:close/>
                  </a:path>
                </a:pathLst>
              </a:custGeom>
              <a:solidFill>
                <a:srgbClr val="99D3DD"/>
              </a:solidFill>
              <a:ln w="1466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45" name="任意多边形: 形状 18"/>
              <p:cNvSpPr/>
              <p:nvPr/>
            </p:nvSpPr>
            <p:spPr>
              <a:xfrm rot="14285066">
                <a:off x="9679091" y="-311381"/>
                <a:ext cx="1582996" cy="1992399"/>
              </a:xfrm>
              <a:custGeom>
                <a:avLst/>
                <a:gdLst>
                  <a:gd name="connsiteX0" fmla="*/ 1327237 w 1582996"/>
                  <a:gd name="connsiteY0" fmla="*/ 1751401 h 1992399"/>
                  <a:gd name="connsiteX1" fmla="*/ 795936 w 1582996"/>
                  <a:gd name="connsiteY1" fmla="*/ 1989681 h 1992399"/>
                  <a:gd name="connsiteX2" fmla="*/ 313508 w 1582996"/>
                  <a:gd name="connsiteY2" fmla="*/ 1630977 h 1992399"/>
                  <a:gd name="connsiteX3" fmla="*/ -889 w 1582996"/>
                  <a:gd name="connsiteY3" fmla="*/ 1595105 h 1992399"/>
                  <a:gd name="connsiteX4" fmla="*/ 16218 w 1582996"/>
                  <a:gd name="connsiteY4" fmla="*/ 1522980 h 1992399"/>
                  <a:gd name="connsiteX5" fmla="*/ 285397 w 1582996"/>
                  <a:gd name="connsiteY5" fmla="*/ 1556622 h 1992399"/>
                  <a:gd name="connsiteX6" fmla="*/ 260030 w 1582996"/>
                  <a:gd name="connsiteY6" fmla="*/ 1407838 h 1992399"/>
                  <a:gd name="connsiteX7" fmla="*/ 522048 w 1582996"/>
                  <a:gd name="connsiteY7" fmla="*/ 1049486 h 1992399"/>
                  <a:gd name="connsiteX8" fmla="*/ 752172 w 1582996"/>
                  <a:gd name="connsiteY8" fmla="*/ 1150499 h 1992399"/>
                  <a:gd name="connsiteX9" fmla="*/ 724751 w 1582996"/>
                  <a:gd name="connsiteY9" fmla="*/ 1474212 h 1992399"/>
                  <a:gd name="connsiteX10" fmla="*/ 393908 w 1582996"/>
                  <a:gd name="connsiteY10" fmla="*/ 1627911 h 1992399"/>
                  <a:gd name="connsiteX11" fmla="*/ 803962 w 1582996"/>
                  <a:gd name="connsiteY11" fmla="*/ 1916015 h 1992399"/>
                  <a:gd name="connsiteX12" fmla="*/ 1487655 w 1582996"/>
                  <a:gd name="connsiteY12" fmla="*/ 1239174 h 1992399"/>
                  <a:gd name="connsiteX13" fmla="*/ 1254730 w 1582996"/>
                  <a:gd name="connsiteY13" fmla="*/ 385761 h 1992399"/>
                  <a:gd name="connsiteX14" fmla="*/ 287216 w 1582996"/>
                  <a:gd name="connsiteY14" fmla="*/ 88472 h 1992399"/>
                  <a:gd name="connsiteX15" fmla="*/ 276711 w 1582996"/>
                  <a:gd name="connsiteY15" fmla="*/ 15114 h 1992399"/>
                  <a:gd name="connsiteX16" fmla="*/ 1308472 w 1582996"/>
                  <a:gd name="connsiteY16" fmla="*/ 334748 h 1992399"/>
                  <a:gd name="connsiteX17" fmla="*/ 1560440 w 1582996"/>
                  <a:gd name="connsiteY17" fmla="*/ 1253479 h 1992399"/>
                  <a:gd name="connsiteX18" fmla="*/ 1327237 w 1582996"/>
                  <a:gd name="connsiteY18" fmla="*/ 1751401 h 1992399"/>
                  <a:gd name="connsiteX19" fmla="*/ 362921 w 1582996"/>
                  <a:gd name="connsiteY19" fmla="*/ 1556123 h 1992399"/>
                  <a:gd name="connsiteX20" fmla="*/ 662616 w 1582996"/>
                  <a:gd name="connsiteY20" fmla="*/ 1433806 h 1992399"/>
                  <a:gd name="connsiteX21" fmla="*/ 690258 w 1582996"/>
                  <a:gd name="connsiteY21" fmla="*/ 1191345 h 1992399"/>
                  <a:gd name="connsiteX22" fmla="*/ 534740 w 1582996"/>
                  <a:gd name="connsiteY22" fmla="*/ 1122550 h 1992399"/>
                  <a:gd name="connsiteX23" fmla="*/ 334209 w 1582996"/>
                  <a:gd name="connsiteY23" fmla="*/ 1405520 h 1992399"/>
                  <a:gd name="connsiteX24" fmla="*/ 362921 w 1582996"/>
                  <a:gd name="connsiteY24" fmla="*/ 1556123 h 1992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82996" h="1992399">
                    <a:moveTo>
                      <a:pt x="1327237" y="1751401"/>
                    </a:moveTo>
                    <a:cubicBezTo>
                      <a:pt x="1182663" y="1918788"/>
                      <a:pt x="992066" y="2011190"/>
                      <a:pt x="795936" y="1989681"/>
                    </a:cubicBezTo>
                    <a:cubicBezTo>
                      <a:pt x="564126" y="1964373"/>
                      <a:pt x="394729" y="1810688"/>
                      <a:pt x="313508" y="1630977"/>
                    </a:cubicBezTo>
                    <a:cubicBezTo>
                      <a:pt x="153676" y="1630977"/>
                      <a:pt x="10628" y="1597834"/>
                      <a:pt x="-889" y="1595105"/>
                    </a:cubicBezTo>
                    <a:lnTo>
                      <a:pt x="16218" y="1522980"/>
                    </a:lnTo>
                    <a:cubicBezTo>
                      <a:pt x="18786" y="1523552"/>
                      <a:pt x="143538" y="1552484"/>
                      <a:pt x="285397" y="1556622"/>
                    </a:cubicBezTo>
                    <a:cubicBezTo>
                      <a:pt x="270402" y="1508367"/>
                      <a:pt x="261878" y="1458337"/>
                      <a:pt x="260030" y="1407838"/>
                    </a:cubicBezTo>
                    <a:cubicBezTo>
                      <a:pt x="254014" y="1215802"/>
                      <a:pt x="354470" y="1078579"/>
                      <a:pt x="522048" y="1049486"/>
                    </a:cubicBezTo>
                    <a:cubicBezTo>
                      <a:pt x="609784" y="1034271"/>
                      <a:pt x="702274" y="1074853"/>
                      <a:pt x="752172" y="1150499"/>
                    </a:cubicBezTo>
                    <a:cubicBezTo>
                      <a:pt x="810740" y="1239291"/>
                      <a:pt x="800778" y="1357250"/>
                      <a:pt x="724751" y="1474212"/>
                    </a:cubicBezTo>
                    <a:cubicBezTo>
                      <a:pt x="657599" y="1577969"/>
                      <a:pt x="526421" y="1617450"/>
                      <a:pt x="393908" y="1627911"/>
                    </a:cubicBezTo>
                    <a:cubicBezTo>
                      <a:pt x="469260" y="1773892"/>
                      <a:pt x="612381" y="1895064"/>
                      <a:pt x="803962" y="1916015"/>
                    </a:cubicBezTo>
                    <a:cubicBezTo>
                      <a:pt x="1111492" y="1949628"/>
                      <a:pt x="1405495" y="1658677"/>
                      <a:pt x="1487655" y="1239174"/>
                    </a:cubicBezTo>
                    <a:cubicBezTo>
                      <a:pt x="1550478" y="918821"/>
                      <a:pt x="1465574" y="607712"/>
                      <a:pt x="1254730" y="385761"/>
                    </a:cubicBezTo>
                    <a:cubicBezTo>
                      <a:pt x="1023066" y="141891"/>
                      <a:pt x="670451" y="33527"/>
                      <a:pt x="287216" y="88472"/>
                    </a:cubicBezTo>
                    <a:lnTo>
                      <a:pt x="276711" y="15114"/>
                    </a:lnTo>
                    <a:cubicBezTo>
                      <a:pt x="684022" y="-43249"/>
                      <a:pt x="1060083" y="73228"/>
                      <a:pt x="1308472" y="334748"/>
                    </a:cubicBezTo>
                    <a:cubicBezTo>
                      <a:pt x="1536130" y="574348"/>
                      <a:pt x="1627915" y="909241"/>
                      <a:pt x="1560440" y="1253479"/>
                    </a:cubicBezTo>
                    <a:cubicBezTo>
                      <a:pt x="1521561" y="1451662"/>
                      <a:pt x="1437801" y="1623450"/>
                      <a:pt x="1327237" y="1751401"/>
                    </a:cubicBezTo>
                    <a:close/>
                    <a:moveTo>
                      <a:pt x="362921" y="1556123"/>
                    </a:moveTo>
                    <a:cubicBezTo>
                      <a:pt x="485238" y="1550577"/>
                      <a:pt x="606146" y="1520911"/>
                      <a:pt x="662616" y="1433806"/>
                    </a:cubicBezTo>
                    <a:cubicBezTo>
                      <a:pt x="722667" y="1341376"/>
                      <a:pt x="732511" y="1255269"/>
                      <a:pt x="690258" y="1191345"/>
                    </a:cubicBezTo>
                    <a:cubicBezTo>
                      <a:pt x="656924" y="1140699"/>
                      <a:pt x="592941" y="1112441"/>
                      <a:pt x="534740" y="1122550"/>
                    </a:cubicBezTo>
                    <a:cubicBezTo>
                      <a:pt x="404295" y="1145173"/>
                      <a:pt x="329426" y="1250941"/>
                      <a:pt x="334209" y="1405520"/>
                    </a:cubicBezTo>
                    <a:cubicBezTo>
                      <a:pt x="335720" y="1455359"/>
                      <a:pt x="345565" y="1506401"/>
                      <a:pt x="362921" y="1556123"/>
                    </a:cubicBezTo>
                    <a:close/>
                  </a:path>
                </a:pathLst>
              </a:custGeom>
              <a:solidFill>
                <a:srgbClr val="1A9BA2"/>
              </a:solidFill>
              <a:ln w="1466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46" name="任意多边形: 形状 19"/>
              <p:cNvSpPr/>
              <p:nvPr/>
            </p:nvSpPr>
            <p:spPr>
              <a:xfrm rot="14285066">
                <a:off x="9419173" y="1061276"/>
                <a:ext cx="795479" cy="795514"/>
              </a:xfrm>
              <a:custGeom>
                <a:avLst/>
                <a:gdLst>
                  <a:gd name="connsiteX0" fmla="*/ 656908 w 795479"/>
                  <a:gd name="connsiteY0" fmla="*/ 97174 h 795514"/>
                  <a:gd name="connsiteX1" fmla="*/ 697886 w 795479"/>
                  <a:gd name="connsiteY1" fmla="*/ 658154 h 795514"/>
                  <a:gd name="connsiteX2" fmla="*/ 136802 w 795479"/>
                  <a:gd name="connsiteY2" fmla="*/ 699132 h 795514"/>
                  <a:gd name="connsiteX3" fmla="*/ 95898 w 795479"/>
                  <a:gd name="connsiteY3" fmla="*/ 138049 h 795514"/>
                  <a:gd name="connsiteX4" fmla="*/ 656908 w 795479"/>
                  <a:gd name="connsiteY4" fmla="*/ 97174 h 79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5479" h="795514">
                    <a:moveTo>
                      <a:pt x="656908" y="97174"/>
                    </a:moveTo>
                    <a:cubicBezTo>
                      <a:pt x="823092" y="240823"/>
                      <a:pt x="841388" y="491999"/>
                      <a:pt x="697886" y="658154"/>
                    </a:cubicBezTo>
                    <a:cubicBezTo>
                      <a:pt x="554383" y="824309"/>
                      <a:pt x="303045" y="842752"/>
                      <a:pt x="136802" y="699132"/>
                    </a:cubicBezTo>
                    <a:cubicBezTo>
                      <a:pt x="-29440" y="555513"/>
                      <a:pt x="-47677" y="304263"/>
                      <a:pt x="95898" y="138049"/>
                    </a:cubicBezTo>
                    <a:cubicBezTo>
                      <a:pt x="239474" y="-28165"/>
                      <a:pt x="490724" y="-46460"/>
                      <a:pt x="656908" y="97174"/>
                    </a:cubicBezTo>
                    <a:close/>
                  </a:path>
                </a:pathLst>
              </a:custGeom>
              <a:solidFill>
                <a:srgbClr val="E01516"/>
              </a:solidFill>
              <a:ln w="1466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47" name="任意多边形: 形状 20"/>
              <p:cNvSpPr/>
              <p:nvPr/>
            </p:nvSpPr>
            <p:spPr>
              <a:xfrm rot="14285066">
                <a:off x="9558109" y="1200180"/>
                <a:ext cx="517636" cy="517659"/>
              </a:xfrm>
              <a:custGeom>
                <a:avLst/>
                <a:gdLst>
                  <a:gd name="connsiteX0" fmla="*/ 427113 w 517636"/>
                  <a:gd name="connsiteY0" fmla="*/ 63329 h 517659"/>
                  <a:gd name="connsiteX1" fmla="*/ 453786 w 517636"/>
                  <a:gd name="connsiteY1" fmla="*/ 428386 h 517659"/>
                  <a:gd name="connsiteX2" fmla="*/ 88729 w 517636"/>
                  <a:gd name="connsiteY2" fmla="*/ 455059 h 517659"/>
                  <a:gd name="connsiteX3" fmla="*/ 62071 w 517636"/>
                  <a:gd name="connsiteY3" fmla="*/ 89929 h 517659"/>
                  <a:gd name="connsiteX4" fmla="*/ 427113 w 517636"/>
                  <a:gd name="connsiteY4" fmla="*/ 63329 h 517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636" h="517659">
                    <a:moveTo>
                      <a:pt x="427113" y="63329"/>
                    </a:moveTo>
                    <a:cubicBezTo>
                      <a:pt x="535286" y="156771"/>
                      <a:pt x="547229" y="320213"/>
                      <a:pt x="453786" y="428386"/>
                    </a:cubicBezTo>
                    <a:cubicBezTo>
                      <a:pt x="360343" y="536559"/>
                      <a:pt x="196902" y="548500"/>
                      <a:pt x="88729" y="455059"/>
                    </a:cubicBezTo>
                    <a:cubicBezTo>
                      <a:pt x="-19400" y="361616"/>
                      <a:pt x="-31387" y="198117"/>
                      <a:pt x="62071" y="89929"/>
                    </a:cubicBezTo>
                    <a:cubicBezTo>
                      <a:pt x="155529" y="-18259"/>
                      <a:pt x="319013" y="-30040"/>
                      <a:pt x="427113" y="63329"/>
                    </a:cubicBezTo>
                    <a:close/>
                  </a:path>
                </a:pathLst>
              </a:custGeom>
              <a:solidFill>
                <a:srgbClr val="F52829"/>
              </a:solidFill>
              <a:ln w="1466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</p:grpSp>
      <p:grpSp>
        <p:nvGrpSpPr>
          <p:cNvPr id="113" name="组合 56"/>
          <p:cNvGrpSpPr/>
          <p:nvPr/>
        </p:nvGrpSpPr>
        <p:grpSpPr>
          <a:xfrm>
            <a:off x="4265265" y="1600784"/>
            <a:ext cx="1092446" cy="1078433"/>
            <a:chOff x="4265265" y="1600784"/>
            <a:chExt cx="1092446" cy="1078433"/>
          </a:xfrm>
        </p:grpSpPr>
        <p:grpSp>
          <p:nvGrpSpPr>
            <p:cNvPr id="114" name="组合 6"/>
            <p:cNvGrpSpPr/>
            <p:nvPr/>
          </p:nvGrpSpPr>
          <p:grpSpPr>
            <a:xfrm rot="13787795" flipH="1">
              <a:off x="4272271" y="1593778"/>
              <a:ext cx="1078433" cy="1092446"/>
              <a:chOff x="7895900" y="-1074720"/>
              <a:chExt cx="2565170" cy="2598501"/>
            </a:xfrm>
            <a:effectLst>
              <a:outerShdw blurRad="254000" dist="63500" dir="8100000" sx="105000" sy="105000" algn="tr" rotWithShape="0">
                <a:prstClr val="black">
                  <a:alpha val="20000"/>
                </a:prstClr>
              </a:outerShdw>
            </a:effectLst>
          </p:grpSpPr>
          <p:sp>
            <p:nvSpPr>
              <p:cNvPr id="1048948" name="任意多边形: 形状 27"/>
              <p:cNvSpPr/>
              <p:nvPr/>
            </p:nvSpPr>
            <p:spPr>
              <a:xfrm rot="14285066">
                <a:off x="7860713" y="-1039533"/>
                <a:ext cx="2598501" cy="2528128"/>
              </a:xfrm>
              <a:custGeom>
                <a:avLst/>
                <a:gdLst>
                  <a:gd name="connsiteX0" fmla="*/ 1752874 w 2598501"/>
                  <a:gd name="connsiteY0" fmla="*/ 2501915 h 2528128"/>
                  <a:gd name="connsiteX1" fmla="*/ 1624675 w 2598501"/>
                  <a:gd name="connsiteY1" fmla="*/ 2340528 h 2528128"/>
                  <a:gd name="connsiteX2" fmla="*/ 720718 w 2598501"/>
                  <a:gd name="connsiteY2" fmla="*/ 2217933 h 2528128"/>
                  <a:gd name="connsiteX3" fmla="*/ 554240 w 2598501"/>
                  <a:gd name="connsiteY3" fmla="*/ 2339355 h 2528128"/>
                  <a:gd name="connsiteX4" fmla="*/ 368220 w 2598501"/>
                  <a:gd name="connsiteY4" fmla="*/ 2314076 h 2528128"/>
                  <a:gd name="connsiteX5" fmla="*/ 240079 w 2598501"/>
                  <a:gd name="connsiteY5" fmla="*/ 2151970 h 2528128"/>
                  <a:gd name="connsiteX6" fmla="*/ 1886 w 2598501"/>
                  <a:gd name="connsiteY6" fmla="*/ 1815244 h 2528128"/>
                  <a:gd name="connsiteX7" fmla="*/ 171724 w 2598501"/>
                  <a:gd name="connsiteY7" fmla="*/ 562560 h 2528128"/>
                  <a:gd name="connsiteX8" fmla="*/ 512103 w 2598501"/>
                  <a:gd name="connsiteY8" fmla="*/ 303563 h 2528128"/>
                  <a:gd name="connsiteX9" fmla="*/ 877806 w 2598501"/>
                  <a:gd name="connsiteY9" fmla="*/ 353153 h 2528128"/>
                  <a:gd name="connsiteX10" fmla="*/ 883044 w 2598501"/>
                  <a:gd name="connsiteY10" fmla="*/ 314039 h 2528128"/>
                  <a:gd name="connsiteX11" fmla="*/ 994694 w 2598501"/>
                  <a:gd name="connsiteY11" fmla="*/ 132684 h 2528128"/>
                  <a:gd name="connsiteX12" fmla="*/ 1205172 w 2598501"/>
                  <a:gd name="connsiteY12" fmla="*/ 2239 h 2528128"/>
                  <a:gd name="connsiteX13" fmla="*/ 1747930 w 2598501"/>
                  <a:gd name="connsiteY13" fmla="*/ 75817 h 2528128"/>
                  <a:gd name="connsiteX14" fmla="*/ 1916021 w 2598501"/>
                  <a:gd name="connsiteY14" fmla="*/ 257539 h 2528128"/>
                  <a:gd name="connsiteX15" fmla="*/ 1975353 w 2598501"/>
                  <a:gd name="connsiteY15" fmla="*/ 462148 h 2528128"/>
                  <a:gd name="connsiteX16" fmla="*/ 1969984 w 2598501"/>
                  <a:gd name="connsiteY16" fmla="*/ 501291 h 2528128"/>
                  <a:gd name="connsiteX17" fmla="*/ 2335760 w 2598501"/>
                  <a:gd name="connsiteY17" fmla="*/ 550910 h 2528128"/>
                  <a:gd name="connsiteX18" fmla="*/ 2594858 w 2598501"/>
                  <a:gd name="connsiteY18" fmla="*/ 891172 h 2528128"/>
                  <a:gd name="connsiteX19" fmla="*/ 2424918 w 2598501"/>
                  <a:gd name="connsiteY19" fmla="*/ 2143886 h 2528128"/>
                  <a:gd name="connsiteX20" fmla="*/ 2105519 w 2598501"/>
                  <a:gd name="connsiteY20" fmla="*/ 2405039 h 2528128"/>
                  <a:gd name="connsiteX21" fmla="*/ 1938880 w 2598501"/>
                  <a:gd name="connsiteY21" fmla="*/ 2527135 h 2528128"/>
                  <a:gd name="connsiteX22" fmla="*/ 1783582 w 2598501"/>
                  <a:gd name="connsiteY22" fmla="*/ 475998 h 2528128"/>
                  <a:gd name="connsiteX23" fmla="*/ 1788878 w 2598501"/>
                  <a:gd name="connsiteY23" fmla="*/ 436869 h 2528128"/>
                  <a:gd name="connsiteX24" fmla="*/ 1789465 w 2598501"/>
                  <a:gd name="connsiteY24" fmla="*/ 424955 h 2528128"/>
                  <a:gd name="connsiteX25" fmla="*/ 1699500 w 2598501"/>
                  <a:gd name="connsiteY25" fmla="*/ 432907 h 2528128"/>
                  <a:gd name="connsiteX26" fmla="*/ 1156756 w 2598501"/>
                  <a:gd name="connsiteY26" fmla="*/ 359286 h 2528128"/>
                  <a:gd name="connsiteX27" fmla="*/ 1072174 w 2598501"/>
                  <a:gd name="connsiteY27" fmla="*/ 327639 h 2528128"/>
                  <a:gd name="connsiteX28" fmla="*/ 1069548 w 2598501"/>
                  <a:gd name="connsiteY28" fmla="*/ 339303 h 2528128"/>
                  <a:gd name="connsiteX29" fmla="*/ 1064252 w 2598501"/>
                  <a:gd name="connsiteY29" fmla="*/ 378447 h 2528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598501" h="2528128">
                    <a:moveTo>
                      <a:pt x="1752874" y="2501915"/>
                    </a:moveTo>
                    <a:cubicBezTo>
                      <a:pt x="1673839" y="2491087"/>
                      <a:pt x="1617339" y="2419960"/>
                      <a:pt x="1624675" y="2340528"/>
                    </a:cubicBezTo>
                    <a:lnTo>
                      <a:pt x="720718" y="2217933"/>
                    </a:lnTo>
                    <a:cubicBezTo>
                      <a:pt x="706633" y="2296411"/>
                      <a:pt x="633276" y="2349918"/>
                      <a:pt x="554240" y="2339355"/>
                    </a:cubicBezTo>
                    <a:lnTo>
                      <a:pt x="368220" y="2314076"/>
                    </a:lnTo>
                    <a:cubicBezTo>
                      <a:pt x="288891" y="2303248"/>
                      <a:pt x="232303" y="2231651"/>
                      <a:pt x="240079" y="2151970"/>
                    </a:cubicBezTo>
                    <a:cubicBezTo>
                      <a:pt x="86028" y="2120162"/>
                      <a:pt x="-19607" y="1973491"/>
                      <a:pt x="1886" y="1815244"/>
                    </a:cubicBezTo>
                    <a:lnTo>
                      <a:pt x="171724" y="562560"/>
                    </a:lnTo>
                    <a:cubicBezTo>
                      <a:pt x="194127" y="397270"/>
                      <a:pt x="346799" y="281160"/>
                      <a:pt x="512103" y="303563"/>
                    </a:cubicBezTo>
                    <a:lnTo>
                      <a:pt x="877806" y="353153"/>
                    </a:lnTo>
                    <a:lnTo>
                      <a:pt x="883044" y="314039"/>
                    </a:lnTo>
                    <a:cubicBezTo>
                      <a:pt x="892785" y="242001"/>
                      <a:pt x="932927" y="177403"/>
                      <a:pt x="994694" y="132684"/>
                    </a:cubicBezTo>
                    <a:cubicBezTo>
                      <a:pt x="1018462" y="46386"/>
                      <a:pt x="1108061" y="-10921"/>
                      <a:pt x="1205172" y="2239"/>
                    </a:cubicBezTo>
                    <a:lnTo>
                      <a:pt x="1747930" y="75817"/>
                    </a:lnTo>
                    <a:cubicBezTo>
                      <a:pt x="1844938" y="89021"/>
                      <a:pt x="1916021" y="168042"/>
                      <a:pt x="1916021" y="257539"/>
                    </a:cubicBezTo>
                    <a:cubicBezTo>
                      <a:pt x="1963631" y="317193"/>
                      <a:pt x="1985095" y="390066"/>
                      <a:pt x="1975353" y="462148"/>
                    </a:cubicBezTo>
                    <a:lnTo>
                      <a:pt x="1969984" y="501291"/>
                    </a:lnTo>
                    <a:lnTo>
                      <a:pt x="2335760" y="550910"/>
                    </a:lnTo>
                    <a:cubicBezTo>
                      <a:pt x="2501034" y="573299"/>
                      <a:pt x="2617218" y="725898"/>
                      <a:pt x="2594858" y="891172"/>
                    </a:cubicBezTo>
                    <a:lnTo>
                      <a:pt x="2424918" y="2143886"/>
                    </a:lnTo>
                    <a:cubicBezTo>
                      <a:pt x="2403395" y="2302118"/>
                      <a:pt x="2262563" y="2415397"/>
                      <a:pt x="2105519" y="2405039"/>
                    </a:cubicBezTo>
                    <a:cubicBezTo>
                      <a:pt x="2091816" y="2483913"/>
                      <a:pt x="2018209" y="2537846"/>
                      <a:pt x="1938880" y="2527135"/>
                    </a:cubicBezTo>
                    <a:close/>
                    <a:moveTo>
                      <a:pt x="1783582" y="475998"/>
                    </a:moveTo>
                    <a:lnTo>
                      <a:pt x="1788878" y="436869"/>
                    </a:lnTo>
                    <a:cubicBezTo>
                      <a:pt x="1789436" y="432924"/>
                      <a:pt x="1789626" y="428936"/>
                      <a:pt x="1789465" y="424955"/>
                    </a:cubicBezTo>
                    <a:cubicBezTo>
                      <a:pt x="1760460" y="434320"/>
                      <a:pt x="1729708" y="437038"/>
                      <a:pt x="1699500" y="432907"/>
                    </a:cubicBezTo>
                    <a:lnTo>
                      <a:pt x="1156756" y="359286"/>
                    </a:lnTo>
                    <a:cubicBezTo>
                      <a:pt x="1126532" y="355266"/>
                      <a:pt x="1097615" y="344445"/>
                      <a:pt x="1072174" y="327639"/>
                    </a:cubicBezTo>
                    <a:cubicBezTo>
                      <a:pt x="1070942" y="331436"/>
                      <a:pt x="1070062" y="335342"/>
                      <a:pt x="1069548" y="339303"/>
                    </a:cubicBezTo>
                    <a:lnTo>
                      <a:pt x="1064252" y="378447"/>
                    </a:lnTo>
                    <a:close/>
                  </a:path>
                </a:pathLst>
              </a:custGeom>
              <a:solidFill>
                <a:srgbClr val="FFFFFF"/>
              </a:solidFill>
              <a:ln w="1466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49" name="任意多边形: 形状 28"/>
              <p:cNvSpPr/>
              <p:nvPr/>
            </p:nvSpPr>
            <p:spPr>
              <a:xfrm rot="14285066">
                <a:off x="10195462" y="341943"/>
                <a:ext cx="346018" cy="185199"/>
              </a:xfrm>
              <a:custGeom>
                <a:avLst/>
                <a:gdLst>
                  <a:gd name="connsiteX0" fmla="*/ 344387 w 346018"/>
                  <a:gd name="connsiteY0" fmla="*/ 116361 h 185199"/>
                  <a:gd name="connsiteX1" fmla="*/ 254553 w 346018"/>
                  <a:gd name="connsiteY1" fmla="*/ 184834 h 185199"/>
                  <a:gd name="connsiteX2" fmla="*/ 254421 w 346018"/>
                  <a:gd name="connsiteY2" fmla="*/ 184819 h 185199"/>
                  <a:gd name="connsiteX3" fmla="*/ 68415 w 346018"/>
                  <a:gd name="connsiteY3" fmla="*/ 159628 h 185199"/>
                  <a:gd name="connsiteX4" fmla="*/ -159 w 346018"/>
                  <a:gd name="connsiteY4" fmla="*/ 69603 h 185199"/>
                  <a:gd name="connsiteX5" fmla="*/ -159 w 346018"/>
                  <a:gd name="connsiteY5" fmla="*/ 69603 h 185199"/>
                  <a:gd name="connsiteX6" fmla="*/ 89939 w 346018"/>
                  <a:gd name="connsiteY6" fmla="*/ 1087 h 185199"/>
                  <a:gd name="connsiteX7" fmla="*/ 275930 w 346018"/>
                  <a:gd name="connsiteY7" fmla="*/ 26366 h 185199"/>
                  <a:gd name="connsiteX8" fmla="*/ 344387 w 346018"/>
                  <a:gd name="connsiteY8" fmla="*/ 116420 h 185199"/>
                  <a:gd name="connsiteX9" fmla="*/ 344387 w 346018"/>
                  <a:gd name="connsiteY9" fmla="*/ 116435 h 185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6018" h="185199">
                    <a:moveTo>
                      <a:pt x="344387" y="116361"/>
                    </a:moveTo>
                    <a:cubicBezTo>
                      <a:pt x="338489" y="160083"/>
                      <a:pt x="298274" y="190732"/>
                      <a:pt x="254553" y="184834"/>
                    </a:cubicBezTo>
                    <a:cubicBezTo>
                      <a:pt x="254509" y="184834"/>
                      <a:pt x="254465" y="184819"/>
                      <a:pt x="254421" y="184819"/>
                    </a:cubicBezTo>
                    <a:lnTo>
                      <a:pt x="68415" y="159628"/>
                    </a:lnTo>
                    <a:cubicBezTo>
                      <a:pt x="24621" y="153686"/>
                      <a:pt x="-6072" y="113398"/>
                      <a:pt x="-159" y="69603"/>
                    </a:cubicBezTo>
                    <a:lnTo>
                      <a:pt x="-159" y="69603"/>
                    </a:lnTo>
                    <a:cubicBezTo>
                      <a:pt x="5856" y="25838"/>
                      <a:pt x="46159" y="-4811"/>
                      <a:pt x="89939" y="1087"/>
                    </a:cubicBezTo>
                    <a:lnTo>
                      <a:pt x="275930" y="26366"/>
                    </a:lnTo>
                    <a:cubicBezTo>
                      <a:pt x="319709" y="32323"/>
                      <a:pt x="350358" y="72655"/>
                      <a:pt x="344387" y="116420"/>
                    </a:cubicBezTo>
                    <a:cubicBezTo>
                      <a:pt x="344387" y="116420"/>
                      <a:pt x="344387" y="116435"/>
                      <a:pt x="344387" y="116435"/>
                    </a:cubicBezTo>
                    <a:close/>
                  </a:path>
                </a:pathLst>
              </a:custGeom>
              <a:solidFill>
                <a:srgbClr val="1A9BA2"/>
              </a:solidFill>
              <a:ln w="1466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50" name="任意多边形: 形状 29"/>
              <p:cNvSpPr/>
              <p:nvPr/>
            </p:nvSpPr>
            <p:spPr>
              <a:xfrm rot="14285066">
                <a:off x="9622766" y="-932722"/>
                <a:ext cx="346070" cy="185224"/>
              </a:xfrm>
              <a:custGeom>
                <a:avLst/>
                <a:gdLst>
                  <a:gd name="connsiteX0" fmla="*/ -148 w 346070"/>
                  <a:gd name="connsiteY0" fmla="*/ 69669 h 185224"/>
                  <a:gd name="connsiteX1" fmla="*/ 68294 w 346070"/>
                  <a:gd name="connsiteY1" fmla="*/ 159679 h 185224"/>
                  <a:gd name="connsiteX2" fmla="*/ 68368 w 346070"/>
                  <a:gd name="connsiteY2" fmla="*/ 159694 h 185224"/>
                  <a:gd name="connsiteX3" fmla="*/ 254432 w 346070"/>
                  <a:gd name="connsiteY3" fmla="*/ 184856 h 185224"/>
                  <a:gd name="connsiteX4" fmla="*/ 344442 w 346070"/>
                  <a:gd name="connsiteY4" fmla="*/ 116369 h 185224"/>
                  <a:gd name="connsiteX5" fmla="*/ 344442 w 346070"/>
                  <a:gd name="connsiteY5" fmla="*/ 116369 h 185224"/>
                  <a:gd name="connsiteX6" fmla="*/ 275970 w 346070"/>
                  <a:gd name="connsiteY6" fmla="*/ 26344 h 185224"/>
                  <a:gd name="connsiteX7" fmla="*/ 275926 w 346070"/>
                  <a:gd name="connsiteY7" fmla="*/ 26344 h 185224"/>
                  <a:gd name="connsiteX8" fmla="*/ 89891 w 346070"/>
                  <a:gd name="connsiteY8" fmla="*/ 1109 h 185224"/>
                  <a:gd name="connsiteX9" fmla="*/ -75 w 346070"/>
                  <a:gd name="connsiteY9" fmla="*/ 69376 h 185224"/>
                  <a:gd name="connsiteX10" fmla="*/ -105 w 346070"/>
                  <a:gd name="connsiteY10" fmla="*/ 69611 h 18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6070" h="185224">
                    <a:moveTo>
                      <a:pt x="-148" y="69669"/>
                    </a:moveTo>
                    <a:cubicBezTo>
                      <a:pt x="-6105" y="113420"/>
                      <a:pt x="24544" y="153723"/>
                      <a:pt x="68294" y="159679"/>
                    </a:cubicBezTo>
                    <a:cubicBezTo>
                      <a:pt x="68324" y="159694"/>
                      <a:pt x="68339" y="159694"/>
                      <a:pt x="68368" y="159694"/>
                    </a:cubicBezTo>
                    <a:lnTo>
                      <a:pt x="254432" y="184856"/>
                    </a:lnTo>
                    <a:cubicBezTo>
                      <a:pt x="298197" y="190768"/>
                      <a:pt x="338470" y="160119"/>
                      <a:pt x="344442" y="116369"/>
                    </a:cubicBezTo>
                    <a:lnTo>
                      <a:pt x="344442" y="116369"/>
                    </a:lnTo>
                    <a:cubicBezTo>
                      <a:pt x="350399" y="72604"/>
                      <a:pt x="319735" y="32301"/>
                      <a:pt x="275970" y="26344"/>
                    </a:cubicBezTo>
                    <a:cubicBezTo>
                      <a:pt x="275955" y="26344"/>
                      <a:pt x="275941" y="26344"/>
                      <a:pt x="275926" y="26344"/>
                    </a:cubicBezTo>
                    <a:lnTo>
                      <a:pt x="89891" y="1109"/>
                    </a:lnTo>
                    <a:cubicBezTo>
                      <a:pt x="46199" y="-4877"/>
                      <a:pt x="5911" y="25684"/>
                      <a:pt x="-75" y="69376"/>
                    </a:cubicBezTo>
                    <a:cubicBezTo>
                      <a:pt x="-90" y="69449"/>
                      <a:pt x="-90" y="69537"/>
                      <a:pt x="-105" y="69611"/>
                    </a:cubicBezTo>
                    <a:close/>
                  </a:path>
                </a:pathLst>
              </a:custGeom>
              <a:solidFill>
                <a:srgbClr val="1A9BA2"/>
              </a:solidFill>
              <a:ln w="1466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51" name="任意多边形: 形状 30"/>
              <p:cNvSpPr/>
              <p:nvPr/>
            </p:nvSpPr>
            <p:spPr>
              <a:xfrm rot="14285066">
                <a:off x="8035348" y="25268"/>
                <a:ext cx="1017376" cy="925869"/>
              </a:xfrm>
              <a:custGeom>
                <a:avLst/>
                <a:gdLst>
                  <a:gd name="connsiteX0" fmla="*/ 677402 w 1017376"/>
                  <a:gd name="connsiteY0" fmla="*/ 923544 h 925869"/>
                  <a:gd name="connsiteX1" fmla="*/ 221792 w 1017376"/>
                  <a:gd name="connsiteY1" fmla="*/ 861762 h 925869"/>
                  <a:gd name="connsiteX2" fmla="*/ 824 w 1017376"/>
                  <a:gd name="connsiteY2" fmla="*/ 612523 h 925869"/>
                  <a:gd name="connsiteX3" fmla="*/ 58865 w 1017376"/>
                  <a:gd name="connsiteY3" fmla="*/ 184334 h 925869"/>
                  <a:gd name="connsiteX4" fmla="*/ 338225 w 1017376"/>
                  <a:gd name="connsiteY4" fmla="*/ 3023 h 925869"/>
                  <a:gd name="connsiteX5" fmla="*/ 793894 w 1017376"/>
                  <a:gd name="connsiteY5" fmla="*/ 64834 h 925869"/>
                  <a:gd name="connsiteX6" fmla="*/ 1014773 w 1017376"/>
                  <a:gd name="connsiteY6" fmla="*/ 313942 h 925869"/>
                  <a:gd name="connsiteX7" fmla="*/ 956733 w 1017376"/>
                  <a:gd name="connsiteY7" fmla="*/ 742189 h 925869"/>
                  <a:gd name="connsiteX8" fmla="*/ 677402 w 1017376"/>
                  <a:gd name="connsiteY8" fmla="*/ 923544 h 925869"/>
                  <a:gd name="connsiteX9" fmla="*/ 331477 w 1017376"/>
                  <a:gd name="connsiteY9" fmla="*/ 53068 h 925869"/>
                  <a:gd name="connsiteX10" fmla="*/ 108954 w 1017376"/>
                  <a:gd name="connsiteY10" fmla="*/ 191112 h 925869"/>
                  <a:gd name="connsiteX11" fmla="*/ 50825 w 1017376"/>
                  <a:gd name="connsiteY11" fmla="*/ 619330 h 925869"/>
                  <a:gd name="connsiteX12" fmla="*/ 228570 w 1017376"/>
                  <a:gd name="connsiteY12" fmla="*/ 811718 h 925869"/>
                  <a:gd name="connsiteX13" fmla="*/ 684180 w 1017376"/>
                  <a:gd name="connsiteY13" fmla="*/ 873500 h 925869"/>
                  <a:gd name="connsiteX14" fmla="*/ 906673 w 1017376"/>
                  <a:gd name="connsiteY14" fmla="*/ 735382 h 925869"/>
                  <a:gd name="connsiteX15" fmla="*/ 964700 w 1017376"/>
                  <a:gd name="connsiteY15" fmla="*/ 307252 h 925869"/>
                  <a:gd name="connsiteX16" fmla="*/ 787086 w 1017376"/>
                  <a:gd name="connsiteY16" fmla="*/ 114820 h 925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7376" h="925869">
                    <a:moveTo>
                      <a:pt x="677402" y="923544"/>
                    </a:moveTo>
                    <a:lnTo>
                      <a:pt x="221792" y="861762"/>
                    </a:lnTo>
                    <a:cubicBezTo>
                      <a:pt x="83880" y="843056"/>
                      <a:pt x="-15270" y="731186"/>
                      <a:pt x="824" y="612523"/>
                    </a:cubicBezTo>
                    <a:lnTo>
                      <a:pt x="58865" y="184334"/>
                    </a:lnTo>
                    <a:cubicBezTo>
                      <a:pt x="75004" y="65671"/>
                      <a:pt x="200313" y="-15624"/>
                      <a:pt x="338225" y="3023"/>
                    </a:cubicBezTo>
                    <a:lnTo>
                      <a:pt x="793894" y="64834"/>
                    </a:lnTo>
                    <a:cubicBezTo>
                      <a:pt x="931806" y="83555"/>
                      <a:pt x="1030868" y="195264"/>
                      <a:pt x="1014773" y="313942"/>
                    </a:cubicBezTo>
                    <a:lnTo>
                      <a:pt x="956733" y="742189"/>
                    </a:lnTo>
                    <a:cubicBezTo>
                      <a:pt x="940609" y="860853"/>
                      <a:pt x="815284" y="942294"/>
                      <a:pt x="677402" y="923544"/>
                    </a:cubicBezTo>
                    <a:close/>
                    <a:moveTo>
                      <a:pt x="331477" y="53068"/>
                    </a:moveTo>
                    <a:cubicBezTo>
                      <a:pt x="221132" y="38088"/>
                      <a:pt x="121292" y="100017"/>
                      <a:pt x="108954" y="191112"/>
                    </a:cubicBezTo>
                    <a:lnTo>
                      <a:pt x="50825" y="619330"/>
                    </a:lnTo>
                    <a:cubicBezTo>
                      <a:pt x="38530" y="710484"/>
                      <a:pt x="118314" y="796738"/>
                      <a:pt x="228570" y="811718"/>
                    </a:cubicBezTo>
                    <a:lnTo>
                      <a:pt x="684180" y="873500"/>
                    </a:lnTo>
                    <a:cubicBezTo>
                      <a:pt x="794524" y="888465"/>
                      <a:pt x="894306" y="826551"/>
                      <a:pt x="906673" y="735382"/>
                    </a:cubicBezTo>
                    <a:lnTo>
                      <a:pt x="964700" y="307252"/>
                    </a:lnTo>
                    <a:cubicBezTo>
                      <a:pt x="977126" y="216054"/>
                      <a:pt x="897372" y="129829"/>
                      <a:pt x="787086" y="114820"/>
                    </a:cubicBezTo>
                    <a:close/>
                  </a:path>
                </a:pathLst>
              </a:custGeom>
              <a:solidFill>
                <a:srgbClr val="939598"/>
              </a:solidFill>
              <a:ln w="1466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52" name="任意多边形: 形状 31"/>
              <p:cNvSpPr/>
              <p:nvPr/>
            </p:nvSpPr>
            <p:spPr>
              <a:xfrm rot="14285066">
                <a:off x="8030178" y="-780775"/>
                <a:ext cx="2410361" cy="1916805"/>
              </a:xfrm>
              <a:custGeom>
                <a:avLst/>
                <a:gdLst>
                  <a:gd name="connsiteX0" fmla="*/ 2237672 w 2410361"/>
                  <a:gd name="connsiteY0" fmla="*/ 1736739 h 1916805"/>
                  <a:gd name="connsiteX1" fmla="*/ 2003279 w 2410361"/>
                  <a:gd name="connsiteY1" fmla="*/ 1915262 h 1916805"/>
                  <a:gd name="connsiteX2" fmla="*/ 2003206 w 2410361"/>
                  <a:gd name="connsiteY2" fmla="*/ 1915247 h 1916805"/>
                  <a:gd name="connsiteX3" fmla="*/ 179447 w 2410361"/>
                  <a:gd name="connsiteY3" fmla="*/ 1667885 h 1916805"/>
                  <a:gd name="connsiteX4" fmla="*/ 1027 w 2410361"/>
                  <a:gd name="connsiteY4" fmla="*/ 1433434 h 1916805"/>
                  <a:gd name="connsiteX5" fmla="*/ 170923 w 2410361"/>
                  <a:gd name="connsiteY5" fmla="*/ 180691 h 1916805"/>
                  <a:gd name="connsiteX6" fmla="*/ 405330 w 2410361"/>
                  <a:gd name="connsiteY6" fmla="*/ 2271 h 1916805"/>
                  <a:gd name="connsiteX7" fmla="*/ 2229147 w 2410361"/>
                  <a:gd name="connsiteY7" fmla="*/ 249677 h 1916805"/>
                  <a:gd name="connsiteX8" fmla="*/ 2407567 w 2410361"/>
                  <a:gd name="connsiteY8" fmla="*/ 484040 h 191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10361" h="1916805">
                    <a:moveTo>
                      <a:pt x="2237672" y="1736739"/>
                    </a:moveTo>
                    <a:cubicBezTo>
                      <a:pt x="2222237" y="1850766"/>
                      <a:pt x="2117306" y="1930681"/>
                      <a:pt x="2003279" y="1915262"/>
                    </a:cubicBezTo>
                    <a:cubicBezTo>
                      <a:pt x="2003249" y="1915247"/>
                      <a:pt x="2003235" y="1915247"/>
                      <a:pt x="2003206" y="1915247"/>
                    </a:cubicBezTo>
                    <a:lnTo>
                      <a:pt x="179447" y="1667885"/>
                    </a:lnTo>
                    <a:cubicBezTo>
                      <a:pt x="65435" y="1652407"/>
                      <a:pt x="-14437" y="1547444"/>
                      <a:pt x="1027" y="1433434"/>
                    </a:cubicBezTo>
                    <a:lnTo>
                      <a:pt x="170923" y="180691"/>
                    </a:lnTo>
                    <a:cubicBezTo>
                      <a:pt x="186401" y="66702"/>
                      <a:pt x="291332" y="-13171"/>
                      <a:pt x="405330" y="2271"/>
                    </a:cubicBezTo>
                    <a:lnTo>
                      <a:pt x="2229147" y="249677"/>
                    </a:lnTo>
                    <a:cubicBezTo>
                      <a:pt x="2343115" y="265154"/>
                      <a:pt x="2422988" y="370061"/>
                      <a:pt x="2407567" y="4840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66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53" name="任意多边形: 形状 32"/>
              <p:cNvSpPr/>
              <p:nvPr/>
            </p:nvSpPr>
            <p:spPr>
              <a:xfrm rot="14285066">
                <a:off x="8004952" y="-805975"/>
                <a:ext cx="2460823" cy="1967228"/>
              </a:xfrm>
              <a:custGeom>
                <a:avLst/>
                <a:gdLst>
                  <a:gd name="connsiteX0" fmla="*/ 2025061 w 2460823"/>
                  <a:gd name="connsiteY0" fmla="*/ 1965461 h 1967228"/>
                  <a:gd name="connsiteX1" fmla="*/ 201302 w 2460823"/>
                  <a:gd name="connsiteY1" fmla="*/ 1718099 h 1967228"/>
                  <a:gd name="connsiteX2" fmla="*/ 1256 w 2460823"/>
                  <a:gd name="connsiteY2" fmla="*/ 1455273 h 1967228"/>
                  <a:gd name="connsiteX3" fmla="*/ 171167 w 2460823"/>
                  <a:gd name="connsiteY3" fmla="*/ 202545 h 1967228"/>
                  <a:gd name="connsiteX4" fmla="*/ 433963 w 2460823"/>
                  <a:gd name="connsiteY4" fmla="*/ 2499 h 1967228"/>
                  <a:gd name="connsiteX5" fmla="*/ 2257707 w 2460823"/>
                  <a:gd name="connsiteY5" fmla="*/ 249817 h 1967228"/>
                  <a:gd name="connsiteX6" fmla="*/ 2457798 w 2460823"/>
                  <a:gd name="connsiteY6" fmla="*/ 512643 h 1967228"/>
                  <a:gd name="connsiteX7" fmla="*/ 2287930 w 2460823"/>
                  <a:gd name="connsiteY7" fmla="*/ 1765385 h 1967228"/>
                  <a:gd name="connsiteX8" fmla="*/ 2025061 w 2460823"/>
                  <a:gd name="connsiteY8" fmla="*/ 1965461 h 1967228"/>
                  <a:gd name="connsiteX9" fmla="*/ 427185 w 2460823"/>
                  <a:gd name="connsiteY9" fmla="*/ 52485 h 1967228"/>
                  <a:gd name="connsiteX10" fmla="*/ 221211 w 2460823"/>
                  <a:gd name="connsiteY10" fmla="*/ 209324 h 1967228"/>
                  <a:gd name="connsiteX11" fmla="*/ 51344 w 2460823"/>
                  <a:gd name="connsiteY11" fmla="*/ 1462052 h 1967228"/>
                  <a:gd name="connsiteX12" fmla="*/ 208124 w 2460823"/>
                  <a:gd name="connsiteY12" fmla="*/ 1668084 h 1967228"/>
                  <a:gd name="connsiteX13" fmla="*/ 2031941 w 2460823"/>
                  <a:gd name="connsiteY13" fmla="*/ 1915446 h 1967228"/>
                  <a:gd name="connsiteX14" fmla="*/ 2237945 w 2460823"/>
                  <a:gd name="connsiteY14" fmla="*/ 1758593 h 1967228"/>
                  <a:gd name="connsiteX15" fmla="*/ 2407738 w 2460823"/>
                  <a:gd name="connsiteY15" fmla="*/ 505894 h 1967228"/>
                  <a:gd name="connsiteX16" fmla="*/ 2250973 w 2460823"/>
                  <a:gd name="connsiteY16" fmla="*/ 299862 h 196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0823" h="1967228">
                    <a:moveTo>
                      <a:pt x="2025061" y="1965461"/>
                    </a:moveTo>
                    <a:lnTo>
                      <a:pt x="201302" y="1718099"/>
                    </a:lnTo>
                    <a:cubicBezTo>
                      <a:pt x="73660" y="1700816"/>
                      <a:pt x="-16086" y="1582901"/>
                      <a:pt x="1256" y="1455273"/>
                    </a:cubicBezTo>
                    <a:lnTo>
                      <a:pt x="171167" y="202545"/>
                    </a:lnTo>
                    <a:cubicBezTo>
                      <a:pt x="188464" y="74903"/>
                      <a:pt x="306350" y="-14813"/>
                      <a:pt x="433963" y="2499"/>
                    </a:cubicBezTo>
                    <a:lnTo>
                      <a:pt x="2257707" y="249817"/>
                    </a:lnTo>
                    <a:cubicBezTo>
                      <a:pt x="2385349" y="267115"/>
                      <a:pt x="2475110" y="385000"/>
                      <a:pt x="2457798" y="512643"/>
                    </a:cubicBezTo>
                    <a:lnTo>
                      <a:pt x="2287930" y="1765385"/>
                    </a:lnTo>
                    <a:cubicBezTo>
                      <a:pt x="2270589" y="1893028"/>
                      <a:pt x="2152703" y="1982729"/>
                      <a:pt x="2025061" y="1965461"/>
                    </a:cubicBezTo>
                    <a:close/>
                    <a:moveTo>
                      <a:pt x="427185" y="52485"/>
                    </a:moveTo>
                    <a:cubicBezTo>
                      <a:pt x="327052" y="39108"/>
                      <a:pt x="234944" y="109235"/>
                      <a:pt x="221211" y="209324"/>
                    </a:cubicBezTo>
                    <a:lnTo>
                      <a:pt x="51344" y="1462052"/>
                    </a:lnTo>
                    <a:cubicBezTo>
                      <a:pt x="37759" y="1562082"/>
                      <a:pt x="108108" y="1654454"/>
                      <a:pt x="208124" y="1668084"/>
                    </a:cubicBezTo>
                    <a:lnTo>
                      <a:pt x="2031941" y="1915446"/>
                    </a:lnTo>
                    <a:cubicBezTo>
                      <a:pt x="2132104" y="1928900"/>
                      <a:pt x="2224270" y="1858726"/>
                      <a:pt x="2237945" y="1758593"/>
                    </a:cubicBezTo>
                    <a:lnTo>
                      <a:pt x="2407738" y="505894"/>
                    </a:lnTo>
                    <a:cubicBezTo>
                      <a:pt x="2421368" y="405819"/>
                      <a:pt x="2350974" y="313418"/>
                      <a:pt x="2250973" y="299862"/>
                    </a:cubicBezTo>
                    <a:close/>
                  </a:path>
                </a:pathLst>
              </a:custGeom>
              <a:solidFill>
                <a:srgbClr val="939598"/>
              </a:solidFill>
              <a:ln w="1466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54" name="任意多边形: 形状 33"/>
              <p:cNvSpPr/>
              <p:nvPr/>
            </p:nvSpPr>
            <p:spPr>
              <a:xfrm rot="14285066">
                <a:off x="8916409" y="-239062"/>
                <a:ext cx="1844248" cy="291410"/>
              </a:xfrm>
              <a:custGeom>
                <a:avLst/>
                <a:gdLst>
                  <a:gd name="connsiteX0" fmla="*/ 1843136 w 1844248"/>
                  <a:gd name="connsiteY0" fmla="*/ 271092 h 291410"/>
                  <a:gd name="connsiteX1" fmla="*/ 1822742 w 1844248"/>
                  <a:gd name="connsiteY1" fmla="*/ 244213 h 291410"/>
                  <a:gd name="connsiteX2" fmla="*/ 1822699 w 1844248"/>
                  <a:gd name="connsiteY2" fmla="*/ 244213 h 291410"/>
                  <a:gd name="connsiteX3" fmla="*/ 26155 w 1844248"/>
                  <a:gd name="connsiteY3" fmla="*/ 578 h 291410"/>
                  <a:gd name="connsiteX4" fmla="*/ -664 w 1844248"/>
                  <a:gd name="connsiteY4" fmla="*/ 21014 h 291410"/>
                  <a:gd name="connsiteX5" fmla="*/ -664 w 1844248"/>
                  <a:gd name="connsiteY5" fmla="*/ 21030 h 291410"/>
                  <a:gd name="connsiteX6" fmla="*/ -664 w 1844248"/>
                  <a:gd name="connsiteY6" fmla="*/ 21030 h 291410"/>
                  <a:gd name="connsiteX7" fmla="*/ 19671 w 1844248"/>
                  <a:gd name="connsiteY7" fmla="*/ 47869 h 291410"/>
                  <a:gd name="connsiteX8" fmla="*/ 19744 w 1844248"/>
                  <a:gd name="connsiteY8" fmla="*/ 47879 h 291410"/>
                  <a:gd name="connsiteX9" fmla="*/ 1816316 w 1844248"/>
                  <a:gd name="connsiteY9" fmla="*/ 291558 h 291410"/>
                  <a:gd name="connsiteX10" fmla="*/ 1843121 w 1844248"/>
                  <a:gd name="connsiteY10" fmla="*/ 271077 h 291410"/>
                  <a:gd name="connsiteX11" fmla="*/ 1843136 w 1844248"/>
                  <a:gd name="connsiteY11" fmla="*/ 271018 h 29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44248" h="291410">
                    <a:moveTo>
                      <a:pt x="1843136" y="271092"/>
                    </a:moveTo>
                    <a:cubicBezTo>
                      <a:pt x="1844926" y="258034"/>
                      <a:pt x="1835786" y="246003"/>
                      <a:pt x="1822742" y="244213"/>
                    </a:cubicBezTo>
                    <a:cubicBezTo>
                      <a:pt x="1822728" y="244213"/>
                      <a:pt x="1822713" y="244213"/>
                      <a:pt x="1822699" y="244213"/>
                    </a:cubicBezTo>
                    <a:lnTo>
                      <a:pt x="26155" y="578"/>
                    </a:lnTo>
                    <a:cubicBezTo>
                      <a:pt x="13113" y="-1184"/>
                      <a:pt x="1097" y="7965"/>
                      <a:pt x="-664" y="21014"/>
                    </a:cubicBezTo>
                    <a:cubicBezTo>
                      <a:pt x="-664" y="21020"/>
                      <a:pt x="-664" y="21024"/>
                      <a:pt x="-664" y="21030"/>
                    </a:cubicBezTo>
                    <a:lnTo>
                      <a:pt x="-664" y="21030"/>
                    </a:lnTo>
                    <a:cubicBezTo>
                      <a:pt x="-2454" y="34058"/>
                      <a:pt x="6643" y="46074"/>
                      <a:pt x="19671" y="47869"/>
                    </a:cubicBezTo>
                    <a:cubicBezTo>
                      <a:pt x="19700" y="47873"/>
                      <a:pt x="19715" y="47876"/>
                      <a:pt x="19744" y="47879"/>
                    </a:cubicBezTo>
                    <a:lnTo>
                      <a:pt x="1816316" y="291558"/>
                    </a:lnTo>
                    <a:cubicBezTo>
                      <a:pt x="1829374" y="293304"/>
                      <a:pt x="1841376" y="284135"/>
                      <a:pt x="1843121" y="271077"/>
                    </a:cubicBezTo>
                    <a:cubicBezTo>
                      <a:pt x="1843136" y="271062"/>
                      <a:pt x="1843136" y="271033"/>
                      <a:pt x="1843136" y="271018"/>
                    </a:cubicBezTo>
                    <a:close/>
                  </a:path>
                </a:pathLst>
              </a:custGeom>
              <a:solidFill>
                <a:srgbClr val="EAE9EC"/>
              </a:solidFill>
              <a:ln w="1466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55" name="任意多边形: 形状 34"/>
              <p:cNvSpPr/>
              <p:nvPr/>
            </p:nvSpPr>
            <p:spPr>
              <a:xfrm rot="14285066">
                <a:off x="8715383" y="-148699"/>
                <a:ext cx="1844229" cy="291382"/>
              </a:xfrm>
              <a:custGeom>
                <a:avLst/>
                <a:gdLst>
                  <a:gd name="connsiteX0" fmla="*/ 1843114 w 1844229"/>
                  <a:gd name="connsiteY0" fmla="*/ 271145 h 291382"/>
                  <a:gd name="connsiteX1" fmla="*/ 1822720 w 1844229"/>
                  <a:gd name="connsiteY1" fmla="*/ 244223 h 291382"/>
                  <a:gd name="connsiteX2" fmla="*/ 26178 w 1844229"/>
                  <a:gd name="connsiteY2" fmla="*/ 588 h 291382"/>
                  <a:gd name="connsiteX3" fmla="*/ -657 w 1844229"/>
                  <a:gd name="connsiteY3" fmla="*/ 20903 h 291382"/>
                  <a:gd name="connsiteX4" fmla="*/ -671 w 1844229"/>
                  <a:gd name="connsiteY4" fmla="*/ 21040 h 291382"/>
                  <a:gd name="connsiteX5" fmla="*/ -671 w 1844229"/>
                  <a:gd name="connsiteY5" fmla="*/ 21040 h 291382"/>
                  <a:gd name="connsiteX6" fmla="*/ 19737 w 1844229"/>
                  <a:gd name="connsiteY6" fmla="*/ 47822 h 291382"/>
                  <a:gd name="connsiteX7" fmla="*/ 19795 w 1844229"/>
                  <a:gd name="connsiteY7" fmla="*/ 47830 h 291382"/>
                  <a:gd name="connsiteX8" fmla="*/ 1816265 w 1844229"/>
                  <a:gd name="connsiteY8" fmla="*/ 291524 h 291382"/>
                  <a:gd name="connsiteX9" fmla="*/ 1843114 w 1844229"/>
                  <a:gd name="connsiteY9" fmla="*/ 271145 h 29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44229" h="291382">
                    <a:moveTo>
                      <a:pt x="1843114" y="271145"/>
                    </a:moveTo>
                    <a:cubicBezTo>
                      <a:pt x="1844918" y="258080"/>
                      <a:pt x="1835778" y="246027"/>
                      <a:pt x="1822720" y="244223"/>
                    </a:cubicBezTo>
                    <a:lnTo>
                      <a:pt x="26178" y="588"/>
                    </a:lnTo>
                    <a:cubicBezTo>
                      <a:pt x="13164" y="-1211"/>
                      <a:pt x="1148" y="7885"/>
                      <a:pt x="-657" y="20903"/>
                    </a:cubicBezTo>
                    <a:cubicBezTo>
                      <a:pt x="-657" y="20949"/>
                      <a:pt x="-671" y="20994"/>
                      <a:pt x="-671" y="21040"/>
                    </a:cubicBezTo>
                    <a:lnTo>
                      <a:pt x="-671" y="21040"/>
                    </a:lnTo>
                    <a:cubicBezTo>
                      <a:pt x="-2432" y="34072"/>
                      <a:pt x="6708" y="46063"/>
                      <a:pt x="19737" y="47822"/>
                    </a:cubicBezTo>
                    <a:cubicBezTo>
                      <a:pt x="19766" y="47825"/>
                      <a:pt x="19781" y="47827"/>
                      <a:pt x="19795" y="47830"/>
                    </a:cubicBezTo>
                    <a:lnTo>
                      <a:pt x="1816265" y="291524"/>
                    </a:lnTo>
                    <a:cubicBezTo>
                      <a:pt x="1829307" y="293290"/>
                      <a:pt x="1841309" y="284176"/>
                      <a:pt x="1843114" y="271145"/>
                    </a:cubicBezTo>
                    <a:close/>
                  </a:path>
                </a:pathLst>
              </a:custGeom>
              <a:solidFill>
                <a:srgbClr val="EAE9EC"/>
              </a:solidFill>
              <a:ln w="1466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56" name="任意多边形: 形状 35"/>
              <p:cNvSpPr/>
              <p:nvPr/>
            </p:nvSpPr>
            <p:spPr>
              <a:xfrm rot="14285066">
                <a:off x="8514271" y="-58441"/>
                <a:ext cx="1844323" cy="291386"/>
              </a:xfrm>
              <a:custGeom>
                <a:avLst/>
                <a:gdLst>
                  <a:gd name="connsiteX0" fmla="*/ 1843232 w 1844323"/>
                  <a:gd name="connsiteY0" fmla="*/ 271061 h 291386"/>
                  <a:gd name="connsiteX1" fmla="*/ 1822692 w 1844323"/>
                  <a:gd name="connsiteY1" fmla="*/ 244227 h 291386"/>
                  <a:gd name="connsiteX2" fmla="*/ 26194 w 1844323"/>
                  <a:gd name="connsiteY2" fmla="*/ 592 h 291386"/>
                  <a:gd name="connsiteX3" fmla="*/ -626 w 1844323"/>
                  <a:gd name="connsiteY3" fmla="*/ 20846 h 291386"/>
                  <a:gd name="connsiteX4" fmla="*/ -655 w 1844323"/>
                  <a:gd name="connsiteY4" fmla="*/ 21015 h 291386"/>
                  <a:gd name="connsiteX5" fmla="*/ -655 w 1844323"/>
                  <a:gd name="connsiteY5" fmla="*/ 21015 h 291386"/>
                  <a:gd name="connsiteX6" fmla="*/ 19503 w 1844323"/>
                  <a:gd name="connsiteY6" fmla="*/ 47777 h 291386"/>
                  <a:gd name="connsiteX7" fmla="*/ 19709 w 1844323"/>
                  <a:gd name="connsiteY7" fmla="*/ 47805 h 291386"/>
                  <a:gd name="connsiteX8" fmla="*/ 1816281 w 1844323"/>
                  <a:gd name="connsiteY8" fmla="*/ 291543 h 291386"/>
                  <a:gd name="connsiteX9" fmla="*/ 1843232 w 1844323"/>
                  <a:gd name="connsiteY9" fmla="*/ 271003 h 291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44323" h="291386">
                    <a:moveTo>
                      <a:pt x="1843232" y="271061"/>
                    </a:moveTo>
                    <a:cubicBezTo>
                      <a:pt x="1844934" y="257989"/>
                      <a:pt x="1835750" y="245998"/>
                      <a:pt x="1822692" y="244227"/>
                    </a:cubicBezTo>
                    <a:lnTo>
                      <a:pt x="26194" y="592"/>
                    </a:lnTo>
                    <a:cubicBezTo>
                      <a:pt x="13194" y="-1223"/>
                      <a:pt x="1179" y="7844"/>
                      <a:pt x="-626" y="20846"/>
                    </a:cubicBezTo>
                    <a:cubicBezTo>
                      <a:pt x="-641" y="20902"/>
                      <a:pt x="-641" y="20957"/>
                      <a:pt x="-655" y="21015"/>
                    </a:cubicBezTo>
                    <a:lnTo>
                      <a:pt x="-655" y="21015"/>
                    </a:lnTo>
                    <a:cubicBezTo>
                      <a:pt x="-2475" y="33974"/>
                      <a:pt x="6548" y="45956"/>
                      <a:pt x="19503" y="47777"/>
                    </a:cubicBezTo>
                    <a:cubicBezTo>
                      <a:pt x="19577" y="47787"/>
                      <a:pt x="19635" y="47796"/>
                      <a:pt x="19709" y="47805"/>
                    </a:cubicBezTo>
                    <a:lnTo>
                      <a:pt x="1816281" y="291543"/>
                    </a:lnTo>
                    <a:cubicBezTo>
                      <a:pt x="1829382" y="293248"/>
                      <a:pt x="1841398" y="284082"/>
                      <a:pt x="1843232" y="271003"/>
                    </a:cubicBezTo>
                    <a:close/>
                  </a:path>
                </a:pathLst>
              </a:custGeom>
              <a:solidFill>
                <a:srgbClr val="EAE9EC"/>
              </a:solidFill>
              <a:ln w="1466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57" name="任意多边形: 形状 36"/>
              <p:cNvSpPr/>
              <p:nvPr/>
            </p:nvSpPr>
            <p:spPr>
              <a:xfrm rot="14285066">
                <a:off x="8313260" y="31916"/>
                <a:ext cx="1844191" cy="291398"/>
              </a:xfrm>
              <a:custGeom>
                <a:avLst/>
                <a:gdLst>
                  <a:gd name="connsiteX0" fmla="*/ 1843086 w 1844191"/>
                  <a:gd name="connsiteY0" fmla="*/ 271105 h 291398"/>
                  <a:gd name="connsiteX1" fmla="*/ 1822620 w 1844191"/>
                  <a:gd name="connsiteY1" fmla="*/ 244227 h 291398"/>
                  <a:gd name="connsiteX2" fmla="*/ 26165 w 1844191"/>
                  <a:gd name="connsiteY2" fmla="*/ 577 h 291398"/>
                  <a:gd name="connsiteX3" fmla="*/ -670 w 1844191"/>
                  <a:gd name="connsiteY3" fmla="*/ 21051 h 291398"/>
                  <a:gd name="connsiteX4" fmla="*/ -684 w 1844191"/>
                  <a:gd name="connsiteY4" fmla="*/ 21117 h 291398"/>
                  <a:gd name="connsiteX5" fmla="*/ -684 w 1844191"/>
                  <a:gd name="connsiteY5" fmla="*/ 21117 h 291398"/>
                  <a:gd name="connsiteX6" fmla="*/ 19753 w 1844191"/>
                  <a:gd name="connsiteY6" fmla="*/ 47878 h 291398"/>
                  <a:gd name="connsiteX7" fmla="*/ 1816296 w 1844191"/>
                  <a:gd name="connsiteY7" fmla="*/ 291542 h 291398"/>
                  <a:gd name="connsiteX8" fmla="*/ 1843086 w 1844191"/>
                  <a:gd name="connsiteY8" fmla="*/ 271134 h 291398"/>
                  <a:gd name="connsiteX9" fmla="*/ 1843086 w 1844191"/>
                  <a:gd name="connsiteY9" fmla="*/ 271105 h 291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44191" h="291398">
                    <a:moveTo>
                      <a:pt x="1843086" y="271105"/>
                    </a:moveTo>
                    <a:cubicBezTo>
                      <a:pt x="1844847" y="258032"/>
                      <a:pt x="1835691" y="246003"/>
                      <a:pt x="1822620" y="244227"/>
                    </a:cubicBezTo>
                    <a:lnTo>
                      <a:pt x="26165" y="577"/>
                    </a:lnTo>
                    <a:cubicBezTo>
                      <a:pt x="13092" y="-1181"/>
                      <a:pt x="1076" y="7986"/>
                      <a:pt x="-670" y="21051"/>
                    </a:cubicBezTo>
                    <a:cubicBezTo>
                      <a:pt x="-684" y="21073"/>
                      <a:pt x="-684" y="21095"/>
                      <a:pt x="-684" y="21117"/>
                    </a:cubicBezTo>
                    <a:lnTo>
                      <a:pt x="-684" y="21117"/>
                    </a:lnTo>
                    <a:cubicBezTo>
                      <a:pt x="-2386" y="34139"/>
                      <a:pt x="6739" y="46092"/>
                      <a:pt x="19753" y="47878"/>
                    </a:cubicBezTo>
                    <a:lnTo>
                      <a:pt x="1816296" y="291542"/>
                    </a:lnTo>
                    <a:cubicBezTo>
                      <a:pt x="1829324" y="293303"/>
                      <a:pt x="1841326" y="284167"/>
                      <a:pt x="1843086" y="271134"/>
                    </a:cubicBezTo>
                    <a:cubicBezTo>
                      <a:pt x="1843086" y="271124"/>
                      <a:pt x="1843086" y="271115"/>
                      <a:pt x="1843086" y="271105"/>
                    </a:cubicBezTo>
                    <a:close/>
                  </a:path>
                </a:pathLst>
              </a:custGeom>
              <a:solidFill>
                <a:srgbClr val="EAE9EC"/>
              </a:solidFill>
              <a:ln w="1466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58" name="任意多边形: 形状 37"/>
              <p:cNvSpPr/>
              <p:nvPr/>
            </p:nvSpPr>
            <p:spPr>
              <a:xfrm rot="14285066">
                <a:off x="8112179" y="122271"/>
                <a:ext cx="1844237" cy="291404"/>
              </a:xfrm>
              <a:custGeom>
                <a:avLst/>
                <a:gdLst>
                  <a:gd name="connsiteX0" fmla="*/ 1843121 w 1844237"/>
                  <a:gd name="connsiteY0" fmla="*/ 271082 h 291404"/>
                  <a:gd name="connsiteX1" fmla="*/ 1822787 w 1844237"/>
                  <a:gd name="connsiteY1" fmla="*/ 244238 h 291404"/>
                  <a:gd name="connsiteX2" fmla="*/ 1822757 w 1844237"/>
                  <a:gd name="connsiteY2" fmla="*/ 244233 h 291404"/>
                  <a:gd name="connsiteX3" fmla="*/ 26155 w 1844237"/>
                  <a:gd name="connsiteY3" fmla="*/ 583 h 291404"/>
                  <a:gd name="connsiteX4" fmla="*/ -650 w 1844237"/>
                  <a:gd name="connsiteY4" fmla="*/ 20934 h 291404"/>
                  <a:gd name="connsiteX5" fmla="*/ -664 w 1844237"/>
                  <a:gd name="connsiteY5" fmla="*/ 21050 h 291404"/>
                  <a:gd name="connsiteX6" fmla="*/ -664 w 1844237"/>
                  <a:gd name="connsiteY6" fmla="*/ 21050 h 291404"/>
                  <a:gd name="connsiteX7" fmla="*/ 19685 w 1844237"/>
                  <a:gd name="connsiteY7" fmla="*/ 47877 h 291404"/>
                  <a:gd name="connsiteX8" fmla="*/ 19744 w 1844237"/>
                  <a:gd name="connsiteY8" fmla="*/ 47884 h 291404"/>
                  <a:gd name="connsiteX9" fmla="*/ 1816346 w 1844237"/>
                  <a:gd name="connsiteY9" fmla="*/ 291549 h 291404"/>
                  <a:gd name="connsiteX10" fmla="*/ 1843106 w 1844237"/>
                  <a:gd name="connsiteY10" fmla="*/ 271148 h 291404"/>
                  <a:gd name="connsiteX11" fmla="*/ 1843121 w 1844237"/>
                  <a:gd name="connsiteY11" fmla="*/ 271082 h 291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44237" h="291404">
                    <a:moveTo>
                      <a:pt x="1843121" y="271082"/>
                    </a:moveTo>
                    <a:cubicBezTo>
                      <a:pt x="1844926" y="258056"/>
                      <a:pt x="1835815" y="246037"/>
                      <a:pt x="1822787" y="244238"/>
                    </a:cubicBezTo>
                    <a:cubicBezTo>
                      <a:pt x="1822771" y="244236"/>
                      <a:pt x="1822771" y="244235"/>
                      <a:pt x="1822757" y="244233"/>
                    </a:cubicBezTo>
                    <a:lnTo>
                      <a:pt x="26155" y="583"/>
                    </a:lnTo>
                    <a:cubicBezTo>
                      <a:pt x="13127" y="-1199"/>
                      <a:pt x="1126" y="7913"/>
                      <a:pt x="-650" y="20934"/>
                    </a:cubicBezTo>
                    <a:cubicBezTo>
                      <a:pt x="-650" y="20972"/>
                      <a:pt x="-664" y="21012"/>
                      <a:pt x="-664" y="21050"/>
                    </a:cubicBezTo>
                    <a:lnTo>
                      <a:pt x="-664" y="21050"/>
                    </a:lnTo>
                    <a:cubicBezTo>
                      <a:pt x="-2454" y="34079"/>
                      <a:pt x="6657" y="46090"/>
                      <a:pt x="19685" y="47877"/>
                    </a:cubicBezTo>
                    <a:cubicBezTo>
                      <a:pt x="19715" y="47880"/>
                      <a:pt x="19729" y="47881"/>
                      <a:pt x="19744" y="47884"/>
                    </a:cubicBezTo>
                    <a:lnTo>
                      <a:pt x="1816346" y="291549"/>
                    </a:lnTo>
                    <a:cubicBezTo>
                      <a:pt x="1829374" y="293307"/>
                      <a:pt x="1841360" y="284174"/>
                      <a:pt x="1843106" y="271148"/>
                    </a:cubicBezTo>
                    <a:cubicBezTo>
                      <a:pt x="1843121" y="271126"/>
                      <a:pt x="1843121" y="271104"/>
                      <a:pt x="1843121" y="271082"/>
                    </a:cubicBezTo>
                    <a:close/>
                  </a:path>
                </a:pathLst>
              </a:custGeom>
              <a:solidFill>
                <a:srgbClr val="EAE9EC"/>
              </a:solidFill>
              <a:ln w="1466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59" name="任意多边形: 形状 38"/>
              <p:cNvSpPr/>
              <p:nvPr/>
            </p:nvSpPr>
            <p:spPr>
              <a:xfrm rot="14285066">
                <a:off x="7911124" y="212613"/>
                <a:ext cx="1844262" cy="291339"/>
              </a:xfrm>
              <a:custGeom>
                <a:avLst/>
                <a:gdLst>
                  <a:gd name="connsiteX0" fmla="*/ 1843157 w 1844262"/>
                  <a:gd name="connsiteY0" fmla="*/ 271014 h 291339"/>
                  <a:gd name="connsiteX1" fmla="*/ 1822734 w 1844262"/>
                  <a:gd name="connsiteY1" fmla="*/ 244238 h 291339"/>
                  <a:gd name="connsiteX2" fmla="*/ 26162 w 1844262"/>
                  <a:gd name="connsiteY2" fmla="*/ 588 h 291339"/>
                  <a:gd name="connsiteX3" fmla="*/ -657 w 1844262"/>
                  <a:gd name="connsiteY3" fmla="*/ 20884 h 291339"/>
                  <a:gd name="connsiteX4" fmla="*/ -672 w 1844262"/>
                  <a:gd name="connsiteY4" fmla="*/ 20982 h 291339"/>
                  <a:gd name="connsiteX5" fmla="*/ -672 w 1844262"/>
                  <a:gd name="connsiteY5" fmla="*/ 20982 h 291339"/>
                  <a:gd name="connsiteX6" fmla="*/ 19795 w 1844262"/>
                  <a:gd name="connsiteY6" fmla="*/ 47801 h 291339"/>
                  <a:gd name="connsiteX7" fmla="*/ 1816279 w 1844262"/>
                  <a:gd name="connsiteY7" fmla="*/ 291481 h 291339"/>
                  <a:gd name="connsiteX8" fmla="*/ 1843157 w 1844262"/>
                  <a:gd name="connsiteY8" fmla="*/ 271020 h 291339"/>
                  <a:gd name="connsiteX9" fmla="*/ 1843157 w 1844262"/>
                  <a:gd name="connsiteY9" fmla="*/ 271014 h 291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44262" h="291339">
                    <a:moveTo>
                      <a:pt x="1843157" y="271014"/>
                    </a:moveTo>
                    <a:cubicBezTo>
                      <a:pt x="1844918" y="257981"/>
                      <a:pt x="1835763" y="245993"/>
                      <a:pt x="1822734" y="244238"/>
                    </a:cubicBezTo>
                    <a:lnTo>
                      <a:pt x="26162" y="588"/>
                    </a:lnTo>
                    <a:cubicBezTo>
                      <a:pt x="13148" y="-1213"/>
                      <a:pt x="1147" y="7873"/>
                      <a:pt x="-657" y="20884"/>
                    </a:cubicBezTo>
                    <a:cubicBezTo>
                      <a:pt x="-657" y="20916"/>
                      <a:pt x="-672" y="20950"/>
                      <a:pt x="-672" y="20982"/>
                    </a:cubicBezTo>
                    <a:lnTo>
                      <a:pt x="-672" y="20982"/>
                    </a:lnTo>
                    <a:cubicBezTo>
                      <a:pt x="-2433" y="34039"/>
                      <a:pt x="6737" y="46047"/>
                      <a:pt x="19795" y="47801"/>
                    </a:cubicBezTo>
                    <a:lnTo>
                      <a:pt x="1816279" y="291481"/>
                    </a:lnTo>
                    <a:cubicBezTo>
                      <a:pt x="1829351" y="293253"/>
                      <a:pt x="1841382" y="284092"/>
                      <a:pt x="1843157" y="271020"/>
                    </a:cubicBezTo>
                    <a:cubicBezTo>
                      <a:pt x="1843157" y="271018"/>
                      <a:pt x="1843157" y="271017"/>
                      <a:pt x="1843157" y="271014"/>
                    </a:cubicBezTo>
                    <a:close/>
                  </a:path>
                </a:pathLst>
              </a:custGeom>
              <a:solidFill>
                <a:srgbClr val="EAE9EC"/>
              </a:solidFill>
              <a:ln w="1466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60" name="任意多边形: 形状 39"/>
              <p:cNvSpPr/>
              <p:nvPr/>
            </p:nvSpPr>
            <p:spPr>
              <a:xfrm rot="14285066">
                <a:off x="7709970" y="303013"/>
                <a:ext cx="1844312" cy="291259"/>
              </a:xfrm>
              <a:custGeom>
                <a:avLst/>
                <a:gdLst>
                  <a:gd name="connsiteX0" fmla="*/ 1843203 w 1844312"/>
                  <a:gd name="connsiteY0" fmla="*/ 271083 h 291259"/>
                  <a:gd name="connsiteX1" fmla="*/ 1822766 w 1844312"/>
                  <a:gd name="connsiteY1" fmla="*/ 244209 h 291259"/>
                  <a:gd name="connsiteX2" fmla="*/ 1822736 w 1844312"/>
                  <a:gd name="connsiteY2" fmla="*/ 244205 h 291259"/>
                  <a:gd name="connsiteX3" fmla="*/ 26194 w 1844312"/>
                  <a:gd name="connsiteY3" fmla="*/ 584 h 291259"/>
                  <a:gd name="connsiteX4" fmla="*/ -684 w 1844312"/>
                  <a:gd name="connsiteY4" fmla="*/ 20984 h 291259"/>
                  <a:gd name="connsiteX5" fmla="*/ -684 w 1844312"/>
                  <a:gd name="connsiteY5" fmla="*/ 21036 h 291259"/>
                  <a:gd name="connsiteX6" fmla="*/ -684 w 1844312"/>
                  <a:gd name="connsiteY6" fmla="*/ 21036 h 291259"/>
                  <a:gd name="connsiteX7" fmla="*/ 19753 w 1844312"/>
                  <a:gd name="connsiteY7" fmla="*/ 47841 h 291259"/>
                  <a:gd name="connsiteX8" fmla="*/ 1816325 w 1844312"/>
                  <a:gd name="connsiteY8" fmla="*/ 291388 h 291259"/>
                  <a:gd name="connsiteX9" fmla="*/ 1843203 w 1844312"/>
                  <a:gd name="connsiteY9" fmla="*/ 271098 h 291259"/>
                  <a:gd name="connsiteX10" fmla="*/ 1843203 w 1844312"/>
                  <a:gd name="connsiteY10" fmla="*/ 271083 h 29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44312" h="291259">
                    <a:moveTo>
                      <a:pt x="1843203" y="271083"/>
                    </a:moveTo>
                    <a:cubicBezTo>
                      <a:pt x="1844979" y="258021"/>
                      <a:pt x="1835838" y="245989"/>
                      <a:pt x="1822766" y="244209"/>
                    </a:cubicBezTo>
                    <a:cubicBezTo>
                      <a:pt x="1822766" y="244208"/>
                      <a:pt x="1822751" y="244206"/>
                      <a:pt x="1822736" y="244205"/>
                    </a:cubicBezTo>
                    <a:lnTo>
                      <a:pt x="26194" y="584"/>
                    </a:lnTo>
                    <a:cubicBezTo>
                      <a:pt x="13136" y="-1203"/>
                      <a:pt x="1105" y="7930"/>
                      <a:pt x="-684" y="20984"/>
                    </a:cubicBezTo>
                    <a:cubicBezTo>
                      <a:pt x="-684" y="21001"/>
                      <a:pt x="-684" y="21019"/>
                      <a:pt x="-684" y="21036"/>
                    </a:cubicBezTo>
                    <a:lnTo>
                      <a:pt x="-684" y="21036"/>
                    </a:lnTo>
                    <a:cubicBezTo>
                      <a:pt x="-2386" y="34067"/>
                      <a:pt x="6739" y="46034"/>
                      <a:pt x="19753" y="47841"/>
                    </a:cubicBezTo>
                    <a:lnTo>
                      <a:pt x="1816325" y="291388"/>
                    </a:lnTo>
                    <a:cubicBezTo>
                      <a:pt x="1829354" y="293208"/>
                      <a:pt x="1841384" y="284123"/>
                      <a:pt x="1843203" y="271098"/>
                    </a:cubicBezTo>
                    <a:cubicBezTo>
                      <a:pt x="1843203" y="271093"/>
                      <a:pt x="1843203" y="271087"/>
                      <a:pt x="1843203" y="271083"/>
                    </a:cubicBezTo>
                    <a:close/>
                  </a:path>
                </a:pathLst>
              </a:custGeom>
              <a:solidFill>
                <a:srgbClr val="EAE9EC"/>
              </a:solidFill>
              <a:ln w="1466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961" name="任意多边形: 形状 40"/>
              <p:cNvSpPr/>
              <p:nvPr/>
            </p:nvSpPr>
            <p:spPr>
              <a:xfrm rot="14285066">
                <a:off x="7795090" y="498880"/>
                <a:ext cx="789756" cy="296824"/>
              </a:xfrm>
              <a:custGeom>
                <a:avLst/>
                <a:gdLst>
                  <a:gd name="connsiteX0" fmla="*/ 787946 w 789756"/>
                  <a:gd name="connsiteY0" fmla="*/ 202214 h 296824"/>
                  <a:gd name="connsiteX1" fmla="*/ 650416 w 789756"/>
                  <a:gd name="connsiteY1" fmla="*/ 295921 h 296824"/>
                  <a:gd name="connsiteX2" fmla="*/ 107701 w 789756"/>
                  <a:gd name="connsiteY2" fmla="*/ 222314 h 296824"/>
                  <a:gd name="connsiteX3" fmla="*/ 27 w 789756"/>
                  <a:gd name="connsiteY3" fmla="*/ 95303 h 296824"/>
                  <a:gd name="connsiteX4" fmla="*/ 27 w 789756"/>
                  <a:gd name="connsiteY4" fmla="*/ 95303 h 296824"/>
                  <a:gd name="connsiteX5" fmla="*/ 137617 w 789756"/>
                  <a:gd name="connsiteY5" fmla="*/ 1611 h 296824"/>
                  <a:gd name="connsiteX6" fmla="*/ 680375 w 789756"/>
                  <a:gd name="connsiteY6" fmla="*/ 75218 h 296824"/>
                  <a:gd name="connsiteX7" fmla="*/ 787946 w 789756"/>
                  <a:gd name="connsiteY7" fmla="*/ 202214 h 29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9756" h="296824">
                    <a:moveTo>
                      <a:pt x="787946" y="202214"/>
                    </a:moveTo>
                    <a:cubicBezTo>
                      <a:pt x="779643" y="263116"/>
                      <a:pt x="718110" y="305120"/>
                      <a:pt x="650416" y="295921"/>
                    </a:cubicBezTo>
                    <a:lnTo>
                      <a:pt x="107701" y="222314"/>
                    </a:lnTo>
                    <a:cubicBezTo>
                      <a:pt x="39978" y="213101"/>
                      <a:pt x="-8204" y="156292"/>
                      <a:pt x="27" y="95303"/>
                    </a:cubicBezTo>
                    <a:lnTo>
                      <a:pt x="27" y="95303"/>
                    </a:lnTo>
                    <a:cubicBezTo>
                      <a:pt x="8287" y="34445"/>
                      <a:pt x="69922" y="-7530"/>
                      <a:pt x="137617" y="1611"/>
                    </a:cubicBezTo>
                    <a:lnTo>
                      <a:pt x="680375" y="75218"/>
                    </a:lnTo>
                    <a:cubicBezTo>
                      <a:pt x="748025" y="84461"/>
                      <a:pt x="796207" y="141240"/>
                      <a:pt x="787946" y="202214"/>
                    </a:cubicBezTo>
                    <a:close/>
                  </a:path>
                </a:pathLst>
              </a:custGeom>
              <a:solidFill>
                <a:srgbClr val="1A9BA2"/>
              </a:solidFill>
              <a:ln w="1466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15" name="组合 55"/>
            <p:cNvGrpSpPr/>
            <p:nvPr/>
          </p:nvGrpSpPr>
          <p:grpSpPr>
            <a:xfrm>
              <a:off x="4572285" y="1929896"/>
              <a:ext cx="474619" cy="474580"/>
              <a:chOff x="7538755" y="4335925"/>
              <a:chExt cx="1690926" cy="1690788"/>
            </a:xfrm>
          </p:grpSpPr>
          <p:grpSp>
            <p:nvGrpSpPr>
              <p:cNvPr id="116" name="组合 48"/>
              <p:cNvGrpSpPr/>
              <p:nvPr/>
            </p:nvGrpSpPr>
            <p:grpSpPr>
              <a:xfrm>
                <a:off x="7538755" y="4335925"/>
                <a:ext cx="1690926" cy="1690788"/>
                <a:chOff x="166082" y="5249093"/>
                <a:chExt cx="1690926" cy="1690788"/>
              </a:xfrm>
            </p:grpSpPr>
            <p:grpSp>
              <p:nvGrpSpPr>
                <p:cNvPr id="117" name="组合 49"/>
                <p:cNvGrpSpPr/>
                <p:nvPr/>
              </p:nvGrpSpPr>
              <p:grpSpPr>
                <a:xfrm rot="13787795" flipH="1">
                  <a:off x="166151" y="5249024"/>
                  <a:ext cx="1690788" cy="1690926"/>
                  <a:chOff x="11701503" y="-39630"/>
                  <a:chExt cx="1492020" cy="1492142"/>
                </a:xfrm>
                <a:effectLst>
                  <a:outerShdw blurRad="254000" dist="63500" dir="8100000" sx="105000" sy="105000" algn="tr" rotWithShape="0">
                    <a:prstClr val="black">
                      <a:alpha val="20000"/>
                    </a:prstClr>
                  </a:outerShdw>
                </a:effectLst>
              </p:grpSpPr>
              <p:sp>
                <p:nvSpPr>
                  <p:cNvPr id="1048962" name="任意多边形: 形状 51"/>
                  <p:cNvSpPr/>
                  <p:nvPr/>
                </p:nvSpPr>
                <p:spPr>
                  <a:xfrm rot="14285066">
                    <a:off x="11701442" y="-39569"/>
                    <a:ext cx="1492142" cy="1492020"/>
                  </a:xfrm>
                  <a:custGeom>
                    <a:avLst/>
                    <a:gdLst>
                      <a:gd name="connsiteX0" fmla="*/ 746105 w 1492142"/>
                      <a:gd name="connsiteY0" fmla="*/ 1492381 h 1492020"/>
                      <a:gd name="connsiteX1" fmla="*/ 645019 w 1492142"/>
                      <a:gd name="connsiteY1" fmla="*/ 1485530 h 1492020"/>
                      <a:gd name="connsiteX2" fmla="*/ 151659 w 1492142"/>
                      <a:gd name="connsiteY2" fmla="*/ 1198159 h 1492020"/>
                      <a:gd name="connsiteX3" fmla="*/ 6015 w 1492142"/>
                      <a:gd name="connsiteY3" fmla="*/ 646201 h 1492020"/>
                      <a:gd name="connsiteX4" fmla="*/ 744360 w 1492142"/>
                      <a:gd name="connsiteY4" fmla="*/ 361 h 1492020"/>
                      <a:gd name="connsiteX5" fmla="*/ 845461 w 1492142"/>
                      <a:gd name="connsiteY5" fmla="*/ 7212 h 1492020"/>
                      <a:gd name="connsiteX6" fmla="*/ 1484435 w 1492142"/>
                      <a:gd name="connsiteY6" fmla="*/ 846687 h 1492020"/>
                      <a:gd name="connsiteX7" fmla="*/ 746105 w 1492142"/>
                      <a:gd name="connsiteY7" fmla="*/ 1492381 h 1492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92142" h="1492020">
                        <a:moveTo>
                          <a:pt x="746105" y="1492381"/>
                        </a:moveTo>
                        <a:cubicBezTo>
                          <a:pt x="712287" y="1492367"/>
                          <a:pt x="678528" y="1490078"/>
                          <a:pt x="645019" y="1485530"/>
                        </a:cubicBezTo>
                        <a:cubicBezTo>
                          <a:pt x="447569" y="1458754"/>
                          <a:pt x="272362" y="1356684"/>
                          <a:pt x="151659" y="1198159"/>
                        </a:cubicBezTo>
                        <a:cubicBezTo>
                          <a:pt x="30956" y="1039633"/>
                          <a:pt x="-20775" y="843592"/>
                          <a:pt x="6015" y="646201"/>
                        </a:cubicBezTo>
                        <a:cubicBezTo>
                          <a:pt x="55898" y="277946"/>
                          <a:pt x="373360" y="361"/>
                          <a:pt x="744360" y="361"/>
                        </a:cubicBezTo>
                        <a:cubicBezTo>
                          <a:pt x="778177" y="375"/>
                          <a:pt x="811951" y="2664"/>
                          <a:pt x="845461" y="7212"/>
                        </a:cubicBezTo>
                        <a:cubicBezTo>
                          <a:pt x="1253051" y="62495"/>
                          <a:pt x="1539688" y="439069"/>
                          <a:pt x="1484435" y="846687"/>
                        </a:cubicBezTo>
                        <a:cubicBezTo>
                          <a:pt x="1434449" y="1214811"/>
                          <a:pt x="1117046" y="1492381"/>
                          <a:pt x="746105" y="149238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466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/>
                  </a:p>
                </p:txBody>
              </p:sp>
              <p:sp>
                <p:nvSpPr>
                  <p:cNvPr id="1048963" name="任意多边形: 形状 52"/>
                  <p:cNvSpPr/>
                  <p:nvPr/>
                </p:nvSpPr>
                <p:spPr>
                  <a:xfrm rot="14285066">
                    <a:off x="11802535" y="61489"/>
                    <a:ext cx="1289908" cy="1289837"/>
                  </a:xfrm>
                  <a:custGeom>
                    <a:avLst/>
                    <a:gdLst>
                      <a:gd name="connsiteX0" fmla="*/ 1283100 w 1289908"/>
                      <a:gd name="connsiteY0" fmla="*/ 732013 h 1289837"/>
                      <a:gd name="connsiteX1" fmla="*/ 557446 w 1289908"/>
                      <a:gd name="connsiteY1" fmla="*/ 1284264 h 1289837"/>
                      <a:gd name="connsiteX2" fmla="*/ 5034 w 1289908"/>
                      <a:gd name="connsiteY2" fmla="*/ 558698 h 1289837"/>
                      <a:gd name="connsiteX3" fmla="*/ 730702 w 1289908"/>
                      <a:gd name="connsiteY3" fmla="*/ 6286 h 1289837"/>
                      <a:gd name="connsiteX4" fmla="*/ 1283100 w 1289908"/>
                      <a:gd name="connsiteY4" fmla="*/ 732013 h 1289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9908" h="1289837">
                        <a:moveTo>
                          <a:pt x="1283100" y="732013"/>
                        </a:moveTo>
                        <a:cubicBezTo>
                          <a:pt x="1235183" y="1084848"/>
                          <a:pt x="910282" y="1332166"/>
                          <a:pt x="557446" y="1284264"/>
                        </a:cubicBezTo>
                        <a:cubicBezTo>
                          <a:pt x="204611" y="1236361"/>
                          <a:pt x="-42824" y="911504"/>
                          <a:pt x="5034" y="558698"/>
                        </a:cubicBezTo>
                        <a:cubicBezTo>
                          <a:pt x="52893" y="205892"/>
                          <a:pt x="377837" y="-41587"/>
                          <a:pt x="730702" y="6286"/>
                        </a:cubicBezTo>
                        <a:cubicBezTo>
                          <a:pt x="1083567" y="54159"/>
                          <a:pt x="1330944" y="379089"/>
                          <a:pt x="1283100" y="732013"/>
                        </a:cubicBezTo>
                        <a:close/>
                      </a:path>
                    </a:pathLst>
                  </a:custGeom>
                  <a:solidFill>
                    <a:srgbClr val="F52829"/>
                  </a:solidFill>
                  <a:ln w="1466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/>
                  </a:p>
                </p:txBody>
              </p:sp>
              <p:sp>
                <p:nvSpPr>
                  <p:cNvPr id="1048964" name="任意多边形: 形状 53"/>
                  <p:cNvSpPr/>
                  <p:nvPr/>
                </p:nvSpPr>
                <p:spPr>
                  <a:xfrm rot="14285066">
                    <a:off x="11934317" y="458925"/>
                    <a:ext cx="1026229" cy="495017"/>
                  </a:xfrm>
                  <a:custGeom>
                    <a:avLst/>
                    <a:gdLst>
                      <a:gd name="connsiteX0" fmla="*/ 1026229 w 1026229"/>
                      <a:gd name="connsiteY0" fmla="*/ 132572 h 495017"/>
                      <a:gd name="connsiteX1" fmla="*/ 977065 w 1026229"/>
                      <a:gd name="connsiteY1" fmla="*/ 495017 h 495017"/>
                      <a:gd name="connsiteX2" fmla="*/ 0 w 1026229"/>
                      <a:gd name="connsiteY2" fmla="*/ 362519 h 495017"/>
                      <a:gd name="connsiteX3" fmla="*/ 49164 w 1026229"/>
                      <a:gd name="connsiteY3" fmla="*/ 0 h 495017"/>
                      <a:gd name="connsiteX4" fmla="*/ 1026229 w 1026229"/>
                      <a:gd name="connsiteY4" fmla="*/ 132572 h 495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6229" h="495017">
                        <a:moveTo>
                          <a:pt x="1026229" y="132572"/>
                        </a:moveTo>
                        <a:lnTo>
                          <a:pt x="977065" y="495017"/>
                        </a:lnTo>
                        <a:lnTo>
                          <a:pt x="0" y="362519"/>
                        </a:lnTo>
                        <a:lnTo>
                          <a:pt x="49164" y="0"/>
                        </a:lnTo>
                        <a:lnTo>
                          <a:pt x="1026229" y="13257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466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/>
                  </a:p>
                </p:txBody>
              </p:sp>
            </p:grpSp>
            <p:sp>
              <p:nvSpPr>
                <p:cNvPr id="1048965" name="任意多边形: 形状 50"/>
                <p:cNvSpPr/>
                <p:nvPr/>
              </p:nvSpPr>
              <p:spPr>
                <a:xfrm rot="4902729" flipH="1">
                  <a:off x="410578" y="5794524"/>
                  <a:ext cx="1162944" cy="560964"/>
                </a:xfrm>
                <a:custGeom>
                  <a:avLst/>
                  <a:gdLst>
                    <a:gd name="connsiteX0" fmla="*/ 1026229 w 1026229"/>
                    <a:gd name="connsiteY0" fmla="*/ 132572 h 495017"/>
                    <a:gd name="connsiteX1" fmla="*/ 977065 w 1026229"/>
                    <a:gd name="connsiteY1" fmla="*/ 495017 h 495017"/>
                    <a:gd name="connsiteX2" fmla="*/ 0 w 1026229"/>
                    <a:gd name="connsiteY2" fmla="*/ 362519 h 495017"/>
                    <a:gd name="connsiteX3" fmla="*/ 49164 w 1026229"/>
                    <a:gd name="connsiteY3" fmla="*/ 0 h 495017"/>
                    <a:gd name="connsiteX4" fmla="*/ 1026229 w 1026229"/>
                    <a:gd name="connsiteY4" fmla="*/ 132572 h 495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6229" h="495017">
                      <a:moveTo>
                        <a:pt x="1026229" y="132572"/>
                      </a:moveTo>
                      <a:lnTo>
                        <a:pt x="977065" y="495017"/>
                      </a:lnTo>
                      <a:lnTo>
                        <a:pt x="0" y="362519"/>
                      </a:lnTo>
                      <a:lnTo>
                        <a:pt x="49164" y="0"/>
                      </a:lnTo>
                      <a:lnTo>
                        <a:pt x="1026229" y="1325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66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048966" name="任意多边形: 形状 54"/>
              <p:cNvSpPr/>
              <p:nvPr/>
            </p:nvSpPr>
            <p:spPr>
              <a:xfrm rot="21102729" flipH="1">
                <a:off x="8103673" y="4599840"/>
                <a:ext cx="560979" cy="1162977"/>
              </a:xfrm>
              <a:custGeom>
                <a:avLst/>
                <a:gdLst>
                  <a:gd name="connsiteX0" fmla="*/ 362475 w 495031"/>
                  <a:gd name="connsiteY0" fmla="*/ 1026258 h 1026258"/>
                  <a:gd name="connsiteX1" fmla="*/ 0 w 495031"/>
                  <a:gd name="connsiteY1" fmla="*/ 977065 h 1026258"/>
                  <a:gd name="connsiteX2" fmla="*/ 132484 w 495031"/>
                  <a:gd name="connsiteY2" fmla="*/ 0 h 1026258"/>
                  <a:gd name="connsiteX3" fmla="*/ 495032 w 495031"/>
                  <a:gd name="connsiteY3" fmla="*/ 49208 h 1026258"/>
                  <a:gd name="connsiteX4" fmla="*/ 362475 w 495031"/>
                  <a:gd name="connsiteY4" fmla="*/ 1026258 h 1026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031" h="1026258">
                    <a:moveTo>
                      <a:pt x="362475" y="1026258"/>
                    </a:moveTo>
                    <a:lnTo>
                      <a:pt x="0" y="977065"/>
                    </a:lnTo>
                    <a:lnTo>
                      <a:pt x="132484" y="0"/>
                    </a:lnTo>
                    <a:lnTo>
                      <a:pt x="495032" y="49208"/>
                    </a:lnTo>
                    <a:lnTo>
                      <a:pt x="362475" y="1026258"/>
                    </a:lnTo>
                    <a:close/>
                  </a:path>
                </a:pathLst>
              </a:custGeom>
              <a:solidFill>
                <a:srgbClr val="FFFFFF"/>
              </a:solidFill>
              <a:ln w="1466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</p:grpSp>
      <p:pic>
        <p:nvPicPr>
          <p:cNvPr id="2097155" name="图形 149"/>
          <p:cNvPicPr>
            <a:picLocks noChangeAspect="1"/>
          </p:cNvPicPr>
          <p:nvPr/>
        </p:nvPicPr>
        <p:blipFill rotWithShape="1">
          <a:blip r:embed="rId1"/>
          <a:srcRect l="31772"/>
          <a:stretch>
            <a:fillRect/>
          </a:stretch>
        </p:blipFill>
        <p:spPr>
          <a:xfrm rot="10800000">
            <a:off x="2330175" y="0"/>
            <a:ext cx="7240544" cy="6857999"/>
          </a:xfrm>
          <a:prstGeom prst="rect">
            <a:avLst/>
          </a:prstGeom>
        </p:spPr>
      </p:pic>
      <p:grpSp>
        <p:nvGrpSpPr>
          <p:cNvPr id="126" name="组合 147"/>
          <p:cNvGrpSpPr/>
          <p:nvPr/>
        </p:nvGrpSpPr>
        <p:grpSpPr>
          <a:xfrm>
            <a:off x="6030306" y="2243543"/>
            <a:ext cx="4562575" cy="2358234"/>
            <a:chOff x="6335106" y="1787056"/>
            <a:chExt cx="4562575" cy="2358234"/>
          </a:xfrm>
        </p:grpSpPr>
        <p:grpSp>
          <p:nvGrpSpPr>
            <p:cNvPr id="127" name="组合 131"/>
            <p:cNvGrpSpPr/>
            <p:nvPr/>
          </p:nvGrpSpPr>
          <p:grpSpPr>
            <a:xfrm>
              <a:off x="6335106" y="1787056"/>
              <a:ext cx="3648174" cy="510540"/>
              <a:chOff x="5336623" y="1944536"/>
              <a:chExt cx="3648174" cy="510540"/>
            </a:xfrm>
          </p:grpSpPr>
          <p:sp>
            <p:nvSpPr>
              <p:cNvPr id="1049031" name="TextBox 41"/>
              <p:cNvSpPr txBox="1"/>
              <p:nvPr/>
            </p:nvSpPr>
            <p:spPr>
              <a:xfrm>
                <a:off x="6058717" y="1996870"/>
                <a:ext cx="2926080" cy="4470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lvl="0"/>
                <a:r>
                  <a:rPr lang="zh-CN" altLang="en-US" sz="2400" dirty="0">
                    <a:solidFill>
                      <a:prstClr val="black"/>
                    </a:solidFill>
                    <a:latin typeface="汉仪大黑简" panose="02010609000101010101" pitchFamily="49" charset="-122"/>
                    <a:ea typeface="汉仪大黑简" panose="02010609000101010101" pitchFamily="49" charset="-122"/>
                    <a:sym typeface="汉仪大黑简" panose="02010609000101010101" pitchFamily="49" charset="-122"/>
                  </a:rPr>
                  <a:t>心脏骤停定义与原因</a:t>
                </a:r>
                <a:endParaRPr lang="zh-CN" altLang="en-US" sz="2400" dirty="0">
                  <a:solidFill>
                    <a:prstClr val="black"/>
                  </a:solidFill>
                  <a:latin typeface="汉仪大黑简" panose="02010609000101010101" pitchFamily="49" charset="-122"/>
                  <a:ea typeface="汉仪大黑简" panose="02010609000101010101" pitchFamily="49" charset="-122"/>
                  <a:sym typeface="汉仪大黑简" panose="02010609000101010101" pitchFamily="49" charset="-122"/>
                </a:endParaRPr>
              </a:p>
            </p:txBody>
          </p:sp>
          <p:sp>
            <p:nvSpPr>
              <p:cNvPr id="1049032" name="文本框 145"/>
              <p:cNvSpPr txBox="1"/>
              <p:nvPr/>
            </p:nvSpPr>
            <p:spPr>
              <a:xfrm>
                <a:off x="5336623" y="1944536"/>
                <a:ext cx="538480" cy="510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8A96"/>
                    </a:solidFill>
                    <a:effectLst/>
                    <a:uLnTx/>
                    <a:uFillTx/>
                    <a:latin typeface="汉仪大黑简" panose="02010609000101010101" pitchFamily="49" charset="-122"/>
                    <a:ea typeface="汉仪大黑简" panose="02010609000101010101" pitchFamily="49" charset="-122"/>
                    <a:cs typeface="+mn-cs"/>
                    <a:sym typeface="汉仪大黑简" panose="02010609000101010101" pitchFamily="49" charset="-122"/>
                  </a:rPr>
                  <a:t>壹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F8A96"/>
                  </a:solidFill>
                  <a:effectLst/>
                  <a:uLnTx/>
                  <a:uFillTx/>
                  <a:latin typeface="汉仪大黑简" panose="02010609000101010101" pitchFamily="49" charset="-122"/>
                  <a:ea typeface="汉仪大黑简" panose="02010609000101010101" pitchFamily="49" charset="-122"/>
                  <a:cs typeface="+mn-cs"/>
                  <a:sym typeface="汉仪大黑简" panose="02010609000101010101" pitchFamily="49" charset="-122"/>
                </a:endParaRPr>
              </a:p>
            </p:txBody>
          </p:sp>
          <p:sp>
            <p:nvSpPr>
              <p:cNvPr id="1049033" name="矩形 146"/>
              <p:cNvSpPr/>
              <p:nvPr/>
            </p:nvSpPr>
            <p:spPr>
              <a:xfrm>
                <a:off x="5951055" y="2092455"/>
                <a:ext cx="45719" cy="285750"/>
              </a:xfrm>
              <a:prstGeom prst="rect">
                <a:avLst/>
              </a:prstGeom>
              <a:solidFill>
                <a:srgbClr val="2F8A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grpSp>
          <p:nvGrpSpPr>
            <p:cNvPr id="128" name="组合 132"/>
            <p:cNvGrpSpPr/>
            <p:nvPr/>
          </p:nvGrpSpPr>
          <p:grpSpPr>
            <a:xfrm>
              <a:off x="6335106" y="2710903"/>
              <a:ext cx="4562575" cy="510540"/>
              <a:chOff x="5336623" y="2555963"/>
              <a:chExt cx="4562575" cy="510540"/>
            </a:xfrm>
          </p:grpSpPr>
          <p:sp>
            <p:nvSpPr>
              <p:cNvPr id="1049034" name="TextBox 41"/>
              <p:cNvSpPr txBox="1"/>
              <p:nvPr/>
            </p:nvSpPr>
            <p:spPr>
              <a:xfrm>
                <a:off x="6058717" y="2608297"/>
                <a:ext cx="3840481" cy="4470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lvl="0"/>
                <a:r>
                  <a:rPr lang="zh-CN" altLang="en-US" sz="2400" dirty="0">
                    <a:solidFill>
                      <a:prstClr val="black"/>
                    </a:solidFill>
                    <a:latin typeface="汉仪大黑简" panose="02010609000101010101" pitchFamily="49" charset="-122"/>
                    <a:ea typeface="汉仪大黑简" panose="02010609000101010101" pitchFamily="49" charset="-122"/>
                    <a:sym typeface="汉仪大黑简" panose="02010609000101010101" pitchFamily="49" charset="-122"/>
                  </a:rPr>
                  <a:t>心脏骤停的临床表现与诊断</a:t>
                </a:r>
                <a:endParaRPr lang="zh-CN" altLang="en-US" sz="2400" dirty="0">
                  <a:solidFill>
                    <a:prstClr val="black"/>
                  </a:solidFill>
                  <a:latin typeface="汉仪大黑简" panose="02010609000101010101" pitchFamily="49" charset="-122"/>
                  <a:ea typeface="汉仪大黑简" panose="02010609000101010101" pitchFamily="49" charset="-122"/>
                  <a:sym typeface="汉仪大黑简" panose="02010609000101010101" pitchFamily="49" charset="-122"/>
                </a:endParaRPr>
              </a:p>
            </p:txBody>
          </p:sp>
          <p:sp>
            <p:nvSpPr>
              <p:cNvPr id="1049035" name="文本框 142"/>
              <p:cNvSpPr txBox="1"/>
              <p:nvPr/>
            </p:nvSpPr>
            <p:spPr>
              <a:xfrm>
                <a:off x="5336623" y="2555963"/>
                <a:ext cx="538480" cy="510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8A96"/>
                    </a:solidFill>
                    <a:effectLst/>
                    <a:uLnTx/>
                    <a:uFillTx/>
                    <a:latin typeface="汉仪大黑简" panose="02010609000101010101" pitchFamily="49" charset="-122"/>
                    <a:ea typeface="汉仪大黑简" panose="02010609000101010101" pitchFamily="49" charset="-122"/>
                    <a:cs typeface="+mn-cs"/>
                    <a:sym typeface="汉仪大黑简" panose="02010609000101010101" pitchFamily="49" charset="-122"/>
                  </a:rPr>
                  <a:t>贰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F8A96"/>
                  </a:solidFill>
                  <a:effectLst/>
                  <a:uLnTx/>
                  <a:uFillTx/>
                  <a:latin typeface="汉仪大黑简" panose="02010609000101010101" pitchFamily="49" charset="-122"/>
                  <a:ea typeface="汉仪大黑简" panose="02010609000101010101" pitchFamily="49" charset="-122"/>
                  <a:cs typeface="+mn-cs"/>
                  <a:sym typeface="汉仪大黑简" panose="02010609000101010101" pitchFamily="49" charset="-122"/>
                </a:endParaRPr>
              </a:p>
            </p:txBody>
          </p:sp>
          <p:sp>
            <p:nvSpPr>
              <p:cNvPr id="1049036" name="矩形 143"/>
              <p:cNvSpPr/>
              <p:nvPr/>
            </p:nvSpPr>
            <p:spPr>
              <a:xfrm>
                <a:off x="5951055" y="2703882"/>
                <a:ext cx="45719" cy="285750"/>
              </a:xfrm>
              <a:prstGeom prst="rect">
                <a:avLst/>
              </a:prstGeom>
              <a:solidFill>
                <a:srgbClr val="2F8A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grpSp>
          <p:nvGrpSpPr>
            <p:cNvPr id="129" name="组合 133"/>
            <p:cNvGrpSpPr/>
            <p:nvPr/>
          </p:nvGrpSpPr>
          <p:grpSpPr>
            <a:xfrm>
              <a:off x="6335106" y="3634750"/>
              <a:ext cx="3343374" cy="510540"/>
              <a:chOff x="5336623" y="3167390"/>
              <a:chExt cx="3343374" cy="510540"/>
            </a:xfrm>
          </p:grpSpPr>
          <p:sp>
            <p:nvSpPr>
              <p:cNvPr id="1049037" name="TextBox 41"/>
              <p:cNvSpPr txBox="1"/>
              <p:nvPr/>
            </p:nvSpPr>
            <p:spPr>
              <a:xfrm>
                <a:off x="6058717" y="3219724"/>
                <a:ext cx="2621280" cy="4470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lvl="0"/>
                <a:r>
                  <a:rPr lang="zh-CN" altLang="en-US" sz="2400" dirty="0">
                    <a:solidFill>
                      <a:prstClr val="black"/>
                    </a:solidFill>
                    <a:latin typeface="汉仪大黑简" panose="02010609000101010101" pitchFamily="49" charset="-122"/>
                    <a:ea typeface="汉仪大黑简" panose="02010609000101010101" pitchFamily="49" charset="-122"/>
                    <a:sym typeface="汉仪大黑简" panose="02010609000101010101" pitchFamily="49" charset="-122"/>
                  </a:rPr>
                  <a:t>心肺复苏操作方法</a:t>
                </a:r>
                <a:endParaRPr lang="zh-CN" altLang="en-US" sz="2400" dirty="0">
                  <a:solidFill>
                    <a:prstClr val="black"/>
                  </a:solidFill>
                  <a:latin typeface="汉仪大黑简" panose="02010609000101010101" pitchFamily="49" charset="-122"/>
                  <a:ea typeface="汉仪大黑简" panose="02010609000101010101" pitchFamily="49" charset="-122"/>
                  <a:sym typeface="汉仪大黑简" panose="02010609000101010101" pitchFamily="49" charset="-122"/>
                </a:endParaRPr>
              </a:p>
            </p:txBody>
          </p:sp>
          <p:sp>
            <p:nvSpPr>
              <p:cNvPr id="1049038" name="文本框 139"/>
              <p:cNvSpPr txBox="1"/>
              <p:nvPr/>
            </p:nvSpPr>
            <p:spPr>
              <a:xfrm>
                <a:off x="5336623" y="3167390"/>
                <a:ext cx="538480" cy="510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8A96"/>
                    </a:solidFill>
                    <a:effectLst/>
                    <a:uLnTx/>
                    <a:uFillTx/>
                    <a:latin typeface="汉仪大黑简" panose="02010609000101010101" pitchFamily="49" charset="-122"/>
                    <a:ea typeface="汉仪大黑简" panose="02010609000101010101" pitchFamily="49" charset="-122"/>
                    <a:cs typeface="+mn-cs"/>
                    <a:sym typeface="汉仪大黑简" panose="02010609000101010101" pitchFamily="49" charset="-122"/>
                  </a:rPr>
                  <a:t>叁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F8A96"/>
                  </a:solidFill>
                  <a:effectLst/>
                  <a:uLnTx/>
                  <a:uFillTx/>
                  <a:latin typeface="汉仪大黑简" panose="02010609000101010101" pitchFamily="49" charset="-122"/>
                  <a:ea typeface="汉仪大黑简" panose="02010609000101010101" pitchFamily="49" charset="-122"/>
                  <a:cs typeface="+mn-cs"/>
                  <a:sym typeface="汉仪大黑简" panose="02010609000101010101" pitchFamily="49" charset="-122"/>
                </a:endParaRPr>
              </a:p>
            </p:txBody>
          </p:sp>
          <p:sp>
            <p:nvSpPr>
              <p:cNvPr id="1049039" name="矩形 140"/>
              <p:cNvSpPr/>
              <p:nvPr/>
            </p:nvSpPr>
            <p:spPr>
              <a:xfrm>
                <a:off x="5951055" y="3315309"/>
                <a:ext cx="45719" cy="285750"/>
              </a:xfrm>
              <a:prstGeom prst="rect">
                <a:avLst/>
              </a:prstGeom>
              <a:solidFill>
                <a:srgbClr val="2F8A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pic>
        <p:nvPicPr>
          <p:cNvPr id="1073742850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933430" y="80645"/>
            <a:ext cx="1123315" cy="1123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592695" y="330200"/>
            <a:ext cx="3449320" cy="873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280670"/>
            <a:r>
              <a:rPr lang="en-US" altLang="zh-CN" sz="2400" b="1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武汉经济技术开发区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80670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（汉南区）人民医院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矩形 3"/>
          <p:cNvSpPr/>
          <p:nvPr/>
        </p:nvSpPr>
        <p:spPr>
          <a:xfrm>
            <a:off x="0" y="0"/>
            <a:ext cx="12192000" cy="1053296"/>
          </a:xfrm>
          <a:prstGeom prst="rect">
            <a:avLst/>
          </a:prstGeom>
          <a:gradFill flip="none" rotWithShape="1">
            <a:gsLst>
              <a:gs pos="0">
                <a:srgbClr val="E2F4F6"/>
              </a:gs>
              <a:gs pos="24000">
                <a:srgbClr val="E2F4F6">
                  <a:alpha val="50000"/>
                </a:srgbClr>
              </a:gs>
              <a:gs pos="99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788" name="椭圆 4"/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solidFill>
            <a:srgbClr val="F528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p>
            <a:pPr algn="ctr"/>
            <a:endParaRPr lang="zh-CN" altLang="en-US" sz="109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048789" name="椭圆 5"/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1048790" name="椭圆 6"/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solidFill>
            <a:srgbClr val="F528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endParaRPr kumimoji="0" lang="zh-CN" altLang="en-US" sz="10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791" name="椭圆 7"/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1048792" name="矩形 8"/>
          <p:cNvSpPr/>
          <p:nvPr/>
        </p:nvSpPr>
        <p:spPr>
          <a:xfrm>
            <a:off x="1563899" y="334908"/>
            <a:ext cx="4450401" cy="4616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dirty="0">
                <a:latin typeface="汉仪大黑简" panose="02010609000101010101" pitchFamily="49" charset="-122"/>
                <a:ea typeface="汉仪大黑简" panose="02010609000101010101" pitchFamily="49" charset="-122"/>
                <a:cs typeface="阿里巴巴普惠体 H" panose="00020600040101010101" pitchFamily="18" charset="-122"/>
                <a:sym typeface="汉仪大黑简" panose="02010609000101010101" pitchFamily="49" charset="-122"/>
              </a:rPr>
              <a:t>心肺复苏操作重点</a:t>
            </a:r>
            <a:endParaRPr lang="zh-CN" altLang="en-US" sz="2400" dirty="0">
              <a:latin typeface="汉仪大黑简" panose="02010609000101010101" pitchFamily="49" charset="-122"/>
              <a:ea typeface="汉仪大黑简" panose="02010609000101010101" pitchFamily="49" charset="-122"/>
              <a:cs typeface="阿里巴巴普惠体 H" panose="00020600040101010101" pitchFamily="18" charset="-122"/>
              <a:sym typeface="汉仪大黑简" panose="02010609000101010101" pitchFamily="49" charset="-122"/>
            </a:endParaRPr>
          </a:p>
        </p:txBody>
      </p:sp>
      <p:sp>
        <p:nvSpPr>
          <p:cNvPr id="1048795" name="图形 17"/>
          <p:cNvSpPr/>
          <p:nvPr/>
        </p:nvSpPr>
        <p:spPr>
          <a:xfrm>
            <a:off x="1060429" y="415306"/>
            <a:ext cx="321477" cy="297072"/>
          </a:xfrm>
          <a:custGeom>
            <a:avLst/>
            <a:gdLst>
              <a:gd name="connsiteX0" fmla="*/ 1455022 w 1673222"/>
              <a:gd name="connsiteY0" fmla="*/ 239824 h 1546197"/>
              <a:gd name="connsiteX1" fmla="*/ 1136763 w 1673222"/>
              <a:gd name="connsiteY1" fmla="*/ 239824 h 1546197"/>
              <a:gd name="connsiteX2" fmla="*/ 1136763 w 1673222"/>
              <a:gd name="connsiteY2" fmla="*/ 183219 h 1546197"/>
              <a:gd name="connsiteX3" fmla="*/ 1083225 w 1673222"/>
              <a:gd name="connsiteY3" fmla="*/ 53925 h 1546197"/>
              <a:gd name="connsiteX4" fmla="*/ 1083225 w 1673222"/>
              <a:gd name="connsiteY4" fmla="*/ 53925 h 1546197"/>
              <a:gd name="connsiteX5" fmla="*/ 954763 w 1673222"/>
              <a:gd name="connsiteY5" fmla="*/ 0 h 1546197"/>
              <a:gd name="connsiteX6" fmla="*/ 718875 w 1673222"/>
              <a:gd name="connsiteY6" fmla="*/ 0 h 1546197"/>
              <a:gd name="connsiteX7" fmla="*/ 589580 w 1673222"/>
              <a:gd name="connsiteY7" fmla="*/ 53925 h 1546197"/>
              <a:gd name="connsiteX8" fmla="*/ 589580 w 1673222"/>
              <a:gd name="connsiteY8" fmla="*/ 53925 h 1546197"/>
              <a:gd name="connsiteX9" fmla="*/ 535623 w 1673222"/>
              <a:gd name="connsiteY9" fmla="*/ 183219 h 1546197"/>
              <a:gd name="connsiteX10" fmla="*/ 535623 w 1673222"/>
              <a:gd name="connsiteY10" fmla="*/ 239824 h 1546197"/>
              <a:gd name="connsiteX11" fmla="*/ 217787 w 1673222"/>
              <a:gd name="connsiteY11" fmla="*/ 239824 h 1546197"/>
              <a:gd name="connsiteX12" fmla="*/ 0 w 1673222"/>
              <a:gd name="connsiteY12" fmla="*/ 457608 h 1546197"/>
              <a:gd name="connsiteX13" fmla="*/ 0 w 1673222"/>
              <a:gd name="connsiteY13" fmla="*/ 1327783 h 1546197"/>
              <a:gd name="connsiteX14" fmla="*/ 217787 w 1673222"/>
              <a:gd name="connsiteY14" fmla="*/ 1546197 h 1546197"/>
              <a:gd name="connsiteX15" fmla="*/ 1455022 w 1673222"/>
              <a:gd name="connsiteY15" fmla="*/ 1546197 h 1546197"/>
              <a:gd name="connsiteX16" fmla="*/ 1673223 w 1673222"/>
              <a:gd name="connsiteY16" fmla="*/ 1327783 h 1546197"/>
              <a:gd name="connsiteX17" fmla="*/ 1673223 w 1673222"/>
              <a:gd name="connsiteY17" fmla="*/ 457608 h 1546197"/>
              <a:gd name="connsiteX18" fmla="*/ 1455022 w 1673222"/>
              <a:gd name="connsiteY18" fmla="*/ 239824 h 1546197"/>
              <a:gd name="connsiteX19" fmla="*/ 1455022 w 1673222"/>
              <a:gd name="connsiteY19" fmla="*/ 239824 h 1546197"/>
              <a:gd name="connsiteX20" fmla="*/ 613879 w 1673222"/>
              <a:gd name="connsiteY20" fmla="*/ 183219 h 1546197"/>
              <a:gd name="connsiteX21" fmla="*/ 613879 w 1673222"/>
              <a:gd name="connsiteY21" fmla="*/ 183219 h 1546197"/>
              <a:gd name="connsiteX22" fmla="*/ 643961 w 1673222"/>
              <a:gd name="connsiteY22" fmla="*/ 108267 h 1546197"/>
              <a:gd name="connsiteX23" fmla="*/ 644723 w 1673222"/>
              <a:gd name="connsiteY23" fmla="*/ 108267 h 1546197"/>
              <a:gd name="connsiteX24" fmla="*/ 718873 w 1673222"/>
              <a:gd name="connsiteY24" fmla="*/ 77181 h 1546197"/>
              <a:gd name="connsiteX25" fmla="*/ 954765 w 1673222"/>
              <a:gd name="connsiteY25" fmla="*/ 77181 h 1546197"/>
              <a:gd name="connsiteX26" fmla="*/ 1029260 w 1673222"/>
              <a:gd name="connsiteY26" fmla="*/ 108267 h 1546197"/>
              <a:gd name="connsiteX27" fmla="*/ 1060176 w 1673222"/>
              <a:gd name="connsiteY27" fmla="*/ 183219 h 1546197"/>
              <a:gd name="connsiteX28" fmla="*/ 1060176 w 1673222"/>
              <a:gd name="connsiteY28" fmla="*/ 239824 h 1546197"/>
              <a:gd name="connsiteX29" fmla="*/ 613879 w 1673222"/>
              <a:gd name="connsiteY29" fmla="*/ 239824 h 1546197"/>
              <a:gd name="connsiteX30" fmla="*/ 613879 w 1673222"/>
              <a:gd name="connsiteY30" fmla="*/ 183219 h 1546197"/>
              <a:gd name="connsiteX31" fmla="*/ 613879 w 1673222"/>
              <a:gd name="connsiteY31" fmla="*/ 183219 h 1546197"/>
              <a:gd name="connsiteX32" fmla="*/ 1544347 w 1673222"/>
              <a:gd name="connsiteY32" fmla="*/ 1327783 h 1546197"/>
              <a:gd name="connsiteX33" fmla="*/ 1544347 w 1673222"/>
              <a:gd name="connsiteY33" fmla="*/ 1327783 h 1546197"/>
              <a:gd name="connsiteX34" fmla="*/ 1455020 w 1673222"/>
              <a:gd name="connsiteY34" fmla="*/ 1416903 h 1546197"/>
              <a:gd name="connsiteX35" fmla="*/ 217787 w 1673222"/>
              <a:gd name="connsiteY35" fmla="*/ 1416903 h 1546197"/>
              <a:gd name="connsiteX36" fmla="*/ 128877 w 1673222"/>
              <a:gd name="connsiteY36" fmla="*/ 1327783 h 1546197"/>
              <a:gd name="connsiteX37" fmla="*/ 128877 w 1673222"/>
              <a:gd name="connsiteY37" fmla="*/ 457608 h 1546197"/>
              <a:gd name="connsiteX38" fmla="*/ 217787 w 1673222"/>
              <a:gd name="connsiteY38" fmla="*/ 369117 h 1546197"/>
              <a:gd name="connsiteX39" fmla="*/ 1455022 w 1673222"/>
              <a:gd name="connsiteY39" fmla="*/ 369117 h 1546197"/>
              <a:gd name="connsiteX40" fmla="*/ 1544349 w 1673222"/>
              <a:gd name="connsiteY40" fmla="*/ 457608 h 1546197"/>
              <a:gd name="connsiteX41" fmla="*/ 1544349 w 1673222"/>
              <a:gd name="connsiteY41" fmla="*/ 1327783 h 1546197"/>
              <a:gd name="connsiteX42" fmla="*/ 1544347 w 1673222"/>
              <a:gd name="connsiteY42" fmla="*/ 1327783 h 1546197"/>
              <a:gd name="connsiteX43" fmla="*/ 1197687 w 1673222"/>
              <a:gd name="connsiteY43" fmla="*/ 739031 h 1546197"/>
              <a:gd name="connsiteX44" fmla="*/ 1197687 w 1673222"/>
              <a:gd name="connsiteY44" fmla="*/ 739031 h 1546197"/>
              <a:gd name="connsiteX45" fmla="*/ 990209 w 1673222"/>
              <a:gd name="connsiteY45" fmla="*/ 739031 h 1546197"/>
              <a:gd name="connsiteX46" fmla="*/ 990209 w 1673222"/>
              <a:gd name="connsiteY46" fmla="*/ 532560 h 1546197"/>
              <a:gd name="connsiteX47" fmla="*/ 951492 w 1673222"/>
              <a:gd name="connsiteY47" fmla="*/ 493431 h 1546197"/>
              <a:gd name="connsiteX48" fmla="*/ 721313 w 1673222"/>
              <a:gd name="connsiteY48" fmla="*/ 493431 h 1546197"/>
              <a:gd name="connsiteX49" fmla="*/ 683438 w 1673222"/>
              <a:gd name="connsiteY49" fmla="*/ 532560 h 1546197"/>
              <a:gd name="connsiteX50" fmla="*/ 683438 w 1673222"/>
              <a:gd name="connsiteY50" fmla="*/ 739031 h 1546197"/>
              <a:gd name="connsiteX51" fmla="*/ 475957 w 1673222"/>
              <a:gd name="connsiteY51" fmla="*/ 739031 h 1546197"/>
              <a:gd name="connsiteX52" fmla="*/ 437241 w 1673222"/>
              <a:gd name="connsiteY52" fmla="*/ 777954 h 1546197"/>
              <a:gd name="connsiteX53" fmla="*/ 437241 w 1673222"/>
              <a:gd name="connsiteY53" fmla="*/ 1008065 h 1546197"/>
              <a:gd name="connsiteX54" fmla="*/ 475957 w 1673222"/>
              <a:gd name="connsiteY54" fmla="*/ 1046984 h 1546197"/>
              <a:gd name="connsiteX55" fmla="*/ 683438 w 1673222"/>
              <a:gd name="connsiteY55" fmla="*/ 1046984 h 1546197"/>
              <a:gd name="connsiteX56" fmla="*/ 683438 w 1673222"/>
              <a:gd name="connsiteY56" fmla="*/ 1254260 h 1546197"/>
              <a:gd name="connsiteX57" fmla="*/ 721313 w 1673222"/>
              <a:gd name="connsiteY57" fmla="*/ 1292554 h 1546197"/>
              <a:gd name="connsiteX58" fmla="*/ 951492 w 1673222"/>
              <a:gd name="connsiteY58" fmla="*/ 1292554 h 1546197"/>
              <a:gd name="connsiteX59" fmla="*/ 990209 w 1673222"/>
              <a:gd name="connsiteY59" fmla="*/ 1254260 h 1546197"/>
              <a:gd name="connsiteX60" fmla="*/ 990209 w 1673222"/>
              <a:gd name="connsiteY60" fmla="*/ 1046982 h 1546197"/>
              <a:gd name="connsiteX61" fmla="*/ 1197687 w 1673222"/>
              <a:gd name="connsiteY61" fmla="*/ 1046982 h 1546197"/>
              <a:gd name="connsiteX62" fmla="*/ 1236400 w 1673222"/>
              <a:gd name="connsiteY62" fmla="*/ 1008063 h 1546197"/>
              <a:gd name="connsiteX63" fmla="*/ 1236400 w 1673222"/>
              <a:gd name="connsiteY63" fmla="*/ 777954 h 1546197"/>
              <a:gd name="connsiteX64" fmla="*/ 1197687 w 1673222"/>
              <a:gd name="connsiteY64" fmla="*/ 739031 h 1546197"/>
              <a:gd name="connsiteX65" fmla="*/ 1197687 w 1673222"/>
              <a:gd name="connsiteY65" fmla="*/ 739031 h 1546197"/>
              <a:gd name="connsiteX66" fmla="*/ 1158973 w 1673222"/>
              <a:gd name="connsiteY66" fmla="*/ 970190 h 1546197"/>
              <a:gd name="connsiteX67" fmla="*/ 1158973 w 1673222"/>
              <a:gd name="connsiteY67" fmla="*/ 970190 h 1546197"/>
              <a:gd name="connsiteX68" fmla="*/ 951492 w 1673222"/>
              <a:gd name="connsiteY68" fmla="*/ 970190 h 1546197"/>
              <a:gd name="connsiteX69" fmla="*/ 913619 w 1673222"/>
              <a:gd name="connsiteY69" fmla="*/ 1008065 h 1546197"/>
              <a:gd name="connsiteX70" fmla="*/ 913619 w 1673222"/>
              <a:gd name="connsiteY70" fmla="*/ 1215615 h 1546197"/>
              <a:gd name="connsiteX71" fmla="*/ 760023 w 1673222"/>
              <a:gd name="connsiteY71" fmla="*/ 1215615 h 1546197"/>
              <a:gd name="connsiteX72" fmla="*/ 760023 w 1673222"/>
              <a:gd name="connsiteY72" fmla="*/ 1008065 h 1546197"/>
              <a:gd name="connsiteX73" fmla="*/ 721313 w 1673222"/>
              <a:gd name="connsiteY73" fmla="*/ 970190 h 1546197"/>
              <a:gd name="connsiteX74" fmla="*/ 513832 w 1673222"/>
              <a:gd name="connsiteY74" fmla="*/ 970190 h 1546197"/>
              <a:gd name="connsiteX75" fmla="*/ 513832 w 1673222"/>
              <a:gd name="connsiteY75" fmla="*/ 816632 h 1546197"/>
              <a:gd name="connsiteX76" fmla="*/ 721313 w 1673222"/>
              <a:gd name="connsiteY76" fmla="*/ 816632 h 1546197"/>
              <a:gd name="connsiteX77" fmla="*/ 760023 w 1673222"/>
              <a:gd name="connsiteY77" fmla="*/ 777954 h 1546197"/>
              <a:gd name="connsiteX78" fmla="*/ 760023 w 1673222"/>
              <a:gd name="connsiteY78" fmla="*/ 571062 h 1546197"/>
              <a:gd name="connsiteX79" fmla="*/ 913619 w 1673222"/>
              <a:gd name="connsiteY79" fmla="*/ 571062 h 1546197"/>
              <a:gd name="connsiteX80" fmla="*/ 913619 w 1673222"/>
              <a:gd name="connsiteY80" fmla="*/ 777952 h 1546197"/>
              <a:gd name="connsiteX81" fmla="*/ 951492 w 1673222"/>
              <a:gd name="connsiteY81" fmla="*/ 816630 h 1546197"/>
              <a:gd name="connsiteX82" fmla="*/ 1158973 w 1673222"/>
              <a:gd name="connsiteY82" fmla="*/ 816630 h 1546197"/>
              <a:gd name="connsiteX83" fmla="*/ 1158973 w 1673222"/>
              <a:gd name="connsiteY83" fmla="*/ 970190 h 1546197"/>
              <a:gd name="connsiteX84" fmla="*/ 1158973 w 1673222"/>
              <a:gd name="connsiteY84" fmla="*/ 970190 h 154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73222" h="1546197">
                <a:moveTo>
                  <a:pt x="1455022" y="239824"/>
                </a:moveTo>
                <a:lnTo>
                  <a:pt x="1136763" y="239824"/>
                </a:lnTo>
                <a:lnTo>
                  <a:pt x="1136763" y="183219"/>
                </a:lnTo>
                <a:cubicBezTo>
                  <a:pt x="1136763" y="132984"/>
                  <a:pt x="1116574" y="87276"/>
                  <a:pt x="1083225" y="53925"/>
                </a:cubicBezTo>
                <a:lnTo>
                  <a:pt x="1083225" y="53925"/>
                </a:lnTo>
                <a:cubicBezTo>
                  <a:pt x="1050289" y="20991"/>
                  <a:pt x="1004613" y="0"/>
                  <a:pt x="954763" y="0"/>
                </a:cubicBezTo>
                <a:lnTo>
                  <a:pt x="718875" y="0"/>
                </a:lnTo>
                <a:cubicBezTo>
                  <a:pt x="668606" y="0"/>
                  <a:pt x="622514" y="20993"/>
                  <a:pt x="589580" y="53925"/>
                </a:cubicBezTo>
                <a:lnTo>
                  <a:pt x="589580" y="53925"/>
                </a:lnTo>
                <a:cubicBezTo>
                  <a:pt x="557066" y="87276"/>
                  <a:pt x="535623" y="132984"/>
                  <a:pt x="535623" y="183219"/>
                </a:cubicBezTo>
                <a:lnTo>
                  <a:pt x="535623" y="239824"/>
                </a:lnTo>
                <a:lnTo>
                  <a:pt x="217787" y="239824"/>
                </a:lnTo>
                <a:cubicBezTo>
                  <a:pt x="98795" y="239824"/>
                  <a:pt x="0" y="338027"/>
                  <a:pt x="0" y="457608"/>
                </a:cubicBezTo>
                <a:lnTo>
                  <a:pt x="0" y="1327783"/>
                </a:lnTo>
                <a:cubicBezTo>
                  <a:pt x="0" y="1448023"/>
                  <a:pt x="98795" y="1546197"/>
                  <a:pt x="217787" y="1546197"/>
                </a:cubicBezTo>
                <a:lnTo>
                  <a:pt x="1455022" y="1546197"/>
                </a:lnTo>
                <a:cubicBezTo>
                  <a:pt x="1574431" y="1546197"/>
                  <a:pt x="1673223" y="1447604"/>
                  <a:pt x="1673223" y="1327783"/>
                </a:cubicBezTo>
                <a:lnTo>
                  <a:pt x="1673223" y="457608"/>
                </a:lnTo>
                <a:cubicBezTo>
                  <a:pt x="1673223" y="338618"/>
                  <a:pt x="1574429" y="239824"/>
                  <a:pt x="1455022" y="239824"/>
                </a:cubicBezTo>
                <a:lnTo>
                  <a:pt x="1455022" y="239824"/>
                </a:lnTo>
                <a:close/>
                <a:moveTo>
                  <a:pt x="613879" y="183219"/>
                </a:moveTo>
                <a:lnTo>
                  <a:pt x="613879" y="183219"/>
                </a:lnTo>
                <a:cubicBezTo>
                  <a:pt x="613879" y="153975"/>
                  <a:pt x="625787" y="127833"/>
                  <a:pt x="643961" y="108267"/>
                </a:cubicBezTo>
                <a:lnTo>
                  <a:pt x="644723" y="108267"/>
                </a:lnTo>
                <a:cubicBezTo>
                  <a:pt x="663662" y="89158"/>
                  <a:pt x="689635" y="77181"/>
                  <a:pt x="718873" y="77181"/>
                </a:cubicBezTo>
                <a:lnTo>
                  <a:pt x="954765" y="77181"/>
                </a:lnTo>
                <a:cubicBezTo>
                  <a:pt x="983586" y="77181"/>
                  <a:pt x="1009560" y="89160"/>
                  <a:pt x="1029260" y="108267"/>
                </a:cubicBezTo>
                <a:cubicBezTo>
                  <a:pt x="1048201" y="127833"/>
                  <a:pt x="1060176" y="153975"/>
                  <a:pt x="1060176" y="183219"/>
                </a:cubicBezTo>
                <a:lnTo>
                  <a:pt x="1060176" y="239824"/>
                </a:lnTo>
                <a:lnTo>
                  <a:pt x="613879" y="239824"/>
                </a:lnTo>
                <a:lnTo>
                  <a:pt x="613879" y="183219"/>
                </a:lnTo>
                <a:lnTo>
                  <a:pt x="613879" y="183219"/>
                </a:lnTo>
                <a:close/>
                <a:moveTo>
                  <a:pt x="1544347" y="1327783"/>
                </a:moveTo>
                <a:lnTo>
                  <a:pt x="1544347" y="1327783"/>
                </a:lnTo>
                <a:cubicBezTo>
                  <a:pt x="1544347" y="1377633"/>
                  <a:pt x="1504800" y="1416903"/>
                  <a:pt x="1455020" y="1416903"/>
                </a:cubicBezTo>
                <a:lnTo>
                  <a:pt x="217787" y="1416903"/>
                </a:lnTo>
                <a:cubicBezTo>
                  <a:pt x="169608" y="1416903"/>
                  <a:pt x="128877" y="1377633"/>
                  <a:pt x="128877" y="1327783"/>
                </a:cubicBezTo>
                <a:lnTo>
                  <a:pt x="128877" y="457608"/>
                </a:lnTo>
                <a:cubicBezTo>
                  <a:pt x="128877" y="408421"/>
                  <a:pt x="169191" y="369117"/>
                  <a:pt x="217787" y="369117"/>
                </a:cubicBezTo>
                <a:lnTo>
                  <a:pt x="1455022" y="369117"/>
                </a:lnTo>
                <a:cubicBezTo>
                  <a:pt x="1504801" y="369117"/>
                  <a:pt x="1544349" y="408421"/>
                  <a:pt x="1544349" y="457608"/>
                </a:cubicBezTo>
                <a:lnTo>
                  <a:pt x="1544349" y="1327783"/>
                </a:lnTo>
                <a:lnTo>
                  <a:pt x="1544347" y="1327783"/>
                </a:lnTo>
                <a:close/>
                <a:moveTo>
                  <a:pt x="1197687" y="739031"/>
                </a:moveTo>
                <a:lnTo>
                  <a:pt x="1197687" y="739031"/>
                </a:lnTo>
                <a:lnTo>
                  <a:pt x="990209" y="739031"/>
                </a:lnTo>
                <a:lnTo>
                  <a:pt x="990209" y="532560"/>
                </a:lnTo>
                <a:cubicBezTo>
                  <a:pt x="990209" y="510734"/>
                  <a:pt x="972865" y="493431"/>
                  <a:pt x="951492" y="493431"/>
                </a:cubicBezTo>
                <a:lnTo>
                  <a:pt x="721313" y="493431"/>
                </a:lnTo>
                <a:cubicBezTo>
                  <a:pt x="700358" y="493431"/>
                  <a:pt x="683438" y="510734"/>
                  <a:pt x="683438" y="532560"/>
                </a:cubicBezTo>
                <a:lnTo>
                  <a:pt x="683438" y="739031"/>
                </a:lnTo>
                <a:lnTo>
                  <a:pt x="475957" y="739031"/>
                </a:lnTo>
                <a:cubicBezTo>
                  <a:pt x="454512" y="739031"/>
                  <a:pt x="437241" y="756542"/>
                  <a:pt x="437241" y="777954"/>
                </a:cubicBezTo>
                <a:lnTo>
                  <a:pt x="437241" y="1008065"/>
                </a:lnTo>
                <a:cubicBezTo>
                  <a:pt x="437241" y="1029091"/>
                  <a:pt x="454510" y="1046984"/>
                  <a:pt x="475957" y="1046984"/>
                </a:cubicBezTo>
                <a:lnTo>
                  <a:pt x="683438" y="1046984"/>
                </a:lnTo>
                <a:lnTo>
                  <a:pt x="683438" y="1254260"/>
                </a:lnTo>
                <a:cubicBezTo>
                  <a:pt x="683438" y="1275289"/>
                  <a:pt x="700358" y="1292554"/>
                  <a:pt x="721313" y="1292554"/>
                </a:cubicBezTo>
                <a:lnTo>
                  <a:pt x="951492" y="1292554"/>
                </a:lnTo>
                <a:cubicBezTo>
                  <a:pt x="972865" y="1292554"/>
                  <a:pt x="990209" y="1275289"/>
                  <a:pt x="990209" y="1254260"/>
                </a:cubicBezTo>
                <a:lnTo>
                  <a:pt x="990209" y="1046982"/>
                </a:lnTo>
                <a:lnTo>
                  <a:pt x="1197687" y="1046982"/>
                </a:lnTo>
                <a:cubicBezTo>
                  <a:pt x="1219482" y="1046982"/>
                  <a:pt x="1236400" y="1029089"/>
                  <a:pt x="1236400" y="1008063"/>
                </a:cubicBezTo>
                <a:lnTo>
                  <a:pt x="1236400" y="777954"/>
                </a:lnTo>
                <a:cubicBezTo>
                  <a:pt x="1236400" y="756542"/>
                  <a:pt x="1219482" y="739031"/>
                  <a:pt x="1197687" y="739031"/>
                </a:cubicBezTo>
                <a:lnTo>
                  <a:pt x="1197687" y="739031"/>
                </a:lnTo>
                <a:close/>
                <a:moveTo>
                  <a:pt x="1158973" y="970190"/>
                </a:moveTo>
                <a:lnTo>
                  <a:pt x="1158973" y="970190"/>
                </a:lnTo>
                <a:lnTo>
                  <a:pt x="951492" y="970190"/>
                </a:lnTo>
                <a:cubicBezTo>
                  <a:pt x="930467" y="970190"/>
                  <a:pt x="913619" y="986691"/>
                  <a:pt x="913619" y="1008065"/>
                </a:cubicBezTo>
                <a:lnTo>
                  <a:pt x="913619" y="1215615"/>
                </a:lnTo>
                <a:lnTo>
                  <a:pt x="760023" y="1215615"/>
                </a:lnTo>
                <a:lnTo>
                  <a:pt x="760023" y="1008065"/>
                </a:lnTo>
                <a:cubicBezTo>
                  <a:pt x="760023" y="986691"/>
                  <a:pt x="742756" y="970190"/>
                  <a:pt x="721313" y="970190"/>
                </a:cubicBezTo>
                <a:lnTo>
                  <a:pt x="513832" y="970190"/>
                </a:lnTo>
                <a:lnTo>
                  <a:pt x="513832" y="816632"/>
                </a:lnTo>
                <a:lnTo>
                  <a:pt x="721313" y="816632"/>
                </a:lnTo>
                <a:cubicBezTo>
                  <a:pt x="742754" y="816632"/>
                  <a:pt x="760023" y="798948"/>
                  <a:pt x="760023" y="777954"/>
                </a:cubicBezTo>
                <a:lnTo>
                  <a:pt x="760023" y="571062"/>
                </a:lnTo>
                <a:lnTo>
                  <a:pt x="913619" y="571062"/>
                </a:lnTo>
                <a:lnTo>
                  <a:pt x="913619" y="777952"/>
                </a:lnTo>
                <a:cubicBezTo>
                  <a:pt x="913619" y="798946"/>
                  <a:pt x="930467" y="816630"/>
                  <a:pt x="951492" y="816630"/>
                </a:cubicBezTo>
                <a:lnTo>
                  <a:pt x="1158973" y="816630"/>
                </a:lnTo>
                <a:lnTo>
                  <a:pt x="1158973" y="970190"/>
                </a:lnTo>
                <a:lnTo>
                  <a:pt x="1158973" y="970190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16833" r="-1109"/>
          <a:stretch>
            <a:fillRect/>
          </a:stretch>
        </p:blipFill>
        <p:spPr>
          <a:xfrm>
            <a:off x="711835" y="1320165"/>
            <a:ext cx="10805160" cy="5189220"/>
          </a:xfrm>
          <a:prstGeom prst="rect">
            <a:avLst/>
          </a:prstGeom>
        </p:spPr>
      </p:pic>
      <p:pic>
        <p:nvPicPr>
          <p:cNvPr id="1073742850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933430" y="80645"/>
            <a:ext cx="1123315" cy="1123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592695" y="330200"/>
            <a:ext cx="3449320" cy="873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280670"/>
            <a:r>
              <a:rPr lang="en-US" altLang="zh-CN" sz="2400" b="1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武汉经济技术开发区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80670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（汉南区）人民医院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矩形 3"/>
          <p:cNvSpPr/>
          <p:nvPr/>
        </p:nvSpPr>
        <p:spPr>
          <a:xfrm>
            <a:off x="0" y="0"/>
            <a:ext cx="12192000" cy="1053296"/>
          </a:xfrm>
          <a:prstGeom prst="rect">
            <a:avLst/>
          </a:prstGeom>
          <a:gradFill flip="none" rotWithShape="1">
            <a:gsLst>
              <a:gs pos="0">
                <a:srgbClr val="E2F4F6"/>
              </a:gs>
              <a:gs pos="24000">
                <a:srgbClr val="E2F4F6">
                  <a:alpha val="50000"/>
                </a:srgbClr>
              </a:gs>
              <a:gs pos="99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719" name="椭圆 4"/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solidFill>
            <a:srgbClr val="F528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p>
            <a:pPr algn="ctr"/>
            <a:endParaRPr lang="zh-CN" altLang="en-US" sz="109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048720" name="椭圆 5"/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1048721" name="椭圆 6"/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solidFill>
            <a:srgbClr val="F528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endParaRPr kumimoji="0" lang="zh-CN" altLang="en-US" sz="10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722" name="椭圆 7"/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1048723" name="矩形 8"/>
          <p:cNvSpPr/>
          <p:nvPr/>
        </p:nvSpPr>
        <p:spPr>
          <a:xfrm>
            <a:off x="1563899" y="334908"/>
            <a:ext cx="4450401" cy="4616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dirty="0">
                <a:latin typeface="汉仪大黑简" panose="02010609000101010101" pitchFamily="49" charset="-122"/>
                <a:ea typeface="汉仪大黑简" panose="02010609000101010101" pitchFamily="49" charset="-122"/>
                <a:cs typeface="阿里巴巴普惠体 H" panose="00020600040101010101" pitchFamily="18" charset="-122"/>
                <a:sym typeface="汉仪大黑简" panose="02010609000101010101" pitchFamily="49" charset="-122"/>
              </a:rPr>
              <a:t>心肺复苏操作方法</a:t>
            </a:r>
            <a:endParaRPr lang="zh-CN" altLang="en-US" sz="2400" dirty="0">
              <a:latin typeface="汉仪大黑简" panose="02010609000101010101" pitchFamily="49" charset="-122"/>
              <a:ea typeface="汉仪大黑简" panose="02010609000101010101" pitchFamily="49" charset="-122"/>
              <a:cs typeface="阿里巴巴普惠体 H" panose="00020600040101010101" pitchFamily="18" charset="-122"/>
              <a:sym typeface="汉仪大黑简" panose="02010609000101010101" pitchFamily="49" charset="-122"/>
            </a:endParaRPr>
          </a:p>
        </p:txBody>
      </p:sp>
      <p:sp>
        <p:nvSpPr>
          <p:cNvPr id="1048726" name="图形 17"/>
          <p:cNvSpPr/>
          <p:nvPr/>
        </p:nvSpPr>
        <p:spPr>
          <a:xfrm>
            <a:off x="1060429" y="415306"/>
            <a:ext cx="321477" cy="297072"/>
          </a:xfrm>
          <a:custGeom>
            <a:avLst/>
            <a:gdLst>
              <a:gd name="connsiteX0" fmla="*/ 1455022 w 1673222"/>
              <a:gd name="connsiteY0" fmla="*/ 239824 h 1546197"/>
              <a:gd name="connsiteX1" fmla="*/ 1136763 w 1673222"/>
              <a:gd name="connsiteY1" fmla="*/ 239824 h 1546197"/>
              <a:gd name="connsiteX2" fmla="*/ 1136763 w 1673222"/>
              <a:gd name="connsiteY2" fmla="*/ 183219 h 1546197"/>
              <a:gd name="connsiteX3" fmla="*/ 1083225 w 1673222"/>
              <a:gd name="connsiteY3" fmla="*/ 53925 h 1546197"/>
              <a:gd name="connsiteX4" fmla="*/ 1083225 w 1673222"/>
              <a:gd name="connsiteY4" fmla="*/ 53925 h 1546197"/>
              <a:gd name="connsiteX5" fmla="*/ 954763 w 1673222"/>
              <a:gd name="connsiteY5" fmla="*/ 0 h 1546197"/>
              <a:gd name="connsiteX6" fmla="*/ 718875 w 1673222"/>
              <a:gd name="connsiteY6" fmla="*/ 0 h 1546197"/>
              <a:gd name="connsiteX7" fmla="*/ 589580 w 1673222"/>
              <a:gd name="connsiteY7" fmla="*/ 53925 h 1546197"/>
              <a:gd name="connsiteX8" fmla="*/ 589580 w 1673222"/>
              <a:gd name="connsiteY8" fmla="*/ 53925 h 1546197"/>
              <a:gd name="connsiteX9" fmla="*/ 535623 w 1673222"/>
              <a:gd name="connsiteY9" fmla="*/ 183219 h 1546197"/>
              <a:gd name="connsiteX10" fmla="*/ 535623 w 1673222"/>
              <a:gd name="connsiteY10" fmla="*/ 239824 h 1546197"/>
              <a:gd name="connsiteX11" fmla="*/ 217787 w 1673222"/>
              <a:gd name="connsiteY11" fmla="*/ 239824 h 1546197"/>
              <a:gd name="connsiteX12" fmla="*/ 0 w 1673222"/>
              <a:gd name="connsiteY12" fmla="*/ 457608 h 1546197"/>
              <a:gd name="connsiteX13" fmla="*/ 0 w 1673222"/>
              <a:gd name="connsiteY13" fmla="*/ 1327783 h 1546197"/>
              <a:gd name="connsiteX14" fmla="*/ 217787 w 1673222"/>
              <a:gd name="connsiteY14" fmla="*/ 1546197 h 1546197"/>
              <a:gd name="connsiteX15" fmla="*/ 1455022 w 1673222"/>
              <a:gd name="connsiteY15" fmla="*/ 1546197 h 1546197"/>
              <a:gd name="connsiteX16" fmla="*/ 1673223 w 1673222"/>
              <a:gd name="connsiteY16" fmla="*/ 1327783 h 1546197"/>
              <a:gd name="connsiteX17" fmla="*/ 1673223 w 1673222"/>
              <a:gd name="connsiteY17" fmla="*/ 457608 h 1546197"/>
              <a:gd name="connsiteX18" fmla="*/ 1455022 w 1673222"/>
              <a:gd name="connsiteY18" fmla="*/ 239824 h 1546197"/>
              <a:gd name="connsiteX19" fmla="*/ 1455022 w 1673222"/>
              <a:gd name="connsiteY19" fmla="*/ 239824 h 1546197"/>
              <a:gd name="connsiteX20" fmla="*/ 613879 w 1673222"/>
              <a:gd name="connsiteY20" fmla="*/ 183219 h 1546197"/>
              <a:gd name="connsiteX21" fmla="*/ 613879 w 1673222"/>
              <a:gd name="connsiteY21" fmla="*/ 183219 h 1546197"/>
              <a:gd name="connsiteX22" fmla="*/ 643961 w 1673222"/>
              <a:gd name="connsiteY22" fmla="*/ 108267 h 1546197"/>
              <a:gd name="connsiteX23" fmla="*/ 644723 w 1673222"/>
              <a:gd name="connsiteY23" fmla="*/ 108267 h 1546197"/>
              <a:gd name="connsiteX24" fmla="*/ 718873 w 1673222"/>
              <a:gd name="connsiteY24" fmla="*/ 77181 h 1546197"/>
              <a:gd name="connsiteX25" fmla="*/ 954765 w 1673222"/>
              <a:gd name="connsiteY25" fmla="*/ 77181 h 1546197"/>
              <a:gd name="connsiteX26" fmla="*/ 1029260 w 1673222"/>
              <a:gd name="connsiteY26" fmla="*/ 108267 h 1546197"/>
              <a:gd name="connsiteX27" fmla="*/ 1060176 w 1673222"/>
              <a:gd name="connsiteY27" fmla="*/ 183219 h 1546197"/>
              <a:gd name="connsiteX28" fmla="*/ 1060176 w 1673222"/>
              <a:gd name="connsiteY28" fmla="*/ 239824 h 1546197"/>
              <a:gd name="connsiteX29" fmla="*/ 613879 w 1673222"/>
              <a:gd name="connsiteY29" fmla="*/ 239824 h 1546197"/>
              <a:gd name="connsiteX30" fmla="*/ 613879 w 1673222"/>
              <a:gd name="connsiteY30" fmla="*/ 183219 h 1546197"/>
              <a:gd name="connsiteX31" fmla="*/ 613879 w 1673222"/>
              <a:gd name="connsiteY31" fmla="*/ 183219 h 1546197"/>
              <a:gd name="connsiteX32" fmla="*/ 1544347 w 1673222"/>
              <a:gd name="connsiteY32" fmla="*/ 1327783 h 1546197"/>
              <a:gd name="connsiteX33" fmla="*/ 1544347 w 1673222"/>
              <a:gd name="connsiteY33" fmla="*/ 1327783 h 1546197"/>
              <a:gd name="connsiteX34" fmla="*/ 1455020 w 1673222"/>
              <a:gd name="connsiteY34" fmla="*/ 1416903 h 1546197"/>
              <a:gd name="connsiteX35" fmla="*/ 217787 w 1673222"/>
              <a:gd name="connsiteY35" fmla="*/ 1416903 h 1546197"/>
              <a:gd name="connsiteX36" fmla="*/ 128877 w 1673222"/>
              <a:gd name="connsiteY36" fmla="*/ 1327783 h 1546197"/>
              <a:gd name="connsiteX37" fmla="*/ 128877 w 1673222"/>
              <a:gd name="connsiteY37" fmla="*/ 457608 h 1546197"/>
              <a:gd name="connsiteX38" fmla="*/ 217787 w 1673222"/>
              <a:gd name="connsiteY38" fmla="*/ 369117 h 1546197"/>
              <a:gd name="connsiteX39" fmla="*/ 1455022 w 1673222"/>
              <a:gd name="connsiteY39" fmla="*/ 369117 h 1546197"/>
              <a:gd name="connsiteX40" fmla="*/ 1544349 w 1673222"/>
              <a:gd name="connsiteY40" fmla="*/ 457608 h 1546197"/>
              <a:gd name="connsiteX41" fmla="*/ 1544349 w 1673222"/>
              <a:gd name="connsiteY41" fmla="*/ 1327783 h 1546197"/>
              <a:gd name="connsiteX42" fmla="*/ 1544347 w 1673222"/>
              <a:gd name="connsiteY42" fmla="*/ 1327783 h 1546197"/>
              <a:gd name="connsiteX43" fmla="*/ 1197687 w 1673222"/>
              <a:gd name="connsiteY43" fmla="*/ 739031 h 1546197"/>
              <a:gd name="connsiteX44" fmla="*/ 1197687 w 1673222"/>
              <a:gd name="connsiteY44" fmla="*/ 739031 h 1546197"/>
              <a:gd name="connsiteX45" fmla="*/ 990209 w 1673222"/>
              <a:gd name="connsiteY45" fmla="*/ 739031 h 1546197"/>
              <a:gd name="connsiteX46" fmla="*/ 990209 w 1673222"/>
              <a:gd name="connsiteY46" fmla="*/ 532560 h 1546197"/>
              <a:gd name="connsiteX47" fmla="*/ 951492 w 1673222"/>
              <a:gd name="connsiteY47" fmla="*/ 493431 h 1546197"/>
              <a:gd name="connsiteX48" fmla="*/ 721313 w 1673222"/>
              <a:gd name="connsiteY48" fmla="*/ 493431 h 1546197"/>
              <a:gd name="connsiteX49" fmla="*/ 683438 w 1673222"/>
              <a:gd name="connsiteY49" fmla="*/ 532560 h 1546197"/>
              <a:gd name="connsiteX50" fmla="*/ 683438 w 1673222"/>
              <a:gd name="connsiteY50" fmla="*/ 739031 h 1546197"/>
              <a:gd name="connsiteX51" fmla="*/ 475957 w 1673222"/>
              <a:gd name="connsiteY51" fmla="*/ 739031 h 1546197"/>
              <a:gd name="connsiteX52" fmla="*/ 437241 w 1673222"/>
              <a:gd name="connsiteY52" fmla="*/ 777954 h 1546197"/>
              <a:gd name="connsiteX53" fmla="*/ 437241 w 1673222"/>
              <a:gd name="connsiteY53" fmla="*/ 1008065 h 1546197"/>
              <a:gd name="connsiteX54" fmla="*/ 475957 w 1673222"/>
              <a:gd name="connsiteY54" fmla="*/ 1046984 h 1546197"/>
              <a:gd name="connsiteX55" fmla="*/ 683438 w 1673222"/>
              <a:gd name="connsiteY55" fmla="*/ 1046984 h 1546197"/>
              <a:gd name="connsiteX56" fmla="*/ 683438 w 1673222"/>
              <a:gd name="connsiteY56" fmla="*/ 1254260 h 1546197"/>
              <a:gd name="connsiteX57" fmla="*/ 721313 w 1673222"/>
              <a:gd name="connsiteY57" fmla="*/ 1292554 h 1546197"/>
              <a:gd name="connsiteX58" fmla="*/ 951492 w 1673222"/>
              <a:gd name="connsiteY58" fmla="*/ 1292554 h 1546197"/>
              <a:gd name="connsiteX59" fmla="*/ 990209 w 1673222"/>
              <a:gd name="connsiteY59" fmla="*/ 1254260 h 1546197"/>
              <a:gd name="connsiteX60" fmla="*/ 990209 w 1673222"/>
              <a:gd name="connsiteY60" fmla="*/ 1046982 h 1546197"/>
              <a:gd name="connsiteX61" fmla="*/ 1197687 w 1673222"/>
              <a:gd name="connsiteY61" fmla="*/ 1046982 h 1546197"/>
              <a:gd name="connsiteX62" fmla="*/ 1236400 w 1673222"/>
              <a:gd name="connsiteY62" fmla="*/ 1008063 h 1546197"/>
              <a:gd name="connsiteX63" fmla="*/ 1236400 w 1673222"/>
              <a:gd name="connsiteY63" fmla="*/ 777954 h 1546197"/>
              <a:gd name="connsiteX64" fmla="*/ 1197687 w 1673222"/>
              <a:gd name="connsiteY64" fmla="*/ 739031 h 1546197"/>
              <a:gd name="connsiteX65" fmla="*/ 1197687 w 1673222"/>
              <a:gd name="connsiteY65" fmla="*/ 739031 h 1546197"/>
              <a:gd name="connsiteX66" fmla="*/ 1158973 w 1673222"/>
              <a:gd name="connsiteY66" fmla="*/ 970190 h 1546197"/>
              <a:gd name="connsiteX67" fmla="*/ 1158973 w 1673222"/>
              <a:gd name="connsiteY67" fmla="*/ 970190 h 1546197"/>
              <a:gd name="connsiteX68" fmla="*/ 951492 w 1673222"/>
              <a:gd name="connsiteY68" fmla="*/ 970190 h 1546197"/>
              <a:gd name="connsiteX69" fmla="*/ 913619 w 1673222"/>
              <a:gd name="connsiteY69" fmla="*/ 1008065 h 1546197"/>
              <a:gd name="connsiteX70" fmla="*/ 913619 w 1673222"/>
              <a:gd name="connsiteY70" fmla="*/ 1215615 h 1546197"/>
              <a:gd name="connsiteX71" fmla="*/ 760023 w 1673222"/>
              <a:gd name="connsiteY71" fmla="*/ 1215615 h 1546197"/>
              <a:gd name="connsiteX72" fmla="*/ 760023 w 1673222"/>
              <a:gd name="connsiteY72" fmla="*/ 1008065 h 1546197"/>
              <a:gd name="connsiteX73" fmla="*/ 721313 w 1673222"/>
              <a:gd name="connsiteY73" fmla="*/ 970190 h 1546197"/>
              <a:gd name="connsiteX74" fmla="*/ 513832 w 1673222"/>
              <a:gd name="connsiteY74" fmla="*/ 970190 h 1546197"/>
              <a:gd name="connsiteX75" fmla="*/ 513832 w 1673222"/>
              <a:gd name="connsiteY75" fmla="*/ 816632 h 1546197"/>
              <a:gd name="connsiteX76" fmla="*/ 721313 w 1673222"/>
              <a:gd name="connsiteY76" fmla="*/ 816632 h 1546197"/>
              <a:gd name="connsiteX77" fmla="*/ 760023 w 1673222"/>
              <a:gd name="connsiteY77" fmla="*/ 777954 h 1546197"/>
              <a:gd name="connsiteX78" fmla="*/ 760023 w 1673222"/>
              <a:gd name="connsiteY78" fmla="*/ 571062 h 1546197"/>
              <a:gd name="connsiteX79" fmla="*/ 913619 w 1673222"/>
              <a:gd name="connsiteY79" fmla="*/ 571062 h 1546197"/>
              <a:gd name="connsiteX80" fmla="*/ 913619 w 1673222"/>
              <a:gd name="connsiteY80" fmla="*/ 777952 h 1546197"/>
              <a:gd name="connsiteX81" fmla="*/ 951492 w 1673222"/>
              <a:gd name="connsiteY81" fmla="*/ 816630 h 1546197"/>
              <a:gd name="connsiteX82" fmla="*/ 1158973 w 1673222"/>
              <a:gd name="connsiteY82" fmla="*/ 816630 h 1546197"/>
              <a:gd name="connsiteX83" fmla="*/ 1158973 w 1673222"/>
              <a:gd name="connsiteY83" fmla="*/ 970190 h 1546197"/>
              <a:gd name="connsiteX84" fmla="*/ 1158973 w 1673222"/>
              <a:gd name="connsiteY84" fmla="*/ 970190 h 154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73222" h="1546197">
                <a:moveTo>
                  <a:pt x="1455022" y="239824"/>
                </a:moveTo>
                <a:lnTo>
                  <a:pt x="1136763" y="239824"/>
                </a:lnTo>
                <a:lnTo>
                  <a:pt x="1136763" y="183219"/>
                </a:lnTo>
                <a:cubicBezTo>
                  <a:pt x="1136763" y="132984"/>
                  <a:pt x="1116574" y="87276"/>
                  <a:pt x="1083225" y="53925"/>
                </a:cubicBezTo>
                <a:lnTo>
                  <a:pt x="1083225" y="53925"/>
                </a:lnTo>
                <a:cubicBezTo>
                  <a:pt x="1050289" y="20991"/>
                  <a:pt x="1004613" y="0"/>
                  <a:pt x="954763" y="0"/>
                </a:cubicBezTo>
                <a:lnTo>
                  <a:pt x="718875" y="0"/>
                </a:lnTo>
                <a:cubicBezTo>
                  <a:pt x="668606" y="0"/>
                  <a:pt x="622514" y="20993"/>
                  <a:pt x="589580" y="53925"/>
                </a:cubicBezTo>
                <a:lnTo>
                  <a:pt x="589580" y="53925"/>
                </a:lnTo>
                <a:cubicBezTo>
                  <a:pt x="557066" y="87276"/>
                  <a:pt x="535623" y="132984"/>
                  <a:pt x="535623" y="183219"/>
                </a:cubicBezTo>
                <a:lnTo>
                  <a:pt x="535623" y="239824"/>
                </a:lnTo>
                <a:lnTo>
                  <a:pt x="217787" y="239824"/>
                </a:lnTo>
                <a:cubicBezTo>
                  <a:pt x="98795" y="239824"/>
                  <a:pt x="0" y="338027"/>
                  <a:pt x="0" y="457608"/>
                </a:cubicBezTo>
                <a:lnTo>
                  <a:pt x="0" y="1327783"/>
                </a:lnTo>
                <a:cubicBezTo>
                  <a:pt x="0" y="1448023"/>
                  <a:pt x="98795" y="1546197"/>
                  <a:pt x="217787" y="1546197"/>
                </a:cubicBezTo>
                <a:lnTo>
                  <a:pt x="1455022" y="1546197"/>
                </a:lnTo>
                <a:cubicBezTo>
                  <a:pt x="1574431" y="1546197"/>
                  <a:pt x="1673223" y="1447604"/>
                  <a:pt x="1673223" y="1327783"/>
                </a:cubicBezTo>
                <a:lnTo>
                  <a:pt x="1673223" y="457608"/>
                </a:lnTo>
                <a:cubicBezTo>
                  <a:pt x="1673223" y="338618"/>
                  <a:pt x="1574429" y="239824"/>
                  <a:pt x="1455022" y="239824"/>
                </a:cubicBezTo>
                <a:lnTo>
                  <a:pt x="1455022" y="239824"/>
                </a:lnTo>
                <a:close/>
                <a:moveTo>
                  <a:pt x="613879" y="183219"/>
                </a:moveTo>
                <a:lnTo>
                  <a:pt x="613879" y="183219"/>
                </a:lnTo>
                <a:cubicBezTo>
                  <a:pt x="613879" y="153975"/>
                  <a:pt x="625787" y="127833"/>
                  <a:pt x="643961" y="108267"/>
                </a:cubicBezTo>
                <a:lnTo>
                  <a:pt x="644723" y="108267"/>
                </a:lnTo>
                <a:cubicBezTo>
                  <a:pt x="663662" y="89158"/>
                  <a:pt x="689635" y="77181"/>
                  <a:pt x="718873" y="77181"/>
                </a:cubicBezTo>
                <a:lnTo>
                  <a:pt x="954765" y="77181"/>
                </a:lnTo>
                <a:cubicBezTo>
                  <a:pt x="983586" y="77181"/>
                  <a:pt x="1009560" y="89160"/>
                  <a:pt x="1029260" y="108267"/>
                </a:cubicBezTo>
                <a:cubicBezTo>
                  <a:pt x="1048201" y="127833"/>
                  <a:pt x="1060176" y="153975"/>
                  <a:pt x="1060176" y="183219"/>
                </a:cubicBezTo>
                <a:lnTo>
                  <a:pt x="1060176" y="239824"/>
                </a:lnTo>
                <a:lnTo>
                  <a:pt x="613879" y="239824"/>
                </a:lnTo>
                <a:lnTo>
                  <a:pt x="613879" y="183219"/>
                </a:lnTo>
                <a:lnTo>
                  <a:pt x="613879" y="183219"/>
                </a:lnTo>
                <a:close/>
                <a:moveTo>
                  <a:pt x="1544347" y="1327783"/>
                </a:moveTo>
                <a:lnTo>
                  <a:pt x="1544347" y="1327783"/>
                </a:lnTo>
                <a:cubicBezTo>
                  <a:pt x="1544347" y="1377633"/>
                  <a:pt x="1504800" y="1416903"/>
                  <a:pt x="1455020" y="1416903"/>
                </a:cubicBezTo>
                <a:lnTo>
                  <a:pt x="217787" y="1416903"/>
                </a:lnTo>
                <a:cubicBezTo>
                  <a:pt x="169608" y="1416903"/>
                  <a:pt x="128877" y="1377633"/>
                  <a:pt x="128877" y="1327783"/>
                </a:cubicBezTo>
                <a:lnTo>
                  <a:pt x="128877" y="457608"/>
                </a:lnTo>
                <a:cubicBezTo>
                  <a:pt x="128877" y="408421"/>
                  <a:pt x="169191" y="369117"/>
                  <a:pt x="217787" y="369117"/>
                </a:cubicBezTo>
                <a:lnTo>
                  <a:pt x="1455022" y="369117"/>
                </a:lnTo>
                <a:cubicBezTo>
                  <a:pt x="1504801" y="369117"/>
                  <a:pt x="1544349" y="408421"/>
                  <a:pt x="1544349" y="457608"/>
                </a:cubicBezTo>
                <a:lnTo>
                  <a:pt x="1544349" y="1327783"/>
                </a:lnTo>
                <a:lnTo>
                  <a:pt x="1544347" y="1327783"/>
                </a:lnTo>
                <a:close/>
                <a:moveTo>
                  <a:pt x="1197687" y="739031"/>
                </a:moveTo>
                <a:lnTo>
                  <a:pt x="1197687" y="739031"/>
                </a:lnTo>
                <a:lnTo>
                  <a:pt x="990209" y="739031"/>
                </a:lnTo>
                <a:lnTo>
                  <a:pt x="990209" y="532560"/>
                </a:lnTo>
                <a:cubicBezTo>
                  <a:pt x="990209" y="510734"/>
                  <a:pt x="972865" y="493431"/>
                  <a:pt x="951492" y="493431"/>
                </a:cubicBezTo>
                <a:lnTo>
                  <a:pt x="721313" y="493431"/>
                </a:lnTo>
                <a:cubicBezTo>
                  <a:pt x="700358" y="493431"/>
                  <a:pt x="683438" y="510734"/>
                  <a:pt x="683438" y="532560"/>
                </a:cubicBezTo>
                <a:lnTo>
                  <a:pt x="683438" y="739031"/>
                </a:lnTo>
                <a:lnTo>
                  <a:pt x="475957" y="739031"/>
                </a:lnTo>
                <a:cubicBezTo>
                  <a:pt x="454512" y="739031"/>
                  <a:pt x="437241" y="756542"/>
                  <a:pt x="437241" y="777954"/>
                </a:cubicBezTo>
                <a:lnTo>
                  <a:pt x="437241" y="1008065"/>
                </a:lnTo>
                <a:cubicBezTo>
                  <a:pt x="437241" y="1029091"/>
                  <a:pt x="454510" y="1046984"/>
                  <a:pt x="475957" y="1046984"/>
                </a:cubicBezTo>
                <a:lnTo>
                  <a:pt x="683438" y="1046984"/>
                </a:lnTo>
                <a:lnTo>
                  <a:pt x="683438" y="1254260"/>
                </a:lnTo>
                <a:cubicBezTo>
                  <a:pt x="683438" y="1275289"/>
                  <a:pt x="700358" y="1292554"/>
                  <a:pt x="721313" y="1292554"/>
                </a:cubicBezTo>
                <a:lnTo>
                  <a:pt x="951492" y="1292554"/>
                </a:lnTo>
                <a:cubicBezTo>
                  <a:pt x="972865" y="1292554"/>
                  <a:pt x="990209" y="1275289"/>
                  <a:pt x="990209" y="1254260"/>
                </a:cubicBezTo>
                <a:lnTo>
                  <a:pt x="990209" y="1046982"/>
                </a:lnTo>
                <a:lnTo>
                  <a:pt x="1197687" y="1046982"/>
                </a:lnTo>
                <a:cubicBezTo>
                  <a:pt x="1219482" y="1046982"/>
                  <a:pt x="1236400" y="1029089"/>
                  <a:pt x="1236400" y="1008063"/>
                </a:cubicBezTo>
                <a:lnTo>
                  <a:pt x="1236400" y="777954"/>
                </a:lnTo>
                <a:cubicBezTo>
                  <a:pt x="1236400" y="756542"/>
                  <a:pt x="1219482" y="739031"/>
                  <a:pt x="1197687" y="739031"/>
                </a:cubicBezTo>
                <a:lnTo>
                  <a:pt x="1197687" y="739031"/>
                </a:lnTo>
                <a:close/>
                <a:moveTo>
                  <a:pt x="1158973" y="970190"/>
                </a:moveTo>
                <a:lnTo>
                  <a:pt x="1158973" y="970190"/>
                </a:lnTo>
                <a:lnTo>
                  <a:pt x="951492" y="970190"/>
                </a:lnTo>
                <a:cubicBezTo>
                  <a:pt x="930467" y="970190"/>
                  <a:pt x="913619" y="986691"/>
                  <a:pt x="913619" y="1008065"/>
                </a:cubicBezTo>
                <a:lnTo>
                  <a:pt x="913619" y="1215615"/>
                </a:lnTo>
                <a:lnTo>
                  <a:pt x="760023" y="1215615"/>
                </a:lnTo>
                <a:lnTo>
                  <a:pt x="760023" y="1008065"/>
                </a:lnTo>
                <a:cubicBezTo>
                  <a:pt x="760023" y="986691"/>
                  <a:pt x="742756" y="970190"/>
                  <a:pt x="721313" y="970190"/>
                </a:cubicBezTo>
                <a:lnTo>
                  <a:pt x="513832" y="970190"/>
                </a:lnTo>
                <a:lnTo>
                  <a:pt x="513832" y="816632"/>
                </a:lnTo>
                <a:lnTo>
                  <a:pt x="721313" y="816632"/>
                </a:lnTo>
                <a:cubicBezTo>
                  <a:pt x="742754" y="816632"/>
                  <a:pt x="760023" y="798948"/>
                  <a:pt x="760023" y="777954"/>
                </a:cubicBezTo>
                <a:lnTo>
                  <a:pt x="760023" y="571062"/>
                </a:lnTo>
                <a:lnTo>
                  <a:pt x="913619" y="571062"/>
                </a:lnTo>
                <a:lnTo>
                  <a:pt x="913619" y="777952"/>
                </a:lnTo>
                <a:cubicBezTo>
                  <a:pt x="913619" y="798946"/>
                  <a:pt x="930467" y="816630"/>
                  <a:pt x="951492" y="816630"/>
                </a:cubicBezTo>
                <a:lnTo>
                  <a:pt x="1158973" y="816630"/>
                </a:lnTo>
                <a:lnTo>
                  <a:pt x="1158973" y="970190"/>
                </a:lnTo>
                <a:lnTo>
                  <a:pt x="1158973" y="970190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grpSp>
        <p:nvGrpSpPr>
          <p:cNvPr id="62" name="组合 47"/>
          <p:cNvGrpSpPr/>
          <p:nvPr/>
        </p:nvGrpSpPr>
        <p:grpSpPr>
          <a:xfrm>
            <a:off x="4231975" y="1998481"/>
            <a:ext cx="3728049" cy="3728049"/>
            <a:chOff x="4005263" y="3149600"/>
            <a:chExt cx="4140000" cy="4140000"/>
          </a:xfrm>
        </p:grpSpPr>
        <p:grpSp>
          <p:nvGrpSpPr>
            <p:cNvPr id="63" name="组合 54"/>
            <p:cNvGrpSpPr/>
            <p:nvPr/>
          </p:nvGrpSpPr>
          <p:grpSpPr>
            <a:xfrm>
              <a:off x="4005263" y="3149600"/>
              <a:ext cx="4140000" cy="4140000"/>
              <a:chOff x="4005263" y="3149600"/>
              <a:chExt cx="4518025" cy="4525963"/>
            </a:xfrm>
          </p:grpSpPr>
          <p:sp>
            <p:nvSpPr>
              <p:cNvPr id="1048727" name="Freeform 6"/>
              <p:cNvSpPr/>
              <p:nvPr/>
            </p:nvSpPr>
            <p:spPr bwMode="auto">
              <a:xfrm>
                <a:off x="6853238" y="4856163"/>
                <a:ext cx="1666875" cy="2473325"/>
              </a:xfrm>
              <a:custGeom>
                <a:avLst/>
                <a:gdLst>
                  <a:gd name="T0" fmla="*/ 1048 w 1050"/>
                  <a:gd name="T1" fmla="*/ 444 h 1558"/>
                  <a:gd name="T2" fmla="*/ 1038 w 1050"/>
                  <a:gd name="T3" fmla="*/ 560 h 1558"/>
                  <a:gd name="T4" fmla="*/ 1006 w 1050"/>
                  <a:gd name="T5" fmla="*/ 710 h 1558"/>
                  <a:gd name="T6" fmla="*/ 960 w 1050"/>
                  <a:gd name="T7" fmla="*/ 858 h 1558"/>
                  <a:gd name="T8" fmla="*/ 898 w 1050"/>
                  <a:gd name="T9" fmla="*/ 998 h 1558"/>
                  <a:gd name="T10" fmla="*/ 822 w 1050"/>
                  <a:gd name="T11" fmla="*/ 1130 h 1558"/>
                  <a:gd name="T12" fmla="*/ 732 w 1050"/>
                  <a:gd name="T13" fmla="*/ 1252 h 1558"/>
                  <a:gd name="T14" fmla="*/ 628 w 1050"/>
                  <a:gd name="T15" fmla="*/ 1366 h 1558"/>
                  <a:gd name="T16" fmla="*/ 542 w 1050"/>
                  <a:gd name="T17" fmla="*/ 1446 h 1558"/>
                  <a:gd name="T18" fmla="*/ 386 w 1050"/>
                  <a:gd name="T19" fmla="*/ 1558 h 1558"/>
                  <a:gd name="T20" fmla="*/ 384 w 1050"/>
                  <a:gd name="T21" fmla="*/ 1548 h 1558"/>
                  <a:gd name="T22" fmla="*/ 392 w 1050"/>
                  <a:gd name="T23" fmla="*/ 1534 h 1558"/>
                  <a:gd name="T24" fmla="*/ 426 w 1050"/>
                  <a:gd name="T25" fmla="*/ 1498 h 1558"/>
                  <a:gd name="T26" fmla="*/ 460 w 1050"/>
                  <a:gd name="T27" fmla="*/ 1450 h 1558"/>
                  <a:gd name="T28" fmla="*/ 492 w 1050"/>
                  <a:gd name="T29" fmla="*/ 1360 h 1558"/>
                  <a:gd name="T30" fmla="*/ 496 w 1050"/>
                  <a:gd name="T31" fmla="*/ 1242 h 1558"/>
                  <a:gd name="T32" fmla="*/ 480 w 1050"/>
                  <a:gd name="T33" fmla="*/ 1174 h 1558"/>
                  <a:gd name="T34" fmla="*/ 432 w 1050"/>
                  <a:gd name="T35" fmla="*/ 1086 h 1558"/>
                  <a:gd name="T36" fmla="*/ 358 w 1050"/>
                  <a:gd name="T37" fmla="*/ 1012 h 1558"/>
                  <a:gd name="T38" fmla="*/ 298 w 1050"/>
                  <a:gd name="T39" fmla="*/ 978 h 1558"/>
                  <a:gd name="T40" fmla="*/ 204 w 1050"/>
                  <a:gd name="T41" fmla="*/ 946 h 1558"/>
                  <a:gd name="T42" fmla="*/ 102 w 1050"/>
                  <a:gd name="T43" fmla="*/ 942 h 1558"/>
                  <a:gd name="T44" fmla="*/ 68 w 1050"/>
                  <a:gd name="T45" fmla="*/ 948 h 1558"/>
                  <a:gd name="T46" fmla="*/ 20 w 1050"/>
                  <a:gd name="T47" fmla="*/ 962 h 1558"/>
                  <a:gd name="T48" fmla="*/ 6 w 1050"/>
                  <a:gd name="T49" fmla="*/ 962 h 1558"/>
                  <a:gd name="T50" fmla="*/ 0 w 1050"/>
                  <a:gd name="T51" fmla="*/ 952 h 1558"/>
                  <a:gd name="T52" fmla="*/ 10 w 1050"/>
                  <a:gd name="T53" fmla="*/ 942 h 1558"/>
                  <a:gd name="T54" fmla="*/ 40 w 1050"/>
                  <a:gd name="T55" fmla="*/ 920 h 1558"/>
                  <a:gd name="T56" fmla="*/ 72 w 1050"/>
                  <a:gd name="T57" fmla="*/ 896 h 1558"/>
                  <a:gd name="T58" fmla="*/ 132 w 1050"/>
                  <a:gd name="T59" fmla="*/ 840 h 1558"/>
                  <a:gd name="T60" fmla="*/ 162 w 1050"/>
                  <a:gd name="T61" fmla="*/ 806 h 1558"/>
                  <a:gd name="T62" fmla="*/ 232 w 1050"/>
                  <a:gd name="T63" fmla="*/ 706 h 1558"/>
                  <a:gd name="T64" fmla="*/ 284 w 1050"/>
                  <a:gd name="T65" fmla="*/ 596 h 1558"/>
                  <a:gd name="T66" fmla="*/ 310 w 1050"/>
                  <a:gd name="T67" fmla="*/ 520 h 1558"/>
                  <a:gd name="T68" fmla="*/ 326 w 1050"/>
                  <a:gd name="T69" fmla="*/ 442 h 1558"/>
                  <a:gd name="T70" fmla="*/ 330 w 1050"/>
                  <a:gd name="T71" fmla="*/ 310 h 1558"/>
                  <a:gd name="T72" fmla="*/ 332 w 1050"/>
                  <a:gd name="T73" fmla="*/ 288 h 1558"/>
                  <a:gd name="T74" fmla="*/ 342 w 1050"/>
                  <a:gd name="T75" fmla="*/ 280 h 1558"/>
                  <a:gd name="T76" fmla="*/ 346 w 1050"/>
                  <a:gd name="T77" fmla="*/ 288 h 1558"/>
                  <a:gd name="T78" fmla="*/ 346 w 1050"/>
                  <a:gd name="T79" fmla="*/ 334 h 1558"/>
                  <a:gd name="T80" fmla="*/ 358 w 1050"/>
                  <a:gd name="T81" fmla="*/ 258 h 1558"/>
                  <a:gd name="T82" fmla="*/ 386 w 1050"/>
                  <a:gd name="T83" fmla="*/ 188 h 1558"/>
                  <a:gd name="T84" fmla="*/ 428 w 1050"/>
                  <a:gd name="T85" fmla="*/ 126 h 1558"/>
                  <a:gd name="T86" fmla="*/ 484 w 1050"/>
                  <a:gd name="T87" fmla="*/ 74 h 1558"/>
                  <a:gd name="T88" fmla="*/ 552 w 1050"/>
                  <a:gd name="T89" fmla="*/ 34 h 1558"/>
                  <a:gd name="T90" fmla="*/ 612 w 1050"/>
                  <a:gd name="T91" fmla="*/ 12 h 1558"/>
                  <a:gd name="T92" fmla="*/ 716 w 1050"/>
                  <a:gd name="T93" fmla="*/ 0 h 1558"/>
                  <a:gd name="T94" fmla="*/ 816 w 1050"/>
                  <a:gd name="T95" fmla="*/ 18 h 1558"/>
                  <a:gd name="T96" fmla="*/ 906 w 1050"/>
                  <a:gd name="T97" fmla="*/ 60 h 1558"/>
                  <a:gd name="T98" fmla="*/ 980 w 1050"/>
                  <a:gd name="T99" fmla="*/ 128 h 1558"/>
                  <a:gd name="T100" fmla="*/ 1032 w 1050"/>
                  <a:gd name="T101" fmla="*/ 216 h 1558"/>
                  <a:gd name="T102" fmla="*/ 1044 w 1050"/>
                  <a:gd name="T103" fmla="*/ 256 h 1558"/>
                  <a:gd name="T104" fmla="*/ 1048 w 1050"/>
                  <a:gd name="T105" fmla="*/ 298 h 1558"/>
                  <a:gd name="T106" fmla="*/ 1050 w 1050"/>
                  <a:gd name="T107" fmla="*/ 406 h 1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50" h="1558">
                    <a:moveTo>
                      <a:pt x="1050" y="406"/>
                    </a:moveTo>
                    <a:lnTo>
                      <a:pt x="1050" y="406"/>
                    </a:lnTo>
                    <a:lnTo>
                      <a:pt x="1048" y="444"/>
                    </a:lnTo>
                    <a:lnTo>
                      <a:pt x="1046" y="482"/>
                    </a:lnTo>
                    <a:lnTo>
                      <a:pt x="1042" y="520"/>
                    </a:lnTo>
                    <a:lnTo>
                      <a:pt x="1038" y="560"/>
                    </a:lnTo>
                    <a:lnTo>
                      <a:pt x="1024" y="634"/>
                    </a:lnTo>
                    <a:lnTo>
                      <a:pt x="1006" y="710"/>
                    </a:lnTo>
                    <a:lnTo>
                      <a:pt x="1006" y="710"/>
                    </a:lnTo>
                    <a:lnTo>
                      <a:pt x="992" y="760"/>
                    </a:lnTo>
                    <a:lnTo>
                      <a:pt x="976" y="810"/>
                    </a:lnTo>
                    <a:lnTo>
                      <a:pt x="960" y="858"/>
                    </a:lnTo>
                    <a:lnTo>
                      <a:pt x="940" y="906"/>
                    </a:lnTo>
                    <a:lnTo>
                      <a:pt x="920" y="952"/>
                    </a:lnTo>
                    <a:lnTo>
                      <a:pt x="898" y="998"/>
                    </a:lnTo>
                    <a:lnTo>
                      <a:pt x="874" y="1042"/>
                    </a:lnTo>
                    <a:lnTo>
                      <a:pt x="848" y="1086"/>
                    </a:lnTo>
                    <a:lnTo>
                      <a:pt x="822" y="1130"/>
                    </a:lnTo>
                    <a:lnTo>
                      <a:pt x="794" y="1172"/>
                    </a:lnTo>
                    <a:lnTo>
                      <a:pt x="764" y="1212"/>
                    </a:lnTo>
                    <a:lnTo>
                      <a:pt x="732" y="1252"/>
                    </a:lnTo>
                    <a:lnTo>
                      <a:pt x="698" y="1292"/>
                    </a:lnTo>
                    <a:lnTo>
                      <a:pt x="664" y="1330"/>
                    </a:lnTo>
                    <a:lnTo>
                      <a:pt x="628" y="1366"/>
                    </a:lnTo>
                    <a:lnTo>
                      <a:pt x="590" y="1404"/>
                    </a:lnTo>
                    <a:lnTo>
                      <a:pt x="590" y="1404"/>
                    </a:lnTo>
                    <a:lnTo>
                      <a:pt x="542" y="1446"/>
                    </a:lnTo>
                    <a:lnTo>
                      <a:pt x="492" y="1486"/>
                    </a:lnTo>
                    <a:lnTo>
                      <a:pt x="440" y="1524"/>
                    </a:lnTo>
                    <a:lnTo>
                      <a:pt x="386" y="1558"/>
                    </a:lnTo>
                    <a:lnTo>
                      <a:pt x="386" y="1558"/>
                    </a:lnTo>
                    <a:lnTo>
                      <a:pt x="384" y="1554"/>
                    </a:lnTo>
                    <a:lnTo>
                      <a:pt x="384" y="1548"/>
                    </a:lnTo>
                    <a:lnTo>
                      <a:pt x="384" y="1544"/>
                    </a:lnTo>
                    <a:lnTo>
                      <a:pt x="386" y="1540"/>
                    </a:lnTo>
                    <a:lnTo>
                      <a:pt x="392" y="1534"/>
                    </a:lnTo>
                    <a:lnTo>
                      <a:pt x="398" y="1528"/>
                    </a:lnTo>
                    <a:lnTo>
                      <a:pt x="398" y="1528"/>
                    </a:lnTo>
                    <a:lnTo>
                      <a:pt x="426" y="1498"/>
                    </a:lnTo>
                    <a:lnTo>
                      <a:pt x="438" y="1482"/>
                    </a:lnTo>
                    <a:lnTo>
                      <a:pt x="450" y="1466"/>
                    </a:lnTo>
                    <a:lnTo>
                      <a:pt x="460" y="1450"/>
                    </a:lnTo>
                    <a:lnTo>
                      <a:pt x="468" y="1432"/>
                    </a:lnTo>
                    <a:lnTo>
                      <a:pt x="482" y="1396"/>
                    </a:lnTo>
                    <a:lnTo>
                      <a:pt x="492" y="1360"/>
                    </a:lnTo>
                    <a:lnTo>
                      <a:pt x="498" y="1322"/>
                    </a:lnTo>
                    <a:lnTo>
                      <a:pt x="498" y="1282"/>
                    </a:lnTo>
                    <a:lnTo>
                      <a:pt x="496" y="1242"/>
                    </a:lnTo>
                    <a:lnTo>
                      <a:pt x="496" y="1242"/>
                    </a:lnTo>
                    <a:lnTo>
                      <a:pt x="490" y="1208"/>
                    </a:lnTo>
                    <a:lnTo>
                      <a:pt x="480" y="1174"/>
                    </a:lnTo>
                    <a:lnTo>
                      <a:pt x="468" y="1144"/>
                    </a:lnTo>
                    <a:lnTo>
                      <a:pt x="452" y="1114"/>
                    </a:lnTo>
                    <a:lnTo>
                      <a:pt x="432" y="1086"/>
                    </a:lnTo>
                    <a:lnTo>
                      <a:pt x="410" y="1060"/>
                    </a:lnTo>
                    <a:lnTo>
                      <a:pt x="386" y="1034"/>
                    </a:lnTo>
                    <a:lnTo>
                      <a:pt x="358" y="1012"/>
                    </a:lnTo>
                    <a:lnTo>
                      <a:pt x="358" y="1012"/>
                    </a:lnTo>
                    <a:lnTo>
                      <a:pt x="328" y="994"/>
                    </a:lnTo>
                    <a:lnTo>
                      <a:pt x="298" y="978"/>
                    </a:lnTo>
                    <a:lnTo>
                      <a:pt x="268" y="964"/>
                    </a:lnTo>
                    <a:lnTo>
                      <a:pt x="236" y="954"/>
                    </a:lnTo>
                    <a:lnTo>
                      <a:pt x="204" y="946"/>
                    </a:lnTo>
                    <a:lnTo>
                      <a:pt x="170" y="942"/>
                    </a:lnTo>
                    <a:lnTo>
                      <a:pt x="136" y="940"/>
                    </a:lnTo>
                    <a:lnTo>
                      <a:pt x="102" y="942"/>
                    </a:lnTo>
                    <a:lnTo>
                      <a:pt x="102" y="942"/>
                    </a:lnTo>
                    <a:lnTo>
                      <a:pt x="84" y="944"/>
                    </a:lnTo>
                    <a:lnTo>
                      <a:pt x="68" y="948"/>
                    </a:lnTo>
                    <a:lnTo>
                      <a:pt x="34" y="958"/>
                    </a:lnTo>
                    <a:lnTo>
                      <a:pt x="34" y="958"/>
                    </a:lnTo>
                    <a:lnTo>
                      <a:pt x="20" y="962"/>
                    </a:lnTo>
                    <a:lnTo>
                      <a:pt x="14" y="962"/>
                    </a:lnTo>
                    <a:lnTo>
                      <a:pt x="6" y="962"/>
                    </a:lnTo>
                    <a:lnTo>
                      <a:pt x="6" y="962"/>
                    </a:lnTo>
                    <a:lnTo>
                      <a:pt x="2" y="958"/>
                    </a:lnTo>
                    <a:lnTo>
                      <a:pt x="0" y="956"/>
                    </a:lnTo>
                    <a:lnTo>
                      <a:pt x="0" y="952"/>
                    </a:lnTo>
                    <a:lnTo>
                      <a:pt x="2" y="950"/>
                    </a:lnTo>
                    <a:lnTo>
                      <a:pt x="6" y="946"/>
                    </a:lnTo>
                    <a:lnTo>
                      <a:pt x="10" y="942"/>
                    </a:lnTo>
                    <a:lnTo>
                      <a:pt x="10" y="942"/>
                    </a:lnTo>
                    <a:lnTo>
                      <a:pt x="24" y="930"/>
                    </a:lnTo>
                    <a:lnTo>
                      <a:pt x="40" y="920"/>
                    </a:lnTo>
                    <a:lnTo>
                      <a:pt x="40" y="920"/>
                    </a:lnTo>
                    <a:lnTo>
                      <a:pt x="56" y="908"/>
                    </a:lnTo>
                    <a:lnTo>
                      <a:pt x="72" y="896"/>
                    </a:lnTo>
                    <a:lnTo>
                      <a:pt x="100" y="870"/>
                    </a:lnTo>
                    <a:lnTo>
                      <a:pt x="100" y="870"/>
                    </a:lnTo>
                    <a:lnTo>
                      <a:pt x="132" y="840"/>
                    </a:lnTo>
                    <a:lnTo>
                      <a:pt x="148" y="824"/>
                    </a:lnTo>
                    <a:lnTo>
                      <a:pt x="162" y="806"/>
                    </a:lnTo>
                    <a:lnTo>
                      <a:pt x="162" y="806"/>
                    </a:lnTo>
                    <a:lnTo>
                      <a:pt x="188" y="774"/>
                    </a:lnTo>
                    <a:lnTo>
                      <a:pt x="210" y="740"/>
                    </a:lnTo>
                    <a:lnTo>
                      <a:pt x="232" y="706"/>
                    </a:lnTo>
                    <a:lnTo>
                      <a:pt x="250" y="670"/>
                    </a:lnTo>
                    <a:lnTo>
                      <a:pt x="268" y="634"/>
                    </a:lnTo>
                    <a:lnTo>
                      <a:pt x="284" y="596"/>
                    </a:lnTo>
                    <a:lnTo>
                      <a:pt x="298" y="558"/>
                    </a:lnTo>
                    <a:lnTo>
                      <a:pt x="310" y="520"/>
                    </a:lnTo>
                    <a:lnTo>
                      <a:pt x="310" y="520"/>
                    </a:lnTo>
                    <a:lnTo>
                      <a:pt x="318" y="494"/>
                    </a:lnTo>
                    <a:lnTo>
                      <a:pt x="322" y="468"/>
                    </a:lnTo>
                    <a:lnTo>
                      <a:pt x="326" y="442"/>
                    </a:lnTo>
                    <a:lnTo>
                      <a:pt x="328" y="414"/>
                    </a:lnTo>
                    <a:lnTo>
                      <a:pt x="330" y="362"/>
                    </a:lnTo>
                    <a:lnTo>
                      <a:pt x="330" y="310"/>
                    </a:lnTo>
                    <a:lnTo>
                      <a:pt x="330" y="310"/>
                    </a:lnTo>
                    <a:lnTo>
                      <a:pt x="330" y="294"/>
                    </a:lnTo>
                    <a:lnTo>
                      <a:pt x="332" y="288"/>
                    </a:lnTo>
                    <a:lnTo>
                      <a:pt x="336" y="280"/>
                    </a:lnTo>
                    <a:lnTo>
                      <a:pt x="336" y="280"/>
                    </a:lnTo>
                    <a:lnTo>
                      <a:pt x="342" y="280"/>
                    </a:lnTo>
                    <a:lnTo>
                      <a:pt x="344" y="280"/>
                    </a:lnTo>
                    <a:lnTo>
                      <a:pt x="346" y="284"/>
                    </a:lnTo>
                    <a:lnTo>
                      <a:pt x="346" y="288"/>
                    </a:lnTo>
                    <a:lnTo>
                      <a:pt x="346" y="288"/>
                    </a:lnTo>
                    <a:lnTo>
                      <a:pt x="346" y="334"/>
                    </a:lnTo>
                    <a:lnTo>
                      <a:pt x="346" y="334"/>
                    </a:lnTo>
                    <a:lnTo>
                      <a:pt x="348" y="308"/>
                    </a:lnTo>
                    <a:lnTo>
                      <a:pt x="352" y="282"/>
                    </a:lnTo>
                    <a:lnTo>
                      <a:pt x="358" y="258"/>
                    </a:lnTo>
                    <a:lnTo>
                      <a:pt x="364" y="234"/>
                    </a:lnTo>
                    <a:lnTo>
                      <a:pt x="374" y="210"/>
                    </a:lnTo>
                    <a:lnTo>
                      <a:pt x="386" y="188"/>
                    </a:lnTo>
                    <a:lnTo>
                      <a:pt x="398" y="166"/>
                    </a:lnTo>
                    <a:lnTo>
                      <a:pt x="412" y="144"/>
                    </a:lnTo>
                    <a:lnTo>
                      <a:pt x="428" y="126"/>
                    </a:lnTo>
                    <a:lnTo>
                      <a:pt x="446" y="106"/>
                    </a:lnTo>
                    <a:lnTo>
                      <a:pt x="464" y="90"/>
                    </a:lnTo>
                    <a:lnTo>
                      <a:pt x="484" y="74"/>
                    </a:lnTo>
                    <a:lnTo>
                      <a:pt x="506" y="58"/>
                    </a:lnTo>
                    <a:lnTo>
                      <a:pt x="528" y="46"/>
                    </a:lnTo>
                    <a:lnTo>
                      <a:pt x="552" y="34"/>
                    </a:lnTo>
                    <a:lnTo>
                      <a:pt x="578" y="24"/>
                    </a:lnTo>
                    <a:lnTo>
                      <a:pt x="578" y="24"/>
                    </a:lnTo>
                    <a:lnTo>
                      <a:pt x="612" y="12"/>
                    </a:lnTo>
                    <a:lnTo>
                      <a:pt x="648" y="6"/>
                    </a:lnTo>
                    <a:lnTo>
                      <a:pt x="682" y="2"/>
                    </a:lnTo>
                    <a:lnTo>
                      <a:pt x="716" y="0"/>
                    </a:lnTo>
                    <a:lnTo>
                      <a:pt x="750" y="4"/>
                    </a:lnTo>
                    <a:lnTo>
                      <a:pt x="784" y="8"/>
                    </a:lnTo>
                    <a:lnTo>
                      <a:pt x="816" y="18"/>
                    </a:lnTo>
                    <a:lnTo>
                      <a:pt x="846" y="30"/>
                    </a:lnTo>
                    <a:lnTo>
                      <a:pt x="876" y="44"/>
                    </a:lnTo>
                    <a:lnTo>
                      <a:pt x="906" y="60"/>
                    </a:lnTo>
                    <a:lnTo>
                      <a:pt x="932" y="80"/>
                    </a:lnTo>
                    <a:lnTo>
                      <a:pt x="956" y="104"/>
                    </a:lnTo>
                    <a:lnTo>
                      <a:pt x="980" y="128"/>
                    </a:lnTo>
                    <a:lnTo>
                      <a:pt x="1000" y="156"/>
                    </a:lnTo>
                    <a:lnTo>
                      <a:pt x="1016" y="184"/>
                    </a:lnTo>
                    <a:lnTo>
                      <a:pt x="1032" y="216"/>
                    </a:lnTo>
                    <a:lnTo>
                      <a:pt x="1032" y="216"/>
                    </a:lnTo>
                    <a:lnTo>
                      <a:pt x="1038" y="236"/>
                    </a:lnTo>
                    <a:lnTo>
                      <a:pt x="1044" y="256"/>
                    </a:lnTo>
                    <a:lnTo>
                      <a:pt x="1048" y="276"/>
                    </a:lnTo>
                    <a:lnTo>
                      <a:pt x="1048" y="298"/>
                    </a:lnTo>
                    <a:lnTo>
                      <a:pt x="1048" y="298"/>
                    </a:lnTo>
                    <a:lnTo>
                      <a:pt x="1048" y="352"/>
                    </a:lnTo>
                    <a:lnTo>
                      <a:pt x="1050" y="406"/>
                    </a:lnTo>
                    <a:lnTo>
                      <a:pt x="1050" y="406"/>
                    </a:lnTo>
                    <a:close/>
                  </a:path>
                </a:pathLst>
              </a:custGeom>
              <a:solidFill>
                <a:srgbClr val="1A9BA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22A35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048728" name="Freeform 7"/>
              <p:cNvSpPr/>
              <p:nvPr/>
            </p:nvSpPr>
            <p:spPr bwMode="auto">
              <a:xfrm>
                <a:off x="4856163" y="3149600"/>
                <a:ext cx="2435225" cy="1362075"/>
              </a:xfrm>
              <a:custGeom>
                <a:avLst/>
                <a:gdLst>
                  <a:gd name="T0" fmla="*/ 134 w 1534"/>
                  <a:gd name="T1" fmla="*/ 218 h 858"/>
                  <a:gd name="T2" fmla="*/ 248 w 1534"/>
                  <a:gd name="T3" fmla="*/ 150 h 858"/>
                  <a:gd name="T4" fmla="*/ 370 w 1534"/>
                  <a:gd name="T5" fmla="*/ 96 h 858"/>
                  <a:gd name="T6" fmla="*/ 458 w 1534"/>
                  <a:gd name="T7" fmla="*/ 66 h 858"/>
                  <a:gd name="T8" fmla="*/ 594 w 1534"/>
                  <a:gd name="T9" fmla="*/ 30 h 858"/>
                  <a:gd name="T10" fmla="*/ 736 w 1534"/>
                  <a:gd name="T11" fmla="*/ 8 h 858"/>
                  <a:gd name="T12" fmla="*/ 870 w 1534"/>
                  <a:gd name="T13" fmla="*/ 0 h 858"/>
                  <a:gd name="T14" fmla="*/ 998 w 1534"/>
                  <a:gd name="T15" fmla="*/ 4 h 858"/>
                  <a:gd name="T16" fmla="*/ 1126 w 1534"/>
                  <a:gd name="T17" fmla="*/ 20 h 858"/>
                  <a:gd name="T18" fmla="*/ 1250 w 1534"/>
                  <a:gd name="T19" fmla="*/ 48 h 858"/>
                  <a:gd name="T20" fmla="*/ 1374 w 1534"/>
                  <a:gd name="T21" fmla="*/ 86 h 858"/>
                  <a:gd name="T22" fmla="*/ 1526 w 1534"/>
                  <a:gd name="T23" fmla="*/ 150 h 858"/>
                  <a:gd name="T24" fmla="*/ 1530 w 1534"/>
                  <a:gd name="T25" fmla="*/ 162 h 858"/>
                  <a:gd name="T26" fmla="*/ 1516 w 1534"/>
                  <a:gd name="T27" fmla="*/ 168 h 858"/>
                  <a:gd name="T28" fmla="*/ 1502 w 1534"/>
                  <a:gd name="T29" fmla="*/ 166 h 858"/>
                  <a:gd name="T30" fmla="*/ 1410 w 1534"/>
                  <a:gd name="T31" fmla="*/ 158 h 858"/>
                  <a:gd name="T32" fmla="*/ 1318 w 1534"/>
                  <a:gd name="T33" fmla="*/ 178 h 858"/>
                  <a:gd name="T34" fmla="*/ 1236 w 1534"/>
                  <a:gd name="T35" fmla="*/ 224 h 858"/>
                  <a:gd name="T36" fmla="*/ 1168 w 1534"/>
                  <a:gd name="T37" fmla="*/ 290 h 858"/>
                  <a:gd name="T38" fmla="*/ 1120 w 1534"/>
                  <a:gd name="T39" fmla="*/ 372 h 858"/>
                  <a:gd name="T40" fmla="*/ 1104 w 1534"/>
                  <a:gd name="T41" fmla="*/ 422 h 858"/>
                  <a:gd name="T42" fmla="*/ 1088 w 1534"/>
                  <a:gd name="T43" fmla="*/ 472 h 858"/>
                  <a:gd name="T44" fmla="*/ 1096 w 1534"/>
                  <a:gd name="T45" fmla="*/ 566 h 858"/>
                  <a:gd name="T46" fmla="*/ 1112 w 1534"/>
                  <a:gd name="T47" fmla="*/ 614 h 858"/>
                  <a:gd name="T48" fmla="*/ 1128 w 1534"/>
                  <a:gd name="T49" fmla="*/ 662 h 858"/>
                  <a:gd name="T50" fmla="*/ 1188 w 1534"/>
                  <a:gd name="T51" fmla="*/ 748 h 858"/>
                  <a:gd name="T52" fmla="*/ 1220 w 1534"/>
                  <a:gd name="T53" fmla="*/ 778 h 858"/>
                  <a:gd name="T54" fmla="*/ 1226 w 1534"/>
                  <a:gd name="T55" fmla="*/ 790 h 858"/>
                  <a:gd name="T56" fmla="*/ 1224 w 1534"/>
                  <a:gd name="T57" fmla="*/ 800 h 858"/>
                  <a:gd name="T58" fmla="*/ 1204 w 1534"/>
                  <a:gd name="T59" fmla="*/ 802 h 858"/>
                  <a:gd name="T60" fmla="*/ 1140 w 1534"/>
                  <a:gd name="T61" fmla="*/ 774 h 858"/>
                  <a:gd name="T62" fmla="*/ 990 w 1534"/>
                  <a:gd name="T63" fmla="*/ 734 h 858"/>
                  <a:gd name="T64" fmla="*/ 980 w 1534"/>
                  <a:gd name="T65" fmla="*/ 730 h 858"/>
                  <a:gd name="T66" fmla="*/ 912 w 1534"/>
                  <a:gd name="T67" fmla="*/ 722 h 858"/>
                  <a:gd name="T68" fmla="*/ 842 w 1534"/>
                  <a:gd name="T69" fmla="*/ 722 h 858"/>
                  <a:gd name="T70" fmla="*/ 794 w 1534"/>
                  <a:gd name="T71" fmla="*/ 730 h 858"/>
                  <a:gd name="T72" fmla="*/ 760 w 1534"/>
                  <a:gd name="T73" fmla="*/ 734 h 858"/>
                  <a:gd name="T74" fmla="*/ 702 w 1534"/>
                  <a:gd name="T75" fmla="*/ 746 h 858"/>
                  <a:gd name="T76" fmla="*/ 628 w 1534"/>
                  <a:gd name="T77" fmla="*/ 774 h 858"/>
                  <a:gd name="T78" fmla="*/ 518 w 1534"/>
                  <a:gd name="T79" fmla="*/ 828 h 858"/>
                  <a:gd name="T80" fmla="*/ 478 w 1534"/>
                  <a:gd name="T81" fmla="*/ 838 h 858"/>
                  <a:gd name="T82" fmla="*/ 436 w 1534"/>
                  <a:gd name="T83" fmla="*/ 850 h 858"/>
                  <a:gd name="T84" fmla="*/ 372 w 1534"/>
                  <a:gd name="T85" fmla="*/ 858 h 858"/>
                  <a:gd name="T86" fmla="*/ 312 w 1534"/>
                  <a:gd name="T87" fmla="*/ 852 h 858"/>
                  <a:gd name="T88" fmla="*/ 234 w 1534"/>
                  <a:gd name="T89" fmla="*/ 830 h 858"/>
                  <a:gd name="T90" fmla="*/ 158 w 1534"/>
                  <a:gd name="T91" fmla="*/ 790 h 858"/>
                  <a:gd name="T92" fmla="*/ 82 w 1534"/>
                  <a:gd name="T93" fmla="*/ 722 h 858"/>
                  <a:gd name="T94" fmla="*/ 26 w 1534"/>
                  <a:gd name="T95" fmla="*/ 638 h 858"/>
                  <a:gd name="T96" fmla="*/ 8 w 1534"/>
                  <a:gd name="T97" fmla="*/ 570 h 858"/>
                  <a:gd name="T98" fmla="*/ 0 w 1534"/>
                  <a:gd name="T99" fmla="*/ 466 h 858"/>
                  <a:gd name="T100" fmla="*/ 20 w 1534"/>
                  <a:gd name="T101" fmla="*/ 362 h 858"/>
                  <a:gd name="T102" fmla="*/ 54 w 1534"/>
                  <a:gd name="T103" fmla="*/ 298 h 858"/>
                  <a:gd name="T104" fmla="*/ 88 w 1534"/>
                  <a:gd name="T105" fmla="*/ 260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34" h="858">
                    <a:moveTo>
                      <a:pt x="100" y="246"/>
                    </a:moveTo>
                    <a:lnTo>
                      <a:pt x="100" y="246"/>
                    </a:lnTo>
                    <a:lnTo>
                      <a:pt x="134" y="218"/>
                    </a:lnTo>
                    <a:lnTo>
                      <a:pt x="172" y="194"/>
                    </a:lnTo>
                    <a:lnTo>
                      <a:pt x="210" y="170"/>
                    </a:lnTo>
                    <a:lnTo>
                      <a:pt x="248" y="150"/>
                    </a:lnTo>
                    <a:lnTo>
                      <a:pt x="288" y="130"/>
                    </a:lnTo>
                    <a:lnTo>
                      <a:pt x="330" y="112"/>
                    </a:lnTo>
                    <a:lnTo>
                      <a:pt x="370" y="96"/>
                    </a:lnTo>
                    <a:lnTo>
                      <a:pt x="412" y="80"/>
                    </a:lnTo>
                    <a:lnTo>
                      <a:pt x="412" y="80"/>
                    </a:lnTo>
                    <a:lnTo>
                      <a:pt x="458" y="66"/>
                    </a:lnTo>
                    <a:lnTo>
                      <a:pt x="502" y="52"/>
                    </a:lnTo>
                    <a:lnTo>
                      <a:pt x="548" y="40"/>
                    </a:lnTo>
                    <a:lnTo>
                      <a:pt x="594" y="30"/>
                    </a:lnTo>
                    <a:lnTo>
                      <a:pt x="642" y="22"/>
                    </a:lnTo>
                    <a:lnTo>
                      <a:pt x="688" y="14"/>
                    </a:lnTo>
                    <a:lnTo>
                      <a:pt x="736" y="8"/>
                    </a:lnTo>
                    <a:lnTo>
                      <a:pt x="782" y="4"/>
                    </a:lnTo>
                    <a:lnTo>
                      <a:pt x="782" y="4"/>
                    </a:lnTo>
                    <a:lnTo>
                      <a:pt x="870" y="0"/>
                    </a:lnTo>
                    <a:lnTo>
                      <a:pt x="912" y="0"/>
                    </a:lnTo>
                    <a:lnTo>
                      <a:pt x="954" y="2"/>
                    </a:lnTo>
                    <a:lnTo>
                      <a:pt x="998" y="4"/>
                    </a:lnTo>
                    <a:lnTo>
                      <a:pt x="1040" y="8"/>
                    </a:lnTo>
                    <a:lnTo>
                      <a:pt x="1082" y="14"/>
                    </a:lnTo>
                    <a:lnTo>
                      <a:pt x="1126" y="20"/>
                    </a:lnTo>
                    <a:lnTo>
                      <a:pt x="1126" y="20"/>
                    </a:lnTo>
                    <a:lnTo>
                      <a:pt x="1188" y="32"/>
                    </a:lnTo>
                    <a:lnTo>
                      <a:pt x="1250" y="48"/>
                    </a:lnTo>
                    <a:lnTo>
                      <a:pt x="1312" y="64"/>
                    </a:lnTo>
                    <a:lnTo>
                      <a:pt x="1374" y="86"/>
                    </a:lnTo>
                    <a:lnTo>
                      <a:pt x="1374" y="86"/>
                    </a:lnTo>
                    <a:lnTo>
                      <a:pt x="1450" y="118"/>
                    </a:lnTo>
                    <a:lnTo>
                      <a:pt x="1526" y="150"/>
                    </a:lnTo>
                    <a:lnTo>
                      <a:pt x="1526" y="150"/>
                    </a:lnTo>
                    <a:lnTo>
                      <a:pt x="1534" y="154"/>
                    </a:lnTo>
                    <a:lnTo>
                      <a:pt x="1534" y="158"/>
                    </a:lnTo>
                    <a:lnTo>
                      <a:pt x="1530" y="162"/>
                    </a:lnTo>
                    <a:lnTo>
                      <a:pt x="1530" y="162"/>
                    </a:lnTo>
                    <a:lnTo>
                      <a:pt x="1524" y="168"/>
                    </a:lnTo>
                    <a:lnTo>
                      <a:pt x="1516" y="168"/>
                    </a:lnTo>
                    <a:lnTo>
                      <a:pt x="1510" y="168"/>
                    </a:lnTo>
                    <a:lnTo>
                      <a:pt x="1502" y="166"/>
                    </a:lnTo>
                    <a:lnTo>
                      <a:pt x="1502" y="166"/>
                    </a:lnTo>
                    <a:lnTo>
                      <a:pt x="1472" y="160"/>
                    </a:lnTo>
                    <a:lnTo>
                      <a:pt x="1440" y="158"/>
                    </a:lnTo>
                    <a:lnTo>
                      <a:pt x="1410" y="158"/>
                    </a:lnTo>
                    <a:lnTo>
                      <a:pt x="1378" y="162"/>
                    </a:lnTo>
                    <a:lnTo>
                      <a:pt x="1348" y="170"/>
                    </a:lnTo>
                    <a:lnTo>
                      <a:pt x="1318" y="178"/>
                    </a:lnTo>
                    <a:lnTo>
                      <a:pt x="1290" y="192"/>
                    </a:lnTo>
                    <a:lnTo>
                      <a:pt x="1262" y="206"/>
                    </a:lnTo>
                    <a:lnTo>
                      <a:pt x="1236" y="224"/>
                    </a:lnTo>
                    <a:lnTo>
                      <a:pt x="1212" y="244"/>
                    </a:lnTo>
                    <a:lnTo>
                      <a:pt x="1188" y="266"/>
                    </a:lnTo>
                    <a:lnTo>
                      <a:pt x="1168" y="290"/>
                    </a:lnTo>
                    <a:lnTo>
                      <a:pt x="1150" y="316"/>
                    </a:lnTo>
                    <a:lnTo>
                      <a:pt x="1134" y="342"/>
                    </a:lnTo>
                    <a:lnTo>
                      <a:pt x="1120" y="372"/>
                    </a:lnTo>
                    <a:lnTo>
                      <a:pt x="1110" y="402"/>
                    </a:lnTo>
                    <a:lnTo>
                      <a:pt x="1110" y="402"/>
                    </a:lnTo>
                    <a:lnTo>
                      <a:pt x="1104" y="422"/>
                    </a:lnTo>
                    <a:lnTo>
                      <a:pt x="1096" y="442"/>
                    </a:lnTo>
                    <a:lnTo>
                      <a:pt x="1096" y="442"/>
                    </a:lnTo>
                    <a:lnTo>
                      <a:pt x="1088" y="472"/>
                    </a:lnTo>
                    <a:lnTo>
                      <a:pt x="1086" y="504"/>
                    </a:lnTo>
                    <a:lnTo>
                      <a:pt x="1090" y="534"/>
                    </a:lnTo>
                    <a:lnTo>
                      <a:pt x="1096" y="566"/>
                    </a:lnTo>
                    <a:lnTo>
                      <a:pt x="1096" y="566"/>
                    </a:lnTo>
                    <a:lnTo>
                      <a:pt x="1104" y="590"/>
                    </a:lnTo>
                    <a:lnTo>
                      <a:pt x="1112" y="614"/>
                    </a:lnTo>
                    <a:lnTo>
                      <a:pt x="1118" y="638"/>
                    </a:lnTo>
                    <a:lnTo>
                      <a:pt x="1128" y="662"/>
                    </a:lnTo>
                    <a:lnTo>
                      <a:pt x="1128" y="662"/>
                    </a:lnTo>
                    <a:lnTo>
                      <a:pt x="1146" y="692"/>
                    </a:lnTo>
                    <a:lnTo>
                      <a:pt x="1166" y="720"/>
                    </a:lnTo>
                    <a:lnTo>
                      <a:pt x="1188" y="748"/>
                    </a:lnTo>
                    <a:lnTo>
                      <a:pt x="1214" y="772"/>
                    </a:lnTo>
                    <a:lnTo>
                      <a:pt x="1214" y="772"/>
                    </a:lnTo>
                    <a:lnTo>
                      <a:pt x="1220" y="778"/>
                    </a:lnTo>
                    <a:lnTo>
                      <a:pt x="1224" y="784"/>
                    </a:lnTo>
                    <a:lnTo>
                      <a:pt x="1226" y="788"/>
                    </a:lnTo>
                    <a:lnTo>
                      <a:pt x="1226" y="790"/>
                    </a:lnTo>
                    <a:lnTo>
                      <a:pt x="1226" y="796"/>
                    </a:lnTo>
                    <a:lnTo>
                      <a:pt x="1224" y="800"/>
                    </a:lnTo>
                    <a:lnTo>
                      <a:pt x="1224" y="800"/>
                    </a:lnTo>
                    <a:lnTo>
                      <a:pt x="1218" y="802"/>
                    </a:lnTo>
                    <a:lnTo>
                      <a:pt x="1214" y="802"/>
                    </a:lnTo>
                    <a:lnTo>
                      <a:pt x="1204" y="802"/>
                    </a:lnTo>
                    <a:lnTo>
                      <a:pt x="1188" y="794"/>
                    </a:lnTo>
                    <a:lnTo>
                      <a:pt x="1188" y="794"/>
                    </a:lnTo>
                    <a:lnTo>
                      <a:pt x="1140" y="774"/>
                    </a:lnTo>
                    <a:lnTo>
                      <a:pt x="1092" y="756"/>
                    </a:lnTo>
                    <a:lnTo>
                      <a:pt x="1042" y="744"/>
                    </a:lnTo>
                    <a:lnTo>
                      <a:pt x="990" y="734"/>
                    </a:lnTo>
                    <a:lnTo>
                      <a:pt x="990" y="734"/>
                    </a:lnTo>
                    <a:lnTo>
                      <a:pt x="980" y="730"/>
                    </a:lnTo>
                    <a:lnTo>
                      <a:pt x="980" y="730"/>
                    </a:lnTo>
                    <a:lnTo>
                      <a:pt x="958" y="724"/>
                    </a:lnTo>
                    <a:lnTo>
                      <a:pt x="934" y="722"/>
                    </a:lnTo>
                    <a:lnTo>
                      <a:pt x="912" y="722"/>
                    </a:lnTo>
                    <a:lnTo>
                      <a:pt x="888" y="722"/>
                    </a:lnTo>
                    <a:lnTo>
                      <a:pt x="888" y="722"/>
                    </a:lnTo>
                    <a:lnTo>
                      <a:pt x="842" y="722"/>
                    </a:lnTo>
                    <a:lnTo>
                      <a:pt x="818" y="724"/>
                    </a:lnTo>
                    <a:lnTo>
                      <a:pt x="794" y="730"/>
                    </a:lnTo>
                    <a:lnTo>
                      <a:pt x="794" y="730"/>
                    </a:lnTo>
                    <a:lnTo>
                      <a:pt x="780" y="734"/>
                    </a:lnTo>
                    <a:lnTo>
                      <a:pt x="780" y="734"/>
                    </a:lnTo>
                    <a:lnTo>
                      <a:pt x="760" y="734"/>
                    </a:lnTo>
                    <a:lnTo>
                      <a:pt x="740" y="736"/>
                    </a:lnTo>
                    <a:lnTo>
                      <a:pt x="720" y="742"/>
                    </a:lnTo>
                    <a:lnTo>
                      <a:pt x="702" y="746"/>
                    </a:lnTo>
                    <a:lnTo>
                      <a:pt x="664" y="760"/>
                    </a:lnTo>
                    <a:lnTo>
                      <a:pt x="628" y="774"/>
                    </a:lnTo>
                    <a:lnTo>
                      <a:pt x="628" y="774"/>
                    </a:lnTo>
                    <a:lnTo>
                      <a:pt x="572" y="800"/>
                    </a:lnTo>
                    <a:lnTo>
                      <a:pt x="518" y="828"/>
                    </a:lnTo>
                    <a:lnTo>
                      <a:pt x="518" y="828"/>
                    </a:lnTo>
                    <a:lnTo>
                      <a:pt x="498" y="830"/>
                    </a:lnTo>
                    <a:lnTo>
                      <a:pt x="488" y="834"/>
                    </a:lnTo>
                    <a:lnTo>
                      <a:pt x="478" y="838"/>
                    </a:lnTo>
                    <a:lnTo>
                      <a:pt x="478" y="838"/>
                    </a:lnTo>
                    <a:lnTo>
                      <a:pt x="456" y="846"/>
                    </a:lnTo>
                    <a:lnTo>
                      <a:pt x="436" y="850"/>
                    </a:lnTo>
                    <a:lnTo>
                      <a:pt x="414" y="854"/>
                    </a:lnTo>
                    <a:lnTo>
                      <a:pt x="394" y="856"/>
                    </a:lnTo>
                    <a:lnTo>
                      <a:pt x="372" y="858"/>
                    </a:lnTo>
                    <a:lnTo>
                      <a:pt x="352" y="856"/>
                    </a:lnTo>
                    <a:lnTo>
                      <a:pt x="332" y="856"/>
                    </a:lnTo>
                    <a:lnTo>
                      <a:pt x="312" y="852"/>
                    </a:lnTo>
                    <a:lnTo>
                      <a:pt x="292" y="848"/>
                    </a:lnTo>
                    <a:lnTo>
                      <a:pt x="272" y="844"/>
                    </a:lnTo>
                    <a:lnTo>
                      <a:pt x="234" y="830"/>
                    </a:lnTo>
                    <a:lnTo>
                      <a:pt x="196" y="812"/>
                    </a:lnTo>
                    <a:lnTo>
                      <a:pt x="158" y="790"/>
                    </a:lnTo>
                    <a:lnTo>
                      <a:pt x="158" y="790"/>
                    </a:lnTo>
                    <a:lnTo>
                      <a:pt x="132" y="768"/>
                    </a:lnTo>
                    <a:lnTo>
                      <a:pt x="106" y="746"/>
                    </a:lnTo>
                    <a:lnTo>
                      <a:pt x="82" y="722"/>
                    </a:lnTo>
                    <a:lnTo>
                      <a:pt x="60" y="696"/>
                    </a:lnTo>
                    <a:lnTo>
                      <a:pt x="42" y="668"/>
                    </a:lnTo>
                    <a:lnTo>
                      <a:pt x="26" y="638"/>
                    </a:lnTo>
                    <a:lnTo>
                      <a:pt x="14" y="604"/>
                    </a:lnTo>
                    <a:lnTo>
                      <a:pt x="8" y="570"/>
                    </a:lnTo>
                    <a:lnTo>
                      <a:pt x="8" y="570"/>
                    </a:lnTo>
                    <a:lnTo>
                      <a:pt x="2" y="536"/>
                    </a:lnTo>
                    <a:lnTo>
                      <a:pt x="0" y="500"/>
                    </a:lnTo>
                    <a:lnTo>
                      <a:pt x="0" y="466"/>
                    </a:lnTo>
                    <a:lnTo>
                      <a:pt x="4" y="430"/>
                    </a:lnTo>
                    <a:lnTo>
                      <a:pt x="10" y="396"/>
                    </a:lnTo>
                    <a:lnTo>
                      <a:pt x="20" y="362"/>
                    </a:lnTo>
                    <a:lnTo>
                      <a:pt x="36" y="330"/>
                    </a:lnTo>
                    <a:lnTo>
                      <a:pt x="54" y="298"/>
                    </a:lnTo>
                    <a:lnTo>
                      <a:pt x="54" y="298"/>
                    </a:lnTo>
                    <a:lnTo>
                      <a:pt x="66" y="284"/>
                    </a:lnTo>
                    <a:lnTo>
                      <a:pt x="76" y="272"/>
                    </a:lnTo>
                    <a:lnTo>
                      <a:pt x="88" y="260"/>
                    </a:lnTo>
                    <a:lnTo>
                      <a:pt x="100" y="246"/>
                    </a:lnTo>
                    <a:lnTo>
                      <a:pt x="100" y="246"/>
                    </a:lnTo>
                    <a:close/>
                  </a:path>
                </a:pathLst>
              </a:custGeom>
              <a:solidFill>
                <a:srgbClr val="1A9BA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22A35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048729" name="Freeform 8"/>
              <p:cNvSpPr/>
              <p:nvPr/>
            </p:nvSpPr>
            <p:spPr bwMode="auto">
              <a:xfrm>
                <a:off x="5208588" y="6335713"/>
                <a:ext cx="2451100" cy="1339850"/>
              </a:xfrm>
              <a:custGeom>
                <a:avLst/>
                <a:gdLst>
                  <a:gd name="T0" fmla="*/ 1104 w 1544"/>
                  <a:gd name="T1" fmla="*/ 10 h 844"/>
                  <a:gd name="T2" fmla="*/ 1172 w 1544"/>
                  <a:gd name="T3" fmla="*/ 0 h 844"/>
                  <a:gd name="T4" fmla="*/ 1228 w 1544"/>
                  <a:gd name="T5" fmla="*/ 6 h 844"/>
                  <a:gd name="T6" fmla="*/ 1302 w 1544"/>
                  <a:gd name="T7" fmla="*/ 22 h 844"/>
                  <a:gd name="T8" fmla="*/ 1368 w 1544"/>
                  <a:gd name="T9" fmla="*/ 54 h 844"/>
                  <a:gd name="T10" fmla="*/ 1426 w 1544"/>
                  <a:gd name="T11" fmla="*/ 98 h 844"/>
                  <a:gd name="T12" fmla="*/ 1476 w 1544"/>
                  <a:gd name="T13" fmla="*/ 156 h 844"/>
                  <a:gd name="T14" fmla="*/ 1506 w 1544"/>
                  <a:gd name="T15" fmla="*/ 202 h 844"/>
                  <a:gd name="T16" fmla="*/ 1534 w 1544"/>
                  <a:gd name="T17" fmla="*/ 276 h 844"/>
                  <a:gd name="T18" fmla="*/ 1544 w 1544"/>
                  <a:gd name="T19" fmla="*/ 356 h 844"/>
                  <a:gd name="T20" fmla="*/ 1534 w 1544"/>
                  <a:gd name="T21" fmla="*/ 436 h 844"/>
                  <a:gd name="T22" fmla="*/ 1506 w 1544"/>
                  <a:gd name="T23" fmla="*/ 512 h 844"/>
                  <a:gd name="T24" fmla="*/ 1462 w 1544"/>
                  <a:gd name="T25" fmla="*/ 580 h 844"/>
                  <a:gd name="T26" fmla="*/ 1430 w 1544"/>
                  <a:gd name="T27" fmla="*/ 612 h 844"/>
                  <a:gd name="T28" fmla="*/ 1422 w 1544"/>
                  <a:gd name="T29" fmla="*/ 626 h 844"/>
                  <a:gd name="T30" fmla="*/ 1264 w 1544"/>
                  <a:gd name="T31" fmla="*/ 712 h 844"/>
                  <a:gd name="T32" fmla="*/ 1096 w 1544"/>
                  <a:gd name="T33" fmla="*/ 776 h 844"/>
                  <a:gd name="T34" fmla="*/ 980 w 1544"/>
                  <a:gd name="T35" fmla="*/ 808 h 844"/>
                  <a:gd name="T36" fmla="*/ 832 w 1544"/>
                  <a:gd name="T37" fmla="*/ 834 h 844"/>
                  <a:gd name="T38" fmla="*/ 684 w 1544"/>
                  <a:gd name="T39" fmla="*/ 844 h 844"/>
                  <a:gd name="T40" fmla="*/ 584 w 1544"/>
                  <a:gd name="T41" fmla="*/ 840 h 844"/>
                  <a:gd name="T42" fmla="*/ 426 w 1544"/>
                  <a:gd name="T43" fmla="*/ 822 h 844"/>
                  <a:gd name="T44" fmla="*/ 270 w 1544"/>
                  <a:gd name="T45" fmla="*/ 786 h 844"/>
                  <a:gd name="T46" fmla="*/ 168 w 1544"/>
                  <a:gd name="T47" fmla="*/ 752 h 844"/>
                  <a:gd name="T48" fmla="*/ 40 w 1544"/>
                  <a:gd name="T49" fmla="*/ 698 h 844"/>
                  <a:gd name="T50" fmla="*/ 0 w 1544"/>
                  <a:gd name="T51" fmla="*/ 674 h 844"/>
                  <a:gd name="T52" fmla="*/ 16 w 1544"/>
                  <a:gd name="T53" fmla="*/ 670 h 844"/>
                  <a:gd name="T54" fmla="*/ 74 w 1544"/>
                  <a:gd name="T55" fmla="*/ 682 h 844"/>
                  <a:gd name="T56" fmla="*/ 176 w 1544"/>
                  <a:gd name="T57" fmla="*/ 682 h 844"/>
                  <a:gd name="T58" fmla="*/ 232 w 1544"/>
                  <a:gd name="T59" fmla="*/ 668 h 844"/>
                  <a:gd name="T60" fmla="*/ 288 w 1544"/>
                  <a:gd name="T61" fmla="*/ 642 h 844"/>
                  <a:gd name="T62" fmla="*/ 338 w 1544"/>
                  <a:gd name="T63" fmla="*/ 606 h 844"/>
                  <a:gd name="T64" fmla="*/ 384 w 1544"/>
                  <a:gd name="T65" fmla="*/ 558 h 844"/>
                  <a:gd name="T66" fmla="*/ 432 w 1544"/>
                  <a:gd name="T67" fmla="*/ 476 h 844"/>
                  <a:gd name="T68" fmla="*/ 454 w 1544"/>
                  <a:gd name="T69" fmla="*/ 380 h 844"/>
                  <a:gd name="T70" fmla="*/ 456 w 1544"/>
                  <a:gd name="T71" fmla="*/ 314 h 844"/>
                  <a:gd name="T72" fmla="*/ 446 w 1544"/>
                  <a:gd name="T73" fmla="*/ 252 h 844"/>
                  <a:gd name="T74" fmla="*/ 426 w 1544"/>
                  <a:gd name="T75" fmla="*/ 194 h 844"/>
                  <a:gd name="T76" fmla="*/ 394 w 1544"/>
                  <a:gd name="T77" fmla="*/ 140 h 844"/>
                  <a:gd name="T78" fmla="*/ 336 w 1544"/>
                  <a:gd name="T79" fmla="*/ 74 h 844"/>
                  <a:gd name="T80" fmla="*/ 326 w 1544"/>
                  <a:gd name="T81" fmla="*/ 64 h 844"/>
                  <a:gd name="T82" fmla="*/ 324 w 1544"/>
                  <a:gd name="T83" fmla="*/ 50 h 844"/>
                  <a:gd name="T84" fmla="*/ 344 w 1544"/>
                  <a:gd name="T85" fmla="*/ 48 h 844"/>
                  <a:gd name="T86" fmla="*/ 410 w 1544"/>
                  <a:gd name="T87" fmla="*/ 76 h 844"/>
                  <a:gd name="T88" fmla="*/ 560 w 1544"/>
                  <a:gd name="T89" fmla="*/ 116 h 844"/>
                  <a:gd name="T90" fmla="*/ 634 w 1544"/>
                  <a:gd name="T91" fmla="*/ 126 h 844"/>
                  <a:gd name="T92" fmla="*/ 690 w 1544"/>
                  <a:gd name="T93" fmla="*/ 126 h 844"/>
                  <a:gd name="T94" fmla="*/ 732 w 1544"/>
                  <a:gd name="T95" fmla="*/ 124 h 844"/>
                  <a:gd name="T96" fmla="*/ 792 w 1544"/>
                  <a:gd name="T97" fmla="*/ 114 h 844"/>
                  <a:gd name="T98" fmla="*/ 848 w 1544"/>
                  <a:gd name="T99" fmla="*/ 100 h 844"/>
                  <a:gd name="T100" fmla="*/ 878 w 1544"/>
                  <a:gd name="T101" fmla="*/ 92 h 844"/>
                  <a:gd name="T102" fmla="*/ 924 w 1544"/>
                  <a:gd name="T103" fmla="*/ 74 h 844"/>
                  <a:gd name="T104" fmla="*/ 1038 w 1544"/>
                  <a:gd name="T105" fmla="*/ 24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44" h="844">
                    <a:moveTo>
                      <a:pt x="1038" y="24"/>
                    </a:moveTo>
                    <a:lnTo>
                      <a:pt x="1038" y="24"/>
                    </a:lnTo>
                    <a:lnTo>
                      <a:pt x="1104" y="10"/>
                    </a:lnTo>
                    <a:lnTo>
                      <a:pt x="1138" y="4"/>
                    </a:lnTo>
                    <a:lnTo>
                      <a:pt x="1156" y="2"/>
                    </a:lnTo>
                    <a:lnTo>
                      <a:pt x="1172" y="0"/>
                    </a:lnTo>
                    <a:lnTo>
                      <a:pt x="1172" y="0"/>
                    </a:lnTo>
                    <a:lnTo>
                      <a:pt x="1200" y="2"/>
                    </a:lnTo>
                    <a:lnTo>
                      <a:pt x="1228" y="6"/>
                    </a:lnTo>
                    <a:lnTo>
                      <a:pt x="1254" y="10"/>
                    </a:lnTo>
                    <a:lnTo>
                      <a:pt x="1278" y="16"/>
                    </a:lnTo>
                    <a:lnTo>
                      <a:pt x="1302" y="22"/>
                    </a:lnTo>
                    <a:lnTo>
                      <a:pt x="1326" y="32"/>
                    </a:lnTo>
                    <a:lnTo>
                      <a:pt x="1348" y="42"/>
                    </a:lnTo>
                    <a:lnTo>
                      <a:pt x="1368" y="54"/>
                    </a:lnTo>
                    <a:lnTo>
                      <a:pt x="1388" y="66"/>
                    </a:lnTo>
                    <a:lnTo>
                      <a:pt x="1408" y="82"/>
                    </a:lnTo>
                    <a:lnTo>
                      <a:pt x="1426" y="98"/>
                    </a:lnTo>
                    <a:lnTo>
                      <a:pt x="1444" y="116"/>
                    </a:lnTo>
                    <a:lnTo>
                      <a:pt x="1462" y="134"/>
                    </a:lnTo>
                    <a:lnTo>
                      <a:pt x="1476" y="156"/>
                    </a:lnTo>
                    <a:lnTo>
                      <a:pt x="1492" y="178"/>
                    </a:lnTo>
                    <a:lnTo>
                      <a:pt x="1506" y="202"/>
                    </a:lnTo>
                    <a:lnTo>
                      <a:pt x="1506" y="202"/>
                    </a:lnTo>
                    <a:lnTo>
                      <a:pt x="1518" y="226"/>
                    </a:lnTo>
                    <a:lnTo>
                      <a:pt x="1526" y="250"/>
                    </a:lnTo>
                    <a:lnTo>
                      <a:pt x="1534" y="276"/>
                    </a:lnTo>
                    <a:lnTo>
                      <a:pt x="1540" y="302"/>
                    </a:lnTo>
                    <a:lnTo>
                      <a:pt x="1542" y="330"/>
                    </a:lnTo>
                    <a:lnTo>
                      <a:pt x="1544" y="356"/>
                    </a:lnTo>
                    <a:lnTo>
                      <a:pt x="1542" y="382"/>
                    </a:lnTo>
                    <a:lnTo>
                      <a:pt x="1540" y="410"/>
                    </a:lnTo>
                    <a:lnTo>
                      <a:pt x="1534" y="436"/>
                    </a:lnTo>
                    <a:lnTo>
                      <a:pt x="1526" y="462"/>
                    </a:lnTo>
                    <a:lnTo>
                      <a:pt x="1518" y="488"/>
                    </a:lnTo>
                    <a:lnTo>
                      <a:pt x="1506" y="512"/>
                    </a:lnTo>
                    <a:lnTo>
                      <a:pt x="1494" y="536"/>
                    </a:lnTo>
                    <a:lnTo>
                      <a:pt x="1478" y="558"/>
                    </a:lnTo>
                    <a:lnTo>
                      <a:pt x="1462" y="580"/>
                    </a:lnTo>
                    <a:lnTo>
                      <a:pt x="1444" y="600"/>
                    </a:lnTo>
                    <a:lnTo>
                      <a:pt x="1444" y="600"/>
                    </a:lnTo>
                    <a:lnTo>
                      <a:pt x="1430" y="612"/>
                    </a:lnTo>
                    <a:lnTo>
                      <a:pt x="1426" y="618"/>
                    </a:lnTo>
                    <a:lnTo>
                      <a:pt x="1422" y="626"/>
                    </a:lnTo>
                    <a:lnTo>
                      <a:pt x="1422" y="626"/>
                    </a:lnTo>
                    <a:lnTo>
                      <a:pt x="1370" y="658"/>
                    </a:lnTo>
                    <a:lnTo>
                      <a:pt x="1318" y="686"/>
                    </a:lnTo>
                    <a:lnTo>
                      <a:pt x="1264" y="712"/>
                    </a:lnTo>
                    <a:lnTo>
                      <a:pt x="1208" y="736"/>
                    </a:lnTo>
                    <a:lnTo>
                      <a:pt x="1152" y="758"/>
                    </a:lnTo>
                    <a:lnTo>
                      <a:pt x="1096" y="776"/>
                    </a:lnTo>
                    <a:lnTo>
                      <a:pt x="1038" y="794"/>
                    </a:lnTo>
                    <a:lnTo>
                      <a:pt x="980" y="808"/>
                    </a:lnTo>
                    <a:lnTo>
                      <a:pt x="980" y="808"/>
                    </a:lnTo>
                    <a:lnTo>
                      <a:pt x="930" y="818"/>
                    </a:lnTo>
                    <a:lnTo>
                      <a:pt x="882" y="826"/>
                    </a:lnTo>
                    <a:lnTo>
                      <a:pt x="832" y="834"/>
                    </a:lnTo>
                    <a:lnTo>
                      <a:pt x="784" y="838"/>
                    </a:lnTo>
                    <a:lnTo>
                      <a:pt x="734" y="842"/>
                    </a:lnTo>
                    <a:lnTo>
                      <a:pt x="684" y="844"/>
                    </a:lnTo>
                    <a:lnTo>
                      <a:pt x="634" y="842"/>
                    </a:lnTo>
                    <a:lnTo>
                      <a:pt x="584" y="840"/>
                    </a:lnTo>
                    <a:lnTo>
                      <a:pt x="584" y="840"/>
                    </a:lnTo>
                    <a:lnTo>
                      <a:pt x="532" y="836"/>
                    </a:lnTo>
                    <a:lnTo>
                      <a:pt x="478" y="830"/>
                    </a:lnTo>
                    <a:lnTo>
                      <a:pt x="426" y="822"/>
                    </a:lnTo>
                    <a:lnTo>
                      <a:pt x="374" y="812"/>
                    </a:lnTo>
                    <a:lnTo>
                      <a:pt x="322" y="800"/>
                    </a:lnTo>
                    <a:lnTo>
                      <a:pt x="270" y="786"/>
                    </a:lnTo>
                    <a:lnTo>
                      <a:pt x="220" y="770"/>
                    </a:lnTo>
                    <a:lnTo>
                      <a:pt x="168" y="752"/>
                    </a:lnTo>
                    <a:lnTo>
                      <a:pt x="168" y="752"/>
                    </a:lnTo>
                    <a:lnTo>
                      <a:pt x="126" y="736"/>
                    </a:lnTo>
                    <a:lnTo>
                      <a:pt x="82" y="718"/>
                    </a:lnTo>
                    <a:lnTo>
                      <a:pt x="40" y="698"/>
                    </a:lnTo>
                    <a:lnTo>
                      <a:pt x="20" y="688"/>
                    </a:lnTo>
                    <a:lnTo>
                      <a:pt x="0" y="674"/>
                    </a:lnTo>
                    <a:lnTo>
                      <a:pt x="0" y="674"/>
                    </a:lnTo>
                    <a:lnTo>
                      <a:pt x="4" y="672"/>
                    </a:lnTo>
                    <a:lnTo>
                      <a:pt x="8" y="670"/>
                    </a:lnTo>
                    <a:lnTo>
                      <a:pt x="16" y="670"/>
                    </a:lnTo>
                    <a:lnTo>
                      <a:pt x="32" y="674"/>
                    </a:lnTo>
                    <a:lnTo>
                      <a:pt x="32" y="674"/>
                    </a:lnTo>
                    <a:lnTo>
                      <a:pt x="74" y="682"/>
                    </a:lnTo>
                    <a:lnTo>
                      <a:pt x="116" y="684"/>
                    </a:lnTo>
                    <a:lnTo>
                      <a:pt x="156" y="684"/>
                    </a:lnTo>
                    <a:lnTo>
                      <a:pt x="176" y="682"/>
                    </a:lnTo>
                    <a:lnTo>
                      <a:pt x="194" y="678"/>
                    </a:lnTo>
                    <a:lnTo>
                      <a:pt x="214" y="674"/>
                    </a:lnTo>
                    <a:lnTo>
                      <a:pt x="232" y="668"/>
                    </a:lnTo>
                    <a:lnTo>
                      <a:pt x="252" y="660"/>
                    </a:lnTo>
                    <a:lnTo>
                      <a:pt x="270" y="652"/>
                    </a:lnTo>
                    <a:lnTo>
                      <a:pt x="288" y="642"/>
                    </a:lnTo>
                    <a:lnTo>
                      <a:pt x="304" y="632"/>
                    </a:lnTo>
                    <a:lnTo>
                      <a:pt x="322" y="620"/>
                    </a:lnTo>
                    <a:lnTo>
                      <a:pt x="338" y="606"/>
                    </a:lnTo>
                    <a:lnTo>
                      <a:pt x="338" y="606"/>
                    </a:lnTo>
                    <a:lnTo>
                      <a:pt x="364" y="582"/>
                    </a:lnTo>
                    <a:lnTo>
                      <a:pt x="384" y="558"/>
                    </a:lnTo>
                    <a:lnTo>
                      <a:pt x="404" y="532"/>
                    </a:lnTo>
                    <a:lnTo>
                      <a:pt x="418" y="504"/>
                    </a:lnTo>
                    <a:lnTo>
                      <a:pt x="432" y="476"/>
                    </a:lnTo>
                    <a:lnTo>
                      <a:pt x="442" y="446"/>
                    </a:lnTo>
                    <a:lnTo>
                      <a:pt x="450" y="414"/>
                    </a:lnTo>
                    <a:lnTo>
                      <a:pt x="454" y="380"/>
                    </a:lnTo>
                    <a:lnTo>
                      <a:pt x="454" y="380"/>
                    </a:lnTo>
                    <a:lnTo>
                      <a:pt x="456" y="336"/>
                    </a:lnTo>
                    <a:lnTo>
                      <a:pt x="456" y="314"/>
                    </a:lnTo>
                    <a:lnTo>
                      <a:pt x="454" y="292"/>
                    </a:lnTo>
                    <a:lnTo>
                      <a:pt x="450" y="272"/>
                    </a:lnTo>
                    <a:lnTo>
                      <a:pt x="446" y="252"/>
                    </a:lnTo>
                    <a:lnTo>
                      <a:pt x="440" y="232"/>
                    </a:lnTo>
                    <a:lnTo>
                      <a:pt x="434" y="212"/>
                    </a:lnTo>
                    <a:lnTo>
                      <a:pt x="426" y="194"/>
                    </a:lnTo>
                    <a:lnTo>
                      <a:pt x="416" y="174"/>
                    </a:lnTo>
                    <a:lnTo>
                      <a:pt x="406" y="156"/>
                    </a:lnTo>
                    <a:lnTo>
                      <a:pt x="394" y="140"/>
                    </a:lnTo>
                    <a:lnTo>
                      <a:pt x="382" y="122"/>
                    </a:lnTo>
                    <a:lnTo>
                      <a:pt x="368" y="106"/>
                    </a:lnTo>
                    <a:lnTo>
                      <a:pt x="336" y="74"/>
                    </a:lnTo>
                    <a:lnTo>
                      <a:pt x="336" y="74"/>
                    </a:lnTo>
                    <a:lnTo>
                      <a:pt x="330" y="70"/>
                    </a:lnTo>
                    <a:lnTo>
                      <a:pt x="326" y="64"/>
                    </a:lnTo>
                    <a:lnTo>
                      <a:pt x="324" y="58"/>
                    </a:lnTo>
                    <a:lnTo>
                      <a:pt x="324" y="50"/>
                    </a:lnTo>
                    <a:lnTo>
                      <a:pt x="324" y="50"/>
                    </a:lnTo>
                    <a:lnTo>
                      <a:pt x="330" y="48"/>
                    </a:lnTo>
                    <a:lnTo>
                      <a:pt x="334" y="46"/>
                    </a:lnTo>
                    <a:lnTo>
                      <a:pt x="344" y="48"/>
                    </a:lnTo>
                    <a:lnTo>
                      <a:pt x="364" y="56"/>
                    </a:lnTo>
                    <a:lnTo>
                      <a:pt x="364" y="56"/>
                    </a:lnTo>
                    <a:lnTo>
                      <a:pt x="410" y="76"/>
                    </a:lnTo>
                    <a:lnTo>
                      <a:pt x="460" y="94"/>
                    </a:lnTo>
                    <a:lnTo>
                      <a:pt x="510" y="106"/>
                    </a:lnTo>
                    <a:lnTo>
                      <a:pt x="560" y="116"/>
                    </a:lnTo>
                    <a:lnTo>
                      <a:pt x="560" y="116"/>
                    </a:lnTo>
                    <a:lnTo>
                      <a:pt x="610" y="124"/>
                    </a:lnTo>
                    <a:lnTo>
                      <a:pt x="634" y="126"/>
                    </a:lnTo>
                    <a:lnTo>
                      <a:pt x="660" y="126"/>
                    </a:lnTo>
                    <a:lnTo>
                      <a:pt x="660" y="126"/>
                    </a:lnTo>
                    <a:lnTo>
                      <a:pt x="690" y="126"/>
                    </a:lnTo>
                    <a:lnTo>
                      <a:pt x="690" y="126"/>
                    </a:lnTo>
                    <a:lnTo>
                      <a:pt x="710" y="126"/>
                    </a:lnTo>
                    <a:lnTo>
                      <a:pt x="732" y="124"/>
                    </a:lnTo>
                    <a:lnTo>
                      <a:pt x="772" y="116"/>
                    </a:lnTo>
                    <a:lnTo>
                      <a:pt x="772" y="116"/>
                    </a:lnTo>
                    <a:lnTo>
                      <a:pt x="792" y="114"/>
                    </a:lnTo>
                    <a:lnTo>
                      <a:pt x="810" y="108"/>
                    </a:lnTo>
                    <a:lnTo>
                      <a:pt x="830" y="102"/>
                    </a:lnTo>
                    <a:lnTo>
                      <a:pt x="848" y="100"/>
                    </a:lnTo>
                    <a:lnTo>
                      <a:pt x="848" y="100"/>
                    </a:lnTo>
                    <a:lnTo>
                      <a:pt x="878" y="92"/>
                    </a:lnTo>
                    <a:lnTo>
                      <a:pt x="878" y="92"/>
                    </a:lnTo>
                    <a:lnTo>
                      <a:pt x="894" y="86"/>
                    </a:lnTo>
                    <a:lnTo>
                      <a:pt x="894" y="86"/>
                    </a:lnTo>
                    <a:lnTo>
                      <a:pt x="924" y="74"/>
                    </a:lnTo>
                    <a:lnTo>
                      <a:pt x="924" y="74"/>
                    </a:lnTo>
                    <a:lnTo>
                      <a:pt x="982" y="50"/>
                    </a:lnTo>
                    <a:lnTo>
                      <a:pt x="1038" y="24"/>
                    </a:lnTo>
                    <a:lnTo>
                      <a:pt x="1038" y="24"/>
                    </a:lnTo>
                    <a:close/>
                  </a:path>
                </a:pathLst>
              </a:custGeom>
              <a:solidFill>
                <a:srgbClr val="0BC5D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22A35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048730" name="Freeform 9"/>
              <p:cNvSpPr/>
              <p:nvPr/>
            </p:nvSpPr>
            <p:spPr bwMode="auto">
              <a:xfrm>
                <a:off x="4014788" y="5491163"/>
                <a:ext cx="1930400" cy="1946275"/>
              </a:xfrm>
              <a:custGeom>
                <a:avLst/>
                <a:gdLst>
                  <a:gd name="T0" fmla="*/ 1124 w 1216"/>
                  <a:gd name="T1" fmla="*/ 632 h 1226"/>
                  <a:gd name="T2" fmla="*/ 1166 w 1216"/>
                  <a:gd name="T3" fmla="*/ 688 h 1226"/>
                  <a:gd name="T4" fmla="*/ 1200 w 1216"/>
                  <a:gd name="T5" fmla="*/ 760 h 1226"/>
                  <a:gd name="T6" fmla="*/ 1216 w 1216"/>
                  <a:gd name="T7" fmla="*/ 836 h 1226"/>
                  <a:gd name="T8" fmla="*/ 1214 w 1216"/>
                  <a:gd name="T9" fmla="*/ 914 h 1226"/>
                  <a:gd name="T10" fmla="*/ 1198 w 1216"/>
                  <a:gd name="T11" fmla="*/ 992 h 1226"/>
                  <a:gd name="T12" fmla="*/ 1166 w 1216"/>
                  <a:gd name="T13" fmla="*/ 1062 h 1226"/>
                  <a:gd name="T14" fmla="*/ 1134 w 1216"/>
                  <a:gd name="T15" fmla="*/ 1106 h 1226"/>
                  <a:gd name="T16" fmla="*/ 1072 w 1216"/>
                  <a:gd name="T17" fmla="*/ 1162 h 1226"/>
                  <a:gd name="T18" fmla="*/ 1004 w 1216"/>
                  <a:gd name="T19" fmla="*/ 1202 h 1226"/>
                  <a:gd name="T20" fmla="*/ 928 w 1216"/>
                  <a:gd name="T21" fmla="*/ 1222 h 1226"/>
                  <a:gd name="T22" fmla="*/ 848 w 1216"/>
                  <a:gd name="T23" fmla="*/ 1224 h 1226"/>
                  <a:gd name="T24" fmla="*/ 768 w 1216"/>
                  <a:gd name="T25" fmla="*/ 1208 h 1226"/>
                  <a:gd name="T26" fmla="*/ 752 w 1216"/>
                  <a:gd name="T27" fmla="*/ 1206 h 1226"/>
                  <a:gd name="T28" fmla="*/ 684 w 1216"/>
                  <a:gd name="T29" fmla="*/ 1176 h 1226"/>
                  <a:gd name="T30" fmla="*/ 592 w 1216"/>
                  <a:gd name="T31" fmla="*/ 1116 h 1226"/>
                  <a:gd name="T32" fmla="*/ 506 w 1216"/>
                  <a:gd name="T33" fmla="*/ 1048 h 1226"/>
                  <a:gd name="T34" fmla="*/ 386 w 1216"/>
                  <a:gd name="T35" fmla="*/ 936 h 1226"/>
                  <a:gd name="T36" fmla="*/ 282 w 1216"/>
                  <a:gd name="T37" fmla="*/ 814 h 1226"/>
                  <a:gd name="T38" fmla="*/ 154 w 1216"/>
                  <a:gd name="T39" fmla="*/ 608 h 1226"/>
                  <a:gd name="T40" fmla="*/ 94 w 1216"/>
                  <a:gd name="T41" fmla="*/ 474 h 1226"/>
                  <a:gd name="T42" fmla="*/ 36 w 1216"/>
                  <a:gd name="T43" fmla="*/ 294 h 1226"/>
                  <a:gd name="T44" fmla="*/ 4 w 1216"/>
                  <a:gd name="T45" fmla="*/ 106 h 1226"/>
                  <a:gd name="T46" fmla="*/ 0 w 1216"/>
                  <a:gd name="T47" fmla="*/ 38 h 1226"/>
                  <a:gd name="T48" fmla="*/ 2 w 1216"/>
                  <a:gd name="T49" fmla="*/ 32 h 1226"/>
                  <a:gd name="T50" fmla="*/ 12 w 1216"/>
                  <a:gd name="T51" fmla="*/ 34 h 1226"/>
                  <a:gd name="T52" fmla="*/ 22 w 1216"/>
                  <a:gd name="T53" fmla="*/ 58 h 1226"/>
                  <a:gd name="T54" fmla="*/ 38 w 1216"/>
                  <a:gd name="T55" fmla="*/ 100 h 1226"/>
                  <a:gd name="T56" fmla="*/ 72 w 1216"/>
                  <a:gd name="T57" fmla="*/ 154 h 1226"/>
                  <a:gd name="T58" fmla="*/ 112 w 1216"/>
                  <a:gd name="T59" fmla="*/ 200 h 1226"/>
                  <a:gd name="T60" fmla="*/ 210 w 1216"/>
                  <a:gd name="T61" fmla="*/ 262 h 1226"/>
                  <a:gd name="T62" fmla="*/ 322 w 1216"/>
                  <a:gd name="T63" fmla="*/ 288 h 1226"/>
                  <a:gd name="T64" fmla="*/ 438 w 1216"/>
                  <a:gd name="T65" fmla="*/ 274 h 1226"/>
                  <a:gd name="T66" fmla="*/ 546 w 1216"/>
                  <a:gd name="T67" fmla="*/ 224 h 1226"/>
                  <a:gd name="T68" fmla="*/ 592 w 1216"/>
                  <a:gd name="T69" fmla="*/ 186 h 1226"/>
                  <a:gd name="T70" fmla="*/ 646 w 1216"/>
                  <a:gd name="T71" fmla="*/ 116 h 1226"/>
                  <a:gd name="T72" fmla="*/ 682 w 1216"/>
                  <a:gd name="T73" fmla="*/ 36 h 1226"/>
                  <a:gd name="T74" fmla="*/ 688 w 1216"/>
                  <a:gd name="T75" fmla="*/ 18 h 1226"/>
                  <a:gd name="T76" fmla="*/ 702 w 1216"/>
                  <a:gd name="T77" fmla="*/ 0 h 1226"/>
                  <a:gd name="T78" fmla="*/ 710 w 1216"/>
                  <a:gd name="T79" fmla="*/ 8 h 1226"/>
                  <a:gd name="T80" fmla="*/ 720 w 1216"/>
                  <a:gd name="T81" fmla="*/ 50 h 1226"/>
                  <a:gd name="T82" fmla="*/ 740 w 1216"/>
                  <a:gd name="T83" fmla="*/ 140 h 1226"/>
                  <a:gd name="T84" fmla="*/ 768 w 1216"/>
                  <a:gd name="T85" fmla="*/ 224 h 1226"/>
                  <a:gd name="T86" fmla="*/ 806 w 1216"/>
                  <a:gd name="T87" fmla="*/ 304 h 1226"/>
                  <a:gd name="T88" fmla="*/ 852 w 1216"/>
                  <a:gd name="T89" fmla="*/ 376 h 1226"/>
                  <a:gd name="T90" fmla="*/ 910 w 1216"/>
                  <a:gd name="T91" fmla="*/ 444 h 1226"/>
                  <a:gd name="T92" fmla="*/ 954 w 1216"/>
                  <a:gd name="T93" fmla="*/ 484 h 1226"/>
                  <a:gd name="T94" fmla="*/ 1056 w 1216"/>
                  <a:gd name="T95" fmla="*/ 560 h 1226"/>
                  <a:gd name="T96" fmla="*/ 1074 w 1216"/>
                  <a:gd name="T97" fmla="*/ 574 h 1226"/>
                  <a:gd name="T98" fmla="*/ 1076 w 1216"/>
                  <a:gd name="T99" fmla="*/ 582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16" h="1226">
                    <a:moveTo>
                      <a:pt x="1076" y="582"/>
                    </a:moveTo>
                    <a:lnTo>
                      <a:pt x="1076" y="582"/>
                    </a:lnTo>
                    <a:lnTo>
                      <a:pt x="1124" y="632"/>
                    </a:lnTo>
                    <a:lnTo>
                      <a:pt x="1146" y="658"/>
                    </a:lnTo>
                    <a:lnTo>
                      <a:pt x="1166" y="688"/>
                    </a:lnTo>
                    <a:lnTo>
                      <a:pt x="1166" y="688"/>
                    </a:lnTo>
                    <a:lnTo>
                      <a:pt x="1180" y="710"/>
                    </a:lnTo>
                    <a:lnTo>
                      <a:pt x="1190" y="734"/>
                    </a:lnTo>
                    <a:lnTo>
                      <a:pt x="1200" y="760"/>
                    </a:lnTo>
                    <a:lnTo>
                      <a:pt x="1206" y="784"/>
                    </a:lnTo>
                    <a:lnTo>
                      <a:pt x="1212" y="810"/>
                    </a:lnTo>
                    <a:lnTo>
                      <a:pt x="1216" y="836"/>
                    </a:lnTo>
                    <a:lnTo>
                      <a:pt x="1216" y="862"/>
                    </a:lnTo>
                    <a:lnTo>
                      <a:pt x="1216" y="888"/>
                    </a:lnTo>
                    <a:lnTo>
                      <a:pt x="1214" y="914"/>
                    </a:lnTo>
                    <a:lnTo>
                      <a:pt x="1212" y="940"/>
                    </a:lnTo>
                    <a:lnTo>
                      <a:pt x="1206" y="966"/>
                    </a:lnTo>
                    <a:lnTo>
                      <a:pt x="1198" y="992"/>
                    </a:lnTo>
                    <a:lnTo>
                      <a:pt x="1190" y="1016"/>
                    </a:lnTo>
                    <a:lnTo>
                      <a:pt x="1178" y="1040"/>
                    </a:lnTo>
                    <a:lnTo>
                      <a:pt x="1166" y="1062"/>
                    </a:lnTo>
                    <a:lnTo>
                      <a:pt x="1152" y="1084"/>
                    </a:lnTo>
                    <a:lnTo>
                      <a:pt x="1152" y="1084"/>
                    </a:lnTo>
                    <a:lnTo>
                      <a:pt x="1134" y="1106"/>
                    </a:lnTo>
                    <a:lnTo>
                      <a:pt x="1114" y="1128"/>
                    </a:lnTo>
                    <a:lnTo>
                      <a:pt x="1094" y="1146"/>
                    </a:lnTo>
                    <a:lnTo>
                      <a:pt x="1072" y="1162"/>
                    </a:lnTo>
                    <a:lnTo>
                      <a:pt x="1050" y="1178"/>
                    </a:lnTo>
                    <a:lnTo>
                      <a:pt x="1028" y="1190"/>
                    </a:lnTo>
                    <a:lnTo>
                      <a:pt x="1004" y="1202"/>
                    </a:lnTo>
                    <a:lnTo>
                      <a:pt x="978" y="1210"/>
                    </a:lnTo>
                    <a:lnTo>
                      <a:pt x="954" y="1216"/>
                    </a:lnTo>
                    <a:lnTo>
                      <a:pt x="928" y="1222"/>
                    </a:lnTo>
                    <a:lnTo>
                      <a:pt x="902" y="1224"/>
                    </a:lnTo>
                    <a:lnTo>
                      <a:pt x="876" y="1226"/>
                    </a:lnTo>
                    <a:lnTo>
                      <a:pt x="848" y="1224"/>
                    </a:lnTo>
                    <a:lnTo>
                      <a:pt x="822" y="1220"/>
                    </a:lnTo>
                    <a:lnTo>
                      <a:pt x="796" y="1216"/>
                    </a:lnTo>
                    <a:lnTo>
                      <a:pt x="768" y="1208"/>
                    </a:lnTo>
                    <a:lnTo>
                      <a:pt x="768" y="1208"/>
                    </a:lnTo>
                    <a:lnTo>
                      <a:pt x="760" y="1208"/>
                    </a:lnTo>
                    <a:lnTo>
                      <a:pt x="752" y="1206"/>
                    </a:lnTo>
                    <a:lnTo>
                      <a:pt x="752" y="1206"/>
                    </a:lnTo>
                    <a:lnTo>
                      <a:pt x="718" y="1192"/>
                    </a:lnTo>
                    <a:lnTo>
                      <a:pt x="684" y="1176"/>
                    </a:lnTo>
                    <a:lnTo>
                      <a:pt x="654" y="1156"/>
                    </a:lnTo>
                    <a:lnTo>
                      <a:pt x="622" y="1138"/>
                    </a:lnTo>
                    <a:lnTo>
                      <a:pt x="592" y="1116"/>
                    </a:lnTo>
                    <a:lnTo>
                      <a:pt x="564" y="1094"/>
                    </a:lnTo>
                    <a:lnTo>
                      <a:pt x="506" y="1048"/>
                    </a:lnTo>
                    <a:lnTo>
                      <a:pt x="506" y="1048"/>
                    </a:lnTo>
                    <a:lnTo>
                      <a:pt x="444" y="994"/>
                    </a:lnTo>
                    <a:lnTo>
                      <a:pt x="416" y="966"/>
                    </a:lnTo>
                    <a:lnTo>
                      <a:pt x="386" y="936"/>
                    </a:lnTo>
                    <a:lnTo>
                      <a:pt x="360" y="906"/>
                    </a:lnTo>
                    <a:lnTo>
                      <a:pt x="332" y="876"/>
                    </a:lnTo>
                    <a:lnTo>
                      <a:pt x="282" y="814"/>
                    </a:lnTo>
                    <a:lnTo>
                      <a:pt x="236" y="748"/>
                    </a:lnTo>
                    <a:lnTo>
                      <a:pt x="194" y="678"/>
                    </a:lnTo>
                    <a:lnTo>
                      <a:pt x="154" y="608"/>
                    </a:lnTo>
                    <a:lnTo>
                      <a:pt x="120" y="534"/>
                    </a:lnTo>
                    <a:lnTo>
                      <a:pt x="120" y="534"/>
                    </a:lnTo>
                    <a:lnTo>
                      <a:pt x="94" y="474"/>
                    </a:lnTo>
                    <a:lnTo>
                      <a:pt x="72" y="414"/>
                    </a:lnTo>
                    <a:lnTo>
                      <a:pt x="52" y="354"/>
                    </a:lnTo>
                    <a:lnTo>
                      <a:pt x="36" y="294"/>
                    </a:lnTo>
                    <a:lnTo>
                      <a:pt x="22" y="232"/>
                    </a:lnTo>
                    <a:lnTo>
                      <a:pt x="12" y="170"/>
                    </a:lnTo>
                    <a:lnTo>
                      <a:pt x="4" y="106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6" y="46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30" y="80"/>
                    </a:lnTo>
                    <a:lnTo>
                      <a:pt x="38" y="100"/>
                    </a:lnTo>
                    <a:lnTo>
                      <a:pt x="50" y="120"/>
                    </a:lnTo>
                    <a:lnTo>
                      <a:pt x="60" y="138"/>
                    </a:lnTo>
                    <a:lnTo>
                      <a:pt x="72" y="154"/>
                    </a:lnTo>
                    <a:lnTo>
                      <a:pt x="86" y="170"/>
                    </a:lnTo>
                    <a:lnTo>
                      <a:pt x="98" y="186"/>
                    </a:lnTo>
                    <a:lnTo>
                      <a:pt x="112" y="200"/>
                    </a:lnTo>
                    <a:lnTo>
                      <a:pt x="144" y="224"/>
                    </a:lnTo>
                    <a:lnTo>
                      <a:pt x="176" y="246"/>
                    </a:lnTo>
                    <a:lnTo>
                      <a:pt x="210" y="262"/>
                    </a:lnTo>
                    <a:lnTo>
                      <a:pt x="246" y="274"/>
                    </a:lnTo>
                    <a:lnTo>
                      <a:pt x="284" y="284"/>
                    </a:lnTo>
                    <a:lnTo>
                      <a:pt x="322" y="288"/>
                    </a:lnTo>
                    <a:lnTo>
                      <a:pt x="360" y="288"/>
                    </a:lnTo>
                    <a:lnTo>
                      <a:pt x="400" y="284"/>
                    </a:lnTo>
                    <a:lnTo>
                      <a:pt x="438" y="274"/>
                    </a:lnTo>
                    <a:lnTo>
                      <a:pt x="476" y="262"/>
                    </a:lnTo>
                    <a:lnTo>
                      <a:pt x="512" y="244"/>
                    </a:lnTo>
                    <a:lnTo>
                      <a:pt x="546" y="224"/>
                    </a:lnTo>
                    <a:lnTo>
                      <a:pt x="546" y="224"/>
                    </a:lnTo>
                    <a:lnTo>
                      <a:pt x="570" y="206"/>
                    </a:lnTo>
                    <a:lnTo>
                      <a:pt x="592" y="186"/>
                    </a:lnTo>
                    <a:lnTo>
                      <a:pt x="612" y="164"/>
                    </a:lnTo>
                    <a:lnTo>
                      <a:pt x="630" y="142"/>
                    </a:lnTo>
                    <a:lnTo>
                      <a:pt x="646" y="116"/>
                    </a:lnTo>
                    <a:lnTo>
                      <a:pt x="660" y="90"/>
                    </a:lnTo>
                    <a:lnTo>
                      <a:pt x="672" y="64"/>
                    </a:lnTo>
                    <a:lnTo>
                      <a:pt x="682" y="36"/>
                    </a:lnTo>
                    <a:lnTo>
                      <a:pt x="682" y="36"/>
                    </a:lnTo>
                    <a:lnTo>
                      <a:pt x="688" y="18"/>
                    </a:lnTo>
                    <a:lnTo>
                      <a:pt x="688" y="18"/>
                    </a:lnTo>
                    <a:lnTo>
                      <a:pt x="692" y="6"/>
                    </a:lnTo>
                    <a:lnTo>
                      <a:pt x="696" y="2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8" y="2"/>
                    </a:lnTo>
                    <a:lnTo>
                      <a:pt x="710" y="8"/>
                    </a:lnTo>
                    <a:lnTo>
                      <a:pt x="716" y="18"/>
                    </a:lnTo>
                    <a:lnTo>
                      <a:pt x="716" y="18"/>
                    </a:lnTo>
                    <a:lnTo>
                      <a:pt x="720" y="50"/>
                    </a:lnTo>
                    <a:lnTo>
                      <a:pt x="726" y="82"/>
                    </a:lnTo>
                    <a:lnTo>
                      <a:pt x="726" y="82"/>
                    </a:lnTo>
                    <a:lnTo>
                      <a:pt x="740" y="140"/>
                    </a:lnTo>
                    <a:lnTo>
                      <a:pt x="748" y="170"/>
                    </a:lnTo>
                    <a:lnTo>
                      <a:pt x="758" y="198"/>
                    </a:lnTo>
                    <a:lnTo>
                      <a:pt x="768" y="224"/>
                    </a:lnTo>
                    <a:lnTo>
                      <a:pt x="780" y="252"/>
                    </a:lnTo>
                    <a:lnTo>
                      <a:pt x="792" y="278"/>
                    </a:lnTo>
                    <a:lnTo>
                      <a:pt x="806" y="304"/>
                    </a:lnTo>
                    <a:lnTo>
                      <a:pt x="820" y="328"/>
                    </a:lnTo>
                    <a:lnTo>
                      <a:pt x="836" y="352"/>
                    </a:lnTo>
                    <a:lnTo>
                      <a:pt x="852" y="376"/>
                    </a:lnTo>
                    <a:lnTo>
                      <a:pt x="870" y="398"/>
                    </a:lnTo>
                    <a:lnTo>
                      <a:pt x="890" y="422"/>
                    </a:lnTo>
                    <a:lnTo>
                      <a:pt x="910" y="444"/>
                    </a:lnTo>
                    <a:lnTo>
                      <a:pt x="932" y="464"/>
                    </a:lnTo>
                    <a:lnTo>
                      <a:pt x="954" y="484"/>
                    </a:lnTo>
                    <a:lnTo>
                      <a:pt x="954" y="484"/>
                    </a:lnTo>
                    <a:lnTo>
                      <a:pt x="978" y="504"/>
                    </a:lnTo>
                    <a:lnTo>
                      <a:pt x="1004" y="524"/>
                    </a:lnTo>
                    <a:lnTo>
                      <a:pt x="1056" y="560"/>
                    </a:lnTo>
                    <a:lnTo>
                      <a:pt x="1056" y="560"/>
                    </a:lnTo>
                    <a:lnTo>
                      <a:pt x="1070" y="568"/>
                    </a:lnTo>
                    <a:lnTo>
                      <a:pt x="1074" y="574"/>
                    </a:lnTo>
                    <a:lnTo>
                      <a:pt x="1076" y="576"/>
                    </a:lnTo>
                    <a:lnTo>
                      <a:pt x="1076" y="582"/>
                    </a:lnTo>
                    <a:lnTo>
                      <a:pt x="1076" y="582"/>
                    </a:lnTo>
                    <a:close/>
                  </a:path>
                </a:pathLst>
              </a:custGeom>
              <a:solidFill>
                <a:srgbClr val="1A9BA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22A35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048731" name="Freeform 10"/>
              <p:cNvSpPr/>
              <p:nvPr/>
            </p:nvSpPr>
            <p:spPr bwMode="auto">
              <a:xfrm>
                <a:off x="4005263" y="3540125"/>
                <a:ext cx="1635125" cy="2417763"/>
              </a:xfrm>
              <a:custGeom>
                <a:avLst/>
                <a:gdLst>
                  <a:gd name="T0" fmla="*/ 706 w 1030"/>
                  <a:gd name="T1" fmla="*/ 1233 h 1523"/>
                  <a:gd name="T2" fmla="*/ 692 w 1030"/>
                  <a:gd name="T3" fmla="*/ 1281 h 1523"/>
                  <a:gd name="T4" fmla="*/ 658 w 1030"/>
                  <a:gd name="T5" fmla="*/ 1349 h 1523"/>
                  <a:gd name="T6" fmla="*/ 614 w 1030"/>
                  <a:gd name="T7" fmla="*/ 1409 h 1523"/>
                  <a:gd name="T8" fmla="*/ 562 w 1030"/>
                  <a:gd name="T9" fmla="*/ 1455 h 1523"/>
                  <a:gd name="T10" fmla="*/ 476 w 1030"/>
                  <a:gd name="T11" fmla="*/ 1503 h 1523"/>
                  <a:gd name="T12" fmla="*/ 376 w 1030"/>
                  <a:gd name="T13" fmla="*/ 1523 h 1523"/>
                  <a:gd name="T14" fmla="*/ 320 w 1030"/>
                  <a:gd name="T15" fmla="*/ 1523 h 1523"/>
                  <a:gd name="T16" fmla="*/ 240 w 1030"/>
                  <a:gd name="T17" fmla="*/ 1509 h 1523"/>
                  <a:gd name="T18" fmla="*/ 166 w 1030"/>
                  <a:gd name="T19" fmla="*/ 1475 h 1523"/>
                  <a:gd name="T20" fmla="*/ 114 w 1030"/>
                  <a:gd name="T21" fmla="*/ 1435 h 1523"/>
                  <a:gd name="T22" fmla="*/ 52 w 1030"/>
                  <a:gd name="T23" fmla="*/ 1361 h 1523"/>
                  <a:gd name="T24" fmla="*/ 14 w 1030"/>
                  <a:gd name="T25" fmla="*/ 1269 h 1523"/>
                  <a:gd name="T26" fmla="*/ 12 w 1030"/>
                  <a:gd name="T27" fmla="*/ 1265 h 1523"/>
                  <a:gd name="T28" fmla="*/ 4 w 1030"/>
                  <a:gd name="T29" fmla="*/ 1253 h 1523"/>
                  <a:gd name="T30" fmla="*/ 2 w 1030"/>
                  <a:gd name="T31" fmla="*/ 1155 h 1523"/>
                  <a:gd name="T32" fmla="*/ 10 w 1030"/>
                  <a:gd name="T33" fmla="*/ 1039 h 1523"/>
                  <a:gd name="T34" fmla="*/ 52 w 1030"/>
                  <a:gd name="T35" fmla="*/ 807 h 1523"/>
                  <a:gd name="T36" fmla="*/ 90 w 1030"/>
                  <a:gd name="T37" fmla="*/ 688 h 1523"/>
                  <a:gd name="T38" fmla="*/ 166 w 1030"/>
                  <a:gd name="T39" fmla="*/ 518 h 1523"/>
                  <a:gd name="T40" fmla="*/ 264 w 1030"/>
                  <a:gd name="T41" fmla="*/ 358 h 1523"/>
                  <a:gd name="T42" fmla="*/ 342 w 1030"/>
                  <a:gd name="T43" fmla="*/ 258 h 1523"/>
                  <a:gd name="T44" fmla="*/ 472 w 1030"/>
                  <a:gd name="T45" fmla="*/ 122 h 1523"/>
                  <a:gd name="T46" fmla="*/ 622 w 1030"/>
                  <a:gd name="T47" fmla="*/ 6 h 1523"/>
                  <a:gd name="T48" fmla="*/ 636 w 1030"/>
                  <a:gd name="T49" fmla="*/ 0 h 1523"/>
                  <a:gd name="T50" fmla="*/ 610 w 1030"/>
                  <a:gd name="T51" fmla="*/ 44 h 1523"/>
                  <a:gd name="T52" fmla="*/ 580 w 1030"/>
                  <a:gd name="T53" fmla="*/ 88 h 1523"/>
                  <a:gd name="T54" fmla="*/ 548 w 1030"/>
                  <a:gd name="T55" fmla="*/ 182 h 1523"/>
                  <a:gd name="T56" fmla="*/ 546 w 1030"/>
                  <a:gd name="T57" fmla="*/ 276 h 1523"/>
                  <a:gd name="T58" fmla="*/ 560 w 1030"/>
                  <a:gd name="T59" fmla="*/ 342 h 1523"/>
                  <a:gd name="T60" fmla="*/ 582 w 1030"/>
                  <a:gd name="T61" fmla="*/ 402 h 1523"/>
                  <a:gd name="T62" fmla="*/ 614 w 1030"/>
                  <a:gd name="T63" fmla="*/ 456 h 1523"/>
                  <a:gd name="T64" fmla="*/ 656 w 1030"/>
                  <a:gd name="T65" fmla="*/ 500 h 1523"/>
                  <a:gd name="T66" fmla="*/ 742 w 1030"/>
                  <a:gd name="T67" fmla="*/ 560 h 1523"/>
                  <a:gd name="T68" fmla="*/ 804 w 1030"/>
                  <a:gd name="T69" fmla="*/ 586 h 1523"/>
                  <a:gd name="T70" fmla="*/ 872 w 1030"/>
                  <a:gd name="T71" fmla="*/ 598 h 1523"/>
                  <a:gd name="T72" fmla="*/ 962 w 1030"/>
                  <a:gd name="T73" fmla="*/ 598 h 1523"/>
                  <a:gd name="T74" fmla="*/ 1002 w 1030"/>
                  <a:gd name="T75" fmla="*/ 588 h 1523"/>
                  <a:gd name="T76" fmla="*/ 1016 w 1030"/>
                  <a:gd name="T77" fmla="*/ 588 h 1523"/>
                  <a:gd name="T78" fmla="*/ 1028 w 1030"/>
                  <a:gd name="T79" fmla="*/ 588 h 1523"/>
                  <a:gd name="T80" fmla="*/ 1026 w 1030"/>
                  <a:gd name="T81" fmla="*/ 600 h 1523"/>
                  <a:gd name="T82" fmla="*/ 1008 w 1030"/>
                  <a:gd name="T83" fmla="*/ 614 h 1523"/>
                  <a:gd name="T84" fmla="*/ 916 w 1030"/>
                  <a:gd name="T85" fmla="*/ 700 h 1523"/>
                  <a:gd name="T86" fmla="*/ 856 w 1030"/>
                  <a:gd name="T87" fmla="*/ 769 h 1523"/>
                  <a:gd name="T88" fmla="*/ 808 w 1030"/>
                  <a:gd name="T89" fmla="*/ 847 h 1523"/>
                  <a:gd name="T90" fmla="*/ 770 w 1030"/>
                  <a:gd name="T91" fmla="*/ 931 h 1523"/>
                  <a:gd name="T92" fmla="*/ 740 w 1030"/>
                  <a:gd name="T93" fmla="*/ 1021 h 1523"/>
                  <a:gd name="T94" fmla="*/ 726 w 1030"/>
                  <a:gd name="T95" fmla="*/ 1113 h 1523"/>
                  <a:gd name="T96" fmla="*/ 724 w 1030"/>
                  <a:gd name="T97" fmla="*/ 1205 h 1523"/>
                  <a:gd name="T98" fmla="*/ 722 w 1030"/>
                  <a:gd name="T99" fmla="*/ 1237 h 1523"/>
                  <a:gd name="T100" fmla="*/ 714 w 1030"/>
                  <a:gd name="T101" fmla="*/ 1247 h 1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30" h="1523">
                    <a:moveTo>
                      <a:pt x="714" y="1247"/>
                    </a:moveTo>
                    <a:lnTo>
                      <a:pt x="714" y="1247"/>
                    </a:lnTo>
                    <a:lnTo>
                      <a:pt x="706" y="1233"/>
                    </a:lnTo>
                    <a:lnTo>
                      <a:pt x="706" y="1233"/>
                    </a:lnTo>
                    <a:lnTo>
                      <a:pt x="700" y="1257"/>
                    </a:lnTo>
                    <a:lnTo>
                      <a:pt x="692" y="1281"/>
                    </a:lnTo>
                    <a:lnTo>
                      <a:pt x="682" y="1305"/>
                    </a:lnTo>
                    <a:lnTo>
                      <a:pt x="672" y="1327"/>
                    </a:lnTo>
                    <a:lnTo>
                      <a:pt x="658" y="1349"/>
                    </a:lnTo>
                    <a:lnTo>
                      <a:pt x="646" y="1371"/>
                    </a:lnTo>
                    <a:lnTo>
                      <a:pt x="630" y="1391"/>
                    </a:lnTo>
                    <a:lnTo>
                      <a:pt x="614" y="1409"/>
                    </a:lnTo>
                    <a:lnTo>
                      <a:pt x="614" y="1409"/>
                    </a:lnTo>
                    <a:lnTo>
                      <a:pt x="588" y="1433"/>
                    </a:lnTo>
                    <a:lnTo>
                      <a:pt x="562" y="1455"/>
                    </a:lnTo>
                    <a:lnTo>
                      <a:pt x="534" y="1473"/>
                    </a:lnTo>
                    <a:lnTo>
                      <a:pt x="506" y="1489"/>
                    </a:lnTo>
                    <a:lnTo>
                      <a:pt x="476" y="1503"/>
                    </a:lnTo>
                    <a:lnTo>
                      <a:pt x="444" y="1513"/>
                    </a:lnTo>
                    <a:lnTo>
                      <a:pt x="410" y="1519"/>
                    </a:lnTo>
                    <a:lnTo>
                      <a:pt x="376" y="1523"/>
                    </a:lnTo>
                    <a:lnTo>
                      <a:pt x="376" y="1523"/>
                    </a:lnTo>
                    <a:lnTo>
                      <a:pt x="348" y="1523"/>
                    </a:lnTo>
                    <a:lnTo>
                      <a:pt x="320" y="1523"/>
                    </a:lnTo>
                    <a:lnTo>
                      <a:pt x="294" y="1521"/>
                    </a:lnTo>
                    <a:lnTo>
                      <a:pt x="266" y="1515"/>
                    </a:lnTo>
                    <a:lnTo>
                      <a:pt x="240" y="1509"/>
                    </a:lnTo>
                    <a:lnTo>
                      <a:pt x="216" y="1499"/>
                    </a:lnTo>
                    <a:lnTo>
                      <a:pt x="190" y="1489"/>
                    </a:lnTo>
                    <a:lnTo>
                      <a:pt x="166" y="1475"/>
                    </a:lnTo>
                    <a:lnTo>
                      <a:pt x="166" y="1475"/>
                    </a:lnTo>
                    <a:lnTo>
                      <a:pt x="138" y="1455"/>
                    </a:lnTo>
                    <a:lnTo>
                      <a:pt x="114" y="1435"/>
                    </a:lnTo>
                    <a:lnTo>
                      <a:pt x="90" y="1411"/>
                    </a:lnTo>
                    <a:lnTo>
                      <a:pt x="70" y="1387"/>
                    </a:lnTo>
                    <a:lnTo>
                      <a:pt x="52" y="1361"/>
                    </a:lnTo>
                    <a:lnTo>
                      <a:pt x="36" y="1331"/>
                    </a:lnTo>
                    <a:lnTo>
                      <a:pt x="24" y="1301"/>
                    </a:lnTo>
                    <a:lnTo>
                      <a:pt x="14" y="1269"/>
                    </a:lnTo>
                    <a:lnTo>
                      <a:pt x="14" y="1269"/>
                    </a:lnTo>
                    <a:lnTo>
                      <a:pt x="12" y="1265"/>
                    </a:lnTo>
                    <a:lnTo>
                      <a:pt x="12" y="1265"/>
                    </a:lnTo>
                    <a:lnTo>
                      <a:pt x="8" y="1271"/>
                    </a:lnTo>
                    <a:lnTo>
                      <a:pt x="8" y="1271"/>
                    </a:lnTo>
                    <a:lnTo>
                      <a:pt x="4" y="1253"/>
                    </a:lnTo>
                    <a:lnTo>
                      <a:pt x="2" y="1233"/>
                    </a:lnTo>
                    <a:lnTo>
                      <a:pt x="0" y="1195"/>
                    </a:lnTo>
                    <a:lnTo>
                      <a:pt x="2" y="1155"/>
                    </a:lnTo>
                    <a:lnTo>
                      <a:pt x="4" y="1117"/>
                    </a:lnTo>
                    <a:lnTo>
                      <a:pt x="4" y="1117"/>
                    </a:lnTo>
                    <a:lnTo>
                      <a:pt x="10" y="1039"/>
                    </a:lnTo>
                    <a:lnTo>
                      <a:pt x="20" y="961"/>
                    </a:lnTo>
                    <a:lnTo>
                      <a:pt x="34" y="885"/>
                    </a:lnTo>
                    <a:lnTo>
                      <a:pt x="52" y="807"/>
                    </a:lnTo>
                    <a:lnTo>
                      <a:pt x="52" y="807"/>
                    </a:lnTo>
                    <a:lnTo>
                      <a:pt x="70" y="747"/>
                    </a:lnTo>
                    <a:lnTo>
                      <a:pt x="90" y="688"/>
                    </a:lnTo>
                    <a:lnTo>
                      <a:pt x="114" y="630"/>
                    </a:lnTo>
                    <a:lnTo>
                      <a:pt x="138" y="574"/>
                    </a:lnTo>
                    <a:lnTo>
                      <a:pt x="166" y="518"/>
                    </a:lnTo>
                    <a:lnTo>
                      <a:pt x="196" y="464"/>
                    </a:lnTo>
                    <a:lnTo>
                      <a:pt x="230" y="410"/>
                    </a:lnTo>
                    <a:lnTo>
                      <a:pt x="264" y="358"/>
                    </a:lnTo>
                    <a:lnTo>
                      <a:pt x="264" y="358"/>
                    </a:lnTo>
                    <a:lnTo>
                      <a:pt x="302" y="308"/>
                    </a:lnTo>
                    <a:lnTo>
                      <a:pt x="342" y="258"/>
                    </a:lnTo>
                    <a:lnTo>
                      <a:pt x="384" y="210"/>
                    </a:lnTo>
                    <a:lnTo>
                      <a:pt x="428" y="166"/>
                    </a:lnTo>
                    <a:lnTo>
                      <a:pt x="472" y="122"/>
                    </a:lnTo>
                    <a:lnTo>
                      <a:pt x="520" y="82"/>
                    </a:lnTo>
                    <a:lnTo>
                      <a:pt x="570" y="42"/>
                    </a:lnTo>
                    <a:lnTo>
                      <a:pt x="622" y="6"/>
                    </a:lnTo>
                    <a:lnTo>
                      <a:pt x="622" y="6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630" y="12"/>
                    </a:lnTo>
                    <a:lnTo>
                      <a:pt x="624" y="24"/>
                    </a:lnTo>
                    <a:lnTo>
                      <a:pt x="610" y="44"/>
                    </a:lnTo>
                    <a:lnTo>
                      <a:pt x="594" y="64"/>
                    </a:lnTo>
                    <a:lnTo>
                      <a:pt x="580" y="88"/>
                    </a:lnTo>
                    <a:lnTo>
                      <a:pt x="580" y="88"/>
                    </a:lnTo>
                    <a:lnTo>
                      <a:pt x="566" y="118"/>
                    </a:lnTo>
                    <a:lnTo>
                      <a:pt x="556" y="150"/>
                    </a:lnTo>
                    <a:lnTo>
                      <a:pt x="548" y="182"/>
                    </a:lnTo>
                    <a:lnTo>
                      <a:pt x="544" y="212"/>
                    </a:lnTo>
                    <a:lnTo>
                      <a:pt x="544" y="244"/>
                    </a:lnTo>
                    <a:lnTo>
                      <a:pt x="546" y="276"/>
                    </a:lnTo>
                    <a:lnTo>
                      <a:pt x="552" y="308"/>
                    </a:lnTo>
                    <a:lnTo>
                      <a:pt x="560" y="342"/>
                    </a:lnTo>
                    <a:lnTo>
                      <a:pt x="560" y="342"/>
                    </a:lnTo>
                    <a:lnTo>
                      <a:pt x="566" y="362"/>
                    </a:lnTo>
                    <a:lnTo>
                      <a:pt x="574" y="382"/>
                    </a:lnTo>
                    <a:lnTo>
                      <a:pt x="582" y="402"/>
                    </a:lnTo>
                    <a:lnTo>
                      <a:pt x="592" y="420"/>
                    </a:lnTo>
                    <a:lnTo>
                      <a:pt x="604" y="438"/>
                    </a:lnTo>
                    <a:lnTo>
                      <a:pt x="614" y="456"/>
                    </a:lnTo>
                    <a:lnTo>
                      <a:pt x="628" y="470"/>
                    </a:lnTo>
                    <a:lnTo>
                      <a:pt x="642" y="486"/>
                    </a:lnTo>
                    <a:lnTo>
                      <a:pt x="656" y="500"/>
                    </a:lnTo>
                    <a:lnTo>
                      <a:pt x="672" y="514"/>
                    </a:lnTo>
                    <a:lnTo>
                      <a:pt x="704" y="538"/>
                    </a:lnTo>
                    <a:lnTo>
                      <a:pt x="742" y="560"/>
                    </a:lnTo>
                    <a:lnTo>
                      <a:pt x="782" y="578"/>
                    </a:lnTo>
                    <a:lnTo>
                      <a:pt x="782" y="578"/>
                    </a:lnTo>
                    <a:lnTo>
                      <a:pt x="804" y="586"/>
                    </a:lnTo>
                    <a:lnTo>
                      <a:pt x="826" y="592"/>
                    </a:lnTo>
                    <a:lnTo>
                      <a:pt x="848" y="596"/>
                    </a:lnTo>
                    <a:lnTo>
                      <a:pt x="872" y="598"/>
                    </a:lnTo>
                    <a:lnTo>
                      <a:pt x="916" y="600"/>
                    </a:lnTo>
                    <a:lnTo>
                      <a:pt x="962" y="598"/>
                    </a:lnTo>
                    <a:lnTo>
                      <a:pt x="962" y="598"/>
                    </a:lnTo>
                    <a:lnTo>
                      <a:pt x="976" y="596"/>
                    </a:lnTo>
                    <a:lnTo>
                      <a:pt x="988" y="592"/>
                    </a:lnTo>
                    <a:lnTo>
                      <a:pt x="1002" y="588"/>
                    </a:lnTo>
                    <a:lnTo>
                      <a:pt x="1008" y="586"/>
                    </a:lnTo>
                    <a:lnTo>
                      <a:pt x="1016" y="588"/>
                    </a:lnTo>
                    <a:lnTo>
                      <a:pt x="1016" y="588"/>
                    </a:lnTo>
                    <a:lnTo>
                      <a:pt x="1020" y="586"/>
                    </a:lnTo>
                    <a:lnTo>
                      <a:pt x="1024" y="586"/>
                    </a:lnTo>
                    <a:lnTo>
                      <a:pt x="1028" y="588"/>
                    </a:lnTo>
                    <a:lnTo>
                      <a:pt x="1030" y="594"/>
                    </a:lnTo>
                    <a:lnTo>
                      <a:pt x="1030" y="594"/>
                    </a:lnTo>
                    <a:lnTo>
                      <a:pt x="1026" y="600"/>
                    </a:lnTo>
                    <a:lnTo>
                      <a:pt x="1020" y="606"/>
                    </a:lnTo>
                    <a:lnTo>
                      <a:pt x="1008" y="614"/>
                    </a:lnTo>
                    <a:lnTo>
                      <a:pt x="1008" y="614"/>
                    </a:lnTo>
                    <a:lnTo>
                      <a:pt x="960" y="656"/>
                    </a:lnTo>
                    <a:lnTo>
                      <a:pt x="938" y="678"/>
                    </a:lnTo>
                    <a:lnTo>
                      <a:pt x="916" y="700"/>
                    </a:lnTo>
                    <a:lnTo>
                      <a:pt x="896" y="722"/>
                    </a:lnTo>
                    <a:lnTo>
                      <a:pt x="876" y="745"/>
                    </a:lnTo>
                    <a:lnTo>
                      <a:pt x="856" y="769"/>
                    </a:lnTo>
                    <a:lnTo>
                      <a:pt x="840" y="795"/>
                    </a:lnTo>
                    <a:lnTo>
                      <a:pt x="824" y="819"/>
                    </a:lnTo>
                    <a:lnTo>
                      <a:pt x="808" y="847"/>
                    </a:lnTo>
                    <a:lnTo>
                      <a:pt x="794" y="873"/>
                    </a:lnTo>
                    <a:lnTo>
                      <a:pt x="780" y="901"/>
                    </a:lnTo>
                    <a:lnTo>
                      <a:pt x="770" y="931"/>
                    </a:lnTo>
                    <a:lnTo>
                      <a:pt x="758" y="959"/>
                    </a:lnTo>
                    <a:lnTo>
                      <a:pt x="750" y="991"/>
                    </a:lnTo>
                    <a:lnTo>
                      <a:pt x="740" y="1021"/>
                    </a:lnTo>
                    <a:lnTo>
                      <a:pt x="740" y="1021"/>
                    </a:lnTo>
                    <a:lnTo>
                      <a:pt x="732" y="1067"/>
                    </a:lnTo>
                    <a:lnTo>
                      <a:pt x="726" y="1113"/>
                    </a:lnTo>
                    <a:lnTo>
                      <a:pt x="724" y="1159"/>
                    </a:lnTo>
                    <a:lnTo>
                      <a:pt x="724" y="1205"/>
                    </a:lnTo>
                    <a:lnTo>
                      <a:pt x="724" y="1205"/>
                    </a:lnTo>
                    <a:lnTo>
                      <a:pt x="724" y="1215"/>
                    </a:lnTo>
                    <a:lnTo>
                      <a:pt x="724" y="1227"/>
                    </a:lnTo>
                    <a:lnTo>
                      <a:pt x="722" y="1237"/>
                    </a:lnTo>
                    <a:lnTo>
                      <a:pt x="720" y="1243"/>
                    </a:lnTo>
                    <a:lnTo>
                      <a:pt x="714" y="1247"/>
                    </a:lnTo>
                    <a:lnTo>
                      <a:pt x="714" y="1247"/>
                    </a:lnTo>
                    <a:close/>
                  </a:path>
                </a:pathLst>
              </a:custGeom>
              <a:solidFill>
                <a:srgbClr val="0BC5D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22A35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048732" name="Freeform 11"/>
              <p:cNvSpPr/>
              <p:nvPr/>
            </p:nvSpPr>
            <p:spPr bwMode="auto">
              <a:xfrm>
                <a:off x="6573838" y="3384550"/>
                <a:ext cx="1949450" cy="2116138"/>
              </a:xfrm>
              <a:custGeom>
                <a:avLst/>
                <a:gdLst>
                  <a:gd name="T0" fmla="*/ 22 w 1228"/>
                  <a:gd name="T1" fmla="*/ 246 h 1333"/>
                  <a:gd name="T2" fmla="*/ 68 w 1228"/>
                  <a:gd name="T3" fmla="*/ 152 h 1333"/>
                  <a:gd name="T4" fmla="*/ 106 w 1228"/>
                  <a:gd name="T5" fmla="*/ 104 h 1333"/>
                  <a:gd name="T6" fmla="*/ 154 w 1228"/>
                  <a:gd name="T7" fmla="*/ 64 h 1333"/>
                  <a:gd name="T8" fmla="*/ 212 w 1228"/>
                  <a:gd name="T9" fmla="*/ 32 h 1333"/>
                  <a:gd name="T10" fmla="*/ 264 w 1228"/>
                  <a:gd name="T11" fmla="*/ 14 h 1333"/>
                  <a:gd name="T12" fmla="*/ 342 w 1228"/>
                  <a:gd name="T13" fmla="*/ 0 h 1333"/>
                  <a:gd name="T14" fmla="*/ 422 w 1228"/>
                  <a:gd name="T15" fmla="*/ 12 h 1333"/>
                  <a:gd name="T16" fmla="*/ 448 w 1228"/>
                  <a:gd name="T17" fmla="*/ 14 h 1333"/>
                  <a:gd name="T18" fmla="*/ 492 w 1228"/>
                  <a:gd name="T19" fmla="*/ 32 h 1333"/>
                  <a:gd name="T20" fmla="*/ 534 w 1228"/>
                  <a:gd name="T21" fmla="*/ 54 h 1333"/>
                  <a:gd name="T22" fmla="*/ 704 w 1228"/>
                  <a:gd name="T23" fmla="*/ 174 h 1333"/>
                  <a:gd name="T24" fmla="*/ 850 w 1228"/>
                  <a:gd name="T25" fmla="*/ 310 h 1333"/>
                  <a:gd name="T26" fmla="*/ 974 w 1228"/>
                  <a:gd name="T27" fmla="*/ 464 h 1333"/>
                  <a:gd name="T28" fmla="*/ 1074 w 1228"/>
                  <a:gd name="T29" fmla="*/ 634 h 1333"/>
                  <a:gd name="T30" fmla="*/ 1152 w 1228"/>
                  <a:gd name="T31" fmla="*/ 824 h 1333"/>
                  <a:gd name="T32" fmla="*/ 1188 w 1228"/>
                  <a:gd name="T33" fmla="*/ 943 h 1333"/>
                  <a:gd name="T34" fmla="*/ 1218 w 1228"/>
                  <a:gd name="T35" fmla="*/ 1109 h 1333"/>
                  <a:gd name="T36" fmla="*/ 1228 w 1228"/>
                  <a:gd name="T37" fmla="*/ 1277 h 1333"/>
                  <a:gd name="T38" fmla="*/ 1222 w 1228"/>
                  <a:gd name="T39" fmla="*/ 1315 h 1333"/>
                  <a:gd name="T40" fmla="*/ 1222 w 1228"/>
                  <a:gd name="T41" fmla="*/ 1259 h 1333"/>
                  <a:gd name="T42" fmla="*/ 1206 w 1228"/>
                  <a:gd name="T43" fmla="*/ 1151 h 1333"/>
                  <a:gd name="T44" fmla="*/ 1152 w 1228"/>
                  <a:gd name="T45" fmla="*/ 1063 h 1333"/>
                  <a:gd name="T46" fmla="*/ 1102 w 1228"/>
                  <a:gd name="T47" fmla="*/ 1013 h 1333"/>
                  <a:gd name="T48" fmla="*/ 1036 w 1228"/>
                  <a:gd name="T49" fmla="*/ 971 h 1333"/>
                  <a:gd name="T50" fmla="*/ 970 w 1228"/>
                  <a:gd name="T51" fmla="*/ 945 h 1333"/>
                  <a:gd name="T52" fmla="*/ 900 w 1228"/>
                  <a:gd name="T53" fmla="*/ 933 h 1333"/>
                  <a:gd name="T54" fmla="*/ 830 w 1228"/>
                  <a:gd name="T55" fmla="*/ 939 h 1333"/>
                  <a:gd name="T56" fmla="*/ 758 w 1228"/>
                  <a:gd name="T57" fmla="*/ 957 h 1333"/>
                  <a:gd name="T58" fmla="*/ 696 w 1228"/>
                  <a:gd name="T59" fmla="*/ 987 h 1333"/>
                  <a:gd name="T60" fmla="*/ 606 w 1228"/>
                  <a:gd name="T61" fmla="*/ 1061 h 1333"/>
                  <a:gd name="T62" fmla="*/ 544 w 1228"/>
                  <a:gd name="T63" fmla="*/ 1161 h 1333"/>
                  <a:gd name="T64" fmla="*/ 526 w 1228"/>
                  <a:gd name="T65" fmla="*/ 1217 h 1333"/>
                  <a:gd name="T66" fmla="*/ 524 w 1228"/>
                  <a:gd name="T67" fmla="*/ 1269 h 1333"/>
                  <a:gd name="T68" fmla="*/ 520 w 1228"/>
                  <a:gd name="T69" fmla="*/ 1253 h 1333"/>
                  <a:gd name="T70" fmla="*/ 518 w 1228"/>
                  <a:gd name="T71" fmla="*/ 1215 h 1333"/>
                  <a:gd name="T72" fmla="*/ 512 w 1228"/>
                  <a:gd name="T73" fmla="*/ 1203 h 1333"/>
                  <a:gd name="T74" fmla="*/ 502 w 1228"/>
                  <a:gd name="T75" fmla="*/ 1167 h 1333"/>
                  <a:gd name="T76" fmla="*/ 484 w 1228"/>
                  <a:gd name="T77" fmla="*/ 1093 h 1333"/>
                  <a:gd name="T78" fmla="*/ 446 w 1228"/>
                  <a:gd name="T79" fmla="*/ 991 h 1333"/>
                  <a:gd name="T80" fmla="*/ 398 w 1228"/>
                  <a:gd name="T81" fmla="*/ 899 h 1333"/>
                  <a:gd name="T82" fmla="*/ 334 w 1228"/>
                  <a:gd name="T83" fmla="*/ 816 h 1333"/>
                  <a:gd name="T84" fmla="*/ 256 w 1228"/>
                  <a:gd name="T85" fmla="*/ 740 h 1333"/>
                  <a:gd name="T86" fmla="*/ 196 w 1228"/>
                  <a:gd name="T87" fmla="*/ 696 h 1333"/>
                  <a:gd name="T88" fmla="*/ 148 w 1228"/>
                  <a:gd name="T89" fmla="*/ 664 h 1333"/>
                  <a:gd name="T90" fmla="*/ 140 w 1228"/>
                  <a:gd name="T91" fmla="*/ 652 h 1333"/>
                  <a:gd name="T92" fmla="*/ 118 w 1228"/>
                  <a:gd name="T93" fmla="*/ 624 h 1333"/>
                  <a:gd name="T94" fmla="*/ 56 w 1228"/>
                  <a:gd name="T95" fmla="*/ 546 h 1333"/>
                  <a:gd name="T96" fmla="*/ 18 w 1228"/>
                  <a:gd name="T97" fmla="*/ 456 h 1333"/>
                  <a:gd name="T98" fmla="*/ 4 w 1228"/>
                  <a:gd name="T99" fmla="*/ 390 h 1333"/>
                  <a:gd name="T100" fmla="*/ 2 w 1228"/>
                  <a:gd name="T101" fmla="*/ 322 h 1333"/>
                  <a:gd name="T102" fmla="*/ 10 w 1228"/>
                  <a:gd name="T103" fmla="*/ 288 h 1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28" h="1333">
                    <a:moveTo>
                      <a:pt x="10" y="288"/>
                    </a:moveTo>
                    <a:lnTo>
                      <a:pt x="10" y="288"/>
                    </a:lnTo>
                    <a:lnTo>
                      <a:pt x="22" y="246"/>
                    </a:lnTo>
                    <a:lnTo>
                      <a:pt x="38" y="206"/>
                    </a:lnTo>
                    <a:lnTo>
                      <a:pt x="58" y="168"/>
                    </a:lnTo>
                    <a:lnTo>
                      <a:pt x="68" y="152"/>
                    </a:lnTo>
                    <a:lnTo>
                      <a:pt x="80" y="134"/>
                    </a:lnTo>
                    <a:lnTo>
                      <a:pt x="92" y="118"/>
                    </a:lnTo>
                    <a:lnTo>
                      <a:pt x="106" y="104"/>
                    </a:lnTo>
                    <a:lnTo>
                      <a:pt x="122" y="90"/>
                    </a:lnTo>
                    <a:lnTo>
                      <a:pt x="138" y="76"/>
                    </a:lnTo>
                    <a:lnTo>
                      <a:pt x="154" y="64"/>
                    </a:lnTo>
                    <a:lnTo>
                      <a:pt x="174" y="52"/>
                    </a:lnTo>
                    <a:lnTo>
                      <a:pt x="192" y="42"/>
                    </a:lnTo>
                    <a:lnTo>
                      <a:pt x="212" y="32"/>
                    </a:lnTo>
                    <a:lnTo>
                      <a:pt x="212" y="32"/>
                    </a:lnTo>
                    <a:lnTo>
                      <a:pt x="238" y="22"/>
                    </a:lnTo>
                    <a:lnTo>
                      <a:pt x="264" y="14"/>
                    </a:lnTo>
                    <a:lnTo>
                      <a:pt x="288" y="6"/>
                    </a:lnTo>
                    <a:lnTo>
                      <a:pt x="314" y="2"/>
                    </a:lnTo>
                    <a:lnTo>
                      <a:pt x="342" y="0"/>
                    </a:lnTo>
                    <a:lnTo>
                      <a:pt x="368" y="2"/>
                    </a:lnTo>
                    <a:lnTo>
                      <a:pt x="394" y="4"/>
                    </a:lnTo>
                    <a:lnTo>
                      <a:pt x="422" y="12"/>
                    </a:lnTo>
                    <a:lnTo>
                      <a:pt x="422" y="12"/>
                    </a:lnTo>
                    <a:lnTo>
                      <a:pt x="434" y="14"/>
                    </a:lnTo>
                    <a:lnTo>
                      <a:pt x="448" y="14"/>
                    </a:lnTo>
                    <a:lnTo>
                      <a:pt x="448" y="14"/>
                    </a:lnTo>
                    <a:lnTo>
                      <a:pt x="472" y="22"/>
                    </a:lnTo>
                    <a:lnTo>
                      <a:pt x="492" y="32"/>
                    </a:lnTo>
                    <a:lnTo>
                      <a:pt x="514" y="42"/>
                    </a:lnTo>
                    <a:lnTo>
                      <a:pt x="534" y="54"/>
                    </a:lnTo>
                    <a:lnTo>
                      <a:pt x="534" y="54"/>
                    </a:lnTo>
                    <a:lnTo>
                      <a:pt x="592" y="92"/>
                    </a:lnTo>
                    <a:lnTo>
                      <a:pt x="650" y="132"/>
                    </a:lnTo>
                    <a:lnTo>
                      <a:pt x="704" y="174"/>
                    </a:lnTo>
                    <a:lnTo>
                      <a:pt x="754" y="216"/>
                    </a:lnTo>
                    <a:lnTo>
                      <a:pt x="804" y="262"/>
                    </a:lnTo>
                    <a:lnTo>
                      <a:pt x="850" y="310"/>
                    </a:lnTo>
                    <a:lnTo>
                      <a:pt x="894" y="358"/>
                    </a:lnTo>
                    <a:lnTo>
                      <a:pt x="934" y="410"/>
                    </a:lnTo>
                    <a:lnTo>
                      <a:pt x="974" y="464"/>
                    </a:lnTo>
                    <a:lnTo>
                      <a:pt x="1010" y="518"/>
                    </a:lnTo>
                    <a:lnTo>
                      <a:pt x="1044" y="576"/>
                    </a:lnTo>
                    <a:lnTo>
                      <a:pt x="1074" y="634"/>
                    </a:lnTo>
                    <a:lnTo>
                      <a:pt x="1104" y="696"/>
                    </a:lnTo>
                    <a:lnTo>
                      <a:pt x="1130" y="758"/>
                    </a:lnTo>
                    <a:lnTo>
                      <a:pt x="1152" y="824"/>
                    </a:lnTo>
                    <a:lnTo>
                      <a:pt x="1174" y="889"/>
                    </a:lnTo>
                    <a:lnTo>
                      <a:pt x="1174" y="889"/>
                    </a:lnTo>
                    <a:lnTo>
                      <a:pt x="1188" y="943"/>
                    </a:lnTo>
                    <a:lnTo>
                      <a:pt x="1200" y="999"/>
                    </a:lnTo>
                    <a:lnTo>
                      <a:pt x="1210" y="1053"/>
                    </a:lnTo>
                    <a:lnTo>
                      <a:pt x="1218" y="1109"/>
                    </a:lnTo>
                    <a:lnTo>
                      <a:pt x="1224" y="1165"/>
                    </a:lnTo>
                    <a:lnTo>
                      <a:pt x="1226" y="1221"/>
                    </a:lnTo>
                    <a:lnTo>
                      <a:pt x="1228" y="1277"/>
                    </a:lnTo>
                    <a:lnTo>
                      <a:pt x="1226" y="1333"/>
                    </a:lnTo>
                    <a:lnTo>
                      <a:pt x="1226" y="1333"/>
                    </a:lnTo>
                    <a:lnTo>
                      <a:pt x="1222" y="1315"/>
                    </a:lnTo>
                    <a:lnTo>
                      <a:pt x="1220" y="1295"/>
                    </a:lnTo>
                    <a:lnTo>
                      <a:pt x="1222" y="1259"/>
                    </a:lnTo>
                    <a:lnTo>
                      <a:pt x="1222" y="1259"/>
                    </a:lnTo>
                    <a:lnTo>
                      <a:pt x="1222" y="1221"/>
                    </a:lnTo>
                    <a:lnTo>
                      <a:pt x="1216" y="1185"/>
                    </a:lnTo>
                    <a:lnTo>
                      <a:pt x="1206" y="1151"/>
                    </a:lnTo>
                    <a:lnTo>
                      <a:pt x="1192" y="1121"/>
                    </a:lnTo>
                    <a:lnTo>
                      <a:pt x="1174" y="1091"/>
                    </a:lnTo>
                    <a:lnTo>
                      <a:pt x="1152" y="1063"/>
                    </a:lnTo>
                    <a:lnTo>
                      <a:pt x="1128" y="1037"/>
                    </a:lnTo>
                    <a:lnTo>
                      <a:pt x="1102" y="1013"/>
                    </a:lnTo>
                    <a:lnTo>
                      <a:pt x="1102" y="1013"/>
                    </a:lnTo>
                    <a:lnTo>
                      <a:pt x="1080" y="997"/>
                    </a:lnTo>
                    <a:lnTo>
                      <a:pt x="1058" y="983"/>
                    </a:lnTo>
                    <a:lnTo>
                      <a:pt x="1036" y="971"/>
                    </a:lnTo>
                    <a:lnTo>
                      <a:pt x="1014" y="961"/>
                    </a:lnTo>
                    <a:lnTo>
                      <a:pt x="992" y="951"/>
                    </a:lnTo>
                    <a:lnTo>
                      <a:pt x="970" y="945"/>
                    </a:lnTo>
                    <a:lnTo>
                      <a:pt x="948" y="939"/>
                    </a:lnTo>
                    <a:lnTo>
                      <a:pt x="924" y="935"/>
                    </a:lnTo>
                    <a:lnTo>
                      <a:pt x="900" y="933"/>
                    </a:lnTo>
                    <a:lnTo>
                      <a:pt x="878" y="933"/>
                    </a:lnTo>
                    <a:lnTo>
                      <a:pt x="854" y="935"/>
                    </a:lnTo>
                    <a:lnTo>
                      <a:pt x="830" y="939"/>
                    </a:lnTo>
                    <a:lnTo>
                      <a:pt x="806" y="943"/>
                    </a:lnTo>
                    <a:lnTo>
                      <a:pt x="782" y="949"/>
                    </a:lnTo>
                    <a:lnTo>
                      <a:pt x="758" y="957"/>
                    </a:lnTo>
                    <a:lnTo>
                      <a:pt x="734" y="967"/>
                    </a:lnTo>
                    <a:lnTo>
                      <a:pt x="734" y="967"/>
                    </a:lnTo>
                    <a:lnTo>
                      <a:pt x="696" y="987"/>
                    </a:lnTo>
                    <a:lnTo>
                      <a:pt x="664" y="1009"/>
                    </a:lnTo>
                    <a:lnTo>
                      <a:pt x="634" y="1033"/>
                    </a:lnTo>
                    <a:lnTo>
                      <a:pt x="606" y="1061"/>
                    </a:lnTo>
                    <a:lnTo>
                      <a:pt x="582" y="1091"/>
                    </a:lnTo>
                    <a:lnTo>
                      <a:pt x="562" y="1125"/>
                    </a:lnTo>
                    <a:lnTo>
                      <a:pt x="544" y="1161"/>
                    </a:lnTo>
                    <a:lnTo>
                      <a:pt x="530" y="1201"/>
                    </a:lnTo>
                    <a:lnTo>
                      <a:pt x="530" y="1201"/>
                    </a:lnTo>
                    <a:lnTo>
                      <a:pt x="526" y="1217"/>
                    </a:lnTo>
                    <a:lnTo>
                      <a:pt x="526" y="1233"/>
                    </a:lnTo>
                    <a:lnTo>
                      <a:pt x="526" y="1251"/>
                    </a:lnTo>
                    <a:lnTo>
                      <a:pt x="524" y="1269"/>
                    </a:lnTo>
                    <a:lnTo>
                      <a:pt x="524" y="1269"/>
                    </a:lnTo>
                    <a:lnTo>
                      <a:pt x="522" y="1261"/>
                    </a:lnTo>
                    <a:lnTo>
                      <a:pt x="520" y="1253"/>
                    </a:lnTo>
                    <a:lnTo>
                      <a:pt x="520" y="1237"/>
                    </a:lnTo>
                    <a:lnTo>
                      <a:pt x="520" y="1221"/>
                    </a:lnTo>
                    <a:lnTo>
                      <a:pt x="518" y="1215"/>
                    </a:lnTo>
                    <a:lnTo>
                      <a:pt x="516" y="1207"/>
                    </a:lnTo>
                    <a:lnTo>
                      <a:pt x="516" y="1207"/>
                    </a:lnTo>
                    <a:lnTo>
                      <a:pt x="512" y="1203"/>
                    </a:lnTo>
                    <a:lnTo>
                      <a:pt x="508" y="1199"/>
                    </a:lnTo>
                    <a:lnTo>
                      <a:pt x="504" y="1187"/>
                    </a:lnTo>
                    <a:lnTo>
                      <a:pt x="502" y="1167"/>
                    </a:lnTo>
                    <a:lnTo>
                      <a:pt x="502" y="1167"/>
                    </a:lnTo>
                    <a:lnTo>
                      <a:pt x="494" y="1129"/>
                    </a:lnTo>
                    <a:lnTo>
                      <a:pt x="484" y="1093"/>
                    </a:lnTo>
                    <a:lnTo>
                      <a:pt x="472" y="1059"/>
                    </a:lnTo>
                    <a:lnTo>
                      <a:pt x="460" y="1025"/>
                    </a:lnTo>
                    <a:lnTo>
                      <a:pt x="446" y="991"/>
                    </a:lnTo>
                    <a:lnTo>
                      <a:pt x="432" y="959"/>
                    </a:lnTo>
                    <a:lnTo>
                      <a:pt x="416" y="929"/>
                    </a:lnTo>
                    <a:lnTo>
                      <a:pt x="398" y="899"/>
                    </a:lnTo>
                    <a:lnTo>
                      <a:pt x="378" y="869"/>
                    </a:lnTo>
                    <a:lnTo>
                      <a:pt x="356" y="842"/>
                    </a:lnTo>
                    <a:lnTo>
                      <a:pt x="334" y="816"/>
                    </a:lnTo>
                    <a:lnTo>
                      <a:pt x="310" y="790"/>
                    </a:lnTo>
                    <a:lnTo>
                      <a:pt x="284" y="764"/>
                    </a:lnTo>
                    <a:lnTo>
                      <a:pt x="256" y="740"/>
                    </a:lnTo>
                    <a:lnTo>
                      <a:pt x="226" y="718"/>
                    </a:lnTo>
                    <a:lnTo>
                      <a:pt x="196" y="696"/>
                    </a:lnTo>
                    <a:lnTo>
                      <a:pt x="196" y="696"/>
                    </a:lnTo>
                    <a:lnTo>
                      <a:pt x="154" y="666"/>
                    </a:lnTo>
                    <a:lnTo>
                      <a:pt x="154" y="666"/>
                    </a:lnTo>
                    <a:lnTo>
                      <a:pt x="148" y="664"/>
                    </a:lnTo>
                    <a:lnTo>
                      <a:pt x="142" y="660"/>
                    </a:lnTo>
                    <a:lnTo>
                      <a:pt x="140" y="654"/>
                    </a:lnTo>
                    <a:lnTo>
                      <a:pt x="140" y="652"/>
                    </a:lnTo>
                    <a:lnTo>
                      <a:pt x="142" y="646"/>
                    </a:lnTo>
                    <a:lnTo>
                      <a:pt x="142" y="646"/>
                    </a:lnTo>
                    <a:lnTo>
                      <a:pt x="118" y="624"/>
                    </a:lnTo>
                    <a:lnTo>
                      <a:pt x="96" y="600"/>
                    </a:lnTo>
                    <a:lnTo>
                      <a:pt x="74" y="574"/>
                    </a:lnTo>
                    <a:lnTo>
                      <a:pt x="56" y="546"/>
                    </a:lnTo>
                    <a:lnTo>
                      <a:pt x="42" y="518"/>
                    </a:lnTo>
                    <a:lnTo>
                      <a:pt x="28" y="488"/>
                    </a:lnTo>
                    <a:lnTo>
                      <a:pt x="18" y="456"/>
                    </a:lnTo>
                    <a:lnTo>
                      <a:pt x="10" y="424"/>
                    </a:lnTo>
                    <a:lnTo>
                      <a:pt x="10" y="424"/>
                    </a:lnTo>
                    <a:lnTo>
                      <a:pt x="4" y="390"/>
                    </a:lnTo>
                    <a:lnTo>
                      <a:pt x="0" y="356"/>
                    </a:lnTo>
                    <a:lnTo>
                      <a:pt x="0" y="338"/>
                    </a:lnTo>
                    <a:lnTo>
                      <a:pt x="2" y="322"/>
                    </a:lnTo>
                    <a:lnTo>
                      <a:pt x="6" y="304"/>
                    </a:lnTo>
                    <a:lnTo>
                      <a:pt x="10" y="288"/>
                    </a:lnTo>
                    <a:lnTo>
                      <a:pt x="10" y="288"/>
                    </a:lnTo>
                    <a:close/>
                  </a:path>
                </a:pathLst>
              </a:custGeom>
              <a:solidFill>
                <a:srgbClr val="0BC5D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22A35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048733" name="Freeform 377"/>
              <p:cNvSpPr/>
              <p:nvPr/>
            </p:nvSpPr>
            <p:spPr bwMode="auto">
              <a:xfrm>
                <a:off x="5259388" y="4454525"/>
                <a:ext cx="2130425" cy="2052638"/>
              </a:xfrm>
              <a:custGeom>
                <a:avLst/>
                <a:gdLst>
                  <a:gd name="T0" fmla="*/ 862 w 1342"/>
                  <a:gd name="T1" fmla="*/ 1251 h 1293"/>
                  <a:gd name="T2" fmla="*/ 846 w 1342"/>
                  <a:gd name="T3" fmla="*/ 1241 h 1293"/>
                  <a:gd name="T4" fmla="*/ 850 w 1342"/>
                  <a:gd name="T5" fmla="*/ 1283 h 1293"/>
                  <a:gd name="T6" fmla="*/ 782 w 1342"/>
                  <a:gd name="T7" fmla="*/ 1293 h 1293"/>
                  <a:gd name="T8" fmla="*/ 754 w 1342"/>
                  <a:gd name="T9" fmla="*/ 1257 h 1293"/>
                  <a:gd name="T10" fmla="*/ 808 w 1342"/>
                  <a:gd name="T11" fmla="*/ 1217 h 1293"/>
                  <a:gd name="T12" fmla="*/ 818 w 1342"/>
                  <a:gd name="T13" fmla="*/ 1201 h 1293"/>
                  <a:gd name="T14" fmla="*/ 686 w 1342"/>
                  <a:gd name="T15" fmla="*/ 1233 h 1293"/>
                  <a:gd name="T16" fmla="*/ 454 w 1342"/>
                  <a:gd name="T17" fmla="*/ 1209 h 1293"/>
                  <a:gd name="T18" fmla="*/ 356 w 1342"/>
                  <a:gd name="T19" fmla="*/ 1219 h 1293"/>
                  <a:gd name="T20" fmla="*/ 360 w 1342"/>
                  <a:gd name="T21" fmla="*/ 1185 h 1293"/>
                  <a:gd name="T22" fmla="*/ 370 w 1342"/>
                  <a:gd name="T23" fmla="*/ 1175 h 1293"/>
                  <a:gd name="T24" fmla="*/ 322 w 1342"/>
                  <a:gd name="T25" fmla="*/ 1169 h 1293"/>
                  <a:gd name="T26" fmla="*/ 268 w 1342"/>
                  <a:gd name="T27" fmla="*/ 1147 h 1293"/>
                  <a:gd name="T28" fmla="*/ 228 w 1342"/>
                  <a:gd name="T29" fmla="*/ 1129 h 1293"/>
                  <a:gd name="T30" fmla="*/ 210 w 1342"/>
                  <a:gd name="T31" fmla="*/ 1073 h 1293"/>
                  <a:gd name="T32" fmla="*/ 130 w 1342"/>
                  <a:gd name="T33" fmla="*/ 1043 h 1293"/>
                  <a:gd name="T34" fmla="*/ 100 w 1342"/>
                  <a:gd name="T35" fmla="*/ 983 h 1293"/>
                  <a:gd name="T36" fmla="*/ 136 w 1342"/>
                  <a:gd name="T37" fmla="*/ 981 h 1293"/>
                  <a:gd name="T38" fmla="*/ 84 w 1342"/>
                  <a:gd name="T39" fmla="*/ 911 h 1293"/>
                  <a:gd name="T40" fmla="*/ 44 w 1342"/>
                  <a:gd name="T41" fmla="*/ 885 h 1293"/>
                  <a:gd name="T42" fmla="*/ 54 w 1342"/>
                  <a:gd name="T43" fmla="*/ 829 h 1293"/>
                  <a:gd name="T44" fmla="*/ 28 w 1342"/>
                  <a:gd name="T45" fmla="*/ 857 h 1293"/>
                  <a:gd name="T46" fmla="*/ 22 w 1342"/>
                  <a:gd name="T47" fmla="*/ 815 h 1293"/>
                  <a:gd name="T48" fmla="*/ 0 w 1342"/>
                  <a:gd name="T49" fmla="*/ 761 h 1293"/>
                  <a:gd name="T50" fmla="*/ 6 w 1342"/>
                  <a:gd name="T51" fmla="*/ 677 h 1293"/>
                  <a:gd name="T52" fmla="*/ 4 w 1342"/>
                  <a:gd name="T53" fmla="*/ 585 h 1293"/>
                  <a:gd name="T54" fmla="*/ 20 w 1342"/>
                  <a:gd name="T55" fmla="*/ 463 h 1293"/>
                  <a:gd name="T56" fmla="*/ 32 w 1342"/>
                  <a:gd name="T57" fmla="*/ 385 h 1293"/>
                  <a:gd name="T58" fmla="*/ 38 w 1342"/>
                  <a:gd name="T59" fmla="*/ 333 h 1293"/>
                  <a:gd name="T60" fmla="*/ 64 w 1342"/>
                  <a:gd name="T61" fmla="*/ 407 h 1293"/>
                  <a:gd name="T62" fmla="*/ 38 w 1342"/>
                  <a:gd name="T63" fmla="*/ 603 h 1293"/>
                  <a:gd name="T64" fmla="*/ 132 w 1342"/>
                  <a:gd name="T65" fmla="*/ 915 h 1293"/>
                  <a:gd name="T66" fmla="*/ 428 w 1342"/>
                  <a:gd name="T67" fmla="*/ 1159 h 1293"/>
                  <a:gd name="T68" fmla="*/ 718 w 1342"/>
                  <a:gd name="T69" fmla="*/ 1191 h 1293"/>
                  <a:gd name="T70" fmla="*/ 976 w 1342"/>
                  <a:gd name="T71" fmla="*/ 1085 h 1293"/>
                  <a:gd name="T72" fmla="*/ 1134 w 1342"/>
                  <a:gd name="T73" fmla="*/ 919 h 1293"/>
                  <a:gd name="T74" fmla="*/ 1220 w 1342"/>
                  <a:gd name="T75" fmla="*/ 667 h 1293"/>
                  <a:gd name="T76" fmla="*/ 1218 w 1342"/>
                  <a:gd name="T77" fmla="*/ 447 h 1293"/>
                  <a:gd name="T78" fmla="*/ 1212 w 1342"/>
                  <a:gd name="T79" fmla="*/ 375 h 1293"/>
                  <a:gd name="T80" fmla="*/ 1102 w 1342"/>
                  <a:gd name="T81" fmla="*/ 219 h 1293"/>
                  <a:gd name="T82" fmla="*/ 850 w 1342"/>
                  <a:gd name="T83" fmla="*/ 32 h 1293"/>
                  <a:gd name="T84" fmla="*/ 886 w 1342"/>
                  <a:gd name="T85" fmla="*/ 2 h 1293"/>
                  <a:gd name="T86" fmla="*/ 990 w 1342"/>
                  <a:gd name="T87" fmla="*/ 18 h 1293"/>
                  <a:gd name="T88" fmla="*/ 1090 w 1342"/>
                  <a:gd name="T89" fmla="*/ 108 h 1293"/>
                  <a:gd name="T90" fmla="*/ 1146 w 1342"/>
                  <a:gd name="T91" fmla="*/ 189 h 1293"/>
                  <a:gd name="T92" fmla="*/ 1212 w 1342"/>
                  <a:gd name="T93" fmla="*/ 227 h 1293"/>
                  <a:gd name="T94" fmla="*/ 1262 w 1342"/>
                  <a:gd name="T95" fmla="*/ 359 h 1293"/>
                  <a:gd name="T96" fmla="*/ 1314 w 1342"/>
                  <a:gd name="T97" fmla="*/ 439 h 1293"/>
                  <a:gd name="T98" fmla="*/ 1342 w 1342"/>
                  <a:gd name="T99" fmla="*/ 563 h 1293"/>
                  <a:gd name="T100" fmla="*/ 1290 w 1342"/>
                  <a:gd name="T101" fmla="*/ 869 h 1293"/>
                  <a:gd name="T102" fmla="*/ 1160 w 1342"/>
                  <a:gd name="T103" fmla="*/ 1071 h 1293"/>
                  <a:gd name="T104" fmla="*/ 1136 w 1342"/>
                  <a:gd name="T105" fmla="*/ 1033 h 1293"/>
                  <a:gd name="T106" fmla="*/ 1140 w 1342"/>
                  <a:gd name="T107" fmla="*/ 981 h 1293"/>
                  <a:gd name="T108" fmla="*/ 1116 w 1342"/>
                  <a:gd name="T109" fmla="*/ 1027 h 1293"/>
                  <a:gd name="T110" fmla="*/ 1056 w 1342"/>
                  <a:gd name="T111" fmla="*/ 1097 h 1293"/>
                  <a:gd name="T112" fmla="*/ 1020 w 1342"/>
                  <a:gd name="T113" fmla="*/ 1089 h 1293"/>
                  <a:gd name="T114" fmla="*/ 1038 w 1342"/>
                  <a:gd name="T115" fmla="*/ 1145 h 1293"/>
                  <a:gd name="T116" fmla="*/ 996 w 1342"/>
                  <a:gd name="T117" fmla="*/ 1143 h 1293"/>
                  <a:gd name="T118" fmla="*/ 920 w 1342"/>
                  <a:gd name="T119" fmla="*/ 1167 h 1293"/>
                  <a:gd name="T120" fmla="*/ 910 w 1342"/>
                  <a:gd name="T121" fmla="*/ 1217 h 1293"/>
                  <a:gd name="T122" fmla="*/ 916 w 1342"/>
                  <a:gd name="T123" fmla="*/ 1251 h 1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42" h="1293">
                    <a:moveTo>
                      <a:pt x="892" y="1267"/>
                    </a:moveTo>
                    <a:lnTo>
                      <a:pt x="892" y="1267"/>
                    </a:lnTo>
                    <a:lnTo>
                      <a:pt x="862" y="1279"/>
                    </a:lnTo>
                    <a:lnTo>
                      <a:pt x="862" y="1279"/>
                    </a:lnTo>
                    <a:lnTo>
                      <a:pt x="858" y="1271"/>
                    </a:lnTo>
                    <a:lnTo>
                      <a:pt x="858" y="1265"/>
                    </a:lnTo>
                    <a:lnTo>
                      <a:pt x="860" y="1259"/>
                    </a:lnTo>
                    <a:lnTo>
                      <a:pt x="862" y="1251"/>
                    </a:lnTo>
                    <a:lnTo>
                      <a:pt x="862" y="1251"/>
                    </a:lnTo>
                    <a:lnTo>
                      <a:pt x="866" y="1243"/>
                    </a:lnTo>
                    <a:lnTo>
                      <a:pt x="868" y="1237"/>
                    </a:lnTo>
                    <a:lnTo>
                      <a:pt x="864" y="1233"/>
                    </a:lnTo>
                    <a:lnTo>
                      <a:pt x="864" y="1233"/>
                    </a:lnTo>
                    <a:lnTo>
                      <a:pt x="860" y="1231"/>
                    </a:lnTo>
                    <a:lnTo>
                      <a:pt x="856" y="1233"/>
                    </a:lnTo>
                    <a:lnTo>
                      <a:pt x="856" y="1233"/>
                    </a:lnTo>
                    <a:lnTo>
                      <a:pt x="850" y="1237"/>
                    </a:lnTo>
                    <a:lnTo>
                      <a:pt x="846" y="1241"/>
                    </a:lnTo>
                    <a:lnTo>
                      <a:pt x="846" y="1247"/>
                    </a:lnTo>
                    <a:lnTo>
                      <a:pt x="846" y="1253"/>
                    </a:lnTo>
                    <a:lnTo>
                      <a:pt x="846" y="1253"/>
                    </a:lnTo>
                    <a:lnTo>
                      <a:pt x="850" y="1259"/>
                    </a:lnTo>
                    <a:lnTo>
                      <a:pt x="852" y="1267"/>
                    </a:lnTo>
                    <a:lnTo>
                      <a:pt x="854" y="1275"/>
                    </a:lnTo>
                    <a:lnTo>
                      <a:pt x="852" y="1279"/>
                    </a:lnTo>
                    <a:lnTo>
                      <a:pt x="850" y="1283"/>
                    </a:lnTo>
                    <a:lnTo>
                      <a:pt x="850" y="1283"/>
                    </a:lnTo>
                    <a:lnTo>
                      <a:pt x="844" y="1287"/>
                    </a:lnTo>
                    <a:lnTo>
                      <a:pt x="836" y="1289"/>
                    </a:lnTo>
                    <a:lnTo>
                      <a:pt x="828" y="1289"/>
                    </a:lnTo>
                    <a:lnTo>
                      <a:pt x="820" y="1289"/>
                    </a:lnTo>
                    <a:lnTo>
                      <a:pt x="820" y="1289"/>
                    </a:lnTo>
                    <a:lnTo>
                      <a:pt x="802" y="1291"/>
                    </a:lnTo>
                    <a:lnTo>
                      <a:pt x="792" y="1291"/>
                    </a:lnTo>
                    <a:lnTo>
                      <a:pt x="782" y="1293"/>
                    </a:lnTo>
                    <a:lnTo>
                      <a:pt x="782" y="1293"/>
                    </a:lnTo>
                    <a:lnTo>
                      <a:pt x="772" y="1293"/>
                    </a:lnTo>
                    <a:lnTo>
                      <a:pt x="762" y="1291"/>
                    </a:lnTo>
                    <a:lnTo>
                      <a:pt x="756" y="1285"/>
                    </a:lnTo>
                    <a:lnTo>
                      <a:pt x="752" y="1281"/>
                    </a:lnTo>
                    <a:lnTo>
                      <a:pt x="752" y="1277"/>
                    </a:lnTo>
                    <a:lnTo>
                      <a:pt x="752" y="1277"/>
                    </a:lnTo>
                    <a:lnTo>
                      <a:pt x="750" y="1271"/>
                    </a:lnTo>
                    <a:lnTo>
                      <a:pt x="750" y="1267"/>
                    </a:lnTo>
                    <a:lnTo>
                      <a:pt x="754" y="1257"/>
                    </a:lnTo>
                    <a:lnTo>
                      <a:pt x="762" y="1251"/>
                    </a:lnTo>
                    <a:lnTo>
                      <a:pt x="772" y="1249"/>
                    </a:lnTo>
                    <a:lnTo>
                      <a:pt x="772" y="1249"/>
                    </a:lnTo>
                    <a:lnTo>
                      <a:pt x="784" y="1245"/>
                    </a:lnTo>
                    <a:lnTo>
                      <a:pt x="792" y="1241"/>
                    </a:lnTo>
                    <a:lnTo>
                      <a:pt x="800" y="1233"/>
                    </a:lnTo>
                    <a:lnTo>
                      <a:pt x="806" y="1221"/>
                    </a:lnTo>
                    <a:lnTo>
                      <a:pt x="806" y="1221"/>
                    </a:lnTo>
                    <a:lnTo>
                      <a:pt x="808" y="1217"/>
                    </a:lnTo>
                    <a:lnTo>
                      <a:pt x="810" y="1213"/>
                    </a:lnTo>
                    <a:lnTo>
                      <a:pt x="820" y="1209"/>
                    </a:lnTo>
                    <a:lnTo>
                      <a:pt x="832" y="1207"/>
                    </a:lnTo>
                    <a:lnTo>
                      <a:pt x="838" y="1203"/>
                    </a:lnTo>
                    <a:lnTo>
                      <a:pt x="842" y="1199"/>
                    </a:lnTo>
                    <a:lnTo>
                      <a:pt x="842" y="1199"/>
                    </a:lnTo>
                    <a:lnTo>
                      <a:pt x="832" y="1197"/>
                    </a:lnTo>
                    <a:lnTo>
                      <a:pt x="824" y="1197"/>
                    </a:lnTo>
                    <a:lnTo>
                      <a:pt x="818" y="1201"/>
                    </a:lnTo>
                    <a:lnTo>
                      <a:pt x="812" y="1207"/>
                    </a:lnTo>
                    <a:lnTo>
                      <a:pt x="812" y="1207"/>
                    </a:lnTo>
                    <a:lnTo>
                      <a:pt x="798" y="1217"/>
                    </a:lnTo>
                    <a:lnTo>
                      <a:pt x="782" y="1225"/>
                    </a:lnTo>
                    <a:lnTo>
                      <a:pt x="766" y="1227"/>
                    </a:lnTo>
                    <a:lnTo>
                      <a:pt x="750" y="1229"/>
                    </a:lnTo>
                    <a:lnTo>
                      <a:pt x="750" y="1229"/>
                    </a:lnTo>
                    <a:lnTo>
                      <a:pt x="718" y="1229"/>
                    </a:lnTo>
                    <a:lnTo>
                      <a:pt x="686" y="1233"/>
                    </a:lnTo>
                    <a:lnTo>
                      <a:pt x="654" y="1235"/>
                    </a:lnTo>
                    <a:lnTo>
                      <a:pt x="622" y="1235"/>
                    </a:lnTo>
                    <a:lnTo>
                      <a:pt x="622" y="1235"/>
                    </a:lnTo>
                    <a:lnTo>
                      <a:pt x="582" y="1233"/>
                    </a:lnTo>
                    <a:lnTo>
                      <a:pt x="544" y="1229"/>
                    </a:lnTo>
                    <a:lnTo>
                      <a:pt x="506" y="1223"/>
                    </a:lnTo>
                    <a:lnTo>
                      <a:pt x="468" y="1213"/>
                    </a:lnTo>
                    <a:lnTo>
                      <a:pt x="468" y="1213"/>
                    </a:lnTo>
                    <a:lnTo>
                      <a:pt x="454" y="1209"/>
                    </a:lnTo>
                    <a:lnTo>
                      <a:pt x="440" y="1209"/>
                    </a:lnTo>
                    <a:lnTo>
                      <a:pt x="426" y="1211"/>
                    </a:lnTo>
                    <a:lnTo>
                      <a:pt x="412" y="1217"/>
                    </a:lnTo>
                    <a:lnTo>
                      <a:pt x="412" y="1217"/>
                    </a:lnTo>
                    <a:lnTo>
                      <a:pt x="398" y="1223"/>
                    </a:lnTo>
                    <a:lnTo>
                      <a:pt x="384" y="1225"/>
                    </a:lnTo>
                    <a:lnTo>
                      <a:pt x="370" y="1223"/>
                    </a:lnTo>
                    <a:lnTo>
                      <a:pt x="356" y="1219"/>
                    </a:lnTo>
                    <a:lnTo>
                      <a:pt x="356" y="1219"/>
                    </a:lnTo>
                    <a:lnTo>
                      <a:pt x="348" y="1213"/>
                    </a:lnTo>
                    <a:lnTo>
                      <a:pt x="342" y="1207"/>
                    </a:lnTo>
                    <a:lnTo>
                      <a:pt x="342" y="1203"/>
                    </a:lnTo>
                    <a:lnTo>
                      <a:pt x="342" y="1199"/>
                    </a:lnTo>
                    <a:lnTo>
                      <a:pt x="344" y="1195"/>
                    </a:lnTo>
                    <a:lnTo>
                      <a:pt x="348" y="1189"/>
                    </a:lnTo>
                    <a:lnTo>
                      <a:pt x="348" y="1189"/>
                    </a:lnTo>
                    <a:lnTo>
                      <a:pt x="354" y="1187"/>
                    </a:lnTo>
                    <a:lnTo>
                      <a:pt x="360" y="1185"/>
                    </a:lnTo>
                    <a:lnTo>
                      <a:pt x="372" y="1185"/>
                    </a:lnTo>
                    <a:lnTo>
                      <a:pt x="384" y="1183"/>
                    </a:lnTo>
                    <a:lnTo>
                      <a:pt x="390" y="1181"/>
                    </a:lnTo>
                    <a:lnTo>
                      <a:pt x="396" y="1177"/>
                    </a:lnTo>
                    <a:lnTo>
                      <a:pt x="396" y="1177"/>
                    </a:lnTo>
                    <a:lnTo>
                      <a:pt x="388" y="1173"/>
                    </a:lnTo>
                    <a:lnTo>
                      <a:pt x="382" y="1171"/>
                    </a:lnTo>
                    <a:lnTo>
                      <a:pt x="376" y="1171"/>
                    </a:lnTo>
                    <a:lnTo>
                      <a:pt x="370" y="1175"/>
                    </a:lnTo>
                    <a:lnTo>
                      <a:pt x="360" y="1181"/>
                    </a:lnTo>
                    <a:lnTo>
                      <a:pt x="350" y="1189"/>
                    </a:lnTo>
                    <a:lnTo>
                      <a:pt x="350" y="1189"/>
                    </a:lnTo>
                    <a:lnTo>
                      <a:pt x="344" y="1191"/>
                    </a:lnTo>
                    <a:lnTo>
                      <a:pt x="338" y="1191"/>
                    </a:lnTo>
                    <a:lnTo>
                      <a:pt x="334" y="1189"/>
                    </a:lnTo>
                    <a:lnTo>
                      <a:pt x="330" y="1187"/>
                    </a:lnTo>
                    <a:lnTo>
                      <a:pt x="326" y="1179"/>
                    </a:lnTo>
                    <a:lnTo>
                      <a:pt x="322" y="1169"/>
                    </a:lnTo>
                    <a:lnTo>
                      <a:pt x="322" y="1169"/>
                    </a:lnTo>
                    <a:lnTo>
                      <a:pt x="320" y="1157"/>
                    </a:lnTo>
                    <a:lnTo>
                      <a:pt x="316" y="1149"/>
                    </a:lnTo>
                    <a:lnTo>
                      <a:pt x="310" y="1143"/>
                    </a:lnTo>
                    <a:lnTo>
                      <a:pt x="304" y="1139"/>
                    </a:lnTo>
                    <a:lnTo>
                      <a:pt x="296" y="1137"/>
                    </a:lnTo>
                    <a:lnTo>
                      <a:pt x="288" y="1139"/>
                    </a:lnTo>
                    <a:lnTo>
                      <a:pt x="278" y="1141"/>
                    </a:lnTo>
                    <a:lnTo>
                      <a:pt x="268" y="1147"/>
                    </a:lnTo>
                    <a:lnTo>
                      <a:pt x="268" y="1147"/>
                    </a:lnTo>
                    <a:lnTo>
                      <a:pt x="262" y="1153"/>
                    </a:lnTo>
                    <a:lnTo>
                      <a:pt x="254" y="1155"/>
                    </a:lnTo>
                    <a:lnTo>
                      <a:pt x="246" y="1155"/>
                    </a:lnTo>
                    <a:lnTo>
                      <a:pt x="240" y="1151"/>
                    </a:lnTo>
                    <a:lnTo>
                      <a:pt x="240" y="1151"/>
                    </a:lnTo>
                    <a:lnTo>
                      <a:pt x="232" y="1145"/>
                    </a:lnTo>
                    <a:lnTo>
                      <a:pt x="228" y="1137"/>
                    </a:lnTo>
                    <a:lnTo>
                      <a:pt x="228" y="1129"/>
                    </a:lnTo>
                    <a:lnTo>
                      <a:pt x="230" y="1119"/>
                    </a:lnTo>
                    <a:lnTo>
                      <a:pt x="230" y="1119"/>
                    </a:lnTo>
                    <a:lnTo>
                      <a:pt x="232" y="1113"/>
                    </a:lnTo>
                    <a:lnTo>
                      <a:pt x="236" y="1107"/>
                    </a:lnTo>
                    <a:lnTo>
                      <a:pt x="238" y="1101"/>
                    </a:lnTo>
                    <a:lnTo>
                      <a:pt x="240" y="1095"/>
                    </a:lnTo>
                    <a:lnTo>
                      <a:pt x="240" y="1095"/>
                    </a:lnTo>
                    <a:lnTo>
                      <a:pt x="224" y="1085"/>
                    </a:lnTo>
                    <a:lnTo>
                      <a:pt x="210" y="1073"/>
                    </a:lnTo>
                    <a:lnTo>
                      <a:pt x="182" y="1049"/>
                    </a:lnTo>
                    <a:lnTo>
                      <a:pt x="182" y="1049"/>
                    </a:lnTo>
                    <a:lnTo>
                      <a:pt x="174" y="1043"/>
                    </a:lnTo>
                    <a:lnTo>
                      <a:pt x="164" y="1039"/>
                    </a:lnTo>
                    <a:lnTo>
                      <a:pt x="154" y="1037"/>
                    </a:lnTo>
                    <a:lnTo>
                      <a:pt x="144" y="1041"/>
                    </a:lnTo>
                    <a:lnTo>
                      <a:pt x="144" y="1041"/>
                    </a:lnTo>
                    <a:lnTo>
                      <a:pt x="136" y="1043"/>
                    </a:lnTo>
                    <a:lnTo>
                      <a:pt x="130" y="1043"/>
                    </a:lnTo>
                    <a:lnTo>
                      <a:pt x="126" y="1039"/>
                    </a:lnTo>
                    <a:lnTo>
                      <a:pt x="122" y="1033"/>
                    </a:lnTo>
                    <a:lnTo>
                      <a:pt x="122" y="1033"/>
                    </a:lnTo>
                    <a:lnTo>
                      <a:pt x="120" y="1023"/>
                    </a:lnTo>
                    <a:lnTo>
                      <a:pt x="114" y="1017"/>
                    </a:lnTo>
                    <a:lnTo>
                      <a:pt x="106" y="1001"/>
                    </a:lnTo>
                    <a:lnTo>
                      <a:pt x="106" y="1001"/>
                    </a:lnTo>
                    <a:lnTo>
                      <a:pt x="102" y="993"/>
                    </a:lnTo>
                    <a:lnTo>
                      <a:pt x="100" y="983"/>
                    </a:lnTo>
                    <a:lnTo>
                      <a:pt x="102" y="975"/>
                    </a:lnTo>
                    <a:lnTo>
                      <a:pt x="104" y="973"/>
                    </a:lnTo>
                    <a:lnTo>
                      <a:pt x="108" y="969"/>
                    </a:lnTo>
                    <a:lnTo>
                      <a:pt x="108" y="969"/>
                    </a:lnTo>
                    <a:lnTo>
                      <a:pt x="114" y="967"/>
                    </a:lnTo>
                    <a:lnTo>
                      <a:pt x="118" y="967"/>
                    </a:lnTo>
                    <a:lnTo>
                      <a:pt x="124" y="969"/>
                    </a:lnTo>
                    <a:lnTo>
                      <a:pt x="130" y="975"/>
                    </a:lnTo>
                    <a:lnTo>
                      <a:pt x="136" y="981"/>
                    </a:lnTo>
                    <a:lnTo>
                      <a:pt x="136" y="981"/>
                    </a:lnTo>
                    <a:lnTo>
                      <a:pt x="138" y="987"/>
                    </a:lnTo>
                    <a:lnTo>
                      <a:pt x="142" y="991"/>
                    </a:lnTo>
                    <a:lnTo>
                      <a:pt x="150" y="991"/>
                    </a:lnTo>
                    <a:lnTo>
                      <a:pt x="150" y="991"/>
                    </a:lnTo>
                    <a:lnTo>
                      <a:pt x="128" y="973"/>
                    </a:lnTo>
                    <a:lnTo>
                      <a:pt x="110" y="955"/>
                    </a:lnTo>
                    <a:lnTo>
                      <a:pt x="96" y="935"/>
                    </a:lnTo>
                    <a:lnTo>
                      <a:pt x="84" y="911"/>
                    </a:lnTo>
                    <a:lnTo>
                      <a:pt x="84" y="911"/>
                    </a:lnTo>
                    <a:lnTo>
                      <a:pt x="80" y="907"/>
                    </a:lnTo>
                    <a:lnTo>
                      <a:pt x="76" y="905"/>
                    </a:lnTo>
                    <a:lnTo>
                      <a:pt x="64" y="903"/>
                    </a:lnTo>
                    <a:lnTo>
                      <a:pt x="64" y="903"/>
                    </a:lnTo>
                    <a:lnTo>
                      <a:pt x="56" y="899"/>
                    </a:lnTo>
                    <a:lnTo>
                      <a:pt x="50" y="895"/>
                    </a:lnTo>
                    <a:lnTo>
                      <a:pt x="46" y="891"/>
                    </a:lnTo>
                    <a:lnTo>
                      <a:pt x="44" y="885"/>
                    </a:lnTo>
                    <a:lnTo>
                      <a:pt x="44" y="881"/>
                    </a:lnTo>
                    <a:lnTo>
                      <a:pt x="44" y="873"/>
                    </a:lnTo>
                    <a:lnTo>
                      <a:pt x="46" y="867"/>
                    </a:lnTo>
                    <a:lnTo>
                      <a:pt x="50" y="861"/>
                    </a:lnTo>
                    <a:lnTo>
                      <a:pt x="50" y="861"/>
                    </a:lnTo>
                    <a:lnTo>
                      <a:pt x="56" y="851"/>
                    </a:lnTo>
                    <a:lnTo>
                      <a:pt x="58" y="845"/>
                    </a:lnTo>
                    <a:lnTo>
                      <a:pt x="58" y="839"/>
                    </a:lnTo>
                    <a:lnTo>
                      <a:pt x="54" y="829"/>
                    </a:lnTo>
                    <a:lnTo>
                      <a:pt x="54" y="829"/>
                    </a:lnTo>
                    <a:lnTo>
                      <a:pt x="50" y="831"/>
                    </a:lnTo>
                    <a:lnTo>
                      <a:pt x="48" y="833"/>
                    </a:lnTo>
                    <a:lnTo>
                      <a:pt x="46" y="841"/>
                    </a:lnTo>
                    <a:lnTo>
                      <a:pt x="46" y="841"/>
                    </a:lnTo>
                    <a:lnTo>
                      <a:pt x="44" y="847"/>
                    </a:lnTo>
                    <a:lnTo>
                      <a:pt x="40" y="853"/>
                    </a:lnTo>
                    <a:lnTo>
                      <a:pt x="36" y="857"/>
                    </a:lnTo>
                    <a:lnTo>
                      <a:pt x="28" y="857"/>
                    </a:lnTo>
                    <a:lnTo>
                      <a:pt x="28" y="857"/>
                    </a:lnTo>
                    <a:lnTo>
                      <a:pt x="22" y="853"/>
                    </a:lnTo>
                    <a:lnTo>
                      <a:pt x="18" y="847"/>
                    </a:lnTo>
                    <a:lnTo>
                      <a:pt x="16" y="841"/>
                    </a:lnTo>
                    <a:lnTo>
                      <a:pt x="18" y="833"/>
                    </a:lnTo>
                    <a:lnTo>
                      <a:pt x="18" y="833"/>
                    </a:lnTo>
                    <a:lnTo>
                      <a:pt x="20" y="823"/>
                    </a:lnTo>
                    <a:lnTo>
                      <a:pt x="22" y="815"/>
                    </a:lnTo>
                    <a:lnTo>
                      <a:pt x="22" y="815"/>
                    </a:lnTo>
                    <a:lnTo>
                      <a:pt x="28" y="805"/>
                    </a:lnTo>
                    <a:lnTo>
                      <a:pt x="28" y="795"/>
                    </a:lnTo>
                    <a:lnTo>
                      <a:pt x="28" y="791"/>
                    </a:lnTo>
                    <a:lnTo>
                      <a:pt x="24" y="785"/>
                    </a:lnTo>
                    <a:lnTo>
                      <a:pt x="14" y="779"/>
                    </a:lnTo>
                    <a:lnTo>
                      <a:pt x="14" y="779"/>
                    </a:lnTo>
                    <a:lnTo>
                      <a:pt x="8" y="773"/>
                    </a:lnTo>
                    <a:lnTo>
                      <a:pt x="2" y="767"/>
                    </a:lnTo>
                    <a:lnTo>
                      <a:pt x="0" y="761"/>
                    </a:lnTo>
                    <a:lnTo>
                      <a:pt x="2" y="757"/>
                    </a:lnTo>
                    <a:lnTo>
                      <a:pt x="4" y="755"/>
                    </a:lnTo>
                    <a:lnTo>
                      <a:pt x="4" y="755"/>
                    </a:lnTo>
                    <a:lnTo>
                      <a:pt x="10" y="745"/>
                    </a:lnTo>
                    <a:lnTo>
                      <a:pt x="14" y="735"/>
                    </a:lnTo>
                    <a:lnTo>
                      <a:pt x="16" y="725"/>
                    </a:lnTo>
                    <a:lnTo>
                      <a:pt x="14" y="715"/>
                    </a:lnTo>
                    <a:lnTo>
                      <a:pt x="10" y="697"/>
                    </a:lnTo>
                    <a:lnTo>
                      <a:pt x="6" y="677"/>
                    </a:lnTo>
                    <a:lnTo>
                      <a:pt x="6" y="677"/>
                    </a:lnTo>
                    <a:lnTo>
                      <a:pt x="2" y="665"/>
                    </a:lnTo>
                    <a:lnTo>
                      <a:pt x="2" y="651"/>
                    </a:lnTo>
                    <a:lnTo>
                      <a:pt x="2" y="639"/>
                    </a:lnTo>
                    <a:lnTo>
                      <a:pt x="4" y="625"/>
                    </a:lnTo>
                    <a:lnTo>
                      <a:pt x="4" y="625"/>
                    </a:lnTo>
                    <a:lnTo>
                      <a:pt x="6" y="615"/>
                    </a:lnTo>
                    <a:lnTo>
                      <a:pt x="6" y="605"/>
                    </a:lnTo>
                    <a:lnTo>
                      <a:pt x="4" y="585"/>
                    </a:lnTo>
                    <a:lnTo>
                      <a:pt x="2" y="565"/>
                    </a:lnTo>
                    <a:lnTo>
                      <a:pt x="2" y="545"/>
                    </a:lnTo>
                    <a:lnTo>
                      <a:pt x="2" y="545"/>
                    </a:lnTo>
                    <a:lnTo>
                      <a:pt x="4" y="515"/>
                    </a:lnTo>
                    <a:lnTo>
                      <a:pt x="8" y="499"/>
                    </a:lnTo>
                    <a:lnTo>
                      <a:pt x="14" y="485"/>
                    </a:lnTo>
                    <a:lnTo>
                      <a:pt x="14" y="485"/>
                    </a:lnTo>
                    <a:lnTo>
                      <a:pt x="18" y="471"/>
                    </a:lnTo>
                    <a:lnTo>
                      <a:pt x="20" y="463"/>
                    </a:lnTo>
                    <a:lnTo>
                      <a:pt x="20" y="455"/>
                    </a:lnTo>
                    <a:lnTo>
                      <a:pt x="20" y="455"/>
                    </a:lnTo>
                    <a:lnTo>
                      <a:pt x="18" y="443"/>
                    </a:lnTo>
                    <a:lnTo>
                      <a:pt x="20" y="429"/>
                    </a:lnTo>
                    <a:lnTo>
                      <a:pt x="24" y="419"/>
                    </a:lnTo>
                    <a:lnTo>
                      <a:pt x="28" y="407"/>
                    </a:lnTo>
                    <a:lnTo>
                      <a:pt x="28" y="407"/>
                    </a:lnTo>
                    <a:lnTo>
                      <a:pt x="32" y="395"/>
                    </a:lnTo>
                    <a:lnTo>
                      <a:pt x="32" y="385"/>
                    </a:lnTo>
                    <a:lnTo>
                      <a:pt x="30" y="375"/>
                    </a:lnTo>
                    <a:lnTo>
                      <a:pt x="26" y="363"/>
                    </a:lnTo>
                    <a:lnTo>
                      <a:pt x="26" y="363"/>
                    </a:lnTo>
                    <a:lnTo>
                      <a:pt x="24" y="353"/>
                    </a:lnTo>
                    <a:lnTo>
                      <a:pt x="22" y="345"/>
                    </a:lnTo>
                    <a:lnTo>
                      <a:pt x="24" y="341"/>
                    </a:lnTo>
                    <a:lnTo>
                      <a:pt x="26" y="337"/>
                    </a:lnTo>
                    <a:lnTo>
                      <a:pt x="32" y="335"/>
                    </a:lnTo>
                    <a:lnTo>
                      <a:pt x="38" y="333"/>
                    </a:lnTo>
                    <a:lnTo>
                      <a:pt x="38" y="333"/>
                    </a:lnTo>
                    <a:lnTo>
                      <a:pt x="44" y="337"/>
                    </a:lnTo>
                    <a:lnTo>
                      <a:pt x="48" y="343"/>
                    </a:lnTo>
                    <a:lnTo>
                      <a:pt x="54" y="357"/>
                    </a:lnTo>
                    <a:lnTo>
                      <a:pt x="58" y="371"/>
                    </a:lnTo>
                    <a:lnTo>
                      <a:pt x="62" y="377"/>
                    </a:lnTo>
                    <a:lnTo>
                      <a:pt x="68" y="383"/>
                    </a:lnTo>
                    <a:lnTo>
                      <a:pt x="68" y="383"/>
                    </a:lnTo>
                    <a:lnTo>
                      <a:pt x="64" y="407"/>
                    </a:lnTo>
                    <a:lnTo>
                      <a:pt x="56" y="429"/>
                    </a:lnTo>
                    <a:lnTo>
                      <a:pt x="50" y="453"/>
                    </a:lnTo>
                    <a:lnTo>
                      <a:pt x="44" y="477"/>
                    </a:lnTo>
                    <a:lnTo>
                      <a:pt x="44" y="477"/>
                    </a:lnTo>
                    <a:lnTo>
                      <a:pt x="38" y="509"/>
                    </a:lnTo>
                    <a:lnTo>
                      <a:pt x="34" y="539"/>
                    </a:lnTo>
                    <a:lnTo>
                      <a:pt x="34" y="571"/>
                    </a:lnTo>
                    <a:lnTo>
                      <a:pt x="36" y="587"/>
                    </a:lnTo>
                    <a:lnTo>
                      <a:pt x="38" y="603"/>
                    </a:lnTo>
                    <a:lnTo>
                      <a:pt x="38" y="603"/>
                    </a:lnTo>
                    <a:lnTo>
                      <a:pt x="48" y="679"/>
                    </a:lnTo>
                    <a:lnTo>
                      <a:pt x="54" y="717"/>
                    </a:lnTo>
                    <a:lnTo>
                      <a:pt x="62" y="755"/>
                    </a:lnTo>
                    <a:lnTo>
                      <a:pt x="62" y="755"/>
                    </a:lnTo>
                    <a:lnTo>
                      <a:pt x="76" y="797"/>
                    </a:lnTo>
                    <a:lnTo>
                      <a:pt x="92" y="837"/>
                    </a:lnTo>
                    <a:lnTo>
                      <a:pt x="110" y="877"/>
                    </a:lnTo>
                    <a:lnTo>
                      <a:pt x="132" y="915"/>
                    </a:lnTo>
                    <a:lnTo>
                      <a:pt x="156" y="951"/>
                    </a:lnTo>
                    <a:lnTo>
                      <a:pt x="182" y="985"/>
                    </a:lnTo>
                    <a:lnTo>
                      <a:pt x="212" y="1017"/>
                    </a:lnTo>
                    <a:lnTo>
                      <a:pt x="242" y="1047"/>
                    </a:lnTo>
                    <a:lnTo>
                      <a:pt x="276" y="1075"/>
                    </a:lnTo>
                    <a:lnTo>
                      <a:pt x="312" y="1101"/>
                    </a:lnTo>
                    <a:lnTo>
                      <a:pt x="348" y="1123"/>
                    </a:lnTo>
                    <a:lnTo>
                      <a:pt x="386" y="1143"/>
                    </a:lnTo>
                    <a:lnTo>
                      <a:pt x="428" y="1159"/>
                    </a:lnTo>
                    <a:lnTo>
                      <a:pt x="468" y="1173"/>
                    </a:lnTo>
                    <a:lnTo>
                      <a:pt x="512" y="1183"/>
                    </a:lnTo>
                    <a:lnTo>
                      <a:pt x="556" y="1191"/>
                    </a:lnTo>
                    <a:lnTo>
                      <a:pt x="556" y="1191"/>
                    </a:lnTo>
                    <a:lnTo>
                      <a:pt x="588" y="1193"/>
                    </a:lnTo>
                    <a:lnTo>
                      <a:pt x="622" y="1195"/>
                    </a:lnTo>
                    <a:lnTo>
                      <a:pt x="654" y="1195"/>
                    </a:lnTo>
                    <a:lnTo>
                      <a:pt x="686" y="1193"/>
                    </a:lnTo>
                    <a:lnTo>
                      <a:pt x="718" y="1191"/>
                    </a:lnTo>
                    <a:lnTo>
                      <a:pt x="748" y="1185"/>
                    </a:lnTo>
                    <a:lnTo>
                      <a:pt x="778" y="1179"/>
                    </a:lnTo>
                    <a:lnTo>
                      <a:pt x="808" y="1171"/>
                    </a:lnTo>
                    <a:lnTo>
                      <a:pt x="838" y="1161"/>
                    </a:lnTo>
                    <a:lnTo>
                      <a:pt x="866" y="1149"/>
                    </a:lnTo>
                    <a:lnTo>
                      <a:pt x="896" y="1135"/>
                    </a:lnTo>
                    <a:lnTo>
                      <a:pt x="922" y="1121"/>
                    </a:lnTo>
                    <a:lnTo>
                      <a:pt x="950" y="1103"/>
                    </a:lnTo>
                    <a:lnTo>
                      <a:pt x="976" y="1085"/>
                    </a:lnTo>
                    <a:lnTo>
                      <a:pt x="1004" y="1065"/>
                    </a:lnTo>
                    <a:lnTo>
                      <a:pt x="1028" y="1043"/>
                    </a:lnTo>
                    <a:lnTo>
                      <a:pt x="1028" y="1043"/>
                    </a:lnTo>
                    <a:lnTo>
                      <a:pt x="1050" y="1023"/>
                    </a:lnTo>
                    <a:lnTo>
                      <a:pt x="1068" y="1003"/>
                    </a:lnTo>
                    <a:lnTo>
                      <a:pt x="1086" y="983"/>
                    </a:lnTo>
                    <a:lnTo>
                      <a:pt x="1104" y="963"/>
                    </a:lnTo>
                    <a:lnTo>
                      <a:pt x="1120" y="941"/>
                    </a:lnTo>
                    <a:lnTo>
                      <a:pt x="1134" y="919"/>
                    </a:lnTo>
                    <a:lnTo>
                      <a:pt x="1148" y="897"/>
                    </a:lnTo>
                    <a:lnTo>
                      <a:pt x="1160" y="873"/>
                    </a:lnTo>
                    <a:lnTo>
                      <a:pt x="1172" y="849"/>
                    </a:lnTo>
                    <a:lnTo>
                      <a:pt x="1182" y="825"/>
                    </a:lnTo>
                    <a:lnTo>
                      <a:pt x="1192" y="801"/>
                    </a:lnTo>
                    <a:lnTo>
                      <a:pt x="1200" y="775"/>
                    </a:lnTo>
                    <a:lnTo>
                      <a:pt x="1212" y="723"/>
                    </a:lnTo>
                    <a:lnTo>
                      <a:pt x="1220" y="667"/>
                    </a:lnTo>
                    <a:lnTo>
                      <a:pt x="1220" y="667"/>
                    </a:lnTo>
                    <a:lnTo>
                      <a:pt x="1224" y="637"/>
                    </a:lnTo>
                    <a:lnTo>
                      <a:pt x="1230" y="605"/>
                    </a:lnTo>
                    <a:lnTo>
                      <a:pt x="1230" y="605"/>
                    </a:lnTo>
                    <a:lnTo>
                      <a:pt x="1232" y="585"/>
                    </a:lnTo>
                    <a:lnTo>
                      <a:pt x="1234" y="565"/>
                    </a:lnTo>
                    <a:lnTo>
                      <a:pt x="1234" y="545"/>
                    </a:lnTo>
                    <a:lnTo>
                      <a:pt x="1232" y="525"/>
                    </a:lnTo>
                    <a:lnTo>
                      <a:pt x="1226" y="485"/>
                    </a:lnTo>
                    <a:lnTo>
                      <a:pt x="1218" y="447"/>
                    </a:lnTo>
                    <a:lnTo>
                      <a:pt x="1218" y="447"/>
                    </a:lnTo>
                    <a:lnTo>
                      <a:pt x="1214" y="433"/>
                    </a:lnTo>
                    <a:lnTo>
                      <a:pt x="1210" y="419"/>
                    </a:lnTo>
                    <a:lnTo>
                      <a:pt x="1210" y="405"/>
                    </a:lnTo>
                    <a:lnTo>
                      <a:pt x="1214" y="391"/>
                    </a:lnTo>
                    <a:lnTo>
                      <a:pt x="1214" y="391"/>
                    </a:lnTo>
                    <a:lnTo>
                      <a:pt x="1216" y="383"/>
                    </a:lnTo>
                    <a:lnTo>
                      <a:pt x="1214" y="379"/>
                    </a:lnTo>
                    <a:lnTo>
                      <a:pt x="1212" y="375"/>
                    </a:lnTo>
                    <a:lnTo>
                      <a:pt x="1212" y="375"/>
                    </a:lnTo>
                    <a:lnTo>
                      <a:pt x="1200" y="369"/>
                    </a:lnTo>
                    <a:lnTo>
                      <a:pt x="1192" y="361"/>
                    </a:lnTo>
                    <a:lnTo>
                      <a:pt x="1186" y="351"/>
                    </a:lnTo>
                    <a:lnTo>
                      <a:pt x="1178" y="343"/>
                    </a:lnTo>
                    <a:lnTo>
                      <a:pt x="1158" y="301"/>
                    </a:lnTo>
                    <a:lnTo>
                      <a:pt x="1158" y="301"/>
                    </a:lnTo>
                    <a:lnTo>
                      <a:pt x="1132" y="259"/>
                    </a:lnTo>
                    <a:lnTo>
                      <a:pt x="1102" y="219"/>
                    </a:lnTo>
                    <a:lnTo>
                      <a:pt x="1070" y="183"/>
                    </a:lnTo>
                    <a:lnTo>
                      <a:pt x="1036" y="150"/>
                    </a:lnTo>
                    <a:lnTo>
                      <a:pt x="998" y="120"/>
                    </a:lnTo>
                    <a:lnTo>
                      <a:pt x="958" y="92"/>
                    </a:lnTo>
                    <a:lnTo>
                      <a:pt x="916" y="66"/>
                    </a:lnTo>
                    <a:lnTo>
                      <a:pt x="872" y="44"/>
                    </a:lnTo>
                    <a:lnTo>
                      <a:pt x="872" y="44"/>
                    </a:lnTo>
                    <a:lnTo>
                      <a:pt x="856" y="38"/>
                    </a:lnTo>
                    <a:lnTo>
                      <a:pt x="850" y="32"/>
                    </a:lnTo>
                    <a:lnTo>
                      <a:pt x="850" y="28"/>
                    </a:lnTo>
                    <a:lnTo>
                      <a:pt x="848" y="24"/>
                    </a:lnTo>
                    <a:lnTo>
                      <a:pt x="848" y="24"/>
                    </a:lnTo>
                    <a:lnTo>
                      <a:pt x="850" y="20"/>
                    </a:lnTo>
                    <a:lnTo>
                      <a:pt x="852" y="16"/>
                    </a:lnTo>
                    <a:lnTo>
                      <a:pt x="858" y="12"/>
                    </a:lnTo>
                    <a:lnTo>
                      <a:pt x="874" y="6"/>
                    </a:lnTo>
                    <a:lnTo>
                      <a:pt x="874" y="6"/>
                    </a:lnTo>
                    <a:lnTo>
                      <a:pt x="886" y="2"/>
                    </a:lnTo>
                    <a:lnTo>
                      <a:pt x="898" y="0"/>
                    </a:lnTo>
                    <a:lnTo>
                      <a:pt x="908" y="2"/>
                    </a:lnTo>
                    <a:lnTo>
                      <a:pt x="920" y="8"/>
                    </a:lnTo>
                    <a:lnTo>
                      <a:pt x="920" y="8"/>
                    </a:lnTo>
                    <a:lnTo>
                      <a:pt x="934" y="14"/>
                    </a:lnTo>
                    <a:lnTo>
                      <a:pt x="946" y="16"/>
                    </a:lnTo>
                    <a:lnTo>
                      <a:pt x="974" y="16"/>
                    </a:lnTo>
                    <a:lnTo>
                      <a:pt x="974" y="16"/>
                    </a:lnTo>
                    <a:lnTo>
                      <a:pt x="990" y="18"/>
                    </a:lnTo>
                    <a:lnTo>
                      <a:pt x="1006" y="24"/>
                    </a:lnTo>
                    <a:lnTo>
                      <a:pt x="1012" y="28"/>
                    </a:lnTo>
                    <a:lnTo>
                      <a:pt x="1018" y="32"/>
                    </a:lnTo>
                    <a:lnTo>
                      <a:pt x="1026" y="46"/>
                    </a:lnTo>
                    <a:lnTo>
                      <a:pt x="1026" y="46"/>
                    </a:lnTo>
                    <a:lnTo>
                      <a:pt x="1038" y="66"/>
                    </a:lnTo>
                    <a:lnTo>
                      <a:pt x="1054" y="84"/>
                    </a:lnTo>
                    <a:lnTo>
                      <a:pt x="1070" y="98"/>
                    </a:lnTo>
                    <a:lnTo>
                      <a:pt x="1090" y="108"/>
                    </a:lnTo>
                    <a:lnTo>
                      <a:pt x="1090" y="108"/>
                    </a:lnTo>
                    <a:lnTo>
                      <a:pt x="1104" y="116"/>
                    </a:lnTo>
                    <a:lnTo>
                      <a:pt x="1114" y="126"/>
                    </a:lnTo>
                    <a:lnTo>
                      <a:pt x="1122" y="138"/>
                    </a:lnTo>
                    <a:lnTo>
                      <a:pt x="1128" y="152"/>
                    </a:lnTo>
                    <a:lnTo>
                      <a:pt x="1128" y="152"/>
                    </a:lnTo>
                    <a:lnTo>
                      <a:pt x="1136" y="171"/>
                    </a:lnTo>
                    <a:lnTo>
                      <a:pt x="1140" y="181"/>
                    </a:lnTo>
                    <a:lnTo>
                      <a:pt x="1146" y="189"/>
                    </a:lnTo>
                    <a:lnTo>
                      <a:pt x="1152" y="195"/>
                    </a:lnTo>
                    <a:lnTo>
                      <a:pt x="1162" y="201"/>
                    </a:lnTo>
                    <a:lnTo>
                      <a:pt x="1172" y="205"/>
                    </a:lnTo>
                    <a:lnTo>
                      <a:pt x="1184" y="207"/>
                    </a:lnTo>
                    <a:lnTo>
                      <a:pt x="1184" y="207"/>
                    </a:lnTo>
                    <a:lnTo>
                      <a:pt x="1194" y="207"/>
                    </a:lnTo>
                    <a:lnTo>
                      <a:pt x="1202" y="213"/>
                    </a:lnTo>
                    <a:lnTo>
                      <a:pt x="1208" y="219"/>
                    </a:lnTo>
                    <a:lnTo>
                      <a:pt x="1212" y="227"/>
                    </a:lnTo>
                    <a:lnTo>
                      <a:pt x="1212" y="227"/>
                    </a:lnTo>
                    <a:lnTo>
                      <a:pt x="1220" y="243"/>
                    </a:lnTo>
                    <a:lnTo>
                      <a:pt x="1228" y="259"/>
                    </a:lnTo>
                    <a:lnTo>
                      <a:pt x="1244" y="291"/>
                    </a:lnTo>
                    <a:lnTo>
                      <a:pt x="1252" y="307"/>
                    </a:lnTo>
                    <a:lnTo>
                      <a:pt x="1258" y="323"/>
                    </a:lnTo>
                    <a:lnTo>
                      <a:pt x="1260" y="341"/>
                    </a:lnTo>
                    <a:lnTo>
                      <a:pt x="1262" y="359"/>
                    </a:lnTo>
                    <a:lnTo>
                      <a:pt x="1262" y="359"/>
                    </a:lnTo>
                    <a:lnTo>
                      <a:pt x="1262" y="373"/>
                    </a:lnTo>
                    <a:lnTo>
                      <a:pt x="1266" y="383"/>
                    </a:lnTo>
                    <a:lnTo>
                      <a:pt x="1274" y="391"/>
                    </a:lnTo>
                    <a:lnTo>
                      <a:pt x="1286" y="397"/>
                    </a:lnTo>
                    <a:lnTo>
                      <a:pt x="1286" y="397"/>
                    </a:lnTo>
                    <a:lnTo>
                      <a:pt x="1298" y="403"/>
                    </a:lnTo>
                    <a:lnTo>
                      <a:pt x="1306" y="413"/>
                    </a:lnTo>
                    <a:lnTo>
                      <a:pt x="1312" y="425"/>
                    </a:lnTo>
                    <a:lnTo>
                      <a:pt x="1314" y="439"/>
                    </a:lnTo>
                    <a:lnTo>
                      <a:pt x="1314" y="439"/>
                    </a:lnTo>
                    <a:lnTo>
                      <a:pt x="1318" y="467"/>
                    </a:lnTo>
                    <a:lnTo>
                      <a:pt x="1318" y="495"/>
                    </a:lnTo>
                    <a:lnTo>
                      <a:pt x="1322" y="551"/>
                    </a:lnTo>
                    <a:lnTo>
                      <a:pt x="1322" y="551"/>
                    </a:lnTo>
                    <a:lnTo>
                      <a:pt x="1324" y="561"/>
                    </a:lnTo>
                    <a:lnTo>
                      <a:pt x="1326" y="567"/>
                    </a:lnTo>
                    <a:lnTo>
                      <a:pt x="1332" y="567"/>
                    </a:lnTo>
                    <a:lnTo>
                      <a:pt x="1342" y="563"/>
                    </a:lnTo>
                    <a:lnTo>
                      <a:pt x="1342" y="563"/>
                    </a:lnTo>
                    <a:lnTo>
                      <a:pt x="1342" y="603"/>
                    </a:lnTo>
                    <a:lnTo>
                      <a:pt x="1342" y="641"/>
                    </a:lnTo>
                    <a:lnTo>
                      <a:pt x="1340" y="681"/>
                    </a:lnTo>
                    <a:lnTo>
                      <a:pt x="1334" y="719"/>
                    </a:lnTo>
                    <a:lnTo>
                      <a:pt x="1326" y="757"/>
                    </a:lnTo>
                    <a:lnTo>
                      <a:pt x="1316" y="795"/>
                    </a:lnTo>
                    <a:lnTo>
                      <a:pt x="1304" y="831"/>
                    </a:lnTo>
                    <a:lnTo>
                      <a:pt x="1290" y="869"/>
                    </a:lnTo>
                    <a:lnTo>
                      <a:pt x="1290" y="869"/>
                    </a:lnTo>
                    <a:lnTo>
                      <a:pt x="1264" y="921"/>
                    </a:lnTo>
                    <a:lnTo>
                      <a:pt x="1236" y="973"/>
                    </a:lnTo>
                    <a:lnTo>
                      <a:pt x="1222" y="997"/>
                    </a:lnTo>
                    <a:lnTo>
                      <a:pt x="1204" y="1021"/>
                    </a:lnTo>
                    <a:lnTo>
                      <a:pt x="1188" y="1045"/>
                    </a:lnTo>
                    <a:lnTo>
                      <a:pt x="1168" y="1067"/>
                    </a:lnTo>
                    <a:lnTo>
                      <a:pt x="1168" y="1067"/>
                    </a:lnTo>
                    <a:lnTo>
                      <a:pt x="1160" y="1071"/>
                    </a:lnTo>
                    <a:lnTo>
                      <a:pt x="1152" y="1071"/>
                    </a:lnTo>
                    <a:lnTo>
                      <a:pt x="1134" y="1069"/>
                    </a:lnTo>
                    <a:lnTo>
                      <a:pt x="1134" y="1069"/>
                    </a:lnTo>
                    <a:lnTo>
                      <a:pt x="1130" y="1067"/>
                    </a:lnTo>
                    <a:lnTo>
                      <a:pt x="1128" y="1063"/>
                    </a:lnTo>
                    <a:lnTo>
                      <a:pt x="1128" y="1063"/>
                    </a:lnTo>
                    <a:lnTo>
                      <a:pt x="1130" y="1047"/>
                    </a:lnTo>
                    <a:lnTo>
                      <a:pt x="1132" y="1041"/>
                    </a:lnTo>
                    <a:lnTo>
                      <a:pt x="1136" y="1033"/>
                    </a:lnTo>
                    <a:lnTo>
                      <a:pt x="1140" y="1029"/>
                    </a:lnTo>
                    <a:lnTo>
                      <a:pt x="1146" y="1025"/>
                    </a:lnTo>
                    <a:lnTo>
                      <a:pt x="1154" y="1023"/>
                    </a:lnTo>
                    <a:lnTo>
                      <a:pt x="1166" y="1021"/>
                    </a:lnTo>
                    <a:lnTo>
                      <a:pt x="1166" y="1021"/>
                    </a:lnTo>
                    <a:lnTo>
                      <a:pt x="1150" y="1001"/>
                    </a:lnTo>
                    <a:lnTo>
                      <a:pt x="1144" y="991"/>
                    </a:lnTo>
                    <a:lnTo>
                      <a:pt x="1140" y="981"/>
                    </a:lnTo>
                    <a:lnTo>
                      <a:pt x="1140" y="981"/>
                    </a:lnTo>
                    <a:lnTo>
                      <a:pt x="1136" y="983"/>
                    </a:lnTo>
                    <a:lnTo>
                      <a:pt x="1134" y="987"/>
                    </a:lnTo>
                    <a:lnTo>
                      <a:pt x="1134" y="991"/>
                    </a:lnTo>
                    <a:lnTo>
                      <a:pt x="1134" y="995"/>
                    </a:lnTo>
                    <a:lnTo>
                      <a:pt x="1134" y="995"/>
                    </a:lnTo>
                    <a:lnTo>
                      <a:pt x="1136" y="1007"/>
                    </a:lnTo>
                    <a:lnTo>
                      <a:pt x="1132" y="1015"/>
                    </a:lnTo>
                    <a:lnTo>
                      <a:pt x="1126" y="1021"/>
                    </a:lnTo>
                    <a:lnTo>
                      <a:pt x="1116" y="1027"/>
                    </a:lnTo>
                    <a:lnTo>
                      <a:pt x="1116" y="1027"/>
                    </a:lnTo>
                    <a:lnTo>
                      <a:pt x="1096" y="1039"/>
                    </a:lnTo>
                    <a:lnTo>
                      <a:pt x="1080" y="1053"/>
                    </a:lnTo>
                    <a:lnTo>
                      <a:pt x="1072" y="1063"/>
                    </a:lnTo>
                    <a:lnTo>
                      <a:pt x="1066" y="1073"/>
                    </a:lnTo>
                    <a:lnTo>
                      <a:pt x="1062" y="1083"/>
                    </a:lnTo>
                    <a:lnTo>
                      <a:pt x="1058" y="1095"/>
                    </a:lnTo>
                    <a:lnTo>
                      <a:pt x="1058" y="1095"/>
                    </a:lnTo>
                    <a:lnTo>
                      <a:pt x="1056" y="1097"/>
                    </a:lnTo>
                    <a:lnTo>
                      <a:pt x="1052" y="1099"/>
                    </a:lnTo>
                    <a:lnTo>
                      <a:pt x="1052" y="1099"/>
                    </a:lnTo>
                    <a:lnTo>
                      <a:pt x="1048" y="1101"/>
                    </a:lnTo>
                    <a:lnTo>
                      <a:pt x="1044" y="1099"/>
                    </a:lnTo>
                    <a:lnTo>
                      <a:pt x="1036" y="1097"/>
                    </a:lnTo>
                    <a:lnTo>
                      <a:pt x="1028" y="1091"/>
                    </a:lnTo>
                    <a:lnTo>
                      <a:pt x="1024" y="1091"/>
                    </a:lnTo>
                    <a:lnTo>
                      <a:pt x="1020" y="1089"/>
                    </a:lnTo>
                    <a:lnTo>
                      <a:pt x="1020" y="1089"/>
                    </a:lnTo>
                    <a:lnTo>
                      <a:pt x="1020" y="1093"/>
                    </a:lnTo>
                    <a:lnTo>
                      <a:pt x="1020" y="1097"/>
                    </a:lnTo>
                    <a:lnTo>
                      <a:pt x="1024" y="1103"/>
                    </a:lnTo>
                    <a:lnTo>
                      <a:pt x="1036" y="1111"/>
                    </a:lnTo>
                    <a:lnTo>
                      <a:pt x="1036" y="1111"/>
                    </a:lnTo>
                    <a:lnTo>
                      <a:pt x="1042" y="1119"/>
                    </a:lnTo>
                    <a:lnTo>
                      <a:pt x="1046" y="1127"/>
                    </a:lnTo>
                    <a:lnTo>
                      <a:pt x="1044" y="1137"/>
                    </a:lnTo>
                    <a:lnTo>
                      <a:pt x="1038" y="1145"/>
                    </a:lnTo>
                    <a:lnTo>
                      <a:pt x="1038" y="1145"/>
                    </a:lnTo>
                    <a:lnTo>
                      <a:pt x="1030" y="1153"/>
                    </a:lnTo>
                    <a:lnTo>
                      <a:pt x="1020" y="1157"/>
                    </a:lnTo>
                    <a:lnTo>
                      <a:pt x="1016" y="1157"/>
                    </a:lnTo>
                    <a:lnTo>
                      <a:pt x="1012" y="1157"/>
                    </a:lnTo>
                    <a:lnTo>
                      <a:pt x="1006" y="1153"/>
                    </a:lnTo>
                    <a:lnTo>
                      <a:pt x="1002" y="1151"/>
                    </a:lnTo>
                    <a:lnTo>
                      <a:pt x="1002" y="1151"/>
                    </a:lnTo>
                    <a:lnTo>
                      <a:pt x="996" y="1143"/>
                    </a:lnTo>
                    <a:lnTo>
                      <a:pt x="988" y="1139"/>
                    </a:lnTo>
                    <a:lnTo>
                      <a:pt x="982" y="1135"/>
                    </a:lnTo>
                    <a:lnTo>
                      <a:pt x="974" y="1135"/>
                    </a:lnTo>
                    <a:lnTo>
                      <a:pt x="968" y="1137"/>
                    </a:lnTo>
                    <a:lnTo>
                      <a:pt x="962" y="1141"/>
                    </a:lnTo>
                    <a:lnTo>
                      <a:pt x="948" y="1149"/>
                    </a:lnTo>
                    <a:lnTo>
                      <a:pt x="948" y="1149"/>
                    </a:lnTo>
                    <a:lnTo>
                      <a:pt x="934" y="1159"/>
                    </a:lnTo>
                    <a:lnTo>
                      <a:pt x="920" y="1167"/>
                    </a:lnTo>
                    <a:lnTo>
                      <a:pt x="912" y="1171"/>
                    </a:lnTo>
                    <a:lnTo>
                      <a:pt x="904" y="1173"/>
                    </a:lnTo>
                    <a:lnTo>
                      <a:pt x="896" y="1175"/>
                    </a:lnTo>
                    <a:lnTo>
                      <a:pt x="886" y="1173"/>
                    </a:lnTo>
                    <a:lnTo>
                      <a:pt x="886" y="1173"/>
                    </a:lnTo>
                    <a:lnTo>
                      <a:pt x="892" y="1181"/>
                    </a:lnTo>
                    <a:lnTo>
                      <a:pt x="896" y="1187"/>
                    </a:lnTo>
                    <a:lnTo>
                      <a:pt x="902" y="1203"/>
                    </a:lnTo>
                    <a:lnTo>
                      <a:pt x="910" y="1217"/>
                    </a:lnTo>
                    <a:lnTo>
                      <a:pt x="916" y="1223"/>
                    </a:lnTo>
                    <a:lnTo>
                      <a:pt x="922" y="1227"/>
                    </a:lnTo>
                    <a:lnTo>
                      <a:pt x="922" y="1227"/>
                    </a:lnTo>
                    <a:lnTo>
                      <a:pt x="926" y="1231"/>
                    </a:lnTo>
                    <a:lnTo>
                      <a:pt x="928" y="1233"/>
                    </a:lnTo>
                    <a:lnTo>
                      <a:pt x="930" y="1237"/>
                    </a:lnTo>
                    <a:lnTo>
                      <a:pt x="930" y="1241"/>
                    </a:lnTo>
                    <a:lnTo>
                      <a:pt x="924" y="1247"/>
                    </a:lnTo>
                    <a:lnTo>
                      <a:pt x="916" y="1251"/>
                    </a:lnTo>
                    <a:lnTo>
                      <a:pt x="916" y="1251"/>
                    </a:lnTo>
                    <a:lnTo>
                      <a:pt x="902" y="1257"/>
                    </a:lnTo>
                    <a:lnTo>
                      <a:pt x="898" y="1261"/>
                    </a:lnTo>
                    <a:lnTo>
                      <a:pt x="892" y="1267"/>
                    </a:lnTo>
                    <a:lnTo>
                      <a:pt x="892" y="126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22A35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048734" name="Freeform 384"/>
              <p:cNvSpPr/>
              <p:nvPr/>
            </p:nvSpPr>
            <p:spPr bwMode="auto">
              <a:xfrm>
                <a:off x="5138738" y="4302125"/>
                <a:ext cx="955675" cy="1325563"/>
              </a:xfrm>
              <a:custGeom>
                <a:avLst/>
                <a:gdLst>
                  <a:gd name="T0" fmla="*/ 586 w 602"/>
                  <a:gd name="T1" fmla="*/ 16 h 835"/>
                  <a:gd name="T2" fmla="*/ 554 w 602"/>
                  <a:gd name="T3" fmla="*/ 16 h 835"/>
                  <a:gd name="T4" fmla="*/ 526 w 602"/>
                  <a:gd name="T5" fmla="*/ 30 h 835"/>
                  <a:gd name="T6" fmla="*/ 518 w 602"/>
                  <a:gd name="T7" fmla="*/ 56 h 835"/>
                  <a:gd name="T8" fmla="*/ 514 w 602"/>
                  <a:gd name="T9" fmla="*/ 94 h 835"/>
                  <a:gd name="T10" fmla="*/ 494 w 602"/>
                  <a:gd name="T11" fmla="*/ 110 h 835"/>
                  <a:gd name="T12" fmla="*/ 474 w 602"/>
                  <a:gd name="T13" fmla="*/ 108 h 835"/>
                  <a:gd name="T14" fmla="*/ 460 w 602"/>
                  <a:gd name="T15" fmla="*/ 96 h 835"/>
                  <a:gd name="T16" fmla="*/ 432 w 602"/>
                  <a:gd name="T17" fmla="*/ 102 h 835"/>
                  <a:gd name="T18" fmla="*/ 404 w 602"/>
                  <a:gd name="T19" fmla="*/ 106 h 835"/>
                  <a:gd name="T20" fmla="*/ 382 w 602"/>
                  <a:gd name="T21" fmla="*/ 86 h 835"/>
                  <a:gd name="T22" fmla="*/ 376 w 602"/>
                  <a:gd name="T23" fmla="*/ 112 h 835"/>
                  <a:gd name="T24" fmla="*/ 350 w 602"/>
                  <a:gd name="T25" fmla="*/ 122 h 835"/>
                  <a:gd name="T26" fmla="*/ 322 w 602"/>
                  <a:gd name="T27" fmla="*/ 144 h 835"/>
                  <a:gd name="T28" fmla="*/ 322 w 602"/>
                  <a:gd name="T29" fmla="*/ 180 h 835"/>
                  <a:gd name="T30" fmla="*/ 312 w 602"/>
                  <a:gd name="T31" fmla="*/ 210 h 835"/>
                  <a:gd name="T32" fmla="*/ 278 w 602"/>
                  <a:gd name="T33" fmla="*/ 208 h 835"/>
                  <a:gd name="T34" fmla="*/ 234 w 602"/>
                  <a:gd name="T35" fmla="*/ 220 h 835"/>
                  <a:gd name="T36" fmla="*/ 212 w 602"/>
                  <a:gd name="T37" fmla="*/ 240 h 835"/>
                  <a:gd name="T38" fmla="*/ 218 w 602"/>
                  <a:gd name="T39" fmla="*/ 258 h 835"/>
                  <a:gd name="T40" fmla="*/ 230 w 602"/>
                  <a:gd name="T41" fmla="*/ 285 h 835"/>
                  <a:gd name="T42" fmla="*/ 204 w 602"/>
                  <a:gd name="T43" fmla="*/ 299 h 835"/>
                  <a:gd name="T44" fmla="*/ 162 w 602"/>
                  <a:gd name="T45" fmla="*/ 305 h 835"/>
                  <a:gd name="T46" fmla="*/ 130 w 602"/>
                  <a:gd name="T47" fmla="*/ 321 h 835"/>
                  <a:gd name="T48" fmla="*/ 132 w 602"/>
                  <a:gd name="T49" fmla="*/ 347 h 835"/>
                  <a:gd name="T50" fmla="*/ 126 w 602"/>
                  <a:gd name="T51" fmla="*/ 371 h 835"/>
                  <a:gd name="T52" fmla="*/ 108 w 602"/>
                  <a:gd name="T53" fmla="*/ 373 h 835"/>
                  <a:gd name="T54" fmla="*/ 100 w 602"/>
                  <a:gd name="T55" fmla="*/ 381 h 835"/>
                  <a:gd name="T56" fmla="*/ 106 w 602"/>
                  <a:gd name="T57" fmla="*/ 397 h 835"/>
                  <a:gd name="T58" fmla="*/ 122 w 602"/>
                  <a:gd name="T59" fmla="*/ 415 h 835"/>
                  <a:gd name="T60" fmla="*/ 110 w 602"/>
                  <a:gd name="T61" fmla="*/ 433 h 835"/>
                  <a:gd name="T62" fmla="*/ 106 w 602"/>
                  <a:gd name="T63" fmla="*/ 451 h 835"/>
                  <a:gd name="T64" fmla="*/ 120 w 602"/>
                  <a:gd name="T65" fmla="*/ 481 h 835"/>
                  <a:gd name="T66" fmla="*/ 110 w 602"/>
                  <a:gd name="T67" fmla="*/ 503 h 835"/>
                  <a:gd name="T68" fmla="*/ 70 w 602"/>
                  <a:gd name="T69" fmla="*/ 511 h 835"/>
                  <a:gd name="T70" fmla="*/ 48 w 602"/>
                  <a:gd name="T71" fmla="*/ 525 h 835"/>
                  <a:gd name="T72" fmla="*/ 44 w 602"/>
                  <a:gd name="T73" fmla="*/ 573 h 835"/>
                  <a:gd name="T74" fmla="*/ 26 w 602"/>
                  <a:gd name="T75" fmla="*/ 621 h 835"/>
                  <a:gd name="T76" fmla="*/ 32 w 602"/>
                  <a:gd name="T77" fmla="*/ 647 h 835"/>
                  <a:gd name="T78" fmla="*/ 36 w 602"/>
                  <a:gd name="T79" fmla="*/ 719 h 835"/>
                  <a:gd name="T80" fmla="*/ 32 w 602"/>
                  <a:gd name="T81" fmla="*/ 769 h 835"/>
                  <a:gd name="T82" fmla="*/ 36 w 602"/>
                  <a:gd name="T83" fmla="*/ 793 h 835"/>
                  <a:gd name="T84" fmla="*/ 14 w 602"/>
                  <a:gd name="T85" fmla="*/ 835 h 835"/>
                  <a:gd name="T86" fmla="*/ 0 w 602"/>
                  <a:gd name="T87" fmla="*/ 767 h 835"/>
                  <a:gd name="T88" fmla="*/ 8 w 602"/>
                  <a:gd name="T89" fmla="*/ 597 h 835"/>
                  <a:gd name="T90" fmla="*/ 36 w 602"/>
                  <a:gd name="T91" fmla="*/ 481 h 835"/>
                  <a:gd name="T92" fmla="*/ 118 w 602"/>
                  <a:gd name="T93" fmla="*/ 311 h 835"/>
                  <a:gd name="T94" fmla="*/ 206 w 602"/>
                  <a:gd name="T95" fmla="*/ 202 h 835"/>
                  <a:gd name="T96" fmla="*/ 294 w 602"/>
                  <a:gd name="T97" fmla="*/ 126 h 835"/>
                  <a:gd name="T98" fmla="*/ 324 w 602"/>
                  <a:gd name="T99" fmla="*/ 104 h 835"/>
                  <a:gd name="T100" fmla="*/ 350 w 602"/>
                  <a:gd name="T101" fmla="*/ 86 h 835"/>
                  <a:gd name="T102" fmla="*/ 442 w 602"/>
                  <a:gd name="T103" fmla="*/ 42 h 835"/>
                  <a:gd name="T104" fmla="*/ 560 w 602"/>
                  <a:gd name="T105" fmla="*/ 4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02" h="835">
                    <a:moveTo>
                      <a:pt x="602" y="0"/>
                    </a:moveTo>
                    <a:lnTo>
                      <a:pt x="602" y="0"/>
                    </a:lnTo>
                    <a:lnTo>
                      <a:pt x="596" y="10"/>
                    </a:lnTo>
                    <a:lnTo>
                      <a:pt x="586" y="16"/>
                    </a:lnTo>
                    <a:lnTo>
                      <a:pt x="576" y="18"/>
                    </a:lnTo>
                    <a:lnTo>
                      <a:pt x="564" y="18"/>
                    </a:lnTo>
                    <a:lnTo>
                      <a:pt x="564" y="18"/>
                    </a:lnTo>
                    <a:lnTo>
                      <a:pt x="554" y="16"/>
                    </a:lnTo>
                    <a:lnTo>
                      <a:pt x="544" y="18"/>
                    </a:lnTo>
                    <a:lnTo>
                      <a:pt x="536" y="20"/>
                    </a:lnTo>
                    <a:lnTo>
                      <a:pt x="530" y="24"/>
                    </a:lnTo>
                    <a:lnTo>
                      <a:pt x="526" y="30"/>
                    </a:lnTo>
                    <a:lnTo>
                      <a:pt x="522" y="38"/>
                    </a:lnTo>
                    <a:lnTo>
                      <a:pt x="518" y="46"/>
                    </a:lnTo>
                    <a:lnTo>
                      <a:pt x="518" y="56"/>
                    </a:lnTo>
                    <a:lnTo>
                      <a:pt x="518" y="56"/>
                    </a:lnTo>
                    <a:lnTo>
                      <a:pt x="518" y="70"/>
                    </a:lnTo>
                    <a:lnTo>
                      <a:pt x="518" y="82"/>
                    </a:lnTo>
                    <a:lnTo>
                      <a:pt x="516" y="88"/>
                    </a:lnTo>
                    <a:lnTo>
                      <a:pt x="514" y="94"/>
                    </a:lnTo>
                    <a:lnTo>
                      <a:pt x="510" y="100"/>
                    </a:lnTo>
                    <a:lnTo>
                      <a:pt x="502" y="104"/>
                    </a:lnTo>
                    <a:lnTo>
                      <a:pt x="502" y="104"/>
                    </a:lnTo>
                    <a:lnTo>
                      <a:pt x="494" y="110"/>
                    </a:lnTo>
                    <a:lnTo>
                      <a:pt x="486" y="112"/>
                    </a:lnTo>
                    <a:lnTo>
                      <a:pt x="482" y="112"/>
                    </a:lnTo>
                    <a:lnTo>
                      <a:pt x="478" y="110"/>
                    </a:lnTo>
                    <a:lnTo>
                      <a:pt x="474" y="108"/>
                    </a:lnTo>
                    <a:lnTo>
                      <a:pt x="470" y="104"/>
                    </a:lnTo>
                    <a:lnTo>
                      <a:pt x="470" y="104"/>
                    </a:lnTo>
                    <a:lnTo>
                      <a:pt x="466" y="98"/>
                    </a:lnTo>
                    <a:lnTo>
                      <a:pt x="460" y="96"/>
                    </a:lnTo>
                    <a:lnTo>
                      <a:pt x="456" y="96"/>
                    </a:lnTo>
                    <a:lnTo>
                      <a:pt x="452" y="96"/>
                    </a:lnTo>
                    <a:lnTo>
                      <a:pt x="442" y="98"/>
                    </a:lnTo>
                    <a:lnTo>
                      <a:pt x="432" y="102"/>
                    </a:lnTo>
                    <a:lnTo>
                      <a:pt x="432" y="102"/>
                    </a:lnTo>
                    <a:lnTo>
                      <a:pt x="418" y="106"/>
                    </a:lnTo>
                    <a:lnTo>
                      <a:pt x="410" y="106"/>
                    </a:lnTo>
                    <a:lnTo>
                      <a:pt x="404" y="106"/>
                    </a:lnTo>
                    <a:lnTo>
                      <a:pt x="398" y="104"/>
                    </a:lnTo>
                    <a:lnTo>
                      <a:pt x="392" y="100"/>
                    </a:lnTo>
                    <a:lnTo>
                      <a:pt x="388" y="94"/>
                    </a:lnTo>
                    <a:lnTo>
                      <a:pt x="382" y="86"/>
                    </a:lnTo>
                    <a:lnTo>
                      <a:pt x="382" y="86"/>
                    </a:lnTo>
                    <a:lnTo>
                      <a:pt x="382" y="102"/>
                    </a:lnTo>
                    <a:lnTo>
                      <a:pt x="380" y="108"/>
                    </a:lnTo>
                    <a:lnTo>
                      <a:pt x="376" y="112"/>
                    </a:lnTo>
                    <a:lnTo>
                      <a:pt x="372" y="116"/>
                    </a:lnTo>
                    <a:lnTo>
                      <a:pt x="366" y="120"/>
                    </a:lnTo>
                    <a:lnTo>
                      <a:pt x="350" y="122"/>
                    </a:lnTo>
                    <a:lnTo>
                      <a:pt x="350" y="122"/>
                    </a:lnTo>
                    <a:lnTo>
                      <a:pt x="338" y="124"/>
                    </a:lnTo>
                    <a:lnTo>
                      <a:pt x="330" y="128"/>
                    </a:lnTo>
                    <a:lnTo>
                      <a:pt x="326" y="136"/>
                    </a:lnTo>
                    <a:lnTo>
                      <a:pt x="322" y="144"/>
                    </a:lnTo>
                    <a:lnTo>
                      <a:pt x="322" y="152"/>
                    </a:lnTo>
                    <a:lnTo>
                      <a:pt x="322" y="162"/>
                    </a:lnTo>
                    <a:lnTo>
                      <a:pt x="322" y="180"/>
                    </a:lnTo>
                    <a:lnTo>
                      <a:pt x="322" y="180"/>
                    </a:lnTo>
                    <a:lnTo>
                      <a:pt x="320" y="198"/>
                    </a:lnTo>
                    <a:lnTo>
                      <a:pt x="318" y="202"/>
                    </a:lnTo>
                    <a:lnTo>
                      <a:pt x="316" y="208"/>
                    </a:lnTo>
                    <a:lnTo>
                      <a:pt x="312" y="210"/>
                    </a:lnTo>
                    <a:lnTo>
                      <a:pt x="306" y="210"/>
                    </a:lnTo>
                    <a:lnTo>
                      <a:pt x="288" y="208"/>
                    </a:lnTo>
                    <a:lnTo>
                      <a:pt x="288" y="208"/>
                    </a:lnTo>
                    <a:lnTo>
                      <a:pt x="278" y="208"/>
                    </a:lnTo>
                    <a:lnTo>
                      <a:pt x="266" y="208"/>
                    </a:lnTo>
                    <a:lnTo>
                      <a:pt x="256" y="210"/>
                    </a:lnTo>
                    <a:lnTo>
                      <a:pt x="244" y="214"/>
                    </a:lnTo>
                    <a:lnTo>
                      <a:pt x="234" y="220"/>
                    </a:lnTo>
                    <a:lnTo>
                      <a:pt x="226" y="226"/>
                    </a:lnTo>
                    <a:lnTo>
                      <a:pt x="218" y="232"/>
                    </a:lnTo>
                    <a:lnTo>
                      <a:pt x="212" y="240"/>
                    </a:lnTo>
                    <a:lnTo>
                      <a:pt x="212" y="240"/>
                    </a:lnTo>
                    <a:lnTo>
                      <a:pt x="212" y="244"/>
                    </a:lnTo>
                    <a:lnTo>
                      <a:pt x="210" y="248"/>
                    </a:lnTo>
                    <a:lnTo>
                      <a:pt x="214" y="254"/>
                    </a:lnTo>
                    <a:lnTo>
                      <a:pt x="218" y="258"/>
                    </a:lnTo>
                    <a:lnTo>
                      <a:pt x="222" y="264"/>
                    </a:lnTo>
                    <a:lnTo>
                      <a:pt x="222" y="264"/>
                    </a:lnTo>
                    <a:lnTo>
                      <a:pt x="228" y="279"/>
                    </a:lnTo>
                    <a:lnTo>
                      <a:pt x="230" y="285"/>
                    </a:lnTo>
                    <a:lnTo>
                      <a:pt x="230" y="289"/>
                    </a:lnTo>
                    <a:lnTo>
                      <a:pt x="226" y="293"/>
                    </a:lnTo>
                    <a:lnTo>
                      <a:pt x="222" y="295"/>
                    </a:lnTo>
                    <a:lnTo>
                      <a:pt x="204" y="299"/>
                    </a:lnTo>
                    <a:lnTo>
                      <a:pt x="204" y="299"/>
                    </a:lnTo>
                    <a:lnTo>
                      <a:pt x="182" y="303"/>
                    </a:lnTo>
                    <a:lnTo>
                      <a:pt x="162" y="305"/>
                    </a:lnTo>
                    <a:lnTo>
                      <a:pt x="162" y="305"/>
                    </a:lnTo>
                    <a:lnTo>
                      <a:pt x="146" y="309"/>
                    </a:lnTo>
                    <a:lnTo>
                      <a:pt x="140" y="311"/>
                    </a:lnTo>
                    <a:lnTo>
                      <a:pt x="134" y="315"/>
                    </a:lnTo>
                    <a:lnTo>
                      <a:pt x="130" y="321"/>
                    </a:lnTo>
                    <a:lnTo>
                      <a:pt x="128" y="327"/>
                    </a:lnTo>
                    <a:lnTo>
                      <a:pt x="128" y="335"/>
                    </a:lnTo>
                    <a:lnTo>
                      <a:pt x="132" y="347"/>
                    </a:lnTo>
                    <a:lnTo>
                      <a:pt x="132" y="347"/>
                    </a:lnTo>
                    <a:lnTo>
                      <a:pt x="134" y="355"/>
                    </a:lnTo>
                    <a:lnTo>
                      <a:pt x="134" y="365"/>
                    </a:lnTo>
                    <a:lnTo>
                      <a:pt x="130" y="369"/>
                    </a:lnTo>
                    <a:lnTo>
                      <a:pt x="126" y="371"/>
                    </a:lnTo>
                    <a:lnTo>
                      <a:pt x="122" y="373"/>
                    </a:lnTo>
                    <a:lnTo>
                      <a:pt x="114" y="373"/>
                    </a:lnTo>
                    <a:lnTo>
                      <a:pt x="114" y="373"/>
                    </a:lnTo>
                    <a:lnTo>
                      <a:pt x="108" y="373"/>
                    </a:lnTo>
                    <a:lnTo>
                      <a:pt x="104" y="375"/>
                    </a:lnTo>
                    <a:lnTo>
                      <a:pt x="102" y="377"/>
                    </a:lnTo>
                    <a:lnTo>
                      <a:pt x="100" y="381"/>
                    </a:lnTo>
                    <a:lnTo>
                      <a:pt x="100" y="381"/>
                    </a:lnTo>
                    <a:lnTo>
                      <a:pt x="98" y="387"/>
                    </a:lnTo>
                    <a:lnTo>
                      <a:pt x="100" y="389"/>
                    </a:lnTo>
                    <a:lnTo>
                      <a:pt x="102" y="393"/>
                    </a:lnTo>
                    <a:lnTo>
                      <a:pt x="106" y="397"/>
                    </a:lnTo>
                    <a:lnTo>
                      <a:pt x="106" y="397"/>
                    </a:lnTo>
                    <a:lnTo>
                      <a:pt x="116" y="403"/>
                    </a:lnTo>
                    <a:lnTo>
                      <a:pt x="120" y="411"/>
                    </a:lnTo>
                    <a:lnTo>
                      <a:pt x="122" y="415"/>
                    </a:lnTo>
                    <a:lnTo>
                      <a:pt x="120" y="421"/>
                    </a:lnTo>
                    <a:lnTo>
                      <a:pt x="116" y="431"/>
                    </a:lnTo>
                    <a:lnTo>
                      <a:pt x="116" y="431"/>
                    </a:lnTo>
                    <a:lnTo>
                      <a:pt x="110" y="433"/>
                    </a:lnTo>
                    <a:lnTo>
                      <a:pt x="106" y="435"/>
                    </a:lnTo>
                    <a:lnTo>
                      <a:pt x="104" y="439"/>
                    </a:lnTo>
                    <a:lnTo>
                      <a:pt x="104" y="443"/>
                    </a:lnTo>
                    <a:lnTo>
                      <a:pt x="106" y="451"/>
                    </a:lnTo>
                    <a:lnTo>
                      <a:pt x="110" y="459"/>
                    </a:lnTo>
                    <a:lnTo>
                      <a:pt x="110" y="459"/>
                    </a:lnTo>
                    <a:lnTo>
                      <a:pt x="116" y="469"/>
                    </a:lnTo>
                    <a:lnTo>
                      <a:pt x="120" y="481"/>
                    </a:lnTo>
                    <a:lnTo>
                      <a:pt x="120" y="487"/>
                    </a:lnTo>
                    <a:lnTo>
                      <a:pt x="118" y="491"/>
                    </a:lnTo>
                    <a:lnTo>
                      <a:pt x="116" y="497"/>
                    </a:lnTo>
                    <a:lnTo>
                      <a:pt x="110" y="503"/>
                    </a:lnTo>
                    <a:lnTo>
                      <a:pt x="110" y="503"/>
                    </a:lnTo>
                    <a:lnTo>
                      <a:pt x="100" y="509"/>
                    </a:lnTo>
                    <a:lnTo>
                      <a:pt x="90" y="511"/>
                    </a:lnTo>
                    <a:lnTo>
                      <a:pt x="70" y="511"/>
                    </a:lnTo>
                    <a:lnTo>
                      <a:pt x="70" y="511"/>
                    </a:lnTo>
                    <a:lnTo>
                      <a:pt x="60" y="513"/>
                    </a:lnTo>
                    <a:lnTo>
                      <a:pt x="52" y="517"/>
                    </a:lnTo>
                    <a:lnTo>
                      <a:pt x="48" y="525"/>
                    </a:lnTo>
                    <a:lnTo>
                      <a:pt x="46" y="535"/>
                    </a:lnTo>
                    <a:lnTo>
                      <a:pt x="46" y="535"/>
                    </a:lnTo>
                    <a:lnTo>
                      <a:pt x="46" y="555"/>
                    </a:lnTo>
                    <a:lnTo>
                      <a:pt x="44" y="573"/>
                    </a:lnTo>
                    <a:lnTo>
                      <a:pt x="38" y="591"/>
                    </a:lnTo>
                    <a:lnTo>
                      <a:pt x="30" y="609"/>
                    </a:lnTo>
                    <a:lnTo>
                      <a:pt x="30" y="609"/>
                    </a:lnTo>
                    <a:lnTo>
                      <a:pt x="26" y="621"/>
                    </a:lnTo>
                    <a:lnTo>
                      <a:pt x="26" y="627"/>
                    </a:lnTo>
                    <a:lnTo>
                      <a:pt x="28" y="633"/>
                    </a:lnTo>
                    <a:lnTo>
                      <a:pt x="28" y="633"/>
                    </a:lnTo>
                    <a:lnTo>
                      <a:pt x="32" y="647"/>
                    </a:lnTo>
                    <a:lnTo>
                      <a:pt x="36" y="661"/>
                    </a:lnTo>
                    <a:lnTo>
                      <a:pt x="38" y="675"/>
                    </a:lnTo>
                    <a:lnTo>
                      <a:pt x="38" y="689"/>
                    </a:lnTo>
                    <a:lnTo>
                      <a:pt x="36" y="719"/>
                    </a:lnTo>
                    <a:lnTo>
                      <a:pt x="34" y="747"/>
                    </a:lnTo>
                    <a:lnTo>
                      <a:pt x="34" y="747"/>
                    </a:lnTo>
                    <a:lnTo>
                      <a:pt x="32" y="763"/>
                    </a:lnTo>
                    <a:lnTo>
                      <a:pt x="32" y="769"/>
                    </a:lnTo>
                    <a:lnTo>
                      <a:pt x="34" y="777"/>
                    </a:lnTo>
                    <a:lnTo>
                      <a:pt x="34" y="777"/>
                    </a:lnTo>
                    <a:lnTo>
                      <a:pt x="36" y="785"/>
                    </a:lnTo>
                    <a:lnTo>
                      <a:pt x="36" y="793"/>
                    </a:lnTo>
                    <a:lnTo>
                      <a:pt x="36" y="801"/>
                    </a:lnTo>
                    <a:lnTo>
                      <a:pt x="32" y="809"/>
                    </a:lnTo>
                    <a:lnTo>
                      <a:pt x="26" y="823"/>
                    </a:lnTo>
                    <a:lnTo>
                      <a:pt x="14" y="835"/>
                    </a:lnTo>
                    <a:lnTo>
                      <a:pt x="14" y="835"/>
                    </a:lnTo>
                    <a:lnTo>
                      <a:pt x="8" y="819"/>
                    </a:lnTo>
                    <a:lnTo>
                      <a:pt x="4" y="801"/>
                    </a:lnTo>
                    <a:lnTo>
                      <a:pt x="0" y="767"/>
                    </a:lnTo>
                    <a:lnTo>
                      <a:pt x="0" y="767"/>
                    </a:lnTo>
                    <a:lnTo>
                      <a:pt x="2" y="671"/>
                    </a:lnTo>
                    <a:lnTo>
                      <a:pt x="6" y="621"/>
                    </a:lnTo>
                    <a:lnTo>
                      <a:pt x="8" y="597"/>
                    </a:lnTo>
                    <a:lnTo>
                      <a:pt x="12" y="573"/>
                    </a:lnTo>
                    <a:lnTo>
                      <a:pt x="12" y="573"/>
                    </a:lnTo>
                    <a:lnTo>
                      <a:pt x="24" y="527"/>
                    </a:lnTo>
                    <a:lnTo>
                      <a:pt x="36" y="481"/>
                    </a:lnTo>
                    <a:lnTo>
                      <a:pt x="52" y="435"/>
                    </a:lnTo>
                    <a:lnTo>
                      <a:pt x="72" y="393"/>
                    </a:lnTo>
                    <a:lnTo>
                      <a:pt x="92" y="351"/>
                    </a:lnTo>
                    <a:lnTo>
                      <a:pt x="118" y="311"/>
                    </a:lnTo>
                    <a:lnTo>
                      <a:pt x="144" y="273"/>
                    </a:lnTo>
                    <a:lnTo>
                      <a:pt x="176" y="236"/>
                    </a:lnTo>
                    <a:lnTo>
                      <a:pt x="176" y="236"/>
                    </a:lnTo>
                    <a:lnTo>
                      <a:pt x="206" y="202"/>
                    </a:lnTo>
                    <a:lnTo>
                      <a:pt x="240" y="170"/>
                    </a:lnTo>
                    <a:lnTo>
                      <a:pt x="256" y="154"/>
                    </a:lnTo>
                    <a:lnTo>
                      <a:pt x="274" y="140"/>
                    </a:lnTo>
                    <a:lnTo>
                      <a:pt x="294" y="126"/>
                    </a:lnTo>
                    <a:lnTo>
                      <a:pt x="314" y="114"/>
                    </a:lnTo>
                    <a:lnTo>
                      <a:pt x="314" y="114"/>
                    </a:lnTo>
                    <a:lnTo>
                      <a:pt x="318" y="108"/>
                    </a:lnTo>
                    <a:lnTo>
                      <a:pt x="324" y="104"/>
                    </a:lnTo>
                    <a:lnTo>
                      <a:pt x="332" y="100"/>
                    </a:lnTo>
                    <a:lnTo>
                      <a:pt x="338" y="96"/>
                    </a:lnTo>
                    <a:lnTo>
                      <a:pt x="338" y="96"/>
                    </a:lnTo>
                    <a:lnTo>
                      <a:pt x="350" y="86"/>
                    </a:lnTo>
                    <a:lnTo>
                      <a:pt x="362" y="78"/>
                    </a:lnTo>
                    <a:lnTo>
                      <a:pt x="388" y="64"/>
                    </a:lnTo>
                    <a:lnTo>
                      <a:pt x="442" y="42"/>
                    </a:lnTo>
                    <a:lnTo>
                      <a:pt x="442" y="42"/>
                    </a:lnTo>
                    <a:lnTo>
                      <a:pt x="480" y="26"/>
                    </a:lnTo>
                    <a:lnTo>
                      <a:pt x="520" y="12"/>
                    </a:lnTo>
                    <a:lnTo>
                      <a:pt x="540" y="8"/>
                    </a:lnTo>
                    <a:lnTo>
                      <a:pt x="560" y="4"/>
                    </a:lnTo>
                    <a:lnTo>
                      <a:pt x="580" y="0"/>
                    </a:lnTo>
                    <a:lnTo>
                      <a:pt x="602" y="0"/>
                    </a:lnTo>
                    <a:lnTo>
                      <a:pt x="602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22A35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grpSp>
          <p:nvGrpSpPr>
            <p:cNvPr id="64" name="组合 55"/>
            <p:cNvGrpSpPr/>
            <p:nvPr/>
          </p:nvGrpSpPr>
          <p:grpSpPr>
            <a:xfrm>
              <a:off x="5031263" y="4175600"/>
              <a:ext cx="2088000" cy="2088000"/>
              <a:chOff x="8032690" y="2661543"/>
              <a:chExt cx="2088000" cy="2088000"/>
            </a:xfrm>
          </p:grpSpPr>
          <p:sp>
            <p:nvSpPr>
              <p:cNvPr id="1048735" name="椭圆 56"/>
              <p:cNvSpPr/>
              <p:nvPr/>
            </p:nvSpPr>
            <p:spPr>
              <a:xfrm>
                <a:off x="8032690" y="2661543"/>
                <a:ext cx="2088000" cy="20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048736" name="椭圆 57"/>
              <p:cNvSpPr/>
              <p:nvPr/>
            </p:nvSpPr>
            <p:spPr>
              <a:xfrm>
                <a:off x="8203690" y="2832543"/>
                <a:ext cx="1746000" cy="1746000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sp>
        <p:nvSpPr>
          <p:cNvPr id="1048737" name="文本框 67"/>
          <p:cNvSpPr txBox="1"/>
          <p:nvPr/>
        </p:nvSpPr>
        <p:spPr>
          <a:xfrm>
            <a:off x="5331460" y="3329305"/>
            <a:ext cx="1503680" cy="98107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/>
            <a:r>
              <a:rPr lang="zh-CN" sz="2800" dirty="0">
                <a:latin typeface="汉仪雅酷黑 75W" panose="020B0804020202020204" pitchFamily="34" charset="-122"/>
                <a:ea typeface="汉仪雅酷黑 75W" panose="020B0804020202020204" pitchFamily="34" charset="-122"/>
                <a:cs typeface="阿里巴巴普惠体 H" panose="00020600040101010101" pitchFamily="18" charset="-122"/>
                <a:sym typeface="汉仪雅酷黑 75W" panose="020B0804020202020204" pitchFamily="34" charset="-122"/>
              </a:rPr>
              <a:t>复苏</a:t>
            </a:r>
            <a:endParaRPr lang="zh-CN" sz="2800" dirty="0">
              <a:latin typeface="汉仪雅酷黑 75W" panose="020B0804020202020204" pitchFamily="34" charset="-122"/>
              <a:ea typeface="汉仪雅酷黑 75W" panose="020B0804020202020204" pitchFamily="34" charset="-122"/>
              <a:cs typeface="阿里巴巴普惠体 H" panose="00020600040101010101" pitchFamily="18" charset="-122"/>
              <a:sym typeface="汉仪雅酷黑 75W" panose="020B0804020202020204" pitchFamily="34" charset="-122"/>
            </a:endParaRPr>
          </a:p>
          <a:p>
            <a:pPr algn="ctr"/>
            <a:r>
              <a:rPr lang="zh-CN" sz="2800" dirty="0">
                <a:latin typeface="汉仪雅酷黑 75W" panose="020B0804020202020204" pitchFamily="34" charset="-122"/>
                <a:ea typeface="汉仪雅酷黑 75W" panose="020B0804020202020204" pitchFamily="34" charset="-122"/>
                <a:cs typeface="阿里巴巴普惠体 H" panose="00020600040101010101" pitchFamily="18" charset="-122"/>
                <a:sym typeface="汉仪雅酷黑 75W" panose="020B0804020202020204" pitchFamily="34" charset="-122"/>
              </a:rPr>
              <a:t>成功</a:t>
            </a:r>
            <a:endParaRPr lang="zh-CN" sz="2800" dirty="0">
              <a:latin typeface="汉仪雅酷黑 75W" panose="020B0804020202020204" pitchFamily="34" charset="-122"/>
              <a:ea typeface="汉仪雅酷黑 75W" panose="020B0804020202020204" pitchFamily="34" charset="-122"/>
              <a:sym typeface="汉仪雅酷黑 75W" panose="020B0804020202020204" pitchFamily="34" charset="-122"/>
            </a:endParaRPr>
          </a:p>
        </p:txBody>
      </p:sp>
      <p:sp>
        <p:nvSpPr>
          <p:cNvPr id="1048738" name="文本框 68"/>
          <p:cNvSpPr txBox="1"/>
          <p:nvPr/>
        </p:nvSpPr>
        <p:spPr>
          <a:xfrm>
            <a:off x="332407" y="2592979"/>
            <a:ext cx="3013958" cy="338554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r"/>
            <a:r>
              <a:rPr lang="zh-CN" altLang="en-US" sz="1600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rPr>
              <a:t>昏迷变浅，出现各种反射</a:t>
            </a:r>
            <a:endParaRPr lang="zh-CN" altLang="en-US" sz="1600" dirty="0">
              <a:latin typeface="汉仪旗黑-50S" panose="00020600040101010101" pitchFamily="18" charset="-122"/>
              <a:ea typeface="汉仪旗黑-50S" panose="00020600040101010101" pitchFamily="18" charset="-122"/>
              <a:sym typeface="汉仪旗黑-50S" panose="00020600040101010101" pitchFamily="18" charset="-122"/>
            </a:endParaRPr>
          </a:p>
        </p:txBody>
      </p:sp>
      <p:grpSp>
        <p:nvGrpSpPr>
          <p:cNvPr id="65" name="组合 69"/>
          <p:cNvGrpSpPr/>
          <p:nvPr/>
        </p:nvGrpSpPr>
        <p:grpSpPr>
          <a:xfrm>
            <a:off x="3429849" y="2517729"/>
            <a:ext cx="489054" cy="489055"/>
            <a:chOff x="4719531" y="2524420"/>
            <a:chExt cx="489054" cy="489055"/>
          </a:xfrm>
        </p:grpSpPr>
        <p:sp>
          <p:nvSpPr>
            <p:cNvPr id="1048739" name="椭圆 70"/>
            <p:cNvSpPr/>
            <p:nvPr/>
          </p:nvSpPr>
          <p:spPr>
            <a:xfrm>
              <a:off x="4719531" y="2524420"/>
              <a:ext cx="489054" cy="489055"/>
            </a:xfrm>
            <a:prstGeom prst="ellipse">
              <a:avLst/>
            </a:prstGeom>
            <a:solidFill>
              <a:srgbClr val="F52829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5321" tIns="27661" rIns="55321" bIns="27661" rtlCol="0" anchor="ctr"/>
            <a:p>
              <a:pPr algn="ctr"/>
              <a:endParaRPr lang="zh-CN" altLang="en-US" sz="1050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048740" name="文本框 71"/>
            <p:cNvSpPr txBox="1"/>
            <p:nvPr/>
          </p:nvSpPr>
          <p:spPr>
            <a:xfrm>
              <a:off x="4746691" y="2599670"/>
              <a:ext cx="386081" cy="332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01</a:t>
              </a:r>
              <a:endParaRPr lang="zh-CN" altLang="en-US" sz="1600" dirty="0">
                <a:solidFill>
                  <a:schemeClr val="bg1"/>
                </a:solidFill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endParaRPr>
            </a:p>
          </p:txBody>
        </p:sp>
      </p:grpSp>
      <p:sp>
        <p:nvSpPr>
          <p:cNvPr id="1048741" name="文本框 74"/>
          <p:cNvSpPr txBox="1"/>
          <p:nvPr/>
        </p:nvSpPr>
        <p:spPr>
          <a:xfrm>
            <a:off x="332407" y="3693228"/>
            <a:ext cx="3013958" cy="338554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r"/>
            <a:r>
              <a:rPr lang="zh-CN" altLang="en-US" sz="1600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rPr>
              <a:t>身体出现无意识的挣扎动作</a:t>
            </a:r>
            <a:endParaRPr lang="zh-CN" altLang="en-US" sz="1600" dirty="0">
              <a:latin typeface="汉仪旗黑-50S" panose="00020600040101010101" pitchFamily="18" charset="-122"/>
              <a:ea typeface="汉仪旗黑-50S" panose="00020600040101010101" pitchFamily="18" charset="-122"/>
              <a:sym typeface="汉仪旗黑-50S" panose="00020600040101010101" pitchFamily="18" charset="-122"/>
            </a:endParaRPr>
          </a:p>
        </p:txBody>
      </p:sp>
      <p:grpSp>
        <p:nvGrpSpPr>
          <p:cNvPr id="66" name="组合 75"/>
          <p:cNvGrpSpPr/>
          <p:nvPr/>
        </p:nvGrpSpPr>
        <p:grpSpPr>
          <a:xfrm>
            <a:off x="3429849" y="3617978"/>
            <a:ext cx="489054" cy="489055"/>
            <a:chOff x="4719531" y="2524420"/>
            <a:chExt cx="489054" cy="489055"/>
          </a:xfrm>
        </p:grpSpPr>
        <p:sp>
          <p:nvSpPr>
            <p:cNvPr id="1048742" name="椭圆 76"/>
            <p:cNvSpPr/>
            <p:nvPr/>
          </p:nvSpPr>
          <p:spPr>
            <a:xfrm>
              <a:off x="4719531" y="2524420"/>
              <a:ext cx="489054" cy="489055"/>
            </a:xfrm>
            <a:prstGeom prst="ellipse">
              <a:avLst/>
            </a:prstGeom>
            <a:solidFill>
              <a:srgbClr val="F52829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5321" tIns="27661" rIns="55321" bIns="27661" rtlCol="0" anchor="ctr"/>
            <a:p>
              <a:pPr algn="ctr"/>
              <a:endParaRPr lang="zh-CN" altLang="en-US" sz="1050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048743" name="文本框 77"/>
            <p:cNvSpPr txBox="1"/>
            <p:nvPr/>
          </p:nvSpPr>
          <p:spPr>
            <a:xfrm>
              <a:off x="4746691" y="2599670"/>
              <a:ext cx="434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02</a:t>
              </a:r>
              <a:endParaRPr lang="zh-CN" altLang="en-US" sz="1600" dirty="0">
                <a:solidFill>
                  <a:schemeClr val="bg1"/>
                </a:solidFill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endParaRPr>
            </a:p>
          </p:txBody>
        </p:sp>
      </p:grpSp>
      <p:sp>
        <p:nvSpPr>
          <p:cNvPr id="1048744" name="文本框 79"/>
          <p:cNvSpPr txBox="1"/>
          <p:nvPr/>
        </p:nvSpPr>
        <p:spPr>
          <a:xfrm>
            <a:off x="332407" y="4793477"/>
            <a:ext cx="3013958" cy="338554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r"/>
            <a:r>
              <a:rPr lang="zh-CN" altLang="en-US" sz="1600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rPr>
              <a:t>自主呼吸逐渐恢复</a:t>
            </a:r>
            <a:endParaRPr lang="zh-CN" altLang="en-US" sz="1600" dirty="0">
              <a:latin typeface="汉仪旗黑-50S" panose="00020600040101010101" pitchFamily="18" charset="-122"/>
              <a:ea typeface="汉仪旗黑-50S" panose="00020600040101010101" pitchFamily="18" charset="-122"/>
              <a:sym typeface="汉仪旗黑-50S" panose="00020600040101010101" pitchFamily="18" charset="-122"/>
            </a:endParaRPr>
          </a:p>
        </p:txBody>
      </p:sp>
      <p:grpSp>
        <p:nvGrpSpPr>
          <p:cNvPr id="67" name="组合 80"/>
          <p:cNvGrpSpPr/>
          <p:nvPr/>
        </p:nvGrpSpPr>
        <p:grpSpPr>
          <a:xfrm>
            <a:off x="3429849" y="4718227"/>
            <a:ext cx="489054" cy="489055"/>
            <a:chOff x="4719531" y="2524420"/>
            <a:chExt cx="489054" cy="489055"/>
          </a:xfrm>
        </p:grpSpPr>
        <p:sp>
          <p:nvSpPr>
            <p:cNvPr id="1048745" name="椭圆 81"/>
            <p:cNvSpPr/>
            <p:nvPr/>
          </p:nvSpPr>
          <p:spPr>
            <a:xfrm>
              <a:off x="4719531" y="2524420"/>
              <a:ext cx="489054" cy="489055"/>
            </a:xfrm>
            <a:prstGeom prst="ellipse">
              <a:avLst/>
            </a:prstGeom>
            <a:solidFill>
              <a:srgbClr val="F52829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5321" tIns="27661" rIns="55321" bIns="27661" rtlCol="0" anchor="ctr"/>
            <a:p>
              <a:pPr algn="ctr"/>
              <a:endParaRPr lang="zh-CN" altLang="en-US" sz="1050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048746" name="文本框 82"/>
            <p:cNvSpPr txBox="1"/>
            <p:nvPr/>
          </p:nvSpPr>
          <p:spPr>
            <a:xfrm>
              <a:off x="4746691" y="2599670"/>
              <a:ext cx="434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03</a:t>
              </a:r>
              <a:endParaRPr lang="zh-CN" altLang="en-US" sz="1600" dirty="0">
                <a:solidFill>
                  <a:schemeClr val="bg1"/>
                </a:solidFill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endParaRPr>
            </a:p>
          </p:txBody>
        </p:sp>
      </p:grpSp>
      <p:grpSp>
        <p:nvGrpSpPr>
          <p:cNvPr id="68" name="组合 84"/>
          <p:cNvGrpSpPr/>
          <p:nvPr/>
        </p:nvGrpSpPr>
        <p:grpSpPr>
          <a:xfrm flipH="1">
            <a:off x="8299472" y="2517729"/>
            <a:ext cx="3586496" cy="2689553"/>
            <a:chOff x="329909" y="2146040"/>
            <a:chExt cx="3586496" cy="2689553"/>
          </a:xfrm>
        </p:grpSpPr>
        <p:grpSp>
          <p:nvGrpSpPr>
            <p:cNvPr id="69" name="组合 85"/>
            <p:cNvGrpSpPr/>
            <p:nvPr/>
          </p:nvGrpSpPr>
          <p:grpSpPr>
            <a:xfrm>
              <a:off x="329909" y="2146040"/>
              <a:ext cx="3586496" cy="489055"/>
              <a:chOff x="331096" y="2314925"/>
              <a:chExt cx="3586496" cy="489055"/>
            </a:xfrm>
          </p:grpSpPr>
          <p:sp>
            <p:nvSpPr>
              <p:cNvPr id="1048747" name="文本框 96"/>
              <p:cNvSpPr txBox="1"/>
              <p:nvPr/>
            </p:nvSpPr>
            <p:spPr>
              <a:xfrm>
                <a:off x="331096" y="2390175"/>
                <a:ext cx="301395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r>
                  <a:rPr lang="zh-CN" altLang="en-US" sz="1600" dirty="0">
                    <a:latin typeface="汉仪旗黑-50S" panose="00020600040101010101" pitchFamily="18" charset="-122"/>
                    <a:ea typeface="汉仪旗黑-50S" panose="00020600040101010101" pitchFamily="18" charset="-122"/>
                    <a:sym typeface="汉仪旗黑-50S" panose="00020600040101010101" pitchFamily="18" charset="-122"/>
                  </a:rPr>
                  <a:t>触摸到规律的颈动脉搏动</a:t>
                </a:r>
                <a:endParaRPr lang="zh-CN" altLang="en-US" sz="16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endParaRPr>
              </a:p>
            </p:txBody>
          </p:sp>
          <p:grpSp>
            <p:nvGrpSpPr>
              <p:cNvPr id="70" name="组合 97"/>
              <p:cNvGrpSpPr/>
              <p:nvPr/>
            </p:nvGrpSpPr>
            <p:grpSpPr>
              <a:xfrm>
                <a:off x="3428538" y="2314925"/>
                <a:ext cx="489054" cy="489055"/>
                <a:chOff x="4719531" y="2524420"/>
                <a:chExt cx="489054" cy="489055"/>
              </a:xfrm>
            </p:grpSpPr>
            <p:sp>
              <p:nvSpPr>
                <p:cNvPr id="1048748" name="椭圆 98"/>
                <p:cNvSpPr/>
                <p:nvPr/>
              </p:nvSpPr>
              <p:spPr>
                <a:xfrm>
                  <a:off x="4719531" y="2524420"/>
                  <a:ext cx="489054" cy="489055"/>
                </a:xfrm>
                <a:prstGeom prst="ellipse">
                  <a:avLst/>
                </a:prstGeom>
                <a:solidFill>
                  <a:srgbClr val="F52829"/>
                </a:soli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5321" tIns="27661" rIns="55321" bIns="27661" rtlCol="0" anchor="ctr"/>
                <a:p>
                  <a:endParaRPr lang="zh-CN" altLang="en-US" sz="1050">
                    <a:solidFill>
                      <a:prstClr val="white"/>
                    </a:solidFill>
                    <a:latin typeface="等线" panose="02010600030101010101" charset="-122"/>
                    <a:ea typeface="等线" panose="02010600030101010101" charset="-122"/>
                  </a:endParaRPr>
                </a:p>
              </p:txBody>
            </p:sp>
            <p:sp>
              <p:nvSpPr>
                <p:cNvPr id="1048749" name="文本框 99"/>
                <p:cNvSpPr txBox="1"/>
                <p:nvPr/>
              </p:nvSpPr>
              <p:spPr>
                <a:xfrm>
                  <a:off x="4746691" y="2599670"/>
                  <a:ext cx="43473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汉仪旗黑-50S" panose="00020600040101010101" pitchFamily="18" charset="-122"/>
                      <a:ea typeface="汉仪旗黑-50S" panose="00020600040101010101" pitchFamily="18" charset="-122"/>
                      <a:sym typeface="汉仪旗黑-50S" panose="00020600040101010101" pitchFamily="18" charset="-122"/>
                    </a:rPr>
                    <a:t>04</a:t>
                  </a:r>
                  <a:endParaRPr lang="zh-CN" altLang="en-US" sz="1600" dirty="0">
                    <a:solidFill>
                      <a:schemeClr val="bg1"/>
                    </a:solidFill>
                    <a:latin typeface="汉仪旗黑-50S" panose="00020600040101010101" pitchFamily="18" charset="-122"/>
                    <a:ea typeface="汉仪旗黑-50S" panose="00020600040101010101" pitchFamily="18" charset="-122"/>
                    <a:sym typeface="汉仪旗黑-50S" panose="00020600040101010101" pitchFamily="18" charset="-122"/>
                  </a:endParaRPr>
                </a:p>
              </p:txBody>
            </p:sp>
          </p:grpSp>
        </p:grpSp>
        <p:grpSp>
          <p:nvGrpSpPr>
            <p:cNvPr id="71" name="组合 86"/>
            <p:cNvGrpSpPr/>
            <p:nvPr/>
          </p:nvGrpSpPr>
          <p:grpSpPr>
            <a:xfrm>
              <a:off x="329909" y="3246289"/>
              <a:ext cx="3586496" cy="489055"/>
              <a:chOff x="331096" y="2314925"/>
              <a:chExt cx="3586496" cy="489055"/>
            </a:xfrm>
          </p:grpSpPr>
          <p:sp>
            <p:nvSpPr>
              <p:cNvPr id="1048750" name="文本框 92"/>
              <p:cNvSpPr txBox="1"/>
              <p:nvPr/>
            </p:nvSpPr>
            <p:spPr>
              <a:xfrm>
                <a:off x="331096" y="2390175"/>
                <a:ext cx="301395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r>
                  <a:rPr lang="zh-CN" altLang="en-US" sz="1600" dirty="0">
                    <a:latin typeface="汉仪旗黑-50S" panose="00020600040101010101" pitchFamily="18" charset="-122"/>
                    <a:ea typeface="汉仪旗黑-50S" panose="00020600040101010101" pitchFamily="18" charset="-122"/>
                    <a:sym typeface="汉仪旗黑-50S" panose="00020600040101010101" pitchFamily="18" charset="-122"/>
                  </a:rPr>
                  <a:t>面色、口唇转为红润</a:t>
                </a:r>
                <a:endParaRPr lang="zh-CN" altLang="en-US" sz="16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endParaRPr>
              </a:p>
            </p:txBody>
          </p:sp>
          <p:grpSp>
            <p:nvGrpSpPr>
              <p:cNvPr id="72" name="组合 93"/>
              <p:cNvGrpSpPr/>
              <p:nvPr/>
            </p:nvGrpSpPr>
            <p:grpSpPr>
              <a:xfrm>
                <a:off x="3428538" y="2314925"/>
                <a:ext cx="489054" cy="489055"/>
                <a:chOff x="4719531" y="2524420"/>
                <a:chExt cx="489054" cy="489055"/>
              </a:xfrm>
            </p:grpSpPr>
            <p:sp>
              <p:nvSpPr>
                <p:cNvPr id="1048751" name="椭圆 94"/>
                <p:cNvSpPr/>
                <p:nvPr/>
              </p:nvSpPr>
              <p:spPr>
                <a:xfrm>
                  <a:off x="4719531" y="2524420"/>
                  <a:ext cx="489054" cy="489055"/>
                </a:xfrm>
                <a:prstGeom prst="ellipse">
                  <a:avLst/>
                </a:prstGeom>
                <a:solidFill>
                  <a:srgbClr val="F52829"/>
                </a:soli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5321" tIns="27661" rIns="55321" bIns="27661" rtlCol="0" anchor="ctr"/>
                <a:p>
                  <a:endParaRPr lang="zh-CN" altLang="en-US" sz="1050">
                    <a:solidFill>
                      <a:prstClr val="white"/>
                    </a:solidFill>
                    <a:latin typeface="等线" panose="02010600030101010101" charset="-122"/>
                    <a:ea typeface="等线" panose="02010600030101010101" charset="-122"/>
                  </a:endParaRPr>
                </a:p>
              </p:txBody>
            </p:sp>
            <p:sp>
              <p:nvSpPr>
                <p:cNvPr id="1048752" name="文本框 95"/>
                <p:cNvSpPr txBox="1"/>
                <p:nvPr/>
              </p:nvSpPr>
              <p:spPr>
                <a:xfrm>
                  <a:off x="4746691" y="2599670"/>
                  <a:ext cx="43473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汉仪旗黑-50S" panose="00020600040101010101" pitchFamily="18" charset="-122"/>
                      <a:ea typeface="汉仪旗黑-50S" panose="00020600040101010101" pitchFamily="18" charset="-122"/>
                      <a:sym typeface="汉仪旗黑-50S" panose="00020600040101010101" pitchFamily="18" charset="-122"/>
                    </a:rPr>
                    <a:t>05</a:t>
                  </a:r>
                  <a:endParaRPr lang="zh-CN" altLang="en-US" sz="1600" dirty="0">
                    <a:solidFill>
                      <a:schemeClr val="bg1"/>
                    </a:solidFill>
                    <a:latin typeface="汉仪旗黑-50S" panose="00020600040101010101" pitchFamily="18" charset="-122"/>
                    <a:ea typeface="汉仪旗黑-50S" panose="00020600040101010101" pitchFamily="18" charset="-122"/>
                    <a:sym typeface="汉仪旗黑-50S" panose="00020600040101010101" pitchFamily="18" charset="-122"/>
                  </a:endParaRPr>
                </a:p>
              </p:txBody>
            </p:sp>
          </p:grpSp>
        </p:grpSp>
        <p:grpSp>
          <p:nvGrpSpPr>
            <p:cNvPr id="73" name="组合 87"/>
            <p:cNvGrpSpPr/>
            <p:nvPr/>
          </p:nvGrpSpPr>
          <p:grpSpPr>
            <a:xfrm>
              <a:off x="329909" y="4346538"/>
              <a:ext cx="3586496" cy="489055"/>
              <a:chOff x="331096" y="2314925"/>
              <a:chExt cx="3586496" cy="489055"/>
            </a:xfrm>
          </p:grpSpPr>
          <p:sp>
            <p:nvSpPr>
              <p:cNvPr id="1048753" name="文本框 88"/>
              <p:cNvSpPr txBox="1"/>
              <p:nvPr/>
            </p:nvSpPr>
            <p:spPr>
              <a:xfrm>
                <a:off x="331096" y="2390175"/>
                <a:ext cx="301395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r>
                  <a:rPr lang="zh-CN" altLang="en-US" sz="1600" dirty="0">
                    <a:latin typeface="汉仪旗黑-50S" panose="00020600040101010101" pitchFamily="18" charset="-122"/>
                    <a:ea typeface="汉仪旗黑-50S" panose="00020600040101010101" pitchFamily="18" charset="-122"/>
                    <a:sym typeface="汉仪旗黑-50S" panose="00020600040101010101" pitchFamily="18" charset="-122"/>
                  </a:rPr>
                  <a:t>双侧瞳孔缩小、对光反射恢复</a:t>
                </a:r>
                <a:endParaRPr lang="zh-CN" altLang="en-US" sz="16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endParaRPr>
              </a:p>
            </p:txBody>
          </p:sp>
          <p:grpSp>
            <p:nvGrpSpPr>
              <p:cNvPr id="74" name="组合 89"/>
              <p:cNvGrpSpPr/>
              <p:nvPr/>
            </p:nvGrpSpPr>
            <p:grpSpPr>
              <a:xfrm>
                <a:off x="3428538" y="2314925"/>
                <a:ext cx="489054" cy="489055"/>
                <a:chOff x="4719531" y="2524420"/>
                <a:chExt cx="489054" cy="489055"/>
              </a:xfrm>
            </p:grpSpPr>
            <p:sp>
              <p:nvSpPr>
                <p:cNvPr id="1048754" name="椭圆 90"/>
                <p:cNvSpPr/>
                <p:nvPr/>
              </p:nvSpPr>
              <p:spPr>
                <a:xfrm>
                  <a:off x="4719531" y="2524420"/>
                  <a:ext cx="489054" cy="489055"/>
                </a:xfrm>
                <a:prstGeom prst="ellipse">
                  <a:avLst/>
                </a:prstGeom>
                <a:solidFill>
                  <a:srgbClr val="F52829"/>
                </a:soli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5321" tIns="27661" rIns="55321" bIns="27661" rtlCol="0" anchor="ctr"/>
                <a:p>
                  <a:endParaRPr lang="zh-CN" altLang="en-US" sz="1050">
                    <a:solidFill>
                      <a:prstClr val="white"/>
                    </a:solidFill>
                    <a:latin typeface="等线" panose="02010600030101010101" charset="-122"/>
                    <a:ea typeface="等线" panose="02010600030101010101" charset="-122"/>
                  </a:endParaRPr>
                </a:p>
              </p:txBody>
            </p:sp>
            <p:sp>
              <p:nvSpPr>
                <p:cNvPr id="1048755" name="文本框 91"/>
                <p:cNvSpPr txBox="1"/>
                <p:nvPr/>
              </p:nvSpPr>
              <p:spPr>
                <a:xfrm>
                  <a:off x="4746691" y="2599670"/>
                  <a:ext cx="43473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汉仪旗黑-50S" panose="00020600040101010101" pitchFamily="18" charset="-122"/>
                      <a:ea typeface="汉仪旗黑-50S" panose="00020600040101010101" pitchFamily="18" charset="-122"/>
                      <a:sym typeface="汉仪旗黑-50S" panose="00020600040101010101" pitchFamily="18" charset="-122"/>
                    </a:rPr>
                    <a:t>06</a:t>
                  </a:r>
                  <a:endParaRPr lang="zh-CN" altLang="en-US" sz="1600" dirty="0">
                    <a:solidFill>
                      <a:schemeClr val="bg1"/>
                    </a:solidFill>
                    <a:latin typeface="汉仪旗黑-50S" panose="00020600040101010101" pitchFamily="18" charset="-122"/>
                    <a:ea typeface="汉仪旗黑-50S" panose="00020600040101010101" pitchFamily="18" charset="-122"/>
                    <a:sym typeface="汉仪旗黑-50S" panose="00020600040101010101" pitchFamily="18" charset="-122"/>
                  </a:endParaRPr>
                </a:p>
              </p:txBody>
            </p:sp>
          </p:grpSp>
        </p:grpSp>
      </p:grpSp>
      <p:sp>
        <p:nvSpPr>
          <p:cNvPr id="1048756" name="图形 17"/>
          <p:cNvSpPr/>
          <p:nvPr/>
        </p:nvSpPr>
        <p:spPr>
          <a:xfrm>
            <a:off x="4507914" y="3730163"/>
            <a:ext cx="327037" cy="264683"/>
          </a:xfrm>
          <a:custGeom>
            <a:avLst/>
            <a:gdLst>
              <a:gd name="T0" fmla="*/ 11200 w 11200"/>
              <a:gd name="T1" fmla="*/ 4502 h 9063"/>
              <a:gd name="T2" fmla="*/ 10045 w 11200"/>
              <a:gd name="T3" fmla="*/ 4502 h 9063"/>
              <a:gd name="T4" fmla="*/ 10137 w 11200"/>
              <a:gd name="T5" fmla="*/ 3484 h 9063"/>
              <a:gd name="T6" fmla="*/ 8980 w 11200"/>
              <a:gd name="T7" fmla="*/ 660 h 9063"/>
              <a:gd name="T8" fmla="*/ 5614 w 11200"/>
              <a:gd name="T9" fmla="*/ 1268 h 9063"/>
              <a:gd name="T10" fmla="*/ 2324 w 11200"/>
              <a:gd name="T11" fmla="*/ 602 h 9063"/>
              <a:gd name="T12" fmla="*/ 1158 w 11200"/>
              <a:gd name="T13" fmla="*/ 3483 h 9063"/>
              <a:gd name="T14" fmla="*/ 1291 w 11200"/>
              <a:gd name="T15" fmla="*/ 4500 h 9063"/>
              <a:gd name="T16" fmla="*/ 0 w 11200"/>
              <a:gd name="T17" fmla="*/ 4500 h 9063"/>
              <a:gd name="T18" fmla="*/ 0 w 11200"/>
              <a:gd name="T19" fmla="*/ 5000 h 9063"/>
              <a:gd name="T20" fmla="*/ 1454 w 11200"/>
              <a:gd name="T21" fmla="*/ 5000 h 9063"/>
              <a:gd name="T22" fmla="*/ 1859 w 11200"/>
              <a:gd name="T23" fmla="*/ 5805 h 9063"/>
              <a:gd name="T24" fmla="*/ 3370 w 11200"/>
              <a:gd name="T25" fmla="*/ 7538 h 9063"/>
              <a:gd name="T26" fmla="*/ 5552 w 11200"/>
              <a:gd name="T27" fmla="*/ 9019 h 9063"/>
              <a:gd name="T28" fmla="*/ 5640 w 11200"/>
              <a:gd name="T29" fmla="*/ 9063 h 9063"/>
              <a:gd name="T30" fmla="*/ 5734 w 11200"/>
              <a:gd name="T31" fmla="*/ 9034 h 9063"/>
              <a:gd name="T32" fmla="*/ 7928 w 11200"/>
              <a:gd name="T33" fmla="*/ 7847 h 9063"/>
              <a:gd name="T34" fmla="*/ 9443 w 11200"/>
              <a:gd name="T35" fmla="*/ 6138 h 9063"/>
              <a:gd name="T36" fmla="*/ 9927 w 11200"/>
              <a:gd name="T37" fmla="*/ 5002 h 9063"/>
              <a:gd name="T38" fmla="*/ 11200 w 11200"/>
              <a:gd name="T39" fmla="*/ 5002 h 9063"/>
              <a:gd name="T40" fmla="*/ 11200 w 11200"/>
              <a:gd name="T41" fmla="*/ 4502 h 9063"/>
              <a:gd name="T42" fmla="*/ 1656 w 11200"/>
              <a:gd name="T43" fmla="*/ 3484 h 9063"/>
              <a:gd name="T44" fmla="*/ 2551 w 11200"/>
              <a:gd name="T45" fmla="*/ 1048 h 9063"/>
              <a:gd name="T46" fmla="*/ 3194 w 11200"/>
              <a:gd name="T47" fmla="*/ 907 h 9063"/>
              <a:gd name="T48" fmla="*/ 4386 w 11200"/>
              <a:gd name="T49" fmla="*/ 1184 h 9063"/>
              <a:gd name="T50" fmla="*/ 5465 w 11200"/>
              <a:gd name="T51" fmla="*/ 1772 h 9063"/>
              <a:gd name="T52" fmla="*/ 5608 w 11200"/>
              <a:gd name="T53" fmla="*/ 1873 h 9063"/>
              <a:gd name="T54" fmla="*/ 5753 w 11200"/>
              <a:gd name="T55" fmla="*/ 1774 h 9063"/>
              <a:gd name="T56" fmla="*/ 6855 w 11200"/>
              <a:gd name="T57" fmla="*/ 1207 h 9063"/>
              <a:gd name="T58" fmla="*/ 8749 w 11200"/>
              <a:gd name="T59" fmla="*/ 1103 h 9063"/>
              <a:gd name="T60" fmla="*/ 9639 w 11200"/>
              <a:gd name="T61" fmla="*/ 3484 h 9063"/>
              <a:gd name="T62" fmla="*/ 9538 w 11200"/>
              <a:gd name="T63" fmla="*/ 4502 h 9063"/>
              <a:gd name="T64" fmla="*/ 7484 w 11200"/>
              <a:gd name="T65" fmla="*/ 4502 h 9063"/>
              <a:gd name="T66" fmla="*/ 6752 w 11200"/>
              <a:gd name="T67" fmla="*/ 2265 h 9063"/>
              <a:gd name="T68" fmla="*/ 5804 w 11200"/>
              <a:gd name="T69" fmla="*/ 5487 h 9063"/>
              <a:gd name="T70" fmla="*/ 5442 w 11200"/>
              <a:gd name="T71" fmla="*/ 4295 h 9063"/>
              <a:gd name="T72" fmla="*/ 4782 w 11200"/>
              <a:gd name="T73" fmla="*/ 5179 h 9063"/>
              <a:gd name="T74" fmla="*/ 4133 w 11200"/>
              <a:gd name="T75" fmla="*/ 2102 h 9063"/>
              <a:gd name="T76" fmla="*/ 2943 w 11200"/>
              <a:gd name="T77" fmla="*/ 4502 h 9063"/>
              <a:gd name="T78" fmla="*/ 1810 w 11200"/>
              <a:gd name="T79" fmla="*/ 4502 h 9063"/>
              <a:gd name="T80" fmla="*/ 1656 w 11200"/>
              <a:gd name="T81" fmla="*/ 3484 h 9063"/>
              <a:gd name="T82" fmla="*/ 9015 w 11200"/>
              <a:gd name="T83" fmla="*/ 5880 h 9063"/>
              <a:gd name="T84" fmla="*/ 7634 w 11200"/>
              <a:gd name="T85" fmla="*/ 7443 h 9063"/>
              <a:gd name="T86" fmla="*/ 5683 w 11200"/>
              <a:gd name="T87" fmla="*/ 8524 h 9063"/>
              <a:gd name="T88" fmla="*/ 3699 w 11200"/>
              <a:gd name="T89" fmla="*/ 7160 h 9063"/>
              <a:gd name="T90" fmla="*/ 2285 w 11200"/>
              <a:gd name="T91" fmla="*/ 5544 h 9063"/>
              <a:gd name="T92" fmla="*/ 1997 w 11200"/>
              <a:gd name="T93" fmla="*/ 5002 h 9063"/>
              <a:gd name="T94" fmla="*/ 3251 w 11200"/>
              <a:gd name="T95" fmla="*/ 5002 h 9063"/>
              <a:gd name="T96" fmla="*/ 3939 w 11200"/>
              <a:gd name="T97" fmla="*/ 3615 h 9063"/>
              <a:gd name="T98" fmla="*/ 4518 w 11200"/>
              <a:gd name="T99" fmla="*/ 6363 h 9063"/>
              <a:gd name="T100" fmla="*/ 5249 w 11200"/>
              <a:gd name="T101" fmla="*/ 5385 h 9063"/>
              <a:gd name="T102" fmla="*/ 5812 w 11200"/>
              <a:gd name="T103" fmla="*/ 7230 h 9063"/>
              <a:gd name="T104" fmla="*/ 6777 w 11200"/>
              <a:gd name="T105" fmla="*/ 3950 h 9063"/>
              <a:gd name="T106" fmla="*/ 7122 w 11200"/>
              <a:gd name="T107" fmla="*/ 5003 h 9063"/>
              <a:gd name="T108" fmla="*/ 9404 w 11200"/>
              <a:gd name="T109" fmla="*/ 5003 h 9063"/>
              <a:gd name="T110" fmla="*/ 9015 w 11200"/>
              <a:gd name="T111" fmla="*/ 5880 h 9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200" h="9063">
                <a:moveTo>
                  <a:pt x="11200" y="4502"/>
                </a:moveTo>
                <a:lnTo>
                  <a:pt x="10045" y="4502"/>
                </a:lnTo>
                <a:cubicBezTo>
                  <a:pt x="10107" y="4173"/>
                  <a:pt x="10137" y="3833"/>
                  <a:pt x="10137" y="3484"/>
                </a:cubicBezTo>
                <a:cubicBezTo>
                  <a:pt x="10137" y="2017"/>
                  <a:pt x="9748" y="1067"/>
                  <a:pt x="8980" y="660"/>
                </a:cubicBezTo>
                <a:cubicBezTo>
                  <a:pt x="7791" y="32"/>
                  <a:pt x="6115" y="958"/>
                  <a:pt x="5614" y="1268"/>
                </a:cubicBezTo>
                <a:cubicBezTo>
                  <a:pt x="5124" y="949"/>
                  <a:pt x="3495" y="0"/>
                  <a:pt x="2324" y="602"/>
                </a:cubicBezTo>
                <a:cubicBezTo>
                  <a:pt x="1550" y="999"/>
                  <a:pt x="1158" y="1969"/>
                  <a:pt x="1158" y="3483"/>
                </a:cubicBezTo>
                <a:cubicBezTo>
                  <a:pt x="1158" y="3823"/>
                  <a:pt x="1203" y="4163"/>
                  <a:pt x="1291" y="4500"/>
                </a:cubicBezTo>
                <a:lnTo>
                  <a:pt x="0" y="4500"/>
                </a:lnTo>
                <a:lnTo>
                  <a:pt x="0" y="5000"/>
                </a:lnTo>
                <a:lnTo>
                  <a:pt x="1454" y="5000"/>
                </a:lnTo>
                <a:cubicBezTo>
                  <a:pt x="1560" y="5270"/>
                  <a:pt x="1695" y="5539"/>
                  <a:pt x="1859" y="5805"/>
                </a:cubicBezTo>
                <a:cubicBezTo>
                  <a:pt x="2225" y="6402"/>
                  <a:pt x="2734" y="6984"/>
                  <a:pt x="3370" y="7538"/>
                </a:cubicBezTo>
                <a:cubicBezTo>
                  <a:pt x="4447" y="8473"/>
                  <a:pt x="5508" y="8998"/>
                  <a:pt x="5552" y="9019"/>
                </a:cubicBezTo>
                <a:lnTo>
                  <a:pt x="5640" y="9063"/>
                </a:lnTo>
                <a:lnTo>
                  <a:pt x="5734" y="9034"/>
                </a:lnTo>
                <a:cubicBezTo>
                  <a:pt x="5779" y="9020"/>
                  <a:pt x="6848" y="8690"/>
                  <a:pt x="7928" y="7847"/>
                </a:cubicBezTo>
                <a:cubicBezTo>
                  <a:pt x="8567" y="7348"/>
                  <a:pt x="9077" y="6773"/>
                  <a:pt x="9443" y="6138"/>
                </a:cubicBezTo>
                <a:cubicBezTo>
                  <a:pt x="9650" y="5778"/>
                  <a:pt x="9812" y="5398"/>
                  <a:pt x="9927" y="5002"/>
                </a:cubicBezTo>
                <a:lnTo>
                  <a:pt x="11200" y="5002"/>
                </a:lnTo>
                <a:lnTo>
                  <a:pt x="11200" y="4502"/>
                </a:lnTo>
                <a:close/>
                <a:moveTo>
                  <a:pt x="1656" y="3484"/>
                </a:moveTo>
                <a:cubicBezTo>
                  <a:pt x="1656" y="2173"/>
                  <a:pt x="1958" y="1353"/>
                  <a:pt x="2551" y="1048"/>
                </a:cubicBezTo>
                <a:cubicBezTo>
                  <a:pt x="2748" y="947"/>
                  <a:pt x="2968" y="907"/>
                  <a:pt x="3194" y="907"/>
                </a:cubicBezTo>
                <a:cubicBezTo>
                  <a:pt x="3609" y="907"/>
                  <a:pt x="4043" y="1042"/>
                  <a:pt x="4386" y="1184"/>
                </a:cubicBezTo>
                <a:cubicBezTo>
                  <a:pt x="4989" y="1434"/>
                  <a:pt x="5455" y="1764"/>
                  <a:pt x="5465" y="1772"/>
                </a:cubicBezTo>
                <a:lnTo>
                  <a:pt x="5608" y="1873"/>
                </a:lnTo>
                <a:lnTo>
                  <a:pt x="5753" y="1774"/>
                </a:lnTo>
                <a:cubicBezTo>
                  <a:pt x="5758" y="1770"/>
                  <a:pt x="6234" y="1449"/>
                  <a:pt x="6855" y="1207"/>
                </a:cubicBezTo>
                <a:cubicBezTo>
                  <a:pt x="7850" y="819"/>
                  <a:pt x="8434" y="937"/>
                  <a:pt x="8749" y="1103"/>
                </a:cubicBezTo>
                <a:cubicBezTo>
                  <a:pt x="9340" y="1415"/>
                  <a:pt x="9639" y="2217"/>
                  <a:pt x="9639" y="3484"/>
                </a:cubicBezTo>
                <a:cubicBezTo>
                  <a:pt x="9639" y="3834"/>
                  <a:pt x="9605" y="4174"/>
                  <a:pt x="9538" y="4502"/>
                </a:cubicBezTo>
                <a:lnTo>
                  <a:pt x="7484" y="4502"/>
                </a:lnTo>
                <a:lnTo>
                  <a:pt x="6752" y="2265"/>
                </a:lnTo>
                <a:lnTo>
                  <a:pt x="5804" y="5487"/>
                </a:lnTo>
                <a:lnTo>
                  <a:pt x="5442" y="4295"/>
                </a:lnTo>
                <a:lnTo>
                  <a:pt x="4782" y="5179"/>
                </a:lnTo>
                <a:lnTo>
                  <a:pt x="4133" y="2102"/>
                </a:lnTo>
                <a:lnTo>
                  <a:pt x="2943" y="4502"/>
                </a:lnTo>
                <a:lnTo>
                  <a:pt x="1810" y="4502"/>
                </a:lnTo>
                <a:cubicBezTo>
                  <a:pt x="1708" y="4163"/>
                  <a:pt x="1657" y="3823"/>
                  <a:pt x="1656" y="3484"/>
                </a:cubicBezTo>
                <a:close/>
                <a:moveTo>
                  <a:pt x="9015" y="5880"/>
                </a:moveTo>
                <a:cubicBezTo>
                  <a:pt x="8683" y="6459"/>
                  <a:pt x="8218" y="6985"/>
                  <a:pt x="7634" y="7443"/>
                </a:cubicBezTo>
                <a:cubicBezTo>
                  <a:pt x="6803" y="8095"/>
                  <a:pt x="5959" y="8427"/>
                  <a:pt x="5683" y="8524"/>
                </a:cubicBezTo>
                <a:cubicBezTo>
                  <a:pt x="5409" y="8379"/>
                  <a:pt x="4552" y="7900"/>
                  <a:pt x="3699" y="7160"/>
                </a:cubicBezTo>
                <a:cubicBezTo>
                  <a:pt x="3100" y="6640"/>
                  <a:pt x="2625" y="6097"/>
                  <a:pt x="2285" y="5544"/>
                </a:cubicBezTo>
                <a:cubicBezTo>
                  <a:pt x="2174" y="5364"/>
                  <a:pt x="2079" y="5183"/>
                  <a:pt x="1997" y="5002"/>
                </a:cubicBezTo>
                <a:lnTo>
                  <a:pt x="3251" y="5002"/>
                </a:lnTo>
                <a:lnTo>
                  <a:pt x="3939" y="3615"/>
                </a:lnTo>
                <a:lnTo>
                  <a:pt x="4518" y="6363"/>
                </a:lnTo>
                <a:lnTo>
                  <a:pt x="5249" y="5385"/>
                </a:lnTo>
                <a:lnTo>
                  <a:pt x="5812" y="7230"/>
                </a:lnTo>
                <a:lnTo>
                  <a:pt x="6777" y="3950"/>
                </a:lnTo>
                <a:lnTo>
                  <a:pt x="7122" y="5003"/>
                </a:lnTo>
                <a:lnTo>
                  <a:pt x="9404" y="5003"/>
                </a:lnTo>
                <a:cubicBezTo>
                  <a:pt x="9305" y="5307"/>
                  <a:pt x="9175" y="5600"/>
                  <a:pt x="9015" y="58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48757" name="图形 17"/>
          <p:cNvSpPr/>
          <p:nvPr/>
        </p:nvSpPr>
        <p:spPr>
          <a:xfrm>
            <a:off x="6669049" y="4899401"/>
            <a:ext cx="297440" cy="290666"/>
          </a:xfrm>
          <a:custGeom>
            <a:avLst/>
            <a:gdLst>
              <a:gd name="T0" fmla="*/ 3488 w 10975"/>
              <a:gd name="T1" fmla="*/ 4053 h 10724"/>
              <a:gd name="T2" fmla="*/ 5813 w 10975"/>
              <a:gd name="T3" fmla="*/ 4053 h 10724"/>
              <a:gd name="T4" fmla="*/ 4650 w 10975"/>
              <a:gd name="T5" fmla="*/ 3459 h 10724"/>
              <a:gd name="T6" fmla="*/ 4650 w 10975"/>
              <a:gd name="T7" fmla="*/ 4646 h 10724"/>
              <a:gd name="T8" fmla="*/ 4650 w 10975"/>
              <a:gd name="T9" fmla="*/ 3459 h 10724"/>
              <a:gd name="T10" fmla="*/ 3488 w 10975"/>
              <a:gd name="T11" fmla="*/ 6959 h 10724"/>
              <a:gd name="T12" fmla="*/ 5813 w 10975"/>
              <a:gd name="T13" fmla="*/ 6959 h 10724"/>
              <a:gd name="T14" fmla="*/ 4650 w 10975"/>
              <a:gd name="T15" fmla="*/ 6365 h 10724"/>
              <a:gd name="T16" fmla="*/ 4650 w 10975"/>
              <a:gd name="T17" fmla="*/ 7553 h 10724"/>
              <a:gd name="T18" fmla="*/ 4650 w 10975"/>
              <a:gd name="T19" fmla="*/ 6365 h 10724"/>
              <a:gd name="T20" fmla="*/ 6014 w 10975"/>
              <a:gd name="T21" fmla="*/ 5361 h 10724"/>
              <a:gd name="T22" fmla="*/ 8339 w 10975"/>
              <a:gd name="T23" fmla="*/ 5361 h 10724"/>
              <a:gd name="T24" fmla="*/ 7176 w 10975"/>
              <a:gd name="T25" fmla="*/ 4767 h 10724"/>
              <a:gd name="T26" fmla="*/ 7176 w 10975"/>
              <a:gd name="T27" fmla="*/ 5955 h 10724"/>
              <a:gd name="T28" fmla="*/ 7176 w 10975"/>
              <a:gd name="T29" fmla="*/ 4767 h 10724"/>
              <a:gd name="T30" fmla="*/ 6391 w 10975"/>
              <a:gd name="T31" fmla="*/ 9914 h 10724"/>
              <a:gd name="T32" fmla="*/ 4597 w 10975"/>
              <a:gd name="T33" fmla="*/ 9944 h 10724"/>
              <a:gd name="T34" fmla="*/ 3371 w 10975"/>
              <a:gd name="T35" fmla="*/ 10724 h 10724"/>
              <a:gd name="T36" fmla="*/ 2219 w 10975"/>
              <a:gd name="T37" fmla="*/ 8659 h 10724"/>
              <a:gd name="T38" fmla="*/ 1354 w 10975"/>
              <a:gd name="T39" fmla="*/ 7510 h 10724"/>
              <a:gd name="T40" fmla="*/ 1034 w 10975"/>
              <a:gd name="T41" fmla="*/ 4839 h 10724"/>
              <a:gd name="T42" fmla="*/ 651 w 10975"/>
              <a:gd name="T43" fmla="*/ 3077 h 10724"/>
              <a:gd name="T44" fmla="*/ 2796 w 10975"/>
              <a:gd name="T45" fmla="*/ 1980 h 10724"/>
              <a:gd name="T46" fmla="*/ 5421 w 10975"/>
              <a:gd name="T47" fmla="*/ 0 h 10724"/>
              <a:gd name="T48" fmla="*/ 7960 w 10975"/>
              <a:gd name="T49" fmla="*/ 1916 h 10724"/>
              <a:gd name="T50" fmla="*/ 10010 w 10975"/>
              <a:gd name="T51" fmla="*/ 3077 h 10724"/>
              <a:gd name="T52" fmla="*/ 9806 w 10975"/>
              <a:gd name="T53" fmla="*/ 4813 h 10724"/>
              <a:gd name="T54" fmla="*/ 9621 w 10975"/>
              <a:gd name="T55" fmla="*/ 7507 h 10724"/>
              <a:gd name="T56" fmla="*/ 8716 w 10975"/>
              <a:gd name="T57" fmla="*/ 8560 h 10724"/>
              <a:gd name="T58" fmla="*/ 7631 w 10975"/>
              <a:gd name="T59" fmla="*/ 10724 h 10724"/>
              <a:gd name="T60" fmla="*/ 6860 w 10975"/>
              <a:gd name="T61" fmla="*/ 9520 h 10724"/>
              <a:gd name="T62" fmla="*/ 8418 w 10975"/>
              <a:gd name="T63" fmla="*/ 9370 h 10724"/>
              <a:gd name="T64" fmla="*/ 7905 w 10975"/>
              <a:gd name="T65" fmla="*/ 8570 h 10724"/>
              <a:gd name="T66" fmla="*/ 9009 w 10975"/>
              <a:gd name="T67" fmla="*/ 7056 h 10724"/>
              <a:gd name="T68" fmla="*/ 9364 w 10975"/>
              <a:gd name="T69" fmla="*/ 6896 h 10724"/>
              <a:gd name="T70" fmla="*/ 10408 w 10975"/>
              <a:gd name="T71" fmla="*/ 6154 h 10724"/>
              <a:gd name="T72" fmla="*/ 9575 w 10975"/>
              <a:gd name="T73" fmla="*/ 5369 h 10724"/>
              <a:gd name="T74" fmla="*/ 9276 w 10975"/>
              <a:gd name="T75" fmla="*/ 5118 h 10724"/>
              <a:gd name="T76" fmla="*/ 8911 w 10975"/>
              <a:gd name="T77" fmla="*/ 3854 h 10724"/>
              <a:gd name="T78" fmla="*/ 9441 w 10975"/>
              <a:gd name="T79" fmla="*/ 3075 h 10724"/>
              <a:gd name="T80" fmla="*/ 8143 w 10975"/>
              <a:gd name="T81" fmla="*/ 2480 h 10724"/>
              <a:gd name="T82" fmla="*/ 7784 w 10975"/>
              <a:gd name="T83" fmla="*/ 2490 h 10724"/>
              <a:gd name="T84" fmla="*/ 6150 w 10975"/>
              <a:gd name="T85" fmla="*/ 1748 h 10724"/>
              <a:gd name="T86" fmla="*/ 6208 w 10975"/>
              <a:gd name="T87" fmla="*/ 1351 h 10724"/>
              <a:gd name="T88" fmla="*/ 4635 w 10975"/>
              <a:gd name="T89" fmla="*/ 1351 h 10724"/>
              <a:gd name="T90" fmla="*/ 4693 w 10975"/>
              <a:gd name="T91" fmla="*/ 1748 h 10724"/>
              <a:gd name="T92" fmla="*/ 2965 w 10975"/>
              <a:gd name="T93" fmla="*/ 2564 h 10724"/>
              <a:gd name="T94" fmla="*/ 2579 w 10975"/>
              <a:gd name="T95" fmla="*/ 2539 h 10724"/>
              <a:gd name="T96" fmla="*/ 1219 w 10975"/>
              <a:gd name="T97" fmla="*/ 3076 h 10724"/>
              <a:gd name="T98" fmla="*/ 1906 w 10975"/>
              <a:gd name="T99" fmla="*/ 3900 h 10724"/>
              <a:gd name="T100" fmla="*/ 1566 w 10975"/>
              <a:gd name="T101" fmla="*/ 5118 h 10724"/>
              <a:gd name="T102" fmla="*/ 1301 w 10975"/>
              <a:gd name="T103" fmla="*/ 5369 h 10724"/>
              <a:gd name="T104" fmla="*/ 1351 w 10975"/>
              <a:gd name="T105" fmla="*/ 6939 h 10724"/>
              <a:gd name="T106" fmla="*/ 1755 w 10975"/>
              <a:gd name="T107" fmla="*/ 6869 h 10724"/>
              <a:gd name="T108" fmla="*/ 2789 w 10975"/>
              <a:gd name="T109" fmla="*/ 8421 h 10724"/>
              <a:gd name="T110" fmla="*/ 2801 w 10975"/>
              <a:gd name="T111" fmla="*/ 8826 h 10724"/>
              <a:gd name="T112" fmla="*/ 3370 w 10975"/>
              <a:gd name="T113" fmla="*/ 10155 h 10724"/>
              <a:gd name="T114" fmla="*/ 4200 w 10975"/>
              <a:gd name="T115" fmla="*/ 9266 h 10724"/>
              <a:gd name="T116" fmla="*/ 5420 w 10975"/>
              <a:gd name="T117" fmla="*/ 9451 h 10724"/>
              <a:gd name="T118" fmla="*/ 6801 w 10975"/>
              <a:gd name="T119" fmla="*/ 9214 h 10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975" h="10724">
                <a:moveTo>
                  <a:pt x="4650" y="5215"/>
                </a:moveTo>
                <a:cubicBezTo>
                  <a:pt x="4009" y="5215"/>
                  <a:pt x="3488" y="4694"/>
                  <a:pt x="3488" y="4053"/>
                </a:cubicBezTo>
                <a:cubicBezTo>
                  <a:pt x="3488" y="3411"/>
                  <a:pt x="4009" y="2890"/>
                  <a:pt x="4650" y="2890"/>
                </a:cubicBezTo>
                <a:cubicBezTo>
                  <a:pt x="5291" y="2890"/>
                  <a:pt x="5813" y="3411"/>
                  <a:pt x="5813" y="4053"/>
                </a:cubicBezTo>
                <a:cubicBezTo>
                  <a:pt x="5813" y="4694"/>
                  <a:pt x="5291" y="5215"/>
                  <a:pt x="4650" y="5215"/>
                </a:cubicBezTo>
                <a:close/>
                <a:moveTo>
                  <a:pt x="4650" y="3459"/>
                </a:moveTo>
                <a:cubicBezTo>
                  <a:pt x="4323" y="3459"/>
                  <a:pt x="4056" y="3725"/>
                  <a:pt x="4056" y="4053"/>
                </a:cubicBezTo>
                <a:cubicBezTo>
                  <a:pt x="4056" y="4380"/>
                  <a:pt x="4323" y="4646"/>
                  <a:pt x="4650" y="4646"/>
                </a:cubicBezTo>
                <a:cubicBezTo>
                  <a:pt x="4978" y="4646"/>
                  <a:pt x="5244" y="4380"/>
                  <a:pt x="5244" y="4053"/>
                </a:cubicBezTo>
                <a:cubicBezTo>
                  <a:pt x="5244" y="3725"/>
                  <a:pt x="4978" y="3459"/>
                  <a:pt x="4650" y="3459"/>
                </a:cubicBezTo>
                <a:close/>
                <a:moveTo>
                  <a:pt x="4650" y="8121"/>
                </a:moveTo>
                <a:cubicBezTo>
                  <a:pt x="4009" y="8121"/>
                  <a:pt x="3488" y="7600"/>
                  <a:pt x="3488" y="6959"/>
                </a:cubicBezTo>
                <a:cubicBezTo>
                  <a:pt x="3488" y="6318"/>
                  <a:pt x="4009" y="5796"/>
                  <a:pt x="4650" y="5796"/>
                </a:cubicBezTo>
                <a:cubicBezTo>
                  <a:pt x="5291" y="5796"/>
                  <a:pt x="5813" y="6318"/>
                  <a:pt x="5813" y="6959"/>
                </a:cubicBezTo>
                <a:cubicBezTo>
                  <a:pt x="5813" y="7600"/>
                  <a:pt x="5291" y="8121"/>
                  <a:pt x="4650" y="8121"/>
                </a:cubicBezTo>
                <a:close/>
                <a:moveTo>
                  <a:pt x="4650" y="6365"/>
                </a:moveTo>
                <a:cubicBezTo>
                  <a:pt x="4323" y="6365"/>
                  <a:pt x="4056" y="6631"/>
                  <a:pt x="4056" y="6959"/>
                </a:cubicBezTo>
                <a:cubicBezTo>
                  <a:pt x="4056" y="7286"/>
                  <a:pt x="4323" y="7553"/>
                  <a:pt x="4650" y="7553"/>
                </a:cubicBezTo>
                <a:cubicBezTo>
                  <a:pt x="4978" y="7553"/>
                  <a:pt x="5244" y="7286"/>
                  <a:pt x="5244" y="6959"/>
                </a:cubicBezTo>
                <a:cubicBezTo>
                  <a:pt x="5244" y="6633"/>
                  <a:pt x="4978" y="6365"/>
                  <a:pt x="4650" y="6365"/>
                </a:cubicBezTo>
                <a:close/>
                <a:moveTo>
                  <a:pt x="7176" y="6524"/>
                </a:moveTo>
                <a:cubicBezTo>
                  <a:pt x="6535" y="6524"/>
                  <a:pt x="6014" y="6002"/>
                  <a:pt x="6014" y="5361"/>
                </a:cubicBezTo>
                <a:cubicBezTo>
                  <a:pt x="6014" y="4720"/>
                  <a:pt x="6535" y="4199"/>
                  <a:pt x="7176" y="4199"/>
                </a:cubicBezTo>
                <a:cubicBezTo>
                  <a:pt x="7818" y="4199"/>
                  <a:pt x="8339" y="4720"/>
                  <a:pt x="8339" y="5361"/>
                </a:cubicBezTo>
                <a:cubicBezTo>
                  <a:pt x="8339" y="6002"/>
                  <a:pt x="7818" y="6524"/>
                  <a:pt x="7176" y="6524"/>
                </a:cubicBezTo>
                <a:close/>
                <a:moveTo>
                  <a:pt x="7176" y="4767"/>
                </a:moveTo>
                <a:cubicBezTo>
                  <a:pt x="6849" y="4767"/>
                  <a:pt x="6583" y="5034"/>
                  <a:pt x="6583" y="5361"/>
                </a:cubicBezTo>
                <a:cubicBezTo>
                  <a:pt x="6583" y="5689"/>
                  <a:pt x="6849" y="5955"/>
                  <a:pt x="7176" y="5955"/>
                </a:cubicBezTo>
                <a:cubicBezTo>
                  <a:pt x="7504" y="5955"/>
                  <a:pt x="7770" y="5689"/>
                  <a:pt x="7770" y="5361"/>
                </a:cubicBezTo>
                <a:cubicBezTo>
                  <a:pt x="7770" y="5034"/>
                  <a:pt x="7504" y="4767"/>
                  <a:pt x="7176" y="4767"/>
                </a:cubicBezTo>
                <a:close/>
                <a:moveTo>
                  <a:pt x="7631" y="10724"/>
                </a:moveTo>
                <a:cubicBezTo>
                  <a:pt x="7086" y="10724"/>
                  <a:pt x="6604" y="10396"/>
                  <a:pt x="6391" y="9914"/>
                </a:cubicBezTo>
                <a:cubicBezTo>
                  <a:pt x="6074" y="9984"/>
                  <a:pt x="5750" y="10020"/>
                  <a:pt x="5422" y="10020"/>
                </a:cubicBezTo>
                <a:cubicBezTo>
                  <a:pt x="5145" y="10020"/>
                  <a:pt x="4869" y="9994"/>
                  <a:pt x="4597" y="9944"/>
                </a:cubicBezTo>
                <a:cubicBezTo>
                  <a:pt x="4510" y="10130"/>
                  <a:pt x="4381" y="10295"/>
                  <a:pt x="4219" y="10425"/>
                </a:cubicBezTo>
                <a:cubicBezTo>
                  <a:pt x="3980" y="10618"/>
                  <a:pt x="3679" y="10724"/>
                  <a:pt x="3371" y="10724"/>
                </a:cubicBezTo>
                <a:cubicBezTo>
                  <a:pt x="2625" y="10724"/>
                  <a:pt x="2017" y="10116"/>
                  <a:pt x="2017" y="9370"/>
                </a:cubicBezTo>
                <a:cubicBezTo>
                  <a:pt x="2017" y="9116"/>
                  <a:pt x="2087" y="8871"/>
                  <a:pt x="2219" y="8659"/>
                </a:cubicBezTo>
                <a:cubicBezTo>
                  <a:pt x="1890" y="8319"/>
                  <a:pt x="1621" y="7933"/>
                  <a:pt x="1416" y="7509"/>
                </a:cubicBezTo>
                <a:cubicBezTo>
                  <a:pt x="1395" y="7510"/>
                  <a:pt x="1375" y="7510"/>
                  <a:pt x="1354" y="7510"/>
                </a:cubicBezTo>
                <a:cubicBezTo>
                  <a:pt x="608" y="7509"/>
                  <a:pt x="0" y="6901"/>
                  <a:pt x="0" y="6155"/>
                </a:cubicBezTo>
                <a:cubicBezTo>
                  <a:pt x="0" y="5522"/>
                  <a:pt x="439" y="4984"/>
                  <a:pt x="1034" y="4839"/>
                </a:cubicBezTo>
                <a:cubicBezTo>
                  <a:pt x="1071" y="4610"/>
                  <a:pt x="1128" y="4385"/>
                  <a:pt x="1200" y="4165"/>
                </a:cubicBezTo>
                <a:cubicBezTo>
                  <a:pt x="860" y="3913"/>
                  <a:pt x="651" y="3509"/>
                  <a:pt x="651" y="3077"/>
                </a:cubicBezTo>
                <a:cubicBezTo>
                  <a:pt x="651" y="2331"/>
                  <a:pt x="1259" y="1724"/>
                  <a:pt x="2005" y="1724"/>
                </a:cubicBezTo>
                <a:cubicBezTo>
                  <a:pt x="2290" y="1724"/>
                  <a:pt x="2567" y="1815"/>
                  <a:pt x="2796" y="1980"/>
                </a:cubicBezTo>
                <a:cubicBezTo>
                  <a:pt x="3185" y="1695"/>
                  <a:pt x="3610" y="1479"/>
                  <a:pt x="4068" y="1332"/>
                </a:cubicBezTo>
                <a:cubicBezTo>
                  <a:pt x="4079" y="596"/>
                  <a:pt x="4683" y="0"/>
                  <a:pt x="5421" y="0"/>
                </a:cubicBezTo>
                <a:cubicBezTo>
                  <a:pt x="6160" y="0"/>
                  <a:pt x="6765" y="595"/>
                  <a:pt x="6776" y="1333"/>
                </a:cubicBezTo>
                <a:cubicBezTo>
                  <a:pt x="7198" y="1466"/>
                  <a:pt x="7595" y="1663"/>
                  <a:pt x="7960" y="1916"/>
                </a:cubicBezTo>
                <a:cubicBezTo>
                  <a:pt x="8169" y="1791"/>
                  <a:pt x="8410" y="1724"/>
                  <a:pt x="8656" y="1724"/>
                </a:cubicBezTo>
                <a:cubicBezTo>
                  <a:pt x="9403" y="1724"/>
                  <a:pt x="10010" y="2331"/>
                  <a:pt x="10010" y="3077"/>
                </a:cubicBezTo>
                <a:cubicBezTo>
                  <a:pt x="10010" y="3445"/>
                  <a:pt x="9861" y="3792"/>
                  <a:pt x="9603" y="4045"/>
                </a:cubicBezTo>
                <a:cubicBezTo>
                  <a:pt x="9694" y="4294"/>
                  <a:pt x="9761" y="4551"/>
                  <a:pt x="9806" y="4813"/>
                </a:cubicBezTo>
                <a:cubicBezTo>
                  <a:pt x="10465" y="4904"/>
                  <a:pt x="10975" y="5470"/>
                  <a:pt x="10975" y="6154"/>
                </a:cubicBezTo>
                <a:cubicBezTo>
                  <a:pt x="10975" y="6900"/>
                  <a:pt x="10368" y="7507"/>
                  <a:pt x="9621" y="7507"/>
                </a:cubicBezTo>
                <a:cubicBezTo>
                  <a:pt x="9559" y="7507"/>
                  <a:pt x="9496" y="7504"/>
                  <a:pt x="9434" y="7495"/>
                </a:cubicBezTo>
                <a:cubicBezTo>
                  <a:pt x="9248" y="7884"/>
                  <a:pt x="9008" y="8240"/>
                  <a:pt x="8716" y="8560"/>
                </a:cubicBezTo>
                <a:cubicBezTo>
                  <a:pt x="8889" y="8791"/>
                  <a:pt x="8985" y="9075"/>
                  <a:pt x="8985" y="9369"/>
                </a:cubicBezTo>
                <a:cubicBezTo>
                  <a:pt x="8985" y="10116"/>
                  <a:pt x="8378" y="10724"/>
                  <a:pt x="7631" y="10724"/>
                </a:cubicBezTo>
                <a:close/>
                <a:moveTo>
                  <a:pt x="6801" y="9214"/>
                </a:moveTo>
                <a:lnTo>
                  <a:pt x="6860" y="9520"/>
                </a:lnTo>
                <a:cubicBezTo>
                  <a:pt x="6931" y="9889"/>
                  <a:pt x="7255" y="10156"/>
                  <a:pt x="7631" y="10156"/>
                </a:cubicBezTo>
                <a:cubicBezTo>
                  <a:pt x="8065" y="10156"/>
                  <a:pt x="8418" y="9804"/>
                  <a:pt x="8418" y="9370"/>
                </a:cubicBezTo>
                <a:cubicBezTo>
                  <a:pt x="8418" y="9140"/>
                  <a:pt x="8318" y="8923"/>
                  <a:pt x="8143" y="8773"/>
                </a:cubicBezTo>
                <a:lnTo>
                  <a:pt x="7905" y="8570"/>
                </a:lnTo>
                <a:lnTo>
                  <a:pt x="8129" y="8353"/>
                </a:lnTo>
                <a:cubicBezTo>
                  <a:pt x="8510" y="7981"/>
                  <a:pt x="8806" y="7546"/>
                  <a:pt x="9009" y="7056"/>
                </a:cubicBezTo>
                <a:lnTo>
                  <a:pt x="9111" y="6809"/>
                </a:lnTo>
                <a:lnTo>
                  <a:pt x="9364" y="6896"/>
                </a:lnTo>
                <a:cubicBezTo>
                  <a:pt x="9446" y="6925"/>
                  <a:pt x="9534" y="6940"/>
                  <a:pt x="9621" y="6940"/>
                </a:cubicBezTo>
                <a:cubicBezTo>
                  <a:pt x="10055" y="6940"/>
                  <a:pt x="10408" y="6588"/>
                  <a:pt x="10408" y="6154"/>
                </a:cubicBezTo>
                <a:cubicBezTo>
                  <a:pt x="10408" y="5720"/>
                  <a:pt x="10055" y="5368"/>
                  <a:pt x="9621" y="5368"/>
                </a:cubicBezTo>
                <a:cubicBezTo>
                  <a:pt x="9608" y="5368"/>
                  <a:pt x="9593" y="5368"/>
                  <a:pt x="9575" y="5369"/>
                </a:cubicBezTo>
                <a:lnTo>
                  <a:pt x="9308" y="5384"/>
                </a:lnTo>
                <a:lnTo>
                  <a:pt x="9276" y="5118"/>
                </a:lnTo>
                <a:cubicBezTo>
                  <a:pt x="9234" y="4755"/>
                  <a:pt x="9141" y="4401"/>
                  <a:pt x="9001" y="4066"/>
                </a:cubicBezTo>
                <a:lnTo>
                  <a:pt x="8911" y="3854"/>
                </a:lnTo>
                <a:lnTo>
                  <a:pt x="9101" y="3723"/>
                </a:lnTo>
                <a:cubicBezTo>
                  <a:pt x="9314" y="3575"/>
                  <a:pt x="9441" y="3334"/>
                  <a:pt x="9441" y="3075"/>
                </a:cubicBezTo>
                <a:cubicBezTo>
                  <a:pt x="9441" y="2641"/>
                  <a:pt x="9089" y="2289"/>
                  <a:pt x="8655" y="2289"/>
                </a:cubicBezTo>
                <a:cubicBezTo>
                  <a:pt x="8468" y="2289"/>
                  <a:pt x="8285" y="2356"/>
                  <a:pt x="8143" y="2480"/>
                </a:cubicBezTo>
                <a:lnTo>
                  <a:pt x="7968" y="2631"/>
                </a:lnTo>
                <a:lnTo>
                  <a:pt x="7784" y="2490"/>
                </a:lnTo>
                <a:cubicBezTo>
                  <a:pt x="7370" y="2173"/>
                  <a:pt x="6905" y="1944"/>
                  <a:pt x="6404" y="1814"/>
                </a:cubicBezTo>
                <a:lnTo>
                  <a:pt x="6150" y="1748"/>
                </a:lnTo>
                <a:lnTo>
                  <a:pt x="6195" y="1489"/>
                </a:lnTo>
                <a:cubicBezTo>
                  <a:pt x="6204" y="1443"/>
                  <a:pt x="6208" y="1396"/>
                  <a:pt x="6208" y="1351"/>
                </a:cubicBezTo>
                <a:cubicBezTo>
                  <a:pt x="6208" y="918"/>
                  <a:pt x="5855" y="565"/>
                  <a:pt x="5421" y="565"/>
                </a:cubicBezTo>
                <a:cubicBezTo>
                  <a:pt x="4988" y="565"/>
                  <a:pt x="4635" y="918"/>
                  <a:pt x="4635" y="1351"/>
                </a:cubicBezTo>
                <a:cubicBezTo>
                  <a:pt x="4635" y="1396"/>
                  <a:pt x="4639" y="1443"/>
                  <a:pt x="4648" y="1489"/>
                </a:cubicBezTo>
                <a:lnTo>
                  <a:pt x="4693" y="1748"/>
                </a:lnTo>
                <a:lnTo>
                  <a:pt x="4439" y="1814"/>
                </a:lnTo>
                <a:cubicBezTo>
                  <a:pt x="3896" y="1955"/>
                  <a:pt x="3401" y="2208"/>
                  <a:pt x="2965" y="2564"/>
                </a:cubicBezTo>
                <a:lnTo>
                  <a:pt x="2760" y="2733"/>
                </a:lnTo>
                <a:lnTo>
                  <a:pt x="2579" y="2539"/>
                </a:lnTo>
                <a:cubicBezTo>
                  <a:pt x="2429" y="2379"/>
                  <a:pt x="2225" y="2290"/>
                  <a:pt x="2005" y="2290"/>
                </a:cubicBezTo>
                <a:cubicBezTo>
                  <a:pt x="1571" y="2290"/>
                  <a:pt x="1219" y="2643"/>
                  <a:pt x="1219" y="3076"/>
                </a:cubicBezTo>
                <a:cubicBezTo>
                  <a:pt x="1219" y="3378"/>
                  <a:pt x="1395" y="3656"/>
                  <a:pt x="1668" y="3786"/>
                </a:cubicBezTo>
                <a:lnTo>
                  <a:pt x="1906" y="3900"/>
                </a:lnTo>
                <a:lnTo>
                  <a:pt x="1809" y="4146"/>
                </a:lnTo>
                <a:cubicBezTo>
                  <a:pt x="1686" y="4456"/>
                  <a:pt x="1605" y="4784"/>
                  <a:pt x="1566" y="5118"/>
                </a:cubicBezTo>
                <a:lnTo>
                  <a:pt x="1539" y="5354"/>
                </a:lnTo>
                <a:lnTo>
                  <a:pt x="1301" y="5369"/>
                </a:lnTo>
                <a:cubicBezTo>
                  <a:pt x="889" y="5395"/>
                  <a:pt x="565" y="5739"/>
                  <a:pt x="565" y="6153"/>
                </a:cubicBezTo>
                <a:cubicBezTo>
                  <a:pt x="565" y="6586"/>
                  <a:pt x="917" y="6939"/>
                  <a:pt x="1351" y="6939"/>
                </a:cubicBezTo>
                <a:cubicBezTo>
                  <a:pt x="1409" y="6939"/>
                  <a:pt x="1466" y="6933"/>
                  <a:pt x="1524" y="6920"/>
                </a:cubicBezTo>
                <a:lnTo>
                  <a:pt x="1755" y="6869"/>
                </a:lnTo>
                <a:lnTo>
                  <a:pt x="1848" y="7086"/>
                </a:lnTo>
                <a:cubicBezTo>
                  <a:pt x="2060" y="7588"/>
                  <a:pt x="2386" y="8049"/>
                  <a:pt x="2789" y="8421"/>
                </a:cubicBezTo>
                <a:lnTo>
                  <a:pt x="3001" y="8618"/>
                </a:lnTo>
                <a:lnTo>
                  <a:pt x="2801" y="8826"/>
                </a:lnTo>
                <a:cubicBezTo>
                  <a:pt x="2661" y="8974"/>
                  <a:pt x="2584" y="9166"/>
                  <a:pt x="2584" y="9369"/>
                </a:cubicBezTo>
                <a:cubicBezTo>
                  <a:pt x="2584" y="9803"/>
                  <a:pt x="2936" y="10155"/>
                  <a:pt x="3370" y="10155"/>
                </a:cubicBezTo>
                <a:cubicBezTo>
                  <a:pt x="3738" y="10155"/>
                  <a:pt x="4053" y="9905"/>
                  <a:pt x="4135" y="9548"/>
                </a:cubicBezTo>
                <a:lnTo>
                  <a:pt x="4200" y="9266"/>
                </a:lnTo>
                <a:lnTo>
                  <a:pt x="4480" y="9336"/>
                </a:lnTo>
                <a:cubicBezTo>
                  <a:pt x="4786" y="9413"/>
                  <a:pt x="5103" y="9451"/>
                  <a:pt x="5420" y="9451"/>
                </a:cubicBezTo>
                <a:cubicBezTo>
                  <a:pt x="5786" y="9451"/>
                  <a:pt x="6150" y="9400"/>
                  <a:pt x="6499" y="9299"/>
                </a:cubicBezTo>
                <a:lnTo>
                  <a:pt x="6801" y="92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48758" name="图形 17"/>
          <p:cNvSpPr/>
          <p:nvPr/>
        </p:nvSpPr>
        <p:spPr>
          <a:xfrm>
            <a:off x="5331877" y="2429347"/>
            <a:ext cx="327037" cy="290666"/>
          </a:xfrm>
          <a:custGeom>
            <a:avLst/>
            <a:gdLst>
              <a:gd name="T0" fmla="*/ 4160 w 11520"/>
              <a:gd name="T1" fmla="*/ 3520 h 10240"/>
              <a:gd name="T2" fmla="*/ 4160 w 11520"/>
              <a:gd name="T3" fmla="*/ 4160 h 10240"/>
              <a:gd name="T4" fmla="*/ 7680 w 11520"/>
              <a:gd name="T5" fmla="*/ 3840 h 10240"/>
              <a:gd name="T6" fmla="*/ 7360 w 11520"/>
              <a:gd name="T7" fmla="*/ 5120 h 10240"/>
              <a:gd name="T8" fmla="*/ 3840 w 11520"/>
              <a:gd name="T9" fmla="*/ 5440 h 10240"/>
              <a:gd name="T10" fmla="*/ 7360 w 11520"/>
              <a:gd name="T11" fmla="*/ 5760 h 10240"/>
              <a:gd name="T12" fmla="*/ 7360 w 11520"/>
              <a:gd name="T13" fmla="*/ 5120 h 10240"/>
              <a:gd name="T14" fmla="*/ 4160 w 11520"/>
              <a:gd name="T15" fmla="*/ 6720 h 10240"/>
              <a:gd name="T16" fmla="*/ 4160 w 11520"/>
              <a:gd name="T17" fmla="*/ 7360 h 10240"/>
              <a:gd name="T18" fmla="*/ 7680 w 11520"/>
              <a:gd name="T19" fmla="*/ 7040 h 10240"/>
              <a:gd name="T20" fmla="*/ 11200 w 11520"/>
              <a:gd name="T21" fmla="*/ 9600 h 10240"/>
              <a:gd name="T22" fmla="*/ 10880 w 11520"/>
              <a:gd name="T23" fmla="*/ 3840 h 10240"/>
              <a:gd name="T24" fmla="*/ 8960 w 11520"/>
              <a:gd name="T25" fmla="*/ 3520 h 10240"/>
              <a:gd name="T26" fmla="*/ 8320 w 11520"/>
              <a:gd name="T27" fmla="*/ 1920 h 10240"/>
              <a:gd name="T28" fmla="*/ 6080 w 11520"/>
              <a:gd name="T29" fmla="*/ 1280 h 10240"/>
              <a:gd name="T30" fmla="*/ 6720 w 11520"/>
              <a:gd name="T31" fmla="*/ 960 h 10240"/>
              <a:gd name="T32" fmla="*/ 6080 w 11520"/>
              <a:gd name="T33" fmla="*/ 640 h 10240"/>
              <a:gd name="T34" fmla="*/ 5760 w 11520"/>
              <a:gd name="T35" fmla="*/ 0 h 10240"/>
              <a:gd name="T36" fmla="*/ 5440 w 11520"/>
              <a:gd name="T37" fmla="*/ 640 h 10240"/>
              <a:gd name="T38" fmla="*/ 4800 w 11520"/>
              <a:gd name="T39" fmla="*/ 960 h 10240"/>
              <a:gd name="T40" fmla="*/ 5440 w 11520"/>
              <a:gd name="T41" fmla="*/ 1280 h 10240"/>
              <a:gd name="T42" fmla="*/ 3200 w 11520"/>
              <a:gd name="T43" fmla="*/ 1920 h 10240"/>
              <a:gd name="T44" fmla="*/ 2560 w 11520"/>
              <a:gd name="T45" fmla="*/ 4800 h 10240"/>
              <a:gd name="T46" fmla="*/ 640 w 11520"/>
              <a:gd name="T47" fmla="*/ 5120 h 10240"/>
              <a:gd name="T48" fmla="*/ 320 w 11520"/>
              <a:gd name="T49" fmla="*/ 9600 h 10240"/>
              <a:gd name="T50" fmla="*/ 320 w 11520"/>
              <a:gd name="T51" fmla="*/ 10240 h 10240"/>
              <a:gd name="T52" fmla="*/ 11520 w 11520"/>
              <a:gd name="T53" fmla="*/ 9920 h 10240"/>
              <a:gd name="T54" fmla="*/ 1280 w 11520"/>
              <a:gd name="T55" fmla="*/ 5440 h 10240"/>
              <a:gd name="T56" fmla="*/ 2560 w 11520"/>
              <a:gd name="T57" fmla="*/ 9600 h 10240"/>
              <a:gd name="T58" fmla="*/ 1280 w 11520"/>
              <a:gd name="T59" fmla="*/ 5440 h 10240"/>
              <a:gd name="T60" fmla="*/ 5120 w 11520"/>
              <a:gd name="T61" fmla="*/ 9600 h 10240"/>
              <a:gd name="T62" fmla="*/ 6400 w 11520"/>
              <a:gd name="T63" fmla="*/ 8960 h 10240"/>
              <a:gd name="T64" fmla="*/ 7040 w 11520"/>
              <a:gd name="T65" fmla="*/ 9600 h 10240"/>
              <a:gd name="T66" fmla="*/ 6720 w 11520"/>
              <a:gd name="T67" fmla="*/ 8320 h 10240"/>
              <a:gd name="T68" fmla="*/ 4480 w 11520"/>
              <a:gd name="T69" fmla="*/ 8640 h 10240"/>
              <a:gd name="T70" fmla="*/ 3200 w 11520"/>
              <a:gd name="T71" fmla="*/ 9600 h 10240"/>
              <a:gd name="T72" fmla="*/ 8320 w 11520"/>
              <a:gd name="T73" fmla="*/ 2560 h 10240"/>
              <a:gd name="T74" fmla="*/ 7040 w 11520"/>
              <a:gd name="T75" fmla="*/ 9600 h 10240"/>
              <a:gd name="T76" fmla="*/ 8960 w 11520"/>
              <a:gd name="T77" fmla="*/ 4160 h 10240"/>
              <a:gd name="T78" fmla="*/ 10240 w 11520"/>
              <a:gd name="T79" fmla="*/ 9600 h 10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520" h="10240">
                <a:moveTo>
                  <a:pt x="7360" y="3520"/>
                </a:moveTo>
                <a:lnTo>
                  <a:pt x="4160" y="3520"/>
                </a:lnTo>
                <a:cubicBezTo>
                  <a:pt x="4000" y="3520"/>
                  <a:pt x="3840" y="3680"/>
                  <a:pt x="3840" y="3840"/>
                </a:cubicBezTo>
                <a:cubicBezTo>
                  <a:pt x="3840" y="4000"/>
                  <a:pt x="4000" y="4160"/>
                  <a:pt x="4160" y="4160"/>
                </a:cubicBezTo>
                <a:lnTo>
                  <a:pt x="7360" y="4160"/>
                </a:lnTo>
                <a:cubicBezTo>
                  <a:pt x="7520" y="4160"/>
                  <a:pt x="7680" y="4000"/>
                  <a:pt x="7680" y="3840"/>
                </a:cubicBezTo>
                <a:cubicBezTo>
                  <a:pt x="7680" y="3680"/>
                  <a:pt x="7520" y="3520"/>
                  <a:pt x="7360" y="3520"/>
                </a:cubicBezTo>
                <a:close/>
                <a:moveTo>
                  <a:pt x="7360" y="5120"/>
                </a:moveTo>
                <a:lnTo>
                  <a:pt x="4160" y="5120"/>
                </a:lnTo>
                <a:cubicBezTo>
                  <a:pt x="4000" y="5120"/>
                  <a:pt x="3840" y="5280"/>
                  <a:pt x="3840" y="5440"/>
                </a:cubicBezTo>
                <a:cubicBezTo>
                  <a:pt x="3840" y="5600"/>
                  <a:pt x="4000" y="5760"/>
                  <a:pt x="4160" y="5760"/>
                </a:cubicBezTo>
                <a:lnTo>
                  <a:pt x="7360" y="5760"/>
                </a:lnTo>
                <a:cubicBezTo>
                  <a:pt x="7520" y="5760"/>
                  <a:pt x="7680" y="5600"/>
                  <a:pt x="7680" y="5440"/>
                </a:cubicBezTo>
                <a:cubicBezTo>
                  <a:pt x="7680" y="5280"/>
                  <a:pt x="7520" y="5120"/>
                  <a:pt x="7360" y="5120"/>
                </a:cubicBezTo>
                <a:close/>
                <a:moveTo>
                  <a:pt x="7360" y="6720"/>
                </a:moveTo>
                <a:lnTo>
                  <a:pt x="4160" y="6720"/>
                </a:lnTo>
                <a:cubicBezTo>
                  <a:pt x="4000" y="6720"/>
                  <a:pt x="3840" y="6880"/>
                  <a:pt x="3840" y="7040"/>
                </a:cubicBezTo>
                <a:cubicBezTo>
                  <a:pt x="3840" y="7200"/>
                  <a:pt x="4000" y="7360"/>
                  <a:pt x="4160" y="7360"/>
                </a:cubicBezTo>
                <a:lnTo>
                  <a:pt x="7360" y="7360"/>
                </a:lnTo>
                <a:cubicBezTo>
                  <a:pt x="7520" y="7360"/>
                  <a:pt x="7680" y="7200"/>
                  <a:pt x="7680" y="7040"/>
                </a:cubicBezTo>
                <a:cubicBezTo>
                  <a:pt x="7680" y="6880"/>
                  <a:pt x="7520" y="6720"/>
                  <a:pt x="7360" y="6720"/>
                </a:cubicBezTo>
                <a:close/>
                <a:moveTo>
                  <a:pt x="11200" y="9600"/>
                </a:moveTo>
                <a:lnTo>
                  <a:pt x="10880" y="9600"/>
                </a:lnTo>
                <a:lnTo>
                  <a:pt x="10880" y="3840"/>
                </a:lnTo>
                <a:cubicBezTo>
                  <a:pt x="10880" y="3680"/>
                  <a:pt x="10720" y="3520"/>
                  <a:pt x="10560" y="3520"/>
                </a:cubicBezTo>
                <a:lnTo>
                  <a:pt x="8960" y="3520"/>
                </a:lnTo>
                <a:lnTo>
                  <a:pt x="8960" y="2560"/>
                </a:lnTo>
                <a:cubicBezTo>
                  <a:pt x="8960" y="2208"/>
                  <a:pt x="8672" y="1920"/>
                  <a:pt x="8320" y="1920"/>
                </a:cubicBezTo>
                <a:lnTo>
                  <a:pt x="6080" y="1920"/>
                </a:lnTo>
                <a:lnTo>
                  <a:pt x="6080" y="1280"/>
                </a:lnTo>
                <a:lnTo>
                  <a:pt x="6400" y="1280"/>
                </a:lnTo>
                <a:cubicBezTo>
                  <a:pt x="6560" y="1280"/>
                  <a:pt x="6720" y="1120"/>
                  <a:pt x="6720" y="960"/>
                </a:cubicBezTo>
                <a:cubicBezTo>
                  <a:pt x="6720" y="768"/>
                  <a:pt x="6560" y="640"/>
                  <a:pt x="6400" y="640"/>
                </a:cubicBezTo>
                <a:lnTo>
                  <a:pt x="6080" y="640"/>
                </a:lnTo>
                <a:lnTo>
                  <a:pt x="6080" y="320"/>
                </a:lnTo>
                <a:cubicBezTo>
                  <a:pt x="6080" y="160"/>
                  <a:pt x="5920" y="0"/>
                  <a:pt x="5760" y="0"/>
                </a:cubicBezTo>
                <a:cubicBezTo>
                  <a:pt x="5600" y="0"/>
                  <a:pt x="5440" y="160"/>
                  <a:pt x="5440" y="320"/>
                </a:cubicBezTo>
                <a:lnTo>
                  <a:pt x="5440" y="640"/>
                </a:lnTo>
                <a:lnTo>
                  <a:pt x="5120" y="640"/>
                </a:lnTo>
                <a:cubicBezTo>
                  <a:pt x="4960" y="640"/>
                  <a:pt x="4800" y="768"/>
                  <a:pt x="4800" y="960"/>
                </a:cubicBezTo>
                <a:cubicBezTo>
                  <a:pt x="4800" y="1120"/>
                  <a:pt x="4960" y="1280"/>
                  <a:pt x="5120" y="1280"/>
                </a:cubicBezTo>
                <a:lnTo>
                  <a:pt x="5440" y="1280"/>
                </a:lnTo>
                <a:lnTo>
                  <a:pt x="5440" y="1920"/>
                </a:lnTo>
                <a:lnTo>
                  <a:pt x="3200" y="1920"/>
                </a:lnTo>
                <a:cubicBezTo>
                  <a:pt x="2848" y="1920"/>
                  <a:pt x="2560" y="2208"/>
                  <a:pt x="2560" y="2560"/>
                </a:cubicBezTo>
                <a:lnTo>
                  <a:pt x="2560" y="4800"/>
                </a:lnTo>
                <a:lnTo>
                  <a:pt x="960" y="4800"/>
                </a:lnTo>
                <a:cubicBezTo>
                  <a:pt x="800" y="4800"/>
                  <a:pt x="640" y="4960"/>
                  <a:pt x="640" y="5120"/>
                </a:cubicBezTo>
                <a:lnTo>
                  <a:pt x="640" y="9600"/>
                </a:lnTo>
                <a:lnTo>
                  <a:pt x="320" y="9600"/>
                </a:lnTo>
                <a:cubicBezTo>
                  <a:pt x="160" y="9600"/>
                  <a:pt x="0" y="9760"/>
                  <a:pt x="0" y="9920"/>
                </a:cubicBezTo>
                <a:cubicBezTo>
                  <a:pt x="0" y="10080"/>
                  <a:pt x="160" y="10240"/>
                  <a:pt x="320" y="10240"/>
                </a:cubicBezTo>
                <a:lnTo>
                  <a:pt x="11200" y="10240"/>
                </a:lnTo>
                <a:cubicBezTo>
                  <a:pt x="11360" y="10240"/>
                  <a:pt x="11520" y="10080"/>
                  <a:pt x="11520" y="9920"/>
                </a:cubicBezTo>
                <a:cubicBezTo>
                  <a:pt x="11520" y="9760"/>
                  <a:pt x="11360" y="9600"/>
                  <a:pt x="11200" y="9600"/>
                </a:cubicBezTo>
                <a:close/>
                <a:moveTo>
                  <a:pt x="1280" y="5440"/>
                </a:moveTo>
                <a:lnTo>
                  <a:pt x="2560" y="5440"/>
                </a:lnTo>
                <a:lnTo>
                  <a:pt x="2560" y="9600"/>
                </a:lnTo>
                <a:lnTo>
                  <a:pt x="1280" y="9600"/>
                </a:lnTo>
                <a:lnTo>
                  <a:pt x="1280" y="5440"/>
                </a:lnTo>
                <a:close/>
                <a:moveTo>
                  <a:pt x="6400" y="9600"/>
                </a:moveTo>
                <a:lnTo>
                  <a:pt x="5120" y="9600"/>
                </a:lnTo>
                <a:lnTo>
                  <a:pt x="5120" y="8960"/>
                </a:lnTo>
                <a:lnTo>
                  <a:pt x="6400" y="8960"/>
                </a:lnTo>
                <a:lnTo>
                  <a:pt x="6400" y="9600"/>
                </a:lnTo>
                <a:close/>
                <a:moveTo>
                  <a:pt x="7040" y="9600"/>
                </a:moveTo>
                <a:lnTo>
                  <a:pt x="7040" y="8640"/>
                </a:lnTo>
                <a:cubicBezTo>
                  <a:pt x="7040" y="8480"/>
                  <a:pt x="6880" y="8320"/>
                  <a:pt x="6720" y="8320"/>
                </a:cubicBezTo>
                <a:lnTo>
                  <a:pt x="4800" y="8320"/>
                </a:lnTo>
                <a:cubicBezTo>
                  <a:pt x="4640" y="8320"/>
                  <a:pt x="4480" y="8480"/>
                  <a:pt x="4480" y="8640"/>
                </a:cubicBezTo>
                <a:lnTo>
                  <a:pt x="4480" y="9600"/>
                </a:lnTo>
                <a:lnTo>
                  <a:pt x="3200" y="9600"/>
                </a:lnTo>
                <a:lnTo>
                  <a:pt x="3200" y="2560"/>
                </a:lnTo>
                <a:lnTo>
                  <a:pt x="8320" y="2560"/>
                </a:lnTo>
                <a:lnTo>
                  <a:pt x="8320" y="9600"/>
                </a:lnTo>
                <a:lnTo>
                  <a:pt x="7040" y="9600"/>
                </a:lnTo>
                <a:close/>
                <a:moveTo>
                  <a:pt x="8960" y="9600"/>
                </a:moveTo>
                <a:lnTo>
                  <a:pt x="8960" y="4160"/>
                </a:lnTo>
                <a:lnTo>
                  <a:pt x="10240" y="4160"/>
                </a:lnTo>
                <a:lnTo>
                  <a:pt x="10240" y="9600"/>
                </a:lnTo>
                <a:lnTo>
                  <a:pt x="8960" y="9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48759" name="图形 17"/>
          <p:cNvSpPr/>
          <p:nvPr/>
        </p:nvSpPr>
        <p:spPr>
          <a:xfrm>
            <a:off x="7393461" y="3729946"/>
            <a:ext cx="290673" cy="327037"/>
          </a:xfrm>
          <a:custGeom>
            <a:avLst/>
            <a:gdLst>
              <a:gd name="T0" fmla="*/ 7680 w 10240"/>
              <a:gd name="T1" fmla="*/ 2560 h 11520"/>
              <a:gd name="T2" fmla="*/ 8320 w 10240"/>
              <a:gd name="T3" fmla="*/ 1920 h 11520"/>
              <a:gd name="T4" fmla="*/ 8640 w 10240"/>
              <a:gd name="T5" fmla="*/ 320 h 11520"/>
              <a:gd name="T6" fmla="*/ 1920 w 10240"/>
              <a:gd name="T7" fmla="*/ 0 h 11520"/>
              <a:gd name="T8" fmla="*/ 1600 w 10240"/>
              <a:gd name="T9" fmla="*/ 1600 h 11520"/>
              <a:gd name="T10" fmla="*/ 2560 w 10240"/>
              <a:gd name="T11" fmla="*/ 1920 h 11520"/>
              <a:gd name="T12" fmla="*/ 192 w 10240"/>
              <a:gd name="T13" fmla="*/ 3456 h 11520"/>
              <a:gd name="T14" fmla="*/ 0 w 10240"/>
              <a:gd name="T15" fmla="*/ 11200 h 11520"/>
              <a:gd name="T16" fmla="*/ 9920 w 10240"/>
              <a:gd name="T17" fmla="*/ 11520 h 11520"/>
              <a:gd name="T18" fmla="*/ 10240 w 10240"/>
              <a:gd name="T19" fmla="*/ 3744 h 11520"/>
              <a:gd name="T20" fmla="*/ 2240 w 10240"/>
              <a:gd name="T21" fmla="*/ 1280 h 11520"/>
              <a:gd name="T22" fmla="*/ 8000 w 10240"/>
              <a:gd name="T23" fmla="*/ 640 h 11520"/>
              <a:gd name="T24" fmla="*/ 2240 w 10240"/>
              <a:gd name="T25" fmla="*/ 1280 h 11520"/>
              <a:gd name="T26" fmla="*/ 640 w 10240"/>
              <a:gd name="T27" fmla="*/ 10880 h 11520"/>
              <a:gd name="T28" fmla="*/ 9600 w 10240"/>
              <a:gd name="T29" fmla="*/ 10240 h 11520"/>
              <a:gd name="T30" fmla="*/ 9600 w 10240"/>
              <a:gd name="T31" fmla="*/ 9600 h 11520"/>
              <a:gd name="T32" fmla="*/ 640 w 10240"/>
              <a:gd name="T33" fmla="*/ 5120 h 11520"/>
              <a:gd name="T34" fmla="*/ 9600 w 10240"/>
              <a:gd name="T35" fmla="*/ 9600 h 11520"/>
              <a:gd name="T36" fmla="*/ 640 w 10240"/>
              <a:gd name="T37" fmla="*/ 4480 h 11520"/>
              <a:gd name="T38" fmla="*/ 2784 w 10240"/>
              <a:gd name="T39" fmla="*/ 3168 h 11520"/>
              <a:gd name="T40" fmla="*/ 3200 w 10240"/>
              <a:gd name="T41" fmla="*/ 1920 h 11520"/>
              <a:gd name="T42" fmla="*/ 7040 w 10240"/>
              <a:gd name="T43" fmla="*/ 3008 h 11520"/>
              <a:gd name="T44" fmla="*/ 9600 w 10240"/>
              <a:gd name="T45" fmla="*/ 3968 h 11520"/>
              <a:gd name="T46" fmla="*/ 6400 w 10240"/>
              <a:gd name="T47" fmla="*/ 7040 h 11520"/>
              <a:gd name="T48" fmla="*/ 5440 w 10240"/>
              <a:gd name="T49" fmla="*/ 6080 h 11520"/>
              <a:gd name="T50" fmla="*/ 4800 w 10240"/>
              <a:gd name="T51" fmla="*/ 6080 h 11520"/>
              <a:gd name="T52" fmla="*/ 3840 w 10240"/>
              <a:gd name="T53" fmla="*/ 7040 h 11520"/>
              <a:gd name="T54" fmla="*/ 3840 w 10240"/>
              <a:gd name="T55" fmla="*/ 7680 h 11520"/>
              <a:gd name="T56" fmla="*/ 4800 w 10240"/>
              <a:gd name="T57" fmla="*/ 8640 h 11520"/>
              <a:gd name="T58" fmla="*/ 5440 w 10240"/>
              <a:gd name="T59" fmla="*/ 8640 h 11520"/>
              <a:gd name="T60" fmla="*/ 6400 w 10240"/>
              <a:gd name="T61" fmla="*/ 7680 h 11520"/>
              <a:gd name="T62" fmla="*/ 6400 w 10240"/>
              <a:gd name="T63" fmla="*/ 7040 h 1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40" h="11520">
                <a:moveTo>
                  <a:pt x="10048" y="3456"/>
                </a:moveTo>
                <a:lnTo>
                  <a:pt x="7680" y="2560"/>
                </a:lnTo>
                <a:lnTo>
                  <a:pt x="7680" y="1920"/>
                </a:lnTo>
                <a:lnTo>
                  <a:pt x="8320" y="1920"/>
                </a:lnTo>
                <a:cubicBezTo>
                  <a:pt x="8480" y="1920"/>
                  <a:pt x="8640" y="1760"/>
                  <a:pt x="8640" y="1600"/>
                </a:cubicBezTo>
                <a:lnTo>
                  <a:pt x="8640" y="320"/>
                </a:lnTo>
                <a:cubicBezTo>
                  <a:pt x="8640" y="160"/>
                  <a:pt x="8480" y="0"/>
                  <a:pt x="8320" y="0"/>
                </a:cubicBezTo>
                <a:lnTo>
                  <a:pt x="1920" y="0"/>
                </a:lnTo>
                <a:cubicBezTo>
                  <a:pt x="1760" y="0"/>
                  <a:pt x="1600" y="160"/>
                  <a:pt x="1600" y="320"/>
                </a:cubicBezTo>
                <a:lnTo>
                  <a:pt x="1600" y="1600"/>
                </a:lnTo>
                <a:cubicBezTo>
                  <a:pt x="1600" y="1760"/>
                  <a:pt x="1760" y="1920"/>
                  <a:pt x="1920" y="1920"/>
                </a:cubicBezTo>
                <a:lnTo>
                  <a:pt x="2560" y="1920"/>
                </a:lnTo>
                <a:lnTo>
                  <a:pt x="2560" y="2560"/>
                </a:lnTo>
                <a:lnTo>
                  <a:pt x="192" y="3456"/>
                </a:lnTo>
                <a:cubicBezTo>
                  <a:pt x="64" y="3488"/>
                  <a:pt x="0" y="3616"/>
                  <a:pt x="0" y="3744"/>
                </a:cubicBezTo>
                <a:lnTo>
                  <a:pt x="0" y="11200"/>
                </a:lnTo>
                <a:cubicBezTo>
                  <a:pt x="0" y="11360"/>
                  <a:pt x="160" y="11520"/>
                  <a:pt x="320" y="11520"/>
                </a:cubicBezTo>
                <a:lnTo>
                  <a:pt x="9920" y="11520"/>
                </a:lnTo>
                <a:cubicBezTo>
                  <a:pt x="10080" y="11520"/>
                  <a:pt x="10240" y="11360"/>
                  <a:pt x="10240" y="11200"/>
                </a:cubicBezTo>
                <a:lnTo>
                  <a:pt x="10240" y="3744"/>
                </a:lnTo>
                <a:cubicBezTo>
                  <a:pt x="10240" y="3616"/>
                  <a:pt x="10144" y="3488"/>
                  <a:pt x="10048" y="3456"/>
                </a:cubicBezTo>
                <a:close/>
                <a:moveTo>
                  <a:pt x="2240" y="1280"/>
                </a:moveTo>
                <a:lnTo>
                  <a:pt x="2240" y="640"/>
                </a:lnTo>
                <a:lnTo>
                  <a:pt x="8000" y="640"/>
                </a:lnTo>
                <a:lnTo>
                  <a:pt x="8000" y="1280"/>
                </a:lnTo>
                <a:lnTo>
                  <a:pt x="2240" y="1280"/>
                </a:lnTo>
                <a:close/>
                <a:moveTo>
                  <a:pt x="9600" y="10880"/>
                </a:moveTo>
                <a:lnTo>
                  <a:pt x="640" y="10880"/>
                </a:lnTo>
                <a:lnTo>
                  <a:pt x="640" y="10240"/>
                </a:lnTo>
                <a:lnTo>
                  <a:pt x="9600" y="10240"/>
                </a:lnTo>
                <a:lnTo>
                  <a:pt x="9600" y="10880"/>
                </a:lnTo>
                <a:close/>
                <a:moveTo>
                  <a:pt x="9600" y="9600"/>
                </a:moveTo>
                <a:lnTo>
                  <a:pt x="640" y="9600"/>
                </a:lnTo>
                <a:lnTo>
                  <a:pt x="640" y="5120"/>
                </a:lnTo>
                <a:lnTo>
                  <a:pt x="9600" y="5120"/>
                </a:lnTo>
                <a:lnTo>
                  <a:pt x="9600" y="9600"/>
                </a:lnTo>
                <a:close/>
                <a:moveTo>
                  <a:pt x="9600" y="4480"/>
                </a:moveTo>
                <a:lnTo>
                  <a:pt x="640" y="4480"/>
                </a:lnTo>
                <a:lnTo>
                  <a:pt x="640" y="3968"/>
                </a:lnTo>
                <a:lnTo>
                  <a:pt x="2784" y="3168"/>
                </a:lnTo>
                <a:lnTo>
                  <a:pt x="3200" y="3008"/>
                </a:lnTo>
                <a:lnTo>
                  <a:pt x="3200" y="1920"/>
                </a:lnTo>
                <a:lnTo>
                  <a:pt x="7040" y="1920"/>
                </a:lnTo>
                <a:lnTo>
                  <a:pt x="7040" y="3008"/>
                </a:lnTo>
                <a:lnTo>
                  <a:pt x="7456" y="3168"/>
                </a:lnTo>
                <a:lnTo>
                  <a:pt x="9600" y="3968"/>
                </a:lnTo>
                <a:lnTo>
                  <a:pt x="9600" y="4480"/>
                </a:lnTo>
                <a:close/>
                <a:moveTo>
                  <a:pt x="6400" y="7040"/>
                </a:moveTo>
                <a:lnTo>
                  <a:pt x="5440" y="7040"/>
                </a:lnTo>
                <a:lnTo>
                  <a:pt x="5440" y="6080"/>
                </a:lnTo>
                <a:cubicBezTo>
                  <a:pt x="5440" y="5920"/>
                  <a:pt x="5280" y="5760"/>
                  <a:pt x="5120" y="5760"/>
                </a:cubicBezTo>
                <a:cubicBezTo>
                  <a:pt x="4960" y="5760"/>
                  <a:pt x="4800" y="5920"/>
                  <a:pt x="4800" y="6080"/>
                </a:cubicBezTo>
                <a:lnTo>
                  <a:pt x="4800" y="7040"/>
                </a:lnTo>
                <a:lnTo>
                  <a:pt x="3840" y="7040"/>
                </a:lnTo>
                <a:cubicBezTo>
                  <a:pt x="3680" y="7040"/>
                  <a:pt x="3520" y="7200"/>
                  <a:pt x="3520" y="7360"/>
                </a:cubicBezTo>
                <a:cubicBezTo>
                  <a:pt x="3520" y="7520"/>
                  <a:pt x="3680" y="7680"/>
                  <a:pt x="3840" y="7680"/>
                </a:cubicBezTo>
                <a:lnTo>
                  <a:pt x="4800" y="7680"/>
                </a:lnTo>
                <a:lnTo>
                  <a:pt x="4800" y="8640"/>
                </a:lnTo>
                <a:cubicBezTo>
                  <a:pt x="4800" y="8800"/>
                  <a:pt x="4960" y="8960"/>
                  <a:pt x="5120" y="8960"/>
                </a:cubicBezTo>
                <a:cubicBezTo>
                  <a:pt x="5280" y="8960"/>
                  <a:pt x="5440" y="8800"/>
                  <a:pt x="5440" y="8640"/>
                </a:cubicBezTo>
                <a:lnTo>
                  <a:pt x="5440" y="7680"/>
                </a:lnTo>
                <a:lnTo>
                  <a:pt x="6400" y="7680"/>
                </a:lnTo>
                <a:cubicBezTo>
                  <a:pt x="6560" y="7680"/>
                  <a:pt x="6720" y="7520"/>
                  <a:pt x="6720" y="7360"/>
                </a:cubicBezTo>
                <a:cubicBezTo>
                  <a:pt x="6720" y="7200"/>
                  <a:pt x="6560" y="7040"/>
                  <a:pt x="6400" y="70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48760" name="图形 17"/>
          <p:cNvSpPr/>
          <p:nvPr/>
        </p:nvSpPr>
        <p:spPr>
          <a:xfrm>
            <a:off x="5164531" y="4863030"/>
            <a:ext cx="290673" cy="327037"/>
          </a:xfrm>
          <a:custGeom>
            <a:avLst/>
            <a:gdLst>
              <a:gd name="T0" fmla="*/ 5440 w 10240"/>
              <a:gd name="T1" fmla="*/ 1600 h 11520"/>
              <a:gd name="T2" fmla="*/ 5120 w 10240"/>
              <a:gd name="T3" fmla="*/ 960 h 11520"/>
              <a:gd name="T4" fmla="*/ 4800 w 10240"/>
              <a:gd name="T5" fmla="*/ 1600 h 11520"/>
              <a:gd name="T6" fmla="*/ 4160 w 10240"/>
              <a:gd name="T7" fmla="*/ 1920 h 11520"/>
              <a:gd name="T8" fmla="*/ 4800 w 10240"/>
              <a:gd name="T9" fmla="*/ 2240 h 11520"/>
              <a:gd name="T10" fmla="*/ 5120 w 10240"/>
              <a:gd name="T11" fmla="*/ 2880 h 11520"/>
              <a:gd name="T12" fmla="*/ 5440 w 10240"/>
              <a:gd name="T13" fmla="*/ 2240 h 11520"/>
              <a:gd name="T14" fmla="*/ 6080 w 10240"/>
              <a:gd name="T15" fmla="*/ 1920 h 11520"/>
              <a:gd name="T16" fmla="*/ 7296 w 10240"/>
              <a:gd name="T17" fmla="*/ 6816 h 11520"/>
              <a:gd name="T18" fmla="*/ 8320 w 10240"/>
              <a:gd name="T19" fmla="*/ 832 h 11520"/>
              <a:gd name="T20" fmla="*/ 5120 w 10240"/>
              <a:gd name="T21" fmla="*/ 0 h 11520"/>
              <a:gd name="T22" fmla="*/ 1920 w 10240"/>
              <a:gd name="T23" fmla="*/ 832 h 11520"/>
              <a:gd name="T24" fmla="*/ 2976 w 10240"/>
              <a:gd name="T25" fmla="*/ 6816 h 11520"/>
              <a:gd name="T26" fmla="*/ 960 w 10240"/>
              <a:gd name="T27" fmla="*/ 11520 h 11520"/>
              <a:gd name="T28" fmla="*/ 10240 w 10240"/>
              <a:gd name="T29" fmla="*/ 10560 h 11520"/>
              <a:gd name="T30" fmla="*/ 5120 w 10240"/>
              <a:gd name="T31" fmla="*/ 10528 h 11520"/>
              <a:gd name="T32" fmla="*/ 2944 w 10240"/>
              <a:gd name="T33" fmla="*/ 8864 h 11520"/>
              <a:gd name="T34" fmla="*/ 5184 w 10240"/>
              <a:gd name="T35" fmla="*/ 10496 h 11520"/>
              <a:gd name="T36" fmla="*/ 3840 w 10240"/>
              <a:gd name="T37" fmla="*/ 7392 h 11520"/>
              <a:gd name="T38" fmla="*/ 5120 w 10240"/>
              <a:gd name="T39" fmla="*/ 7648 h 11520"/>
              <a:gd name="T40" fmla="*/ 5152 w 10240"/>
              <a:gd name="T41" fmla="*/ 9248 h 11520"/>
              <a:gd name="T42" fmla="*/ 5536 w 10240"/>
              <a:gd name="T43" fmla="*/ 9856 h 11520"/>
              <a:gd name="T44" fmla="*/ 7296 w 10240"/>
              <a:gd name="T45" fmla="*/ 8832 h 11520"/>
              <a:gd name="T46" fmla="*/ 5696 w 10240"/>
              <a:gd name="T47" fmla="*/ 10080 h 11520"/>
              <a:gd name="T48" fmla="*/ 2560 w 10240"/>
              <a:gd name="T49" fmla="*/ 4320 h 11520"/>
              <a:gd name="T50" fmla="*/ 6048 w 10240"/>
              <a:gd name="T51" fmla="*/ 3904 h 11520"/>
              <a:gd name="T52" fmla="*/ 6112 w 10240"/>
              <a:gd name="T53" fmla="*/ 3264 h 11520"/>
              <a:gd name="T54" fmla="*/ 2560 w 10240"/>
              <a:gd name="T55" fmla="*/ 3648 h 11520"/>
              <a:gd name="T56" fmla="*/ 5120 w 10240"/>
              <a:gd name="T57" fmla="*/ 640 h 11520"/>
              <a:gd name="T58" fmla="*/ 7680 w 10240"/>
              <a:gd name="T59" fmla="*/ 3648 h 11520"/>
              <a:gd name="T60" fmla="*/ 6944 w 10240"/>
              <a:gd name="T61" fmla="*/ 3744 h 11520"/>
              <a:gd name="T62" fmla="*/ 7712 w 10240"/>
              <a:gd name="T63" fmla="*/ 4320 h 11520"/>
              <a:gd name="T64" fmla="*/ 5152 w 10240"/>
              <a:gd name="T65" fmla="*/ 7040 h 11520"/>
              <a:gd name="T66" fmla="*/ 2592 w 10240"/>
              <a:gd name="T67" fmla="*/ 4384 h 11520"/>
              <a:gd name="T68" fmla="*/ 2560 w 10240"/>
              <a:gd name="T69" fmla="*/ 4320 h 11520"/>
              <a:gd name="T70" fmla="*/ 2784 w 10240"/>
              <a:gd name="T71" fmla="*/ 7552 h 11520"/>
              <a:gd name="T72" fmla="*/ 2592 w 10240"/>
              <a:gd name="T73" fmla="*/ 9344 h 11520"/>
              <a:gd name="T74" fmla="*/ 4576 w 10240"/>
              <a:gd name="T75" fmla="*/ 10848 h 11520"/>
              <a:gd name="T76" fmla="*/ 640 w 10240"/>
              <a:gd name="T77" fmla="*/ 10560 h 11520"/>
              <a:gd name="T78" fmla="*/ 6240 w 10240"/>
              <a:gd name="T79" fmla="*/ 10880 h 11520"/>
              <a:gd name="T80" fmla="*/ 6592 w 10240"/>
              <a:gd name="T81" fmla="*/ 10176 h 11520"/>
              <a:gd name="T82" fmla="*/ 7904 w 10240"/>
              <a:gd name="T83" fmla="*/ 8640 h 11520"/>
              <a:gd name="T84" fmla="*/ 9632 w 10240"/>
              <a:gd name="T85" fmla="*/ 10592 h 1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240" h="11520">
                <a:moveTo>
                  <a:pt x="5760" y="1600"/>
                </a:moveTo>
                <a:lnTo>
                  <a:pt x="5440" y="1600"/>
                </a:lnTo>
                <a:lnTo>
                  <a:pt x="5440" y="1280"/>
                </a:lnTo>
                <a:cubicBezTo>
                  <a:pt x="5440" y="1120"/>
                  <a:pt x="5280" y="960"/>
                  <a:pt x="5120" y="960"/>
                </a:cubicBezTo>
                <a:cubicBezTo>
                  <a:pt x="4960" y="960"/>
                  <a:pt x="4800" y="1120"/>
                  <a:pt x="4800" y="1280"/>
                </a:cubicBezTo>
                <a:lnTo>
                  <a:pt x="4800" y="1600"/>
                </a:lnTo>
                <a:lnTo>
                  <a:pt x="4480" y="1600"/>
                </a:lnTo>
                <a:cubicBezTo>
                  <a:pt x="4320" y="1600"/>
                  <a:pt x="4160" y="1760"/>
                  <a:pt x="4160" y="1920"/>
                </a:cubicBezTo>
                <a:cubicBezTo>
                  <a:pt x="4160" y="2080"/>
                  <a:pt x="4320" y="2240"/>
                  <a:pt x="4480" y="2240"/>
                </a:cubicBezTo>
                <a:lnTo>
                  <a:pt x="4800" y="2240"/>
                </a:lnTo>
                <a:lnTo>
                  <a:pt x="4800" y="2560"/>
                </a:lnTo>
                <a:cubicBezTo>
                  <a:pt x="4800" y="2720"/>
                  <a:pt x="4960" y="2880"/>
                  <a:pt x="5120" y="2880"/>
                </a:cubicBezTo>
                <a:cubicBezTo>
                  <a:pt x="5280" y="2880"/>
                  <a:pt x="5440" y="2720"/>
                  <a:pt x="5440" y="2560"/>
                </a:cubicBezTo>
                <a:lnTo>
                  <a:pt x="5440" y="2240"/>
                </a:lnTo>
                <a:lnTo>
                  <a:pt x="5760" y="2240"/>
                </a:lnTo>
                <a:cubicBezTo>
                  <a:pt x="5920" y="2240"/>
                  <a:pt x="6080" y="2080"/>
                  <a:pt x="6080" y="1920"/>
                </a:cubicBezTo>
                <a:cubicBezTo>
                  <a:pt x="6080" y="1760"/>
                  <a:pt x="5920" y="1600"/>
                  <a:pt x="5760" y="1600"/>
                </a:cubicBezTo>
                <a:close/>
                <a:moveTo>
                  <a:pt x="7296" y="6816"/>
                </a:moveTo>
                <a:cubicBezTo>
                  <a:pt x="7936" y="6240"/>
                  <a:pt x="8320" y="5408"/>
                  <a:pt x="8320" y="4480"/>
                </a:cubicBezTo>
                <a:lnTo>
                  <a:pt x="8320" y="832"/>
                </a:lnTo>
                <a:cubicBezTo>
                  <a:pt x="8320" y="704"/>
                  <a:pt x="8256" y="576"/>
                  <a:pt x="8128" y="544"/>
                </a:cubicBezTo>
                <a:cubicBezTo>
                  <a:pt x="7712" y="384"/>
                  <a:pt x="6592" y="0"/>
                  <a:pt x="5120" y="0"/>
                </a:cubicBezTo>
                <a:cubicBezTo>
                  <a:pt x="3648" y="0"/>
                  <a:pt x="2560" y="384"/>
                  <a:pt x="2112" y="544"/>
                </a:cubicBezTo>
                <a:cubicBezTo>
                  <a:pt x="1984" y="608"/>
                  <a:pt x="1920" y="704"/>
                  <a:pt x="1920" y="832"/>
                </a:cubicBezTo>
                <a:lnTo>
                  <a:pt x="1920" y="4352"/>
                </a:lnTo>
                <a:cubicBezTo>
                  <a:pt x="1920" y="5312"/>
                  <a:pt x="2336" y="6176"/>
                  <a:pt x="2976" y="6816"/>
                </a:cubicBezTo>
                <a:cubicBezTo>
                  <a:pt x="1280" y="7200"/>
                  <a:pt x="0" y="8736"/>
                  <a:pt x="0" y="10560"/>
                </a:cubicBezTo>
                <a:cubicBezTo>
                  <a:pt x="0" y="11104"/>
                  <a:pt x="416" y="11520"/>
                  <a:pt x="960" y="11520"/>
                </a:cubicBezTo>
                <a:lnTo>
                  <a:pt x="9280" y="11520"/>
                </a:lnTo>
                <a:cubicBezTo>
                  <a:pt x="9824" y="11520"/>
                  <a:pt x="10240" y="11104"/>
                  <a:pt x="10240" y="10560"/>
                </a:cubicBezTo>
                <a:cubicBezTo>
                  <a:pt x="10240" y="8736"/>
                  <a:pt x="8992" y="7232"/>
                  <a:pt x="7296" y="6816"/>
                </a:cubicBezTo>
                <a:close/>
                <a:moveTo>
                  <a:pt x="5120" y="10528"/>
                </a:moveTo>
                <a:lnTo>
                  <a:pt x="4032" y="9664"/>
                </a:lnTo>
                <a:lnTo>
                  <a:pt x="2944" y="8864"/>
                </a:lnTo>
                <a:lnTo>
                  <a:pt x="3360" y="7840"/>
                </a:lnTo>
                <a:lnTo>
                  <a:pt x="5184" y="10496"/>
                </a:lnTo>
                <a:lnTo>
                  <a:pt x="5120" y="10528"/>
                </a:lnTo>
                <a:close/>
                <a:moveTo>
                  <a:pt x="3840" y="7392"/>
                </a:moveTo>
                <a:cubicBezTo>
                  <a:pt x="4160" y="7552"/>
                  <a:pt x="4512" y="7648"/>
                  <a:pt x="4896" y="7648"/>
                </a:cubicBezTo>
                <a:lnTo>
                  <a:pt x="5120" y="7648"/>
                </a:lnTo>
                <a:cubicBezTo>
                  <a:pt x="5568" y="7648"/>
                  <a:pt x="6016" y="7552"/>
                  <a:pt x="6400" y="7360"/>
                </a:cubicBezTo>
                <a:lnTo>
                  <a:pt x="5152" y="9248"/>
                </a:lnTo>
                <a:lnTo>
                  <a:pt x="3840" y="7392"/>
                </a:lnTo>
                <a:close/>
                <a:moveTo>
                  <a:pt x="5536" y="9856"/>
                </a:moveTo>
                <a:lnTo>
                  <a:pt x="6880" y="7840"/>
                </a:lnTo>
                <a:lnTo>
                  <a:pt x="7296" y="8832"/>
                </a:lnTo>
                <a:lnTo>
                  <a:pt x="6208" y="9664"/>
                </a:lnTo>
                <a:lnTo>
                  <a:pt x="5696" y="10080"/>
                </a:lnTo>
                <a:lnTo>
                  <a:pt x="5536" y="9856"/>
                </a:lnTo>
                <a:close/>
                <a:moveTo>
                  <a:pt x="2560" y="4320"/>
                </a:moveTo>
                <a:cubicBezTo>
                  <a:pt x="3168" y="4096"/>
                  <a:pt x="4032" y="3840"/>
                  <a:pt x="5120" y="3840"/>
                </a:cubicBezTo>
                <a:cubicBezTo>
                  <a:pt x="5440" y="3840"/>
                  <a:pt x="5728" y="3872"/>
                  <a:pt x="6048" y="3904"/>
                </a:cubicBezTo>
                <a:cubicBezTo>
                  <a:pt x="6208" y="3936"/>
                  <a:pt x="6400" y="3808"/>
                  <a:pt x="6400" y="3616"/>
                </a:cubicBezTo>
                <a:cubicBezTo>
                  <a:pt x="6432" y="3456"/>
                  <a:pt x="6304" y="3264"/>
                  <a:pt x="6112" y="3264"/>
                </a:cubicBezTo>
                <a:cubicBezTo>
                  <a:pt x="5792" y="3232"/>
                  <a:pt x="5440" y="3200"/>
                  <a:pt x="5120" y="3200"/>
                </a:cubicBezTo>
                <a:cubicBezTo>
                  <a:pt x="4032" y="3200"/>
                  <a:pt x="3104" y="3456"/>
                  <a:pt x="2560" y="3648"/>
                </a:cubicBezTo>
                <a:lnTo>
                  <a:pt x="2560" y="1056"/>
                </a:lnTo>
                <a:cubicBezTo>
                  <a:pt x="3040" y="896"/>
                  <a:pt x="3936" y="640"/>
                  <a:pt x="5120" y="640"/>
                </a:cubicBezTo>
                <a:cubicBezTo>
                  <a:pt x="6304" y="640"/>
                  <a:pt x="7200" y="896"/>
                  <a:pt x="7680" y="1056"/>
                </a:cubicBezTo>
                <a:lnTo>
                  <a:pt x="7680" y="3648"/>
                </a:lnTo>
                <a:cubicBezTo>
                  <a:pt x="7584" y="3616"/>
                  <a:pt x="7456" y="3584"/>
                  <a:pt x="7328" y="3520"/>
                </a:cubicBezTo>
                <a:cubicBezTo>
                  <a:pt x="7168" y="3456"/>
                  <a:pt x="6976" y="3552"/>
                  <a:pt x="6944" y="3744"/>
                </a:cubicBezTo>
                <a:cubicBezTo>
                  <a:pt x="6880" y="3904"/>
                  <a:pt x="6976" y="4096"/>
                  <a:pt x="7168" y="4128"/>
                </a:cubicBezTo>
                <a:cubicBezTo>
                  <a:pt x="7360" y="4192"/>
                  <a:pt x="7552" y="4256"/>
                  <a:pt x="7712" y="4320"/>
                </a:cubicBezTo>
                <a:lnTo>
                  <a:pt x="7712" y="4480"/>
                </a:lnTo>
                <a:cubicBezTo>
                  <a:pt x="7712" y="5888"/>
                  <a:pt x="6560" y="7040"/>
                  <a:pt x="5152" y="7040"/>
                </a:cubicBezTo>
                <a:lnTo>
                  <a:pt x="4992" y="7040"/>
                </a:lnTo>
                <a:cubicBezTo>
                  <a:pt x="3648" y="6944"/>
                  <a:pt x="2592" y="5792"/>
                  <a:pt x="2592" y="4384"/>
                </a:cubicBezTo>
                <a:lnTo>
                  <a:pt x="2592" y="4320"/>
                </a:lnTo>
                <a:lnTo>
                  <a:pt x="2560" y="4320"/>
                </a:lnTo>
                <a:close/>
                <a:moveTo>
                  <a:pt x="640" y="10560"/>
                </a:moveTo>
                <a:cubicBezTo>
                  <a:pt x="640" y="9152"/>
                  <a:pt x="1536" y="7968"/>
                  <a:pt x="2784" y="7552"/>
                </a:cubicBezTo>
                <a:lnTo>
                  <a:pt x="2368" y="8608"/>
                </a:lnTo>
                <a:cubicBezTo>
                  <a:pt x="2272" y="8864"/>
                  <a:pt x="2336" y="9184"/>
                  <a:pt x="2592" y="9344"/>
                </a:cubicBezTo>
                <a:lnTo>
                  <a:pt x="3680" y="10144"/>
                </a:lnTo>
                <a:lnTo>
                  <a:pt x="4576" y="10848"/>
                </a:lnTo>
                <a:lnTo>
                  <a:pt x="960" y="10848"/>
                </a:lnTo>
                <a:cubicBezTo>
                  <a:pt x="768" y="10880"/>
                  <a:pt x="640" y="10752"/>
                  <a:pt x="640" y="10560"/>
                </a:cubicBezTo>
                <a:close/>
                <a:moveTo>
                  <a:pt x="9280" y="10880"/>
                </a:moveTo>
                <a:lnTo>
                  <a:pt x="6240" y="10880"/>
                </a:lnTo>
                <a:lnTo>
                  <a:pt x="6048" y="10592"/>
                </a:lnTo>
                <a:lnTo>
                  <a:pt x="6592" y="10176"/>
                </a:lnTo>
                <a:lnTo>
                  <a:pt x="7680" y="9376"/>
                </a:lnTo>
                <a:cubicBezTo>
                  <a:pt x="7904" y="9216"/>
                  <a:pt x="8000" y="8896"/>
                  <a:pt x="7904" y="8640"/>
                </a:cubicBezTo>
                <a:lnTo>
                  <a:pt x="7488" y="7584"/>
                </a:lnTo>
                <a:cubicBezTo>
                  <a:pt x="8736" y="8032"/>
                  <a:pt x="9632" y="9216"/>
                  <a:pt x="9632" y="10592"/>
                </a:cubicBezTo>
                <a:cubicBezTo>
                  <a:pt x="9600" y="10752"/>
                  <a:pt x="9472" y="10880"/>
                  <a:pt x="9280" y="108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48761" name="图形 17"/>
          <p:cNvSpPr/>
          <p:nvPr/>
        </p:nvSpPr>
        <p:spPr>
          <a:xfrm>
            <a:off x="6677235" y="2486949"/>
            <a:ext cx="290673" cy="327037"/>
          </a:xfrm>
          <a:custGeom>
            <a:avLst/>
            <a:gdLst>
              <a:gd name="T0" fmla="*/ 8320 w 10240"/>
              <a:gd name="T1" fmla="*/ 1280 h 11520"/>
              <a:gd name="T2" fmla="*/ 8000 w 10240"/>
              <a:gd name="T3" fmla="*/ 0 h 11520"/>
              <a:gd name="T4" fmla="*/ 7680 w 10240"/>
              <a:gd name="T5" fmla="*/ 1280 h 11520"/>
              <a:gd name="T6" fmla="*/ 2560 w 10240"/>
              <a:gd name="T7" fmla="*/ 320 h 11520"/>
              <a:gd name="T8" fmla="*/ 1920 w 10240"/>
              <a:gd name="T9" fmla="*/ 320 h 11520"/>
              <a:gd name="T10" fmla="*/ 320 w 10240"/>
              <a:gd name="T11" fmla="*/ 1280 h 11520"/>
              <a:gd name="T12" fmla="*/ 0 w 10240"/>
              <a:gd name="T13" fmla="*/ 11200 h 11520"/>
              <a:gd name="T14" fmla="*/ 9920 w 10240"/>
              <a:gd name="T15" fmla="*/ 11520 h 11520"/>
              <a:gd name="T16" fmla="*/ 10240 w 10240"/>
              <a:gd name="T17" fmla="*/ 1600 h 11520"/>
              <a:gd name="T18" fmla="*/ 9600 w 10240"/>
              <a:gd name="T19" fmla="*/ 10880 h 11520"/>
              <a:gd name="T20" fmla="*/ 640 w 10240"/>
              <a:gd name="T21" fmla="*/ 3840 h 11520"/>
              <a:gd name="T22" fmla="*/ 9600 w 10240"/>
              <a:gd name="T23" fmla="*/ 10880 h 11520"/>
              <a:gd name="T24" fmla="*/ 640 w 10240"/>
              <a:gd name="T25" fmla="*/ 3200 h 11520"/>
              <a:gd name="T26" fmla="*/ 1920 w 10240"/>
              <a:gd name="T27" fmla="*/ 1920 h 11520"/>
              <a:gd name="T28" fmla="*/ 2240 w 10240"/>
              <a:gd name="T29" fmla="*/ 2560 h 11520"/>
              <a:gd name="T30" fmla="*/ 2560 w 10240"/>
              <a:gd name="T31" fmla="*/ 1920 h 11520"/>
              <a:gd name="T32" fmla="*/ 7680 w 10240"/>
              <a:gd name="T33" fmla="*/ 2240 h 11520"/>
              <a:gd name="T34" fmla="*/ 8320 w 10240"/>
              <a:gd name="T35" fmla="*/ 2240 h 11520"/>
              <a:gd name="T36" fmla="*/ 9600 w 10240"/>
              <a:gd name="T37" fmla="*/ 1920 h 11520"/>
              <a:gd name="T38" fmla="*/ 2560 w 10240"/>
              <a:gd name="T39" fmla="*/ 6080 h 11520"/>
              <a:gd name="T40" fmla="*/ 2560 w 10240"/>
              <a:gd name="T41" fmla="*/ 6720 h 11520"/>
              <a:gd name="T42" fmla="*/ 2560 w 10240"/>
              <a:gd name="T43" fmla="*/ 5440 h 11520"/>
              <a:gd name="T44" fmla="*/ 5120 w 10240"/>
              <a:gd name="T45" fmla="*/ 6080 h 11520"/>
              <a:gd name="T46" fmla="*/ 5120 w 10240"/>
              <a:gd name="T47" fmla="*/ 6720 h 11520"/>
              <a:gd name="T48" fmla="*/ 5120 w 10240"/>
              <a:gd name="T49" fmla="*/ 5440 h 11520"/>
              <a:gd name="T50" fmla="*/ 7680 w 10240"/>
              <a:gd name="T51" fmla="*/ 6080 h 11520"/>
              <a:gd name="T52" fmla="*/ 7680 w 10240"/>
              <a:gd name="T53" fmla="*/ 6720 h 11520"/>
              <a:gd name="T54" fmla="*/ 7680 w 10240"/>
              <a:gd name="T55" fmla="*/ 5440 h 11520"/>
              <a:gd name="T56" fmla="*/ 2560 w 10240"/>
              <a:gd name="T57" fmla="*/ 8320 h 11520"/>
              <a:gd name="T58" fmla="*/ 2560 w 10240"/>
              <a:gd name="T59" fmla="*/ 8960 h 11520"/>
              <a:gd name="T60" fmla="*/ 2560 w 10240"/>
              <a:gd name="T61" fmla="*/ 7680 h 11520"/>
              <a:gd name="T62" fmla="*/ 5120 w 10240"/>
              <a:gd name="T63" fmla="*/ 8320 h 11520"/>
              <a:gd name="T64" fmla="*/ 5120 w 10240"/>
              <a:gd name="T65" fmla="*/ 8960 h 11520"/>
              <a:gd name="T66" fmla="*/ 5120 w 10240"/>
              <a:gd name="T67" fmla="*/ 7680 h 1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240" h="11520">
                <a:moveTo>
                  <a:pt x="9920" y="1280"/>
                </a:moveTo>
                <a:lnTo>
                  <a:pt x="8320" y="1280"/>
                </a:lnTo>
                <a:lnTo>
                  <a:pt x="8320" y="320"/>
                </a:lnTo>
                <a:cubicBezTo>
                  <a:pt x="8320" y="160"/>
                  <a:pt x="8160" y="0"/>
                  <a:pt x="8000" y="0"/>
                </a:cubicBezTo>
                <a:cubicBezTo>
                  <a:pt x="7840" y="0"/>
                  <a:pt x="7680" y="160"/>
                  <a:pt x="7680" y="320"/>
                </a:cubicBezTo>
                <a:lnTo>
                  <a:pt x="7680" y="1280"/>
                </a:lnTo>
                <a:lnTo>
                  <a:pt x="2560" y="1280"/>
                </a:lnTo>
                <a:lnTo>
                  <a:pt x="2560" y="320"/>
                </a:lnTo>
                <a:cubicBezTo>
                  <a:pt x="2560" y="160"/>
                  <a:pt x="2400" y="0"/>
                  <a:pt x="2240" y="0"/>
                </a:cubicBezTo>
                <a:cubicBezTo>
                  <a:pt x="2080" y="0"/>
                  <a:pt x="1920" y="160"/>
                  <a:pt x="1920" y="320"/>
                </a:cubicBezTo>
                <a:lnTo>
                  <a:pt x="1920" y="1280"/>
                </a:lnTo>
                <a:lnTo>
                  <a:pt x="320" y="1280"/>
                </a:lnTo>
                <a:cubicBezTo>
                  <a:pt x="128" y="1280"/>
                  <a:pt x="0" y="1408"/>
                  <a:pt x="0" y="1600"/>
                </a:cubicBezTo>
                <a:lnTo>
                  <a:pt x="0" y="11200"/>
                </a:lnTo>
                <a:cubicBezTo>
                  <a:pt x="0" y="11392"/>
                  <a:pt x="128" y="11520"/>
                  <a:pt x="320" y="11520"/>
                </a:cubicBezTo>
                <a:lnTo>
                  <a:pt x="9920" y="11520"/>
                </a:lnTo>
                <a:cubicBezTo>
                  <a:pt x="10112" y="11520"/>
                  <a:pt x="10240" y="11392"/>
                  <a:pt x="10240" y="11200"/>
                </a:cubicBezTo>
                <a:lnTo>
                  <a:pt x="10240" y="1600"/>
                </a:lnTo>
                <a:cubicBezTo>
                  <a:pt x="10240" y="1408"/>
                  <a:pt x="10112" y="1280"/>
                  <a:pt x="9920" y="1280"/>
                </a:cubicBezTo>
                <a:close/>
                <a:moveTo>
                  <a:pt x="9600" y="10880"/>
                </a:moveTo>
                <a:lnTo>
                  <a:pt x="640" y="10880"/>
                </a:lnTo>
                <a:lnTo>
                  <a:pt x="640" y="3840"/>
                </a:lnTo>
                <a:lnTo>
                  <a:pt x="9600" y="3840"/>
                </a:lnTo>
                <a:lnTo>
                  <a:pt x="9600" y="10880"/>
                </a:lnTo>
                <a:close/>
                <a:moveTo>
                  <a:pt x="9600" y="3200"/>
                </a:moveTo>
                <a:lnTo>
                  <a:pt x="640" y="3200"/>
                </a:lnTo>
                <a:lnTo>
                  <a:pt x="640" y="1920"/>
                </a:lnTo>
                <a:lnTo>
                  <a:pt x="1920" y="1920"/>
                </a:lnTo>
                <a:lnTo>
                  <a:pt x="1920" y="2240"/>
                </a:lnTo>
                <a:cubicBezTo>
                  <a:pt x="1920" y="2400"/>
                  <a:pt x="2080" y="2560"/>
                  <a:pt x="2240" y="2560"/>
                </a:cubicBezTo>
                <a:cubicBezTo>
                  <a:pt x="2400" y="2560"/>
                  <a:pt x="2560" y="2400"/>
                  <a:pt x="2560" y="2240"/>
                </a:cubicBezTo>
                <a:lnTo>
                  <a:pt x="2560" y="1920"/>
                </a:lnTo>
                <a:lnTo>
                  <a:pt x="7680" y="1920"/>
                </a:lnTo>
                <a:lnTo>
                  <a:pt x="7680" y="2240"/>
                </a:lnTo>
                <a:cubicBezTo>
                  <a:pt x="7680" y="2400"/>
                  <a:pt x="7840" y="2560"/>
                  <a:pt x="8000" y="2560"/>
                </a:cubicBezTo>
                <a:cubicBezTo>
                  <a:pt x="8160" y="2560"/>
                  <a:pt x="8320" y="2400"/>
                  <a:pt x="8320" y="2240"/>
                </a:cubicBezTo>
                <a:lnTo>
                  <a:pt x="8320" y="1920"/>
                </a:lnTo>
                <a:lnTo>
                  <a:pt x="9600" y="1920"/>
                </a:lnTo>
                <a:lnTo>
                  <a:pt x="9600" y="3200"/>
                </a:lnTo>
                <a:close/>
                <a:moveTo>
                  <a:pt x="2560" y="6080"/>
                </a:moveTo>
                <a:close/>
                <a:moveTo>
                  <a:pt x="1920" y="6080"/>
                </a:moveTo>
                <a:cubicBezTo>
                  <a:pt x="1920" y="6433"/>
                  <a:pt x="2207" y="6720"/>
                  <a:pt x="2560" y="6720"/>
                </a:cubicBezTo>
                <a:cubicBezTo>
                  <a:pt x="2913" y="6720"/>
                  <a:pt x="3200" y="6433"/>
                  <a:pt x="3200" y="6080"/>
                </a:cubicBezTo>
                <a:cubicBezTo>
                  <a:pt x="3200" y="5727"/>
                  <a:pt x="2913" y="5440"/>
                  <a:pt x="2560" y="5440"/>
                </a:cubicBezTo>
                <a:cubicBezTo>
                  <a:pt x="2207" y="5440"/>
                  <a:pt x="1920" y="5727"/>
                  <a:pt x="1920" y="6080"/>
                </a:cubicBezTo>
                <a:close/>
                <a:moveTo>
                  <a:pt x="5120" y="6080"/>
                </a:moveTo>
                <a:close/>
                <a:moveTo>
                  <a:pt x="4480" y="6080"/>
                </a:moveTo>
                <a:cubicBezTo>
                  <a:pt x="4480" y="6433"/>
                  <a:pt x="4767" y="6720"/>
                  <a:pt x="5120" y="6720"/>
                </a:cubicBezTo>
                <a:cubicBezTo>
                  <a:pt x="5473" y="6720"/>
                  <a:pt x="5760" y="6433"/>
                  <a:pt x="5760" y="6080"/>
                </a:cubicBezTo>
                <a:cubicBezTo>
                  <a:pt x="5760" y="5727"/>
                  <a:pt x="5473" y="5440"/>
                  <a:pt x="5120" y="5440"/>
                </a:cubicBezTo>
                <a:cubicBezTo>
                  <a:pt x="4767" y="5440"/>
                  <a:pt x="4480" y="5727"/>
                  <a:pt x="4480" y="6080"/>
                </a:cubicBezTo>
                <a:close/>
                <a:moveTo>
                  <a:pt x="7680" y="6080"/>
                </a:moveTo>
                <a:close/>
                <a:moveTo>
                  <a:pt x="7040" y="6080"/>
                </a:moveTo>
                <a:cubicBezTo>
                  <a:pt x="7040" y="6433"/>
                  <a:pt x="7327" y="6720"/>
                  <a:pt x="7680" y="6720"/>
                </a:cubicBezTo>
                <a:cubicBezTo>
                  <a:pt x="8033" y="6720"/>
                  <a:pt x="8320" y="6433"/>
                  <a:pt x="8320" y="6080"/>
                </a:cubicBezTo>
                <a:cubicBezTo>
                  <a:pt x="8320" y="5727"/>
                  <a:pt x="8033" y="5440"/>
                  <a:pt x="7680" y="5440"/>
                </a:cubicBezTo>
                <a:cubicBezTo>
                  <a:pt x="7327" y="5440"/>
                  <a:pt x="7040" y="5727"/>
                  <a:pt x="7040" y="6080"/>
                </a:cubicBezTo>
                <a:close/>
                <a:moveTo>
                  <a:pt x="2560" y="8320"/>
                </a:moveTo>
                <a:close/>
                <a:moveTo>
                  <a:pt x="1920" y="8320"/>
                </a:moveTo>
                <a:cubicBezTo>
                  <a:pt x="1920" y="8673"/>
                  <a:pt x="2207" y="8960"/>
                  <a:pt x="2560" y="8960"/>
                </a:cubicBezTo>
                <a:cubicBezTo>
                  <a:pt x="2913" y="8960"/>
                  <a:pt x="3200" y="8673"/>
                  <a:pt x="3200" y="8320"/>
                </a:cubicBezTo>
                <a:cubicBezTo>
                  <a:pt x="3200" y="7967"/>
                  <a:pt x="2913" y="7680"/>
                  <a:pt x="2560" y="7680"/>
                </a:cubicBezTo>
                <a:cubicBezTo>
                  <a:pt x="2207" y="7680"/>
                  <a:pt x="1920" y="7967"/>
                  <a:pt x="1920" y="8320"/>
                </a:cubicBezTo>
                <a:close/>
                <a:moveTo>
                  <a:pt x="5120" y="8320"/>
                </a:moveTo>
                <a:close/>
                <a:moveTo>
                  <a:pt x="4480" y="8320"/>
                </a:moveTo>
                <a:cubicBezTo>
                  <a:pt x="4480" y="8673"/>
                  <a:pt x="4767" y="8960"/>
                  <a:pt x="5120" y="8960"/>
                </a:cubicBezTo>
                <a:cubicBezTo>
                  <a:pt x="5473" y="8960"/>
                  <a:pt x="5760" y="8673"/>
                  <a:pt x="5760" y="8320"/>
                </a:cubicBezTo>
                <a:cubicBezTo>
                  <a:pt x="5760" y="7967"/>
                  <a:pt x="5473" y="7680"/>
                  <a:pt x="5120" y="7680"/>
                </a:cubicBezTo>
                <a:cubicBezTo>
                  <a:pt x="4767" y="7680"/>
                  <a:pt x="4480" y="7967"/>
                  <a:pt x="4480" y="83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073742850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933430" y="80645"/>
            <a:ext cx="1123315" cy="1123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592695" y="330200"/>
            <a:ext cx="3449320" cy="873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280670"/>
            <a:r>
              <a:rPr lang="en-US" altLang="zh-CN" sz="2400" b="1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武汉经济技术开发区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80670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（汉南区）人民医院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矩形 5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5000">
                <a:srgbClr val="B5EDF4">
                  <a:alpha val="70000"/>
                </a:srgbClr>
              </a:gs>
              <a:gs pos="100000">
                <a:srgbClr val="0BC5D9">
                  <a:alpha val="5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97153" name="图形 649"/>
          <p:cNvPicPr>
            <a:picLocks noChangeAspect="1"/>
          </p:cNvPicPr>
          <p:nvPr/>
        </p:nvPicPr>
        <p:blipFill rotWithShape="1">
          <a:blip r:embed="rId1"/>
          <a:srcRect l="31772" r="33119"/>
          <a:stretch>
            <a:fillRect/>
          </a:stretch>
        </p:blipFill>
        <p:spPr>
          <a:xfrm rot="10800000">
            <a:off x="4233096" y="-1"/>
            <a:ext cx="3725809" cy="6857999"/>
          </a:xfrm>
          <a:prstGeom prst="rect">
            <a:avLst/>
          </a:prstGeom>
        </p:spPr>
      </p:pic>
      <p:grpSp>
        <p:nvGrpSpPr>
          <p:cNvPr id="48" name="组合 637"/>
          <p:cNvGrpSpPr/>
          <p:nvPr/>
        </p:nvGrpSpPr>
        <p:grpSpPr>
          <a:xfrm>
            <a:off x="-911329" y="3215983"/>
            <a:ext cx="5458398" cy="4646285"/>
            <a:chOff x="-894408" y="3149140"/>
            <a:chExt cx="4935652" cy="4201314"/>
          </a:xfrm>
        </p:grpSpPr>
        <p:grpSp>
          <p:nvGrpSpPr>
            <p:cNvPr id="49" name="组合 628"/>
            <p:cNvGrpSpPr/>
            <p:nvPr/>
          </p:nvGrpSpPr>
          <p:grpSpPr>
            <a:xfrm>
              <a:off x="1075502" y="4160112"/>
              <a:ext cx="1749930" cy="1694895"/>
              <a:chOff x="1075502" y="4160112"/>
              <a:chExt cx="1749930" cy="1694895"/>
            </a:xfrm>
            <a:effectLst>
              <a:outerShdw blurRad="254000" dist="63500" dir="18900000" sx="105000" sy="105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048649" name="任意多边形: 形状 561"/>
              <p:cNvSpPr/>
              <p:nvPr/>
            </p:nvSpPr>
            <p:spPr>
              <a:xfrm>
                <a:off x="1075502" y="4160112"/>
                <a:ext cx="1749930" cy="1694895"/>
              </a:xfrm>
              <a:custGeom>
                <a:avLst/>
                <a:gdLst>
                  <a:gd name="connsiteX0" fmla="*/ 283469 w 1749930"/>
                  <a:gd name="connsiteY0" fmla="*/ 1659575 h 1694895"/>
                  <a:gd name="connsiteX1" fmla="*/ 143664 w 1749930"/>
                  <a:gd name="connsiteY1" fmla="*/ 221843 h 1694895"/>
                  <a:gd name="connsiteX2" fmla="*/ 800595 w 1749930"/>
                  <a:gd name="connsiteY2" fmla="*/ 72999 h 1694895"/>
                  <a:gd name="connsiteX3" fmla="*/ 1021163 w 1749930"/>
                  <a:gd name="connsiteY3" fmla="*/ 526504 h 1694895"/>
                  <a:gd name="connsiteX4" fmla="*/ 1525470 w 1749930"/>
                  <a:gd name="connsiteY4" fmla="*/ 528452 h 1694895"/>
                  <a:gd name="connsiteX5" fmla="*/ 1676359 w 1749930"/>
                  <a:gd name="connsiteY5" fmla="*/ 1184915 h 1694895"/>
                  <a:gd name="connsiteX6" fmla="*/ 320305 w 1749930"/>
                  <a:gd name="connsiteY6" fmla="*/ 1682620 h 1694895"/>
                  <a:gd name="connsiteX7" fmla="*/ 296151 w 1749930"/>
                  <a:gd name="connsiteY7" fmla="*/ 1680185 h 1694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9930" h="1694895">
                    <a:moveTo>
                      <a:pt x="283469" y="1659575"/>
                    </a:moveTo>
                    <a:cubicBezTo>
                      <a:pt x="-243240" y="799102"/>
                      <a:pt x="116685" y="259984"/>
                      <a:pt x="143664" y="221843"/>
                    </a:cubicBezTo>
                    <a:cubicBezTo>
                      <a:pt x="283917" y="145"/>
                      <a:pt x="578293" y="-66689"/>
                      <a:pt x="800595" y="72999"/>
                    </a:cubicBezTo>
                    <a:cubicBezTo>
                      <a:pt x="959393" y="172774"/>
                      <a:pt x="1039201" y="351460"/>
                      <a:pt x="1021163" y="526504"/>
                    </a:cubicBezTo>
                    <a:cubicBezTo>
                      <a:pt x="1171058" y="434326"/>
                      <a:pt x="1366653" y="428736"/>
                      <a:pt x="1525470" y="528452"/>
                    </a:cubicBezTo>
                    <a:cubicBezTo>
                      <a:pt x="1747792" y="668140"/>
                      <a:pt x="1815269" y="962341"/>
                      <a:pt x="1676359" y="1184915"/>
                    </a:cubicBezTo>
                    <a:cubicBezTo>
                      <a:pt x="1653705" y="1225823"/>
                      <a:pt x="1324071" y="1783953"/>
                      <a:pt x="320305" y="1682620"/>
                    </a:cubicBezTo>
                    <a:lnTo>
                      <a:pt x="296151" y="1680185"/>
                    </a:ln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50" name="任意多边形: 形状 562"/>
              <p:cNvSpPr/>
              <p:nvPr/>
            </p:nvSpPr>
            <p:spPr>
              <a:xfrm>
                <a:off x="1126033" y="4208866"/>
                <a:ext cx="1650685" cy="1597114"/>
              </a:xfrm>
              <a:custGeom>
                <a:avLst/>
                <a:gdLst>
                  <a:gd name="connsiteX0" fmla="*/ 1583656 w 1650685"/>
                  <a:gd name="connsiteY0" fmla="*/ 1111461 h 1597114"/>
                  <a:gd name="connsiteX1" fmla="*/ 1448974 w 1650685"/>
                  <a:gd name="connsiteY1" fmla="*/ 521228 h 1597114"/>
                  <a:gd name="connsiteX2" fmla="*/ 858741 w 1650685"/>
                  <a:gd name="connsiteY2" fmla="*/ 655930 h 1597114"/>
                  <a:gd name="connsiteX3" fmla="*/ 724039 w 1650685"/>
                  <a:gd name="connsiteY3" fmla="*/ 65697 h 1597114"/>
                  <a:gd name="connsiteX4" fmla="*/ 133807 w 1650685"/>
                  <a:gd name="connsiteY4" fmla="*/ 200379 h 1597114"/>
                  <a:gd name="connsiteX5" fmla="*/ 274722 w 1650685"/>
                  <a:gd name="connsiteY5" fmla="*/ 1585244 h 1597114"/>
                  <a:gd name="connsiteX6" fmla="*/ 1583656 w 1650685"/>
                  <a:gd name="connsiteY6" fmla="*/ 1111461 h 1597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0685" h="1597114">
                    <a:moveTo>
                      <a:pt x="1583656" y="1111461"/>
                    </a:moveTo>
                    <a:cubicBezTo>
                      <a:pt x="1709455" y="911288"/>
                      <a:pt x="1649127" y="647008"/>
                      <a:pt x="1448974" y="521228"/>
                    </a:cubicBezTo>
                    <a:cubicBezTo>
                      <a:pt x="1248821" y="395448"/>
                      <a:pt x="984540" y="455737"/>
                      <a:pt x="858741" y="655930"/>
                    </a:cubicBezTo>
                    <a:cubicBezTo>
                      <a:pt x="984540" y="455737"/>
                      <a:pt x="924251" y="191516"/>
                      <a:pt x="724039" y="65697"/>
                    </a:cubicBezTo>
                    <a:cubicBezTo>
                      <a:pt x="523828" y="-60122"/>
                      <a:pt x="259645" y="187"/>
                      <a:pt x="133807" y="200379"/>
                    </a:cubicBezTo>
                    <a:cubicBezTo>
                      <a:pt x="133807" y="200379"/>
                      <a:pt x="-249416" y="729037"/>
                      <a:pt x="274722" y="1585244"/>
                    </a:cubicBezTo>
                    <a:cubicBezTo>
                      <a:pt x="1273482" y="1686070"/>
                      <a:pt x="1583656" y="1111461"/>
                      <a:pt x="1583656" y="1111461"/>
                    </a:cubicBezTo>
                    <a:close/>
                  </a:path>
                </a:pathLst>
              </a:custGeom>
              <a:solidFill>
                <a:srgbClr val="E01516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51" name="任意多边形: 形状 563"/>
              <p:cNvSpPr/>
              <p:nvPr/>
            </p:nvSpPr>
            <p:spPr>
              <a:xfrm>
                <a:off x="1226610" y="4710737"/>
                <a:ext cx="1052823" cy="865522"/>
              </a:xfrm>
              <a:custGeom>
                <a:avLst/>
                <a:gdLst>
                  <a:gd name="connsiteX0" fmla="*/ 323437 w 1052823"/>
                  <a:gd name="connsiteY0" fmla="*/ 781595 h 865522"/>
                  <a:gd name="connsiteX1" fmla="*/ 316483 w 1052823"/>
                  <a:gd name="connsiteY1" fmla="*/ 759271 h 865522"/>
                  <a:gd name="connsiteX2" fmla="*/ 598217 w 1052823"/>
                  <a:gd name="connsiteY2" fmla="*/ 107989 h 865522"/>
                  <a:gd name="connsiteX3" fmla="*/ 322736 w 1052823"/>
                  <a:gd name="connsiteY3" fmla="*/ 406904 h 865522"/>
                  <a:gd name="connsiteX4" fmla="*/ 299964 w 1052823"/>
                  <a:gd name="connsiteY4" fmla="*/ 409962 h 865522"/>
                  <a:gd name="connsiteX5" fmla="*/ 7536 w 1052823"/>
                  <a:gd name="connsiteY5" fmla="*/ 226172 h 865522"/>
                  <a:gd name="connsiteX6" fmla="*/ 1108 w 1052823"/>
                  <a:gd name="connsiteY6" fmla="*/ 201597 h 865522"/>
                  <a:gd name="connsiteX7" fmla="*/ 25691 w 1052823"/>
                  <a:gd name="connsiteY7" fmla="*/ 195178 h 865522"/>
                  <a:gd name="connsiteX8" fmla="*/ 26626 w 1052823"/>
                  <a:gd name="connsiteY8" fmla="*/ 195764 h 865522"/>
                  <a:gd name="connsiteX9" fmla="*/ 306509 w 1052823"/>
                  <a:gd name="connsiteY9" fmla="*/ 371607 h 865522"/>
                  <a:gd name="connsiteX10" fmla="*/ 643507 w 1052823"/>
                  <a:gd name="connsiteY10" fmla="*/ 5916 h 865522"/>
                  <a:gd name="connsiteX11" fmla="*/ 666493 w 1052823"/>
                  <a:gd name="connsiteY11" fmla="*/ 3033 h 865522"/>
                  <a:gd name="connsiteX12" fmla="*/ 673174 w 1052823"/>
                  <a:gd name="connsiteY12" fmla="*/ 25201 h 865522"/>
                  <a:gd name="connsiteX13" fmla="*/ 399369 w 1052823"/>
                  <a:gd name="connsiteY13" fmla="*/ 658289 h 865522"/>
                  <a:gd name="connsiteX14" fmla="*/ 661447 w 1052823"/>
                  <a:gd name="connsiteY14" fmla="*/ 342212 h 865522"/>
                  <a:gd name="connsiteX15" fmla="*/ 683927 w 1052823"/>
                  <a:gd name="connsiteY15" fmla="*/ 337985 h 865522"/>
                  <a:gd name="connsiteX16" fmla="*/ 692323 w 1052823"/>
                  <a:gd name="connsiteY16" fmla="*/ 359257 h 865522"/>
                  <a:gd name="connsiteX17" fmla="*/ 621787 w 1052823"/>
                  <a:gd name="connsiteY17" fmla="*/ 575481 h 865522"/>
                  <a:gd name="connsiteX18" fmla="*/ 905917 w 1052823"/>
                  <a:gd name="connsiteY18" fmla="*/ 264430 h 865522"/>
                  <a:gd name="connsiteX19" fmla="*/ 928338 w 1052823"/>
                  <a:gd name="connsiteY19" fmla="*/ 261119 h 865522"/>
                  <a:gd name="connsiteX20" fmla="*/ 928727 w 1052823"/>
                  <a:gd name="connsiteY20" fmla="*/ 261333 h 865522"/>
                  <a:gd name="connsiteX21" fmla="*/ 936169 w 1052823"/>
                  <a:gd name="connsiteY21" fmla="*/ 282332 h 865522"/>
                  <a:gd name="connsiteX22" fmla="*/ 800162 w 1052823"/>
                  <a:gd name="connsiteY22" fmla="*/ 681801 h 865522"/>
                  <a:gd name="connsiteX23" fmla="*/ 1043346 w 1052823"/>
                  <a:gd name="connsiteY23" fmla="*/ 832612 h 865522"/>
                  <a:gd name="connsiteX24" fmla="*/ 1043463 w 1052823"/>
                  <a:gd name="connsiteY24" fmla="*/ 832612 h 865522"/>
                  <a:gd name="connsiteX25" fmla="*/ 1048449 w 1052823"/>
                  <a:gd name="connsiteY25" fmla="*/ 857507 h 865522"/>
                  <a:gd name="connsiteX26" fmla="*/ 1024431 w 1052823"/>
                  <a:gd name="connsiteY26" fmla="*/ 863058 h 865522"/>
                  <a:gd name="connsiteX27" fmla="*/ 769131 w 1052823"/>
                  <a:gd name="connsiteY27" fmla="*/ 704689 h 865522"/>
                  <a:gd name="connsiteX28" fmla="*/ 769033 w 1052823"/>
                  <a:gd name="connsiteY28" fmla="*/ 704689 h 865522"/>
                  <a:gd name="connsiteX29" fmla="*/ 761592 w 1052823"/>
                  <a:gd name="connsiteY29" fmla="*/ 683671 h 865522"/>
                  <a:gd name="connsiteX30" fmla="*/ 874574 w 1052823"/>
                  <a:gd name="connsiteY30" fmla="*/ 352010 h 865522"/>
                  <a:gd name="connsiteX31" fmla="*/ 592081 w 1052823"/>
                  <a:gd name="connsiteY31" fmla="*/ 661035 h 865522"/>
                  <a:gd name="connsiteX32" fmla="*/ 569796 w 1052823"/>
                  <a:gd name="connsiteY32" fmla="*/ 664386 h 865522"/>
                  <a:gd name="connsiteX33" fmla="*/ 561751 w 1052823"/>
                  <a:gd name="connsiteY33" fmla="*/ 643348 h 865522"/>
                  <a:gd name="connsiteX34" fmla="*/ 628917 w 1052823"/>
                  <a:gd name="connsiteY34" fmla="*/ 437526 h 865522"/>
                  <a:gd name="connsiteX35" fmla="*/ 346813 w 1052823"/>
                  <a:gd name="connsiteY35" fmla="*/ 777913 h 865522"/>
                  <a:gd name="connsiteX36" fmla="*/ 323593 w 1052823"/>
                  <a:gd name="connsiteY36" fmla="*/ 781809 h 86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52823" h="865522">
                    <a:moveTo>
                      <a:pt x="323437" y="781595"/>
                    </a:moveTo>
                    <a:cubicBezTo>
                      <a:pt x="315938" y="776881"/>
                      <a:pt x="312977" y="767413"/>
                      <a:pt x="316483" y="759271"/>
                    </a:cubicBezTo>
                    <a:lnTo>
                      <a:pt x="598217" y="107989"/>
                    </a:lnTo>
                    <a:lnTo>
                      <a:pt x="322736" y="406904"/>
                    </a:lnTo>
                    <a:cubicBezTo>
                      <a:pt x="316853" y="413254"/>
                      <a:pt x="307308" y="414540"/>
                      <a:pt x="299964" y="409962"/>
                    </a:cubicBezTo>
                    <a:lnTo>
                      <a:pt x="7536" y="226172"/>
                    </a:lnTo>
                    <a:cubicBezTo>
                      <a:pt x="-1016" y="221158"/>
                      <a:pt x="-3899" y="210156"/>
                      <a:pt x="1108" y="201597"/>
                    </a:cubicBezTo>
                    <a:cubicBezTo>
                      <a:pt x="6134" y="193037"/>
                      <a:pt x="17139" y="190164"/>
                      <a:pt x="25691" y="195178"/>
                    </a:cubicBezTo>
                    <a:cubicBezTo>
                      <a:pt x="26003" y="195363"/>
                      <a:pt x="26314" y="195560"/>
                      <a:pt x="26626" y="195764"/>
                    </a:cubicBezTo>
                    <a:lnTo>
                      <a:pt x="306509" y="371607"/>
                    </a:lnTo>
                    <a:lnTo>
                      <a:pt x="643507" y="5916"/>
                    </a:lnTo>
                    <a:cubicBezTo>
                      <a:pt x="649351" y="-692"/>
                      <a:pt x="659188" y="-1927"/>
                      <a:pt x="666493" y="3033"/>
                    </a:cubicBezTo>
                    <a:cubicBezTo>
                      <a:pt x="673817" y="7809"/>
                      <a:pt x="676642" y="17171"/>
                      <a:pt x="673174" y="25201"/>
                    </a:cubicBezTo>
                    <a:lnTo>
                      <a:pt x="399369" y="658289"/>
                    </a:lnTo>
                    <a:lnTo>
                      <a:pt x="661447" y="342212"/>
                    </a:lnTo>
                    <a:cubicBezTo>
                      <a:pt x="666960" y="335605"/>
                      <a:pt x="676388" y="333832"/>
                      <a:pt x="683927" y="337985"/>
                    </a:cubicBezTo>
                    <a:cubicBezTo>
                      <a:pt x="691388" y="342216"/>
                      <a:pt x="694875" y="351074"/>
                      <a:pt x="692323" y="359257"/>
                    </a:cubicBezTo>
                    <a:lnTo>
                      <a:pt x="621787" y="575481"/>
                    </a:lnTo>
                    <a:lnTo>
                      <a:pt x="905917" y="264430"/>
                    </a:lnTo>
                    <a:cubicBezTo>
                      <a:pt x="911663" y="258156"/>
                      <a:pt x="921013" y="256773"/>
                      <a:pt x="928338" y="261119"/>
                    </a:cubicBezTo>
                    <a:lnTo>
                      <a:pt x="928727" y="261333"/>
                    </a:lnTo>
                    <a:cubicBezTo>
                      <a:pt x="935760" y="265766"/>
                      <a:pt x="938838" y="274454"/>
                      <a:pt x="936169" y="282332"/>
                    </a:cubicBezTo>
                    <a:lnTo>
                      <a:pt x="800162" y="681801"/>
                    </a:lnTo>
                    <a:lnTo>
                      <a:pt x="1043346" y="832612"/>
                    </a:lnTo>
                    <a:lnTo>
                      <a:pt x="1043463" y="832612"/>
                    </a:lnTo>
                    <a:cubicBezTo>
                      <a:pt x="1051722" y="838105"/>
                      <a:pt x="1053962" y="849267"/>
                      <a:pt x="1048449" y="857507"/>
                    </a:cubicBezTo>
                    <a:cubicBezTo>
                      <a:pt x="1043190" y="865435"/>
                      <a:pt x="1032651" y="867870"/>
                      <a:pt x="1024431" y="863058"/>
                    </a:cubicBezTo>
                    <a:lnTo>
                      <a:pt x="769131" y="704689"/>
                    </a:lnTo>
                    <a:lnTo>
                      <a:pt x="769033" y="704689"/>
                    </a:lnTo>
                    <a:cubicBezTo>
                      <a:pt x="762021" y="700228"/>
                      <a:pt x="758943" y="691560"/>
                      <a:pt x="761592" y="683671"/>
                    </a:cubicBezTo>
                    <a:lnTo>
                      <a:pt x="874574" y="352010"/>
                    </a:lnTo>
                    <a:lnTo>
                      <a:pt x="592081" y="661035"/>
                    </a:lnTo>
                    <a:cubicBezTo>
                      <a:pt x="586373" y="667269"/>
                      <a:pt x="577081" y="668671"/>
                      <a:pt x="569796" y="664386"/>
                    </a:cubicBezTo>
                    <a:cubicBezTo>
                      <a:pt x="562355" y="660918"/>
                      <a:pt x="559140" y="651393"/>
                      <a:pt x="561751" y="643348"/>
                    </a:cubicBezTo>
                    <a:lnTo>
                      <a:pt x="628917" y="437526"/>
                    </a:lnTo>
                    <a:lnTo>
                      <a:pt x="346813" y="777913"/>
                    </a:lnTo>
                    <a:cubicBezTo>
                      <a:pt x="341125" y="784809"/>
                      <a:pt x="331229" y="786465"/>
                      <a:pt x="323593" y="7818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50" name="组合 636"/>
            <p:cNvGrpSpPr/>
            <p:nvPr/>
          </p:nvGrpSpPr>
          <p:grpSpPr>
            <a:xfrm>
              <a:off x="-867551" y="3149140"/>
              <a:ext cx="1926665" cy="2559006"/>
              <a:chOff x="-867551" y="3149140"/>
              <a:chExt cx="1926665" cy="2559006"/>
            </a:xfrm>
            <a:effectLst>
              <a:outerShdw blurRad="254000" dist="63500" dir="18900000" sx="105000" sy="105000" algn="bl" rotWithShape="0">
                <a:prstClr val="black">
                  <a:alpha val="20000"/>
                </a:prstClr>
              </a:outerShdw>
            </a:effectLst>
          </p:grpSpPr>
          <p:grpSp>
            <p:nvGrpSpPr>
              <p:cNvPr id="51" name="组合 634"/>
              <p:cNvGrpSpPr/>
              <p:nvPr/>
            </p:nvGrpSpPr>
            <p:grpSpPr>
              <a:xfrm>
                <a:off x="-867551" y="3149140"/>
                <a:ext cx="1926665" cy="2559006"/>
                <a:chOff x="-867551" y="3149140"/>
                <a:chExt cx="1926665" cy="2559006"/>
              </a:xfrm>
            </p:grpSpPr>
            <p:grpSp>
              <p:nvGrpSpPr>
                <p:cNvPr id="52" name="组合 633"/>
                <p:cNvGrpSpPr/>
                <p:nvPr/>
              </p:nvGrpSpPr>
              <p:grpSpPr>
                <a:xfrm>
                  <a:off x="-867551" y="3149140"/>
                  <a:ext cx="1926665" cy="2559006"/>
                  <a:chOff x="-867551" y="3149140"/>
                  <a:chExt cx="1926665" cy="2559006"/>
                </a:xfrm>
              </p:grpSpPr>
              <p:sp>
                <p:nvSpPr>
                  <p:cNvPr id="1048652" name="任意多边形: 形状 564"/>
                  <p:cNvSpPr/>
                  <p:nvPr/>
                </p:nvSpPr>
                <p:spPr>
                  <a:xfrm>
                    <a:off x="-867551" y="3149140"/>
                    <a:ext cx="1926665" cy="2559006"/>
                  </a:xfrm>
                  <a:custGeom>
                    <a:avLst/>
                    <a:gdLst>
                      <a:gd name="connsiteX0" fmla="*/ 1228212 w 1926665"/>
                      <a:gd name="connsiteY0" fmla="*/ 2559007 h 2559006"/>
                      <a:gd name="connsiteX1" fmla="*/ 1138392 w 1926665"/>
                      <a:gd name="connsiteY1" fmla="*/ 2283720 h 2559006"/>
                      <a:gd name="connsiteX2" fmla="*/ 978328 w 1926665"/>
                      <a:gd name="connsiteY2" fmla="*/ 2335965 h 2559006"/>
                      <a:gd name="connsiteX3" fmla="*/ 933661 w 1926665"/>
                      <a:gd name="connsiteY3" fmla="*/ 2199101 h 2559006"/>
                      <a:gd name="connsiteX4" fmla="*/ 819725 w 1926665"/>
                      <a:gd name="connsiteY4" fmla="*/ 2236268 h 2559006"/>
                      <a:gd name="connsiteX5" fmla="*/ 411666 w 1926665"/>
                      <a:gd name="connsiteY5" fmla="*/ 2043673 h 2559006"/>
                      <a:gd name="connsiteX6" fmla="*/ 13152 w 1926665"/>
                      <a:gd name="connsiteY6" fmla="*/ 822768 h 2559006"/>
                      <a:gd name="connsiteX7" fmla="*/ 183735 w 1926665"/>
                      <a:gd name="connsiteY7" fmla="*/ 444863 h 2559006"/>
                      <a:gd name="connsiteX8" fmla="*/ 341403 w 1926665"/>
                      <a:gd name="connsiteY8" fmla="*/ 184713 h 2559006"/>
                      <a:gd name="connsiteX9" fmla="*/ 870878 w 1926665"/>
                      <a:gd name="connsiteY9" fmla="*/ 11909 h 2559006"/>
                      <a:gd name="connsiteX10" fmla="*/ 1151658 w 1926665"/>
                      <a:gd name="connsiteY10" fmla="*/ 128904 h 2559006"/>
                      <a:gd name="connsiteX11" fmla="*/ 1512323 w 1926665"/>
                      <a:gd name="connsiteY11" fmla="*/ 333440 h 2559006"/>
                      <a:gd name="connsiteX12" fmla="*/ 1910817 w 1926665"/>
                      <a:gd name="connsiteY12" fmla="*/ 1554325 h 2559006"/>
                      <a:gd name="connsiteX13" fmla="*/ 1694964 w 1926665"/>
                      <a:gd name="connsiteY13" fmla="*/ 1950541 h 2559006"/>
                      <a:gd name="connsiteX14" fmla="*/ 1581027 w 1926665"/>
                      <a:gd name="connsiteY14" fmla="*/ 1987727 h 2559006"/>
                      <a:gd name="connsiteX15" fmla="*/ 1625713 w 1926665"/>
                      <a:gd name="connsiteY15" fmla="*/ 2124630 h 2559006"/>
                      <a:gd name="connsiteX16" fmla="*/ 1465650 w 1926665"/>
                      <a:gd name="connsiteY16" fmla="*/ 2176914 h 2559006"/>
                      <a:gd name="connsiteX17" fmla="*/ 1555509 w 1926665"/>
                      <a:gd name="connsiteY17" fmla="*/ 2452161 h 2559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926665" h="2559006">
                        <a:moveTo>
                          <a:pt x="1228212" y="2559007"/>
                        </a:moveTo>
                        <a:lnTo>
                          <a:pt x="1138392" y="2283720"/>
                        </a:lnTo>
                        <a:lnTo>
                          <a:pt x="978328" y="2335965"/>
                        </a:lnTo>
                        <a:lnTo>
                          <a:pt x="933661" y="2199101"/>
                        </a:lnTo>
                        <a:lnTo>
                          <a:pt x="819725" y="2236268"/>
                        </a:lnTo>
                        <a:cubicBezTo>
                          <a:pt x="647720" y="2292428"/>
                          <a:pt x="464650" y="2206016"/>
                          <a:pt x="411666" y="2043673"/>
                        </a:cubicBezTo>
                        <a:lnTo>
                          <a:pt x="13152" y="822768"/>
                        </a:lnTo>
                        <a:cubicBezTo>
                          <a:pt x="-35002" y="675268"/>
                          <a:pt x="40540" y="515087"/>
                          <a:pt x="183735" y="444863"/>
                        </a:cubicBezTo>
                        <a:cubicBezTo>
                          <a:pt x="161469" y="334862"/>
                          <a:pt x="228129" y="221666"/>
                          <a:pt x="341403" y="184713"/>
                        </a:cubicBezTo>
                        <a:lnTo>
                          <a:pt x="870878" y="11909"/>
                        </a:lnTo>
                        <a:cubicBezTo>
                          <a:pt x="984133" y="-25102"/>
                          <a:pt x="1104634" y="26986"/>
                          <a:pt x="1151658" y="128904"/>
                        </a:cubicBezTo>
                        <a:cubicBezTo>
                          <a:pt x="1308702" y="101126"/>
                          <a:pt x="1464169" y="185960"/>
                          <a:pt x="1512323" y="333440"/>
                        </a:cubicBezTo>
                        <a:lnTo>
                          <a:pt x="1910817" y="1554325"/>
                        </a:lnTo>
                        <a:cubicBezTo>
                          <a:pt x="1963802" y="1716649"/>
                          <a:pt x="1866969" y="1894401"/>
                          <a:pt x="1694964" y="1950541"/>
                        </a:cubicBezTo>
                        <a:lnTo>
                          <a:pt x="1581027" y="1987727"/>
                        </a:lnTo>
                        <a:lnTo>
                          <a:pt x="1625713" y="2124630"/>
                        </a:lnTo>
                        <a:lnTo>
                          <a:pt x="1465650" y="2176914"/>
                        </a:lnTo>
                        <a:lnTo>
                          <a:pt x="1555509" y="245216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947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/>
                  </a:p>
                </p:txBody>
              </p:sp>
              <p:sp>
                <p:nvSpPr>
                  <p:cNvPr id="1048653" name="任意多边形: 形状 569"/>
                  <p:cNvSpPr/>
                  <p:nvPr/>
                </p:nvSpPr>
                <p:spPr>
                  <a:xfrm>
                    <a:off x="-601734" y="3234086"/>
                    <a:ext cx="1067615" cy="1203775"/>
                  </a:xfrm>
                  <a:custGeom>
                    <a:avLst/>
                    <a:gdLst>
                      <a:gd name="connsiteX0" fmla="*/ 1059754 w 1067615"/>
                      <a:gd name="connsiteY0" fmla="*/ 845974 h 1203775"/>
                      <a:gd name="connsiteX1" fmla="*/ 962902 w 1067615"/>
                      <a:gd name="connsiteY1" fmla="*/ 1023238 h 1203775"/>
                      <a:gd name="connsiteX2" fmla="*/ 433426 w 1067615"/>
                      <a:gd name="connsiteY2" fmla="*/ 1196061 h 1203775"/>
                      <a:gd name="connsiteX3" fmla="*/ 250610 w 1067615"/>
                      <a:gd name="connsiteY3" fmla="*/ 1109981 h 1203775"/>
                      <a:gd name="connsiteX4" fmla="*/ 5166 w 1067615"/>
                      <a:gd name="connsiteY4" fmla="*/ 357814 h 1203775"/>
                      <a:gd name="connsiteX5" fmla="*/ 102039 w 1067615"/>
                      <a:gd name="connsiteY5" fmla="*/ 180550 h 1203775"/>
                      <a:gd name="connsiteX6" fmla="*/ 631495 w 1067615"/>
                      <a:gd name="connsiteY6" fmla="*/ 7726 h 1203775"/>
                      <a:gd name="connsiteX7" fmla="*/ 814331 w 1067615"/>
                      <a:gd name="connsiteY7" fmla="*/ 93748 h 1203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67615" h="1203775">
                        <a:moveTo>
                          <a:pt x="1059754" y="845974"/>
                        </a:moveTo>
                        <a:cubicBezTo>
                          <a:pt x="1083500" y="918652"/>
                          <a:pt x="1040275" y="998090"/>
                          <a:pt x="962902" y="1023238"/>
                        </a:cubicBezTo>
                        <a:lnTo>
                          <a:pt x="433426" y="1196061"/>
                        </a:lnTo>
                        <a:cubicBezTo>
                          <a:pt x="356150" y="1221268"/>
                          <a:pt x="274297" y="1182660"/>
                          <a:pt x="250610" y="1109981"/>
                        </a:cubicBezTo>
                        <a:lnTo>
                          <a:pt x="5166" y="357814"/>
                        </a:lnTo>
                        <a:cubicBezTo>
                          <a:pt x="-18599" y="285058"/>
                          <a:pt x="24646" y="205717"/>
                          <a:pt x="102039" y="180550"/>
                        </a:cubicBezTo>
                        <a:lnTo>
                          <a:pt x="631495" y="7726"/>
                        </a:lnTo>
                        <a:cubicBezTo>
                          <a:pt x="708771" y="-17480"/>
                          <a:pt x="790565" y="21012"/>
                          <a:pt x="814331" y="9374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47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/>
                  </a:p>
                </p:txBody>
              </p:sp>
              <p:sp>
                <p:nvSpPr>
                  <p:cNvPr id="1048654" name="任意多边形: 形状 572"/>
                  <p:cNvSpPr/>
                  <p:nvPr/>
                </p:nvSpPr>
                <p:spPr>
                  <a:xfrm>
                    <a:off x="-805390" y="3334966"/>
                    <a:ext cx="1802322" cy="2005392"/>
                  </a:xfrm>
                  <a:custGeom>
                    <a:avLst/>
                    <a:gdLst>
                      <a:gd name="connsiteX0" fmla="*/ 1613518 w 1802322"/>
                      <a:gd name="connsiteY0" fmla="*/ 1705653 h 2005392"/>
                      <a:gd name="connsiteX1" fmla="*/ 738279 w 1802322"/>
                      <a:gd name="connsiteY1" fmla="*/ 1991322 h 2005392"/>
                      <a:gd name="connsiteX2" fmla="*/ 408586 w 1802322"/>
                      <a:gd name="connsiteY2" fmla="*/ 1838562 h 2005392"/>
                      <a:gd name="connsiteX3" fmla="*/ 10091 w 1802322"/>
                      <a:gd name="connsiteY3" fmla="*/ 617677 h 2005392"/>
                      <a:gd name="connsiteX4" fmla="*/ 186148 w 1802322"/>
                      <a:gd name="connsiteY4" fmla="*/ 299750 h 2005392"/>
                      <a:gd name="connsiteX5" fmla="*/ 1061368 w 1802322"/>
                      <a:gd name="connsiteY5" fmla="*/ 14062 h 2005392"/>
                      <a:gd name="connsiteX6" fmla="*/ 1391041 w 1802322"/>
                      <a:gd name="connsiteY6" fmla="*/ 166918 h 2005392"/>
                      <a:gd name="connsiteX7" fmla="*/ 1789535 w 1802322"/>
                      <a:gd name="connsiteY7" fmla="*/ 1387804 h 2005392"/>
                      <a:gd name="connsiteX8" fmla="*/ 1613518 w 1802322"/>
                      <a:gd name="connsiteY8" fmla="*/ 1705653 h 2005392"/>
                      <a:gd name="connsiteX9" fmla="*/ 200310 w 1802322"/>
                      <a:gd name="connsiteY9" fmla="*/ 343131 h 2005392"/>
                      <a:gd name="connsiteX10" fmla="*/ 53551 w 1802322"/>
                      <a:gd name="connsiteY10" fmla="*/ 603515 h 2005392"/>
                      <a:gd name="connsiteX11" fmla="*/ 451948 w 1802322"/>
                      <a:gd name="connsiteY11" fmla="*/ 1824479 h 2005392"/>
                      <a:gd name="connsiteX12" fmla="*/ 724137 w 1802322"/>
                      <a:gd name="connsiteY12" fmla="*/ 1948057 h 2005392"/>
                      <a:gd name="connsiteX13" fmla="*/ 1599356 w 1802322"/>
                      <a:gd name="connsiteY13" fmla="*/ 1662369 h 2005392"/>
                      <a:gd name="connsiteX14" fmla="*/ 1746213 w 1802322"/>
                      <a:gd name="connsiteY14" fmla="*/ 1402044 h 2005392"/>
                      <a:gd name="connsiteX15" fmla="*/ 1347699 w 1802322"/>
                      <a:gd name="connsiteY15" fmla="*/ 181080 h 2005392"/>
                      <a:gd name="connsiteX16" fmla="*/ 1075530 w 1802322"/>
                      <a:gd name="connsiteY16" fmla="*/ 57462 h 2005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802322" h="2005392">
                        <a:moveTo>
                          <a:pt x="1613518" y="1705653"/>
                        </a:moveTo>
                        <a:lnTo>
                          <a:pt x="738279" y="1991322"/>
                        </a:lnTo>
                        <a:cubicBezTo>
                          <a:pt x="598844" y="2036826"/>
                          <a:pt x="450935" y="1968297"/>
                          <a:pt x="408586" y="1838562"/>
                        </a:cubicBezTo>
                        <a:lnTo>
                          <a:pt x="10091" y="617677"/>
                        </a:lnTo>
                        <a:cubicBezTo>
                          <a:pt x="-32277" y="487865"/>
                          <a:pt x="46694" y="345293"/>
                          <a:pt x="186148" y="299750"/>
                        </a:cubicBezTo>
                        <a:lnTo>
                          <a:pt x="1061368" y="14062"/>
                        </a:lnTo>
                        <a:cubicBezTo>
                          <a:pt x="1200803" y="-31423"/>
                          <a:pt x="1348673" y="37087"/>
                          <a:pt x="1391041" y="166918"/>
                        </a:cubicBezTo>
                        <a:lnTo>
                          <a:pt x="1789535" y="1387804"/>
                        </a:lnTo>
                        <a:cubicBezTo>
                          <a:pt x="1831884" y="1517519"/>
                          <a:pt x="1752933" y="1660149"/>
                          <a:pt x="1613518" y="1705653"/>
                        </a:cubicBezTo>
                        <a:close/>
                        <a:moveTo>
                          <a:pt x="200310" y="343131"/>
                        </a:moveTo>
                        <a:cubicBezTo>
                          <a:pt x="84718" y="380844"/>
                          <a:pt x="18896" y="497624"/>
                          <a:pt x="53551" y="603515"/>
                        </a:cubicBezTo>
                        <a:lnTo>
                          <a:pt x="451948" y="1824479"/>
                        </a:lnTo>
                        <a:cubicBezTo>
                          <a:pt x="486485" y="1930331"/>
                          <a:pt x="608622" y="1985751"/>
                          <a:pt x="724137" y="1948057"/>
                        </a:cubicBezTo>
                        <a:lnTo>
                          <a:pt x="1599356" y="1662369"/>
                        </a:lnTo>
                        <a:cubicBezTo>
                          <a:pt x="1714870" y="1624676"/>
                          <a:pt x="1780750" y="1507857"/>
                          <a:pt x="1746213" y="1402044"/>
                        </a:cubicBezTo>
                        <a:lnTo>
                          <a:pt x="1347699" y="181080"/>
                        </a:lnTo>
                        <a:cubicBezTo>
                          <a:pt x="1313142" y="75189"/>
                          <a:pt x="1191044" y="19730"/>
                          <a:pt x="1075530" y="57462"/>
                        </a:cubicBezTo>
                        <a:close/>
                      </a:path>
                    </a:pathLst>
                  </a:custGeom>
                  <a:solidFill>
                    <a:srgbClr val="939598"/>
                  </a:solidFill>
                  <a:ln w="1947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/>
                  </a:p>
                </p:txBody>
              </p:sp>
              <p:sp>
                <p:nvSpPr>
                  <p:cNvPr id="1048655" name="任意多边形: 形状 570"/>
                  <p:cNvSpPr/>
                  <p:nvPr/>
                </p:nvSpPr>
                <p:spPr>
                  <a:xfrm>
                    <a:off x="-624560" y="3211407"/>
                    <a:ext cx="1113165" cy="1249177"/>
                  </a:xfrm>
                  <a:custGeom>
                    <a:avLst/>
                    <a:gdLst>
                      <a:gd name="connsiteX0" fmla="*/ 992799 w 1113165"/>
                      <a:gd name="connsiteY0" fmla="*/ 1067559 h 1249177"/>
                      <a:gd name="connsiteX1" fmla="*/ 463343 w 1113165"/>
                      <a:gd name="connsiteY1" fmla="*/ 1240343 h 1249177"/>
                      <a:gd name="connsiteX2" fmla="*/ 251775 w 1113165"/>
                      <a:gd name="connsiteY2" fmla="*/ 1139750 h 1249177"/>
                      <a:gd name="connsiteX3" fmla="*/ 6254 w 1113165"/>
                      <a:gd name="connsiteY3" fmla="*/ 387720 h 1249177"/>
                      <a:gd name="connsiteX4" fmla="*/ 117716 w 1113165"/>
                      <a:gd name="connsiteY4" fmla="*/ 181625 h 1249177"/>
                      <a:gd name="connsiteX5" fmla="*/ 647172 w 1113165"/>
                      <a:gd name="connsiteY5" fmla="*/ 8821 h 1249177"/>
                      <a:gd name="connsiteX6" fmla="*/ 858740 w 1113165"/>
                      <a:gd name="connsiteY6" fmla="*/ 109434 h 1249177"/>
                      <a:gd name="connsiteX7" fmla="*/ 1104183 w 1113165"/>
                      <a:gd name="connsiteY7" fmla="*/ 861620 h 1249177"/>
                      <a:gd name="connsiteX8" fmla="*/ 992799 w 1113165"/>
                      <a:gd name="connsiteY8" fmla="*/ 1067559 h 1249177"/>
                      <a:gd name="connsiteX9" fmla="*/ 131800 w 1113165"/>
                      <a:gd name="connsiteY9" fmla="*/ 224889 h 1249177"/>
                      <a:gd name="connsiteX10" fmla="*/ 49537 w 1113165"/>
                      <a:gd name="connsiteY10" fmla="*/ 373480 h 1249177"/>
                      <a:gd name="connsiteX11" fmla="*/ 294980 w 1113165"/>
                      <a:gd name="connsiteY11" fmla="*/ 1125686 h 1249177"/>
                      <a:gd name="connsiteX12" fmla="*/ 449064 w 1113165"/>
                      <a:gd name="connsiteY12" fmla="*/ 1197118 h 1249177"/>
                      <a:gd name="connsiteX13" fmla="*/ 978520 w 1113165"/>
                      <a:gd name="connsiteY13" fmla="*/ 1024333 h 1249177"/>
                      <a:gd name="connsiteX14" fmla="*/ 1060783 w 1113165"/>
                      <a:gd name="connsiteY14" fmla="*/ 875743 h 1249177"/>
                      <a:gd name="connsiteX15" fmla="*/ 815340 w 1113165"/>
                      <a:gd name="connsiteY15" fmla="*/ 123517 h 1249177"/>
                      <a:gd name="connsiteX16" fmla="*/ 661256 w 1113165"/>
                      <a:gd name="connsiteY16" fmla="*/ 52066 h 1249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113165" h="1249177">
                        <a:moveTo>
                          <a:pt x="992799" y="1067559"/>
                        </a:moveTo>
                        <a:lnTo>
                          <a:pt x="463343" y="1240343"/>
                        </a:lnTo>
                        <a:cubicBezTo>
                          <a:pt x="374243" y="1269445"/>
                          <a:pt x="279358" y="1224272"/>
                          <a:pt x="251775" y="1139750"/>
                        </a:cubicBezTo>
                        <a:lnTo>
                          <a:pt x="6254" y="387720"/>
                        </a:lnTo>
                        <a:cubicBezTo>
                          <a:pt x="-21369" y="303120"/>
                          <a:pt x="28636" y="210689"/>
                          <a:pt x="117716" y="181625"/>
                        </a:cubicBezTo>
                        <a:lnTo>
                          <a:pt x="647172" y="8821"/>
                        </a:lnTo>
                        <a:cubicBezTo>
                          <a:pt x="736233" y="-20242"/>
                          <a:pt x="831138" y="24873"/>
                          <a:pt x="858740" y="109434"/>
                        </a:cubicBezTo>
                        <a:lnTo>
                          <a:pt x="1104183" y="861620"/>
                        </a:lnTo>
                        <a:cubicBezTo>
                          <a:pt x="1131864" y="946142"/>
                          <a:pt x="1081860" y="1038534"/>
                          <a:pt x="992799" y="1067559"/>
                        </a:cubicBezTo>
                        <a:close/>
                        <a:moveTo>
                          <a:pt x="131800" y="224889"/>
                        </a:moveTo>
                        <a:cubicBezTo>
                          <a:pt x="66621" y="246161"/>
                          <a:pt x="29726" y="312743"/>
                          <a:pt x="49537" y="373480"/>
                        </a:cubicBezTo>
                        <a:lnTo>
                          <a:pt x="294980" y="1125686"/>
                        </a:lnTo>
                        <a:cubicBezTo>
                          <a:pt x="314752" y="1186306"/>
                          <a:pt x="383885" y="1218428"/>
                          <a:pt x="449064" y="1197118"/>
                        </a:cubicBezTo>
                        <a:lnTo>
                          <a:pt x="978520" y="1024333"/>
                        </a:lnTo>
                        <a:cubicBezTo>
                          <a:pt x="1043660" y="1003062"/>
                          <a:pt x="1080593" y="936344"/>
                          <a:pt x="1060783" y="875743"/>
                        </a:cubicBezTo>
                        <a:lnTo>
                          <a:pt x="815340" y="123517"/>
                        </a:lnTo>
                        <a:cubicBezTo>
                          <a:pt x="795509" y="62780"/>
                          <a:pt x="726396" y="30833"/>
                          <a:pt x="661256" y="52066"/>
                        </a:cubicBezTo>
                        <a:close/>
                      </a:path>
                    </a:pathLst>
                  </a:custGeom>
                  <a:solidFill>
                    <a:srgbClr val="939598"/>
                  </a:solidFill>
                  <a:ln w="1947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/>
                  </a:p>
                </p:txBody>
              </p:sp>
              <p:sp>
                <p:nvSpPr>
                  <p:cNvPr id="1048656" name="任意多边形: 形状 574"/>
                  <p:cNvSpPr/>
                  <p:nvPr/>
                </p:nvSpPr>
                <p:spPr>
                  <a:xfrm>
                    <a:off x="-253847" y="3372377"/>
                    <a:ext cx="102532" cy="102559"/>
                  </a:xfrm>
                  <a:custGeom>
                    <a:avLst/>
                    <a:gdLst>
                      <a:gd name="connsiteX0" fmla="*/ 98650 w 102532"/>
                      <a:gd name="connsiteY0" fmla="*/ 35441 h 102559"/>
                      <a:gd name="connsiteX1" fmla="*/ 65768 w 102532"/>
                      <a:gd name="connsiteY1" fmla="*/ 100031 h 102559"/>
                      <a:gd name="connsiteX2" fmla="*/ 1173 w 102532"/>
                      <a:gd name="connsiteY2" fmla="*/ 67150 h 102559"/>
                      <a:gd name="connsiteX3" fmla="*/ 34055 w 102532"/>
                      <a:gd name="connsiteY3" fmla="*/ 2559 h 102559"/>
                      <a:gd name="connsiteX4" fmla="*/ 98572 w 102532"/>
                      <a:gd name="connsiteY4" fmla="*/ 35215 h 102559"/>
                      <a:gd name="connsiteX5" fmla="*/ 98650 w 102532"/>
                      <a:gd name="connsiteY5" fmla="*/ 35441 h 102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532" h="102559">
                        <a:moveTo>
                          <a:pt x="98650" y="35441"/>
                        </a:moveTo>
                        <a:cubicBezTo>
                          <a:pt x="107415" y="62358"/>
                          <a:pt x="92689" y="91275"/>
                          <a:pt x="65768" y="100031"/>
                        </a:cubicBezTo>
                        <a:cubicBezTo>
                          <a:pt x="38847" y="108788"/>
                          <a:pt x="9939" y="94067"/>
                          <a:pt x="1173" y="67150"/>
                        </a:cubicBezTo>
                        <a:cubicBezTo>
                          <a:pt x="-7573" y="40235"/>
                          <a:pt x="7134" y="11317"/>
                          <a:pt x="34055" y="2559"/>
                        </a:cubicBezTo>
                        <a:cubicBezTo>
                          <a:pt x="60898" y="-6240"/>
                          <a:pt x="89786" y="8380"/>
                          <a:pt x="98572" y="35215"/>
                        </a:cubicBezTo>
                        <a:cubicBezTo>
                          <a:pt x="98611" y="35291"/>
                          <a:pt x="98630" y="35365"/>
                          <a:pt x="98650" y="35441"/>
                        </a:cubicBezTo>
                        <a:close/>
                      </a:path>
                    </a:pathLst>
                  </a:custGeom>
                  <a:solidFill>
                    <a:srgbClr val="939598"/>
                  </a:solidFill>
                  <a:ln w="1947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/>
                  </a:p>
                </p:txBody>
              </p:sp>
            </p:grpSp>
            <p:sp>
              <p:nvSpPr>
                <p:cNvPr id="1048657" name="任意多边形: 形状 571"/>
                <p:cNvSpPr/>
                <p:nvPr/>
              </p:nvSpPr>
              <p:spPr>
                <a:xfrm>
                  <a:off x="-782619" y="3357753"/>
                  <a:ext cx="1756817" cy="1959847"/>
                </a:xfrm>
                <a:custGeom>
                  <a:avLst/>
                  <a:gdLst>
                    <a:gd name="connsiteX0" fmla="*/ 1745123 w 1756817"/>
                    <a:gd name="connsiteY0" fmla="*/ 1372088 h 1959847"/>
                    <a:gd name="connsiteX1" fmla="*/ 1583656 w 1756817"/>
                    <a:gd name="connsiteY1" fmla="*/ 1661165 h 1959847"/>
                    <a:gd name="connsiteX2" fmla="*/ 708417 w 1756817"/>
                    <a:gd name="connsiteY2" fmla="*/ 1946854 h 1959847"/>
                    <a:gd name="connsiteX3" fmla="*/ 407515 w 1756817"/>
                    <a:gd name="connsiteY3" fmla="*/ 1808665 h 1959847"/>
                    <a:gd name="connsiteX4" fmla="*/ 9001 w 1756817"/>
                    <a:gd name="connsiteY4" fmla="*/ 587799 h 1959847"/>
                    <a:gd name="connsiteX5" fmla="*/ 170468 w 1756817"/>
                    <a:gd name="connsiteY5" fmla="*/ 298683 h 1959847"/>
                    <a:gd name="connsiteX6" fmla="*/ 1045668 w 1756817"/>
                    <a:gd name="connsiteY6" fmla="*/ 13014 h 1959847"/>
                    <a:gd name="connsiteX7" fmla="*/ 1346608 w 1756817"/>
                    <a:gd name="connsiteY7" fmla="*/ 151202 h 1959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56817" h="1959847">
                      <a:moveTo>
                        <a:pt x="1745123" y="1372088"/>
                      </a:moveTo>
                      <a:cubicBezTo>
                        <a:pt x="1783614" y="1490076"/>
                        <a:pt x="1711345" y="1619479"/>
                        <a:pt x="1583656" y="1661165"/>
                      </a:cubicBezTo>
                      <a:lnTo>
                        <a:pt x="708417" y="1946854"/>
                      </a:lnTo>
                      <a:cubicBezTo>
                        <a:pt x="580709" y="1988521"/>
                        <a:pt x="446027" y="1926673"/>
                        <a:pt x="407515" y="1808665"/>
                      </a:cubicBezTo>
                      <a:lnTo>
                        <a:pt x="9001" y="587799"/>
                      </a:lnTo>
                      <a:cubicBezTo>
                        <a:pt x="-29510" y="469772"/>
                        <a:pt x="42759" y="340408"/>
                        <a:pt x="170468" y="298683"/>
                      </a:cubicBezTo>
                      <a:lnTo>
                        <a:pt x="1045668" y="13014"/>
                      </a:lnTo>
                      <a:cubicBezTo>
                        <a:pt x="1173376" y="-28692"/>
                        <a:pt x="1308078" y="33156"/>
                        <a:pt x="1346608" y="1512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47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048658" name="任意多边形: 形状 573"/>
              <p:cNvSpPr/>
              <p:nvPr/>
            </p:nvSpPr>
            <p:spPr>
              <a:xfrm>
                <a:off x="-612845" y="4088961"/>
                <a:ext cx="1587043" cy="1228638"/>
              </a:xfrm>
              <a:custGeom>
                <a:avLst/>
                <a:gdLst>
                  <a:gd name="connsiteX0" fmla="*/ 538643 w 1587043"/>
                  <a:gd name="connsiteY0" fmla="*/ 1215646 h 1228638"/>
                  <a:gd name="connsiteX1" fmla="*/ 1413882 w 1587043"/>
                  <a:gd name="connsiteY1" fmla="*/ 929957 h 1228638"/>
                  <a:gd name="connsiteX2" fmla="*/ 1575349 w 1587043"/>
                  <a:gd name="connsiteY2" fmla="*/ 640880 h 1228638"/>
                  <a:gd name="connsiteX3" fmla="*/ 1366138 w 1587043"/>
                  <a:gd name="connsiteY3" fmla="*/ 0 h 1228638"/>
                  <a:gd name="connsiteX4" fmla="*/ 697344 w 1587043"/>
                  <a:gd name="connsiteY4" fmla="*/ 218308 h 1228638"/>
                  <a:gd name="connsiteX5" fmla="*/ -1351 w 1587043"/>
                  <a:gd name="connsiteY5" fmla="*/ 344926 h 1228638"/>
                  <a:gd name="connsiteX6" fmla="*/ 237742 w 1587043"/>
                  <a:gd name="connsiteY6" fmla="*/ 1077360 h 1228638"/>
                  <a:gd name="connsiteX7" fmla="*/ 538643 w 1587043"/>
                  <a:gd name="connsiteY7" fmla="*/ 1215646 h 122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87043" h="1228638">
                    <a:moveTo>
                      <a:pt x="538643" y="1215646"/>
                    </a:moveTo>
                    <a:lnTo>
                      <a:pt x="1413882" y="929957"/>
                    </a:lnTo>
                    <a:cubicBezTo>
                      <a:pt x="1541571" y="888271"/>
                      <a:pt x="1613841" y="758868"/>
                      <a:pt x="1575349" y="640880"/>
                    </a:cubicBezTo>
                    <a:lnTo>
                      <a:pt x="1366138" y="0"/>
                    </a:lnTo>
                    <a:cubicBezTo>
                      <a:pt x="1379384" y="40654"/>
                      <a:pt x="1136278" y="210107"/>
                      <a:pt x="697344" y="218308"/>
                    </a:cubicBezTo>
                    <a:cubicBezTo>
                      <a:pt x="258410" y="226509"/>
                      <a:pt x="-1351" y="344926"/>
                      <a:pt x="-1351" y="344926"/>
                    </a:cubicBezTo>
                    <a:lnTo>
                      <a:pt x="237742" y="1077360"/>
                    </a:lnTo>
                    <a:cubicBezTo>
                      <a:pt x="276253" y="1195465"/>
                      <a:pt x="410935" y="1257313"/>
                      <a:pt x="538643" y="1215646"/>
                    </a:cubicBezTo>
                    <a:close/>
                  </a:path>
                </a:pathLst>
              </a:custGeom>
              <a:solidFill>
                <a:srgbClr val="F52829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59" name="任意多边形: 形状 575"/>
              <p:cNvSpPr/>
              <p:nvPr/>
            </p:nvSpPr>
            <p:spPr>
              <a:xfrm>
                <a:off x="-696939" y="3764450"/>
                <a:ext cx="307544" cy="158603"/>
              </a:xfrm>
              <a:custGeom>
                <a:avLst/>
                <a:gdLst>
                  <a:gd name="connsiteX0" fmla="*/ 307544 w 307544"/>
                  <a:gd name="connsiteY0" fmla="*/ 65179 h 158603"/>
                  <a:gd name="connsiteX1" fmla="*/ 21272 w 307544"/>
                  <a:gd name="connsiteY1" fmla="*/ 158603 h 158603"/>
                  <a:gd name="connsiteX2" fmla="*/ 0 w 307544"/>
                  <a:gd name="connsiteY2" fmla="*/ 93463 h 158603"/>
                  <a:gd name="connsiteX3" fmla="*/ 286273 w 307544"/>
                  <a:gd name="connsiteY3" fmla="*/ 0 h 158603"/>
                  <a:gd name="connsiteX4" fmla="*/ 307544 w 307544"/>
                  <a:gd name="connsiteY4" fmla="*/ 65179 h 158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544" h="158603">
                    <a:moveTo>
                      <a:pt x="307544" y="65179"/>
                    </a:moveTo>
                    <a:lnTo>
                      <a:pt x="21272" y="158603"/>
                    </a:lnTo>
                    <a:lnTo>
                      <a:pt x="0" y="93463"/>
                    </a:lnTo>
                    <a:lnTo>
                      <a:pt x="286273" y="0"/>
                    </a:lnTo>
                    <a:lnTo>
                      <a:pt x="307544" y="65179"/>
                    </a:lnTo>
                    <a:close/>
                  </a:path>
                </a:pathLst>
              </a:custGeom>
              <a:solidFill>
                <a:srgbClr val="EAE9EC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60" name="任意多边形: 形状 576"/>
              <p:cNvSpPr/>
              <p:nvPr/>
            </p:nvSpPr>
            <p:spPr>
              <a:xfrm>
                <a:off x="-639474" y="3940566"/>
                <a:ext cx="307583" cy="158661"/>
              </a:xfrm>
              <a:custGeom>
                <a:avLst/>
                <a:gdLst>
                  <a:gd name="connsiteX0" fmla="*/ 307583 w 307583"/>
                  <a:gd name="connsiteY0" fmla="*/ 65198 h 158661"/>
                  <a:gd name="connsiteX1" fmla="*/ 21311 w 307583"/>
                  <a:gd name="connsiteY1" fmla="*/ 158662 h 158661"/>
                  <a:gd name="connsiteX2" fmla="*/ 0 w 307583"/>
                  <a:gd name="connsiteY2" fmla="*/ 93444 h 158661"/>
                  <a:gd name="connsiteX3" fmla="*/ 286273 w 307583"/>
                  <a:gd name="connsiteY3" fmla="*/ 0 h 158661"/>
                  <a:gd name="connsiteX4" fmla="*/ 307583 w 307583"/>
                  <a:gd name="connsiteY4" fmla="*/ 65198 h 158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583" h="158661">
                    <a:moveTo>
                      <a:pt x="307583" y="65198"/>
                    </a:moveTo>
                    <a:lnTo>
                      <a:pt x="21311" y="158662"/>
                    </a:lnTo>
                    <a:lnTo>
                      <a:pt x="0" y="93444"/>
                    </a:lnTo>
                    <a:lnTo>
                      <a:pt x="286273" y="0"/>
                    </a:lnTo>
                    <a:lnTo>
                      <a:pt x="307583" y="65198"/>
                    </a:lnTo>
                    <a:close/>
                  </a:path>
                </a:pathLst>
              </a:custGeom>
              <a:solidFill>
                <a:srgbClr val="EAE9EC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61" name="任意多边形: 形状 577"/>
              <p:cNvSpPr/>
              <p:nvPr/>
            </p:nvSpPr>
            <p:spPr>
              <a:xfrm>
                <a:off x="-581950" y="4116739"/>
                <a:ext cx="307544" cy="158642"/>
              </a:xfrm>
              <a:custGeom>
                <a:avLst/>
                <a:gdLst>
                  <a:gd name="connsiteX0" fmla="*/ 307544 w 307544"/>
                  <a:gd name="connsiteY0" fmla="*/ 65179 h 158642"/>
                  <a:gd name="connsiteX1" fmla="*/ 21272 w 307544"/>
                  <a:gd name="connsiteY1" fmla="*/ 158642 h 158642"/>
                  <a:gd name="connsiteX2" fmla="*/ 0 w 307544"/>
                  <a:gd name="connsiteY2" fmla="*/ 93463 h 158642"/>
                  <a:gd name="connsiteX3" fmla="*/ 286273 w 307544"/>
                  <a:gd name="connsiteY3" fmla="*/ 0 h 158642"/>
                  <a:gd name="connsiteX4" fmla="*/ 307544 w 307544"/>
                  <a:gd name="connsiteY4" fmla="*/ 65179 h 15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544" h="158642">
                    <a:moveTo>
                      <a:pt x="307544" y="65179"/>
                    </a:moveTo>
                    <a:lnTo>
                      <a:pt x="21272" y="158642"/>
                    </a:lnTo>
                    <a:lnTo>
                      <a:pt x="0" y="93463"/>
                    </a:lnTo>
                    <a:lnTo>
                      <a:pt x="286273" y="0"/>
                    </a:lnTo>
                    <a:lnTo>
                      <a:pt x="307544" y="65179"/>
                    </a:lnTo>
                    <a:close/>
                  </a:path>
                </a:pathLst>
              </a:custGeom>
              <a:solidFill>
                <a:srgbClr val="EAE9EC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62" name="任意多边形: 形状 578"/>
              <p:cNvSpPr/>
              <p:nvPr/>
            </p:nvSpPr>
            <p:spPr>
              <a:xfrm rot="20515199">
                <a:off x="-521267" y="4338027"/>
                <a:ext cx="301154" cy="68529"/>
              </a:xfrm>
              <a:custGeom>
                <a:avLst/>
                <a:gdLst>
                  <a:gd name="connsiteX0" fmla="*/ -1351 w 301154"/>
                  <a:gd name="connsiteY0" fmla="*/ 0 h 68529"/>
                  <a:gd name="connsiteX1" fmla="*/ 299804 w 301154"/>
                  <a:gd name="connsiteY1" fmla="*/ 0 h 68529"/>
                  <a:gd name="connsiteX2" fmla="*/ 299804 w 301154"/>
                  <a:gd name="connsiteY2" fmla="*/ 68529 h 68529"/>
                  <a:gd name="connsiteX3" fmla="*/ -1351 w 301154"/>
                  <a:gd name="connsiteY3" fmla="*/ 68529 h 68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154" h="68529">
                    <a:moveTo>
                      <a:pt x="-1351" y="0"/>
                    </a:moveTo>
                    <a:lnTo>
                      <a:pt x="299804" y="0"/>
                    </a:lnTo>
                    <a:lnTo>
                      <a:pt x="299804" y="68529"/>
                    </a:lnTo>
                    <a:lnTo>
                      <a:pt x="-1351" y="68529"/>
                    </a:lnTo>
                    <a:close/>
                  </a:path>
                </a:pathLst>
              </a:custGeom>
              <a:solidFill>
                <a:srgbClr val="EAE9EC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63" name="任意多边形: 形状 579"/>
              <p:cNvSpPr/>
              <p:nvPr/>
            </p:nvSpPr>
            <p:spPr>
              <a:xfrm>
                <a:off x="-466982" y="4468970"/>
                <a:ext cx="307544" cy="158622"/>
              </a:xfrm>
              <a:custGeom>
                <a:avLst/>
                <a:gdLst>
                  <a:gd name="connsiteX0" fmla="*/ 307544 w 307544"/>
                  <a:gd name="connsiteY0" fmla="*/ 65198 h 158622"/>
                  <a:gd name="connsiteX1" fmla="*/ 21272 w 307544"/>
                  <a:gd name="connsiteY1" fmla="*/ 158623 h 158622"/>
                  <a:gd name="connsiteX2" fmla="*/ 0 w 307544"/>
                  <a:gd name="connsiteY2" fmla="*/ 93483 h 158622"/>
                  <a:gd name="connsiteX3" fmla="*/ 286273 w 307544"/>
                  <a:gd name="connsiteY3" fmla="*/ 0 h 158622"/>
                  <a:gd name="connsiteX4" fmla="*/ 307544 w 307544"/>
                  <a:gd name="connsiteY4" fmla="*/ 65198 h 15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544" h="158622">
                    <a:moveTo>
                      <a:pt x="307544" y="65198"/>
                    </a:moveTo>
                    <a:lnTo>
                      <a:pt x="21272" y="158623"/>
                    </a:lnTo>
                    <a:lnTo>
                      <a:pt x="0" y="93483"/>
                    </a:lnTo>
                    <a:lnTo>
                      <a:pt x="286273" y="0"/>
                    </a:lnTo>
                    <a:lnTo>
                      <a:pt x="307544" y="65198"/>
                    </a:lnTo>
                    <a:close/>
                  </a:path>
                </a:pathLst>
              </a:custGeom>
              <a:solidFill>
                <a:srgbClr val="EAE9EC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64" name="任意多边形: 形状 580"/>
              <p:cNvSpPr/>
              <p:nvPr/>
            </p:nvSpPr>
            <p:spPr>
              <a:xfrm>
                <a:off x="-409478" y="4645144"/>
                <a:ext cx="307524" cy="158583"/>
              </a:xfrm>
              <a:custGeom>
                <a:avLst/>
                <a:gdLst>
                  <a:gd name="connsiteX0" fmla="*/ 307525 w 307524"/>
                  <a:gd name="connsiteY0" fmla="*/ 65140 h 158583"/>
                  <a:gd name="connsiteX1" fmla="*/ 21252 w 307524"/>
                  <a:gd name="connsiteY1" fmla="*/ 158584 h 158583"/>
                  <a:gd name="connsiteX2" fmla="*/ 0 w 307524"/>
                  <a:gd name="connsiteY2" fmla="*/ 93463 h 158583"/>
                  <a:gd name="connsiteX3" fmla="*/ 286273 w 307524"/>
                  <a:gd name="connsiteY3" fmla="*/ 0 h 158583"/>
                  <a:gd name="connsiteX4" fmla="*/ 307525 w 307524"/>
                  <a:gd name="connsiteY4" fmla="*/ 65140 h 158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524" h="158583">
                    <a:moveTo>
                      <a:pt x="307525" y="65140"/>
                    </a:moveTo>
                    <a:lnTo>
                      <a:pt x="21252" y="158584"/>
                    </a:lnTo>
                    <a:lnTo>
                      <a:pt x="0" y="93463"/>
                    </a:lnTo>
                    <a:lnTo>
                      <a:pt x="286273" y="0"/>
                    </a:lnTo>
                    <a:lnTo>
                      <a:pt x="307525" y="65140"/>
                    </a:lnTo>
                    <a:close/>
                  </a:path>
                </a:pathLst>
              </a:custGeom>
              <a:solidFill>
                <a:srgbClr val="EAE9EC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65" name="任意多边形: 形状 581"/>
              <p:cNvSpPr/>
              <p:nvPr/>
            </p:nvSpPr>
            <p:spPr>
              <a:xfrm rot="20515199">
                <a:off x="-348772" y="4866140"/>
                <a:ext cx="301135" cy="68509"/>
              </a:xfrm>
              <a:custGeom>
                <a:avLst/>
                <a:gdLst>
                  <a:gd name="connsiteX0" fmla="*/ -1351 w 301135"/>
                  <a:gd name="connsiteY0" fmla="*/ 0 h 68509"/>
                  <a:gd name="connsiteX1" fmla="*/ 299784 w 301135"/>
                  <a:gd name="connsiteY1" fmla="*/ 0 h 68509"/>
                  <a:gd name="connsiteX2" fmla="*/ 299784 w 301135"/>
                  <a:gd name="connsiteY2" fmla="*/ 68510 h 68509"/>
                  <a:gd name="connsiteX3" fmla="*/ -1351 w 301135"/>
                  <a:gd name="connsiteY3" fmla="*/ 68510 h 68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135" h="68509">
                    <a:moveTo>
                      <a:pt x="-1351" y="0"/>
                    </a:moveTo>
                    <a:lnTo>
                      <a:pt x="299784" y="0"/>
                    </a:lnTo>
                    <a:lnTo>
                      <a:pt x="299784" y="68510"/>
                    </a:lnTo>
                    <a:lnTo>
                      <a:pt x="-1351" y="68510"/>
                    </a:lnTo>
                    <a:close/>
                  </a:path>
                </a:pathLst>
              </a:custGeom>
              <a:solidFill>
                <a:srgbClr val="EAE9EC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66" name="任意多边形: 形状 582"/>
              <p:cNvSpPr/>
              <p:nvPr/>
            </p:nvSpPr>
            <p:spPr>
              <a:xfrm>
                <a:off x="-294490" y="4997433"/>
                <a:ext cx="307563" cy="158642"/>
              </a:xfrm>
              <a:custGeom>
                <a:avLst/>
                <a:gdLst>
                  <a:gd name="connsiteX0" fmla="*/ 307564 w 307563"/>
                  <a:gd name="connsiteY0" fmla="*/ 65179 h 158642"/>
                  <a:gd name="connsiteX1" fmla="*/ 21272 w 307563"/>
                  <a:gd name="connsiteY1" fmla="*/ 158642 h 158642"/>
                  <a:gd name="connsiteX2" fmla="*/ 0 w 307563"/>
                  <a:gd name="connsiteY2" fmla="*/ 93444 h 158642"/>
                  <a:gd name="connsiteX3" fmla="*/ 286253 w 307563"/>
                  <a:gd name="connsiteY3" fmla="*/ 0 h 158642"/>
                  <a:gd name="connsiteX4" fmla="*/ 307564 w 307563"/>
                  <a:gd name="connsiteY4" fmla="*/ 65179 h 15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563" h="158642">
                    <a:moveTo>
                      <a:pt x="307564" y="65179"/>
                    </a:moveTo>
                    <a:lnTo>
                      <a:pt x="21272" y="158642"/>
                    </a:lnTo>
                    <a:lnTo>
                      <a:pt x="0" y="93444"/>
                    </a:lnTo>
                    <a:lnTo>
                      <a:pt x="286253" y="0"/>
                    </a:lnTo>
                    <a:lnTo>
                      <a:pt x="307564" y="65179"/>
                    </a:lnTo>
                    <a:close/>
                  </a:path>
                </a:pathLst>
              </a:custGeom>
              <a:solidFill>
                <a:srgbClr val="EAE9EC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67" name="任意多边形: 形状 583"/>
              <p:cNvSpPr/>
              <p:nvPr/>
            </p:nvSpPr>
            <p:spPr>
              <a:xfrm>
                <a:off x="446762" y="4527831"/>
                <a:ext cx="402480" cy="402494"/>
              </a:xfrm>
              <a:custGeom>
                <a:avLst/>
                <a:gdLst>
                  <a:gd name="connsiteX0" fmla="*/ 391130 w 402480"/>
                  <a:gd name="connsiteY0" fmla="*/ 138779 h 402494"/>
                  <a:gd name="connsiteX1" fmla="*/ 262370 w 402480"/>
                  <a:gd name="connsiteY1" fmla="*/ 392493 h 402494"/>
                  <a:gd name="connsiteX2" fmla="*/ 8648 w 402480"/>
                  <a:gd name="connsiteY2" fmla="*/ 263731 h 402494"/>
                  <a:gd name="connsiteX3" fmla="*/ 137408 w 402480"/>
                  <a:gd name="connsiteY3" fmla="*/ 10017 h 402494"/>
                  <a:gd name="connsiteX4" fmla="*/ 137466 w 402480"/>
                  <a:gd name="connsiteY4" fmla="*/ 9999 h 402494"/>
                  <a:gd name="connsiteX5" fmla="*/ 391111 w 402480"/>
                  <a:gd name="connsiteY5" fmla="*/ 138719 h 402494"/>
                  <a:gd name="connsiteX6" fmla="*/ 391130 w 402480"/>
                  <a:gd name="connsiteY6" fmla="*/ 138779 h 402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480" h="402494">
                    <a:moveTo>
                      <a:pt x="391130" y="138779"/>
                    </a:moveTo>
                    <a:cubicBezTo>
                      <a:pt x="425629" y="244397"/>
                      <a:pt x="367988" y="357989"/>
                      <a:pt x="262370" y="392493"/>
                    </a:cubicBezTo>
                    <a:cubicBezTo>
                      <a:pt x="156751" y="426999"/>
                      <a:pt x="43166" y="369349"/>
                      <a:pt x="8648" y="263731"/>
                    </a:cubicBezTo>
                    <a:cubicBezTo>
                      <a:pt x="-25851" y="158112"/>
                      <a:pt x="31789" y="44521"/>
                      <a:pt x="137408" y="10017"/>
                    </a:cubicBezTo>
                    <a:cubicBezTo>
                      <a:pt x="137428" y="10011"/>
                      <a:pt x="137447" y="10005"/>
                      <a:pt x="137466" y="9999"/>
                    </a:cubicBezTo>
                    <a:cubicBezTo>
                      <a:pt x="243046" y="-24497"/>
                      <a:pt x="356612" y="33133"/>
                      <a:pt x="391111" y="138719"/>
                    </a:cubicBezTo>
                    <a:cubicBezTo>
                      <a:pt x="391111" y="138740"/>
                      <a:pt x="391130" y="138759"/>
                      <a:pt x="391130" y="138779"/>
                    </a:cubicBezTo>
                    <a:close/>
                  </a:path>
                </a:pathLst>
              </a:custGeom>
              <a:solidFill>
                <a:srgbClr val="99D3DD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68" name="任意多边形: 形状 585"/>
              <p:cNvSpPr/>
              <p:nvPr/>
            </p:nvSpPr>
            <p:spPr>
              <a:xfrm>
                <a:off x="484051" y="4626969"/>
                <a:ext cx="327842" cy="203932"/>
              </a:xfrm>
              <a:custGeom>
                <a:avLst/>
                <a:gdLst>
                  <a:gd name="connsiteX0" fmla="*/ 292428 w 327842"/>
                  <a:gd name="connsiteY0" fmla="*/ 0 h 203932"/>
                  <a:gd name="connsiteX1" fmla="*/ 327842 w 327842"/>
                  <a:gd name="connsiteY1" fmla="*/ 108482 h 203932"/>
                  <a:gd name="connsiteX2" fmla="*/ 35433 w 327842"/>
                  <a:gd name="connsiteY2" fmla="*/ 203932 h 203932"/>
                  <a:gd name="connsiteX3" fmla="*/ 0 w 327842"/>
                  <a:gd name="connsiteY3" fmla="*/ 95431 h 203932"/>
                  <a:gd name="connsiteX4" fmla="*/ 292428 w 327842"/>
                  <a:gd name="connsiteY4" fmla="*/ 0 h 20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842" h="203932">
                    <a:moveTo>
                      <a:pt x="292428" y="0"/>
                    </a:moveTo>
                    <a:lnTo>
                      <a:pt x="327842" y="108482"/>
                    </a:lnTo>
                    <a:lnTo>
                      <a:pt x="35433" y="203932"/>
                    </a:lnTo>
                    <a:lnTo>
                      <a:pt x="0" y="95431"/>
                    </a:lnTo>
                    <a:lnTo>
                      <a:pt x="2924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69" name="任意多边形: 形状 586"/>
              <p:cNvSpPr/>
              <p:nvPr/>
            </p:nvSpPr>
            <p:spPr>
              <a:xfrm>
                <a:off x="-805390" y="3334966"/>
                <a:ext cx="1802322" cy="2005392"/>
              </a:xfrm>
              <a:custGeom>
                <a:avLst/>
                <a:gdLst>
                  <a:gd name="connsiteX0" fmla="*/ 1613518 w 1802322"/>
                  <a:gd name="connsiteY0" fmla="*/ 1705653 h 2005392"/>
                  <a:gd name="connsiteX1" fmla="*/ 738279 w 1802322"/>
                  <a:gd name="connsiteY1" fmla="*/ 1991322 h 2005392"/>
                  <a:gd name="connsiteX2" fmla="*/ 408586 w 1802322"/>
                  <a:gd name="connsiteY2" fmla="*/ 1838562 h 2005392"/>
                  <a:gd name="connsiteX3" fmla="*/ 10091 w 1802322"/>
                  <a:gd name="connsiteY3" fmla="*/ 617677 h 2005392"/>
                  <a:gd name="connsiteX4" fmla="*/ 186148 w 1802322"/>
                  <a:gd name="connsiteY4" fmla="*/ 299750 h 2005392"/>
                  <a:gd name="connsiteX5" fmla="*/ 1061368 w 1802322"/>
                  <a:gd name="connsiteY5" fmla="*/ 14062 h 2005392"/>
                  <a:gd name="connsiteX6" fmla="*/ 1391041 w 1802322"/>
                  <a:gd name="connsiteY6" fmla="*/ 166918 h 2005392"/>
                  <a:gd name="connsiteX7" fmla="*/ 1789535 w 1802322"/>
                  <a:gd name="connsiteY7" fmla="*/ 1387804 h 2005392"/>
                  <a:gd name="connsiteX8" fmla="*/ 1613518 w 1802322"/>
                  <a:gd name="connsiteY8" fmla="*/ 1705653 h 2005392"/>
                  <a:gd name="connsiteX9" fmla="*/ 200310 w 1802322"/>
                  <a:gd name="connsiteY9" fmla="*/ 343131 h 2005392"/>
                  <a:gd name="connsiteX10" fmla="*/ 53551 w 1802322"/>
                  <a:gd name="connsiteY10" fmla="*/ 603515 h 2005392"/>
                  <a:gd name="connsiteX11" fmla="*/ 451948 w 1802322"/>
                  <a:gd name="connsiteY11" fmla="*/ 1824479 h 2005392"/>
                  <a:gd name="connsiteX12" fmla="*/ 724137 w 1802322"/>
                  <a:gd name="connsiteY12" fmla="*/ 1948057 h 2005392"/>
                  <a:gd name="connsiteX13" fmla="*/ 1599356 w 1802322"/>
                  <a:gd name="connsiteY13" fmla="*/ 1662369 h 2005392"/>
                  <a:gd name="connsiteX14" fmla="*/ 1746213 w 1802322"/>
                  <a:gd name="connsiteY14" fmla="*/ 1402044 h 2005392"/>
                  <a:gd name="connsiteX15" fmla="*/ 1347699 w 1802322"/>
                  <a:gd name="connsiteY15" fmla="*/ 181080 h 2005392"/>
                  <a:gd name="connsiteX16" fmla="*/ 1075530 w 1802322"/>
                  <a:gd name="connsiteY16" fmla="*/ 57462 h 2005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02322" h="2005392">
                    <a:moveTo>
                      <a:pt x="1613518" y="1705653"/>
                    </a:moveTo>
                    <a:lnTo>
                      <a:pt x="738279" y="1991322"/>
                    </a:lnTo>
                    <a:cubicBezTo>
                      <a:pt x="598844" y="2036826"/>
                      <a:pt x="450935" y="1968297"/>
                      <a:pt x="408586" y="1838562"/>
                    </a:cubicBezTo>
                    <a:lnTo>
                      <a:pt x="10091" y="617677"/>
                    </a:lnTo>
                    <a:cubicBezTo>
                      <a:pt x="-32277" y="487865"/>
                      <a:pt x="46694" y="345293"/>
                      <a:pt x="186148" y="299750"/>
                    </a:cubicBezTo>
                    <a:lnTo>
                      <a:pt x="1061368" y="14062"/>
                    </a:lnTo>
                    <a:cubicBezTo>
                      <a:pt x="1200803" y="-31423"/>
                      <a:pt x="1348673" y="37087"/>
                      <a:pt x="1391041" y="166918"/>
                    </a:cubicBezTo>
                    <a:lnTo>
                      <a:pt x="1789535" y="1387804"/>
                    </a:lnTo>
                    <a:cubicBezTo>
                      <a:pt x="1831884" y="1517519"/>
                      <a:pt x="1752933" y="1660149"/>
                      <a:pt x="1613518" y="1705653"/>
                    </a:cubicBezTo>
                    <a:close/>
                    <a:moveTo>
                      <a:pt x="200310" y="343131"/>
                    </a:moveTo>
                    <a:cubicBezTo>
                      <a:pt x="84718" y="380844"/>
                      <a:pt x="18896" y="497624"/>
                      <a:pt x="53551" y="603515"/>
                    </a:cubicBezTo>
                    <a:lnTo>
                      <a:pt x="451948" y="1824479"/>
                    </a:lnTo>
                    <a:cubicBezTo>
                      <a:pt x="486485" y="1930331"/>
                      <a:pt x="608622" y="1985751"/>
                      <a:pt x="724137" y="1948057"/>
                    </a:cubicBezTo>
                    <a:lnTo>
                      <a:pt x="1599356" y="1662369"/>
                    </a:lnTo>
                    <a:cubicBezTo>
                      <a:pt x="1714870" y="1624676"/>
                      <a:pt x="1780750" y="1507857"/>
                      <a:pt x="1746213" y="1402044"/>
                    </a:cubicBezTo>
                    <a:lnTo>
                      <a:pt x="1347699" y="181080"/>
                    </a:lnTo>
                    <a:cubicBezTo>
                      <a:pt x="1313142" y="75189"/>
                      <a:pt x="1191044" y="19730"/>
                      <a:pt x="1075530" y="57462"/>
                    </a:cubicBezTo>
                    <a:close/>
                  </a:path>
                </a:pathLst>
              </a:custGeom>
              <a:solidFill>
                <a:srgbClr val="939598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70" name="任意多边形: 形状 584"/>
              <p:cNvSpPr/>
              <p:nvPr/>
            </p:nvSpPr>
            <p:spPr>
              <a:xfrm rot="20515799">
                <a:off x="590925" y="4575200"/>
                <a:ext cx="114111" cy="307485"/>
              </a:xfrm>
              <a:custGeom>
                <a:avLst/>
                <a:gdLst>
                  <a:gd name="connsiteX0" fmla="*/ -1351 w 114111"/>
                  <a:gd name="connsiteY0" fmla="*/ 0 h 307485"/>
                  <a:gd name="connsiteX1" fmla="*/ 112761 w 114111"/>
                  <a:gd name="connsiteY1" fmla="*/ 0 h 307485"/>
                  <a:gd name="connsiteX2" fmla="*/ 112761 w 114111"/>
                  <a:gd name="connsiteY2" fmla="*/ 307486 h 307485"/>
                  <a:gd name="connsiteX3" fmla="*/ -1351 w 114111"/>
                  <a:gd name="connsiteY3" fmla="*/ 307486 h 30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111" h="307485">
                    <a:moveTo>
                      <a:pt x="-1351" y="0"/>
                    </a:moveTo>
                    <a:lnTo>
                      <a:pt x="112761" y="0"/>
                    </a:lnTo>
                    <a:lnTo>
                      <a:pt x="112761" y="307486"/>
                    </a:lnTo>
                    <a:lnTo>
                      <a:pt x="-1351" y="307486"/>
                    </a:ln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53" name="组合 629"/>
            <p:cNvGrpSpPr/>
            <p:nvPr/>
          </p:nvGrpSpPr>
          <p:grpSpPr>
            <a:xfrm>
              <a:off x="-894408" y="4755798"/>
              <a:ext cx="2693028" cy="2594656"/>
              <a:chOff x="-894408" y="4755798"/>
              <a:chExt cx="2693028" cy="2594656"/>
            </a:xfrm>
            <a:effectLst>
              <a:outerShdw blurRad="254000" dist="63500" dir="18900000" sx="105000" sy="105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048671" name="任意多边形: 形状 565"/>
              <p:cNvSpPr/>
              <p:nvPr/>
            </p:nvSpPr>
            <p:spPr>
              <a:xfrm>
                <a:off x="315825" y="5238668"/>
                <a:ext cx="266383" cy="362340"/>
              </a:xfrm>
              <a:custGeom>
                <a:avLst/>
                <a:gdLst>
                  <a:gd name="connsiteX0" fmla="*/ 266384 w 266383"/>
                  <a:gd name="connsiteY0" fmla="*/ 308246 h 362340"/>
                  <a:gd name="connsiteX1" fmla="*/ 100632 w 266383"/>
                  <a:gd name="connsiteY1" fmla="*/ 362341 h 362340"/>
                  <a:gd name="connsiteX2" fmla="*/ 0 w 266383"/>
                  <a:gd name="connsiteY2" fmla="*/ 54114 h 362340"/>
                  <a:gd name="connsiteX3" fmla="*/ 165752 w 266383"/>
                  <a:gd name="connsiteY3" fmla="*/ 0 h 362340"/>
                  <a:gd name="connsiteX4" fmla="*/ 266384 w 266383"/>
                  <a:gd name="connsiteY4" fmla="*/ 308246 h 36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383" h="362340">
                    <a:moveTo>
                      <a:pt x="266384" y="308246"/>
                    </a:moveTo>
                    <a:lnTo>
                      <a:pt x="100632" y="362341"/>
                    </a:lnTo>
                    <a:lnTo>
                      <a:pt x="0" y="54114"/>
                    </a:lnTo>
                    <a:lnTo>
                      <a:pt x="165752" y="0"/>
                    </a:lnTo>
                    <a:lnTo>
                      <a:pt x="266384" y="308246"/>
                    </a:lnTo>
                    <a:close/>
                  </a:path>
                </a:pathLst>
              </a:custGeom>
              <a:solidFill>
                <a:srgbClr val="F52829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72" name="任意多边形: 形状 566"/>
              <p:cNvSpPr/>
              <p:nvPr/>
            </p:nvSpPr>
            <p:spPr>
              <a:xfrm>
                <a:off x="287034" y="5210092"/>
                <a:ext cx="323887" cy="419591"/>
              </a:xfrm>
              <a:custGeom>
                <a:avLst/>
                <a:gdLst>
                  <a:gd name="connsiteX0" fmla="*/ 322536 w 323887"/>
                  <a:gd name="connsiteY0" fmla="*/ 351412 h 419591"/>
                  <a:gd name="connsiteX1" fmla="*/ 113403 w 323887"/>
                  <a:gd name="connsiteY1" fmla="*/ 419591 h 419591"/>
                  <a:gd name="connsiteX2" fmla="*/ -1351 w 323887"/>
                  <a:gd name="connsiteY2" fmla="*/ 68179 h 419591"/>
                  <a:gd name="connsiteX3" fmla="*/ 207763 w 323887"/>
                  <a:gd name="connsiteY3" fmla="*/ 0 h 419591"/>
                  <a:gd name="connsiteX4" fmla="*/ 142642 w 323887"/>
                  <a:gd name="connsiteY4" fmla="*/ 362224 h 419591"/>
                  <a:gd name="connsiteX5" fmla="*/ 265091 w 323887"/>
                  <a:gd name="connsiteY5" fmla="*/ 322232 h 419591"/>
                  <a:gd name="connsiteX6" fmla="*/ 178621 w 323887"/>
                  <a:gd name="connsiteY6" fmla="*/ 57309 h 419591"/>
                  <a:gd name="connsiteX7" fmla="*/ 56153 w 323887"/>
                  <a:gd name="connsiteY7" fmla="*/ 97262 h 419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3887" h="419591">
                    <a:moveTo>
                      <a:pt x="322536" y="351412"/>
                    </a:moveTo>
                    <a:lnTo>
                      <a:pt x="113403" y="419591"/>
                    </a:lnTo>
                    <a:lnTo>
                      <a:pt x="-1351" y="68179"/>
                    </a:lnTo>
                    <a:lnTo>
                      <a:pt x="207763" y="0"/>
                    </a:lnTo>
                    <a:close/>
                    <a:moveTo>
                      <a:pt x="142642" y="362224"/>
                    </a:moveTo>
                    <a:lnTo>
                      <a:pt x="265091" y="322232"/>
                    </a:lnTo>
                    <a:lnTo>
                      <a:pt x="178621" y="57309"/>
                    </a:lnTo>
                    <a:lnTo>
                      <a:pt x="56153" y="97262"/>
                    </a:lnTo>
                    <a:close/>
                  </a:path>
                </a:pathLst>
              </a:custGeom>
              <a:solidFill>
                <a:srgbClr val="939598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73" name="任意多边形: 形状 567"/>
              <p:cNvSpPr/>
              <p:nvPr/>
            </p:nvSpPr>
            <p:spPr>
              <a:xfrm>
                <a:off x="123737" y="5088247"/>
                <a:ext cx="528637" cy="289798"/>
              </a:xfrm>
              <a:custGeom>
                <a:avLst/>
                <a:gdLst>
                  <a:gd name="connsiteX0" fmla="*/ 528638 w 528637"/>
                  <a:gd name="connsiteY0" fmla="*/ 131234 h 289798"/>
                  <a:gd name="connsiteX1" fmla="*/ 42836 w 528637"/>
                  <a:gd name="connsiteY1" fmla="*/ 289798 h 289798"/>
                  <a:gd name="connsiteX2" fmla="*/ 0 w 528637"/>
                  <a:gd name="connsiteY2" fmla="*/ 158564 h 289798"/>
                  <a:gd name="connsiteX3" fmla="*/ 485841 w 528637"/>
                  <a:gd name="connsiteY3" fmla="*/ 0 h 289798"/>
                  <a:gd name="connsiteX4" fmla="*/ 528638 w 528637"/>
                  <a:gd name="connsiteY4" fmla="*/ 131234 h 28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637" h="289798">
                    <a:moveTo>
                      <a:pt x="528638" y="131234"/>
                    </a:moveTo>
                    <a:lnTo>
                      <a:pt x="42836" y="289798"/>
                    </a:lnTo>
                    <a:lnTo>
                      <a:pt x="0" y="158564"/>
                    </a:lnTo>
                    <a:lnTo>
                      <a:pt x="485841" y="0"/>
                    </a:lnTo>
                    <a:lnTo>
                      <a:pt x="528638" y="131234"/>
                    </a:lnTo>
                    <a:close/>
                  </a:path>
                </a:pathLst>
              </a:custGeom>
              <a:solidFill>
                <a:srgbClr val="F52829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74" name="任意多边形: 形状 568"/>
              <p:cNvSpPr/>
              <p:nvPr/>
            </p:nvSpPr>
            <p:spPr>
              <a:xfrm>
                <a:off x="94926" y="5059553"/>
                <a:ext cx="586219" cy="347282"/>
              </a:xfrm>
              <a:custGeom>
                <a:avLst/>
                <a:gdLst>
                  <a:gd name="connsiteX0" fmla="*/ 584869 w 586219"/>
                  <a:gd name="connsiteY0" fmla="*/ 174499 h 347282"/>
                  <a:gd name="connsiteX1" fmla="*/ 55685 w 586219"/>
                  <a:gd name="connsiteY1" fmla="*/ 347283 h 347282"/>
                  <a:gd name="connsiteX2" fmla="*/ -1351 w 586219"/>
                  <a:gd name="connsiteY2" fmla="*/ 172687 h 347282"/>
                  <a:gd name="connsiteX3" fmla="*/ 527832 w 586219"/>
                  <a:gd name="connsiteY3" fmla="*/ 0 h 347282"/>
                  <a:gd name="connsiteX4" fmla="*/ 84866 w 586219"/>
                  <a:gd name="connsiteY4" fmla="*/ 289682 h 347282"/>
                  <a:gd name="connsiteX5" fmla="*/ 527365 w 586219"/>
                  <a:gd name="connsiteY5" fmla="*/ 145299 h 347282"/>
                  <a:gd name="connsiteX6" fmla="*/ 498671 w 586219"/>
                  <a:gd name="connsiteY6" fmla="*/ 57446 h 347282"/>
                  <a:gd name="connsiteX7" fmla="*/ 56192 w 586219"/>
                  <a:gd name="connsiteY7" fmla="*/ 201848 h 34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6219" h="347282">
                    <a:moveTo>
                      <a:pt x="584869" y="174499"/>
                    </a:moveTo>
                    <a:lnTo>
                      <a:pt x="55685" y="347283"/>
                    </a:lnTo>
                    <a:lnTo>
                      <a:pt x="-1351" y="172687"/>
                    </a:lnTo>
                    <a:lnTo>
                      <a:pt x="527832" y="0"/>
                    </a:lnTo>
                    <a:close/>
                    <a:moveTo>
                      <a:pt x="84866" y="289682"/>
                    </a:moveTo>
                    <a:lnTo>
                      <a:pt x="527365" y="145299"/>
                    </a:lnTo>
                    <a:lnTo>
                      <a:pt x="498671" y="57446"/>
                    </a:lnTo>
                    <a:lnTo>
                      <a:pt x="56192" y="201848"/>
                    </a:lnTo>
                    <a:close/>
                  </a:path>
                </a:pathLst>
              </a:custGeom>
              <a:solidFill>
                <a:srgbClr val="939598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75" name="任意多边形: 形状 587"/>
              <p:cNvSpPr/>
              <p:nvPr/>
            </p:nvSpPr>
            <p:spPr>
              <a:xfrm>
                <a:off x="-894408" y="4755798"/>
                <a:ext cx="2693028" cy="2594656"/>
              </a:xfrm>
              <a:custGeom>
                <a:avLst/>
                <a:gdLst>
                  <a:gd name="connsiteX0" fmla="*/ 1656272 w 2693028"/>
                  <a:gd name="connsiteY0" fmla="*/ 2542666 h 2594656"/>
                  <a:gd name="connsiteX1" fmla="*/ 1549017 w 2693028"/>
                  <a:gd name="connsiteY1" fmla="*/ 2367797 h 2594656"/>
                  <a:gd name="connsiteX2" fmla="*/ 670486 w 2693028"/>
                  <a:gd name="connsiteY2" fmla="*/ 2137937 h 2594656"/>
                  <a:gd name="connsiteX3" fmla="*/ 491390 w 2693028"/>
                  <a:gd name="connsiteY3" fmla="*/ 2237926 h 2594656"/>
                  <a:gd name="connsiteX4" fmla="*/ 310600 w 2693028"/>
                  <a:gd name="connsiteY4" fmla="*/ 2190610 h 2594656"/>
                  <a:gd name="connsiteX5" fmla="*/ 203462 w 2693028"/>
                  <a:gd name="connsiteY5" fmla="*/ 2015040 h 2594656"/>
                  <a:gd name="connsiteX6" fmla="*/ 8490 w 2693028"/>
                  <a:gd name="connsiteY6" fmla="*/ 1653654 h 2594656"/>
                  <a:gd name="connsiteX7" fmla="*/ 326904 w 2693028"/>
                  <a:gd name="connsiteY7" fmla="*/ 436178 h 2594656"/>
                  <a:gd name="connsiteX8" fmla="*/ 694290 w 2693028"/>
                  <a:gd name="connsiteY8" fmla="*/ 221142 h 2594656"/>
                  <a:gd name="connsiteX9" fmla="*/ 1049734 w 2693028"/>
                  <a:gd name="connsiteY9" fmla="*/ 314079 h 2594656"/>
                  <a:gd name="connsiteX10" fmla="*/ 1059689 w 2693028"/>
                  <a:gd name="connsiteY10" fmla="*/ 276075 h 2594656"/>
                  <a:gd name="connsiteX11" fmla="*/ 1191799 w 2693028"/>
                  <a:gd name="connsiteY11" fmla="*/ 110264 h 2594656"/>
                  <a:gd name="connsiteX12" fmla="*/ 1415464 w 2693028"/>
                  <a:gd name="connsiteY12" fmla="*/ 6671 h 2594656"/>
                  <a:gd name="connsiteX13" fmla="*/ 1942953 w 2693028"/>
                  <a:gd name="connsiteY13" fmla="*/ 144607 h 2594656"/>
                  <a:gd name="connsiteX14" fmla="*/ 2087239 w 2693028"/>
                  <a:gd name="connsiteY14" fmla="*/ 344351 h 2594656"/>
                  <a:gd name="connsiteX15" fmla="*/ 2121270 w 2693028"/>
                  <a:gd name="connsiteY15" fmla="*/ 553679 h 2594656"/>
                  <a:gd name="connsiteX16" fmla="*/ 2111315 w 2693028"/>
                  <a:gd name="connsiteY16" fmla="*/ 591723 h 2594656"/>
                  <a:gd name="connsiteX17" fmla="*/ 2466740 w 2693028"/>
                  <a:gd name="connsiteY17" fmla="*/ 684679 h 2594656"/>
                  <a:gd name="connsiteX18" fmla="*/ 2681835 w 2693028"/>
                  <a:gd name="connsiteY18" fmla="*/ 1052065 h 2594656"/>
                  <a:gd name="connsiteX19" fmla="*/ 2363440 w 2693028"/>
                  <a:gd name="connsiteY19" fmla="*/ 2269542 h 2594656"/>
                  <a:gd name="connsiteX20" fmla="*/ 2016450 w 2693028"/>
                  <a:gd name="connsiteY20" fmla="*/ 2489194 h 2594656"/>
                  <a:gd name="connsiteX21" fmla="*/ 1837101 w 2693028"/>
                  <a:gd name="connsiteY21" fmla="*/ 2589845 h 2594656"/>
                  <a:gd name="connsiteX22" fmla="*/ 1930058 w 2693028"/>
                  <a:gd name="connsiteY22" fmla="*/ 544367 h 2594656"/>
                  <a:gd name="connsiteX23" fmla="*/ 1939992 w 2693028"/>
                  <a:gd name="connsiteY23" fmla="*/ 506363 h 2594656"/>
                  <a:gd name="connsiteX24" fmla="*/ 1941940 w 2693028"/>
                  <a:gd name="connsiteY24" fmla="*/ 494675 h 2594656"/>
                  <a:gd name="connsiteX25" fmla="*/ 1852081 w 2693028"/>
                  <a:gd name="connsiteY25" fmla="*/ 491733 h 2594656"/>
                  <a:gd name="connsiteX26" fmla="*/ 1324592 w 2693028"/>
                  <a:gd name="connsiteY26" fmla="*/ 353759 h 2594656"/>
                  <a:gd name="connsiteX27" fmla="*/ 1244726 w 2693028"/>
                  <a:gd name="connsiteY27" fmla="*/ 312326 h 2594656"/>
                  <a:gd name="connsiteX28" fmla="*/ 1240713 w 2693028"/>
                  <a:gd name="connsiteY28" fmla="*/ 323507 h 2594656"/>
                  <a:gd name="connsiteX29" fmla="*/ 1230778 w 2693028"/>
                  <a:gd name="connsiteY29" fmla="*/ 361532 h 259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93028" h="2594656">
                    <a:moveTo>
                      <a:pt x="1656272" y="2542666"/>
                    </a:moveTo>
                    <a:cubicBezTo>
                      <a:pt x="1579483" y="2522484"/>
                      <a:pt x="1532206" y="2445403"/>
                      <a:pt x="1549017" y="2367797"/>
                    </a:cubicBezTo>
                    <a:lnTo>
                      <a:pt x="670486" y="2137937"/>
                    </a:lnTo>
                    <a:cubicBezTo>
                      <a:pt x="647149" y="2213810"/>
                      <a:pt x="568218" y="2257873"/>
                      <a:pt x="491390" y="2237926"/>
                    </a:cubicBezTo>
                    <a:lnTo>
                      <a:pt x="310600" y="2190610"/>
                    </a:lnTo>
                    <a:cubicBezTo>
                      <a:pt x="233519" y="2170371"/>
                      <a:pt x="186222" y="2092842"/>
                      <a:pt x="203462" y="2015040"/>
                    </a:cubicBezTo>
                    <a:cubicBezTo>
                      <a:pt x="55008" y="1965094"/>
                      <a:pt x="-31755" y="1807446"/>
                      <a:pt x="8490" y="1653654"/>
                    </a:cubicBezTo>
                    <a:lnTo>
                      <a:pt x="326904" y="436178"/>
                    </a:lnTo>
                    <a:cubicBezTo>
                      <a:pt x="368902" y="275568"/>
                      <a:pt x="533719" y="179047"/>
                      <a:pt x="694290" y="221142"/>
                    </a:cubicBezTo>
                    <a:lnTo>
                      <a:pt x="1049734" y="314079"/>
                    </a:lnTo>
                    <a:lnTo>
                      <a:pt x="1059689" y="276075"/>
                    </a:lnTo>
                    <a:cubicBezTo>
                      <a:pt x="1077999" y="206065"/>
                      <a:pt x="1125374" y="147100"/>
                      <a:pt x="1191799" y="110264"/>
                    </a:cubicBezTo>
                    <a:cubicBezTo>
                      <a:pt x="1225655" y="27846"/>
                      <a:pt x="1321105" y="-18009"/>
                      <a:pt x="1415464" y="6671"/>
                    </a:cubicBezTo>
                    <a:lnTo>
                      <a:pt x="1942953" y="144607"/>
                    </a:lnTo>
                    <a:cubicBezTo>
                      <a:pt x="2037254" y="169287"/>
                      <a:pt x="2097992" y="255933"/>
                      <a:pt x="2087239" y="344351"/>
                    </a:cubicBezTo>
                    <a:cubicBezTo>
                      <a:pt x="2127113" y="409023"/>
                      <a:pt x="2139580" y="483630"/>
                      <a:pt x="2121270" y="553679"/>
                    </a:cubicBezTo>
                    <a:lnTo>
                      <a:pt x="2111315" y="591723"/>
                    </a:lnTo>
                    <a:lnTo>
                      <a:pt x="2466740" y="684679"/>
                    </a:lnTo>
                    <a:cubicBezTo>
                      <a:pt x="2627350" y="726677"/>
                      <a:pt x="2723871" y="891475"/>
                      <a:pt x="2681835" y="1052065"/>
                    </a:cubicBezTo>
                    <a:lnTo>
                      <a:pt x="2363440" y="2269542"/>
                    </a:lnTo>
                    <a:cubicBezTo>
                      <a:pt x="2323195" y="2423431"/>
                      <a:pt x="2170358" y="2518355"/>
                      <a:pt x="2016450" y="2489194"/>
                    </a:cubicBezTo>
                    <a:cubicBezTo>
                      <a:pt x="1993405" y="2565476"/>
                      <a:pt x="1914221" y="2609909"/>
                      <a:pt x="1837101" y="2589845"/>
                    </a:cubicBezTo>
                    <a:close/>
                    <a:moveTo>
                      <a:pt x="1930058" y="544367"/>
                    </a:moveTo>
                    <a:lnTo>
                      <a:pt x="1939992" y="506363"/>
                    </a:lnTo>
                    <a:cubicBezTo>
                      <a:pt x="1940986" y="502525"/>
                      <a:pt x="1941648" y="498629"/>
                      <a:pt x="1941940" y="494675"/>
                    </a:cubicBezTo>
                    <a:cubicBezTo>
                      <a:pt x="1912136" y="500441"/>
                      <a:pt x="1881436" y="499448"/>
                      <a:pt x="1852081" y="491733"/>
                    </a:cubicBezTo>
                    <a:lnTo>
                      <a:pt x="1324592" y="353759"/>
                    </a:lnTo>
                    <a:cubicBezTo>
                      <a:pt x="1295178" y="346162"/>
                      <a:pt x="1267867" y="331993"/>
                      <a:pt x="1244726" y="312326"/>
                    </a:cubicBezTo>
                    <a:cubicBezTo>
                      <a:pt x="1243050" y="315926"/>
                      <a:pt x="1241706" y="319668"/>
                      <a:pt x="1240713" y="323507"/>
                    </a:cubicBezTo>
                    <a:lnTo>
                      <a:pt x="1230778" y="361532"/>
                    </a:ln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76" name="任意多边形: 形状 588"/>
              <p:cNvSpPr/>
              <p:nvPr/>
            </p:nvSpPr>
            <p:spPr>
              <a:xfrm>
                <a:off x="-624679" y="6723518"/>
                <a:ext cx="340085" cy="206575"/>
              </a:xfrm>
              <a:custGeom>
                <a:avLst/>
                <a:gdLst>
                  <a:gd name="connsiteX0" fmla="*/ 336104 w 340085"/>
                  <a:gd name="connsiteY0" fmla="*/ 147095 h 206575"/>
                  <a:gd name="connsiteX1" fmla="*/ 239037 w 340085"/>
                  <a:gd name="connsiteY1" fmla="*/ 203975 h 206575"/>
                  <a:gd name="connsiteX2" fmla="*/ 238978 w 340085"/>
                  <a:gd name="connsiteY2" fmla="*/ 203956 h 206575"/>
                  <a:gd name="connsiteX3" fmla="*/ 58188 w 340085"/>
                  <a:gd name="connsiteY3" fmla="*/ 156698 h 206575"/>
                  <a:gd name="connsiteX4" fmla="*/ 1249 w 340085"/>
                  <a:gd name="connsiteY4" fmla="*/ 59495 h 206575"/>
                  <a:gd name="connsiteX5" fmla="*/ 1249 w 340085"/>
                  <a:gd name="connsiteY5" fmla="*/ 59495 h 206575"/>
                  <a:gd name="connsiteX6" fmla="*/ 98491 w 340085"/>
                  <a:gd name="connsiteY6" fmla="*/ 2595 h 206575"/>
                  <a:gd name="connsiteX7" fmla="*/ 279282 w 340085"/>
                  <a:gd name="connsiteY7" fmla="*/ 49892 h 206575"/>
                  <a:gd name="connsiteX8" fmla="*/ 336123 w 340085"/>
                  <a:gd name="connsiteY8" fmla="*/ 147056 h 206575"/>
                  <a:gd name="connsiteX9" fmla="*/ 336104 w 340085"/>
                  <a:gd name="connsiteY9" fmla="*/ 147095 h 20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0085" h="206575">
                    <a:moveTo>
                      <a:pt x="336104" y="147095"/>
                    </a:moveTo>
                    <a:cubicBezTo>
                      <a:pt x="325000" y="189599"/>
                      <a:pt x="281541" y="215079"/>
                      <a:pt x="239037" y="203975"/>
                    </a:cubicBezTo>
                    <a:cubicBezTo>
                      <a:pt x="239017" y="203956"/>
                      <a:pt x="238998" y="203956"/>
                      <a:pt x="238978" y="203956"/>
                    </a:cubicBezTo>
                    <a:lnTo>
                      <a:pt x="58188" y="156698"/>
                    </a:lnTo>
                    <a:cubicBezTo>
                      <a:pt x="15625" y="145576"/>
                      <a:pt x="-9854" y="102058"/>
                      <a:pt x="1249" y="59495"/>
                    </a:cubicBezTo>
                    <a:lnTo>
                      <a:pt x="1249" y="59495"/>
                    </a:lnTo>
                    <a:cubicBezTo>
                      <a:pt x="12430" y="16952"/>
                      <a:pt x="55928" y="-8489"/>
                      <a:pt x="98491" y="2595"/>
                    </a:cubicBezTo>
                    <a:lnTo>
                      <a:pt x="279282" y="49892"/>
                    </a:lnTo>
                    <a:cubicBezTo>
                      <a:pt x="321806" y="61034"/>
                      <a:pt x="347246" y="104532"/>
                      <a:pt x="336123" y="147056"/>
                    </a:cubicBezTo>
                    <a:cubicBezTo>
                      <a:pt x="336104" y="147076"/>
                      <a:pt x="336104" y="147076"/>
                      <a:pt x="336104" y="147095"/>
                    </a:cubicBezTo>
                    <a:close/>
                  </a:path>
                </a:pathLst>
              </a:custGeom>
              <a:solidFill>
                <a:srgbClr val="1A9BA2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77" name="任意多边形: 形状 589"/>
              <p:cNvSpPr/>
              <p:nvPr/>
            </p:nvSpPr>
            <p:spPr>
              <a:xfrm>
                <a:off x="721097" y="7075569"/>
                <a:ext cx="340104" cy="206399"/>
              </a:xfrm>
              <a:custGeom>
                <a:avLst/>
                <a:gdLst>
                  <a:gd name="connsiteX0" fmla="*/ 1241 w 340104"/>
                  <a:gd name="connsiteY0" fmla="*/ 59421 h 206399"/>
                  <a:gd name="connsiteX1" fmla="*/ 58161 w 340104"/>
                  <a:gd name="connsiteY1" fmla="*/ 156508 h 206399"/>
                  <a:gd name="connsiteX2" fmla="*/ 238971 w 340104"/>
                  <a:gd name="connsiteY2" fmla="*/ 203804 h 206399"/>
                  <a:gd name="connsiteX3" fmla="*/ 336135 w 340104"/>
                  <a:gd name="connsiteY3" fmla="*/ 146924 h 206399"/>
                  <a:gd name="connsiteX4" fmla="*/ 336135 w 340104"/>
                  <a:gd name="connsiteY4" fmla="*/ 146924 h 206399"/>
                  <a:gd name="connsiteX5" fmla="*/ 279293 w 340104"/>
                  <a:gd name="connsiteY5" fmla="*/ 49740 h 206399"/>
                  <a:gd name="connsiteX6" fmla="*/ 279254 w 340104"/>
                  <a:gd name="connsiteY6" fmla="*/ 49721 h 206399"/>
                  <a:gd name="connsiteX7" fmla="*/ 98405 w 340104"/>
                  <a:gd name="connsiteY7" fmla="*/ 2619 h 206399"/>
                  <a:gd name="connsiteX8" fmla="*/ 1261 w 340104"/>
                  <a:gd name="connsiteY8" fmla="*/ 59441 h 206399"/>
                  <a:gd name="connsiteX9" fmla="*/ 1241 w 340104"/>
                  <a:gd name="connsiteY9" fmla="*/ 59519 h 206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0104" h="206399">
                    <a:moveTo>
                      <a:pt x="1241" y="59421"/>
                    </a:moveTo>
                    <a:cubicBezTo>
                      <a:pt x="-9842" y="101945"/>
                      <a:pt x="15637" y="145404"/>
                      <a:pt x="58161" y="156508"/>
                    </a:cubicBezTo>
                    <a:lnTo>
                      <a:pt x="238971" y="203804"/>
                    </a:lnTo>
                    <a:cubicBezTo>
                      <a:pt x="281514" y="214888"/>
                      <a:pt x="324993" y="189448"/>
                      <a:pt x="336135" y="146924"/>
                    </a:cubicBezTo>
                    <a:lnTo>
                      <a:pt x="336135" y="146924"/>
                    </a:lnTo>
                    <a:cubicBezTo>
                      <a:pt x="347277" y="104400"/>
                      <a:pt x="321837" y="60882"/>
                      <a:pt x="279293" y="49740"/>
                    </a:cubicBezTo>
                    <a:cubicBezTo>
                      <a:pt x="279293" y="49721"/>
                      <a:pt x="279274" y="49721"/>
                      <a:pt x="279254" y="49721"/>
                    </a:cubicBezTo>
                    <a:lnTo>
                      <a:pt x="98405" y="2619"/>
                    </a:lnTo>
                    <a:cubicBezTo>
                      <a:pt x="55901" y="-8524"/>
                      <a:pt x="12403" y="16917"/>
                      <a:pt x="1261" y="59441"/>
                    </a:cubicBezTo>
                    <a:cubicBezTo>
                      <a:pt x="1261" y="59460"/>
                      <a:pt x="1241" y="59480"/>
                      <a:pt x="1241" y="59519"/>
                    </a:cubicBezTo>
                    <a:close/>
                  </a:path>
                </a:pathLst>
              </a:custGeom>
              <a:solidFill>
                <a:srgbClr val="1A9BA2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78" name="任意多边形: 形状 590"/>
              <p:cNvSpPr/>
              <p:nvPr/>
            </p:nvSpPr>
            <p:spPr>
              <a:xfrm>
                <a:off x="117976" y="4894185"/>
                <a:ext cx="1049922" cy="969304"/>
              </a:xfrm>
              <a:custGeom>
                <a:avLst/>
                <a:gdLst>
                  <a:gd name="connsiteX0" fmla="*/ 635959 w 1049922"/>
                  <a:gd name="connsiteY0" fmla="*/ 959845 h 969304"/>
                  <a:gd name="connsiteX1" fmla="*/ 193148 w 1049922"/>
                  <a:gd name="connsiteY1" fmla="*/ 844039 h 969304"/>
                  <a:gd name="connsiteX2" fmla="*/ 4761 w 1049922"/>
                  <a:gd name="connsiteY2" fmla="*/ 571207 h 969304"/>
                  <a:gd name="connsiteX3" fmla="*/ 113593 w 1049922"/>
                  <a:gd name="connsiteY3" fmla="*/ 155064 h 969304"/>
                  <a:gd name="connsiteX4" fmla="*/ 411417 w 1049922"/>
                  <a:gd name="connsiteY4" fmla="*/ 9454 h 969304"/>
                  <a:gd name="connsiteX5" fmla="*/ 854131 w 1049922"/>
                  <a:gd name="connsiteY5" fmla="*/ 125299 h 969304"/>
                  <a:gd name="connsiteX6" fmla="*/ 1042460 w 1049922"/>
                  <a:gd name="connsiteY6" fmla="*/ 398014 h 969304"/>
                  <a:gd name="connsiteX7" fmla="*/ 933627 w 1049922"/>
                  <a:gd name="connsiteY7" fmla="*/ 814216 h 969304"/>
                  <a:gd name="connsiteX8" fmla="*/ 635959 w 1049922"/>
                  <a:gd name="connsiteY8" fmla="*/ 959845 h 969304"/>
                  <a:gd name="connsiteX9" fmla="*/ 398678 w 1049922"/>
                  <a:gd name="connsiteY9" fmla="*/ 58075 h 969304"/>
                  <a:gd name="connsiteX10" fmla="*/ 162195 w 1049922"/>
                  <a:gd name="connsiteY10" fmla="*/ 167784 h 969304"/>
                  <a:gd name="connsiteX11" fmla="*/ 53363 w 1049922"/>
                  <a:gd name="connsiteY11" fmla="*/ 583947 h 969304"/>
                  <a:gd name="connsiteX12" fmla="*/ 205810 w 1049922"/>
                  <a:gd name="connsiteY12" fmla="*/ 795418 h 969304"/>
                  <a:gd name="connsiteX13" fmla="*/ 648621 w 1049922"/>
                  <a:gd name="connsiteY13" fmla="*/ 911204 h 969304"/>
                  <a:gd name="connsiteX14" fmla="*/ 885084 w 1049922"/>
                  <a:gd name="connsiteY14" fmla="*/ 801456 h 969304"/>
                  <a:gd name="connsiteX15" fmla="*/ 993917 w 1049922"/>
                  <a:gd name="connsiteY15" fmla="*/ 385333 h 969304"/>
                  <a:gd name="connsiteX16" fmla="*/ 841488 w 1049922"/>
                  <a:gd name="connsiteY16" fmla="*/ 173901 h 969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49922" h="969304">
                    <a:moveTo>
                      <a:pt x="635959" y="959845"/>
                    </a:moveTo>
                    <a:lnTo>
                      <a:pt x="193148" y="844039"/>
                    </a:lnTo>
                    <a:cubicBezTo>
                      <a:pt x="59089" y="808975"/>
                      <a:pt x="-25413" y="686566"/>
                      <a:pt x="4761" y="571207"/>
                    </a:cubicBezTo>
                    <a:lnTo>
                      <a:pt x="113593" y="155064"/>
                    </a:lnTo>
                    <a:cubicBezTo>
                      <a:pt x="143787" y="39686"/>
                      <a:pt x="277359" y="-25551"/>
                      <a:pt x="411417" y="9454"/>
                    </a:cubicBezTo>
                    <a:lnTo>
                      <a:pt x="854131" y="125299"/>
                    </a:lnTo>
                    <a:cubicBezTo>
                      <a:pt x="988131" y="160362"/>
                      <a:pt x="1072634" y="282656"/>
                      <a:pt x="1042460" y="398014"/>
                    </a:cubicBezTo>
                    <a:lnTo>
                      <a:pt x="933627" y="814216"/>
                    </a:lnTo>
                    <a:cubicBezTo>
                      <a:pt x="903531" y="929515"/>
                      <a:pt x="769920" y="994889"/>
                      <a:pt x="635959" y="959845"/>
                    </a:cubicBezTo>
                    <a:close/>
                    <a:moveTo>
                      <a:pt x="398678" y="58075"/>
                    </a:moveTo>
                    <a:cubicBezTo>
                      <a:pt x="291403" y="30024"/>
                      <a:pt x="185356" y="79230"/>
                      <a:pt x="162195" y="167784"/>
                    </a:cubicBezTo>
                    <a:lnTo>
                      <a:pt x="53363" y="583947"/>
                    </a:lnTo>
                    <a:cubicBezTo>
                      <a:pt x="30201" y="672501"/>
                      <a:pt x="98575" y="767347"/>
                      <a:pt x="205810" y="795418"/>
                    </a:cubicBezTo>
                    <a:lnTo>
                      <a:pt x="648621" y="911204"/>
                    </a:lnTo>
                    <a:cubicBezTo>
                      <a:pt x="755876" y="939275"/>
                      <a:pt x="861903" y="890030"/>
                      <a:pt x="885084" y="801456"/>
                    </a:cubicBezTo>
                    <a:lnTo>
                      <a:pt x="993917" y="385333"/>
                    </a:lnTo>
                    <a:cubicBezTo>
                      <a:pt x="1017078" y="296739"/>
                      <a:pt x="948704" y="201932"/>
                      <a:pt x="841488" y="173901"/>
                    </a:cubicBezTo>
                    <a:close/>
                  </a:path>
                </a:pathLst>
              </a:custGeom>
              <a:solidFill>
                <a:srgbClr val="939598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79" name="任意多边形: 形状 591"/>
              <p:cNvSpPr/>
              <p:nvPr/>
            </p:nvSpPr>
            <p:spPr>
              <a:xfrm>
                <a:off x="-800792" y="5060797"/>
                <a:ext cx="2505650" cy="2095907"/>
              </a:xfrm>
              <a:custGeom>
                <a:avLst/>
                <a:gdLst>
                  <a:gd name="connsiteX0" fmla="*/ 2179186 w 2505650"/>
                  <a:gd name="connsiteY0" fmla="*/ 1940875 h 2095907"/>
                  <a:gd name="connsiteX1" fmla="*/ 1925990 w 2505650"/>
                  <a:gd name="connsiteY1" fmla="*/ 2089115 h 2095907"/>
                  <a:gd name="connsiteX2" fmla="*/ 1925951 w 2505650"/>
                  <a:gd name="connsiteY2" fmla="*/ 2089096 h 2095907"/>
                  <a:gd name="connsiteX3" fmla="*/ 153500 w 2505650"/>
                  <a:gd name="connsiteY3" fmla="*/ 1625481 h 2095907"/>
                  <a:gd name="connsiteX4" fmla="*/ 5455 w 2505650"/>
                  <a:gd name="connsiteY4" fmla="*/ 1372362 h 2095907"/>
                  <a:gd name="connsiteX5" fmla="*/ 323869 w 2505650"/>
                  <a:gd name="connsiteY5" fmla="*/ 154886 h 2095907"/>
                  <a:gd name="connsiteX6" fmla="*/ 576850 w 2505650"/>
                  <a:gd name="connsiteY6" fmla="*/ 6763 h 2095907"/>
                  <a:gd name="connsiteX7" fmla="*/ 2349320 w 2505650"/>
                  <a:gd name="connsiteY7" fmla="*/ 470378 h 2095907"/>
                  <a:gd name="connsiteX8" fmla="*/ 2497522 w 2505650"/>
                  <a:gd name="connsiteY8" fmla="*/ 723418 h 209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05650" h="2095907">
                    <a:moveTo>
                      <a:pt x="2179186" y="1940875"/>
                    </a:moveTo>
                    <a:cubicBezTo>
                      <a:pt x="2150200" y="2051734"/>
                      <a:pt x="2036848" y="2118081"/>
                      <a:pt x="1925990" y="2089115"/>
                    </a:cubicBezTo>
                    <a:cubicBezTo>
                      <a:pt x="1925990" y="2089096"/>
                      <a:pt x="1925970" y="2089096"/>
                      <a:pt x="1925951" y="2089096"/>
                    </a:cubicBezTo>
                    <a:lnTo>
                      <a:pt x="153500" y="1625481"/>
                    </a:lnTo>
                    <a:cubicBezTo>
                      <a:pt x="42739" y="1596436"/>
                      <a:pt x="-23531" y="1483143"/>
                      <a:pt x="5455" y="1372362"/>
                    </a:cubicBezTo>
                    <a:lnTo>
                      <a:pt x="323869" y="154886"/>
                    </a:lnTo>
                    <a:cubicBezTo>
                      <a:pt x="352893" y="44163"/>
                      <a:pt x="466089" y="-22118"/>
                      <a:pt x="576850" y="6763"/>
                    </a:cubicBezTo>
                    <a:lnTo>
                      <a:pt x="2349320" y="470378"/>
                    </a:lnTo>
                    <a:cubicBezTo>
                      <a:pt x="2460121" y="499344"/>
                      <a:pt x="2526449" y="612618"/>
                      <a:pt x="2497522" y="7234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80" name="任意多边形: 形状 592"/>
              <p:cNvSpPr/>
              <p:nvPr/>
            </p:nvSpPr>
            <p:spPr>
              <a:xfrm>
                <a:off x="-825900" y="5035661"/>
                <a:ext cx="2555912" cy="2146071"/>
              </a:xfrm>
              <a:custGeom>
                <a:avLst/>
                <a:gdLst>
                  <a:gd name="connsiteX0" fmla="*/ 1944786 w 2555912"/>
                  <a:gd name="connsiteY0" fmla="*/ 2138523 h 2146071"/>
                  <a:gd name="connsiteX1" fmla="*/ 172335 w 2555912"/>
                  <a:gd name="connsiteY1" fmla="*/ 1674908 h 2146071"/>
                  <a:gd name="connsiteX2" fmla="*/ 6213 w 2555912"/>
                  <a:gd name="connsiteY2" fmla="*/ 1391148 h 2146071"/>
                  <a:gd name="connsiteX3" fmla="*/ 324627 w 2555912"/>
                  <a:gd name="connsiteY3" fmla="*/ 173671 h 2146071"/>
                  <a:gd name="connsiteX4" fmla="*/ 608406 w 2555912"/>
                  <a:gd name="connsiteY4" fmla="*/ 7569 h 2146071"/>
                  <a:gd name="connsiteX5" fmla="*/ 2380857 w 2555912"/>
                  <a:gd name="connsiteY5" fmla="*/ 471184 h 2146071"/>
                  <a:gd name="connsiteX6" fmla="*/ 2546999 w 2555912"/>
                  <a:gd name="connsiteY6" fmla="*/ 754924 h 2146071"/>
                  <a:gd name="connsiteX7" fmla="*/ 2228507 w 2555912"/>
                  <a:gd name="connsiteY7" fmla="*/ 1972400 h 2146071"/>
                  <a:gd name="connsiteX8" fmla="*/ 1944786 w 2555912"/>
                  <a:gd name="connsiteY8" fmla="*/ 2138523 h 2146071"/>
                  <a:gd name="connsiteX9" fmla="*/ 595686 w 2555912"/>
                  <a:gd name="connsiteY9" fmla="*/ 56151 h 2146071"/>
                  <a:gd name="connsiteX10" fmla="*/ 373287 w 2555912"/>
                  <a:gd name="connsiteY10" fmla="*/ 186352 h 2146071"/>
                  <a:gd name="connsiteX11" fmla="*/ 54854 w 2555912"/>
                  <a:gd name="connsiteY11" fmla="*/ 1403829 h 2146071"/>
                  <a:gd name="connsiteX12" fmla="*/ 185036 w 2555912"/>
                  <a:gd name="connsiteY12" fmla="*/ 1626286 h 2146071"/>
                  <a:gd name="connsiteX13" fmla="*/ 1957506 w 2555912"/>
                  <a:gd name="connsiteY13" fmla="*/ 2089901 h 2146071"/>
                  <a:gd name="connsiteX14" fmla="*/ 2179964 w 2555912"/>
                  <a:gd name="connsiteY14" fmla="*/ 1959661 h 2146071"/>
                  <a:gd name="connsiteX15" fmla="*/ 2498378 w 2555912"/>
                  <a:gd name="connsiteY15" fmla="*/ 742184 h 2146071"/>
                  <a:gd name="connsiteX16" fmla="*/ 2368156 w 2555912"/>
                  <a:gd name="connsiteY16" fmla="*/ 519727 h 214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55912" h="2146071">
                    <a:moveTo>
                      <a:pt x="1944786" y="2138523"/>
                    </a:moveTo>
                    <a:lnTo>
                      <a:pt x="172335" y="1674908"/>
                    </a:lnTo>
                    <a:cubicBezTo>
                      <a:pt x="48192" y="1642318"/>
                      <a:pt x="-26123" y="1515369"/>
                      <a:pt x="6213" y="1391148"/>
                    </a:cubicBezTo>
                    <a:lnTo>
                      <a:pt x="324627" y="173671"/>
                    </a:lnTo>
                    <a:cubicBezTo>
                      <a:pt x="357236" y="49532"/>
                      <a:pt x="484204" y="-24777"/>
                      <a:pt x="608406" y="7569"/>
                    </a:cubicBezTo>
                    <a:lnTo>
                      <a:pt x="2380857" y="471184"/>
                    </a:lnTo>
                    <a:cubicBezTo>
                      <a:pt x="2505000" y="503773"/>
                      <a:pt x="2579335" y="630722"/>
                      <a:pt x="2546999" y="754924"/>
                    </a:cubicBezTo>
                    <a:lnTo>
                      <a:pt x="2228507" y="1972400"/>
                    </a:lnTo>
                    <a:cubicBezTo>
                      <a:pt x="2195898" y="2096505"/>
                      <a:pt x="2068988" y="2170820"/>
                      <a:pt x="1944786" y="2138523"/>
                    </a:cubicBezTo>
                    <a:close/>
                    <a:moveTo>
                      <a:pt x="595686" y="56151"/>
                    </a:moveTo>
                    <a:cubicBezTo>
                      <a:pt x="498327" y="30810"/>
                      <a:pt x="398844" y="89052"/>
                      <a:pt x="373287" y="186352"/>
                    </a:cubicBezTo>
                    <a:lnTo>
                      <a:pt x="54854" y="1403829"/>
                    </a:lnTo>
                    <a:cubicBezTo>
                      <a:pt x="29511" y="1501188"/>
                      <a:pt x="87735" y="1600690"/>
                      <a:pt x="185036" y="1626286"/>
                    </a:cubicBezTo>
                    <a:lnTo>
                      <a:pt x="1957506" y="2089901"/>
                    </a:lnTo>
                    <a:cubicBezTo>
                      <a:pt x="2054885" y="2115225"/>
                      <a:pt x="2154387" y="2056981"/>
                      <a:pt x="2179964" y="1959661"/>
                    </a:cubicBezTo>
                    <a:lnTo>
                      <a:pt x="2498378" y="742184"/>
                    </a:lnTo>
                    <a:cubicBezTo>
                      <a:pt x="2523740" y="644805"/>
                      <a:pt x="2465476" y="545284"/>
                      <a:pt x="2368156" y="519727"/>
                    </a:cubicBezTo>
                    <a:close/>
                  </a:path>
                </a:pathLst>
              </a:custGeom>
              <a:solidFill>
                <a:srgbClr val="939598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81" name="任意多边形: 形状 593"/>
              <p:cNvSpPr/>
              <p:nvPr/>
            </p:nvSpPr>
            <p:spPr>
              <a:xfrm>
                <a:off x="-611274" y="6493463"/>
                <a:ext cx="1793558" cy="504184"/>
              </a:xfrm>
              <a:custGeom>
                <a:avLst/>
                <a:gdLst>
                  <a:gd name="connsiteX0" fmla="*/ 1791424 w 1793558"/>
                  <a:gd name="connsiteY0" fmla="*/ 486430 h 504184"/>
                  <a:gd name="connsiteX1" fmla="*/ 1774457 w 1793558"/>
                  <a:gd name="connsiteY1" fmla="*/ 457405 h 504184"/>
                  <a:gd name="connsiteX2" fmla="*/ 1774438 w 1793558"/>
                  <a:gd name="connsiteY2" fmla="*/ 457405 h 504184"/>
                  <a:gd name="connsiteX3" fmla="*/ 28421 w 1793558"/>
                  <a:gd name="connsiteY3" fmla="*/ 784 h 504184"/>
                  <a:gd name="connsiteX4" fmla="*/ -565 w 1793558"/>
                  <a:gd name="connsiteY4" fmla="*/ 17731 h 504184"/>
                  <a:gd name="connsiteX5" fmla="*/ -565 w 1793558"/>
                  <a:gd name="connsiteY5" fmla="*/ 17731 h 504184"/>
                  <a:gd name="connsiteX6" fmla="*/ 16344 w 1793558"/>
                  <a:gd name="connsiteY6" fmla="*/ 46736 h 504184"/>
                  <a:gd name="connsiteX7" fmla="*/ 16402 w 1793558"/>
                  <a:gd name="connsiteY7" fmla="*/ 46755 h 504184"/>
                  <a:gd name="connsiteX8" fmla="*/ 1762438 w 1793558"/>
                  <a:gd name="connsiteY8" fmla="*/ 503416 h 504184"/>
                  <a:gd name="connsiteX9" fmla="*/ 1791424 w 1793558"/>
                  <a:gd name="connsiteY9" fmla="*/ 486430 h 50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3558" h="504184">
                    <a:moveTo>
                      <a:pt x="1791424" y="486430"/>
                    </a:moveTo>
                    <a:cubicBezTo>
                      <a:pt x="1794755" y="473729"/>
                      <a:pt x="1787158" y="460736"/>
                      <a:pt x="1774457" y="457405"/>
                    </a:cubicBezTo>
                    <a:cubicBezTo>
                      <a:pt x="1774457" y="457405"/>
                      <a:pt x="1774438" y="457405"/>
                      <a:pt x="1774438" y="457405"/>
                    </a:cubicBezTo>
                    <a:lnTo>
                      <a:pt x="28421" y="784"/>
                    </a:lnTo>
                    <a:cubicBezTo>
                      <a:pt x="15740" y="-2547"/>
                      <a:pt x="2766" y="5050"/>
                      <a:pt x="-565" y="17731"/>
                    </a:cubicBezTo>
                    <a:lnTo>
                      <a:pt x="-565" y="17731"/>
                    </a:lnTo>
                    <a:cubicBezTo>
                      <a:pt x="-3896" y="30412"/>
                      <a:pt x="3662" y="43405"/>
                      <a:pt x="16344" y="46736"/>
                    </a:cubicBezTo>
                    <a:cubicBezTo>
                      <a:pt x="16363" y="46755"/>
                      <a:pt x="16382" y="46755"/>
                      <a:pt x="16402" y="46755"/>
                    </a:cubicBezTo>
                    <a:lnTo>
                      <a:pt x="1762438" y="503416"/>
                    </a:lnTo>
                    <a:cubicBezTo>
                      <a:pt x="1775139" y="506708"/>
                      <a:pt x="1788093" y="499111"/>
                      <a:pt x="1791424" y="486430"/>
                    </a:cubicBezTo>
                    <a:close/>
                  </a:path>
                </a:pathLst>
              </a:custGeom>
              <a:solidFill>
                <a:srgbClr val="EAE9EC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82" name="任意多边形: 形状 594"/>
              <p:cNvSpPr/>
              <p:nvPr/>
            </p:nvSpPr>
            <p:spPr>
              <a:xfrm>
                <a:off x="-555759" y="6281202"/>
                <a:ext cx="1793544" cy="504184"/>
              </a:xfrm>
              <a:custGeom>
                <a:avLst/>
                <a:gdLst>
                  <a:gd name="connsiteX0" fmla="*/ 1791426 w 1793544"/>
                  <a:gd name="connsiteY0" fmla="*/ 486441 h 504184"/>
                  <a:gd name="connsiteX1" fmla="*/ 1774439 w 1793544"/>
                  <a:gd name="connsiteY1" fmla="*/ 457417 h 504184"/>
                  <a:gd name="connsiteX2" fmla="*/ 28422 w 1793544"/>
                  <a:gd name="connsiteY2" fmla="*/ 776 h 504184"/>
                  <a:gd name="connsiteX3" fmla="*/ -544 w 1793544"/>
                  <a:gd name="connsiteY3" fmla="*/ 17762 h 504184"/>
                  <a:gd name="connsiteX4" fmla="*/ -563 w 1793544"/>
                  <a:gd name="connsiteY4" fmla="*/ 17801 h 504184"/>
                  <a:gd name="connsiteX5" fmla="*/ -563 w 1793544"/>
                  <a:gd name="connsiteY5" fmla="*/ 17801 h 504184"/>
                  <a:gd name="connsiteX6" fmla="*/ 16267 w 1793544"/>
                  <a:gd name="connsiteY6" fmla="*/ 46689 h 504184"/>
                  <a:gd name="connsiteX7" fmla="*/ 16384 w 1793544"/>
                  <a:gd name="connsiteY7" fmla="*/ 46728 h 504184"/>
                  <a:gd name="connsiteX8" fmla="*/ 1762401 w 1793544"/>
                  <a:gd name="connsiteY8" fmla="*/ 503408 h 504184"/>
                  <a:gd name="connsiteX9" fmla="*/ 1791426 w 1793544"/>
                  <a:gd name="connsiteY9" fmla="*/ 486441 h 50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3544" h="504184">
                    <a:moveTo>
                      <a:pt x="1791426" y="486441"/>
                    </a:moveTo>
                    <a:cubicBezTo>
                      <a:pt x="1794718" y="473741"/>
                      <a:pt x="1787121" y="460767"/>
                      <a:pt x="1774439" y="457417"/>
                    </a:cubicBezTo>
                    <a:lnTo>
                      <a:pt x="28422" y="776"/>
                    </a:lnTo>
                    <a:cubicBezTo>
                      <a:pt x="15741" y="-2536"/>
                      <a:pt x="2768" y="5061"/>
                      <a:pt x="-544" y="17762"/>
                    </a:cubicBezTo>
                    <a:cubicBezTo>
                      <a:pt x="-563" y="17762"/>
                      <a:pt x="-563" y="17781"/>
                      <a:pt x="-563" y="17801"/>
                    </a:cubicBezTo>
                    <a:lnTo>
                      <a:pt x="-563" y="17801"/>
                    </a:lnTo>
                    <a:cubicBezTo>
                      <a:pt x="-3894" y="30424"/>
                      <a:pt x="3644" y="43358"/>
                      <a:pt x="16267" y="46689"/>
                    </a:cubicBezTo>
                    <a:cubicBezTo>
                      <a:pt x="16306" y="46708"/>
                      <a:pt x="16345" y="46708"/>
                      <a:pt x="16384" y="46728"/>
                    </a:cubicBezTo>
                    <a:lnTo>
                      <a:pt x="1762401" y="503408"/>
                    </a:lnTo>
                    <a:cubicBezTo>
                      <a:pt x="1775101" y="506720"/>
                      <a:pt x="1788075" y="499123"/>
                      <a:pt x="1791426" y="486441"/>
                    </a:cubicBezTo>
                    <a:close/>
                  </a:path>
                </a:pathLst>
              </a:custGeom>
              <a:solidFill>
                <a:srgbClr val="EAE9EC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83" name="任意多边形: 形状 595"/>
              <p:cNvSpPr/>
              <p:nvPr/>
            </p:nvSpPr>
            <p:spPr>
              <a:xfrm>
                <a:off x="-500231" y="6068961"/>
                <a:ext cx="1793553" cy="504159"/>
              </a:xfrm>
              <a:custGeom>
                <a:avLst/>
                <a:gdLst>
                  <a:gd name="connsiteX0" fmla="*/ 1791434 w 1793553"/>
                  <a:gd name="connsiteY0" fmla="*/ 486374 h 504159"/>
                  <a:gd name="connsiteX1" fmla="*/ 1774448 w 1793553"/>
                  <a:gd name="connsiteY1" fmla="*/ 457428 h 504159"/>
                  <a:gd name="connsiteX2" fmla="*/ 28392 w 1793553"/>
                  <a:gd name="connsiteY2" fmla="*/ 786 h 504159"/>
                  <a:gd name="connsiteX3" fmla="*/ -555 w 1793553"/>
                  <a:gd name="connsiteY3" fmla="*/ 17656 h 504159"/>
                  <a:gd name="connsiteX4" fmla="*/ -574 w 1793553"/>
                  <a:gd name="connsiteY4" fmla="*/ 17753 h 504159"/>
                  <a:gd name="connsiteX5" fmla="*/ -574 w 1793553"/>
                  <a:gd name="connsiteY5" fmla="*/ 17753 h 504159"/>
                  <a:gd name="connsiteX6" fmla="*/ 16373 w 1793553"/>
                  <a:gd name="connsiteY6" fmla="*/ 46719 h 504159"/>
                  <a:gd name="connsiteX7" fmla="*/ 1762390 w 1793553"/>
                  <a:gd name="connsiteY7" fmla="*/ 503400 h 504159"/>
                  <a:gd name="connsiteX8" fmla="*/ 1791434 w 1793553"/>
                  <a:gd name="connsiteY8" fmla="*/ 486374 h 504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3553" h="504159">
                    <a:moveTo>
                      <a:pt x="1791434" y="486374"/>
                    </a:moveTo>
                    <a:cubicBezTo>
                      <a:pt x="1794726" y="473693"/>
                      <a:pt x="1787129" y="460739"/>
                      <a:pt x="1774448" y="457428"/>
                    </a:cubicBezTo>
                    <a:lnTo>
                      <a:pt x="28392" y="786"/>
                    </a:lnTo>
                    <a:cubicBezTo>
                      <a:pt x="15750" y="-2545"/>
                      <a:pt x="2776" y="5013"/>
                      <a:pt x="-555" y="17656"/>
                    </a:cubicBezTo>
                    <a:cubicBezTo>
                      <a:pt x="-555" y="17695"/>
                      <a:pt x="-574" y="17714"/>
                      <a:pt x="-574" y="17753"/>
                    </a:cubicBezTo>
                    <a:lnTo>
                      <a:pt x="-574" y="17753"/>
                    </a:lnTo>
                    <a:cubicBezTo>
                      <a:pt x="-3886" y="30434"/>
                      <a:pt x="3692" y="43388"/>
                      <a:pt x="16373" y="46719"/>
                    </a:cubicBezTo>
                    <a:lnTo>
                      <a:pt x="1762390" y="503400"/>
                    </a:lnTo>
                    <a:cubicBezTo>
                      <a:pt x="1775110" y="506672"/>
                      <a:pt x="1788084" y="499075"/>
                      <a:pt x="1791434" y="486374"/>
                    </a:cubicBezTo>
                    <a:close/>
                  </a:path>
                </a:pathLst>
              </a:custGeom>
              <a:solidFill>
                <a:srgbClr val="EAE9EC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84" name="任意多边形: 形状 596"/>
              <p:cNvSpPr/>
              <p:nvPr/>
            </p:nvSpPr>
            <p:spPr>
              <a:xfrm>
                <a:off x="-444706" y="5856654"/>
                <a:ext cx="1793523" cy="504183"/>
              </a:xfrm>
              <a:custGeom>
                <a:avLst/>
                <a:gdLst>
                  <a:gd name="connsiteX0" fmla="*/ 1791388 w 1793523"/>
                  <a:gd name="connsiteY0" fmla="*/ 486432 h 504183"/>
                  <a:gd name="connsiteX1" fmla="*/ 1774440 w 1793523"/>
                  <a:gd name="connsiteY1" fmla="*/ 457407 h 504183"/>
                  <a:gd name="connsiteX2" fmla="*/ 1774440 w 1793523"/>
                  <a:gd name="connsiteY2" fmla="*/ 457407 h 504183"/>
                  <a:gd name="connsiteX3" fmla="*/ 28404 w 1793523"/>
                  <a:gd name="connsiteY3" fmla="*/ 785 h 504183"/>
                  <a:gd name="connsiteX4" fmla="*/ -543 w 1793523"/>
                  <a:gd name="connsiteY4" fmla="*/ 17693 h 504183"/>
                  <a:gd name="connsiteX5" fmla="*/ -582 w 1793523"/>
                  <a:gd name="connsiteY5" fmla="*/ 17830 h 504183"/>
                  <a:gd name="connsiteX6" fmla="*/ -582 w 1793523"/>
                  <a:gd name="connsiteY6" fmla="*/ 17830 h 504183"/>
                  <a:gd name="connsiteX7" fmla="*/ 16365 w 1793523"/>
                  <a:gd name="connsiteY7" fmla="*/ 46738 h 504183"/>
                  <a:gd name="connsiteX8" fmla="*/ 1762421 w 1793523"/>
                  <a:gd name="connsiteY8" fmla="*/ 503398 h 504183"/>
                  <a:gd name="connsiteX9" fmla="*/ 1791368 w 1793523"/>
                  <a:gd name="connsiteY9" fmla="*/ 486490 h 504183"/>
                  <a:gd name="connsiteX10" fmla="*/ 1791388 w 1793523"/>
                  <a:gd name="connsiteY10" fmla="*/ 486432 h 504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3" h="504183">
                    <a:moveTo>
                      <a:pt x="1791388" y="486432"/>
                    </a:moveTo>
                    <a:cubicBezTo>
                      <a:pt x="1794718" y="473731"/>
                      <a:pt x="1787141" y="460738"/>
                      <a:pt x="1774440" y="457407"/>
                    </a:cubicBezTo>
                    <a:cubicBezTo>
                      <a:pt x="1774440" y="457407"/>
                      <a:pt x="1774440" y="457407"/>
                      <a:pt x="1774440" y="457407"/>
                    </a:cubicBezTo>
                    <a:lnTo>
                      <a:pt x="28404" y="785"/>
                    </a:lnTo>
                    <a:cubicBezTo>
                      <a:pt x="15742" y="-2546"/>
                      <a:pt x="2788" y="5032"/>
                      <a:pt x="-543" y="17693"/>
                    </a:cubicBezTo>
                    <a:cubicBezTo>
                      <a:pt x="-562" y="17732"/>
                      <a:pt x="-562" y="17791"/>
                      <a:pt x="-582" y="17830"/>
                    </a:cubicBezTo>
                    <a:lnTo>
                      <a:pt x="-582" y="17830"/>
                    </a:lnTo>
                    <a:cubicBezTo>
                      <a:pt x="-3874" y="30491"/>
                      <a:pt x="3703" y="43426"/>
                      <a:pt x="16365" y="46738"/>
                    </a:cubicBezTo>
                    <a:lnTo>
                      <a:pt x="1762421" y="503398"/>
                    </a:lnTo>
                    <a:cubicBezTo>
                      <a:pt x="1775083" y="506729"/>
                      <a:pt x="1788037" y="499152"/>
                      <a:pt x="1791368" y="486490"/>
                    </a:cubicBezTo>
                    <a:cubicBezTo>
                      <a:pt x="1791368" y="486471"/>
                      <a:pt x="1791388" y="486451"/>
                      <a:pt x="1791388" y="486432"/>
                    </a:cubicBezTo>
                    <a:close/>
                  </a:path>
                </a:pathLst>
              </a:custGeom>
              <a:solidFill>
                <a:srgbClr val="EAE9EC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85" name="任意多边形: 形状 597"/>
              <p:cNvSpPr/>
              <p:nvPr/>
            </p:nvSpPr>
            <p:spPr>
              <a:xfrm>
                <a:off x="-389197" y="5644342"/>
                <a:ext cx="1793560" cy="504196"/>
              </a:xfrm>
              <a:custGeom>
                <a:avLst/>
                <a:gdLst>
                  <a:gd name="connsiteX0" fmla="*/ 1791434 w 1793560"/>
                  <a:gd name="connsiteY0" fmla="*/ 486434 h 504196"/>
                  <a:gd name="connsiteX1" fmla="*/ 1774448 w 1793560"/>
                  <a:gd name="connsiteY1" fmla="*/ 457410 h 504196"/>
                  <a:gd name="connsiteX2" fmla="*/ 28412 w 1793560"/>
                  <a:gd name="connsiteY2" fmla="*/ 788 h 504196"/>
                  <a:gd name="connsiteX3" fmla="*/ -535 w 1793560"/>
                  <a:gd name="connsiteY3" fmla="*/ 17638 h 504196"/>
                  <a:gd name="connsiteX4" fmla="*/ -574 w 1793560"/>
                  <a:gd name="connsiteY4" fmla="*/ 17794 h 504196"/>
                  <a:gd name="connsiteX5" fmla="*/ -574 w 1793560"/>
                  <a:gd name="connsiteY5" fmla="*/ 17794 h 504196"/>
                  <a:gd name="connsiteX6" fmla="*/ 16373 w 1793560"/>
                  <a:gd name="connsiteY6" fmla="*/ 46760 h 504196"/>
                  <a:gd name="connsiteX7" fmla="*/ 16393 w 1793560"/>
                  <a:gd name="connsiteY7" fmla="*/ 46760 h 504196"/>
                  <a:gd name="connsiteX8" fmla="*/ 1762429 w 1793560"/>
                  <a:gd name="connsiteY8" fmla="*/ 503421 h 504196"/>
                  <a:gd name="connsiteX9" fmla="*/ 1791434 w 1793560"/>
                  <a:gd name="connsiteY9" fmla="*/ 486434 h 504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3560" h="504196">
                    <a:moveTo>
                      <a:pt x="1791434" y="486434"/>
                    </a:moveTo>
                    <a:cubicBezTo>
                      <a:pt x="1794746" y="473734"/>
                      <a:pt x="1787149" y="460741"/>
                      <a:pt x="1774448" y="457410"/>
                    </a:cubicBezTo>
                    <a:lnTo>
                      <a:pt x="28412" y="788"/>
                    </a:lnTo>
                    <a:cubicBezTo>
                      <a:pt x="15769" y="-2543"/>
                      <a:pt x="2796" y="4995"/>
                      <a:pt x="-535" y="17638"/>
                    </a:cubicBezTo>
                    <a:cubicBezTo>
                      <a:pt x="-555" y="17696"/>
                      <a:pt x="-555" y="17735"/>
                      <a:pt x="-574" y="17794"/>
                    </a:cubicBezTo>
                    <a:lnTo>
                      <a:pt x="-574" y="17794"/>
                    </a:lnTo>
                    <a:cubicBezTo>
                      <a:pt x="-3886" y="30475"/>
                      <a:pt x="3692" y="43429"/>
                      <a:pt x="16373" y="46760"/>
                    </a:cubicBezTo>
                    <a:cubicBezTo>
                      <a:pt x="16373" y="46760"/>
                      <a:pt x="16393" y="46760"/>
                      <a:pt x="16393" y="46760"/>
                    </a:cubicBezTo>
                    <a:lnTo>
                      <a:pt x="1762429" y="503421"/>
                    </a:lnTo>
                    <a:cubicBezTo>
                      <a:pt x="1775130" y="506732"/>
                      <a:pt x="1788103" y="499135"/>
                      <a:pt x="1791434" y="486434"/>
                    </a:cubicBezTo>
                    <a:close/>
                  </a:path>
                </a:pathLst>
              </a:custGeom>
              <a:solidFill>
                <a:srgbClr val="EAE9EC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86" name="任意多边形: 形状 598"/>
              <p:cNvSpPr/>
              <p:nvPr/>
            </p:nvSpPr>
            <p:spPr>
              <a:xfrm>
                <a:off x="-333669" y="5432104"/>
                <a:ext cx="1793522" cy="504145"/>
              </a:xfrm>
              <a:custGeom>
                <a:avLst/>
                <a:gdLst>
                  <a:gd name="connsiteX0" fmla="*/ 1791403 w 1793522"/>
                  <a:gd name="connsiteY0" fmla="*/ 486384 h 504145"/>
                  <a:gd name="connsiteX1" fmla="*/ 1774437 w 1793522"/>
                  <a:gd name="connsiteY1" fmla="*/ 457437 h 504145"/>
                  <a:gd name="connsiteX2" fmla="*/ 28381 w 1793522"/>
                  <a:gd name="connsiteY2" fmla="*/ 796 h 504145"/>
                  <a:gd name="connsiteX3" fmla="*/ -527 w 1793522"/>
                  <a:gd name="connsiteY3" fmla="*/ 17607 h 504145"/>
                  <a:gd name="connsiteX4" fmla="*/ -566 w 1793522"/>
                  <a:gd name="connsiteY4" fmla="*/ 17743 h 504145"/>
                  <a:gd name="connsiteX5" fmla="*/ -566 w 1793522"/>
                  <a:gd name="connsiteY5" fmla="*/ 17743 h 504145"/>
                  <a:gd name="connsiteX6" fmla="*/ 16342 w 1793522"/>
                  <a:gd name="connsiteY6" fmla="*/ 46690 h 504145"/>
                  <a:gd name="connsiteX7" fmla="*/ 16381 w 1793522"/>
                  <a:gd name="connsiteY7" fmla="*/ 46709 h 504145"/>
                  <a:gd name="connsiteX8" fmla="*/ 1762417 w 1793522"/>
                  <a:gd name="connsiteY8" fmla="*/ 503370 h 504145"/>
                  <a:gd name="connsiteX9" fmla="*/ 1791403 w 1793522"/>
                  <a:gd name="connsiteY9" fmla="*/ 486384 h 504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3522" h="504145">
                    <a:moveTo>
                      <a:pt x="1791403" y="486384"/>
                    </a:moveTo>
                    <a:cubicBezTo>
                      <a:pt x="1794695" y="473703"/>
                      <a:pt x="1787098" y="460749"/>
                      <a:pt x="1774437" y="457437"/>
                    </a:cubicBezTo>
                    <a:lnTo>
                      <a:pt x="28381" y="796"/>
                    </a:lnTo>
                    <a:cubicBezTo>
                      <a:pt x="15758" y="-2555"/>
                      <a:pt x="2804" y="4984"/>
                      <a:pt x="-527" y="17607"/>
                    </a:cubicBezTo>
                    <a:cubicBezTo>
                      <a:pt x="-547" y="17646"/>
                      <a:pt x="-547" y="17704"/>
                      <a:pt x="-566" y="17743"/>
                    </a:cubicBezTo>
                    <a:lnTo>
                      <a:pt x="-566" y="17743"/>
                    </a:lnTo>
                    <a:cubicBezTo>
                      <a:pt x="-3897" y="30405"/>
                      <a:pt x="3681" y="43378"/>
                      <a:pt x="16342" y="46690"/>
                    </a:cubicBezTo>
                    <a:cubicBezTo>
                      <a:pt x="16342" y="46709"/>
                      <a:pt x="16362" y="46709"/>
                      <a:pt x="16381" y="46709"/>
                    </a:cubicBezTo>
                    <a:lnTo>
                      <a:pt x="1762417" y="503370"/>
                    </a:lnTo>
                    <a:cubicBezTo>
                      <a:pt x="1775118" y="506681"/>
                      <a:pt x="1788092" y="499085"/>
                      <a:pt x="1791403" y="486384"/>
                    </a:cubicBezTo>
                    <a:close/>
                  </a:path>
                </a:pathLst>
              </a:custGeom>
              <a:solidFill>
                <a:srgbClr val="EAE9EC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87" name="任意多边形: 形状 599"/>
              <p:cNvSpPr/>
              <p:nvPr/>
            </p:nvSpPr>
            <p:spPr>
              <a:xfrm>
                <a:off x="-278154" y="5219796"/>
                <a:ext cx="1793551" cy="504147"/>
              </a:xfrm>
              <a:custGeom>
                <a:avLst/>
                <a:gdLst>
                  <a:gd name="connsiteX0" fmla="*/ 1791425 w 1793551"/>
                  <a:gd name="connsiteY0" fmla="*/ 486461 h 504147"/>
                  <a:gd name="connsiteX1" fmla="*/ 1774439 w 1793551"/>
                  <a:gd name="connsiteY1" fmla="*/ 457417 h 504147"/>
                  <a:gd name="connsiteX2" fmla="*/ 28402 w 1793551"/>
                  <a:gd name="connsiteY2" fmla="*/ 776 h 504147"/>
                  <a:gd name="connsiteX3" fmla="*/ -564 w 1793551"/>
                  <a:gd name="connsiteY3" fmla="*/ 17762 h 504147"/>
                  <a:gd name="connsiteX4" fmla="*/ -583 w 1793551"/>
                  <a:gd name="connsiteY4" fmla="*/ 17801 h 504147"/>
                  <a:gd name="connsiteX5" fmla="*/ -583 w 1793551"/>
                  <a:gd name="connsiteY5" fmla="*/ 17801 h 504147"/>
                  <a:gd name="connsiteX6" fmla="*/ 16383 w 1793551"/>
                  <a:gd name="connsiteY6" fmla="*/ 46728 h 504147"/>
                  <a:gd name="connsiteX7" fmla="*/ 1762439 w 1793551"/>
                  <a:gd name="connsiteY7" fmla="*/ 503369 h 504147"/>
                  <a:gd name="connsiteX8" fmla="*/ 1791425 w 1793551"/>
                  <a:gd name="connsiteY8" fmla="*/ 486461 h 50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3551" h="504147">
                    <a:moveTo>
                      <a:pt x="1791425" y="486461"/>
                    </a:moveTo>
                    <a:cubicBezTo>
                      <a:pt x="1794737" y="473760"/>
                      <a:pt x="1787140" y="460767"/>
                      <a:pt x="1774439" y="457417"/>
                    </a:cubicBezTo>
                    <a:lnTo>
                      <a:pt x="28402" y="776"/>
                    </a:lnTo>
                    <a:cubicBezTo>
                      <a:pt x="15721" y="-2536"/>
                      <a:pt x="2748" y="5061"/>
                      <a:pt x="-564" y="17762"/>
                    </a:cubicBezTo>
                    <a:cubicBezTo>
                      <a:pt x="-583" y="17762"/>
                      <a:pt x="-583" y="17781"/>
                      <a:pt x="-583" y="17801"/>
                    </a:cubicBezTo>
                    <a:lnTo>
                      <a:pt x="-583" y="17801"/>
                    </a:lnTo>
                    <a:cubicBezTo>
                      <a:pt x="-3875" y="30463"/>
                      <a:pt x="3722" y="43417"/>
                      <a:pt x="16383" y="46728"/>
                    </a:cubicBezTo>
                    <a:lnTo>
                      <a:pt x="1762439" y="503369"/>
                    </a:lnTo>
                    <a:cubicBezTo>
                      <a:pt x="1775101" y="506681"/>
                      <a:pt x="1788055" y="499123"/>
                      <a:pt x="1791425" y="486461"/>
                    </a:cubicBezTo>
                    <a:close/>
                  </a:path>
                </a:pathLst>
              </a:custGeom>
              <a:solidFill>
                <a:srgbClr val="EAE9EC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88" name="任意多边形: 形状 600"/>
              <p:cNvSpPr/>
              <p:nvPr/>
            </p:nvSpPr>
            <p:spPr>
              <a:xfrm>
                <a:off x="-190038" y="5466722"/>
                <a:ext cx="1284196" cy="1284062"/>
              </a:xfrm>
              <a:custGeom>
                <a:avLst/>
                <a:gdLst>
                  <a:gd name="connsiteX0" fmla="*/ 1261802 w 1284196"/>
                  <a:gd name="connsiteY0" fmla="*/ 804483 h 1284062"/>
                  <a:gd name="connsiteX1" fmla="*/ 478332 w 1284196"/>
                  <a:gd name="connsiteY1" fmla="*/ 1263014 h 1284062"/>
                  <a:gd name="connsiteX2" fmla="*/ 19685 w 1284196"/>
                  <a:gd name="connsiteY2" fmla="*/ 479699 h 1284062"/>
                  <a:gd name="connsiteX3" fmla="*/ 803174 w 1284196"/>
                  <a:gd name="connsiteY3" fmla="*/ 21032 h 1284062"/>
                  <a:gd name="connsiteX4" fmla="*/ 1261802 w 1284196"/>
                  <a:gd name="connsiteY4" fmla="*/ 804483 h 1284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4196" h="1284062">
                    <a:moveTo>
                      <a:pt x="1261802" y="804483"/>
                    </a:moveTo>
                    <a:cubicBezTo>
                      <a:pt x="1172196" y="1147325"/>
                      <a:pt x="821310" y="1352737"/>
                      <a:pt x="478332" y="1263014"/>
                    </a:cubicBezTo>
                    <a:cubicBezTo>
                      <a:pt x="135355" y="1173291"/>
                      <a:pt x="-70000" y="822541"/>
                      <a:pt x="19685" y="479699"/>
                    </a:cubicBezTo>
                    <a:cubicBezTo>
                      <a:pt x="109369" y="136858"/>
                      <a:pt x="460197" y="-68672"/>
                      <a:pt x="803174" y="21032"/>
                    </a:cubicBezTo>
                    <a:cubicBezTo>
                      <a:pt x="1146152" y="110736"/>
                      <a:pt x="1351506" y="461466"/>
                      <a:pt x="1261802" y="804483"/>
                    </a:cubicBezTo>
                    <a:close/>
                  </a:path>
                </a:pathLst>
              </a:custGeom>
              <a:solidFill>
                <a:srgbClr val="F52829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89" name="任意多边形: 形状 601"/>
              <p:cNvSpPr/>
              <p:nvPr/>
            </p:nvSpPr>
            <p:spPr>
              <a:xfrm>
                <a:off x="151729" y="5587841"/>
                <a:ext cx="600693" cy="1041750"/>
              </a:xfrm>
              <a:custGeom>
                <a:avLst/>
                <a:gdLst>
                  <a:gd name="connsiteX0" fmla="*/ 352308 w 600693"/>
                  <a:gd name="connsiteY0" fmla="*/ 1041751 h 1041750"/>
                  <a:gd name="connsiteX1" fmla="*/ 0 w 600693"/>
                  <a:gd name="connsiteY1" fmla="*/ 949593 h 1041750"/>
                  <a:gd name="connsiteX2" fmla="*/ 248346 w 600693"/>
                  <a:gd name="connsiteY2" fmla="*/ 0 h 1041750"/>
                  <a:gd name="connsiteX3" fmla="*/ 600693 w 600693"/>
                  <a:gd name="connsiteY3" fmla="*/ 92177 h 1041750"/>
                  <a:gd name="connsiteX4" fmla="*/ 352308 w 600693"/>
                  <a:gd name="connsiteY4" fmla="*/ 1041751 h 104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0693" h="1041750">
                    <a:moveTo>
                      <a:pt x="352308" y="1041751"/>
                    </a:moveTo>
                    <a:lnTo>
                      <a:pt x="0" y="949593"/>
                    </a:lnTo>
                    <a:lnTo>
                      <a:pt x="248346" y="0"/>
                    </a:lnTo>
                    <a:lnTo>
                      <a:pt x="600693" y="92177"/>
                    </a:lnTo>
                    <a:lnTo>
                      <a:pt x="352308" y="1041751"/>
                    </a:ln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90" name="任意多边形: 形状 602"/>
              <p:cNvSpPr/>
              <p:nvPr/>
            </p:nvSpPr>
            <p:spPr>
              <a:xfrm rot="17079001">
                <a:off x="269778" y="5617579"/>
                <a:ext cx="364132" cy="981578"/>
              </a:xfrm>
              <a:custGeom>
                <a:avLst/>
                <a:gdLst>
                  <a:gd name="connsiteX0" fmla="*/ -1351 w 364132"/>
                  <a:gd name="connsiteY0" fmla="*/ 0 h 981578"/>
                  <a:gd name="connsiteX1" fmla="*/ 362782 w 364132"/>
                  <a:gd name="connsiteY1" fmla="*/ 0 h 981578"/>
                  <a:gd name="connsiteX2" fmla="*/ 362782 w 364132"/>
                  <a:gd name="connsiteY2" fmla="*/ 981578 h 981578"/>
                  <a:gd name="connsiteX3" fmla="*/ -1351 w 364132"/>
                  <a:gd name="connsiteY3" fmla="*/ 981578 h 981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132" h="981578">
                    <a:moveTo>
                      <a:pt x="-1351" y="0"/>
                    </a:moveTo>
                    <a:lnTo>
                      <a:pt x="362782" y="0"/>
                    </a:lnTo>
                    <a:lnTo>
                      <a:pt x="362782" y="981578"/>
                    </a:lnTo>
                    <a:lnTo>
                      <a:pt x="-1351" y="981578"/>
                    </a:ln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91" name="任意多边形: 形状 603"/>
              <p:cNvSpPr/>
              <p:nvPr/>
            </p:nvSpPr>
            <p:spPr>
              <a:xfrm>
                <a:off x="354589" y="4824394"/>
                <a:ext cx="772358" cy="361287"/>
              </a:xfrm>
              <a:custGeom>
                <a:avLst/>
                <a:gdLst>
                  <a:gd name="connsiteX0" fmla="*/ 767647 w 772358"/>
                  <a:gd name="connsiteY0" fmla="*/ 280761 h 361287"/>
                  <a:gd name="connsiteX1" fmla="*/ 620498 w 772358"/>
                  <a:gd name="connsiteY1" fmla="*/ 356829 h 361287"/>
                  <a:gd name="connsiteX2" fmla="*/ 93009 w 772358"/>
                  <a:gd name="connsiteY2" fmla="*/ 218875 h 361287"/>
                  <a:gd name="connsiteX3" fmla="*/ 1961 w 772358"/>
                  <a:gd name="connsiteY3" fmla="*/ 80472 h 361287"/>
                  <a:gd name="connsiteX4" fmla="*/ 1961 w 772358"/>
                  <a:gd name="connsiteY4" fmla="*/ 80472 h 361287"/>
                  <a:gd name="connsiteX5" fmla="*/ 149189 w 772358"/>
                  <a:gd name="connsiteY5" fmla="*/ 4501 h 361287"/>
                  <a:gd name="connsiteX6" fmla="*/ 676658 w 772358"/>
                  <a:gd name="connsiteY6" fmla="*/ 142437 h 361287"/>
                  <a:gd name="connsiteX7" fmla="*/ 767725 w 772358"/>
                  <a:gd name="connsiteY7" fmla="*/ 280859 h 361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2358" h="361287">
                    <a:moveTo>
                      <a:pt x="767647" y="280761"/>
                    </a:moveTo>
                    <a:cubicBezTo>
                      <a:pt x="752063" y="339941"/>
                      <a:pt x="686261" y="374030"/>
                      <a:pt x="620498" y="356829"/>
                    </a:cubicBezTo>
                    <a:lnTo>
                      <a:pt x="93009" y="218875"/>
                    </a:lnTo>
                    <a:cubicBezTo>
                      <a:pt x="27285" y="201655"/>
                      <a:pt x="-13622" y="139709"/>
                      <a:pt x="1961" y="80472"/>
                    </a:cubicBezTo>
                    <a:lnTo>
                      <a:pt x="1961" y="80472"/>
                    </a:lnTo>
                    <a:cubicBezTo>
                      <a:pt x="17545" y="21293"/>
                      <a:pt x="83386" y="-12797"/>
                      <a:pt x="149189" y="4501"/>
                    </a:cubicBezTo>
                    <a:lnTo>
                      <a:pt x="676658" y="142437"/>
                    </a:lnTo>
                    <a:cubicBezTo>
                      <a:pt x="742421" y="159676"/>
                      <a:pt x="783211" y="221621"/>
                      <a:pt x="767725" y="280859"/>
                    </a:cubicBezTo>
                    <a:close/>
                  </a:path>
                </a:pathLst>
              </a:custGeom>
              <a:solidFill>
                <a:srgbClr val="1A9BA2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54" name="组合 626"/>
            <p:cNvGrpSpPr/>
            <p:nvPr/>
          </p:nvGrpSpPr>
          <p:grpSpPr>
            <a:xfrm>
              <a:off x="999618" y="5168737"/>
              <a:ext cx="3041626" cy="2089306"/>
              <a:chOff x="999618" y="5168737"/>
              <a:chExt cx="3041626" cy="2089306"/>
            </a:xfrm>
            <a:effectLst>
              <a:outerShdw blurRad="254000" dist="63500" dir="18900000" sx="105000" sy="105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048692" name="任意多边形: 形状 604"/>
              <p:cNvSpPr/>
              <p:nvPr/>
            </p:nvSpPr>
            <p:spPr>
              <a:xfrm>
                <a:off x="999618" y="5168737"/>
                <a:ext cx="3041626" cy="2089306"/>
              </a:xfrm>
              <a:custGeom>
                <a:avLst/>
                <a:gdLst>
                  <a:gd name="connsiteX0" fmla="*/ 205484 w 3041626"/>
                  <a:gd name="connsiteY0" fmla="*/ 1347211 h 2089306"/>
                  <a:gd name="connsiteX1" fmla="*/ 283402 w 3041626"/>
                  <a:gd name="connsiteY1" fmla="*/ 1480159 h 2089306"/>
                  <a:gd name="connsiteX2" fmla="*/ 666897 w 3041626"/>
                  <a:gd name="connsiteY2" fmla="*/ 1255657 h 2089306"/>
                  <a:gd name="connsiteX3" fmla="*/ 530910 w 3041626"/>
                  <a:gd name="connsiteY3" fmla="*/ 1023440 h 2089306"/>
                  <a:gd name="connsiteX4" fmla="*/ 702058 w 3041626"/>
                  <a:gd name="connsiteY4" fmla="*/ 923276 h 2089306"/>
                  <a:gd name="connsiteX5" fmla="*/ 739537 w 3041626"/>
                  <a:gd name="connsiteY5" fmla="*/ 987286 h 2089306"/>
                  <a:gd name="connsiteX6" fmla="*/ 1927463 w 3041626"/>
                  <a:gd name="connsiteY6" fmla="*/ 291863 h 2089306"/>
                  <a:gd name="connsiteX7" fmla="*/ 2050048 w 3041626"/>
                  <a:gd name="connsiteY7" fmla="*/ 501250 h 2089306"/>
                  <a:gd name="connsiteX8" fmla="*/ 2211222 w 3041626"/>
                  <a:gd name="connsiteY8" fmla="*/ 406851 h 2089306"/>
                  <a:gd name="connsiteX9" fmla="*/ 2229981 w 3041626"/>
                  <a:gd name="connsiteY9" fmla="*/ 438915 h 2089306"/>
                  <a:gd name="connsiteX10" fmla="*/ 2316782 w 3041626"/>
                  <a:gd name="connsiteY10" fmla="*/ 388073 h 2089306"/>
                  <a:gd name="connsiteX11" fmla="*/ 2332366 w 3041626"/>
                  <a:gd name="connsiteY11" fmla="*/ 414702 h 2089306"/>
                  <a:gd name="connsiteX12" fmla="*/ 2793137 w 3041626"/>
                  <a:gd name="connsiteY12" fmla="*/ 144811 h 2089306"/>
                  <a:gd name="connsiteX13" fmla="*/ 3040275 w 3041626"/>
                  <a:gd name="connsiteY13" fmla="*/ 0 h 2089306"/>
                  <a:gd name="connsiteX14" fmla="*/ 2920963 w 3041626"/>
                  <a:gd name="connsiteY14" fmla="*/ 248930 h 2089306"/>
                  <a:gd name="connsiteX15" fmla="*/ 2931481 w 3041626"/>
                  <a:gd name="connsiteY15" fmla="*/ 278968 h 2089306"/>
                  <a:gd name="connsiteX16" fmla="*/ 2939039 w 3041626"/>
                  <a:gd name="connsiteY16" fmla="*/ 657613 h 2089306"/>
                  <a:gd name="connsiteX17" fmla="*/ 2803247 w 3041626"/>
                  <a:gd name="connsiteY17" fmla="*/ 700721 h 2089306"/>
                  <a:gd name="connsiteX18" fmla="*/ 2684714 w 3041626"/>
                  <a:gd name="connsiteY18" fmla="*/ 611757 h 2089306"/>
                  <a:gd name="connsiteX19" fmla="*/ 2731796 w 3041626"/>
                  <a:gd name="connsiteY19" fmla="*/ 389534 h 2089306"/>
                  <a:gd name="connsiteX20" fmla="*/ 2423239 w 3041626"/>
                  <a:gd name="connsiteY20" fmla="*/ 570227 h 2089306"/>
                  <a:gd name="connsiteX21" fmla="*/ 2438823 w 3041626"/>
                  <a:gd name="connsiteY21" fmla="*/ 596719 h 2089306"/>
                  <a:gd name="connsiteX22" fmla="*/ 2352041 w 3041626"/>
                  <a:gd name="connsiteY22" fmla="*/ 647581 h 2089306"/>
                  <a:gd name="connsiteX23" fmla="*/ 2370780 w 3041626"/>
                  <a:gd name="connsiteY23" fmla="*/ 679605 h 2089306"/>
                  <a:gd name="connsiteX24" fmla="*/ 2209625 w 3041626"/>
                  <a:gd name="connsiteY24" fmla="*/ 773945 h 2089306"/>
                  <a:gd name="connsiteX25" fmla="*/ 2332191 w 3041626"/>
                  <a:gd name="connsiteY25" fmla="*/ 983370 h 2089306"/>
                  <a:gd name="connsiteX26" fmla="*/ 1144226 w 3041626"/>
                  <a:gd name="connsiteY26" fmla="*/ 1678793 h 2089306"/>
                  <a:gd name="connsiteX27" fmla="*/ 1181705 w 3041626"/>
                  <a:gd name="connsiteY27" fmla="*/ 1742842 h 2089306"/>
                  <a:gd name="connsiteX28" fmla="*/ 1010576 w 3041626"/>
                  <a:gd name="connsiteY28" fmla="*/ 1842928 h 2089306"/>
                  <a:gd name="connsiteX29" fmla="*/ 870167 w 3041626"/>
                  <a:gd name="connsiteY29" fmla="*/ 1603134 h 2089306"/>
                  <a:gd name="connsiteX30" fmla="*/ 486750 w 3041626"/>
                  <a:gd name="connsiteY30" fmla="*/ 1827637 h 2089306"/>
                  <a:gd name="connsiteX31" fmla="*/ 569032 w 3041626"/>
                  <a:gd name="connsiteY31" fmla="*/ 1968163 h 2089306"/>
                  <a:gd name="connsiteX32" fmla="*/ 362080 w 3041626"/>
                  <a:gd name="connsiteY32" fmla="*/ 2089307 h 2089306"/>
                  <a:gd name="connsiteX33" fmla="*/ -1351 w 3041626"/>
                  <a:gd name="connsiteY33" fmla="*/ 1468394 h 2089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041626" h="2089306">
                    <a:moveTo>
                      <a:pt x="205484" y="1347211"/>
                    </a:moveTo>
                    <a:lnTo>
                      <a:pt x="283402" y="1480159"/>
                    </a:lnTo>
                    <a:lnTo>
                      <a:pt x="666897" y="1255657"/>
                    </a:lnTo>
                    <a:lnTo>
                      <a:pt x="530910" y="1023440"/>
                    </a:lnTo>
                    <a:lnTo>
                      <a:pt x="702058" y="923276"/>
                    </a:lnTo>
                    <a:lnTo>
                      <a:pt x="739537" y="987286"/>
                    </a:lnTo>
                    <a:lnTo>
                      <a:pt x="1927463" y="291863"/>
                    </a:lnTo>
                    <a:lnTo>
                      <a:pt x="2050048" y="501250"/>
                    </a:lnTo>
                    <a:lnTo>
                      <a:pt x="2211222" y="406851"/>
                    </a:lnTo>
                    <a:lnTo>
                      <a:pt x="2229981" y="438915"/>
                    </a:lnTo>
                    <a:lnTo>
                      <a:pt x="2316782" y="388073"/>
                    </a:lnTo>
                    <a:lnTo>
                      <a:pt x="2332366" y="414702"/>
                    </a:lnTo>
                    <a:lnTo>
                      <a:pt x="2793137" y="144811"/>
                    </a:lnTo>
                    <a:lnTo>
                      <a:pt x="3040275" y="0"/>
                    </a:lnTo>
                    <a:lnTo>
                      <a:pt x="2920963" y="248930"/>
                    </a:lnTo>
                    <a:lnTo>
                      <a:pt x="2931481" y="278968"/>
                    </a:lnTo>
                    <a:cubicBezTo>
                      <a:pt x="2953961" y="343250"/>
                      <a:pt x="3021088" y="560546"/>
                      <a:pt x="2939039" y="657613"/>
                    </a:cubicBezTo>
                    <a:cubicBezTo>
                      <a:pt x="2920787" y="679215"/>
                      <a:pt x="2878848" y="713597"/>
                      <a:pt x="2803247" y="700721"/>
                    </a:cubicBezTo>
                    <a:cubicBezTo>
                      <a:pt x="2723673" y="687085"/>
                      <a:pt x="2694804" y="639146"/>
                      <a:pt x="2684714" y="611757"/>
                    </a:cubicBezTo>
                    <a:cubicBezTo>
                      <a:pt x="2660169" y="545313"/>
                      <a:pt x="2691532" y="460849"/>
                      <a:pt x="2731796" y="389534"/>
                    </a:cubicBezTo>
                    <a:lnTo>
                      <a:pt x="2423239" y="570227"/>
                    </a:lnTo>
                    <a:lnTo>
                      <a:pt x="2438823" y="596719"/>
                    </a:lnTo>
                    <a:lnTo>
                      <a:pt x="2352041" y="647581"/>
                    </a:lnTo>
                    <a:lnTo>
                      <a:pt x="2370780" y="679605"/>
                    </a:lnTo>
                    <a:lnTo>
                      <a:pt x="2209625" y="773945"/>
                    </a:lnTo>
                    <a:lnTo>
                      <a:pt x="2332191" y="983370"/>
                    </a:lnTo>
                    <a:lnTo>
                      <a:pt x="1144226" y="1678793"/>
                    </a:lnTo>
                    <a:lnTo>
                      <a:pt x="1181705" y="1742842"/>
                    </a:lnTo>
                    <a:lnTo>
                      <a:pt x="1010576" y="1842928"/>
                    </a:lnTo>
                    <a:lnTo>
                      <a:pt x="870167" y="1603134"/>
                    </a:lnTo>
                    <a:lnTo>
                      <a:pt x="486750" y="1827637"/>
                    </a:lnTo>
                    <a:lnTo>
                      <a:pt x="569032" y="1968163"/>
                    </a:lnTo>
                    <a:lnTo>
                      <a:pt x="362080" y="2089307"/>
                    </a:lnTo>
                    <a:lnTo>
                      <a:pt x="-1351" y="1468394"/>
                    </a:ln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93" name="任意多边形: 形状 605"/>
              <p:cNvSpPr/>
              <p:nvPr/>
            </p:nvSpPr>
            <p:spPr>
              <a:xfrm>
                <a:off x="3038161" y="5662584"/>
                <a:ext cx="246650" cy="251540"/>
              </a:xfrm>
              <a:custGeom>
                <a:avLst/>
                <a:gdLst>
                  <a:gd name="connsiteX0" fmla="*/ 246651 w 246650"/>
                  <a:gd name="connsiteY0" fmla="*/ 163005 h 251540"/>
                  <a:gd name="connsiteX1" fmla="*/ 151201 w 246650"/>
                  <a:gd name="connsiteY1" fmla="*/ 0 h 251540"/>
                  <a:gd name="connsiteX2" fmla="*/ 0 w 246650"/>
                  <a:gd name="connsiteY2" fmla="*/ 88476 h 251540"/>
                  <a:gd name="connsiteX3" fmla="*/ 95392 w 246650"/>
                  <a:gd name="connsiteY3" fmla="*/ 251540 h 251540"/>
                  <a:gd name="connsiteX4" fmla="*/ 246651 w 246650"/>
                  <a:gd name="connsiteY4" fmla="*/ 163005 h 251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650" h="251540">
                    <a:moveTo>
                      <a:pt x="246651" y="163005"/>
                    </a:moveTo>
                    <a:lnTo>
                      <a:pt x="151201" y="0"/>
                    </a:lnTo>
                    <a:lnTo>
                      <a:pt x="0" y="88476"/>
                    </a:lnTo>
                    <a:lnTo>
                      <a:pt x="95392" y="251540"/>
                    </a:lnTo>
                    <a:lnTo>
                      <a:pt x="246651" y="163005"/>
                    </a:lnTo>
                    <a:close/>
                  </a:path>
                </a:pathLst>
              </a:custGeom>
              <a:solidFill>
                <a:srgbClr val="99D3DD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94" name="任意多边形: 形状 606"/>
              <p:cNvSpPr/>
              <p:nvPr/>
            </p:nvSpPr>
            <p:spPr>
              <a:xfrm>
                <a:off x="3191602" y="5643806"/>
                <a:ext cx="161232" cy="159479"/>
              </a:xfrm>
              <a:custGeom>
                <a:avLst/>
                <a:gdLst>
                  <a:gd name="connsiteX0" fmla="*/ 161233 w 161232"/>
                  <a:gd name="connsiteY0" fmla="*/ 98937 h 159479"/>
                  <a:gd name="connsiteX1" fmla="*/ 103320 w 161232"/>
                  <a:gd name="connsiteY1" fmla="*/ 0 h 159479"/>
                  <a:gd name="connsiteX2" fmla="*/ 0 w 161232"/>
                  <a:gd name="connsiteY2" fmla="*/ 60504 h 159479"/>
                  <a:gd name="connsiteX3" fmla="*/ 57932 w 161232"/>
                  <a:gd name="connsiteY3" fmla="*/ 159480 h 159479"/>
                  <a:gd name="connsiteX4" fmla="*/ 161233 w 161232"/>
                  <a:gd name="connsiteY4" fmla="*/ 98937 h 159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32" h="159479">
                    <a:moveTo>
                      <a:pt x="161233" y="98937"/>
                    </a:moveTo>
                    <a:lnTo>
                      <a:pt x="103320" y="0"/>
                    </a:lnTo>
                    <a:lnTo>
                      <a:pt x="0" y="60504"/>
                    </a:lnTo>
                    <a:lnTo>
                      <a:pt x="57932" y="159480"/>
                    </a:lnTo>
                    <a:lnTo>
                      <a:pt x="161233" y="98937"/>
                    </a:lnTo>
                    <a:close/>
                  </a:path>
                </a:pathLst>
              </a:custGeom>
              <a:solidFill>
                <a:srgbClr val="99D3DD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95" name="任意多边形: 形状 607"/>
              <p:cNvSpPr/>
              <p:nvPr/>
            </p:nvSpPr>
            <p:spPr>
              <a:xfrm>
                <a:off x="3310505" y="5328684"/>
                <a:ext cx="583629" cy="387527"/>
              </a:xfrm>
              <a:custGeom>
                <a:avLst/>
                <a:gdLst>
                  <a:gd name="connsiteX0" fmla="*/ 0 w 583629"/>
                  <a:gd name="connsiteY0" fmla="*/ 341750 h 387527"/>
                  <a:gd name="connsiteX1" fmla="*/ 515801 w 583629"/>
                  <a:gd name="connsiteY1" fmla="*/ 39777 h 387527"/>
                  <a:gd name="connsiteX2" fmla="*/ 583629 w 583629"/>
                  <a:gd name="connsiteY2" fmla="*/ 0 h 387527"/>
                  <a:gd name="connsiteX3" fmla="*/ 542624 w 583629"/>
                  <a:gd name="connsiteY3" fmla="*/ 85516 h 387527"/>
                  <a:gd name="connsiteX4" fmla="*/ 26765 w 583629"/>
                  <a:gd name="connsiteY4" fmla="*/ 387528 h 387527"/>
                  <a:gd name="connsiteX5" fmla="*/ 0 w 583629"/>
                  <a:gd name="connsiteY5" fmla="*/ 341750 h 387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3629" h="387527">
                    <a:moveTo>
                      <a:pt x="0" y="341750"/>
                    </a:moveTo>
                    <a:lnTo>
                      <a:pt x="515801" y="39777"/>
                    </a:lnTo>
                    <a:lnTo>
                      <a:pt x="583629" y="0"/>
                    </a:lnTo>
                    <a:lnTo>
                      <a:pt x="542624" y="85516"/>
                    </a:lnTo>
                    <a:lnTo>
                      <a:pt x="26765" y="387528"/>
                    </a:lnTo>
                    <a:lnTo>
                      <a:pt x="0" y="341750"/>
                    </a:lnTo>
                    <a:close/>
                  </a:path>
                </a:pathLst>
              </a:custGeom>
              <a:solidFill>
                <a:srgbClr val="939598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696" name="任意多边形: 形状 608"/>
              <p:cNvSpPr/>
              <p:nvPr/>
            </p:nvSpPr>
            <p:spPr>
              <a:xfrm>
                <a:off x="1195077" y="6038677"/>
                <a:ext cx="1396610" cy="973786"/>
              </a:xfrm>
              <a:custGeom>
                <a:avLst/>
                <a:gdLst>
                  <a:gd name="connsiteX0" fmla="*/ 1396611 w 1396610"/>
                  <a:gd name="connsiteY0" fmla="*/ 237690 h 973786"/>
                  <a:gd name="connsiteX1" fmla="*/ 1257448 w 1396610"/>
                  <a:gd name="connsiteY1" fmla="*/ 0 h 973786"/>
                  <a:gd name="connsiteX2" fmla="*/ 0 w 1396610"/>
                  <a:gd name="connsiteY2" fmla="*/ 736116 h 973786"/>
                  <a:gd name="connsiteX3" fmla="*/ 139123 w 1396610"/>
                  <a:gd name="connsiteY3" fmla="*/ 973787 h 973786"/>
                  <a:gd name="connsiteX4" fmla="*/ 1396611 w 1396610"/>
                  <a:gd name="connsiteY4" fmla="*/ 237690 h 973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6610" h="973786">
                    <a:moveTo>
                      <a:pt x="1396611" y="237690"/>
                    </a:moveTo>
                    <a:lnTo>
                      <a:pt x="1257448" y="0"/>
                    </a:lnTo>
                    <a:lnTo>
                      <a:pt x="0" y="736116"/>
                    </a:lnTo>
                    <a:lnTo>
                      <a:pt x="139123" y="973787"/>
                    </a:lnTo>
                    <a:lnTo>
                      <a:pt x="1396611" y="237690"/>
                    </a:lnTo>
                    <a:close/>
                  </a:path>
                </a:pathLst>
              </a:custGeom>
              <a:solidFill>
                <a:srgbClr val="99D3DD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55" name="图形 502"/>
              <p:cNvGrpSpPr/>
              <p:nvPr/>
            </p:nvGrpSpPr>
            <p:grpSpPr>
              <a:xfrm>
                <a:off x="1687483" y="5547576"/>
                <a:ext cx="1558720" cy="1294752"/>
                <a:chOff x="1687483" y="5547576"/>
                <a:chExt cx="1558720" cy="1294752"/>
              </a:xfrm>
              <a:solidFill>
                <a:srgbClr val="EAE9EC"/>
              </a:solidFill>
            </p:grpSpPr>
            <p:sp>
              <p:nvSpPr>
                <p:cNvPr id="1048697" name="任意多边形: 形状 610"/>
                <p:cNvSpPr/>
                <p:nvPr/>
              </p:nvSpPr>
              <p:spPr>
                <a:xfrm>
                  <a:off x="1735344" y="5595418"/>
                  <a:ext cx="1463017" cy="1199165"/>
                </a:xfrm>
                <a:custGeom>
                  <a:avLst/>
                  <a:gdLst>
                    <a:gd name="connsiteX0" fmla="*/ 1463017 w 1463017"/>
                    <a:gd name="connsiteY0" fmla="*/ 521430 h 1199165"/>
                    <a:gd name="connsiteX1" fmla="*/ 1157771 w 1463017"/>
                    <a:gd name="connsiteY1" fmla="*/ 0 h 1199165"/>
                    <a:gd name="connsiteX2" fmla="*/ 0 w 1463017"/>
                    <a:gd name="connsiteY2" fmla="*/ 677774 h 1199165"/>
                    <a:gd name="connsiteX3" fmla="*/ 305207 w 1463017"/>
                    <a:gd name="connsiteY3" fmla="*/ 1199166 h 1199165"/>
                    <a:gd name="connsiteX4" fmla="*/ 1463017 w 1463017"/>
                    <a:gd name="connsiteY4" fmla="*/ 521430 h 119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3017" h="1199165">
                      <a:moveTo>
                        <a:pt x="1463017" y="521430"/>
                      </a:moveTo>
                      <a:lnTo>
                        <a:pt x="1157771" y="0"/>
                      </a:lnTo>
                      <a:lnTo>
                        <a:pt x="0" y="677774"/>
                      </a:lnTo>
                      <a:lnTo>
                        <a:pt x="305207" y="1199166"/>
                      </a:lnTo>
                      <a:lnTo>
                        <a:pt x="1463017" y="521430"/>
                      </a:lnTo>
                      <a:close/>
                    </a:path>
                  </a:pathLst>
                </a:custGeom>
                <a:solidFill>
                  <a:srgbClr val="EAE9EC"/>
                </a:solidFill>
                <a:ln w="1947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8698" name="任意多边形: 形状 611"/>
                <p:cNvSpPr/>
                <p:nvPr/>
              </p:nvSpPr>
              <p:spPr>
                <a:xfrm>
                  <a:off x="1687483" y="5547576"/>
                  <a:ext cx="1558720" cy="1294752"/>
                </a:xfrm>
                <a:custGeom>
                  <a:avLst/>
                  <a:gdLst>
                    <a:gd name="connsiteX0" fmla="*/ -1351 w 1558720"/>
                    <a:gd name="connsiteY0" fmla="*/ 713110 h 1294752"/>
                    <a:gd name="connsiteX1" fmla="*/ 1216787 w 1558720"/>
                    <a:gd name="connsiteY1" fmla="*/ 0 h 1294752"/>
                    <a:gd name="connsiteX2" fmla="*/ 1557369 w 1558720"/>
                    <a:gd name="connsiteY2" fmla="*/ 581798 h 1294752"/>
                    <a:gd name="connsiteX3" fmla="*/ 339230 w 1558720"/>
                    <a:gd name="connsiteY3" fmla="*/ 1294752 h 1294752"/>
                    <a:gd name="connsiteX4" fmla="*/ 1191678 w 1558720"/>
                    <a:gd name="connsiteY4" fmla="*/ 95762 h 1294752"/>
                    <a:gd name="connsiteX5" fmla="*/ 94372 w 1558720"/>
                    <a:gd name="connsiteY5" fmla="*/ 738180 h 1294752"/>
                    <a:gd name="connsiteX6" fmla="*/ 364242 w 1558720"/>
                    <a:gd name="connsiteY6" fmla="*/ 1199146 h 1294752"/>
                    <a:gd name="connsiteX7" fmla="*/ 1461666 w 1558720"/>
                    <a:gd name="connsiteY7" fmla="*/ 556747 h 1294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58720" h="1294752">
                      <a:moveTo>
                        <a:pt x="-1351" y="713110"/>
                      </a:moveTo>
                      <a:lnTo>
                        <a:pt x="1216787" y="0"/>
                      </a:lnTo>
                      <a:lnTo>
                        <a:pt x="1557369" y="581798"/>
                      </a:lnTo>
                      <a:lnTo>
                        <a:pt x="339230" y="1294752"/>
                      </a:lnTo>
                      <a:close/>
                      <a:moveTo>
                        <a:pt x="1191678" y="95762"/>
                      </a:moveTo>
                      <a:lnTo>
                        <a:pt x="94372" y="738180"/>
                      </a:lnTo>
                      <a:lnTo>
                        <a:pt x="364242" y="1199146"/>
                      </a:lnTo>
                      <a:lnTo>
                        <a:pt x="1461666" y="556747"/>
                      </a:lnTo>
                      <a:close/>
                    </a:path>
                  </a:pathLst>
                </a:custGeom>
                <a:solidFill>
                  <a:srgbClr val="EAE9EC"/>
                </a:solidFill>
                <a:ln w="1947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048699" name="任意多边形: 形状 612"/>
              <p:cNvSpPr/>
              <p:nvPr/>
            </p:nvSpPr>
            <p:spPr>
              <a:xfrm>
                <a:off x="2314240" y="5595418"/>
                <a:ext cx="884121" cy="860336"/>
              </a:xfrm>
              <a:custGeom>
                <a:avLst/>
                <a:gdLst>
                  <a:gd name="connsiteX0" fmla="*/ 305207 w 884121"/>
                  <a:gd name="connsiteY0" fmla="*/ 860337 h 860336"/>
                  <a:gd name="connsiteX1" fmla="*/ 0 w 884121"/>
                  <a:gd name="connsiteY1" fmla="*/ 338867 h 860336"/>
                  <a:gd name="connsiteX2" fmla="*/ 578876 w 884121"/>
                  <a:gd name="connsiteY2" fmla="*/ 0 h 860336"/>
                  <a:gd name="connsiteX3" fmla="*/ 884122 w 884121"/>
                  <a:gd name="connsiteY3" fmla="*/ 521430 h 860336"/>
                  <a:gd name="connsiteX4" fmla="*/ 305207 w 884121"/>
                  <a:gd name="connsiteY4" fmla="*/ 860337 h 860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121" h="860336">
                    <a:moveTo>
                      <a:pt x="305207" y="860337"/>
                    </a:moveTo>
                    <a:lnTo>
                      <a:pt x="0" y="338867"/>
                    </a:lnTo>
                    <a:lnTo>
                      <a:pt x="578876" y="0"/>
                    </a:lnTo>
                    <a:lnTo>
                      <a:pt x="884122" y="521430"/>
                    </a:lnTo>
                    <a:lnTo>
                      <a:pt x="305207" y="860337"/>
                    </a:lnTo>
                    <a:close/>
                  </a:path>
                </a:pathLst>
              </a:custGeom>
              <a:solidFill>
                <a:srgbClr val="F52829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700" name="任意多边形: 形状 613"/>
              <p:cNvSpPr/>
              <p:nvPr/>
            </p:nvSpPr>
            <p:spPr>
              <a:xfrm>
                <a:off x="1618837" y="6179028"/>
                <a:ext cx="476861" cy="745621"/>
              </a:xfrm>
              <a:custGeom>
                <a:avLst/>
                <a:gdLst>
                  <a:gd name="connsiteX0" fmla="*/ 476861 w 476861"/>
                  <a:gd name="connsiteY0" fmla="*/ 709721 h 745621"/>
                  <a:gd name="connsiteX1" fmla="*/ 61361 w 476861"/>
                  <a:gd name="connsiteY1" fmla="*/ 0 h 745621"/>
                  <a:gd name="connsiteX2" fmla="*/ 0 w 476861"/>
                  <a:gd name="connsiteY2" fmla="*/ 35901 h 745621"/>
                  <a:gd name="connsiteX3" fmla="*/ 415539 w 476861"/>
                  <a:gd name="connsiteY3" fmla="*/ 745622 h 745621"/>
                  <a:gd name="connsiteX4" fmla="*/ 476861 w 476861"/>
                  <a:gd name="connsiteY4" fmla="*/ 709721 h 74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861" h="745621">
                    <a:moveTo>
                      <a:pt x="476861" y="709721"/>
                    </a:moveTo>
                    <a:lnTo>
                      <a:pt x="61361" y="0"/>
                    </a:lnTo>
                    <a:lnTo>
                      <a:pt x="0" y="35901"/>
                    </a:lnTo>
                    <a:lnTo>
                      <a:pt x="415539" y="745622"/>
                    </a:lnTo>
                    <a:lnTo>
                      <a:pt x="476861" y="709721"/>
                    </a:lnTo>
                    <a:close/>
                  </a:path>
                </a:pathLst>
              </a:custGeom>
              <a:solidFill>
                <a:srgbClr val="939598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701" name="任意多边形: 形状 614"/>
              <p:cNvSpPr/>
              <p:nvPr/>
            </p:nvSpPr>
            <p:spPr>
              <a:xfrm>
                <a:off x="2310422" y="5900644"/>
                <a:ext cx="366548" cy="557312"/>
              </a:xfrm>
              <a:custGeom>
                <a:avLst/>
                <a:gdLst>
                  <a:gd name="connsiteX0" fmla="*/ 305187 w 366548"/>
                  <a:gd name="connsiteY0" fmla="*/ 557312 h 557312"/>
                  <a:gd name="connsiteX1" fmla="*/ 0 w 366548"/>
                  <a:gd name="connsiteY1" fmla="*/ 35979 h 557312"/>
                  <a:gd name="connsiteX2" fmla="*/ 61322 w 366548"/>
                  <a:gd name="connsiteY2" fmla="*/ 0 h 557312"/>
                  <a:gd name="connsiteX3" fmla="*/ 366548 w 366548"/>
                  <a:gd name="connsiteY3" fmla="*/ 521333 h 557312"/>
                  <a:gd name="connsiteX4" fmla="*/ 305187 w 366548"/>
                  <a:gd name="connsiteY4" fmla="*/ 557312 h 5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6548" h="557312">
                    <a:moveTo>
                      <a:pt x="305187" y="557312"/>
                    </a:moveTo>
                    <a:lnTo>
                      <a:pt x="0" y="35979"/>
                    </a:lnTo>
                    <a:lnTo>
                      <a:pt x="61322" y="0"/>
                    </a:lnTo>
                    <a:lnTo>
                      <a:pt x="366548" y="521333"/>
                    </a:lnTo>
                    <a:lnTo>
                      <a:pt x="305187" y="557312"/>
                    </a:lnTo>
                    <a:close/>
                  </a:path>
                </a:pathLst>
              </a:custGeom>
              <a:solidFill>
                <a:srgbClr val="939598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702" name="任意多边形: 形状 615"/>
              <p:cNvSpPr/>
              <p:nvPr/>
            </p:nvSpPr>
            <p:spPr>
              <a:xfrm>
                <a:off x="1086575" y="6602943"/>
                <a:ext cx="396410" cy="568064"/>
              </a:xfrm>
              <a:custGeom>
                <a:avLst/>
                <a:gdLst>
                  <a:gd name="connsiteX0" fmla="*/ 396410 w 396410"/>
                  <a:gd name="connsiteY0" fmla="*/ 511184 h 568064"/>
                  <a:gd name="connsiteX1" fmla="*/ 97203 w 396410"/>
                  <a:gd name="connsiteY1" fmla="*/ 0 h 568064"/>
                  <a:gd name="connsiteX2" fmla="*/ 0 w 396410"/>
                  <a:gd name="connsiteY2" fmla="*/ 56919 h 568064"/>
                  <a:gd name="connsiteX3" fmla="*/ 299246 w 396410"/>
                  <a:gd name="connsiteY3" fmla="*/ 568065 h 568064"/>
                  <a:gd name="connsiteX4" fmla="*/ 396410 w 396410"/>
                  <a:gd name="connsiteY4" fmla="*/ 511184 h 568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410" h="568064">
                    <a:moveTo>
                      <a:pt x="396410" y="511184"/>
                    </a:moveTo>
                    <a:lnTo>
                      <a:pt x="97203" y="0"/>
                    </a:lnTo>
                    <a:lnTo>
                      <a:pt x="0" y="56919"/>
                    </a:lnTo>
                    <a:lnTo>
                      <a:pt x="299246" y="568065"/>
                    </a:lnTo>
                    <a:lnTo>
                      <a:pt x="396410" y="511184"/>
                    </a:lnTo>
                    <a:close/>
                  </a:path>
                </a:pathLst>
              </a:custGeom>
              <a:solidFill>
                <a:srgbClr val="1A9BA2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703" name="任意多边形: 形状 616"/>
              <p:cNvSpPr/>
              <p:nvPr/>
            </p:nvSpPr>
            <p:spPr>
              <a:xfrm>
                <a:off x="2977209" y="5923319"/>
                <a:ext cx="167485" cy="245910"/>
              </a:xfrm>
              <a:custGeom>
                <a:avLst/>
                <a:gdLst>
                  <a:gd name="connsiteX0" fmla="*/ 167486 w 167485"/>
                  <a:gd name="connsiteY0" fmla="*/ 224970 h 245910"/>
                  <a:gd name="connsiteX1" fmla="*/ 35804 w 167485"/>
                  <a:gd name="connsiteY1" fmla="*/ 0 h 245910"/>
                  <a:gd name="connsiteX2" fmla="*/ 0 w 167485"/>
                  <a:gd name="connsiteY2" fmla="*/ 20980 h 245910"/>
                  <a:gd name="connsiteX3" fmla="*/ 131662 w 167485"/>
                  <a:gd name="connsiteY3" fmla="*/ 245911 h 245910"/>
                  <a:gd name="connsiteX4" fmla="*/ 167486 w 167485"/>
                  <a:gd name="connsiteY4" fmla="*/ 224970 h 245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5" h="245910">
                    <a:moveTo>
                      <a:pt x="167486" y="224970"/>
                    </a:moveTo>
                    <a:lnTo>
                      <a:pt x="35804" y="0"/>
                    </a:lnTo>
                    <a:lnTo>
                      <a:pt x="0" y="20980"/>
                    </a:lnTo>
                    <a:lnTo>
                      <a:pt x="131662" y="245911"/>
                    </a:lnTo>
                    <a:lnTo>
                      <a:pt x="167486" y="224970"/>
                    </a:ln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704" name="任意多边形: 形状 617"/>
              <p:cNvSpPr/>
              <p:nvPr/>
            </p:nvSpPr>
            <p:spPr>
              <a:xfrm>
                <a:off x="2839196" y="6004101"/>
                <a:ext cx="167466" cy="245891"/>
              </a:xfrm>
              <a:custGeom>
                <a:avLst/>
                <a:gdLst>
                  <a:gd name="connsiteX0" fmla="*/ 167466 w 167466"/>
                  <a:gd name="connsiteY0" fmla="*/ 224970 h 245891"/>
                  <a:gd name="connsiteX1" fmla="*/ 35823 w 167466"/>
                  <a:gd name="connsiteY1" fmla="*/ 0 h 245891"/>
                  <a:gd name="connsiteX2" fmla="*/ 0 w 167466"/>
                  <a:gd name="connsiteY2" fmla="*/ 20980 h 245891"/>
                  <a:gd name="connsiteX3" fmla="*/ 131702 w 167466"/>
                  <a:gd name="connsiteY3" fmla="*/ 245891 h 245891"/>
                  <a:gd name="connsiteX4" fmla="*/ 167466 w 167466"/>
                  <a:gd name="connsiteY4" fmla="*/ 224970 h 24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66" h="245891">
                    <a:moveTo>
                      <a:pt x="167466" y="224970"/>
                    </a:moveTo>
                    <a:lnTo>
                      <a:pt x="35823" y="0"/>
                    </a:lnTo>
                    <a:lnTo>
                      <a:pt x="0" y="20980"/>
                    </a:lnTo>
                    <a:lnTo>
                      <a:pt x="131702" y="245891"/>
                    </a:lnTo>
                    <a:lnTo>
                      <a:pt x="167466" y="224970"/>
                    </a:ln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705" name="任意多边形: 形状 618"/>
              <p:cNvSpPr/>
              <p:nvPr/>
            </p:nvSpPr>
            <p:spPr>
              <a:xfrm>
                <a:off x="2701183" y="6084922"/>
                <a:ext cx="167485" cy="245891"/>
              </a:xfrm>
              <a:custGeom>
                <a:avLst/>
                <a:gdLst>
                  <a:gd name="connsiteX0" fmla="*/ 167486 w 167485"/>
                  <a:gd name="connsiteY0" fmla="*/ 224912 h 245891"/>
                  <a:gd name="connsiteX1" fmla="*/ 35784 w 167485"/>
                  <a:gd name="connsiteY1" fmla="*/ 0 h 245891"/>
                  <a:gd name="connsiteX2" fmla="*/ 0 w 167485"/>
                  <a:gd name="connsiteY2" fmla="*/ 20960 h 245891"/>
                  <a:gd name="connsiteX3" fmla="*/ 131702 w 167485"/>
                  <a:gd name="connsiteY3" fmla="*/ 245891 h 245891"/>
                  <a:gd name="connsiteX4" fmla="*/ 167486 w 167485"/>
                  <a:gd name="connsiteY4" fmla="*/ 224912 h 24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5" h="245891">
                    <a:moveTo>
                      <a:pt x="167486" y="224912"/>
                    </a:moveTo>
                    <a:lnTo>
                      <a:pt x="35784" y="0"/>
                    </a:lnTo>
                    <a:lnTo>
                      <a:pt x="0" y="20960"/>
                    </a:lnTo>
                    <a:lnTo>
                      <a:pt x="131702" y="245891"/>
                    </a:lnTo>
                    <a:lnTo>
                      <a:pt x="167486" y="224912"/>
                    </a:ln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706" name="任意多边形: 形状 619"/>
              <p:cNvSpPr/>
              <p:nvPr/>
            </p:nvSpPr>
            <p:spPr>
              <a:xfrm>
                <a:off x="2563189" y="6165684"/>
                <a:ext cx="167446" cy="245871"/>
              </a:xfrm>
              <a:custGeom>
                <a:avLst/>
                <a:gdLst>
                  <a:gd name="connsiteX0" fmla="*/ 167447 w 167446"/>
                  <a:gd name="connsiteY0" fmla="*/ 224951 h 245871"/>
                  <a:gd name="connsiteX1" fmla="*/ 35765 w 167446"/>
                  <a:gd name="connsiteY1" fmla="*/ 0 h 245871"/>
                  <a:gd name="connsiteX2" fmla="*/ 0 w 167446"/>
                  <a:gd name="connsiteY2" fmla="*/ 21038 h 245871"/>
                  <a:gd name="connsiteX3" fmla="*/ 131643 w 167446"/>
                  <a:gd name="connsiteY3" fmla="*/ 245872 h 245871"/>
                  <a:gd name="connsiteX4" fmla="*/ 167447 w 167446"/>
                  <a:gd name="connsiteY4" fmla="*/ 224951 h 245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46" h="245871">
                    <a:moveTo>
                      <a:pt x="167447" y="224951"/>
                    </a:moveTo>
                    <a:lnTo>
                      <a:pt x="35765" y="0"/>
                    </a:lnTo>
                    <a:lnTo>
                      <a:pt x="0" y="21038"/>
                    </a:lnTo>
                    <a:lnTo>
                      <a:pt x="131643" y="245872"/>
                    </a:lnTo>
                    <a:lnTo>
                      <a:pt x="167447" y="224951"/>
                    </a:ln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707" name="任意多边形: 形状 620"/>
              <p:cNvSpPr/>
              <p:nvPr/>
            </p:nvSpPr>
            <p:spPr>
              <a:xfrm>
                <a:off x="2425196" y="6246447"/>
                <a:ext cx="167407" cy="245930"/>
              </a:xfrm>
              <a:custGeom>
                <a:avLst/>
                <a:gdLst>
                  <a:gd name="connsiteX0" fmla="*/ 167408 w 167407"/>
                  <a:gd name="connsiteY0" fmla="*/ 225009 h 245930"/>
                  <a:gd name="connsiteX1" fmla="*/ 35765 w 167407"/>
                  <a:gd name="connsiteY1" fmla="*/ 0 h 245930"/>
                  <a:gd name="connsiteX2" fmla="*/ 0 w 167407"/>
                  <a:gd name="connsiteY2" fmla="*/ 21038 h 245930"/>
                  <a:gd name="connsiteX3" fmla="*/ 131624 w 167407"/>
                  <a:gd name="connsiteY3" fmla="*/ 245930 h 245930"/>
                  <a:gd name="connsiteX4" fmla="*/ 167408 w 167407"/>
                  <a:gd name="connsiteY4" fmla="*/ 225009 h 245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07" h="245930">
                    <a:moveTo>
                      <a:pt x="167408" y="225009"/>
                    </a:moveTo>
                    <a:lnTo>
                      <a:pt x="35765" y="0"/>
                    </a:lnTo>
                    <a:lnTo>
                      <a:pt x="0" y="21038"/>
                    </a:lnTo>
                    <a:lnTo>
                      <a:pt x="131624" y="245930"/>
                    </a:lnTo>
                    <a:lnTo>
                      <a:pt x="167408" y="225009"/>
                    </a:ln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708" name="任意多边形: 形状 621"/>
              <p:cNvSpPr/>
              <p:nvPr/>
            </p:nvSpPr>
            <p:spPr>
              <a:xfrm>
                <a:off x="2287163" y="6327268"/>
                <a:ext cx="167427" cy="245930"/>
              </a:xfrm>
              <a:custGeom>
                <a:avLst/>
                <a:gdLst>
                  <a:gd name="connsiteX0" fmla="*/ 167427 w 167427"/>
                  <a:gd name="connsiteY0" fmla="*/ 224970 h 245930"/>
                  <a:gd name="connsiteX1" fmla="*/ 35765 w 167427"/>
                  <a:gd name="connsiteY1" fmla="*/ 0 h 245930"/>
                  <a:gd name="connsiteX2" fmla="*/ 0 w 167427"/>
                  <a:gd name="connsiteY2" fmla="*/ 21019 h 245930"/>
                  <a:gd name="connsiteX3" fmla="*/ 131663 w 167427"/>
                  <a:gd name="connsiteY3" fmla="*/ 245930 h 245930"/>
                  <a:gd name="connsiteX4" fmla="*/ 167427 w 167427"/>
                  <a:gd name="connsiteY4" fmla="*/ 224970 h 245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27" h="245930">
                    <a:moveTo>
                      <a:pt x="167427" y="224970"/>
                    </a:moveTo>
                    <a:lnTo>
                      <a:pt x="35765" y="0"/>
                    </a:lnTo>
                    <a:lnTo>
                      <a:pt x="0" y="21019"/>
                    </a:lnTo>
                    <a:lnTo>
                      <a:pt x="131663" y="245930"/>
                    </a:lnTo>
                    <a:lnTo>
                      <a:pt x="167427" y="224970"/>
                    </a:ln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709" name="任意多边形: 形状 622"/>
              <p:cNvSpPr/>
              <p:nvPr/>
            </p:nvSpPr>
            <p:spPr>
              <a:xfrm>
                <a:off x="2149130" y="6408069"/>
                <a:ext cx="167466" cy="245891"/>
              </a:xfrm>
              <a:custGeom>
                <a:avLst/>
                <a:gdLst>
                  <a:gd name="connsiteX0" fmla="*/ 167466 w 167466"/>
                  <a:gd name="connsiteY0" fmla="*/ 224970 h 245891"/>
                  <a:gd name="connsiteX1" fmla="*/ 35765 w 167466"/>
                  <a:gd name="connsiteY1" fmla="*/ 0 h 245891"/>
                  <a:gd name="connsiteX2" fmla="*/ 0 w 167466"/>
                  <a:gd name="connsiteY2" fmla="*/ 20999 h 245891"/>
                  <a:gd name="connsiteX3" fmla="*/ 131682 w 167466"/>
                  <a:gd name="connsiteY3" fmla="*/ 245891 h 245891"/>
                  <a:gd name="connsiteX4" fmla="*/ 167466 w 167466"/>
                  <a:gd name="connsiteY4" fmla="*/ 224970 h 24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66" h="245891">
                    <a:moveTo>
                      <a:pt x="167466" y="224970"/>
                    </a:moveTo>
                    <a:lnTo>
                      <a:pt x="35765" y="0"/>
                    </a:lnTo>
                    <a:lnTo>
                      <a:pt x="0" y="20999"/>
                    </a:lnTo>
                    <a:lnTo>
                      <a:pt x="131682" y="245891"/>
                    </a:lnTo>
                    <a:lnTo>
                      <a:pt x="167466" y="224970"/>
                    </a:ln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710" name="任意多边形: 形状 623"/>
              <p:cNvSpPr/>
              <p:nvPr/>
            </p:nvSpPr>
            <p:spPr>
              <a:xfrm>
                <a:off x="2011137" y="6488890"/>
                <a:ext cx="167466" cy="245891"/>
              </a:xfrm>
              <a:custGeom>
                <a:avLst/>
                <a:gdLst>
                  <a:gd name="connsiteX0" fmla="*/ 167466 w 167466"/>
                  <a:gd name="connsiteY0" fmla="*/ 224912 h 245891"/>
                  <a:gd name="connsiteX1" fmla="*/ 35745 w 167466"/>
                  <a:gd name="connsiteY1" fmla="*/ 0 h 245891"/>
                  <a:gd name="connsiteX2" fmla="*/ 0 w 167466"/>
                  <a:gd name="connsiteY2" fmla="*/ 20980 h 245891"/>
                  <a:gd name="connsiteX3" fmla="*/ 131663 w 167466"/>
                  <a:gd name="connsiteY3" fmla="*/ 245891 h 245891"/>
                  <a:gd name="connsiteX4" fmla="*/ 167466 w 167466"/>
                  <a:gd name="connsiteY4" fmla="*/ 224912 h 24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66" h="245891">
                    <a:moveTo>
                      <a:pt x="167466" y="224912"/>
                    </a:moveTo>
                    <a:lnTo>
                      <a:pt x="35745" y="0"/>
                    </a:lnTo>
                    <a:lnTo>
                      <a:pt x="0" y="20980"/>
                    </a:lnTo>
                    <a:lnTo>
                      <a:pt x="131663" y="245891"/>
                    </a:lnTo>
                    <a:lnTo>
                      <a:pt x="167466" y="224912"/>
                    </a:ln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711" name="任意多边形: 形状 624"/>
              <p:cNvSpPr/>
              <p:nvPr/>
            </p:nvSpPr>
            <p:spPr>
              <a:xfrm>
                <a:off x="3740405" y="5468684"/>
                <a:ext cx="175713" cy="340011"/>
              </a:xfrm>
              <a:custGeom>
                <a:avLst/>
                <a:gdLst>
                  <a:gd name="connsiteX0" fmla="*/ 130716 w 175713"/>
                  <a:gd name="connsiteY0" fmla="*/ 0 h 340011"/>
                  <a:gd name="connsiteX1" fmla="*/ 73213 w 175713"/>
                  <a:gd name="connsiteY1" fmla="*/ 338069 h 340011"/>
                  <a:gd name="connsiteX2" fmla="*/ 130716 w 175713"/>
                  <a:gd name="connsiteY2" fmla="*/ 0 h 34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713" h="340011">
                    <a:moveTo>
                      <a:pt x="130716" y="0"/>
                    </a:moveTo>
                    <a:cubicBezTo>
                      <a:pt x="130716" y="0"/>
                      <a:pt x="260158" y="369899"/>
                      <a:pt x="73213" y="338069"/>
                    </a:cubicBezTo>
                    <a:cubicBezTo>
                      <a:pt x="-123278" y="304661"/>
                      <a:pt x="130716" y="0"/>
                      <a:pt x="130716" y="0"/>
                    </a:cubicBezTo>
                    <a:close/>
                  </a:path>
                </a:pathLst>
              </a:custGeom>
              <a:solidFill>
                <a:srgbClr val="F52829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712" name="任意多边形: 形状 625"/>
              <p:cNvSpPr/>
              <p:nvPr/>
            </p:nvSpPr>
            <p:spPr>
              <a:xfrm>
                <a:off x="3820073" y="5621852"/>
                <a:ext cx="72002" cy="166212"/>
              </a:xfrm>
              <a:custGeom>
                <a:avLst/>
                <a:gdLst>
                  <a:gd name="connsiteX0" fmla="*/ 65639 w 72002"/>
                  <a:gd name="connsiteY0" fmla="*/ 0 h 166212"/>
                  <a:gd name="connsiteX1" fmla="*/ -1351 w 72002"/>
                  <a:gd name="connsiteY1" fmla="*/ 165460 h 166212"/>
                  <a:gd name="connsiteX2" fmla="*/ 65639 w 72002"/>
                  <a:gd name="connsiteY2" fmla="*/ 0 h 16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002" h="166212">
                    <a:moveTo>
                      <a:pt x="65639" y="0"/>
                    </a:moveTo>
                    <a:cubicBezTo>
                      <a:pt x="65639" y="0"/>
                      <a:pt x="97917" y="179213"/>
                      <a:pt x="-1351" y="165460"/>
                    </a:cubicBezTo>
                    <a:cubicBezTo>
                      <a:pt x="-1351" y="165460"/>
                      <a:pt x="68815" y="108813"/>
                      <a:pt x="656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4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</p:grpSp>
      <p:grpSp>
        <p:nvGrpSpPr>
          <p:cNvPr id="56" name="组合 124"/>
          <p:cNvGrpSpPr/>
          <p:nvPr/>
        </p:nvGrpSpPr>
        <p:grpSpPr>
          <a:xfrm>
            <a:off x="3590993" y="2809538"/>
            <a:ext cx="5025237" cy="1483730"/>
            <a:chOff x="3590994" y="2403260"/>
            <a:chExt cx="5025237" cy="1483730"/>
          </a:xfrm>
        </p:grpSpPr>
        <p:grpSp>
          <p:nvGrpSpPr>
            <p:cNvPr id="57" name="组合 125"/>
            <p:cNvGrpSpPr/>
            <p:nvPr/>
          </p:nvGrpSpPr>
          <p:grpSpPr>
            <a:xfrm>
              <a:off x="4542469" y="2561116"/>
              <a:ext cx="3243580" cy="1325874"/>
              <a:chOff x="4518358" y="2689851"/>
              <a:chExt cx="3243580" cy="1325874"/>
            </a:xfrm>
          </p:grpSpPr>
          <p:sp>
            <p:nvSpPr>
              <p:cNvPr id="1048713" name="矩形 130"/>
              <p:cNvSpPr/>
              <p:nvPr/>
            </p:nvSpPr>
            <p:spPr>
              <a:xfrm>
                <a:off x="4734258" y="2689851"/>
                <a:ext cx="2654935" cy="97980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汉仪大黑简" panose="02010609000101010101" pitchFamily="49" charset="-122"/>
                    <a:ea typeface="汉仪大黑简" panose="02010609000101010101" pitchFamily="49" charset="-122"/>
                    <a:cs typeface="+mn-ea"/>
                    <a:sym typeface="汉仪大黑简" panose="02010609000101010101" pitchFamily="49" charset="-122"/>
                  </a:rPr>
                  <a:t>谢谢</a:t>
                </a:r>
                <a:endParaRPr kumimoji="0" lang="zh-CN" alt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汉仪大黑简" panose="02010609000101010101" pitchFamily="49" charset="-122"/>
                  <a:ea typeface="汉仪大黑简" panose="02010609000101010101" pitchFamily="49" charset="-122"/>
                  <a:cs typeface="+mn-ea"/>
                  <a:sym typeface="汉仪大黑简" panose="02010609000101010101" pitchFamily="49" charset="-122"/>
                </a:endParaRPr>
              </a:p>
            </p:txBody>
          </p:sp>
          <p:sp>
            <p:nvSpPr>
              <p:cNvPr id="1048714" name="矩形 131"/>
              <p:cNvSpPr/>
              <p:nvPr/>
            </p:nvSpPr>
            <p:spPr>
              <a:xfrm>
                <a:off x="4518358" y="3682984"/>
                <a:ext cx="3243580" cy="332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汉仪旗黑X1-45W" panose="00020600040101010101" pitchFamily="18" charset="-122"/>
                    <a:ea typeface="汉仪旗黑X1-45W" panose="00020600040101010101" pitchFamily="18" charset="-122"/>
                    <a:cs typeface="+mn-ea"/>
                    <a:sym typeface="汉仪旗黑X1-45W" panose="00020600040101010101" pitchFamily="18" charset="-122"/>
                  </a:rPr>
                  <a:t>THANKS FOR YOUR WATCHING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汉仪旗黑X1-45W" panose="00020600040101010101" pitchFamily="18" charset="-122"/>
                  <a:ea typeface="汉仪旗黑X1-45W" panose="00020600040101010101" pitchFamily="18" charset="-122"/>
                  <a:cs typeface="+mn-ea"/>
                  <a:sym typeface="汉仪旗黑X1-45W" panose="00020600040101010101" pitchFamily="18" charset="-122"/>
                </a:endParaRPr>
              </a:p>
            </p:txBody>
          </p:sp>
        </p:grpSp>
        <p:grpSp>
          <p:nvGrpSpPr>
            <p:cNvPr id="58" name="组合 126"/>
            <p:cNvGrpSpPr/>
            <p:nvPr/>
          </p:nvGrpSpPr>
          <p:grpSpPr>
            <a:xfrm>
              <a:off x="3590994" y="2403260"/>
              <a:ext cx="5025237" cy="0"/>
              <a:chOff x="604476" y="2618078"/>
              <a:chExt cx="4651828" cy="0"/>
            </a:xfrm>
          </p:grpSpPr>
          <p:cxnSp>
            <p:nvCxnSpPr>
              <p:cNvPr id="3145728" name="直接连接符 2"/>
              <p:cNvCxnSpPr/>
              <p:nvPr/>
            </p:nvCxnSpPr>
            <p:spPr>
              <a:xfrm>
                <a:off x="604476" y="2618078"/>
                <a:ext cx="7112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145729" name="直接连接符 1"/>
              <p:cNvCxnSpPr/>
              <p:nvPr/>
            </p:nvCxnSpPr>
            <p:spPr>
              <a:xfrm>
                <a:off x="4545104" y="2618078"/>
                <a:ext cx="7112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</p:grpSp>
      </p:grpSp>
      <p:pic>
        <p:nvPicPr>
          <p:cNvPr id="1073742850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933430" y="80645"/>
            <a:ext cx="1123315" cy="1123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592695" y="330200"/>
            <a:ext cx="3449320" cy="873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280670"/>
            <a:r>
              <a:rPr lang="en-US" altLang="zh-CN" sz="2400" b="1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武汉经济技术开发区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80670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（汉南区）人民医院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0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5000">
                <a:srgbClr val="B5EDF4">
                  <a:alpha val="70000"/>
                </a:srgbClr>
              </a:gs>
              <a:gs pos="100000">
                <a:srgbClr val="0BC5D9">
                  <a:alpha val="5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97156" name="图形 568"/>
          <p:cNvPicPr>
            <a:picLocks noChangeAspect="1"/>
          </p:cNvPicPr>
          <p:nvPr/>
        </p:nvPicPr>
        <p:blipFill rotWithShape="1">
          <a:blip r:embed="rId1"/>
          <a:srcRect l="31772"/>
          <a:stretch>
            <a:fillRect/>
          </a:stretch>
        </p:blipFill>
        <p:spPr>
          <a:xfrm>
            <a:off x="3688800" y="261973"/>
            <a:ext cx="6963959" cy="6596027"/>
          </a:xfrm>
          <a:prstGeom prst="rect">
            <a:avLst/>
          </a:prstGeom>
        </p:spPr>
      </p:pic>
      <p:grpSp>
        <p:nvGrpSpPr>
          <p:cNvPr id="135" name="组合 544"/>
          <p:cNvGrpSpPr/>
          <p:nvPr/>
        </p:nvGrpSpPr>
        <p:grpSpPr>
          <a:xfrm rot="19923924">
            <a:off x="-432289" y="3272629"/>
            <a:ext cx="2252247" cy="2252274"/>
            <a:chOff x="-9908808" y="3382101"/>
            <a:chExt cx="1905985" cy="1906008"/>
          </a:xfrm>
          <a:effectLst>
            <a:outerShdw blurRad="254000" dist="63500" dir="18900000" sx="105000" sy="105000" algn="bl" rotWithShape="0">
              <a:prstClr val="black">
                <a:alpha val="20000"/>
              </a:prstClr>
            </a:outerShdw>
          </a:effectLst>
        </p:grpSpPr>
        <p:sp>
          <p:nvSpPr>
            <p:cNvPr id="1049108" name="任意多边形: 形状 293"/>
            <p:cNvSpPr/>
            <p:nvPr/>
          </p:nvSpPr>
          <p:spPr>
            <a:xfrm>
              <a:off x="-8807326" y="3646627"/>
              <a:ext cx="27740" cy="12340"/>
            </a:xfrm>
            <a:custGeom>
              <a:avLst/>
              <a:gdLst>
                <a:gd name="connsiteX0" fmla="*/ 1478 w 27740"/>
                <a:gd name="connsiteY0" fmla="*/ 4138 h 12340"/>
                <a:gd name="connsiteX1" fmla="*/ 898 w 27740"/>
                <a:gd name="connsiteY1" fmla="*/ 1037 h 12340"/>
                <a:gd name="connsiteX2" fmla="*/ 28638 w 27740"/>
                <a:gd name="connsiteY2" fmla="*/ 4648 h 12340"/>
                <a:gd name="connsiteX3" fmla="*/ 21020 w 27740"/>
                <a:gd name="connsiteY3" fmla="*/ 12223 h 12340"/>
                <a:gd name="connsiteX4" fmla="*/ 1500 w 27740"/>
                <a:gd name="connsiteY4" fmla="*/ 4191 h 12340"/>
                <a:gd name="connsiteX5" fmla="*/ 1478 w 27740"/>
                <a:gd name="connsiteY5" fmla="*/ 4138 h 1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740" h="12340">
                  <a:moveTo>
                    <a:pt x="1478" y="4138"/>
                  </a:moveTo>
                  <a:cubicBezTo>
                    <a:pt x="1155" y="3133"/>
                    <a:pt x="960" y="2091"/>
                    <a:pt x="898" y="1037"/>
                  </a:cubicBezTo>
                  <a:cubicBezTo>
                    <a:pt x="10220" y="1561"/>
                    <a:pt x="19492" y="2768"/>
                    <a:pt x="28638" y="4648"/>
                  </a:cubicBezTo>
                  <a:cubicBezTo>
                    <a:pt x="27164" y="8056"/>
                    <a:pt x="24437" y="10768"/>
                    <a:pt x="21020" y="12223"/>
                  </a:cubicBezTo>
                  <a:cubicBezTo>
                    <a:pt x="13412" y="15396"/>
                    <a:pt x="4672" y="11799"/>
                    <a:pt x="1500" y="4191"/>
                  </a:cubicBezTo>
                  <a:cubicBezTo>
                    <a:pt x="1493" y="4173"/>
                    <a:pt x="1485" y="4156"/>
                    <a:pt x="1478" y="4138"/>
                  </a:cubicBezTo>
                  <a:close/>
                </a:path>
              </a:pathLst>
            </a:custGeom>
            <a:solidFill>
              <a:srgbClr val="B9BBBF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109" name="任意多边形: 形状 294"/>
            <p:cNvSpPr/>
            <p:nvPr/>
          </p:nvSpPr>
          <p:spPr>
            <a:xfrm>
              <a:off x="-8906978" y="3670706"/>
              <a:ext cx="29773" cy="29819"/>
            </a:xfrm>
            <a:custGeom>
              <a:avLst/>
              <a:gdLst>
                <a:gd name="connsiteX0" fmla="*/ 9993 w 29773"/>
                <a:gd name="connsiteY0" fmla="*/ 2248 h 29819"/>
                <a:gd name="connsiteX1" fmla="*/ 29403 w 29773"/>
                <a:gd name="connsiteY1" fmla="*/ 9962 h 29819"/>
                <a:gd name="connsiteX2" fmla="*/ 29506 w 29773"/>
                <a:gd name="connsiteY2" fmla="*/ 10206 h 29819"/>
                <a:gd name="connsiteX3" fmla="*/ 21548 w 29773"/>
                <a:gd name="connsiteY3" fmla="*/ 29691 h 29819"/>
                <a:gd name="connsiteX4" fmla="*/ 2063 w 29773"/>
                <a:gd name="connsiteY4" fmla="*/ 21732 h 29819"/>
                <a:gd name="connsiteX5" fmla="*/ 10021 w 29773"/>
                <a:gd name="connsiteY5" fmla="*/ 2248 h 29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73" h="29819">
                  <a:moveTo>
                    <a:pt x="9993" y="2248"/>
                  </a:moveTo>
                  <a:cubicBezTo>
                    <a:pt x="17483" y="-982"/>
                    <a:pt x="26173" y="2471"/>
                    <a:pt x="29403" y="9962"/>
                  </a:cubicBezTo>
                  <a:cubicBezTo>
                    <a:pt x="29438" y="10043"/>
                    <a:pt x="29472" y="10124"/>
                    <a:pt x="29506" y="10206"/>
                  </a:cubicBezTo>
                  <a:cubicBezTo>
                    <a:pt x="32689" y="17784"/>
                    <a:pt x="29126" y="26508"/>
                    <a:pt x="21548" y="29691"/>
                  </a:cubicBezTo>
                  <a:cubicBezTo>
                    <a:pt x="13969" y="32874"/>
                    <a:pt x="5246" y="29311"/>
                    <a:pt x="2063" y="21732"/>
                  </a:cubicBezTo>
                  <a:cubicBezTo>
                    <a:pt x="-1120" y="14154"/>
                    <a:pt x="2443" y="5431"/>
                    <a:pt x="10021" y="2248"/>
                  </a:cubicBezTo>
                  <a:close/>
                </a:path>
              </a:pathLst>
            </a:custGeom>
            <a:solidFill>
              <a:srgbClr val="B9BBBF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grpSp>
          <p:nvGrpSpPr>
            <p:cNvPr id="136" name="组合 543"/>
            <p:cNvGrpSpPr/>
            <p:nvPr/>
          </p:nvGrpSpPr>
          <p:grpSpPr>
            <a:xfrm>
              <a:off x="-9908808" y="3382101"/>
              <a:ext cx="1905985" cy="1906008"/>
              <a:chOff x="-9657682" y="3595186"/>
              <a:chExt cx="1905985" cy="1906008"/>
            </a:xfrm>
          </p:grpSpPr>
          <p:sp>
            <p:nvSpPr>
              <p:cNvPr id="1049110" name="任意多边形: 形状 103"/>
              <p:cNvSpPr/>
              <p:nvPr/>
            </p:nvSpPr>
            <p:spPr>
              <a:xfrm>
                <a:off x="-9657682" y="3595186"/>
                <a:ext cx="1905985" cy="1906008"/>
              </a:xfrm>
              <a:custGeom>
                <a:avLst/>
                <a:gdLst>
                  <a:gd name="connsiteX0" fmla="*/ 298903 w 1905985"/>
                  <a:gd name="connsiteY0" fmla="*/ 288110 h 1906008"/>
                  <a:gd name="connsiteX1" fmla="*/ 322198 w 1905985"/>
                  <a:gd name="connsiteY1" fmla="*/ 243858 h 1906008"/>
                  <a:gd name="connsiteX2" fmla="*/ 323132 w 1905985"/>
                  <a:gd name="connsiteY2" fmla="*/ 242442 h 1906008"/>
                  <a:gd name="connsiteX3" fmla="*/ 429960 w 1905985"/>
                  <a:gd name="connsiteY3" fmla="*/ 153584 h 1906008"/>
                  <a:gd name="connsiteX4" fmla="*/ 748872 w 1905985"/>
                  <a:gd name="connsiteY4" fmla="*/ 19553 h 1906008"/>
                  <a:gd name="connsiteX5" fmla="*/ 853845 w 1905985"/>
                  <a:gd name="connsiteY5" fmla="*/ 1385 h 1906008"/>
                  <a:gd name="connsiteX6" fmla="*/ 856946 w 1905985"/>
                  <a:gd name="connsiteY6" fmla="*/ 1626 h 1906008"/>
                  <a:gd name="connsiteX7" fmla="*/ 972001 w 1905985"/>
                  <a:gd name="connsiteY7" fmla="*/ 37778 h 1906008"/>
                  <a:gd name="connsiteX8" fmla="*/ 983925 w 1905985"/>
                  <a:gd name="connsiteY8" fmla="*/ 45397 h 1906008"/>
                  <a:gd name="connsiteX9" fmla="*/ 1046430 w 1905985"/>
                  <a:gd name="connsiteY9" fmla="*/ 102818 h 1906008"/>
                  <a:gd name="connsiteX10" fmla="*/ 1047690 w 1905985"/>
                  <a:gd name="connsiteY10" fmla="*/ 104234 h 1906008"/>
                  <a:gd name="connsiteX11" fmla="*/ 1049318 w 1905985"/>
                  <a:gd name="connsiteY11" fmla="*/ 106627 h 1906008"/>
                  <a:gd name="connsiteX12" fmla="*/ 1064895 w 1905985"/>
                  <a:gd name="connsiteY12" fmla="*/ 129072 h 1906008"/>
                  <a:gd name="connsiteX13" fmla="*/ 1065575 w 1905985"/>
                  <a:gd name="connsiteY13" fmla="*/ 130120 h 1906008"/>
                  <a:gd name="connsiteX14" fmla="*/ 1086816 w 1905985"/>
                  <a:gd name="connsiteY14" fmla="*/ 170945 h 1906008"/>
                  <a:gd name="connsiteX15" fmla="*/ 1181579 w 1905985"/>
                  <a:gd name="connsiteY15" fmla="*/ 396538 h 1906008"/>
                  <a:gd name="connsiteX16" fmla="*/ 1407158 w 1905985"/>
                  <a:gd name="connsiteY16" fmla="*/ 301803 h 1906008"/>
                  <a:gd name="connsiteX17" fmla="*/ 1444839 w 1905985"/>
                  <a:gd name="connsiteY17" fmla="*/ 289059 h 1906008"/>
                  <a:gd name="connsiteX18" fmla="*/ 1445916 w 1905985"/>
                  <a:gd name="connsiteY18" fmla="*/ 288535 h 1906008"/>
                  <a:gd name="connsiteX19" fmla="*/ 1452345 w 1905985"/>
                  <a:gd name="connsiteY19" fmla="*/ 287204 h 1906008"/>
                  <a:gd name="connsiteX20" fmla="*/ 1477041 w 1905985"/>
                  <a:gd name="connsiteY20" fmla="*/ 282375 h 1906008"/>
                  <a:gd name="connsiteX21" fmla="*/ 1478698 w 1905985"/>
                  <a:gd name="connsiteY21" fmla="*/ 281879 h 1906008"/>
                  <a:gd name="connsiteX22" fmla="*/ 1482818 w 1905985"/>
                  <a:gd name="connsiteY22" fmla="*/ 281568 h 1906008"/>
                  <a:gd name="connsiteX23" fmla="*/ 1576831 w 1905985"/>
                  <a:gd name="connsiteY23" fmla="*/ 285816 h 1906008"/>
                  <a:gd name="connsiteX24" fmla="*/ 1582495 w 1905985"/>
                  <a:gd name="connsiteY24" fmla="*/ 287048 h 1906008"/>
                  <a:gd name="connsiteX25" fmla="*/ 1689139 w 1905985"/>
                  <a:gd name="connsiteY25" fmla="*/ 341212 h 1906008"/>
                  <a:gd name="connsiteX26" fmla="*/ 1692240 w 1905985"/>
                  <a:gd name="connsiteY26" fmla="*/ 343761 h 1906008"/>
                  <a:gd name="connsiteX27" fmla="*/ 1754462 w 1905985"/>
                  <a:gd name="connsiteY27" fmla="*/ 430269 h 1906008"/>
                  <a:gd name="connsiteX28" fmla="*/ 1888393 w 1905985"/>
                  <a:gd name="connsiteY28" fmla="*/ 749223 h 1906008"/>
                  <a:gd name="connsiteX29" fmla="*/ 1902554 w 1905985"/>
                  <a:gd name="connsiteY29" fmla="*/ 886992 h 1906008"/>
                  <a:gd name="connsiteX30" fmla="*/ 1902327 w 1905985"/>
                  <a:gd name="connsiteY30" fmla="*/ 888408 h 1906008"/>
                  <a:gd name="connsiteX31" fmla="*/ 1887813 w 1905985"/>
                  <a:gd name="connsiteY31" fmla="*/ 937149 h 1906008"/>
                  <a:gd name="connsiteX32" fmla="*/ 1872364 w 1905985"/>
                  <a:gd name="connsiteY32" fmla="*/ 968784 h 1906008"/>
                  <a:gd name="connsiteX33" fmla="*/ 1872009 w 1905985"/>
                  <a:gd name="connsiteY33" fmla="*/ 969634 h 1906008"/>
                  <a:gd name="connsiteX34" fmla="*/ 1869687 w 1905985"/>
                  <a:gd name="connsiteY34" fmla="*/ 973344 h 1906008"/>
                  <a:gd name="connsiteX35" fmla="*/ 1862465 w 1905985"/>
                  <a:gd name="connsiteY35" fmla="*/ 984531 h 1906008"/>
                  <a:gd name="connsiteX36" fmla="*/ 1803288 w 1905985"/>
                  <a:gd name="connsiteY36" fmla="*/ 1048254 h 1906008"/>
                  <a:gd name="connsiteX37" fmla="*/ 1800753 w 1905985"/>
                  <a:gd name="connsiteY37" fmla="*/ 1050137 h 1906008"/>
                  <a:gd name="connsiteX38" fmla="*/ 1737030 w 1905985"/>
                  <a:gd name="connsiteY38" fmla="*/ 1087266 h 1906008"/>
                  <a:gd name="connsiteX39" fmla="*/ 1511423 w 1905985"/>
                  <a:gd name="connsiteY39" fmla="*/ 1181859 h 1906008"/>
                  <a:gd name="connsiteX40" fmla="*/ 1606158 w 1905985"/>
                  <a:gd name="connsiteY40" fmla="*/ 1407396 h 1906008"/>
                  <a:gd name="connsiteX41" fmla="*/ 1627016 w 1905985"/>
                  <a:gd name="connsiteY41" fmla="*/ 1489145 h 1906008"/>
                  <a:gd name="connsiteX42" fmla="*/ 1627356 w 1905985"/>
                  <a:gd name="connsiteY42" fmla="*/ 1492558 h 1906008"/>
                  <a:gd name="connsiteX43" fmla="*/ 1623334 w 1905985"/>
                  <a:gd name="connsiteY43" fmla="*/ 1571107 h 1906008"/>
                  <a:gd name="connsiteX44" fmla="*/ 1622952 w 1905985"/>
                  <a:gd name="connsiteY44" fmla="*/ 1573004 h 1906008"/>
                  <a:gd name="connsiteX45" fmla="*/ 1622952 w 1905985"/>
                  <a:gd name="connsiteY45" fmla="*/ 1573004 h 1906008"/>
                  <a:gd name="connsiteX46" fmla="*/ 1608480 w 1905985"/>
                  <a:gd name="connsiteY46" fmla="*/ 1620910 h 1906008"/>
                  <a:gd name="connsiteX47" fmla="*/ 1576406 w 1905985"/>
                  <a:gd name="connsiteY47" fmla="*/ 1677553 h 1906008"/>
                  <a:gd name="connsiteX48" fmla="*/ 1575528 w 1905985"/>
                  <a:gd name="connsiteY48" fmla="*/ 1678799 h 1906008"/>
                  <a:gd name="connsiteX49" fmla="*/ 1574239 w 1905985"/>
                  <a:gd name="connsiteY49" fmla="*/ 1680286 h 1906008"/>
                  <a:gd name="connsiteX50" fmla="*/ 1477706 w 1905985"/>
                  <a:gd name="connsiteY50" fmla="*/ 1754686 h 1906008"/>
                  <a:gd name="connsiteX51" fmla="*/ 1158823 w 1905985"/>
                  <a:gd name="connsiteY51" fmla="*/ 1888575 h 1906008"/>
                  <a:gd name="connsiteX52" fmla="*/ 1049701 w 1905985"/>
                  <a:gd name="connsiteY52" fmla="*/ 1906417 h 1906008"/>
                  <a:gd name="connsiteX53" fmla="*/ 1041700 w 1905985"/>
                  <a:gd name="connsiteY53" fmla="*/ 1905765 h 1906008"/>
                  <a:gd name="connsiteX54" fmla="*/ 957671 w 1905985"/>
                  <a:gd name="connsiteY54" fmla="*/ 1881990 h 1906008"/>
                  <a:gd name="connsiteX55" fmla="*/ 956368 w 1905985"/>
                  <a:gd name="connsiteY55" fmla="*/ 1881636 h 1906008"/>
                  <a:gd name="connsiteX56" fmla="*/ 952757 w 1905985"/>
                  <a:gd name="connsiteY56" fmla="*/ 1879625 h 1906008"/>
                  <a:gd name="connsiteX57" fmla="*/ 820893 w 1905985"/>
                  <a:gd name="connsiteY57" fmla="*/ 1737254 h 1906008"/>
                  <a:gd name="connsiteX58" fmla="*/ 726116 w 1905985"/>
                  <a:gd name="connsiteY58" fmla="*/ 1511802 h 1906008"/>
                  <a:gd name="connsiteX59" fmla="*/ 529566 w 1905985"/>
                  <a:gd name="connsiteY59" fmla="*/ 1594401 h 1906008"/>
                  <a:gd name="connsiteX60" fmla="*/ 529467 w 1905985"/>
                  <a:gd name="connsiteY60" fmla="*/ 1594401 h 1906008"/>
                  <a:gd name="connsiteX61" fmla="*/ 500523 w 1905985"/>
                  <a:gd name="connsiteY61" fmla="*/ 1606494 h 1906008"/>
                  <a:gd name="connsiteX62" fmla="*/ 442223 w 1905985"/>
                  <a:gd name="connsiteY62" fmla="*/ 1623926 h 1906008"/>
                  <a:gd name="connsiteX63" fmla="*/ 440312 w 1905985"/>
                  <a:gd name="connsiteY63" fmla="*/ 1624294 h 1906008"/>
                  <a:gd name="connsiteX64" fmla="*/ 307513 w 1905985"/>
                  <a:gd name="connsiteY64" fmla="*/ 1616166 h 1906008"/>
                  <a:gd name="connsiteX65" fmla="*/ 305984 w 1905985"/>
                  <a:gd name="connsiteY65" fmla="*/ 1615628 h 1906008"/>
                  <a:gd name="connsiteX66" fmla="*/ 224489 w 1905985"/>
                  <a:gd name="connsiteY66" fmla="*/ 1571928 h 1906008"/>
                  <a:gd name="connsiteX67" fmla="*/ 218825 w 1905985"/>
                  <a:gd name="connsiteY67" fmla="*/ 1567184 h 1906008"/>
                  <a:gd name="connsiteX68" fmla="*/ 146082 w 1905985"/>
                  <a:gd name="connsiteY68" fmla="*/ 1460739 h 1906008"/>
                  <a:gd name="connsiteX69" fmla="*/ 19386 w 1905985"/>
                  <a:gd name="connsiteY69" fmla="*/ 1159117 h 1906008"/>
                  <a:gd name="connsiteX70" fmla="*/ 2110 w 1905985"/>
                  <a:gd name="connsiteY70" fmla="*/ 1043425 h 1906008"/>
                  <a:gd name="connsiteX71" fmla="*/ 2634 w 1905985"/>
                  <a:gd name="connsiteY71" fmla="*/ 1036826 h 1906008"/>
                  <a:gd name="connsiteX72" fmla="*/ 5877 w 1905985"/>
                  <a:gd name="connsiteY72" fmla="*/ 1036557 h 1906008"/>
                  <a:gd name="connsiteX73" fmla="*/ 2776 w 1905985"/>
                  <a:gd name="connsiteY73" fmla="*/ 1036160 h 1906008"/>
                  <a:gd name="connsiteX74" fmla="*/ 19769 w 1905985"/>
                  <a:gd name="connsiteY74" fmla="*/ 972013 h 1906008"/>
                  <a:gd name="connsiteX75" fmla="*/ 26934 w 1905985"/>
                  <a:gd name="connsiteY75" fmla="*/ 955983 h 1906008"/>
                  <a:gd name="connsiteX76" fmla="*/ 27699 w 1905985"/>
                  <a:gd name="connsiteY76" fmla="*/ 954029 h 1906008"/>
                  <a:gd name="connsiteX77" fmla="*/ 28803 w 1905985"/>
                  <a:gd name="connsiteY77" fmla="*/ 952244 h 1906008"/>
                  <a:gd name="connsiteX78" fmla="*/ 170806 w 1905985"/>
                  <a:gd name="connsiteY78" fmla="*/ 821202 h 1906008"/>
                  <a:gd name="connsiteX79" fmla="*/ 396385 w 1905985"/>
                  <a:gd name="connsiteY79" fmla="*/ 726495 h 1906008"/>
                  <a:gd name="connsiteX80" fmla="*/ 301651 w 1905985"/>
                  <a:gd name="connsiteY80" fmla="*/ 500902 h 1906008"/>
                  <a:gd name="connsiteX81" fmla="*/ 285394 w 1905985"/>
                  <a:gd name="connsiteY81" fmla="*/ 332929 h 1906008"/>
                  <a:gd name="connsiteX82" fmla="*/ 286810 w 1905985"/>
                  <a:gd name="connsiteY82" fmla="*/ 326245 h 1906008"/>
                  <a:gd name="connsiteX83" fmla="*/ 298903 w 1905985"/>
                  <a:gd name="connsiteY83" fmla="*/ 288110 h 1906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1905985" h="1906008">
                    <a:moveTo>
                      <a:pt x="298903" y="288110"/>
                    </a:moveTo>
                    <a:cubicBezTo>
                      <a:pt x="305211" y="272637"/>
                      <a:pt x="313013" y="257816"/>
                      <a:pt x="322198" y="243858"/>
                    </a:cubicBezTo>
                    <a:lnTo>
                      <a:pt x="323132" y="242442"/>
                    </a:lnTo>
                    <a:cubicBezTo>
                      <a:pt x="349193" y="202930"/>
                      <a:pt x="386362" y="172012"/>
                      <a:pt x="429960" y="153584"/>
                    </a:cubicBezTo>
                    <a:lnTo>
                      <a:pt x="748872" y="19553"/>
                    </a:lnTo>
                    <a:cubicBezTo>
                      <a:pt x="782043" y="5651"/>
                      <a:pt x="817931" y="-560"/>
                      <a:pt x="853845" y="1385"/>
                    </a:cubicBezTo>
                    <a:lnTo>
                      <a:pt x="856946" y="1626"/>
                    </a:lnTo>
                    <a:cubicBezTo>
                      <a:pt x="897617" y="4408"/>
                      <a:pt x="937049" y="16798"/>
                      <a:pt x="972001" y="37778"/>
                    </a:cubicBezTo>
                    <a:cubicBezTo>
                      <a:pt x="976037" y="40214"/>
                      <a:pt x="979974" y="42734"/>
                      <a:pt x="983925" y="45397"/>
                    </a:cubicBezTo>
                    <a:cubicBezTo>
                      <a:pt x="1007588" y="61210"/>
                      <a:pt x="1028671" y="80578"/>
                      <a:pt x="1046430" y="102818"/>
                    </a:cubicBezTo>
                    <a:lnTo>
                      <a:pt x="1047690" y="104234"/>
                    </a:lnTo>
                    <a:lnTo>
                      <a:pt x="1049318" y="106627"/>
                    </a:lnTo>
                    <a:cubicBezTo>
                      <a:pt x="1054896" y="113834"/>
                      <a:pt x="1060095" y="121326"/>
                      <a:pt x="1064895" y="129072"/>
                    </a:cubicBezTo>
                    <a:lnTo>
                      <a:pt x="1065575" y="130120"/>
                    </a:lnTo>
                    <a:cubicBezTo>
                      <a:pt x="1073757" y="143126"/>
                      <a:pt x="1080861" y="156780"/>
                      <a:pt x="1086816" y="170945"/>
                    </a:cubicBezTo>
                    <a:lnTo>
                      <a:pt x="1181579" y="396538"/>
                    </a:lnTo>
                    <a:lnTo>
                      <a:pt x="1407158" y="301803"/>
                    </a:lnTo>
                    <a:cubicBezTo>
                      <a:pt x="1419405" y="296680"/>
                      <a:pt x="1431996" y="292421"/>
                      <a:pt x="1444839" y="289059"/>
                    </a:cubicBezTo>
                    <a:lnTo>
                      <a:pt x="1445916" y="288535"/>
                    </a:lnTo>
                    <a:lnTo>
                      <a:pt x="1452345" y="287204"/>
                    </a:lnTo>
                    <a:cubicBezTo>
                      <a:pt x="1461365" y="285051"/>
                      <a:pt x="1469337" y="283508"/>
                      <a:pt x="1477041" y="282375"/>
                    </a:cubicBezTo>
                    <a:lnTo>
                      <a:pt x="1478698" y="281879"/>
                    </a:lnTo>
                    <a:lnTo>
                      <a:pt x="1482818" y="281568"/>
                    </a:lnTo>
                    <a:cubicBezTo>
                      <a:pt x="1514168" y="277599"/>
                      <a:pt x="1545967" y="279036"/>
                      <a:pt x="1576831" y="285816"/>
                    </a:cubicBezTo>
                    <a:cubicBezTo>
                      <a:pt x="1579011" y="286255"/>
                      <a:pt x="1580753" y="286609"/>
                      <a:pt x="1582495" y="287048"/>
                    </a:cubicBezTo>
                    <a:cubicBezTo>
                      <a:pt x="1621795" y="296499"/>
                      <a:pt x="1658325" y="315053"/>
                      <a:pt x="1689139" y="341212"/>
                    </a:cubicBezTo>
                    <a:cubicBezTo>
                      <a:pt x="1689861" y="341736"/>
                      <a:pt x="1691093" y="342742"/>
                      <a:pt x="1692240" y="343761"/>
                    </a:cubicBezTo>
                    <a:cubicBezTo>
                      <a:pt x="1719246" y="367530"/>
                      <a:pt x="1740518" y="397105"/>
                      <a:pt x="1754462" y="430269"/>
                    </a:cubicBezTo>
                    <a:lnTo>
                      <a:pt x="1888393" y="749223"/>
                    </a:lnTo>
                    <a:cubicBezTo>
                      <a:pt x="1906545" y="792758"/>
                      <a:pt x="1911470" y="840675"/>
                      <a:pt x="1902554" y="886992"/>
                    </a:cubicBezTo>
                    <a:lnTo>
                      <a:pt x="1902327" y="888408"/>
                    </a:lnTo>
                    <a:cubicBezTo>
                      <a:pt x="1899091" y="905090"/>
                      <a:pt x="1894230" y="921415"/>
                      <a:pt x="1887813" y="937149"/>
                    </a:cubicBezTo>
                    <a:cubicBezTo>
                      <a:pt x="1883357" y="948019"/>
                      <a:pt x="1878197" y="958587"/>
                      <a:pt x="1872364" y="968784"/>
                    </a:cubicBezTo>
                    <a:lnTo>
                      <a:pt x="1872009" y="969634"/>
                    </a:lnTo>
                    <a:lnTo>
                      <a:pt x="1869687" y="973344"/>
                    </a:lnTo>
                    <a:cubicBezTo>
                      <a:pt x="1867110" y="977436"/>
                      <a:pt x="1864858" y="981061"/>
                      <a:pt x="1862465" y="984531"/>
                    </a:cubicBezTo>
                    <a:cubicBezTo>
                      <a:pt x="1846212" y="1008751"/>
                      <a:pt x="1826241" y="1030256"/>
                      <a:pt x="1803288" y="1048254"/>
                    </a:cubicBezTo>
                    <a:lnTo>
                      <a:pt x="1800753" y="1050137"/>
                    </a:lnTo>
                    <a:cubicBezTo>
                      <a:pt x="1781183" y="1065181"/>
                      <a:pt x="1759768" y="1077659"/>
                      <a:pt x="1737030" y="1087266"/>
                    </a:cubicBezTo>
                    <a:lnTo>
                      <a:pt x="1511423" y="1181859"/>
                    </a:lnTo>
                    <a:lnTo>
                      <a:pt x="1606158" y="1407396"/>
                    </a:lnTo>
                    <a:cubicBezTo>
                      <a:pt x="1617104" y="1433468"/>
                      <a:pt x="1624133" y="1461016"/>
                      <a:pt x="1627016" y="1489145"/>
                    </a:cubicBezTo>
                    <a:lnTo>
                      <a:pt x="1627356" y="1492558"/>
                    </a:lnTo>
                    <a:cubicBezTo>
                      <a:pt x="1629780" y="1518799"/>
                      <a:pt x="1628426" y="1545251"/>
                      <a:pt x="1623334" y="1571107"/>
                    </a:cubicBezTo>
                    <a:lnTo>
                      <a:pt x="1622952" y="1573004"/>
                    </a:lnTo>
                    <a:lnTo>
                      <a:pt x="1622952" y="1573004"/>
                    </a:lnTo>
                    <a:cubicBezTo>
                      <a:pt x="1619655" y="1589395"/>
                      <a:pt x="1614809" y="1605436"/>
                      <a:pt x="1608480" y="1620910"/>
                    </a:cubicBezTo>
                    <a:cubicBezTo>
                      <a:pt x="1600292" y="1641103"/>
                      <a:pt x="1589510" y="1660144"/>
                      <a:pt x="1576406" y="1677553"/>
                    </a:cubicBezTo>
                    <a:lnTo>
                      <a:pt x="1575528" y="1678799"/>
                    </a:lnTo>
                    <a:lnTo>
                      <a:pt x="1574239" y="1680286"/>
                    </a:lnTo>
                    <a:cubicBezTo>
                      <a:pt x="1548969" y="1712948"/>
                      <a:pt x="1515728" y="1738568"/>
                      <a:pt x="1477706" y="1754686"/>
                    </a:cubicBezTo>
                    <a:lnTo>
                      <a:pt x="1158823" y="1888575"/>
                    </a:lnTo>
                    <a:cubicBezTo>
                      <a:pt x="1124357" y="1903018"/>
                      <a:pt x="1086972" y="1909131"/>
                      <a:pt x="1049701" y="1906417"/>
                    </a:cubicBezTo>
                    <a:lnTo>
                      <a:pt x="1041700" y="1905765"/>
                    </a:lnTo>
                    <a:cubicBezTo>
                      <a:pt x="1012528" y="1902748"/>
                      <a:pt x="984099" y="1894704"/>
                      <a:pt x="957671" y="1881990"/>
                    </a:cubicBezTo>
                    <a:lnTo>
                      <a:pt x="956368" y="1881636"/>
                    </a:lnTo>
                    <a:lnTo>
                      <a:pt x="952757" y="1879625"/>
                    </a:lnTo>
                    <a:cubicBezTo>
                      <a:pt x="893905" y="1850086"/>
                      <a:pt x="847090" y="1799575"/>
                      <a:pt x="820893" y="1737254"/>
                    </a:cubicBezTo>
                    <a:lnTo>
                      <a:pt x="726116" y="1511802"/>
                    </a:lnTo>
                    <a:lnTo>
                      <a:pt x="529566" y="1594401"/>
                    </a:lnTo>
                    <a:lnTo>
                      <a:pt x="529467" y="1594401"/>
                    </a:lnTo>
                    <a:lnTo>
                      <a:pt x="500523" y="1606494"/>
                    </a:lnTo>
                    <a:cubicBezTo>
                      <a:pt x="481771" y="1614380"/>
                      <a:pt x="462226" y="1620225"/>
                      <a:pt x="442223" y="1623926"/>
                    </a:cubicBezTo>
                    <a:lnTo>
                      <a:pt x="440312" y="1624294"/>
                    </a:lnTo>
                    <a:cubicBezTo>
                      <a:pt x="396042" y="1632410"/>
                      <a:pt x="350462" y="1629621"/>
                      <a:pt x="307513" y="1616166"/>
                    </a:cubicBezTo>
                    <a:lnTo>
                      <a:pt x="305984" y="1615628"/>
                    </a:lnTo>
                    <a:cubicBezTo>
                      <a:pt x="276354" y="1606218"/>
                      <a:pt x="248723" y="1591401"/>
                      <a:pt x="224489" y="1571928"/>
                    </a:cubicBezTo>
                    <a:lnTo>
                      <a:pt x="218825" y="1567184"/>
                    </a:lnTo>
                    <a:lnTo>
                      <a:pt x="146082" y="1460739"/>
                    </a:lnTo>
                    <a:lnTo>
                      <a:pt x="19386" y="1159117"/>
                    </a:lnTo>
                    <a:cubicBezTo>
                      <a:pt x="4048" y="1122603"/>
                      <a:pt x="-1892" y="1082827"/>
                      <a:pt x="2110" y="1043425"/>
                    </a:cubicBezTo>
                    <a:cubicBezTo>
                      <a:pt x="2209" y="1041456"/>
                      <a:pt x="2394" y="1039177"/>
                      <a:pt x="2634" y="1036826"/>
                    </a:cubicBezTo>
                    <a:lnTo>
                      <a:pt x="5877" y="1036557"/>
                    </a:lnTo>
                    <a:lnTo>
                      <a:pt x="2776" y="1036160"/>
                    </a:lnTo>
                    <a:cubicBezTo>
                      <a:pt x="5600" y="1014125"/>
                      <a:pt x="11313" y="992557"/>
                      <a:pt x="19769" y="972013"/>
                    </a:cubicBezTo>
                    <a:cubicBezTo>
                      <a:pt x="21997" y="966622"/>
                      <a:pt x="24385" y="961279"/>
                      <a:pt x="26934" y="955983"/>
                    </a:cubicBezTo>
                    <a:lnTo>
                      <a:pt x="27699" y="954029"/>
                    </a:lnTo>
                    <a:lnTo>
                      <a:pt x="28803" y="952244"/>
                    </a:lnTo>
                    <a:cubicBezTo>
                      <a:pt x="58413" y="893761"/>
                      <a:pt x="108768" y="847300"/>
                      <a:pt x="170806" y="821202"/>
                    </a:cubicBezTo>
                    <a:lnTo>
                      <a:pt x="396385" y="726495"/>
                    </a:lnTo>
                    <a:lnTo>
                      <a:pt x="301651" y="500902"/>
                    </a:lnTo>
                    <a:cubicBezTo>
                      <a:pt x="279134" y="447903"/>
                      <a:pt x="273458" y="389262"/>
                      <a:pt x="285394" y="332929"/>
                    </a:cubicBezTo>
                    <a:cubicBezTo>
                      <a:pt x="286003" y="329870"/>
                      <a:pt x="286371" y="328057"/>
                      <a:pt x="286810" y="326245"/>
                    </a:cubicBezTo>
                    <a:cubicBezTo>
                      <a:pt x="289879" y="313248"/>
                      <a:pt x="293922" y="300500"/>
                      <a:pt x="298903" y="2881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37" name="组合 542"/>
              <p:cNvGrpSpPr/>
              <p:nvPr/>
            </p:nvGrpSpPr>
            <p:grpSpPr>
              <a:xfrm>
                <a:off x="-9606796" y="3675559"/>
                <a:ext cx="1804123" cy="1774114"/>
                <a:chOff x="-9606796" y="3675559"/>
                <a:chExt cx="1804123" cy="1774114"/>
              </a:xfrm>
            </p:grpSpPr>
            <p:sp>
              <p:nvSpPr>
                <p:cNvPr id="1049111" name="任意多边形: 形状 104"/>
                <p:cNvSpPr/>
                <p:nvPr/>
              </p:nvSpPr>
              <p:spPr>
                <a:xfrm>
                  <a:off x="-9606796" y="3924587"/>
                  <a:ext cx="1804123" cy="1247407"/>
                </a:xfrm>
                <a:custGeom>
                  <a:avLst/>
                  <a:gdLst>
                    <a:gd name="connsiteX0" fmla="*/ 429769 w 1804123"/>
                    <a:gd name="connsiteY0" fmla="*/ 1229911 h 1247407"/>
                    <a:gd name="connsiteX1" fmla="*/ 149474 w 1804123"/>
                    <a:gd name="connsiteY1" fmla="*/ 1128704 h 1247407"/>
                    <a:gd name="connsiteX2" fmla="*/ 15514 w 1804123"/>
                    <a:gd name="connsiteY2" fmla="*/ 809835 h 1247407"/>
                    <a:gd name="connsiteX3" fmla="*/ 139589 w 1804123"/>
                    <a:gd name="connsiteY3" fmla="*/ 538885 h 1247407"/>
                    <a:gd name="connsiteX4" fmla="*/ 1376083 w 1804123"/>
                    <a:gd name="connsiteY4" fmla="*/ 19558 h 1247407"/>
                    <a:gd name="connsiteX5" fmla="*/ 1656464 w 1804123"/>
                    <a:gd name="connsiteY5" fmla="*/ 120679 h 1247407"/>
                    <a:gd name="connsiteX6" fmla="*/ 1790395 w 1804123"/>
                    <a:gd name="connsiteY6" fmla="*/ 439619 h 1247407"/>
                    <a:gd name="connsiteX7" fmla="*/ 1666348 w 1804123"/>
                    <a:gd name="connsiteY7" fmla="*/ 710583 h 1247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04123" h="1247407">
                      <a:moveTo>
                        <a:pt x="429769" y="1229911"/>
                      </a:moveTo>
                      <a:cubicBezTo>
                        <a:pt x="318141" y="1276867"/>
                        <a:pt x="192621" y="1231511"/>
                        <a:pt x="149474" y="1128704"/>
                      </a:cubicBezTo>
                      <a:lnTo>
                        <a:pt x="15514" y="809835"/>
                      </a:lnTo>
                      <a:cubicBezTo>
                        <a:pt x="-27605" y="707128"/>
                        <a:pt x="27904" y="585799"/>
                        <a:pt x="139589" y="538885"/>
                      </a:cubicBezTo>
                      <a:lnTo>
                        <a:pt x="1376083" y="19558"/>
                      </a:lnTo>
                      <a:cubicBezTo>
                        <a:pt x="1487768" y="-27356"/>
                        <a:pt x="1613217" y="17929"/>
                        <a:pt x="1656464" y="120679"/>
                      </a:cubicBezTo>
                      <a:lnTo>
                        <a:pt x="1790395" y="439619"/>
                      </a:lnTo>
                      <a:cubicBezTo>
                        <a:pt x="1833528" y="542369"/>
                        <a:pt x="1778033" y="663669"/>
                        <a:pt x="1666348" y="710583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12" name="任意多边形: 形状 105"/>
                <p:cNvSpPr/>
                <p:nvPr/>
              </p:nvSpPr>
              <p:spPr>
                <a:xfrm>
                  <a:off x="-8023497" y="3959378"/>
                  <a:ext cx="23242" cy="19899"/>
                </a:xfrm>
                <a:custGeom>
                  <a:avLst/>
                  <a:gdLst>
                    <a:gd name="connsiteX0" fmla="*/ 21520 w 23242"/>
                    <a:gd name="connsiteY0" fmla="*/ 19743 h 19899"/>
                    <a:gd name="connsiteX1" fmla="*/ 24140 w 23242"/>
                    <a:gd name="connsiteY1" fmla="*/ 17930 h 19899"/>
                    <a:gd name="connsiteX2" fmla="*/ 1809 w 23242"/>
                    <a:gd name="connsiteY2" fmla="*/ 1037 h 19899"/>
                    <a:gd name="connsiteX3" fmla="*/ 10598 w 23242"/>
                    <a:gd name="connsiteY3" fmla="*/ 20029 h 19899"/>
                    <a:gd name="connsiteX4" fmla="*/ 21520 w 23242"/>
                    <a:gd name="connsiteY4" fmla="*/ 19743 h 19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42" h="19899">
                      <a:moveTo>
                        <a:pt x="21520" y="19743"/>
                      </a:moveTo>
                      <a:cubicBezTo>
                        <a:pt x="22462" y="19244"/>
                        <a:pt x="23341" y="18636"/>
                        <a:pt x="24140" y="17930"/>
                      </a:cubicBezTo>
                      <a:cubicBezTo>
                        <a:pt x="17128" y="11750"/>
                        <a:pt x="9663" y="6103"/>
                        <a:pt x="1809" y="1037"/>
                      </a:cubicBezTo>
                      <a:cubicBezTo>
                        <a:pt x="-1009" y="8708"/>
                        <a:pt x="2927" y="17211"/>
                        <a:pt x="10598" y="20029"/>
                      </a:cubicBezTo>
                      <a:cubicBezTo>
                        <a:pt x="14142" y="21330"/>
                        <a:pt x="18049" y="21228"/>
                        <a:pt x="21520" y="19743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13" name="任意多边形: 形状 106"/>
                <p:cNvSpPr/>
                <p:nvPr/>
              </p:nvSpPr>
              <p:spPr>
                <a:xfrm>
                  <a:off x="-7981968" y="4048550"/>
                  <a:ext cx="29843" cy="29830"/>
                </a:xfrm>
                <a:custGeom>
                  <a:avLst/>
                  <a:gdLst>
                    <a:gd name="connsiteX0" fmla="*/ 29568 w 29843"/>
                    <a:gd name="connsiteY0" fmla="*/ 10196 h 29830"/>
                    <a:gd name="connsiteX1" fmla="*/ 10057 w 29843"/>
                    <a:gd name="connsiteY1" fmla="*/ 2196 h 29830"/>
                    <a:gd name="connsiteX2" fmla="*/ 2057 w 29843"/>
                    <a:gd name="connsiteY2" fmla="*/ 21707 h 29830"/>
                    <a:gd name="connsiteX3" fmla="*/ 21568 w 29843"/>
                    <a:gd name="connsiteY3" fmla="*/ 29707 h 29830"/>
                    <a:gd name="connsiteX4" fmla="*/ 21596 w 29843"/>
                    <a:gd name="connsiteY4" fmla="*/ 29696 h 29830"/>
                    <a:gd name="connsiteX5" fmla="*/ 29589 w 29843"/>
                    <a:gd name="connsiteY5" fmla="*/ 10247 h 29830"/>
                    <a:gd name="connsiteX6" fmla="*/ 29568 w 29843"/>
                    <a:gd name="connsiteY6" fmla="*/ 10196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43" h="29830">
                      <a:moveTo>
                        <a:pt x="29568" y="10196"/>
                      </a:moveTo>
                      <a:cubicBezTo>
                        <a:pt x="26390" y="2599"/>
                        <a:pt x="17654" y="-983"/>
                        <a:pt x="10057" y="2196"/>
                      </a:cubicBezTo>
                      <a:cubicBezTo>
                        <a:pt x="2460" y="5374"/>
                        <a:pt x="-1122" y="14110"/>
                        <a:pt x="2057" y="21707"/>
                      </a:cubicBezTo>
                      <a:cubicBezTo>
                        <a:pt x="5235" y="29304"/>
                        <a:pt x="13971" y="32886"/>
                        <a:pt x="21568" y="29707"/>
                      </a:cubicBezTo>
                      <a:cubicBezTo>
                        <a:pt x="21577" y="29703"/>
                        <a:pt x="21587" y="29700"/>
                        <a:pt x="21596" y="29696"/>
                      </a:cubicBezTo>
                      <a:cubicBezTo>
                        <a:pt x="29174" y="26532"/>
                        <a:pt x="32753" y="17825"/>
                        <a:pt x="29589" y="10247"/>
                      </a:cubicBezTo>
                      <a:cubicBezTo>
                        <a:pt x="29582" y="10230"/>
                        <a:pt x="29575" y="10213"/>
                        <a:pt x="29568" y="1019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14" name="任意多边形: 形状 107"/>
                <p:cNvSpPr/>
                <p:nvPr/>
              </p:nvSpPr>
              <p:spPr>
                <a:xfrm>
                  <a:off x="-7940282" y="4147728"/>
                  <a:ext cx="29823" cy="29801"/>
                </a:xfrm>
                <a:custGeom>
                  <a:avLst/>
                  <a:gdLst>
                    <a:gd name="connsiteX0" fmla="*/ 29528 w 29823"/>
                    <a:gd name="connsiteY0" fmla="*/ 10158 h 29801"/>
                    <a:gd name="connsiteX1" fmla="*/ 10018 w 29823"/>
                    <a:gd name="connsiteY1" fmla="*/ 2207 h 29801"/>
                    <a:gd name="connsiteX2" fmla="*/ 2068 w 29823"/>
                    <a:gd name="connsiteY2" fmla="*/ 21717 h 29801"/>
                    <a:gd name="connsiteX3" fmla="*/ 21570 w 29823"/>
                    <a:gd name="connsiteY3" fmla="*/ 29671 h 29801"/>
                    <a:gd name="connsiteX4" fmla="*/ 29587 w 29823"/>
                    <a:gd name="connsiteY4" fmla="*/ 10297 h 29801"/>
                    <a:gd name="connsiteX5" fmla="*/ 29528 w 29823"/>
                    <a:gd name="connsiteY5" fmla="*/ 10158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3" h="29801">
                      <a:moveTo>
                        <a:pt x="29528" y="10158"/>
                      </a:moveTo>
                      <a:cubicBezTo>
                        <a:pt x="26336" y="2575"/>
                        <a:pt x="17601" y="-985"/>
                        <a:pt x="10018" y="2207"/>
                      </a:cubicBezTo>
                      <a:cubicBezTo>
                        <a:pt x="2436" y="5400"/>
                        <a:pt x="-1124" y="14135"/>
                        <a:pt x="2068" y="21717"/>
                      </a:cubicBezTo>
                      <a:cubicBezTo>
                        <a:pt x="5259" y="29297"/>
                        <a:pt x="13989" y="32857"/>
                        <a:pt x="21570" y="29671"/>
                      </a:cubicBezTo>
                      <a:cubicBezTo>
                        <a:pt x="29134" y="26535"/>
                        <a:pt x="32723" y="17860"/>
                        <a:pt x="29587" y="10297"/>
                      </a:cubicBezTo>
                      <a:cubicBezTo>
                        <a:pt x="29568" y="10250"/>
                        <a:pt x="29548" y="10204"/>
                        <a:pt x="29528" y="1015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15" name="任意多边形: 形状 108"/>
                <p:cNvSpPr/>
                <p:nvPr/>
              </p:nvSpPr>
              <p:spPr>
                <a:xfrm>
                  <a:off x="-7898704" y="4246817"/>
                  <a:ext cx="29856" cy="29886"/>
                </a:xfrm>
                <a:custGeom>
                  <a:avLst/>
                  <a:gdLst>
                    <a:gd name="connsiteX0" fmla="*/ 29626 w 29856"/>
                    <a:gd name="connsiteY0" fmla="*/ 10221 h 29886"/>
                    <a:gd name="connsiteX1" fmla="*/ 10082 w 29856"/>
                    <a:gd name="connsiteY1" fmla="*/ 2195 h 29886"/>
                    <a:gd name="connsiteX2" fmla="*/ 2056 w 29856"/>
                    <a:gd name="connsiteY2" fmla="*/ 21739 h 29886"/>
                    <a:gd name="connsiteX3" fmla="*/ 21600 w 29856"/>
                    <a:gd name="connsiteY3" fmla="*/ 29765 h 29886"/>
                    <a:gd name="connsiteX4" fmla="*/ 21639 w 29856"/>
                    <a:gd name="connsiteY4" fmla="*/ 29748 h 29886"/>
                    <a:gd name="connsiteX5" fmla="*/ 29626 w 29856"/>
                    <a:gd name="connsiteY5" fmla="*/ 10221 h 2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56" h="29886">
                      <a:moveTo>
                        <a:pt x="29626" y="10221"/>
                      </a:moveTo>
                      <a:cubicBezTo>
                        <a:pt x="26445" y="2608"/>
                        <a:pt x="17695" y="-985"/>
                        <a:pt x="10082" y="2195"/>
                      </a:cubicBezTo>
                      <a:cubicBezTo>
                        <a:pt x="2469" y="5376"/>
                        <a:pt x="-1125" y="14126"/>
                        <a:pt x="2056" y="21739"/>
                      </a:cubicBezTo>
                      <a:cubicBezTo>
                        <a:pt x="5237" y="29352"/>
                        <a:pt x="13987" y="32945"/>
                        <a:pt x="21600" y="29765"/>
                      </a:cubicBezTo>
                      <a:cubicBezTo>
                        <a:pt x="21613" y="29759"/>
                        <a:pt x="21626" y="29754"/>
                        <a:pt x="21639" y="29748"/>
                      </a:cubicBezTo>
                      <a:cubicBezTo>
                        <a:pt x="29187" y="26511"/>
                        <a:pt x="32742" y="17819"/>
                        <a:pt x="29626" y="1022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16" name="任意多边形: 形状 109"/>
                <p:cNvSpPr/>
                <p:nvPr/>
              </p:nvSpPr>
              <p:spPr>
                <a:xfrm>
                  <a:off x="-7857055" y="4345957"/>
                  <a:ext cx="29870" cy="29830"/>
                </a:xfrm>
                <a:custGeom>
                  <a:avLst/>
                  <a:gdLst>
                    <a:gd name="connsiteX0" fmla="*/ 29566 w 29870"/>
                    <a:gd name="connsiteY0" fmla="*/ 10191 h 29830"/>
                    <a:gd name="connsiteX1" fmla="*/ 10052 w 29870"/>
                    <a:gd name="connsiteY1" fmla="*/ 2198 h 29830"/>
                    <a:gd name="connsiteX2" fmla="*/ 2059 w 29870"/>
                    <a:gd name="connsiteY2" fmla="*/ 21712 h 29830"/>
                    <a:gd name="connsiteX3" fmla="*/ 21573 w 29870"/>
                    <a:gd name="connsiteY3" fmla="*/ 29705 h 29830"/>
                    <a:gd name="connsiteX4" fmla="*/ 21608 w 29870"/>
                    <a:gd name="connsiteY4" fmla="*/ 29691 h 29830"/>
                    <a:gd name="connsiteX5" fmla="*/ 29651 w 29870"/>
                    <a:gd name="connsiteY5" fmla="*/ 10392 h 29830"/>
                    <a:gd name="connsiteX6" fmla="*/ 29566 w 29870"/>
                    <a:gd name="connsiteY6" fmla="*/ 10191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70" h="29830">
                      <a:moveTo>
                        <a:pt x="29566" y="10191"/>
                      </a:moveTo>
                      <a:cubicBezTo>
                        <a:pt x="26385" y="2595"/>
                        <a:pt x="17648" y="-983"/>
                        <a:pt x="10052" y="2198"/>
                      </a:cubicBezTo>
                      <a:cubicBezTo>
                        <a:pt x="2456" y="5379"/>
                        <a:pt x="-1122" y="14116"/>
                        <a:pt x="2059" y="21712"/>
                      </a:cubicBezTo>
                      <a:cubicBezTo>
                        <a:pt x="5240" y="29308"/>
                        <a:pt x="13977" y="32887"/>
                        <a:pt x="21573" y="29705"/>
                      </a:cubicBezTo>
                      <a:cubicBezTo>
                        <a:pt x="21585" y="29700"/>
                        <a:pt x="21596" y="29695"/>
                        <a:pt x="21608" y="29691"/>
                      </a:cubicBezTo>
                      <a:cubicBezTo>
                        <a:pt x="29158" y="26582"/>
                        <a:pt x="32759" y="17942"/>
                        <a:pt x="29651" y="10392"/>
                      </a:cubicBezTo>
                      <a:cubicBezTo>
                        <a:pt x="29623" y="10325"/>
                        <a:pt x="29595" y="10258"/>
                        <a:pt x="29566" y="1019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17" name="任意多边形: 形状 110"/>
                <p:cNvSpPr/>
                <p:nvPr/>
              </p:nvSpPr>
              <p:spPr>
                <a:xfrm>
                  <a:off x="-7815388" y="4445613"/>
                  <a:ext cx="12250" cy="27825"/>
                </a:xfrm>
                <a:custGeom>
                  <a:avLst/>
                  <a:gdLst>
                    <a:gd name="connsiteX0" fmla="*/ 2088 w 12250"/>
                    <a:gd name="connsiteY0" fmla="*/ 21187 h 27825"/>
                    <a:gd name="connsiteX1" fmla="*/ 9664 w 12250"/>
                    <a:gd name="connsiteY1" fmla="*/ 28862 h 27825"/>
                    <a:gd name="connsiteX2" fmla="*/ 13148 w 12250"/>
                    <a:gd name="connsiteY2" fmla="*/ 1037 h 27825"/>
                    <a:gd name="connsiteX3" fmla="*/ 10061 w 12250"/>
                    <a:gd name="connsiteY3" fmla="*/ 1674 h 27825"/>
                    <a:gd name="connsiteX4" fmla="*/ 2027 w 12250"/>
                    <a:gd name="connsiteY4" fmla="*/ 21041 h 27825"/>
                    <a:gd name="connsiteX5" fmla="*/ 2088 w 12250"/>
                    <a:gd name="connsiteY5" fmla="*/ 21187 h 27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50" h="27825">
                      <a:moveTo>
                        <a:pt x="2088" y="21187"/>
                      </a:moveTo>
                      <a:cubicBezTo>
                        <a:pt x="3512" y="24639"/>
                        <a:pt x="6232" y="27394"/>
                        <a:pt x="9664" y="28862"/>
                      </a:cubicBezTo>
                      <a:cubicBezTo>
                        <a:pt x="11474" y="19680"/>
                        <a:pt x="12638" y="10382"/>
                        <a:pt x="13148" y="1037"/>
                      </a:cubicBezTo>
                      <a:cubicBezTo>
                        <a:pt x="12098" y="1131"/>
                        <a:pt x="11062" y="1345"/>
                        <a:pt x="10061" y="1674"/>
                      </a:cubicBezTo>
                      <a:cubicBezTo>
                        <a:pt x="2494" y="4803"/>
                        <a:pt x="-1103" y="13474"/>
                        <a:pt x="2027" y="21041"/>
                      </a:cubicBezTo>
                      <a:cubicBezTo>
                        <a:pt x="2047" y="21090"/>
                        <a:pt x="2068" y="21138"/>
                        <a:pt x="2088" y="2118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18" name="任意多边形: 形状 111"/>
                <p:cNvSpPr/>
                <p:nvPr/>
              </p:nvSpPr>
              <p:spPr>
                <a:xfrm>
                  <a:off x="-8069829" y="4027197"/>
                  <a:ext cx="29806" cy="29801"/>
                </a:xfrm>
                <a:custGeom>
                  <a:avLst/>
                  <a:gdLst>
                    <a:gd name="connsiteX0" fmla="*/ 29520 w 29806"/>
                    <a:gd name="connsiteY0" fmla="*/ 10139 h 29801"/>
                    <a:gd name="connsiteX1" fmla="*/ 9999 w 29806"/>
                    <a:gd name="connsiteY1" fmla="*/ 2216 h 29801"/>
                    <a:gd name="connsiteX2" fmla="*/ 2076 w 29806"/>
                    <a:gd name="connsiteY2" fmla="*/ 21736 h 29801"/>
                    <a:gd name="connsiteX3" fmla="*/ 21548 w 29806"/>
                    <a:gd name="connsiteY3" fmla="*/ 29680 h 29801"/>
                    <a:gd name="connsiteX4" fmla="*/ 29552 w 29806"/>
                    <a:gd name="connsiteY4" fmla="*/ 10214 h 29801"/>
                    <a:gd name="connsiteX5" fmla="*/ 29520 w 29806"/>
                    <a:gd name="connsiteY5" fmla="*/ 10139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6" h="29801">
                      <a:moveTo>
                        <a:pt x="29520" y="10139"/>
                      </a:moveTo>
                      <a:cubicBezTo>
                        <a:pt x="26318" y="2560"/>
                        <a:pt x="17578" y="-987"/>
                        <a:pt x="9999" y="2216"/>
                      </a:cubicBezTo>
                      <a:cubicBezTo>
                        <a:pt x="2421" y="5418"/>
                        <a:pt x="-1126" y="14158"/>
                        <a:pt x="2076" y="21736"/>
                      </a:cubicBezTo>
                      <a:cubicBezTo>
                        <a:pt x="5271" y="29295"/>
                        <a:pt x="13977" y="32847"/>
                        <a:pt x="21548" y="29680"/>
                      </a:cubicBezTo>
                      <a:cubicBezTo>
                        <a:pt x="29134" y="26515"/>
                        <a:pt x="32717" y="17800"/>
                        <a:pt x="29552" y="10214"/>
                      </a:cubicBezTo>
                      <a:cubicBezTo>
                        <a:pt x="29542" y="10189"/>
                        <a:pt x="29531" y="10164"/>
                        <a:pt x="29520" y="1013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19" name="任意多边形: 形状 112"/>
                <p:cNvSpPr/>
                <p:nvPr/>
              </p:nvSpPr>
              <p:spPr>
                <a:xfrm>
                  <a:off x="-8028228" y="4126319"/>
                  <a:ext cx="29879" cy="29830"/>
                </a:xfrm>
                <a:custGeom>
                  <a:avLst/>
                  <a:gdLst>
                    <a:gd name="connsiteX0" fmla="*/ 29551 w 29879"/>
                    <a:gd name="connsiteY0" fmla="*/ 10155 h 29830"/>
                    <a:gd name="connsiteX1" fmla="*/ 10016 w 29879"/>
                    <a:gd name="connsiteY1" fmla="*/ 2213 h 29830"/>
                    <a:gd name="connsiteX2" fmla="*/ 2074 w 29879"/>
                    <a:gd name="connsiteY2" fmla="*/ 21748 h 29830"/>
                    <a:gd name="connsiteX3" fmla="*/ 21593 w 29879"/>
                    <a:gd name="connsiteY3" fmla="*/ 29697 h 29830"/>
                    <a:gd name="connsiteX4" fmla="*/ 29680 w 29879"/>
                    <a:gd name="connsiteY4" fmla="*/ 10460 h 29830"/>
                    <a:gd name="connsiteX5" fmla="*/ 29551 w 29879"/>
                    <a:gd name="connsiteY5" fmla="*/ 10155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79" h="29830">
                      <a:moveTo>
                        <a:pt x="29551" y="10155"/>
                      </a:moveTo>
                      <a:cubicBezTo>
                        <a:pt x="26350" y="2568"/>
                        <a:pt x="17604" y="-988"/>
                        <a:pt x="10016" y="2213"/>
                      </a:cubicBezTo>
                      <a:cubicBezTo>
                        <a:pt x="2429" y="5415"/>
                        <a:pt x="-1127" y="14161"/>
                        <a:pt x="2074" y="21748"/>
                      </a:cubicBezTo>
                      <a:cubicBezTo>
                        <a:pt x="5273" y="29329"/>
                        <a:pt x="14008" y="32887"/>
                        <a:pt x="21593" y="29697"/>
                      </a:cubicBezTo>
                      <a:cubicBezTo>
                        <a:pt x="29138" y="26618"/>
                        <a:pt x="32758" y="18005"/>
                        <a:pt x="29680" y="10460"/>
                      </a:cubicBezTo>
                      <a:cubicBezTo>
                        <a:pt x="29638" y="10358"/>
                        <a:pt x="29595" y="10256"/>
                        <a:pt x="29551" y="1015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20" name="任意多边形: 形状 113"/>
                <p:cNvSpPr/>
                <p:nvPr/>
              </p:nvSpPr>
              <p:spPr>
                <a:xfrm>
                  <a:off x="-7986577" y="4225436"/>
                  <a:ext cx="29844" cy="29859"/>
                </a:xfrm>
                <a:custGeom>
                  <a:avLst/>
                  <a:gdLst>
                    <a:gd name="connsiteX0" fmla="*/ 29546 w 29844"/>
                    <a:gd name="connsiteY0" fmla="*/ 10234 h 29859"/>
                    <a:gd name="connsiteX1" fmla="*/ 10223 w 29844"/>
                    <a:gd name="connsiteY1" fmla="*/ 2148 h 29859"/>
                    <a:gd name="connsiteX2" fmla="*/ 10019 w 29844"/>
                    <a:gd name="connsiteY2" fmla="*/ 2233 h 29859"/>
                    <a:gd name="connsiteX3" fmla="*/ 2075 w 29844"/>
                    <a:gd name="connsiteY3" fmla="*/ 21775 h 29859"/>
                    <a:gd name="connsiteX4" fmla="*/ 21616 w 29844"/>
                    <a:gd name="connsiteY4" fmla="*/ 29719 h 29859"/>
                    <a:gd name="connsiteX5" fmla="*/ 29607 w 29844"/>
                    <a:gd name="connsiteY5" fmla="*/ 10377 h 29859"/>
                    <a:gd name="connsiteX6" fmla="*/ 29546 w 29844"/>
                    <a:gd name="connsiteY6" fmla="*/ 10234 h 29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44" h="29859">
                      <a:moveTo>
                        <a:pt x="29546" y="10234"/>
                      </a:moveTo>
                      <a:cubicBezTo>
                        <a:pt x="26443" y="2665"/>
                        <a:pt x="17792" y="-956"/>
                        <a:pt x="10223" y="2148"/>
                      </a:cubicBezTo>
                      <a:cubicBezTo>
                        <a:pt x="10155" y="2176"/>
                        <a:pt x="10087" y="2204"/>
                        <a:pt x="10019" y="2233"/>
                      </a:cubicBezTo>
                      <a:cubicBezTo>
                        <a:pt x="2429" y="5436"/>
                        <a:pt x="-1128" y="14185"/>
                        <a:pt x="2075" y="21775"/>
                      </a:cubicBezTo>
                      <a:cubicBezTo>
                        <a:pt x="5277" y="29365"/>
                        <a:pt x="14026" y="32921"/>
                        <a:pt x="21616" y="29719"/>
                      </a:cubicBezTo>
                      <a:cubicBezTo>
                        <a:pt x="29164" y="26584"/>
                        <a:pt x="32741" y="17925"/>
                        <a:pt x="29607" y="10377"/>
                      </a:cubicBezTo>
                      <a:cubicBezTo>
                        <a:pt x="29587" y="10329"/>
                        <a:pt x="29567" y="10281"/>
                        <a:pt x="29546" y="1023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21" name="任意多边形: 形状 114"/>
                <p:cNvSpPr/>
                <p:nvPr/>
              </p:nvSpPr>
              <p:spPr>
                <a:xfrm>
                  <a:off x="-7944863" y="4324666"/>
                  <a:ext cx="29740" cy="29744"/>
                </a:xfrm>
                <a:custGeom>
                  <a:avLst/>
                  <a:gdLst>
                    <a:gd name="connsiteX0" fmla="*/ 29451 w 29740"/>
                    <a:gd name="connsiteY0" fmla="*/ 10086 h 29744"/>
                    <a:gd name="connsiteX1" fmla="*/ 9947 w 29740"/>
                    <a:gd name="connsiteY1" fmla="*/ 2228 h 29744"/>
                    <a:gd name="connsiteX2" fmla="*/ 2089 w 29740"/>
                    <a:gd name="connsiteY2" fmla="*/ 21732 h 29744"/>
                    <a:gd name="connsiteX3" fmla="*/ 21436 w 29740"/>
                    <a:gd name="connsiteY3" fmla="*/ 29656 h 29744"/>
                    <a:gd name="connsiteX4" fmla="*/ 29506 w 29740"/>
                    <a:gd name="connsiteY4" fmla="*/ 10217 h 29744"/>
                    <a:gd name="connsiteX5" fmla="*/ 29451 w 29740"/>
                    <a:gd name="connsiteY5" fmla="*/ 10086 h 29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40" h="29744">
                      <a:moveTo>
                        <a:pt x="29451" y="10086"/>
                      </a:moveTo>
                      <a:cubicBezTo>
                        <a:pt x="26235" y="2530"/>
                        <a:pt x="17503" y="-988"/>
                        <a:pt x="9947" y="2228"/>
                      </a:cubicBezTo>
                      <a:cubicBezTo>
                        <a:pt x="2391" y="5444"/>
                        <a:pt x="-1127" y="14177"/>
                        <a:pt x="2089" y="21732"/>
                      </a:cubicBezTo>
                      <a:cubicBezTo>
                        <a:pt x="5279" y="29227"/>
                        <a:pt x="13905" y="32760"/>
                        <a:pt x="21436" y="29656"/>
                      </a:cubicBezTo>
                      <a:cubicBezTo>
                        <a:pt x="29033" y="26516"/>
                        <a:pt x="32645" y="17813"/>
                        <a:pt x="29506" y="10217"/>
                      </a:cubicBezTo>
                      <a:cubicBezTo>
                        <a:pt x="29488" y="10173"/>
                        <a:pt x="29469" y="10129"/>
                        <a:pt x="29451" y="1008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22" name="任意多边形: 形状 115"/>
                <p:cNvSpPr/>
                <p:nvPr/>
              </p:nvSpPr>
              <p:spPr>
                <a:xfrm>
                  <a:off x="-7903311" y="4423759"/>
                  <a:ext cx="29825" cy="29830"/>
                </a:xfrm>
                <a:custGeom>
                  <a:avLst/>
                  <a:gdLst>
                    <a:gd name="connsiteX0" fmla="*/ 29559 w 29825"/>
                    <a:gd name="connsiteY0" fmla="*/ 10174 h 29830"/>
                    <a:gd name="connsiteX1" fmla="*/ 10035 w 29825"/>
                    <a:gd name="connsiteY1" fmla="*/ 2205 h 29830"/>
                    <a:gd name="connsiteX2" fmla="*/ 2066 w 29825"/>
                    <a:gd name="connsiteY2" fmla="*/ 21729 h 29830"/>
                    <a:gd name="connsiteX3" fmla="*/ 21590 w 29825"/>
                    <a:gd name="connsiteY3" fmla="*/ 29698 h 29830"/>
                    <a:gd name="connsiteX4" fmla="*/ 21615 w 29825"/>
                    <a:gd name="connsiteY4" fmla="*/ 29687 h 29830"/>
                    <a:gd name="connsiteX5" fmla="*/ 29559 w 29825"/>
                    <a:gd name="connsiteY5" fmla="*/ 10174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5" h="29830">
                      <a:moveTo>
                        <a:pt x="29559" y="10174"/>
                      </a:moveTo>
                      <a:cubicBezTo>
                        <a:pt x="26368" y="2582"/>
                        <a:pt x="17627" y="-986"/>
                        <a:pt x="10035" y="2205"/>
                      </a:cubicBezTo>
                      <a:cubicBezTo>
                        <a:pt x="2443" y="5396"/>
                        <a:pt x="-1125" y="14137"/>
                        <a:pt x="2066" y="21729"/>
                      </a:cubicBezTo>
                      <a:cubicBezTo>
                        <a:pt x="5257" y="29321"/>
                        <a:pt x="13998" y="32889"/>
                        <a:pt x="21590" y="29698"/>
                      </a:cubicBezTo>
                      <a:cubicBezTo>
                        <a:pt x="21598" y="29695"/>
                        <a:pt x="21607" y="29691"/>
                        <a:pt x="21615" y="29687"/>
                      </a:cubicBezTo>
                      <a:cubicBezTo>
                        <a:pt x="29185" y="26481"/>
                        <a:pt x="32737" y="17756"/>
                        <a:pt x="29559" y="1017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23" name="任意多边形: 形状 116"/>
                <p:cNvSpPr/>
                <p:nvPr/>
              </p:nvSpPr>
              <p:spPr>
                <a:xfrm>
                  <a:off x="-7861692" y="4522801"/>
                  <a:ext cx="29662" cy="29794"/>
                </a:xfrm>
                <a:custGeom>
                  <a:avLst/>
                  <a:gdLst>
                    <a:gd name="connsiteX0" fmla="*/ 10045 w 29662"/>
                    <a:gd name="connsiteY0" fmla="*/ 2185 h 29794"/>
                    <a:gd name="connsiteX1" fmla="*/ 2058 w 29662"/>
                    <a:gd name="connsiteY1" fmla="*/ 21684 h 29794"/>
                    <a:gd name="connsiteX2" fmla="*/ 21557 w 29662"/>
                    <a:gd name="connsiteY2" fmla="*/ 29671 h 29794"/>
                    <a:gd name="connsiteX3" fmla="*/ 24206 w 29662"/>
                    <a:gd name="connsiteY3" fmla="*/ 27915 h 29794"/>
                    <a:gd name="connsiteX4" fmla="*/ 30280 w 29662"/>
                    <a:gd name="connsiteY4" fmla="*/ 18498 h 29794"/>
                    <a:gd name="connsiteX5" fmla="*/ 29544 w 29662"/>
                    <a:gd name="connsiteY5" fmla="*/ 10143 h 29794"/>
                    <a:gd name="connsiteX6" fmla="*/ 10045 w 29662"/>
                    <a:gd name="connsiteY6" fmla="*/ 2185 h 29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662" h="29794">
                      <a:moveTo>
                        <a:pt x="10045" y="2185"/>
                      </a:moveTo>
                      <a:cubicBezTo>
                        <a:pt x="2455" y="5364"/>
                        <a:pt x="-1121" y="14094"/>
                        <a:pt x="2058" y="21684"/>
                      </a:cubicBezTo>
                      <a:cubicBezTo>
                        <a:pt x="5237" y="29274"/>
                        <a:pt x="13967" y="32850"/>
                        <a:pt x="21557" y="29671"/>
                      </a:cubicBezTo>
                      <a:cubicBezTo>
                        <a:pt x="22520" y="29216"/>
                        <a:pt x="23412" y="28625"/>
                        <a:pt x="24206" y="27915"/>
                      </a:cubicBezTo>
                      <a:cubicBezTo>
                        <a:pt x="26273" y="24856"/>
                        <a:pt x="28284" y="21670"/>
                        <a:pt x="30280" y="18498"/>
                      </a:cubicBezTo>
                      <a:cubicBezTo>
                        <a:pt x="30826" y="15699"/>
                        <a:pt x="30571" y="12803"/>
                        <a:pt x="29544" y="10143"/>
                      </a:cubicBezTo>
                      <a:cubicBezTo>
                        <a:pt x="26332" y="2587"/>
                        <a:pt x="17627" y="-966"/>
                        <a:pt x="10045" y="218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24" name="任意多边形: 形状 117"/>
                <p:cNvSpPr/>
                <p:nvPr/>
              </p:nvSpPr>
              <p:spPr>
                <a:xfrm>
                  <a:off x="-8157803" y="4005800"/>
                  <a:ext cx="29821" cy="29830"/>
                </a:xfrm>
                <a:custGeom>
                  <a:avLst/>
                  <a:gdLst>
                    <a:gd name="connsiteX0" fmla="*/ 29556 w 29821"/>
                    <a:gd name="connsiteY0" fmla="*/ 10167 h 29830"/>
                    <a:gd name="connsiteX1" fmla="*/ 10028 w 29821"/>
                    <a:gd name="connsiteY1" fmla="*/ 2208 h 29830"/>
                    <a:gd name="connsiteX2" fmla="*/ 2069 w 29821"/>
                    <a:gd name="connsiteY2" fmla="*/ 21736 h 29830"/>
                    <a:gd name="connsiteX3" fmla="*/ 21597 w 29821"/>
                    <a:gd name="connsiteY3" fmla="*/ 29695 h 29830"/>
                    <a:gd name="connsiteX4" fmla="*/ 21598 w 29821"/>
                    <a:gd name="connsiteY4" fmla="*/ 29695 h 29830"/>
                    <a:gd name="connsiteX5" fmla="*/ 29556 w 29821"/>
                    <a:gd name="connsiteY5" fmla="*/ 10167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1" h="29830">
                      <a:moveTo>
                        <a:pt x="29556" y="10167"/>
                      </a:moveTo>
                      <a:cubicBezTo>
                        <a:pt x="26361" y="2577"/>
                        <a:pt x="17618" y="-986"/>
                        <a:pt x="10028" y="2208"/>
                      </a:cubicBezTo>
                      <a:cubicBezTo>
                        <a:pt x="2438" y="5403"/>
                        <a:pt x="-1126" y="14146"/>
                        <a:pt x="2069" y="21736"/>
                      </a:cubicBezTo>
                      <a:cubicBezTo>
                        <a:pt x="5264" y="29326"/>
                        <a:pt x="14007" y="32890"/>
                        <a:pt x="21597" y="29695"/>
                      </a:cubicBezTo>
                      <a:cubicBezTo>
                        <a:pt x="21597" y="29695"/>
                        <a:pt x="21597" y="29695"/>
                        <a:pt x="21598" y="29695"/>
                      </a:cubicBezTo>
                      <a:cubicBezTo>
                        <a:pt x="29176" y="26488"/>
                        <a:pt x="32734" y="17757"/>
                        <a:pt x="29556" y="1016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25" name="任意多边形: 形状 118"/>
                <p:cNvSpPr/>
                <p:nvPr/>
              </p:nvSpPr>
              <p:spPr>
                <a:xfrm>
                  <a:off x="-8116157" y="4104943"/>
                  <a:ext cx="29823" cy="29801"/>
                </a:xfrm>
                <a:custGeom>
                  <a:avLst/>
                  <a:gdLst>
                    <a:gd name="connsiteX0" fmla="*/ 29543 w 29823"/>
                    <a:gd name="connsiteY0" fmla="*/ 10192 h 29801"/>
                    <a:gd name="connsiteX1" fmla="*/ 10053 w 29823"/>
                    <a:gd name="connsiteY1" fmla="*/ 2193 h 29801"/>
                    <a:gd name="connsiteX2" fmla="*/ 2054 w 29823"/>
                    <a:gd name="connsiteY2" fmla="*/ 21683 h 29801"/>
                    <a:gd name="connsiteX3" fmla="*/ 21544 w 29823"/>
                    <a:gd name="connsiteY3" fmla="*/ 29682 h 29801"/>
                    <a:gd name="connsiteX4" fmla="*/ 21556 w 29823"/>
                    <a:gd name="connsiteY4" fmla="*/ 29677 h 29801"/>
                    <a:gd name="connsiteX5" fmla="*/ 29592 w 29823"/>
                    <a:gd name="connsiteY5" fmla="*/ 10311 h 29801"/>
                    <a:gd name="connsiteX6" fmla="*/ 29543 w 29823"/>
                    <a:gd name="connsiteY6" fmla="*/ 10192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23" h="29801">
                      <a:moveTo>
                        <a:pt x="29543" y="10192"/>
                      </a:moveTo>
                      <a:cubicBezTo>
                        <a:pt x="26370" y="2601"/>
                        <a:pt x="17643" y="-980"/>
                        <a:pt x="10053" y="2193"/>
                      </a:cubicBezTo>
                      <a:cubicBezTo>
                        <a:pt x="2462" y="5367"/>
                        <a:pt x="-1119" y="14092"/>
                        <a:pt x="2054" y="21683"/>
                      </a:cubicBezTo>
                      <a:cubicBezTo>
                        <a:pt x="5227" y="29274"/>
                        <a:pt x="13953" y="32855"/>
                        <a:pt x="21544" y="29682"/>
                      </a:cubicBezTo>
                      <a:cubicBezTo>
                        <a:pt x="21548" y="29680"/>
                        <a:pt x="21552" y="29679"/>
                        <a:pt x="21556" y="29677"/>
                      </a:cubicBezTo>
                      <a:cubicBezTo>
                        <a:pt x="29123" y="26548"/>
                        <a:pt x="32721" y="17878"/>
                        <a:pt x="29592" y="10311"/>
                      </a:cubicBezTo>
                      <a:cubicBezTo>
                        <a:pt x="29576" y="10271"/>
                        <a:pt x="29559" y="10231"/>
                        <a:pt x="29543" y="1019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26" name="任意多边形: 形状 119"/>
                <p:cNvSpPr/>
                <p:nvPr/>
              </p:nvSpPr>
              <p:spPr>
                <a:xfrm>
                  <a:off x="-8074443" y="4204103"/>
                  <a:ext cx="29748" cy="29745"/>
                </a:xfrm>
                <a:custGeom>
                  <a:avLst/>
                  <a:gdLst>
                    <a:gd name="connsiteX0" fmla="*/ 29504 w 29748"/>
                    <a:gd name="connsiteY0" fmla="*/ 10127 h 29745"/>
                    <a:gd name="connsiteX1" fmla="*/ 10047 w 29748"/>
                    <a:gd name="connsiteY1" fmla="*/ 2155 h 29745"/>
                    <a:gd name="connsiteX2" fmla="*/ 2053 w 29748"/>
                    <a:gd name="connsiteY2" fmla="*/ 21633 h 29745"/>
                    <a:gd name="connsiteX3" fmla="*/ 21531 w 29748"/>
                    <a:gd name="connsiteY3" fmla="*/ 29627 h 29745"/>
                    <a:gd name="connsiteX4" fmla="*/ 29504 w 29748"/>
                    <a:gd name="connsiteY4" fmla="*/ 10127 h 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48" h="29745">
                      <a:moveTo>
                        <a:pt x="29504" y="10127"/>
                      </a:moveTo>
                      <a:cubicBezTo>
                        <a:pt x="26280" y="2607"/>
                        <a:pt x="17621" y="-941"/>
                        <a:pt x="10047" y="2155"/>
                      </a:cubicBezTo>
                      <a:cubicBezTo>
                        <a:pt x="2461" y="5326"/>
                        <a:pt x="-1118" y="14047"/>
                        <a:pt x="2053" y="21633"/>
                      </a:cubicBezTo>
                      <a:cubicBezTo>
                        <a:pt x="5225" y="29219"/>
                        <a:pt x="13945" y="32798"/>
                        <a:pt x="21531" y="29627"/>
                      </a:cubicBezTo>
                      <a:cubicBezTo>
                        <a:pt x="29087" y="26414"/>
                        <a:pt x="32644" y="17714"/>
                        <a:pt x="29504" y="1012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27" name="任意多边形: 形状 120"/>
                <p:cNvSpPr/>
                <p:nvPr/>
              </p:nvSpPr>
              <p:spPr>
                <a:xfrm>
                  <a:off x="-8032843" y="4303195"/>
                  <a:ext cx="29788" cy="29801"/>
                </a:xfrm>
                <a:custGeom>
                  <a:avLst/>
                  <a:gdLst>
                    <a:gd name="connsiteX0" fmla="*/ 29536 w 29788"/>
                    <a:gd name="connsiteY0" fmla="*/ 10175 h 29801"/>
                    <a:gd name="connsiteX1" fmla="*/ 10036 w 29788"/>
                    <a:gd name="connsiteY1" fmla="*/ 2200 h 29801"/>
                    <a:gd name="connsiteX2" fmla="*/ 2061 w 29788"/>
                    <a:gd name="connsiteY2" fmla="*/ 21700 h 29801"/>
                    <a:gd name="connsiteX3" fmla="*/ 21561 w 29788"/>
                    <a:gd name="connsiteY3" fmla="*/ 29675 h 29801"/>
                    <a:gd name="connsiteX4" fmla="*/ 21563 w 29788"/>
                    <a:gd name="connsiteY4" fmla="*/ 29674 h 29801"/>
                    <a:gd name="connsiteX5" fmla="*/ 29536 w 29788"/>
                    <a:gd name="connsiteY5" fmla="*/ 10175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88" h="29801">
                      <a:moveTo>
                        <a:pt x="29536" y="10175"/>
                      </a:moveTo>
                      <a:cubicBezTo>
                        <a:pt x="26353" y="2588"/>
                        <a:pt x="17622" y="-982"/>
                        <a:pt x="10036" y="2200"/>
                      </a:cubicBezTo>
                      <a:cubicBezTo>
                        <a:pt x="2449" y="5383"/>
                        <a:pt x="-1122" y="14113"/>
                        <a:pt x="2061" y="21700"/>
                      </a:cubicBezTo>
                      <a:cubicBezTo>
                        <a:pt x="5244" y="29287"/>
                        <a:pt x="13974" y="32857"/>
                        <a:pt x="21561" y="29675"/>
                      </a:cubicBezTo>
                      <a:cubicBezTo>
                        <a:pt x="21562" y="29674"/>
                        <a:pt x="21563" y="29674"/>
                        <a:pt x="21563" y="29674"/>
                      </a:cubicBezTo>
                      <a:cubicBezTo>
                        <a:pt x="29131" y="26473"/>
                        <a:pt x="32693" y="17761"/>
                        <a:pt x="29536" y="1017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28" name="任意多边形: 形状 121"/>
                <p:cNvSpPr/>
                <p:nvPr/>
              </p:nvSpPr>
              <p:spPr>
                <a:xfrm>
                  <a:off x="-7991224" y="4402341"/>
                  <a:ext cx="29833" cy="29801"/>
                </a:xfrm>
                <a:custGeom>
                  <a:avLst/>
                  <a:gdLst>
                    <a:gd name="connsiteX0" fmla="*/ 29520 w 29833"/>
                    <a:gd name="connsiteY0" fmla="*/ 10139 h 29801"/>
                    <a:gd name="connsiteX1" fmla="*/ 9999 w 29833"/>
                    <a:gd name="connsiteY1" fmla="*/ 2216 h 29801"/>
                    <a:gd name="connsiteX2" fmla="*/ 2076 w 29833"/>
                    <a:gd name="connsiteY2" fmla="*/ 21736 h 29801"/>
                    <a:gd name="connsiteX3" fmla="*/ 21548 w 29833"/>
                    <a:gd name="connsiteY3" fmla="*/ 29680 h 29801"/>
                    <a:gd name="connsiteX4" fmla="*/ 29618 w 29833"/>
                    <a:gd name="connsiteY4" fmla="*/ 10372 h 29801"/>
                    <a:gd name="connsiteX5" fmla="*/ 29520 w 29833"/>
                    <a:gd name="connsiteY5" fmla="*/ 10139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3" h="29801">
                      <a:moveTo>
                        <a:pt x="29520" y="10139"/>
                      </a:moveTo>
                      <a:cubicBezTo>
                        <a:pt x="26318" y="2560"/>
                        <a:pt x="17578" y="-987"/>
                        <a:pt x="9999" y="2216"/>
                      </a:cubicBezTo>
                      <a:cubicBezTo>
                        <a:pt x="2421" y="5418"/>
                        <a:pt x="-1126" y="14158"/>
                        <a:pt x="2076" y="21736"/>
                      </a:cubicBezTo>
                      <a:cubicBezTo>
                        <a:pt x="5271" y="29295"/>
                        <a:pt x="13977" y="32847"/>
                        <a:pt x="21548" y="29680"/>
                      </a:cubicBezTo>
                      <a:cubicBezTo>
                        <a:pt x="29108" y="26577"/>
                        <a:pt x="32722" y="17932"/>
                        <a:pt x="29618" y="10372"/>
                      </a:cubicBezTo>
                      <a:cubicBezTo>
                        <a:pt x="29586" y="10294"/>
                        <a:pt x="29554" y="10216"/>
                        <a:pt x="29520" y="1013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29" name="任意多边形: 形状 122"/>
                <p:cNvSpPr/>
                <p:nvPr/>
              </p:nvSpPr>
              <p:spPr>
                <a:xfrm>
                  <a:off x="-7949604" y="4501456"/>
                  <a:ext cx="29830" cy="29856"/>
                </a:xfrm>
                <a:custGeom>
                  <a:avLst/>
                  <a:gdLst>
                    <a:gd name="connsiteX0" fmla="*/ 29561 w 29830"/>
                    <a:gd name="connsiteY0" fmla="*/ 10205 h 29856"/>
                    <a:gd name="connsiteX1" fmla="*/ 10197 w 29830"/>
                    <a:gd name="connsiteY1" fmla="*/ 2164 h 29856"/>
                    <a:gd name="connsiteX2" fmla="*/ 10033 w 29830"/>
                    <a:gd name="connsiteY2" fmla="*/ 2233 h 29856"/>
                    <a:gd name="connsiteX3" fmla="*/ 2067 w 29830"/>
                    <a:gd name="connsiteY3" fmla="*/ 21758 h 29856"/>
                    <a:gd name="connsiteX4" fmla="*/ 21592 w 29830"/>
                    <a:gd name="connsiteY4" fmla="*/ 29724 h 29856"/>
                    <a:gd name="connsiteX5" fmla="*/ 29561 w 29830"/>
                    <a:gd name="connsiteY5" fmla="*/ 10205 h 29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0" h="29856">
                      <a:moveTo>
                        <a:pt x="29561" y="10205"/>
                      </a:moveTo>
                      <a:cubicBezTo>
                        <a:pt x="26434" y="2637"/>
                        <a:pt x="17764" y="-963"/>
                        <a:pt x="10197" y="2164"/>
                      </a:cubicBezTo>
                      <a:cubicBezTo>
                        <a:pt x="10142" y="2187"/>
                        <a:pt x="10088" y="2210"/>
                        <a:pt x="10033" y="2233"/>
                      </a:cubicBezTo>
                      <a:cubicBezTo>
                        <a:pt x="2442" y="5425"/>
                        <a:pt x="-1125" y="14166"/>
                        <a:pt x="2067" y="21758"/>
                      </a:cubicBezTo>
                      <a:cubicBezTo>
                        <a:pt x="5259" y="29349"/>
                        <a:pt x="14000" y="32916"/>
                        <a:pt x="21592" y="29724"/>
                      </a:cubicBezTo>
                      <a:cubicBezTo>
                        <a:pt x="29181" y="26533"/>
                        <a:pt x="32748" y="17796"/>
                        <a:pt x="29561" y="1020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30" name="任意多边形: 形状 123"/>
                <p:cNvSpPr/>
                <p:nvPr/>
              </p:nvSpPr>
              <p:spPr>
                <a:xfrm>
                  <a:off x="-8204076" y="4083589"/>
                  <a:ext cx="29838" cy="29830"/>
                </a:xfrm>
                <a:custGeom>
                  <a:avLst/>
                  <a:gdLst>
                    <a:gd name="connsiteX0" fmla="*/ 29566 w 29838"/>
                    <a:gd name="connsiteY0" fmla="*/ 10191 h 29830"/>
                    <a:gd name="connsiteX1" fmla="*/ 10052 w 29838"/>
                    <a:gd name="connsiteY1" fmla="*/ 2198 h 29830"/>
                    <a:gd name="connsiteX2" fmla="*/ 2059 w 29838"/>
                    <a:gd name="connsiteY2" fmla="*/ 21712 h 29830"/>
                    <a:gd name="connsiteX3" fmla="*/ 21573 w 29838"/>
                    <a:gd name="connsiteY3" fmla="*/ 29705 h 29830"/>
                    <a:gd name="connsiteX4" fmla="*/ 21608 w 29838"/>
                    <a:gd name="connsiteY4" fmla="*/ 29691 h 29830"/>
                    <a:gd name="connsiteX5" fmla="*/ 29573 w 29838"/>
                    <a:gd name="connsiteY5" fmla="*/ 10209 h 29830"/>
                    <a:gd name="connsiteX6" fmla="*/ 29566 w 29838"/>
                    <a:gd name="connsiteY6" fmla="*/ 10191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38" h="29830">
                      <a:moveTo>
                        <a:pt x="29566" y="10191"/>
                      </a:moveTo>
                      <a:cubicBezTo>
                        <a:pt x="26385" y="2595"/>
                        <a:pt x="17648" y="-983"/>
                        <a:pt x="10052" y="2198"/>
                      </a:cubicBezTo>
                      <a:cubicBezTo>
                        <a:pt x="2456" y="5379"/>
                        <a:pt x="-1122" y="14116"/>
                        <a:pt x="2059" y="21712"/>
                      </a:cubicBezTo>
                      <a:cubicBezTo>
                        <a:pt x="5240" y="29308"/>
                        <a:pt x="13977" y="32887"/>
                        <a:pt x="21573" y="29705"/>
                      </a:cubicBezTo>
                      <a:cubicBezTo>
                        <a:pt x="21585" y="29700"/>
                        <a:pt x="21596" y="29695"/>
                        <a:pt x="21608" y="29691"/>
                      </a:cubicBezTo>
                      <a:cubicBezTo>
                        <a:pt x="29187" y="26510"/>
                        <a:pt x="32754" y="17788"/>
                        <a:pt x="29573" y="10209"/>
                      </a:cubicBezTo>
                      <a:cubicBezTo>
                        <a:pt x="29571" y="10203"/>
                        <a:pt x="29569" y="10197"/>
                        <a:pt x="29566" y="1019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31" name="任意多边形: 形状 124"/>
                <p:cNvSpPr/>
                <p:nvPr/>
              </p:nvSpPr>
              <p:spPr>
                <a:xfrm>
                  <a:off x="-8162390" y="4182718"/>
                  <a:ext cx="29801" cy="29801"/>
                </a:xfrm>
                <a:custGeom>
                  <a:avLst/>
                  <a:gdLst>
                    <a:gd name="connsiteX0" fmla="*/ 29541 w 29801"/>
                    <a:gd name="connsiteY0" fmla="*/ 10187 h 29801"/>
                    <a:gd name="connsiteX1" fmla="*/ 10048 w 29801"/>
                    <a:gd name="connsiteY1" fmla="*/ 2195 h 29801"/>
                    <a:gd name="connsiteX2" fmla="*/ 2056 w 29801"/>
                    <a:gd name="connsiteY2" fmla="*/ 21688 h 29801"/>
                    <a:gd name="connsiteX3" fmla="*/ 21549 w 29801"/>
                    <a:gd name="connsiteY3" fmla="*/ 29680 h 29801"/>
                    <a:gd name="connsiteX4" fmla="*/ 21568 w 29801"/>
                    <a:gd name="connsiteY4" fmla="*/ 29672 h 29801"/>
                    <a:gd name="connsiteX5" fmla="*/ 29541 w 29801"/>
                    <a:gd name="connsiteY5" fmla="*/ 10187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1" h="29801">
                      <a:moveTo>
                        <a:pt x="29541" y="10187"/>
                      </a:moveTo>
                      <a:cubicBezTo>
                        <a:pt x="26365" y="2597"/>
                        <a:pt x="17637" y="-981"/>
                        <a:pt x="10048" y="2195"/>
                      </a:cubicBezTo>
                      <a:cubicBezTo>
                        <a:pt x="2458" y="5371"/>
                        <a:pt x="-1120" y="14099"/>
                        <a:pt x="2056" y="21688"/>
                      </a:cubicBezTo>
                      <a:cubicBezTo>
                        <a:pt x="5232" y="29278"/>
                        <a:pt x="13960" y="32856"/>
                        <a:pt x="21549" y="29680"/>
                      </a:cubicBezTo>
                      <a:cubicBezTo>
                        <a:pt x="21555" y="29677"/>
                        <a:pt x="21562" y="29674"/>
                        <a:pt x="21568" y="29672"/>
                      </a:cubicBezTo>
                      <a:cubicBezTo>
                        <a:pt x="29146" y="26488"/>
                        <a:pt x="32714" y="17769"/>
                        <a:pt x="29541" y="1018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32" name="任意多边形: 形状 125"/>
                <p:cNvSpPr/>
                <p:nvPr/>
              </p:nvSpPr>
              <p:spPr>
                <a:xfrm>
                  <a:off x="-8120781" y="4281830"/>
                  <a:ext cx="29811" cy="29858"/>
                </a:xfrm>
                <a:custGeom>
                  <a:avLst/>
                  <a:gdLst>
                    <a:gd name="connsiteX0" fmla="*/ 29593 w 29811"/>
                    <a:gd name="connsiteY0" fmla="*/ 10199 h 29858"/>
                    <a:gd name="connsiteX1" fmla="*/ 10060 w 29811"/>
                    <a:gd name="connsiteY1" fmla="*/ 2200 h 29858"/>
                    <a:gd name="connsiteX2" fmla="*/ 2060 w 29811"/>
                    <a:gd name="connsiteY2" fmla="*/ 21732 h 29858"/>
                    <a:gd name="connsiteX3" fmla="*/ 21593 w 29811"/>
                    <a:gd name="connsiteY3" fmla="*/ 29732 h 29858"/>
                    <a:gd name="connsiteX4" fmla="*/ 21606 w 29811"/>
                    <a:gd name="connsiteY4" fmla="*/ 29727 h 29858"/>
                    <a:gd name="connsiteX5" fmla="*/ 29593 w 29811"/>
                    <a:gd name="connsiteY5" fmla="*/ 10199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1" h="29858">
                      <a:moveTo>
                        <a:pt x="29593" y="10199"/>
                      </a:moveTo>
                      <a:cubicBezTo>
                        <a:pt x="26408" y="2596"/>
                        <a:pt x="17663" y="-985"/>
                        <a:pt x="10060" y="2200"/>
                      </a:cubicBezTo>
                      <a:cubicBezTo>
                        <a:pt x="2457" y="5384"/>
                        <a:pt x="-1124" y="14130"/>
                        <a:pt x="2060" y="21732"/>
                      </a:cubicBezTo>
                      <a:cubicBezTo>
                        <a:pt x="5245" y="29335"/>
                        <a:pt x="13991" y="32917"/>
                        <a:pt x="21593" y="29732"/>
                      </a:cubicBezTo>
                      <a:cubicBezTo>
                        <a:pt x="21598" y="29730"/>
                        <a:pt x="21602" y="29728"/>
                        <a:pt x="21606" y="29727"/>
                      </a:cubicBezTo>
                      <a:cubicBezTo>
                        <a:pt x="29136" y="26473"/>
                        <a:pt x="32685" y="17797"/>
                        <a:pt x="29593" y="1019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33" name="任意多边形: 形状 126"/>
                <p:cNvSpPr/>
                <p:nvPr/>
              </p:nvSpPr>
              <p:spPr>
                <a:xfrm>
                  <a:off x="-8079154" y="4380963"/>
                  <a:ext cx="29832" cy="29858"/>
                </a:xfrm>
                <a:custGeom>
                  <a:avLst/>
                  <a:gdLst>
                    <a:gd name="connsiteX0" fmla="*/ 29584 w 29832"/>
                    <a:gd name="connsiteY0" fmla="*/ 10177 h 29858"/>
                    <a:gd name="connsiteX1" fmla="*/ 10038 w 29832"/>
                    <a:gd name="connsiteY1" fmla="*/ 2209 h 29858"/>
                    <a:gd name="connsiteX2" fmla="*/ 2070 w 29832"/>
                    <a:gd name="connsiteY2" fmla="*/ 21755 h 29858"/>
                    <a:gd name="connsiteX3" fmla="*/ 21616 w 29832"/>
                    <a:gd name="connsiteY3" fmla="*/ 29723 h 29858"/>
                    <a:gd name="connsiteX4" fmla="*/ 21625 w 29832"/>
                    <a:gd name="connsiteY4" fmla="*/ 29719 h 29858"/>
                    <a:gd name="connsiteX5" fmla="*/ 29584 w 29832"/>
                    <a:gd name="connsiteY5" fmla="*/ 10177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2" h="29858">
                      <a:moveTo>
                        <a:pt x="29584" y="10177"/>
                      </a:moveTo>
                      <a:cubicBezTo>
                        <a:pt x="26387" y="2579"/>
                        <a:pt x="17636" y="-988"/>
                        <a:pt x="10038" y="2209"/>
                      </a:cubicBezTo>
                      <a:cubicBezTo>
                        <a:pt x="2440" y="5406"/>
                        <a:pt x="-1127" y="14157"/>
                        <a:pt x="2070" y="21755"/>
                      </a:cubicBezTo>
                      <a:cubicBezTo>
                        <a:pt x="5267" y="29352"/>
                        <a:pt x="14018" y="32920"/>
                        <a:pt x="21616" y="29723"/>
                      </a:cubicBezTo>
                      <a:cubicBezTo>
                        <a:pt x="21619" y="29721"/>
                        <a:pt x="21622" y="29720"/>
                        <a:pt x="21625" y="29719"/>
                      </a:cubicBezTo>
                      <a:cubicBezTo>
                        <a:pt x="29181" y="26483"/>
                        <a:pt x="32729" y="17771"/>
                        <a:pt x="29584" y="1017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34" name="任意多边形: 形状 127"/>
                <p:cNvSpPr/>
                <p:nvPr/>
              </p:nvSpPr>
              <p:spPr>
                <a:xfrm>
                  <a:off x="-8037542" y="4480066"/>
                  <a:ext cx="29849" cy="29858"/>
                </a:xfrm>
                <a:custGeom>
                  <a:avLst/>
                  <a:gdLst>
                    <a:gd name="connsiteX0" fmla="*/ 29604 w 29849"/>
                    <a:gd name="connsiteY0" fmla="*/ 10226 h 29858"/>
                    <a:gd name="connsiteX1" fmla="*/ 10087 w 29849"/>
                    <a:gd name="connsiteY1" fmla="*/ 2188 h 29858"/>
                    <a:gd name="connsiteX2" fmla="*/ 2049 w 29849"/>
                    <a:gd name="connsiteY2" fmla="*/ 21705 h 29858"/>
                    <a:gd name="connsiteX3" fmla="*/ 21566 w 29849"/>
                    <a:gd name="connsiteY3" fmla="*/ 29744 h 29858"/>
                    <a:gd name="connsiteX4" fmla="*/ 21575 w 29849"/>
                    <a:gd name="connsiteY4" fmla="*/ 29740 h 29858"/>
                    <a:gd name="connsiteX5" fmla="*/ 29604 w 29849"/>
                    <a:gd name="connsiteY5" fmla="*/ 10226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9" h="29858">
                      <a:moveTo>
                        <a:pt x="29604" y="10226"/>
                      </a:moveTo>
                      <a:cubicBezTo>
                        <a:pt x="26435" y="2617"/>
                        <a:pt x="17696" y="-982"/>
                        <a:pt x="10087" y="2188"/>
                      </a:cubicBezTo>
                      <a:cubicBezTo>
                        <a:pt x="2478" y="5358"/>
                        <a:pt x="-1121" y="14096"/>
                        <a:pt x="2049" y="21705"/>
                      </a:cubicBezTo>
                      <a:cubicBezTo>
                        <a:pt x="5219" y="29315"/>
                        <a:pt x="13957" y="32913"/>
                        <a:pt x="21566" y="29744"/>
                      </a:cubicBezTo>
                      <a:cubicBezTo>
                        <a:pt x="21569" y="29742"/>
                        <a:pt x="21572" y="29741"/>
                        <a:pt x="21575" y="29740"/>
                      </a:cubicBezTo>
                      <a:cubicBezTo>
                        <a:pt x="29167" y="26554"/>
                        <a:pt x="32756" y="17832"/>
                        <a:pt x="29604" y="1022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35" name="任意多边形: 形状 128"/>
                <p:cNvSpPr/>
                <p:nvPr/>
              </p:nvSpPr>
              <p:spPr>
                <a:xfrm>
                  <a:off x="-7995864" y="4579260"/>
                  <a:ext cx="29815" cy="29801"/>
                </a:xfrm>
                <a:custGeom>
                  <a:avLst/>
                  <a:gdLst>
                    <a:gd name="connsiteX0" fmla="*/ 29516 w 29815"/>
                    <a:gd name="connsiteY0" fmla="*/ 10128 h 29801"/>
                    <a:gd name="connsiteX1" fmla="*/ 9989 w 29815"/>
                    <a:gd name="connsiteY1" fmla="*/ 2220 h 29801"/>
                    <a:gd name="connsiteX2" fmla="*/ 2081 w 29815"/>
                    <a:gd name="connsiteY2" fmla="*/ 21746 h 29801"/>
                    <a:gd name="connsiteX3" fmla="*/ 21572 w 29815"/>
                    <a:gd name="connsiteY3" fmla="*/ 29670 h 29801"/>
                    <a:gd name="connsiteX4" fmla="*/ 29564 w 29815"/>
                    <a:gd name="connsiteY4" fmla="*/ 10242 h 29801"/>
                    <a:gd name="connsiteX5" fmla="*/ 29516 w 29815"/>
                    <a:gd name="connsiteY5" fmla="*/ 10128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5" h="29801">
                      <a:moveTo>
                        <a:pt x="29516" y="10128"/>
                      </a:moveTo>
                      <a:cubicBezTo>
                        <a:pt x="26308" y="2552"/>
                        <a:pt x="17565" y="-989"/>
                        <a:pt x="9989" y="2220"/>
                      </a:cubicBezTo>
                      <a:cubicBezTo>
                        <a:pt x="2413" y="5428"/>
                        <a:pt x="-1128" y="14170"/>
                        <a:pt x="2081" y="21746"/>
                      </a:cubicBezTo>
                      <a:cubicBezTo>
                        <a:pt x="5283" y="29309"/>
                        <a:pt x="14002" y="32853"/>
                        <a:pt x="21572" y="29670"/>
                      </a:cubicBezTo>
                      <a:cubicBezTo>
                        <a:pt x="29144" y="26512"/>
                        <a:pt x="32722" y="17814"/>
                        <a:pt x="29564" y="10242"/>
                      </a:cubicBezTo>
                      <a:cubicBezTo>
                        <a:pt x="29548" y="10204"/>
                        <a:pt x="29532" y="10166"/>
                        <a:pt x="29516" y="1012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36" name="任意多边形: 形状 129"/>
                <p:cNvSpPr/>
                <p:nvPr/>
              </p:nvSpPr>
              <p:spPr>
                <a:xfrm>
                  <a:off x="-8291949" y="4062198"/>
                  <a:ext cx="29788" cy="29801"/>
                </a:xfrm>
                <a:custGeom>
                  <a:avLst/>
                  <a:gdLst>
                    <a:gd name="connsiteX0" fmla="*/ 29516 w 29788"/>
                    <a:gd name="connsiteY0" fmla="*/ 10128 h 29801"/>
                    <a:gd name="connsiteX1" fmla="*/ 9989 w 29788"/>
                    <a:gd name="connsiteY1" fmla="*/ 2220 h 29801"/>
                    <a:gd name="connsiteX2" fmla="*/ 2081 w 29788"/>
                    <a:gd name="connsiteY2" fmla="*/ 21746 h 29801"/>
                    <a:gd name="connsiteX3" fmla="*/ 21572 w 29788"/>
                    <a:gd name="connsiteY3" fmla="*/ 29670 h 29801"/>
                    <a:gd name="connsiteX4" fmla="*/ 29516 w 29788"/>
                    <a:gd name="connsiteY4" fmla="*/ 10128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88" h="29801">
                      <a:moveTo>
                        <a:pt x="29516" y="10128"/>
                      </a:moveTo>
                      <a:cubicBezTo>
                        <a:pt x="26308" y="2552"/>
                        <a:pt x="17565" y="-989"/>
                        <a:pt x="9989" y="2220"/>
                      </a:cubicBezTo>
                      <a:cubicBezTo>
                        <a:pt x="2413" y="5428"/>
                        <a:pt x="-1128" y="14170"/>
                        <a:pt x="2081" y="21746"/>
                      </a:cubicBezTo>
                      <a:cubicBezTo>
                        <a:pt x="5283" y="29309"/>
                        <a:pt x="14002" y="32853"/>
                        <a:pt x="21572" y="29670"/>
                      </a:cubicBezTo>
                      <a:cubicBezTo>
                        <a:pt x="29152" y="26458"/>
                        <a:pt x="32705" y="17718"/>
                        <a:pt x="29516" y="1012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37" name="任意多边形: 形状 130"/>
                <p:cNvSpPr/>
                <p:nvPr/>
              </p:nvSpPr>
              <p:spPr>
                <a:xfrm>
                  <a:off x="-8250398" y="4161245"/>
                  <a:ext cx="29882" cy="29886"/>
                </a:xfrm>
                <a:custGeom>
                  <a:avLst/>
                  <a:gdLst>
                    <a:gd name="connsiteX0" fmla="*/ 29626 w 29882"/>
                    <a:gd name="connsiteY0" fmla="*/ 10221 h 29886"/>
                    <a:gd name="connsiteX1" fmla="*/ 10082 w 29882"/>
                    <a:gd name="connsiteY1" fmla="*/ 2195 h 29886"/>
                    <a:gd name="connsiteX2" fmla="*/ 2056 w 29882"/>
                    <a:gd name="connsiteY2" fmla="*/ 21739 h 29886"/>
                    <a:gd name="connsiteX3" fmla="*/ 21600 w 29882"/>
                    <a:gd name="connsiteY3" fmla="*/ 29765 h 29886"/>
                    <a:gd name="connsiteX4" fmla="*/ 21639 w 29882"/>
                    <a:gd name="connsiteY4" fmla="*/ 29748 h 29886"/>
                    <a:gd name="connsiteX5" fmla="*/ 29626 w 29882"/>
                    <a:gd name="connsiteY5" fmla="*/ 10221 h 2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82" h="29886">
                      <a:moveTo>
                        <a:pt x="29626" y="10221"/>
                      </a:moveTo>
                      <a:cubicBezTo>
                        <a:pt x="26445" y="2608"/>
                        <a:pt x="17695" y="-985"/>
                        <a:pt x="10082" y="2195"/>
                      </a:cubicBezTo>
                      <a:cubicBezTo>
                        <a:pt x="2469" y="5376"/>
                        <a:pt x="-1125" y="14126"/>
                        <a:pt x="2056" y="21739"/>
                      </a:cubicBezTo>
                      <a:cubicBezTo>
                        <a:pt x="5237" y="29352"/>
                        <a:pt x="13987" y="32945"/>
                        <a:pt x="21600" y="29765"/>
                      </a:cubicBezTo>
                      <a:cubicBezTo>
                        <a:pt x="21613" y="29759"/>
                        <a:pt x="21626" y="29754"/>
                        <a:pt x="21639" y="29748"/>
                      </a:cubicBezTo>
                      <a:cubicBezTo>
                        <a:pt x="29222" y="26547"/>
                        <a:pt x="32792" y="17819"/>
                        <a:pt x="29626" y="1022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38" name="任意多边形: 形状 131"/>
                <p:cNvSpPr/>
                <p:nvPr/>
              </p:nvSpPr>
              <p:spPr>
                <a:xfrm>
                  <a:off x="-8208774" y="4260390"/>
                  <a:ext cx="29858" cy="29858"/>
                </a:xfrm>
                <a:custGeom>
                  <a:avLst/>
                  <a:gdLst>
                    <a:gd name="connsiteX0" fmla="*/ 29605 w 29858"/>
                    <a:gd name="connsiteY0" fmla="*/ 10228 h 29858"/>
                    <a:gd name="connsiteX1" fmla="*/ 10089 w 29858"/>
                    <a:gd name="connsiteY1" fmla="*/ 2187 h 29858"/>
                    <a:gd name="connsiteX2" fmla="*/ 2048 w 29858"/>
                    <a:gd name="connsiteY2" fmla="*/ 21703 h 29858"/>
                    <a:gd name="connsiteX3" fmla="*/ 21564 w 29858"/>
                    <a:gd name="connsiteY3" fmla="*/ 29744 h 29858"/>
                    <a:gd name="connsiteX4" fmla="*/ 21605 w 29858"/>
                    <a:gd name="connsiteY4" fmla="*/ 29727 h 29858"/>
                    <a:gd name="connsiteX5" fmla="*/ 29605 w 29858"/>
                    <a:gd name="connsiteY5" fmla="*/ 10228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58" h="29858">
                      <a:moveTo>
                        <a:pt x="29605" y="10228"/>
                      </a:moveTo>
                      <a:cubicBezTo>
                        <a:pt x="26436" y="2619"/>
                        <a:pt x="17699" y="-981"/>
                        <a:pt x="10089" y="2187"/>
                      </a:cubicBezTo>
                      <a:cubicBezTo>
                        <a:pt x="2480" y="5356"/>
                        <a:pt x="-1120" y="14094"/>
                        <a:pt x="2048" y="21703"/>
                      </a:cubicBezTo>
                      <a:cubicBezTo>
                        <a:pt x="5217" y="29313"/>
                        <a:pt x="13955" y="32913"/>
                        <a:pt x="21564" y="29744"/>
                      </a:cubicBezTo>
                      <a:cubicBezTo>
                        <a:pt x="21578" y="29739"/>
                        <a:pt x="21591" y="29733"/>
                        <a:pt x="21605" y="29727"/>
                      </a:cubicBezTo>
                      <a:cubicBezTo>
                        <a:pt x="29189" y="26543"/>
                        <a:pt x="32768" y="17822"/>
                        <a:pt x="29605" y="1022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39" name="任意多边形: 形状 132"/>
                <p:cNvSpPr/>
                <p:nvPr/>
              </p:nvSpPr>
              <p:spPr>
                <a:xfrm>
                  <a:off x="-8167074" y="4359563"/>
                  <a:ext cx="29846" cy="29801"/>
                </a:xfrm>
                <a:custGeom>
                  <a:avLst/>
                  <a:gdLst>
                    <a:gd name="connsiteX0" fmla="*/ 29538 w 29846"/>
                    <a:gd name="connsiteY0" fmla="*/ 10180 h 29801"/>
                    <a:gd name="connsiteX1" fmla="*/ 10041 w 29846"/>
                    <a:gd name="connsiteY1" fmla="*/ 2198 h 29801"/>
                    <a:gd name="connsiteX2" fmla="*/ 2059 w 29846"/>
                    <a:gd name="connsiteY2" fmla="*/ 21695 h 29801"/>
                    <a:gd name="connsiteX3" fmla="*/ 21551 w 29846"/>
                    <a:gd name="connsiteY3" fmla="*/ 29679 h 29801"/>
                    <a:gd name="connsiteX4" fmla="*/ 29650 w 29846"/>
                    <a:gd name="connsiteY4" fmla="*/ 10447 h 29801"/>
                    <a:gd name="connsiteX5" fmla="*/ 29538 w 29846"/>
                    <a:gd name="connsiteY5" fmla="*/ 10180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6" h="29801">
                      <a:moveTo>
                        <a:pt x="29538" y="10180"/>
                      </a:moveTo>
                      <a:cubicBezTo>
                        <a:pt x="26358" y="2592"/>
                        <a:pt x="17629" y="-982"/>
                        <a:pt x="10041" y="2198"/>
                      </a:cubicBezTo>
                      <a:cubicBezTo>
                        <a:pt x="2453" y="5378"/>
                        <a:pt x="-1121" y="14107"/>
                        <a:pt x="2059" y="21695"/>
                      </a:cubicBezTo>
                      <a:cubicBezTo>
                        <a:pt x="5238" y="29281"/>
                        <a:pt x="13964" y="32855"/>
                        <a:pt x="21551" y="29679"/>
                      </a:cubicBezTo>
                      <a:cubicBezTo>
                        <a:pt x="29098" y="26605"/>
                        <a:pt x="32724" y="17994"/>
                        <a:pt x="29650" y="10447"/>
                      </a:cubicBezTo>
                      <a:cubicBezTo>
                        <a:pt x="29613" y="10358"/>
                        <a:pt x="29576" y="10269"/>
                        <a:pt x="29538" y="1018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40" name="任意多边形: 形状 133"/>
                <p:cNvSpPr/>
                <p:nvPr/>
              </p:nvSpPr>
              <p:spPr>
                <a:xfrm>
                  <a:off x="-8125415" y="4458738"/>
                  <a:ext cx="29786" cy="29773"/>
                </a:xfrm>
                <a:custGeom>
                  <a:avLst/>
                  <a:gdLst>
                    <a:gd name="connsiteX0" fmla="*/ 29511 w 29786"/>
                    <a:gd name="connsiteY0" fmla="*/ 10172 h 29773"/>
                    <a:gd name="connsiteX1" fmla="*/ 10033 w 29786"/>
                    <a:gd name="connsiteY1" fmla="*/ 2197 h 29773"/>
                    <a:gd name="connsiteX2" fmla="*/ 2058 w 29786"/>
                    <a:gd name="connsiteY2" fmla="*/ 21675 h 29773"/>
                    <a:gd name="connsiteX3" fmla="*/ 21536 w 29786"/>
                    <a:gd name="connsiteY3" fmla="*/ 29650 h 29773"/>
                    <a:gd name="connsiteX4" fmla="*/ 21553 w 29786"/>
                    <a:gd name="connsiteY4" fmla="*/ 29643 h 29773"/>
                    <a:gd name="connsiteX5" fmla="*/ 29537 w 29786"/>
                    <a:gd name="connsiteY5" fmla="*/ 10233 h 29773"/>
                    <a:gd name="connsiteX6" fmla="*/ 29511 w 29786"/>
                    <a:gd name="connsiteY6" fmla="*/ 10172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86" h="29773">
                      <a:moveTo>
                        <a:pt x="29511" y="10172"/>
                      </a:moveTo>
                      <a:cubicBezTo>
                        <a:pt x="26335" y="2591"/>
                        <a:pt x="17614" y="-980"/>
                        <a:pt x="10033" y="2197"/>
                      </a:cubicBezTo>
                      <a:cubicBezTo>
                        <a:pt x="2452" y="5373"/>
                        <a:pt x="-1119" y="14094"/>
                        <a:pt x="2058" y="21675"/>
                      </a:cubicBezTo>
                      <a:cubicBezTo>
                        <a:pt x="5234" y="29256"/>
                        <a:pt x="13955" y="32826"/>
                        <a:pt x="21536" y="29650"/>
                      </a:cubicBezTo>
                      <a:cubicBezTo>
                        <a:pt x="21541" y="29647"/>
                        <a:pt x="21547" y="29645"/>
                        <a:pt x="21553" y="29643"/>
                      </a:cubicBezTo>
                      <a:cubicBezTo>
                        <a:pt x="29117" y="26488"/>
                        <a:pt x="32692" y="17798"/>
                        <a:pt x="29537" y="10233"/>
                      </a:cubicBezTo>
                      <a:cubicBezTo>
                        <a:pt x="29528" y="10213"/>
                        <a:pt x="29519" y="10192"/>
                        <a:pt x="29511" y="1017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41" name="任意多边形: 形状 134"/>
                <p:cNvSpPr/>
                <p:nvPr/>
              </p:nvSpPr>
              <p:spPr>
                <a:xfrm>
                  <a:off x="-8083781" y="4557875"/>
                  <a:ext cx="29792" cy="29801"/>
                </a:xfrm>
                <a:custGeom>
                  <a:avLst/>
                  <a:gdLst>
                    <a:gd name="connsiteX0" fmla="*/ 29523 w 29792"/>
                    <a:gd name="connsiteY0" fmla="*/ 10146 h 29801"/>
                    <a:gd name="connsiteX1" fmla="*/ 10006 w 29792"/>
                    <a:gd name="connsiteY1" fmla="*/ 2212 h 29801"/>
                    <a:gd name="connsiteX2" fmla="*/ 2073 w 29792"/>
                    <a:gd name="connsiteY2" fmla="*/ 21729 h 29801"/>
                    <a:gd name="connsiteX3" fmla="*/ 21565 w 29792"/>
                    <a:gd name="connsiteY3" fmla="*/ 29673 h 29801"/>
                    <a:gd name="connsiteX4" fmla="*/ 29523 w 29792"/>
                    <a:gd name="connsiteY4" fmla="*/ 10145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92" h="29801">
                      <a:moveTo>
                        <a:pt x="29523" y="10146"/>
                      </a:moveTo>
                      <a:cubicBezTo>
                        <a:pt x="26325" y="2565"/>
                        <a:pt x="17587" y="-986"/>
                        <a:pt x="10006" y="2212"/>
                      </a:cubicBezTo>
                      <a:cubicBezTo>
                        <a:pt x="2426" y="5411"/>
                        <a:pt x="-1125" y="14149"/>
                        <a:pt x="2073" y="21729"/>
                      </a:cubicBezTo>
                      <a:cubicBezTo>
                        <a:pt x="5268" y="29300"/>
                        <a:pt x="13989" y="32854"/>
                        <a:pt x="21565" y="29673"/>
                      </a:cubicBezTo>
                      <a:cubicBezTo>
                        <a:pt x="29149" y="26472"/>
                        <a:pt x="32709" y="17735"/>
                        <a:pt x="29523" y="1014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42" name="任意多边形: 形状 135"/>
                <p:cNvSpPr/>
                <p:nvPr/>
              </p:nvSpPr>
              <p:spPr>
                <a:xfrm>
                  <a:off x="-8338278" y="4139919"/>
                  <a:ext cx="29862" cy="29858"/>
                </a:xfrm>
                <a:custGeom>
                  <a:avLst/>
                  <a:gdLst>
                    <a:gd name="connsiteX0" fmla="*/ 29596 w 29862"/>
                    <a:gd name="connsiteY0" fmla="*/ 10206 h 29858"/>
                    <a:gd name="connsiteX1" fmla="*/ 10067 w 29862"/>
                    <a:gd name="connsiteY1" fmla="*/ 2197 h 29858"/>
                    <a:gd name="connsiteX2" fmla="*/ 2058 w 29862"/>
                    <a:gd name="connsiteY2" fmla="*/ 21726 h 29858"/>
                    <a:gd name="connsiteX3" fmla="*/ 21586 w 29862"/>
                    <a:gd name="connsiteY3" fmla="*/ 29735 h 29858"/>
                    <a:gd name="connsiteX4" fmla="*/ 21623 w 29862"/>
                    <a:gd name="connsiteY4" fmla="*/ 29719 h 29858"/>
                    <a:gd name="connsiteX5" fmla="*/ 29596 w 29862"/>
                    <a:gd name="connsiteY5" fmla="*/ 10206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62" h="29858">
                      <a:moveTo>
                        <a:pt x="29596" y="10206"/>
                      </a:moveTo>
                      <a:cubicBezTo>
                        <a:pt x="26415" y="2602"/>
                        <a:pt x="17672" y="-984"/>
                        <a:pt x="10067" y="2197"/>
                      </a:cubicBezTo>
                      <a:cubicBezTo>
                        <a:pt x="2463" y="5378"/>
                        <a:pt x="-1123" y="14121"/>
                        <a:pt x="2058" y="21726"/>
                      </a:cubicBezTo>
                      <a:cubicBezTo>
                        <a:pt x="5239" y="29330"/>
                        <a:pt x="13982" y="32916"/>
                        <a:pt x="21586" y="29735"/>
                      </a:cubicBezTo>
                      <a:cubicBezTo>
                        <a:pt x="21599" y="29730"/>
                        <a:pt x="21611" y="29725"/>
                        <a:pt x="21623" y="29719"/>
                      </a:cubicBezTo>
                      <a:cubicBezTo>
                        <a:pt x="29211" y="26530"/>
                        <a:pt x="32779" y="17796"/>
                        <a:pt x="29596" y="1020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43" name="任意多边形: 形状 136"/>
                <p:cNvSpPr/>
                <p:nvPr/>
              </p:nvSpPr>
              <p:spPr>
                <a:xfrm>
                  <a:off x="-8296679" y="4239032"/>
                  <a:ext cx="29853" cy="29858"/>
                </a:xfrm>
                <a:custGeom>
                  <a:avLst/>
                  <a:gdLst>
                    <a:gd name="connsiteX0" fmla="*/ 29601 w 29853"/>
                    <a:gd name="connsiteY0" fmla="*/ 10218 h 29858"/>
                    <a:gd name="connsiteX1" fmla="*/ 10079 w 29853"/>
                    <a:gd name="connsiteY1" fmla="*/ 2192 h 29858"/>
                    <a:gd name="connsiteX2" fmla="*/ 2053 w 29853"/>
                    <a:gd name="connsiteY2" fmla="*/ 21713 h 29858"/>
                    <a:gd name="connsiteX3" fmla="*/ 21574 w 29853"/>
                    <a:gd name="connsiteY3" fmla="*/ 29740 h 29858"/>
                    <a:gd name="connsiteX4" fmla="*/ 21628 w 29853"/>
                    <a:gd name="connsiteY4" fmla="*/ 29717 h 29858"/>
                    <a:gd name="connsiteX5" fmla="*/ 29601 w 29853"/>
                    <a:gd name="connsiteY5" fmla="*/ 10218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53" h="29858">
                      <a:moveTo>
                        <a:pt x="29601" y="10218"/>
                      </a:moveTo>
                      <a:cubicBezTo>
                        <a:pt x="26427" y="2611"/>
                        <a:pt x="17686" y="-983"/>
                        <a:pt x="10079" y="2192"/>
                      </a:cubicBezTo>
                      <a:cubicBezTo>
                        <a:pt x="2472" y="5366"/>
                        <a:pt x="-1122" y="14106"/>
                        <a:pt x="2053" y="21713"/>
                      </a:cubicBezTo>
                      <a:cubicBezTo>
                        <a:pt x="5227" y="29321"/>
                        <a:pt x="13967" y="32914"/>
                        <a:pt x="21574" y="29740"/>
                      </a:cubicBezTo>
                      <a:cubicBezTo>
                        <a:pt x="21592" y="29732"/>
                        <a:pt x="21610" y="29725"/>
                        <a:pt x="21628" y="29717"/>
                      </a:cubicBezTo>
                      <a:cubicBezTo>
                        <a:pt x="29196" y="26516"/>
                        <a:pt x="32758" y="17804"/>
                        <a:pt x="29601" y="1021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44" name="任意多边形: 形状 137"/>
                <p:cNvSpPr/>
                <p:nvPr/>
              </p:nvSpPr>
              <p:spPr>
                <a:xfrm>
                  <a:off x="-8254988" y="4338215"/>
                  <a:ext cx="29838" cy="29830"/>
                </a:xfrm>
                <a:custGeom>
                  <a:avLst/>
                  <a:gdLst>
                    <a:gd name="connsiteX0" fmla="*/ 29570 w 29838"/>
                    <a:gd name="connsiteY0" fmla="*/ 10201 h 29830"/>
                    <a:gd name="connsiteX1" fmla="*/ 10062 w 29838"/>
                    <a:gd name="connsiteY1" fmla="*/ 2194 h 29830"/>
                    <a:gd name="connsiteX2" fmla="*/ 2055 w 29838"/>
                    <a:gd name="connsiteY2" fmla="*/ 21702 h 29830"/>
                    <a:gd name="connsiteX3" fmla="*/ 21563 w 29838"/>
                    <a:gd name="connsiteY3" fmla="*/ 29709 h 29830"/>
                    <a:gd name="connsiteX4" fmla="*/ 21584 w 29838"/>
                    <a:gd name="connsiteY4" fmla="*/ 29701 h 29830"/>
                    <a:gd name="connsiteX5" fmla="*/ 29584 w 29838"/>
                    <a:gd name="connsiteY5" fmla="*/ 10233 h 29830"/>
                    <a:gd name="connsiteX6" fmla="*/ 29570 w 29838"/>
                    <a:gd name="connsiteY6" fmla="*/ 10201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38" h="29830">
                      <a:moveTo>
                        <a:pt x="29570" y="10201"/>
                      </a:moveTo>
                      <a:cubicBezTo>
                        <a:pt x="26395" y="2603"/>
                        <a:pt x="17661" y="-982"/>
                        <a:pt x="10062" y="2194"/>
                      </a:cubicBezTo>
                      <a:cubicBezTo>
                        <a:pt x="2464" y="5370"/>
                        <a:pt x="-1121" y="14104"/>
                        <a:pt x="2055" y="21702"/>
                      </a:cubicBezTo>
                      <a:cubicBezTo>
                        <a:pt x="5231" y="29300"/>
                        <a:pt x="13965" y="32885"/>
                        <a:pt x="21563" y="29709"/>
                      </a:cubicBezTo>
                      <a:cubicBezTo>
                        <a:pt x="21570" y="29707"/>
                        <a:pt x="21577" y="29704"/>
                        <a:pt x="21584" y="29701"/>
                      </a:cubicBezTo>
                      <a:cubicBezTo>
                        <a:pt x="29169" y="26534"/>
                        <a:pt x="32750" y="17818"/>
                        <a:pt x="29584" y="10233"/>
                      </a:cubicBezTo>
                      <a:cubicBezTo>
                        <a:pt x="29579" y="10222"/>
                        <a:pt x="29575" y="10212"/>
                        <a:pt x="29570" y="1020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45" name="任意多边形: 形状 138"/>
                <p:cNvSpPr/>
                <p:nvPr/>
              </p:nvSpPr>
              <p:spPr>
                <a:xfrm>
                  <a:off x="-8213375" y="4437343"/>
                  <a:ext cx="29841" cy="29801"/>
                </a:xfrm>
                <a:custGeom>
                  <a:avLst/>
                  <a:gdLst>
                    <a:gd name="connsiteX0" fmla="*/ 29533 w 29841"/>
                    <a:gd name="connsiteY0" fmla="*/ 10170 h 29801"/>
                    <a:gd name="connsiteX1" fmla="*/ 10031 w 29841"/>
                    <a:gd name="connsiteY1" fmla="*/ 2202 h 29801"/>
                    <a:gd name="connsiteX2" fmla="*/ 2063 w 29841"/>
                    <a:gd name="connsiteY2" fmla="*/ 21705 h 29801"/>
                    <a:gd name="connsiteX3" fmla="*/ 21566 w 29841"/>
                    <a:gd name="connsiteY3" fmla="*/ 29672 h 29801"/>
                    <a:gd name="connsiteX4" fmla="*/ 21575 w 29841"/>
                    <a:gd name="connsiteY4" fmla="*/ 29669 h 29801"/>
                    <a:gd name="connsiteX5" fmla="*/ 29629 w 29841"/>
                    <a:gd name="connsiteY5" fmla="*/ 10396 h 29801"/>
                    <a:gd name="connsiteX6" fmla="*/ 29533 w 29841"/>
                    <a:gd name="connsiteY6" fmla="*/ 10169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41" h="29801">
                      <a:moveTo>
                        <a:pt x="29533" y="10170"/>
                      </a:moveTo>
                      <a:cubicBezTo>
                        <a:pt x="26348" y="2584"/>
                        <a:pt x="17616" y="-983"/>
                        <a:pt x="10031" y="2202"/>
                      </a:cubicBezTo>
                      <a:cubicBezTo>
                        <a:pt x="2445" y="5388"/>
                        <a:pt x="-1122" y="14120"/>
                        <a:pt x="2063" y="21705"/>
                      </a:cubicBezTo>
                      <a:cubicBezTo>
                        <a:pt x="5249" y="29291"/>
                        <a:pt x="13981" y="32858"/>
                        <a:pt x="21566" y="29672"/>
                      </a:cubicBezTo>
                      <a:cubicBezTo>
                        <a:pt x="21569" y="29671"/>
                        <a:pt x="21572" y="29670"/>
                        <a:pt x="21575" y="29669"/>
                      </a:cubicBezTo>
                      <a:cubicBezTo>
                        <a:pt x="29121" y="26571"/>
                        <a:pt x="32727" y="17942"/>
                        <a:pt x="29629" y="10396"/>
                      </a:cubicBezTo>
                      <a:cubicBezTo>
                        <a:pt x="29598" y="10321"/>
                        <a:pt x="29566" y="10245"/>
                        <a:pt x="29533" y="1016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46" name="任意多边形: 形状 139"/>
                <p:cNvSpPr/>
                <p:nvPr/>
              </p:nvSpPr>
              <p:spPr>
                <a:xfrm>
                  <a:off x="-8171726" y="4536501"/>
                  <a:ext cx="29797" cy="29801"/>
                </a:xfrm>
                <a:custGeom>
                  <a:avLst/>
                  <a:gdLst>
                    <a:gd name="connsiteX0" fmla="*/ 29531 w 29797"/>
                    <a:gd name="connsiteY0" fmla="*/ 10164 h 29801"/>
                    <a:gd name="connsiteX1" fmla="*/ 10025 w 29797"/>
                    <a:gd name="connsiteY1" fmla="*/ 2204 h 29801"/>
                    <a:gd name="connsiteX2" fmla="*/ 2065 w 29797"/>
                    <a:gd name="connsiteY2" fmla="*/ 21710 h 29801"/>
                    <a:gd name="connsiteX3" fmla="*/ 21571 w 29797"/>
                    <a:gd name="connsiteY3" fmla="*/ 29670 h 29801"/>
                    <a:gd name="connsiteX4" fmla="*/ 21587 w 29797"/>
                    <a:gd name="connsiteY4" fmla="*/ 29664 h 29801"/>
                    <a:gd name="connsiteX5" fmla="*/ 29531 w 29797"/>
                    <a:gd name="connsiteY5" fmla="*/ 10164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7" h="29801">
                      <a:moveTo>
                        <a:pt x="29531" y="10164"/>
                      </a:moveTo>
                      <a:cubicBezTo>
                        <a:pt x="26343" y="2580"/>
                        <a:pt x="17610" y="-984"/>
                        <a:pt x="10025" y="2204"/>
                      </a:cubicBezTo>
                      <a:cubicBezTo>
                        <a:pt x="2441" y="5393"/>
                        <a:pt x="-1123" y="14126"/>
                        <a:pt x="2065" y="21710"/>
                      </a:cubicBezTo>
                      <a:cubicBezTo>
                        <a:pt x="5254" y="29295"/>
                        <a:pt x="13987" y="32859"/>
                        <a:pt x="21571" y="29670"/>
                      </a:cubicBezTo>
                      <a:cubicBezTo>
                        <a:pt x="21577" y="29668"/>
                        <a:pt x="21582" y="29666"/>
                        <a:pt x="21587" y="29664"/>
                      </a:cubicBezTo>
                      <a:cubicBezTo>
                        <a:pt x="29156" y="26463"/>
                        <a:pt x="32709" y="17743"/>
                        <a:pt x="29531" y="1016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47" name="任意多边形: 形状 140"/>
                <p:cNvSpPr/>
                <p:nvPr/>
              </p:nvSpPr>
              <p:spPr>
                <a:xfrm>
                  <a:off x="-8130058" y="4635571"/>
                  <a:ext cx="29804" cy="29830"/>
                </a:xfrm>
                <a:custGeom>
                  <a:avLst/>
                  <a:gdLst>
                    <a:gd name="connsiteX0" fmla="*/ 29566 w 29804"/>
                    <a:gd name="connsiteY0" fmla="*/ 10191 h 29830"/>
                    <a:gd name="connsiteX1" fmla="*/ 10052 w 29804"/>
                    <a:gd name="connsiteY1" fmla="*/ 2198 h 29830"/>
                    <a:gd name="connsiteX2" fmla="*/ 2059 w 29804"/>
                    <a:gd name="connsiteY2" fmla="*/ 21712 h 29830"/>
                    <a:gd name="connsiteX3" fmla="*/ 21573 w 29804"/>
                    <a:gd name="connsiteY3" fmla="*/ 29705 h 29830"/>
                    <a:gd name="connsiteX4" fmla="*/ 21608 w 29804"/>
                    <a:gd name="connsiteY4" fmla="*/ 29691 h 29830"/>
                    <a:gd name="connsiteX5" fmla="*/ 29566 w 29804"/>
                    <a:gd name="connsiteY5" fmla="*/ 10191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4" h="29830">
                      <a:moveTo>
                        <a:pt x="29566" y="10191"/>
                      </a:moveTo>
                      <a:cubicBezTo>
                        <a:pt x="26385" y="2595"/>
                        <a:pt x="17648" y="-983"/>
                        <a:pt x="10052" y="2198"/>
                      </a:cubicBezTo>
                      <a:cubicBezTo>
                        <a:pt x="2456" y="5379"/>
                        <a:pt x="-1122" y="14116"/>
                        <a:pt x="2059" y="21712"/>
                      </a:cubicBezTo>
                      <a:cubicBezTo>
                        <a:pt x="5240" y="29308"/>
                        <a:pt x="13977" y="32887"/>
                        <a:pt x="21573" y="29705"/>
                      </a:cubicBezTo>
                      <a:cubicBezTo>
                        <a:pt x="21585" y="29700"/>
                        <a:pt x="21596" y="29695"/>
                        <a:pt x="21608" y="29691"/>
                      </a:cubicBezTo>
                      <a:cubicBezTo>
                        <a:pt x="29146" y="26461"/>
                        <a:pt x="32692" y="17774"/>
                        <a:pt x="29566" y="1019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48" name="任意多边形: 形状 141"/>
                <p:cNvSpPr/>
                <p:nvPr/>
              </p:nvSpPr>
              <p:spPr>
                <a:xfrm>
                  <a:off x="-8426167" y="4118545"/>
                  <a:ext cx="29792" cy="29801"/>
                </a:xfrm>
                <a:custGeom>
                  <a:avLst/>
                  <a:gdLst>
                    <a:gd name="connsiteX0" fmla="*/ 29533 w 29792"/>
                    <a:gd name="connsiteY0" fmla="*/ 10170 h 29801"/>
                    <a:gd name="connsiteX1" fmla="*/ 10031 w 29792"/>
                    <a:gd name="connsiteY1" fmla="*/ 2202 h 29801"/>
                    <a:gd name="connsiteX2" fmla="*/ 2063 w 29792"/>
                    <a:gd name="connsiteY2" fmla="*/ 21705 h 29801"/>
                    <a:gd name="connsiteX3" fmla="*/ 21566 w 29792"/>
                    <a:gd name="connsiteY3" fmla="*/ 29672 h 29801"/>
                    <a:gd name="connsiteX4" fmla="*/ 21575 w 29792"/>
                    <a:gd name="connsiteY4" fmla="*/ 29669 h 29801"/>
                    <a:gd name="connsiteX5" fmla="*/ 29533 w 29792"/>
                    <a:gd name="connsiteY5" fmla="*/ 10169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2" h="29801">
                      <a:moveTo>
                        <a:pt x="29533" y="10170"/>
                      </a:moveTo>
                      <a:cubicBezTo>
                        <a:pt x="26348" y="2584"/>
                        <a:pt x="17616" y="-983"/>
                        <a:pt x="10031" y="2202"/>
                      </a:cubicBezTo>
                      <a:cubicBezTo>
                        <a:pt x="2445" y="5388"/>
                        <a:pt x="-1122" y="14120"/>
                        <a:pt x="2063" y="21705"/>
                      </a:cubicBezTo>
                      <a:cubicBezTo>
                        <a:pt x="5249" y="29291"/>
                        <a:pt x="13981" y="32858"/>
                        <a:pt x="21566" y="29672"/>
                      </a:cubicBezTo>
                      <a:cubicBezTo>
                        <a:pt x="21569" y="29671"/>
                        <a:pt x="21572" y="29670"/>
                        <a:pt x="21575" y="29669"/>
                      </a:cubicBezTo>
                      <a:cubicBezTo>
                        <a:pt x="29143" y="26468"/>
                        <a:pt x="32701" y="17752"/>
                        <a:pt x="29533" y="1016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49" name="任意多边形: 形状 142"/>
                <p:cNvSpPr/>
                <p:nvPr/>
              </p:nvSpPr>
              <p:spPr>
                <a:xfrm>
                  <a:off x="-8384485" y="4217706"/>
                  <a:ext cx="29801" cy="29762"/>
                </a:xfrm>
                <a:custGeom>
                  <a:avLst/>
                  <a:gdLst>
                    <a:gd name="connsiteX0" fmla="*/ 29540 w 29801"/>
                    <a:gd name="connsiteY0" fmla="*/ 10147 h 29762"/>
                    <a:gd name="connsiteX1" fmla="*/ 9970 w 29801"/>
                    <a:gd name="connsiteY1" fmla="*/ 2188 h 29762"/>
                    <a:gd name="connsiteX2" fmla="*/ 2089 w 29801"/>
                    <a:gd name="connsiteY2" fmla="*/ 21726 h 29762"/>
                    <a:gd name="connsiteX3" fmla="*/ 21626 w 29801"/>
                    <a:gd name="connsiteY3" fmla="*/ 29608 h 29762"/>
                    <a:gd name="connsiteX4" fmla="*/ 29540 w 29801"/>
                    <a:gd name="connsiteY4" fmla="*/ 10147 h 29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01" h="29762">
                      <a:moveTo>
                        <a:pt x="29540" y="10147"/>
                      </a:moveTo>
                      <a:cubicBezTo>
                        <a:pt x="26298" y="2581"/>
                        <a:pt x="17572" y="-967"/>
                        <a:pt x="9970" y="2188"/>
                      </a:cubicBezTo>
                      <a:cubicBezTo>
                        <a:pt x="2399" y="5407"/>
                        <a:pt x="-1130" y="14154"/>
                        <a:pt x="2089" y="21726"/>
                      </a:cubicBezTo>
                      <a:cubicBezTo>
                        <a:pt x="5307" y="29298"/>
                        <a:pt x="14055" y="32826"/>
                        <a:pt x="21626" y="29608"/>
                      </a:cubicBezTo>
                      <a:cubicBezTo>
                        <a:pt x="29168" y="26402"/>
                        <a:pt x="32704" y="17706"/>
                        <a:pt x="29540" y="1014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50" name="任意多边形: 形状 143"/>
                <p:cNvSpPr/>
                <p:nvPr/>
              </p:nvSpPr>
              <p:spPr>
                <a:xfrm>
                  <a:off x="-8342979" y="4316757"/>
                  <a:ext cx="29845" cy="29858"/>
                </a:xfrm>
                <a:custGeom>
                  <a:avLst/>
                  <a:gdLst>
                    <a:gd name="connsiteX0" fmla="*/ 29596 w 29845"/>
                    <a:gd name="connsiteY0" fmla="*/ 10206 h 29858"/>
                    <a:gd name="connsiteX1" fmla="*/ 10067 w 29845"/>
                    <a:gd name="connsiteY1" fmla="*/ 2197 h 29858"/>
                    <a:gd name="connsiteX2" fmla="*/ 2058 w 29845"/>
                    <a:gd name="connsiteY2" fmla="*/ 21726 h 29858"/>
                    <a:gd name="connsiteX3" fmla="*/ 21586 w 29845"/>
                    <a:gd name="connsiteY3" fmla="*/ 29735 h 29858"/>
                    <a:gd name="connsiteX4" fmla="*/ 21623 w 29845"/>
                    <a:gd name="connsiteY4" fmla="*/ 29719 h 29858"/>
                    <a:gd name="connsiteX5" fmla="*/ 29596 w 29845"/>
                    <a:gd name="connsiteY5" fmla="*/ 10206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5" h="29858">
                      <a:moveTo>
                        <a:pt x="29596" y="10206"/>
                      </a:moveTo>
                      <a:cubicBezTo>
                        <a:pt x="26415" y="2602"/>
                        <a:pt x="17672" y="-984"/>
                        <a:pt x="10067" y="2197"/>
                      </a:cubicBezTo>
                      <a:cubicBezTo>
                        <a:pt x="2463" y="5378"/>
                        <a:pt x="-1123" y="14121"/>
                        <a:pt x="2058" y="21726"/>
                      </a:cubicBezTo>
                      <a:cubicBezTo>
                        <a:pt x="5239" y="29330"/>
                        <a:pt x="13982" y="32916"/>
                        <a:pt x="21586" y="29735"/>
                      </a:cubicBezTo>
                      <a:cubicBezTo>
                        <a:pt x="21599" y="29730"/>
                        <a:pt x="21611" y="29725"/>
                        <a:pt x="21623" y="29719"/>
                      </a:cubicBezTo>
                      <a:cubicBezTo>
                        <a:pt x="29187" y="26506"/>
                        <a:pt x="32746" y="17796"/>
                        <a:pt x="29596" y="1020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51" name="任意多边形: 形状 144"/>
                <p:cNvSpPr/>
                <p:nvPr/>
              </p:nvSpPr>
              <p:spPr>
                <a:xfrm>
                  <a:off x="-8301289" y="4415969"/>
                  <a:ext cx="29801" cy="29801"/>
                </a:xfrm>
                <a:custGeom>
                  <a:avLst/>
                  <a:gdLst>
                    <a:gd name="connsiteX0" fmla="*/ 29524 w 29801"/>
                    <a:gd name="connsiteY0" fmla="*/ 10147 h 29801"/>
                    <a:gd name="connsiteX1" fmla="*/ 10008 w 29801"/>
                    <a:gd name="connsiteY1" fmla="*/ 2212 h 29801"/>
                    <a:gd name="connsiteX2" fmla="*/ 2073 w 29801"/>
                    <a:gd name="connsiteY2" fmla="*/ 21728 h 29801"/>
                    <a:gd name="connsiteX3" fmla="*/ 21588 w 29801"/>
                    <a:gd name="connsiteY3" fmla="*/ 29663 h 29801"/>
                    <a:gd name="connsiteX4" fmla="*/ 21594 w 29801"/>
                    <a:gd name="connsiteY4" fmla="*/ 29661 h 29801"/>
                    <a:gd name="connsiteX5" fmla="*/ 29524 w 29801"/>
                    <a:gd name="connsiteY5" fmla="*/ 10147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1" h="29801">
                      <a:moveTo>
                        <a:pt x="29524" y="10147"/>
                      </a:moveTo>
                      <a:cubicBezTo>
                        <a:pt x="26326" y="2567"/>
                        <a:pt x="17589" y="-986"/>
                        <a:pt x="10008" y="2212"/>
                      </a:cubicBezTo>
                      <a:cubicBezTo>
                        <a:pt x="2428" y="5410"/>
                        <a:pt x="-1125" y="14147"/>
                        <a:pt x="2073" y="21728"/>
                      </a:cubicBezTo>
                      <a:cubicBezTo>
                        <a:pt x="5270" y="29308"/>
                        <a:pt x="14008" y="32861"/>
                        <a:pt x="21588" y="29663"/>
                      </a:cubicBezTo>
                      <a:cubicBezTo>
                        <a:pt x="21590" y="29662"/>
                        <a:pt x="21592" y="29662"/>
                        <a:pt x="21594" y="29661"/>
                      </a:cubicBezTo>
                      <a:cubicBezTo>
                        <a:pt x="29171" y="26461"/>
                        <a:pt x="32721" y="17726"/>
                        <a:pt x="29524" y="1014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52" name="任意多边形: 形状 145"/>
                <p:cNvSpPr/>
                <p:nvPr/>
              </p:nvSpPr>
              <p:spPr>
                <a:xfrm>
                  <a:off x="-8259659" y="4515037"/>
                  <a:ext cx="29834" cy="29830"/>
                </a:xfrm>
                <a:custGeom>
                  <a:avLst/>
                  <a:gdLst>
                    <a:gd name="connsiteX0" fmla="*/ 29583 w 29834"/>
                    <a:gd name="connsiteY0" fmla="*/ 10232 h 29830"/>
                    <a:gd name="connsiteX1" fmla="*/ 10093 w 29834"/>
                    <a:gd name="connsiteY1" fmla="*/ 2181 h 29830"/>
                    <a:gd name="connsiteX2" fmla="*/ 2042 w 29834"/>
                    <a:gd name="connsiteY2" fmla="*/ 21672 h 29830"/>
                    <a:gd name="connsiteX3" fmla="*/ 21511 w 29834"/>
                    <a:gd name="connsiteY3" fmla="*/ 29731 h 29830"/>
                    <a:gd name="connsiteX4" fmla="*/ 29603 w 29834"/>
                    <a:gd name="connsiteY4" fmla="*/ 10279 h 29830"/>
                    <a:gd name="connsiteX5" fmla="*/ 29583 w 29834"/>
                    <a:gd name="connsiteY5" fmla="*/ 10232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4" h="29830">
                      <a:moveTo>
                        <a:pt x="29583" y="10232"/>
                      </a:moveTo>
                      <a:cubicBezTo>
                        <a:pt x="26424" y="2626"/>
                        <a:pt x="17698" y="-978"/>
                        <a:pt x="10093" y="2181"/>
                      </a:cubicBezTo>
                      <a:cubicBezTo>
                        <a:pt x="2487" y="5340"/>
                        <a:pt x="-1117" y="14067"/>
                        <a:pt x="2042" y="21672"/>
                      </a:cubicBezTo>
                      <a:cubicBezTo>
                        <a:pt x="5198" y="29269"/>
                        <a:pt x="13910" y="32875"/>
                        <a:pt x="21511" y="29731"/>
                      </a:cubicBezTo>
                      <a:cubicBezTo>
                        <a:pt x="29117" y="26594"/>
                        <a:pt x="32740" y="17885"/>
                        <a:pt x="29603" y="10279"/>
                      </a:cubicBezTo>
                      <a:cubicBezTo>
                        <a:pt x="29596" y="10263"/>
                        <a:pt x="29590" y="10247"/>
                        <a:pt x="29583" y="1023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53" name="任意多边形: 形状 146"/>
                <p:cNvSpPr/>
                <p:nvPr/>
              </p:nvSpPr>
              <p:spPr>
                <a:xfrm>
                  <a:off x="-8217992" y="4614241"/>
                  <a:ext cx="29810" cy="29801"/>
                </a:xfrm>
                <a:custGeom>
                  <a:avLst/>
                  <a:gdLst>
                    <a:gd name="connsiteX0" fmla="*/ 29520 w 29810"/>
                    <a:gd name="connsiteY0" fmla="*/ 10139 h 29801"/>
                    <a:gd name="connsiteX1" fmla="*/ 9999 w 29810"/>
                    <a:gd name="connsiteY1" fmla="*/ 2216 h 29801"/>
                    <a:gd name="connsiteX2" fmla="*/ 2076 w 29810"/>
                    <a:gd name="connsiteY2" fmla="*/ 21736 h 29801"/>
                    <a:gd name="connsiteX3" fmla="*/ 21548 w 29810"/>
                    <a:gd name="connsiteY3" fmla="*/ 29680 h 29801"/>
                    <a:gd name="connsiteX4" fmla="*/ 29563 w 29810"/>
                    <a:gd name="connsiteY4" fmla="*/ 10240 h 29801"/>
                    <a:gd name="connsiteX5" fmla="*/ 29520 w 29810"/>
                    <a:gd name="connsiteY5" fmla="*/ 10138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0" h="29801">
                      <a:moveTo>
                        <a:pt x="29520" y="10139"/>
                      </a:moveTo>
                      <a:cubicBezTo>
                        <a:pt x="26318" y="2560"/>
                        <a:pt x="17578" y="-987"/>
                        <a:pt x="9999" y="2216"/>
                      </a:cubicBezTo>
                      <a:cubicBezTo>
                        <a:pt x="2421" y="5418"/>
                        <a:pt x="-1126" y="14158"/>
                        <a:pt x="2076" y="21736"/>
                      </a:cubicBezTo>
                      <a:cubicBezTo>
                        <a:pt x="5271" y="29295"/>
                        <a:pt x="13977" y="32847"/>
                        <a:pt x="21548" y="29680"/>
                      </a:cubicBezTo>
                      <a:cubicBezTo>
                        <a:pt x="29129" y="26525"/>
                        <a:pt x="32718" y="17822"/>
                        <a:pt x="29563" y="10240"/>
                      </a:cubicBezTo>
                      <a:cubicBezTo>
                        <a:pt x="29549" y="10206"/>
                        <a:pt x="29535" y="10172"/>
                        <a:pt x="29520" y="1013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54" name="任意多边形: 形状 147"/>
                <p:cNvSpPr/>
                <p:nvPr/>
              </p:nvSpPr>
              <p:spPr>
                <a:xfrm>
                  <a:off x="-8472478" y="4196334"/>
                  <a:ext cx="29788" cy="29801"/>
                </a:xfrm>
                <a:custGeom>
                  <a:avLst/>
                  <a:gdLst>
                    <a:gd name="connsiteX0" fmla="*/ 29525 w 29788"/>
                    <a:gd name="connsiteY0" fmla="*/ 10151 h 29801"/>
                    <a:gd name="connsiteX1" fmla="*/ 10012 w 29788"/>
                    <a:gd name="connsiteY1" fmla="*/ 2210 h 29801"/>
                    <a:gd name="connsiteX2" fmla="*/ 2071 w 29788"/>
                    <a:gd name="connsiteY2" fmla="*/ 21724 h 29801"/>
                    <a:gd name="connsiteX3" fmla="*/ 21553 w 29788"/>
                    <a:gd name="connsiteY3" fmla="*/ 29678 h 29801"/>
                    <a:gd name="connsiteX4" fmla="*/ 29526 w 29788"/>
                    <a:gd name="connsiteY4" fmla="*/ 10151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88" h="29801">
                      <a:moveTo>
                        <a:pt x="29525" y="10151"/>
                      </a:moveTo>
                      <a:cubicBezTo>
                        <a:pt x="26329" y="2569"/>
                        <a:pt x="17593" y="-986"/>
                        <a:pt x="10012" y="2210"/>
                      </a:cubicBezTo>
                      <a:cubicBezTo>
                        <a:pt x="2430" y="5406"/>
                        <a:pt x="-1125" y="14143"/>
                        <a:pt x="2071" y="21724"/>
                      </a:cubicBezTo>
                      <a:cubicBezTo>
                        <a:pt x="5262" y="29293"/>
                        <a:pt x="13977" y="32851"/>
                        <a:pt x="21553" y="29678"/>
                      </a:cubicBezTo>
                      <a:cubicBezTo>
                        <a:pt x="29136" y="26477"/>
                        <a:pt x="32701" y="17745"/>
                        <a:pt x="29526" y="1015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55" name="任意多边形: 形状 148"/>
                <p:cNvSpPr/>
                <p:nvPr/>
              </p:nvSpPr>
              <p:spPr>
                <a:xfrm>
                  <a:off x="-8430857" y="4295382"/>
                  <a:ext cx="29880" cy="29858"/>
                </a:xfrm>
                <a:custGeom>
                  <a:avLst/>
                  <a:gdLst>
                    <a:gd name="connsiteX0" fmla="*/ 29593 w 29880"/>
                    <a:gd name="connsiteY0" fmla="*/ 10199 h 29858"/>
                    <a:gd name="connsiteX1" fmla="*/ 10060 w 29880"/>
                    <a:gd name="connsiteY1" fmla="*/ 2200 h 29858"/>
                    <a:gd name="connsiteX2" fmla="*/ 2060 w 29880"/>
                    <a:gd name="connsiteY2" fmla="*/ 21732 h 29858"/>
                    <a:gd name="connsiteX3" fmla="*/ 21593 w 29880"/>
                    <a:gd name="connsiteY3" fmla="*/ 29732 h 29858"/>
                    <a:gd name="connsiteX4" fmla="*/ 21606 w 29880"/>
                    <a:gd name="connsiteY4" fmla="*/ 29727 h 29858"/>
                    <a:gd name="connsiteX5" fmla="*/ 29642 w 29880"/>
                    <a:gd name="connsiteY5" fmla="*/ 10317 h 29858"/>
                    <a:gd name="connsiteX6" fmla="*/ 29593 w 29880"/>
                    <a:gd name="connsiteY6" fmla="*/ 10199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80" h="29858">
                      <a:moveTo>
                        <a:pt x="29593" y="10199"/>
                      </a:moveTo>
                      <a:cubicBezTo>
                        <a:pt x="26408" y="2596"/>
                        <a:pt x="17663" y="-985"/>
                        <a:pt x="10060" y="2200"/>
                      </a:cubicBezTo>
                      <a:cubicBezTo>
                        <a:pt x="2457" y="5384"/>
                        <a:pt x="-1124" y="14130"/>
                        <a:pt x="2060" y="21732"/>
                      </a:cubicBezTo>
                      <a:cubicBezTo>
                        <a:pt x="5245" y="29335"/>
                        <a:pt x="13991" y="32917"/>
                        <a:pt x="21593" y="29732"/>
                      </a:cubicBezTo>
                      <a:cubicBezTo>
                        <a:pt x="21598" y="29730"/>
                        <a:pt x="21602" y="29728"/>
                        <a:pt x="21606" y="29727"/>
                      </a:cubicBezTo>
                      <a:cubicBezTo>
                        <a:pt x="29185" y="26586"/>
                        <a:pt x="32783" y="17896"/>
                        <a:pt x="29642" y="10317"/>
                      </a:cubicBezTo>
                      <a:cubicBezTo>
                        <a:pt x="29626" y="10278"/>
                        <a:pt x="29610" y="10238"/>
                        <a:pt x="29593" y="1019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56" name="任意多边形: 形状 149"/>
                <p:cNvSpPr/>
                <p:nvPr/>
              </p:nvSpPr>
              <p:spPr>
                <a:xfrm>
                  <a:off x="-8389201" y="4394488"/>
                  <a:ext cx="29812" cy="29830"/>
                </a:xfrm>
                <a:custGeom>
                  <a:avLst/>
                  <a:gdLst>
                    <a:gd name="connsiteX0" fmla="*/ 29541 w 29812"/>
                    <a:gd name="connsiteY0" fmla="*/ 10132 h 29830"/>
                    <a:gd name="connsiteX1" fmla="*/ 9993 w 29812"/>
                    <a:gd name="connsiteY1" fmla="*/ 2223 h 29830"/>
                    <a:gd name="connsiteX2" fmla="*/ 2084 w 29812"/>
                    <a:gd name="connsiteY2" fmla="*/ 21771 h 29830"/>
                    <a:gd name="connsiteX3" fmla="*/ 21512 w 29812"/>
                    <a:gd name="connsiteY3" fmla="*/ 29731 h 29830"/>
                    <a:gd name="connsiteX4" fmla="*/ 29548 w 29812"/>
                    <a:gd name="connsiteY4" fmla="*/ 10147 h 29830"/>
                    <a:gd name="connsiteX5" fmla="*/ 29541 w 29812"/>
                    <a:gd name="connsiteY5" fmla="*/ 10132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2" h="29830">
                      <a:moveTo>
                        <a:pt x="29541" y="10132"/>
                      </a:moveTo>
                      <a:cubicBezTo>
                        <a:pt x="26327" y="2550"/>
                        <a:pt x="17575" y="-991"/>
                        <a:pt x="9993" y="2223"/>
                      </a:cubicBezTo>
                      <a:cubicBezTo>
                        <a:pt x="2411" y="5437"/>
                        <a:pt x="-1130" y="14189"/>
                        <a:pt x="2084" y="21771"/>
                      </a:cubicBezTo>
                      <a:cubicBezTo>
                        <a:pt x="5278" y="29307"/>
                        <a:pt x="13949" y="32859"/>
                        <a:pt x="21512" y="29731"/>
                      </a:cubicBezTo>
                      <a:cubicBezTo>
                        <a:pt x="29139" y="26542"/>
                        <a:pt x="32736" y="17774"/>
                        <a:pt x="29548" y="10147"/>
                      </a:cubicBezTo>
                      <a:cubicBezTo>
                        <a:pt x="29546" y="10142"/>
                        <a:pt x="29543" y="10137"/>
                        <a:pt x="29541" y="1013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57" name="任意多边形: 形状 150"/>
                <p:cNvSpPr/>
                <p:nvPr/>
              </p:nvSpPr>
              <p:spPr>
                <a:xfrm>
                  <a:off x="-8347560" y="4493746"/>
                  <a:ext cx="29795" cy="29773"/>
                </a:xfrm>
                <a:custGeom>
                  <a:avLst/>
                  <a:gdLst>
                    <a:gd name="connsiteX0" fmla="*/ 29504 w 29795"/>
                    <a:gd name="connsiteY0" fmla="*/ 10155 h 29773"/>
                    <a:gd name="connsiteX1" fmla="*/ 10016 w 29795"/>
                    <a:gd name="connsiteY1" fmla="*/ 2204 h 29773"/>
                    <a:gd name="connsiteX2" fmla="*/ 2065 w 29795"/>
                    <a:gd name="connsiteY2" fmla="*/ 21692 h 29773"/>
                    <a:gd name="connsiteX3" fmla="*/ 21553 w 29795"/>
                    <a:gd name="connsiteY3" fmla="*/ 29643 h 29773"/>
                    <a:gd name="connsiteX4" fmla="*/ 21560 w 29795"/>
                    <a:gd name="connsiteY4" fmla="*/ 29640 h 29773"/>
                    <a:gd name="connsiteX5" fmla="*/ 29556 w 29795"/>
                    <a:gd name="connsiteY5" fmla="*/ 10279 h 29773"/>
                    <a:gd name="connsiteX6" fmla="*/ 29504 w 29795"/>
                    <a:gd name="connsiteY6" fmla="*/ 10155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95" h="29773">
                      <a:moveTo>
                        <a:pt x="29504" y="10155"/>
                      </a:moveTo>
                      <a:cubicBezTo>
                        <a:pt x="26318" y="2578"/>
                        <a:pt x="17593" y="-982"/>
                        <a:pt x="10016" y="2204"/>
                      </a:cubicBezTo>
                      <a:cubicBezTo>
                        <a:pt x="2439" y="5390"/>
                        <a:pt x="-1121" y="14115"/>
                        <a:pt x="2065" y="21692"/>
                      </a:cubicBezTo>
                      <a:cubicBezTo>
                        <a:pt x="5251" y="29269"/>
                        <a:pt x="13976" y="32829"/>
                        <a:pt x="21553" y="29643"/>
                      </a:cubicBezTo>
                      <a:cubicBezTo>
                        <a:pt x="21555" y="29642"/>
                        <a:pt x="21557" y="29641"/>
                        <a:pt x="21560" y="29640"/>
                      </a:cubicBezTo>
                      <a:cubicBezTo>
                        <a:pt x="29114" y="26502"/>
                        <a:pt x="32694" y="17833"/>
                        <a:pt x="29556" y="10279"/>
                      </a:cubicBezTo>
                      <a:cubicBezTo>
                        <a:pt x="29539" y="10237"/>
                        <a:pt x="29521" y="10196"/>
                        <a:pt x="29504" y="1015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58" name="任意多边形: 形状 151"/>
                <p:cNvSpPr/>
                <p:nvPr/>
              </p:nvSpPr>
              <p:spPr>
                <a:xfrm>
                  <a:off x="-8305943" y="4592816"/>
                  <a:ext cx="29873" cy="29886"/>
                </a:xfrm>
                <a:custGeom>
                  <a:avLst/>
                  <a:gdLst>
                    <a:gd name="connsiteX0" fmla="*/ 29633 w 29873"/>
                    <a:gd name="connsiteY0" fmla="*/ 10238 h 29886"/>
                    <a:gd name="connsiteX1" fmla="*/ 10099 w 29873"/>
                    <a:gd name="connsiteY1" fmla="*/ 2188 h 29886"/>
                    <a:gd name="connsiteX2" fmla="*/ 2049 w 29873"/>
                    <a:gd name="connsiteY2" fmla="*/ 21722 h 29886"/>
                    <a:gd name="connsiteX3" fmla="*/ 21583 w 29873"/>
                    <a:gd name="connsiteY3" fmla="*/ 29772 h 29886"/>
                    <a:gd name="connsiteX4" fmla="*/ 21632 w 29873"/>
                    <a:gd name="connsiteY4" fmla="*/ 29751 h 29886"/>
                    <a:gd name="connsiteX5" fmla="*/ 29633 w 29873"/>
                    <a:gd name="connsiteY5" fmla="*/ 10238 h 2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73" h="29886">
                      <a:moveTo>
                        <a:pt x="29633" y="10238"/>
                      </a:moveTo>
                      <a:cubicBezTo>
                        <a:pt x="26462" y="2621"/>
                        <a:pt x="17716" y="-983"/>
                        <a:pt x="10099" y="2188"/>
                      </a:cubicBezTo>
                      <a:cubicBezTo>
                        <a:pt x="2482" y="5359"/>
                        <a:pt x="-1122" y="14105"/>
                        <a:pt x="2049" y="21722"/>
                      </a:cubicBezTo>
                      <a:cubicBezTo>
                        <a:pt x="5220" y="29339"/>
                        <a:pt x="13966" y="32943"/>
                        <a:pt x="21583" y="29772"/>
                      </a:cubicBezTo>
                      <a:cubicBezTo>
                        <a:pt x="21599" y="29765"/>
                        <a:pt x="21616" y="29758"/>
                        <a:pt x="21632" y="29751"/>
                      </a:cubicBezTo>
                      <a:cubicBezTo>
                        <a:pt x="29201" y="26543"/>
                        <a:pt x="32771" y="17836"/>
                        <a:pt x="29633" y="1023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59" name="任意多边形: 形状 152"/>
                <p:cNvSpPr/>
                <p:nvPr/>
              </p:nvSpPr>
              <p:spPr>
                <a:xfrm>
                  <a:off x="-8264300" y="4691980"/>
                  <a:ext cx="29830" cy="29830"/>
                </a:xfrm>
                <a:custGeom>
                  <a:avLst/>
                  <a:gdLst>
                    <a:gd name="connsiteX0" fmla="*/ 29551 w 29830"/>
                    <a:gd name="connsiteY0" fmla="*/ 10155 h 29830"/>
                    <a:gd name="connsiteX1" fmla="*/ 10016 w 29830"/>
                    <a:gd name="connsiteY1" fmla="*/ 2213 h 29830"/>
                    <a:gd name="connsiteX2" fmla="*/ 2074 w 29830"/>
                    <a:gd name="connsiteY2" fmla="*/ 21748 h 29830"/>
                    <a:gd name="connsiteX3" fmla="*/ 21593 w 29830"/>
                    <a:gd name="connsiteY3" fmla="*/ 29697 h 29830"/>
                    <a:gd name="connsiteX4" fmla="*/ 29558 w 29830"/>
                    <a:gd name="connsiteY4" fmla="*/ 10172 h 29830"/>
                    <a:gd name="connsiteX5" fmla="*/ 29551 w 29830"/>
                    <a:gd name="connsiteY5" fmla="*/ 10155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0" h="29830">
                      <a:moveTo>
                        <a:pt x="29551" y="10155"/>
                      </a:moveTo>
                      <a:cubicBezTo>
                        <a:pt x="26350" y="2568"/>
                        <a:pt x="17604" y="-988"/>
                        <a:pt x="10016" y="2213"/>
                      </a:cubicBezTo>
                      <a:cubicBezTo>
                        <a:pt x="2429" y="5415"/>
                        <a:pt x="-1127" y="14161"/>
                        <a:pt x="2074" y="21748"/>
                      </a:cubicBezTo>
                      <a:cubicBezTo>
                        <a:pt x="5273" y="29329"/>
                        <a:pt x="14008" y="32887"/>
                        <a:pt x="21593" y="29697"/>
                      </a:cubicBezTo>
                      <a:cubicBezTo>
                        <a:pt x="29184" y="26505"/>
                        <a:pt x="32750" y="17763"/>
                        <a:pt x="29558" y="10172"/>
                      </a:cubicBezTo>
                      <a:cubicBezTo>
                        <a:pt x="29556" y="10166"/>
                        <a:pt x="29553" y="10161"/>
                        <a:pt x="29551" y="1015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60" name="任意多边形: 形状 153"/>
                <p:cNvSpPr/>
                <p:nvPr/>
              </p:nvSpPr>
              <p:spPr>
                <a:xfrm>
                  <a:off x="-8560416" y="4174913"/>
                  <a:ext cx="29823" cy="29801"/>
                </a:xfrm>
                <a:custGeom>
                  <a:avLst/>
                  <a:gdLst>
                    <a:gd name="connsiteX0" fmla="*/ 29554 w 29823"/>
                    <a:gd name="connsiteY0" fmla="*/ 10218 h 29801"/>
                    <a:gd name="connsiteX1" fmla="*/ 10079 w 29823"/>
                    <a:gd name="connsiteY1" fmla="*/ 2182 h 29801"/>
                    <a:gd name="connsiteX2" fmla="*/ 2043 w 29823"/>
                    <a:gd name="connsiteY2" fmla="*/ 21657 h 29801"/>
                    <a:gd name="connsiteX3" fmla="*/ 21518 w 29823"/>
                    <a:gd name="connsiteY3" fmla="*/ 29693 h 29801"/>
                    <a:gd name="connsiteX4" fmla="*/ 21595 w 29823"/>
                    <a:gd name="connsiteY4" fmla="*/ 29660 h 29801"/>
                    <a:gd name="connsiteX5" fmla="*/ 29576 w 29823"/>
                    <a:gd name="connsiteY5" fmla="*/ 10271 h 29801"/>
                    <a:gd name="connsiteX6" fmla="*/ 29554 w 29823"/>
                    <a:gd name="connsiteY6" fmla="*/ 10218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23" h="29801">
                      <a:moveTo>
                        <a:pt x="29554" y="10218"/>
                      </a:moveTo>
                      <a:cubicBezTo>
                        <a:pt x="26395" y="2621"/>
                        <a:pt x="17675" y="-977"/>
                        <a:pt x="10079" y="2182"/>
                      </a:cubicBezTo>
                      <a:cubicBezTo>
                        <a:pt x="2482" y="5341"/>
                        <a:pt x="-1116" y="14060"/>
                        <a:pt x="2043" y="21657"/>
                      </a:cubicBezTo>
                      <a:cubicBezTo>
                        <a:pt x="5202" y="29254"/>
                        <a:pt x="13921" y="32851"/>
                        <a:pt x="21518" y="29693"/>
                      </a:cubicBezTo>
                      <a:cubicBezTo>
                        <a:pt x="21544" y="29682"/>
                        <a:pt x="21570" y="29671"/>
                        <a:pt x="21595" y="29660"/>
                      </a:cubicBezTo>
                      <a:cubicBezTo>
                        <a:pt x="29153" y="26510"/>
                        <a:pt x="32726" y="17829"/>
                        <a:pt x="29576" y="10271"/>
                      </a:cubicBezTo>
                      <a:cubicBezTo>
                        <a:pt x="29569" y="10253"/>
                        <a:pt x="29561" y="10236"/>
                        <a:pt x="29554" y="1021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61" name="任意多边形: 形状 154"/>
                <p:cNvSpPr/>
                <p:nvPr/>
              </p:nvSpPr>
              <p:spPr>
                <a:xfrm>
                  <a:off x="-8518762" y="4274087"/>
                  <a:ext cx="29828" cy="29801"/>
                </a:xfrm>
                <a:custGeom>
                  <a:avLst/>
                  <a:gdLst>
                    <a:gd name="connsiteX0" fmla="*/ 29533 w 29828"/>
                    <a:gd name="connsiteY0" fmla="*/ 10168 h 29801"/>
                    <a:gd name="connsiteX1" fmla="*/ 10029 w 29828"/>
                    <a:gd name="connsiteY1" fmla="*/ 2203 h 29801"/>
                    <a:gd name="connsiteX2" fmla="*/ 2064 w 29828"/>
                    <a:gd name="connsiteY2" fmla="*/ 21707 h 29801"/>
                    <a:gd name="connsiteX3" fmla="*/ 21546 w 29828"/>
                    <a:gd name="connsiteY3" fmla="*/ 29681 h 29801"/>
                    <a:gd name="connsiteX4" fmla="*/ 29608 w 29828"/>
                    <a:gd name="connsiteY4" fmla="*/ 10347 h 29801"/>
                    <a:gd name="connsiteX5" fmla="*/ 29533 w 29828"/>
                    <a:gd name="connsiteY5" fmla="*/ 10167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8" h="29801">
                      <a:moveTo>
                        <a:pt x="29533" y="10168"/>
                      </a:moveTo>
                      <a:cubicBezTo>
                        <a:pt x="26346" y="2582"/>
                        <a:pt x="17614" y="-983"/>
                        <a:pt x="10029" y="2203"/>
                      </a:cubicBezTo>
                      <a:cubicBezTo>
                        <a:pt x="2443" y="5390"/>
                        <a:pt x="-1122" y="14122"/>
                        <a:pt x="2064" y="21707"/>
                      </a:cubicBezTo>
                      <a:cubicBezTo>
                        <a:pt x="5247" y="29284"/>
                        <a:pt x="13964" y="32852"/>
                        <a:pt x="21546" y="29681"/>
                      </a:cubicBezTo>
                      <a:cubicBezTo>
                        <a:pt x="29111" y="26568"/>
                        <a:pt x="32721" y="17912"/>
                        <a:pt x="29608" y="10347"/>
                      </a:cubicBezTo>
                      <a:cubicBezTo>
                        <a:pt x="29583" y="10287"/>
                        <a:pt x="29558" y="10227"/>
                        <a:pt x="29533" y="1016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62" name="任意多边形: 形状 155"/>
                <p:cNvSpPr/>
                <p:nvPr/>
              </p:nvSpPr>
              <p:spPr>
                <a:xfrm>
                  <a:off x="-8477166" y="4373183"/>
                  <a:ext cx="29852" cy="29830"/>
                </a:xfrm>
                <a:custGeom>
                  <a:avLst/>
                  <a:gdLst>
                    <a:gd name="connsiteX0" fmla="*/ 29568 w 29852"/>
                    <a:gd name="connsiteY0" fmla="*/ 10196 h 29830"/>
                    <a:gd name="connsiteX1" fmla="*/ 10057 w 29852"/>
                    <a:gd name="connsiteY1" fmla="*/ 2196 h 29830"/>
                    <a:gd name="connsiteX2" fmla="*/ 2057 w 29852"/>
                    <a:gd name="connsiteY2" fmla="*/ 21707 h 29830"/>
                    <a:gd name="connsiteX3" fmla="*/ 21568 w 29852"/>
                    <a:gd name="connsiteY3" fmla="*/ 29707 h 29830"/>
                    <a:gd name="connsiteX4" fmla="*/ 21596 w 29852"/>
                    <a:gd name="connsiteY4" fmla="*/ 29696 h 29830"/>
                    <a:gd name="connsiteX5" fmla="*/ 29611 w 29852"/>
                    <a:gd name="connsiteY5" fmla="*/ 10299 h 29830"/>
                    <a:gd name="connsiteX6" fmla="*/ 29568 w 29852"/>
                    <a:gd name="connsiteY6" fmla="*/ 10196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52" h="29830">
                      <a:moveTo>
                        <a:pt x="29568" y="10196"/>
                      </a:moveTo>
                      <a:cubicBezTo>
                        <a:pt x="26390" y="2599"/>
                        <a:pt x="17654" y="-983"/>
                        <a:pt x="10057" y="2196"/>
                      </a:cubicBezTo>
                      <a:cubicBezTo>
                        <a:pt x="2460" y="5374"/>
                        <a:pt x="-1122" y="14110"/>
                        <a:pt x="2057" y="21707"/>
                      </a:cubicBezTo>
                      <a:cubicBezTo>
                        <a:pt x="5235" y="29304"/>
                        <a:pt x="13971" y="32886"/>
                        <a:pt x="21568" y="29707"/>
                      </a:cubicBezTo>
                      <a:cubicBezTo>
                        <a:pt x="21577" y="29703"/>
                        <a:pt x="21587" y="29700"/>
                        <a:pt x="21596" y="29696"/>
                      </a:cubicBezTo>
                      <a:cubicBezTo>
                        <a:pt x="29165" y="26553"/>
                        <a:pt x="32754" y="17869"/>
                        <a:pt x="29611" y="10299"/>
                      </a:cubicBezTo>
                      <a:cubicBezTo>
                        <a:pt x="29597" y="10265"/>
                        <a:pt x="29583" y="10230"/>
                        <a:pt x="29568" y="1019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63" name="任意多边形: 形状 156"/>
                <p:cNvSpPr/>
                <p:nvPr/>
              </p:nvSpPr>
              <p:spPr>
                <a:xfrm>
                  <a:off x="-8435477" y="4472342"/>
                  <a:ext cx="29799" cy="29830"/>
                </a:xfrm>
                <a:custGeom>
                  <a:avLst/>
                  <a:gdLst>
                    <a:gd name="connsiteX0" fmla="*/ 29554 w 29799"/>
                    <a:gd name="connsiteY0" fmla="*/ 10162 h 29830"/>
                    <a:gd name="connsiteX1" fmla="*/ 10023 w 29799"/>
                    <a:gd name="connsiteY1" fmla="*/ 2210 h 29830"/>
                    <a:gd name="connsiteX2" fmla="*/ 2071 w 29799"/>
                    <a:gd name="connsiteY2" fmla="*/ 21741 h 29830"/>
                    <a:gd name="connsiteX3" fmla="*/ 21602 w 29799"/>
                    <a:gd name="connsiteY3" fmla="*/ 29693 h 29830"/>
                    <a:gd name="connsiteX4" fmla="*/ 21610 w 29799"/>
                    <a:gd name="connsiteY4" fmla="*/ 29690 h 29830"/>
                    <a:gd name="connsiteX5" fmla="*/ 29554 w 29799"/>
                    <a:gd name="connsiteY5" fmla="*/ 10162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9" h="29830">
                      <a:moveTo>
                        <a:pt x="29554" y="10162"/>
                      </a:moveTo>
                      <a:cubicBezTo>
                        <a:pt x="26356" y="2573"/>
                        <a:pt x="17612" y="-987"/>
                        <a:pt x="10023" y="2210"/>
                      </a:cubicBezTo>
                      <a:cubicBezTo>
                        <a:pt x="2434" y="5408"/>
                        <a:pt x="-1126" y="14152"/>
                        <a:pt x="2071" y="21741"/>
                      </a:cubicBezTo>
                      <a:cubicBezTo>
                        <a:pt x="5269" y="29330"/>
                        <a:pt x="14013" y="32890"/>
                        <a:pt x="21602" y="29693"/>
                      </a:cubicBezTo>
                      <a:cubicBezTo>
                        <a:pt x="21605" y="29692"/>
                        <a:pt x="21607" y="29691"/>
                        <a:pt x="21610" y="29690"/>
                      </a:cubicBezTo>
                      <a:cubicBezTo>
                        <a:pt x="29152" y="26448"/>
                        <a:pt x="32692" y="17749"/>
                        <a:pt x="29554" y="1016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64" name="任意多边形: 形状 157"/>
                <p:cNvSpPr/>
                <p:nvPr/>
              </p:nvSpPr>
              <p:spPr>
                <a:xfrm>
                  <a:off x="-8393855" y="4571463"/>
                  <a:ext cx="29795" cy="29773"/>
                </a:xfrm>
                <a:custGeom>
                  <a:avLst/>
                  <a:gdLst>
                    <a:gd name="connsiteX0" fmla="*/ 29508 w 29795"/>
                    <a:gd name="connsiteY0" fmla="*/ 10165 h 29773"/>
                    <a:gd name="connsiteX1" fmla="*/ 10026 w 29795"/>
                    <a:gd name="connsiteY1" fmla="*/ 2200 h 29773"/>
                    <a:gd name="connsiteX2" fmla="*/ 2061 w 29795"/>
                    <a:gd name="connsiteY2" fmla="*/ 21682 h 29773"/>
                    <a:gd name="connsiteX3" fmla="*/ 21535 w 29795"/>
                    <a:gd name="connsiteY3" fmla="*/ 29650 h 29773"/>
                    <a:gd name="connsiteX4" fmla="*/ 29566 w 29795"/>
                    <a:gd name="connsiteY4" fmla="*/ 10303 h 29773"/>
                    <a:gd name="connsiteX5" fmla="*/ 29508 w 29795"/>
                    <a:gd name="connsiteY5" fmla="*/ 10165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5" h="29773">
                      <a:moveTo>
                        <a:pt x="29508" y="10165"/>
                      </a:moveTo>
                      <a:cubicBezTo>
                        <a:pt x="26328" y="2586"/>
                        <a:pt x="17605" y="-981"/>
                        <a:pt x="10026" y="2200"/>
                      </a:cubicBezTo>
                      <a:cubicBezTo>
                        <a:pt x="2447" y="5380"/>
                        <a:pt x="-1120" y="14102"/>
                        <a:pt x="2061" y="21682"/>
                      </a:cubicBezTo>
                      <a:cubicBezTo>
                        <a:pt x="5240" y="29258"/>
                        <a:pt x="13957" y="32825"/>
                        <a:pt x="21535" y="29650"/>
                      </a:cubicBezTo>
                      <a:cubicBezTo>
                        <a:pt x="29096" y="26525"/>
                        <a:pt x="32691" y="17863"/>
                        <a:pt x="29566" y="10303"/>
                      </a:cubicBezTo>
                      <a:cubicBezTo>
                        <a:pt x="29547" y="10257"/>
                        <a:pt x="29527" y="10211"/>
                        <a:pt x="29508" y="1016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65" name="任意多边形: 形状 158"/>
                <p:cNvSpPr/>
                <p:nvPr/>
              </p:nvSpPr>
              <p:spPr>
                <a:xfrm>
                  <a:off x="-8352273" y="4670525"/>
                  <a:ext cx="29891" cy="29886"/>
                </a:xfrm>
                <a:custGeom>
                  <a:avLst/>
                  <a:gdLst>
                    <a:gd name="connsiteX0" fmla="*/ 29629 w 29891"/>
                    <a:gd name="connsiteY0" fmla="*/ 10228 h 29886"/>
                    <a:gd name="connsiteX1" fmla="*/ 10089 w 29891"/>
                    <a:gd name="connsiteY1" fmla="*/ 2192 h 29886"/>
                    <a:gd name="connsiteX2" fmla="*/ 2053 w 29891"/>
                    <a:gd name="connsiteY2" fmla="*/ 21732 h 29886"/>
                    <a:gd name="connsiteX3" fmla="*/ 21593 w 29891"/>
                    <a:gd name="connsiteY3" fmla="*/ 29768 h 29886"/>
                    <a:gd name="connsiteX4" fmla="*/ 21656 w 29891"/>
                    <a:gd name="connsiteY4" fmla="*/ 29741 h 29886"/>
                    <a:gd name="connsiteX5" fmla="*/ 29629 w 29891"/>
                    <a:gd name="connsiteY5" fmla="*/ 10228 h 2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91" h="29886">
                      <a:moveTo>
                        <a:pt x="29629" y="10228"/>
                      </a:moveTo>
                      <a:cubicBezTo>
                        <a:pt x="26452" y="2613"/>
                        <a:pt x="17703" y="-985"/>
                        <a:pt x="10089" y="2192"/>
                      </a:cubicBezTo>
                      <a:cubicBezTo>
                        <a:pt x="2474" y="5369"/>
                        <a:pt x="-1124" y="14117"/>
                        <a:pt x="2053" y="21732"/>
                      </a:cubicBezTo>
                      <a:cubicBezTo>
                        <a:pt x="5230" y="29347"/>
                        <a:pt x="13978" y="32944"/>
                        <a:pt x="21593" y="29768"/>
                      </a:cubicBezTo>
                      <a:cubicBezTo>
                        <a:pt x="21614" y="29759"/>
                        <a:pt x="21635" y="29750"/>
                        <a:pt x="21656" y="29741"/>
                      </a:cubicBezTo>
                      <a:cubicBezTo>
                        <a:pt x="29238" y="26546"/>
                        <a:pt x="32804" y="17818"/>
                        <a:pt x="29629" y="1022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66" name="任意多边形: 形状 159"/>
                <p:cNvSpPr/>
                <p:nvPr/>
              </p:nvSpPr>
              <p:spPr>
                <a:xfrm>
                  <a:off x="-8606681" y="4252657"/>
                  <a:ext cx="29830" cy="29830"/>
                </a:xfrm>
                <a:custGeom>
                  <a:avLst/>
                  <a:gdLst>
                    <a:gd name="connsiteX0" fmla="*/ 29570 w 29830"/>
                    <a:gd name="connsiteY0" fmla="*/ 10201 h 29830"/>
                    <a:gd name="connsiteX1" fmla="*/ 10062 w 29830"/>
                    <a:gd name="connsiteY1" fmla="*/ 2194 h 29830"/>
                    <a:gd name="connsiteX2" fmla="*/ 2055 w 29830"/>
                    <a:gd name="connsiteY2" fmla="*/ 21702 h 29830"/>
                    <a:gd name="connsiteX3" fmla="*/ 21563 w 29830"/>
                    <a:gd name="connsiteY3" fmla="*/ 29709 h 29830"/>
                    <a:gd name="connsiteX4" fmla="*/ 21584 w 29830"/>
                    <a:gd name="connsiteY4" fmla="*/ 29701 h 29830"/>
                    <a:gd name="connsiteX5" fmla="*/ 29570 w 29830"/>
                    <a:gd name="connsiteY5" fmla="*/ 10201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0" h="29830">
                      <a:moveTo>
                        <a:pt x="29570" y="10201"/>
                      </a:moveTo>
                      <a:cubicBezTo>
                        <a:pt x="26395" y="2603"/>
                        <a:pt x="17661" y="-982"/>
                        <a:pt x="10062" y="2194"/>
                      </a:cubicBezTo>
                      <a:cubicBezTo>
                        <a:pt x="2464" y="5370"/>
                        <a:pt x="-1121" y="14104"/>
                        <a:pt x="2055" y="21702"/>
                      </a:cubicBezTo>
                      <a:cubicBezTo>
                        <a:pt x="5231" y="29300"/>
                        <a:pt x="13965" y="32885"/>
                        <a:pt x="21563" y="29709"/>
                      </a:cubicBezTo>
                      <a:cubicBezTo>
                        <a:pt x="21570" y="29707"/>
                        <a:pt x="21577" y="29704"/>
                        <a:pt x="21584" y="29701"/>
                      </a:cubicBezTo>
                      <a:cubicBezTo>
                        <a:pt x="29169" y="26517"/>
                        <a:pt x="32743" y="17792"/>
                        <a:pt x="29570" y="1020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67" name="任意多边形: 形状 160"/>
                <p:cNvSpPr/>
                <p:nvPr/>
              </p:nvSpPr>
              <p:spPr>
                <a:xfrm>
                  <a:off x="-8565040" y="4351845"/>
                  <a:ext cx="29755" cy="29773"/>
                </a:xfrm>
                <a:custGeom>
                  <a:avLst/>
                  <a:gdLst>
                    <a:gd name="connsiteX0" fmla="*/ 29491 w 29755"/>
                    <a:gd name="connsiteY0" fmla="*/ 10124 h 29773"/>
                    <a:gd name="connsiteX1" fmla="*/ 9985 w 29755"/>
                    <a:gd name="connsiteY1" fmla="*/ 2217 h 29773"/>
                    <a:gd name="connsiteX2" fmla="*/ 2078 w 29755"/>
                    <a:gd name="connsiteY2" fmla="*/ 21723 h 29773"/>
                    <a:gd name="connsiteX3" fmla="*/ 21532 w 29755"/>
                    <a:gd name="connsiteY3" fmla="*/ 29651 h 29773"/>
                    <a:gd name="connsiteX4" fmla="*/ 29491 w 29755"/>
                    <a:gd name="connsiteY4" fmla="*/ 10124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55" h="29773">
                      <a:moveTo>
                        <a:pt x="29491" y="10124"/>
                      </a:moveTo>
                      <a:cubicBezTo>
                        <a:pt x="26288" y="2554"/>
                        <a:pt x="17555" y="-986"/>
                        <a:pt x="9985" y="2217"/>
                      </a:cubicBezTo>
                      <a:cubicBezTo>
                        <a:pt x="2415" y="5420"/>
                        <a:pt x="-1125" y="14153"/>
                        <a:pt x="2078" y="21723"/>
                      </a:cubicBezTo>
                      <a:cubicBezTo>
                        <a:pt x="5272" y="29272"/>
                        <a:pt x="13971" y="32817"/>
                        <a:pt x="21532" y="29651"/>
                      </a:cubicBezTo>
                      <a:cubicBezTo>
                        <a:pt x="29110" y="26444"/>
                        <a:pt x="32668" y="17714"/>
                        <a:pt x="29491" y="1012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68" name="任意多边形: 形状 161"/>
                <p:cNvSpPr/>
                <p:nvPr/>
              </p:nvSpPr>
              <p:spPr>
                <a:xfrm>
                  <a:off x="-8523393" y="4450930"/>
                  <a:ext cx="29773" cy="29773"/>
                </a:xfrm>
                <a:custGeom>
                  <a:avLst/>
                  <a:gdLst>
                    <a:gd name="connsiteX0" fmla="*/ 29519 w 29773"/>
                    <a:gd name="connsiteY0" fmla="*/ 10191 h 29773"/>
                    <a:gd name="connsiteX1" fmla="*/ 10052 w 29773"/>
                    <a:gd name="connsiteY1" fmla="*/ 2189 h 29773"/>
                    <a:gd name="connsiteX2" fmla="*/ 2050 w 29773"/>
                    <a:gd name="connsiteY2" fmla="*/ 21656 h 29773"/>
                    <a:gd name="connsiteX3" fmla="*/ 21517 w 29773"/>
                    <a:gd name="connsiteY3" fmla="*/ 29658 h 29773"/>
                    <a:gd name="connsiteX4" fmla="*/ 21575 w 29773"/>
                    <a:gd name="connsiteY4" fmla="*/ 29633 h 29773"/>
                    <a:gd name="connsiteX5" fmla="*/ 29519 w 29773"/>
                    <a:gd name="connsiteY5" fmla="*/ 10191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73" h="29773">
                      <a:moveTo>
                        <a:pt x="29519" y="10191"/>
                      </a:moveTo>
                      <a:cubicBezTo>
                        <a:pt x="26353" y="2606"/>
                        <a:pt x="17637" y="-977"/>
                        <a:pt x="10052" y="2189"/>
                      </a:cubicBezTo>
                      <a:cubicBezTo>
                        <a:pt x="2466" y="5355"/>
                        <a:pt x="-1116" y="14070"/>
                        <a:pt x="2050" y="21656"/>
                      </a:cubicBezTo>
                      <a:cubicBezTo>
                        <a:pt x="5216" y="29241"/>
                        <a:pt x="13931" y="32824"/>
                        <a:pt x="21517" y="29658"/>
                      </a:cubicBezTo>
                      <a:cubicBezTo>
                        <a:pt x="21536" y="29650"/>
                        <a:pt x="21555" y="29642"/>
                        <a:pt x="21575" y="29633"/>
                      </a:cubicBezTo>
                      <a:cubicBezTo>
                        <a:pt x="29124" y="26445"/>
                        <a:pt x="32675" y="17754"/>
                        <a:pt x="29519" y="1019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69" name="任意多边形: 形状 162"/>
                <p:cNvSpPr/>
                <p:nvPr/>
              </p:nvSpPr>
              <p:spPr>
                <a:xfrm>
                  <a:off x="-8481750" y="4550120"/>
                  <a:ext cx="29768" cy="29773"/>
                </a:xfrm>
                <a:custGeom>
                  <a:avLst/>
                  <a:gdLst>
                    <a:gd name="connsiteX0" fmla="*/ 29480 w 29768"/>
                    <a:gd name="connsiteY0" fmla="*/ 10098 h 29773"/>
                    <a:gd name="connsiteX1" fmla="*/ 9959 w 29768"/>
                    <a:gd name="connsiteY1" fmla="*/ 2228 h 29773"/>
                    <a:gd name="connsiteX2" fmla="*/ 2089 w 29768"/>
                    <a:gd name="connsiteY2" fmla="*/ 21749 h 29773"/>
                    <a:gd name="connsiteX3" fmla="*/ 21493 w 29768"/>
                    <a:gd name="connsiteY3" fmla="*/ 29668 h 29773"/>
                    <a:gd name="connsiteX4" fmla="*/ 29518 w 29768"/>
                    <a:gd name="connsiteY4" fmla="*/ 10188 h 29773"/>
                    <a:gd name="connsiteX5" fmla="*/ 29480 w 29768"/>
                    <a:gd name="connsiteY5" fmla="*/ 10098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68" h="29773">
                      <a:moveTo>
                        <a:pt x="29480" y="10098"/>
                      </a:moveTo>
                      <a:cubicBezTo>
                        <a:pt x="26262" y="2534"/>
                        <a:pt x="17522" y="-989"/>
                        <a:pt x="9959" y="2228"/>
                      </a:cubicBezTo>
                      <a:cubicBezTo>
                        <a:pt x="2395" y="5445"/>
                        <a:pt x="-1128" y="14185"/>
                        <a:pt x="2089" y="21749"/>
                      </a:cubicBezTo>
                      <a:cubicBezTo>
                        <a:pt x="5287" y="29267"/>
                        <a:pt x="13948" y="32802"/>
                        <a:pt x="21493" y="29668"/>
                      </a:cubicBezTo>
                      <a:cubicBezTo>
                        <a:pt x="29088" y="26504"/>
                        <a:pt x="32681" y="17783"/>
                        <a:pt x="29518" y="10188"/>
                      </a:cubicBezTo>
                      <a:cubicBezTo>
                        <a:pt x="29505" y="10158"/>
                        <a:pt x="29492" y="10128"/>
                        <a:pt x="29480" y="1009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70" name="任意多边形: 形状 163"/>
                <p:cNvSpPr/>
                <p:nvPr/>
              </p:nvSpPr>
              <p:spPr>
                <a:xfrm>
                  <a:off x="-8440121" y="4649205"/>
                  <a:ext cx="29841" cy="29840"/>
                </a:xfrm>
                <a:custGeom>
                  <a:avLst/>
                  <a:gdLst>
                    <a:gd name="connsiteX0" fmla="*/ 29582 w 29841"/>
                    <a:gd name="connsiteY0" fmla="*/ 10208 h 29840"/>
                    <a:gd name="connsiteX1" fmla="*/ 10069 w 29841"/>
                    <a:gd name="connsiteY1" fmla="*/ 2193 h 29840"/>
                    <a:gd name="connsiteX2" fmla="*/ 2054 w 29841"/>
                    <a:gd name="connsiteY2" fmla="*/ 21706 h 29840"/>
                    <a:gd name="connsiteX3" fmla="*/ 21567 w 29841"/>
                    <a:gd name="connsiteY3" fmla="*/ 29721 h 29840"/>
                    <a:gd name="connsiteX4" fmla="*/ 29582 w 29841"/>
                    <a:gd name="connsiteY4" fmla="*/ 10208 h 29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41" h="29840">
                      <a:moveTo>
                        <a:pt x="29582" y="10208"/>
                      </a:moveTo>
                      <a:cubicBezTo>
                        <a:pt x="26407" y="2606"/>
                        <a:pt x="17671" y="-982"/>
                        <a:pt x="10069" y="2193"/>
                      </a:cubicBezTo>
                      <a:cubicBezTo>
                        <a:pt x="2467" y="5368"/>
                        <a:pt x="-1121" y="14104"/>
                        <a:pt x="2054" y="21706"/>
                      </a:cubicBezTo>
                      <a:cubicBezTo>
                        <a:pt x="5229" y="29308"/>
                        <a:pt x="13966" y="32896"/>
                        <a:pt x="21567" y="29721"/>
                      </a:cubicBezTo>
                      <a:cubicBezTo>
                        <a:pt x="29169" y="26546"/>
                        <a:pt x="32757" y="17810"/>
                        <a:pt x="29582" y="1020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71" name="任意多边形: 形状 164"/>
                <p:cNvSpPr/>
                <p:nvPr/>
              </p:nvSpPr>
              <p:spPr>
                <a:xfrm>
                  <a:off x="-8398497" y="4748303"/>
                  <a:ext cx="29823" cy="29858"/>
                </a:xfrm>
                <a:custGeom>
                  <a:avLst/>
                  <a:gdLst>
                    <a:gd name="connsiteX0" fmla="*/ 29590 w 29823"/>
                    <a:gd name="connsiteY0" fmla="*/ 10192 h 29858"/>
                    <a:gd name="connsiteX1" fmla="*/ 10053 w 29823"/>
                    <a:gd name="connsiteY1" fmla="*/ 2202 h 29858"/>
                    <a:gd name="connsiteX2" fmla="*/ 2063 w 29823"/>
                    <a:gd name="connsiteY2" fmla="*/ 21739 h 29858"/>
                    <a:gd name="connsiteX3" fmla="*/ 21589 w 29823"/>
                    <a:gd name="connsiteY3" fmla="*/ 29734 h 29858"/>
                    <a:gd name="connsiteX4" fmla="*/ 29590 w 29823"/>
                    <a:gd name="connsiteY4" fmla="*/ 10192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23" h="29858">
                      <a:moveTo>
                        <a:pt x="29590" y="10192"/>
                      </a:moveTo>
                      <a:cubicBezTo>
                        <a:pt x="26401" y="2591"/>
                        <a:pt x="17654" y="-986"/>
                        <a:pt x="10053" y="2202"/>
                      </a:cubicBezTo>
                      <a:cubicBezTo>
                        <a:pt x="2452" y="5391"/>
                        <a:pt x="-1125" y="14138"/>
                        <a:pt x="2063" y="21739"/>
                      </a:cubicBezTo>
                      <a:cubicBezTo>
                        <a:pt x="5250" y="29336"/>
                        <a:pt x="13990" y="32914"/>
                        <a:pt x="21589" y="29734"/>
                      </a:cubicBezTo>
                      <a:cubicBezTo>
                        <a:pt x="29150" y="26502"/>
                        <a:pt x="32714" y="17798"/>
                        <a:pt x="29590" y="1019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72" name="任意多边形: 形状 165"/>
                <p:cNvSpPr/>
                <p:nvPr/>
              </p:nvSpPr>
              <p:spPr>
                <a:xfrm>
                  <a:off x="-8694656" y="4231262"/>
                  <a:ext cx="29858" cy="29858"/>
                </a:xfrm>
                <a:custGeom>
                  <a:avLst/>
                  <a:gdLst>
                    <a:gd name="connsiteX0" fmla="*/ 29593 w 29858"/>
                    <a:gd name="connsiteY0" fmla="*/ 10199 h 29858"/>
                    <a:gd name="connsiteX1" fmla="*/ 10060 w 29858"/>
                    <a:gd name="connsiteY1" fmla="*/ 2200 h 29858"/>
                    <a:gd name="connsiteX2" fmla="*/ 2060 w 29858"/>
                    <a:gd name="connsiteY2" fmla="*/ 21732 h 29858"/>
                    <a:gd name="connsiteX3" fmla="*/ 21593 w 29858"/>
                    <a:gd name="connsiteY3" fmla="*/ 29732 h 29858"/>
                    <a:gd name="connsiteX4" fmla="*/ 21606 w 29858"/>
                    <a:gd name="connsiteY4" fmla="*/ 29727 h 29858"/>
                    <a:gd name="connsiteX5" fmla="*/ 29593 w 29858"/>
                    <a:gd name="connsiteY5" fmla="*/ 10199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58" h="29858">
                      <a:moveTo>
                        <a:pt x="29593" y="10199"/>
                      </a:moveTo>
                      <a:cubicBezTo>
                        <a:pt x="26408" y="2596"/>
                        <a:pt x="17663" y="-985"/>
                        <a:pt x="10060" y="2200"/>
                      </a:cubicBezTo>
                      <a:cubicBezTo>
                        <a:pt x="2457" y="5384"/>
                        <a:pt x="-1124" y="14130"/>
                        <a:pt x="2060" y="21732"/>
                      </a:cubicBezTo>
                      <a:cubicBezTo>
                        <a:pt x="5245" y="29335"/>
                        <a:pt x="13991" y="32917"/>
                        <a:pt x="21593" y="29732"/>
                      </a:cubicBezTo>
                      <a:cubicBezTo>
                        <a:pt x="21598" y="29730"/>
                        <a:pt x="21602" y="29728"/>
                        <a:pt x="21606" y="29727"/>
                      </a:cubicBezTo>
                      <a:cubicBezTo>
                        <a:pt x="29201" y="26537"/>
                        <a:pt x="32776" y="17797"/>
                        <a:pt x="29593" y="1019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73" name="任意多边形: 形状 166"/>
                <p:cNvSpPr/>
                <p:nvPr/>
              </p:nvSpPr>
              <p:spPr>
                <a:xfrm>
                  <a:off x="-8652982" y="4330375"/>
                  <a:ext cx="29808" cy="29830"/>
                </a:xfrm>
                <a:custGeom>
                  <a:avLst/>
                  <a:gdLst>
                    <a:gd name="connsiteX0" fmla="*/ 29580 w 29808"/>
                    <a:gd name="connsiteY0" fmla="*/ 10226 h 29830"/>
                    <a:gd name="connsiteX1" fmla="*/ 10087 w 29808"/>
                    <a:gd name="connsiteY1" fmla="*/ 2184 h 29830"/>
                    <a:gd name="connsiteX2" fmla="*/ 2045 w 29808"/>
                    <a:gd name="connsiteY2" fmla="*/ 21678 h 29830"/>
                    <a:gd name="connsiteX3" fmla="*/ 21539 w 29808"/>
                    <a:gd name="connsiteY3" fmla="*/ 29720 h 29830"/>
                    <a:gd name="connsiteX4" fmla="*/ 21594 w 29808"/>
                    <a:gd name="connsiteY4" fmla="*/ 29696 h 29830"/>
                    <a:gd name="connsiteX5" fmla="*/ 29580 w 29808"/>
                    <a:gd name="connsiteY5" fmla="*/ 10226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8" h="29830">
                      <a:moveTo>
                        <a:pt x="29580" y="10226"/>
                      </a:moveTo>
                      <a:cubicBezTo>
                        <a:pt x="26418" y="2622"/>
                        <a:pt x="17690" y="-979"/>
                        <a:pt x="10087" y="2184"/>
                      </a:cubicBezTo>
                      <a:cubicBezTo>
                        <a:pt x="2483" y="5346"/>
                        <a:pt x="-1118" y="14074"/>
                        <a:pt x="2045" y="21678"/>
                      </a:cubicBezTo>
                      <a:cubicBezTo>
                        <a:pt x="5207" y="29282"/>
                        <a:pt x="13935" y="32882"/>
                        <a:pt x="21539" y="29720"/>
                      </a:cubicBezTo>
                      <a:cubicBezTo>
                        <a:pt x="21557" y="29712"/>
                        <a:pt x="21575" y="29704"/>
                        <a:pt x="21594" y="29696"/>
                      </a:cubicBezTo>
                      <a:cubicBezTo>
                        <a:pt x="29134" y="26483"/>
                        <a:pt x="32692" y="17808"/>
                        <a:pt x="29580" y="1022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74" name="任意多边形: 形状 167"/>
                <p:cNvSpPr/>
                <p:nvPr/>
              </p:nvSpPr>
              <p:spPr>
                <a:xfrm>
                  <a:off x="-8611350" y="4429551"/>
                  <a:ext cx="29823" cy="29801"/>
                </a:xfrm>
                <a:custGeom>
                  <a:avLst/>
                  <a:gdLst>
                    <a:gd name="connsiteX0" fmla="*/ 29523 w 29823"/>
                    <a:gd name="connsiteY0" fmla="*/ 10146 h 29801"/>
                    <a:gd name="connsiteX1" fmla="*/ 10006 w 29823"/>
                    <a:gd name="connsiteY1" fmla="*/ 2212 h 29801"/>
                    <a:gd name="connsiteX2" fmla="*/ 2073 w 29823"/>
                    <a:gd name="connsiteY2" fmla="*/ 21729 h 29801"/>
                    <a:gd name="connsiteX3" fmla="*/ 21565 w 29823"/>
                    <a:gd name="connsiteY3" fmla="*/ 29673 h 29801"/>
                    <a:gd name="connsiteX4" fmla="*/ 29589 w 29823"/>
                    <a:gd name="connsiteY4" fmla="*/ 10302 h 29801"/>
                    <a:gd name="connsiteX5" fmla="*/ 29523 w 29823"/>
                    <a:gd name="connsiteY5" fmla="*/ 10145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3" h="29801">
                      <a:moveTo>
                        <a:pt x="29523" y="10146"/>
                      </a:moveTo>
                      <a:cubicBezTo>
                        <a:pt x="26325" y="2565"/>
                        <a:pt x="17587" y="-986"/>
                        <a:pt x="10006" y="2212"/>
                      </a:cubicBezTo>
                      <a:cubicBezTo>
                        <a:pt x="2426" y="5411"/>
                        <a:pt x="-1125" y="14149"/>
                        <a:pt x="2073" y="21729"/>
                      </a:cubicBezTo>
                      <a:cubicBezTo>
                        <a:pt x="5268" y="29300"/>
                        <a:pt x="13989" y="32854"/>
                        <a:pt x="21565" y="29673"/>
                      </a:cubicBezTo>
                      <a:cubicBezTo>
                        <a:pt x="29130" y="26540"/>
                        <a:pt x="32723" y="17867"/>
                        <a:pt x="29589" y="10302"/>
                      </a:cubicBezTo>
                      <a:cubicBezTo>
                        <a:pt x="29567" y="10249"/>
                        <a:pt x="29546" y="10197"/>
                        <a:pt x="29523" y="1014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75" name="任意多边形: 形状 168"/>
                <p:cNvSpPr/>
                <p:nvPr/>
              </p:nvSpPr>
              <p:spPr>
                <a:xfrm>
                  <a:off x="-8569401" y="4528681"/>
                  <a:ext cx="29521" cy="29696"/>
                </a:xfrm>
                <a:custGeom>
                  <a:avLst/>
                  <a:gdLst>
                    <a:gd name="connsiteX0" fmla="*/ 29292 w 29521"/>
                    <a:gd name="connsiteY0" fmla="*/ 10182 h 29696"/>
                    <a:gd name="connsiteX1" fmla="*/ 9750 w 29521"/>
                    <a:gd name="connsiteY1" fmla="*/ 2196 h 29696"/>
                    <a:gd name="connsiteX2" fmla="*/ 2189 w 29521"/>
                    <a:gd name="connsiteY2" fmla="*/ 21881 h 29696"/>
                    <a:gd name="connsiteX3" fmla="*/ 21306 w 29521"/>
                    <a:gd name="connsiteY3" fmla="*/ 29681 h 29696"/>
                    <a:gd name="connsiteX4" fmla="*/ 29292 w 29521"/>
                    <a:gd name="connsiteY4" fmla="*/ 10182 h 29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21" h="29696">
                      <a:moveTo>
                        <a:pt x="29292" y="10182"/>
                      </a:moveTo>
                      <a:cubicBezTo>
                        <a:pt x="26090" y="2592"/>
                        <a:pt x="17352" y="-979"/>
                        <a:pt x="9750" y="2196"/>
                      </a:cubicBezTo>
                      <a:cubicBezTo>
                        <a:pt x="2226" y="5544"/>
                        <a:pt x="-1159" y="14357"/>
                        <a:pt x="2189" y="21881"/>
                      </a:cubicBezTo>
                      <a:cubicBezTo>
                        <a:pt x="5439" y="29186"/>
                        <a:pt x="13873" y="32627"/>
                        <a:pt x="21306" y="29681"/>
                      </a:cubicBezTo>
                      <a:cubicBezTo>
                        <a:pt x="28849" y="26456"/>
                        <a:pt x="32406" y="17772"/>
                        <a:pt x="29292" y="1018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76" name="任意多边形: 形状 169"/>
                <p:cNvSpPr/>
                <p:nvPr/>
              </p:nvSpPr>
              <p:spPr>
                <a:xfrm>
                  <a:off x="-8528049" y="4627816"/>
                  <a:ext cx="29838" cy="29830"/>
                </a:xfrm>
                <a:custGeom>
                  <a:avLst/>
                  <a:gdLst>
                    <a:gd name="connsiteX0" fmla="*/ 29558 w 29838"/>
                    <a:gd name="connsiteY0" fmla="*/ 10172 h 29830"/>
                    <a:gd name="connsiteX1" fmla="*/ 10033 w 29838"/>
                    <a:gd name="connsiteY1" fmla="*/ 2206 h 29830"/>
                    <a:gd name="connsiteX2" fmla="*/ 2067 w 29838"/>
                    <a:gd name="connsiteY2" fmla="*/ 21731 h 29830"/>
                    <a:gd name="connsiteX3" fmla="*/ 21586 w 29838"/>
                    <a:gd name="connsiteY3" fmla="*/ 29700 h 29830"/>
                    <a:gd name="connsiteX4" fmla="*/ 29583 w 29838"/>
                    <a:gd name="connsiteY4" fmla="*/ 10231 h 29830"/>
                    <a:gd name="connsiteX5" fmla="*/ 29558 w 29838"/>
                    <a:gd name="connsiteY5" fmla="*/ 10172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8" h="29830">
                      <a:moveTo>
                        <a:pt x="29558" y="10172"/>
                      </a:moveTo>
                      <a:cubicBezTo>
                        <a:pt x="26366" y="2581"/>
                        <a:pt x="17625" y="-986"/>
                        <a:pt x="10033" y="2206"/>
                      </a:cubicBezTo>
                      <a:cubicBezTo>
                        <a:pt x="2442" y="5398"/>
                        <a:pt x="-1125" y="14140"/>
                        <a:pt x="2067" y="21731"/>
                      </a:cubicBezTo>
                      <a:cubicBezTo>
                        <a:pt x="5258" y="29320"/>
                        <a:pt x="13995" y="32887"/>
                        <a:pt x="21586" y="29700"/>
                      </a:cubicBezTo>
                      <a:cubicBezTo>
                        <a:pt x="29170" y="26532"/>
                        <a:pt x="32751" y="17815"/>
                        <a:pt x="29583" y="10231"/>
                      </a:cubicBezTo>
                      <a:cubicBezTo>
                        <a:pt x="29575" y="10211"/>
                        <a:pt x="29566" y="10192"/>
                        <a:pt x="29558" y="1017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77" name="任意多边形: 形状 170"/>
                <p:cNvSpPr/>
                <p:nvPr/>
              </p:nvSpPr>
              <p:spPr>
                <a:xfrm>
                  <a:off x="-8486449" y="4726992"/>
                  <a:ext cx="29834" cy="29829"/>
                </a:xfrm>
                <a:custGeom>
                  <a:avLst/>
                  <a:gdLst>
                    <a:gd name="connsiteX0" fmla="*/ 29548 w 29834"/>
                    <a:gd name="connsiteY0" fmla="*/ 10148 h 29829"/>
                    <a:gd name="connsiteX1" fmla="*/ 10009 w 29834"/>
                    <a:gd name="connsiteY1" fmla="*/ 2216 h 29829"/>
                    <a:gd name="connsiteX2" fmla="*/ 2077 w 29834"/>
                    <a:gd name="connsiteY2" fmla="*/ 21755 h 29829"/>
                    <a:gd name="connsiteX3" fmla="*/ 21576 w 29834"/>
                    <a:gd name="connsiteY3" fmla="*/ 29704 h 29829"/>
                    <a:gd name="connsiteX4" fmla="*/ 29576 w 29834"/>
                    <a:gd name="connsiteY4" fmla="*/ 10215 h 29829"/>
                    <a:gd name="connsiteX5" fmla="*/ 29548 w 29834"/>
                    <a:gd name="connsiteY5" fmla="*/ 10148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4" h="29829">
                      <a:moveTo>
                        <a:pt x="29548" y="10148"/>
                      </a:moveTo>
                      <a:cubicBezTo>
                        <a:pt x="26343" y="2562"/>
                        <a:pt x="17595" y="-989"/>
                        <a:pt x="10009" y="2216"/>
                      </a:cubicBezTo>
                      <a:cubicBezTo>
                        <a:pt x="2423" y="5421"/>
                        <a:pt x="-1128" y="14169"/>
                        <a:pt x="2077" y="21755"/>
                      </a:cubicBezTo>
                      <a:cubicBezTo>
                        <a:pt x="5276" y="29325"/>
                        <a:pt x="13996" y="32880"/>
                        <a:pt x="21576" y="29704"/>
                      </a:cubicBezTo>
                      <a:cubicBezTo>
                        <a:pt x="29167" y="26532"/>
                        <a:pt x="32749" y="17806"/>
                        <a:pt x="29576" y="10215"/>
                      </a:cubicBezTo>
                      <a:cubicBezTo>
                        <a:pt x="29567" y="10193"/>
                        <a:pt x="29558" y="10170"/>
                        <a:pt x="29548" y="1014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78" name="任意多边形: 形状 171"/>
                <p:cNvSpPr/>
                <p:nvPr/>
              </p:nvSpPr>
              <p:spPr>
                <a:xfrm>
                  <a:off x="-8740872" y="4309101"/>
                  <a:ext cx="29771" cy="29745"/>
                </a:xfrm>
                <a:custGeom>
                  <a:avLst/>
                  <a:gdLst>
                    <a:gd name="connsiteX0" fmla="*/ 29476 w 29771"/>
                    <a:gd name="connsiteY0" fmla="*/ 10145 h 29745"/>
                    <a:gd name="connsiteX1" fmla="*/ 10006 w 29771"/>
                    <a:gd name="connsiteY1" fmla="*/ 2203 h 29745"/>
                    <a:gd name="connsiteX2" fmla="*/ 2064 w 29771"/>
                    <a:gd name="connsiteY2" fmla="*/ 21673 h 29745"/>
                    <a:gd name="connsiteX3" fmla="*/ 21532 w 29771"/>
                    <a:gd name="connsiteY3" fmla="*/ 29616 h 29745"/>
                    <a:gd name="connsiteX4" fmla="*/ 29543 w 29771"/>
                    <a:gd name="connsiteY4" fmla="*/ 10304 h 29745"/>
                    <a:gd name="connsiteX5" fmla="*/ 29476 w 29771"/>
                    <a:gd name="connsiteY5" fmla="*/ 10145 h 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71" h="29745">
                      <a:moveTo>
                        <a:pt x="29476" y="10145"/>
                      </a:moveTo>
                      <a:cubicBezTo>
                        <a:pt x="26293" y="2576"/>
                        <a:pt x="17576" y="-980"/>
                        <a:pt x="10006" y="2203"/>
                      </a:cubicBezTo>
                      <a:cubicBezTo>
                        <a:pt x="2436" y="5387"/>
                        <a:pt x="-1119" y="14103"/>
                        <a:pt x="2064" y="21673"/>
                      </a:cubicBezTo>
                      <a:cubicBezTo>
                        <a:pt x="5247" y="29242"/>
                        <a:pt x="13963" y="32798"/>
                        <a:pt x="21532" y="29616"/>
                      </a:cubicBezTo>
                      <a:cubicBezTo>
                        <a:pt x="29077" y="26495"/>
                        <a:pt x="32664" y="17849"/>
                        <a:pt x="29543" y="10304"/>
                      </a:cubicBezTo>
                      <a:cubicBezTo>
                        <a:pt x="29521" y="10251"/>
                        <a:pt x="29499" y="10198"/>
                        <a:pt x="29476" y="1014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79" name="任意多边形: 形状 172"/>
                <p:cNvSpPr/>
                <p:nvPr/>
              </p:nvSpPr>
              <p:spPr>
                <a:xfrm>
                  <a:off x="-8699288" y="4408156"/>
                  <a:ext cx="29858" cy="29889"/>
                </a:xfrm>
                <a:custGeom>
                  <a:avLst/>
                  <a:gdLst>
                    <a:gd name="connsiteX0" fmla="*/ 29580 w 29858"/>
                    <a:gd name="connsiteY0" fmla="*/ 10200 h 29889"/>
                    <a:gd name="connsiteX1" fmla="*/ 10213 w 29858"/>
                    <a:gd name="connsiteY1" fmla="*/ 2166 h 29889"/>
                    <a:gd name="connsiteX2" fmla="*/ 10067 w 29858"/>
                    <a:gd name="connsiteY2" fmla="*/ 2228 h 29889"/>
                    <a:gd name="connsiteX3" fmla="*/ 2058 w 29858"/>
                    <a:gd name="connsiteY3" fmla="*/ 21756 h 29889"/>
                    <a:gd name="connsiteX4" fmla="*/ 21586 w 29858"/>
                    <a:gd name="connsiteY4" fmla="*/ 29766 h 29889"/>
                    <a:gd name="connsiteX5" fmla="*/ 29596 w 29858"/>
                    <a:gd name="connsiteY5" fmla="*/ 10237 h 29889"/>
                    <a:gd name="connsiteX6" fmla="*/ 29580 w 29858"/>
                    <a:gd name="connsiteY6" fmla="*/ 10200 h 29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58" h="29889">
                      <a:moveTo>
                        <a:pt x="29580" y="10200"/>
                      </a:moveTo>
                      <a:cubicBezTo>
                        <a:pt x="26451" y="2633"/>
                        <a:pt x="17780" y="-963"/>
                        <a:pt x="10213" y="2166"/>
                      </a:cubicBezTo>
                      <a:cubicBezTo>
                        <a:pt x="10164" y="2186"/>
                        <a:pt x="10116" y="2207"/>
                        <a:pt x="10067" y="2228"/>
                      </a:cubicBezTo>
                      <a:cubicBezTo>
                        <a:pt x="2463" y="5408"/>
                        <a:pt x="-1123" y="14152"/>
                        <a:pt x="2058" y="21756"/>
                      </a:cubicBezTo>
                      <a:cubicBezTo>
                        <a:pt x="5239" y="29361"/>
                        <a:pt x="13982" y="32947"/>
                        <a:pt x="21586" y="29766"/>
                      </a:cubicBezTo>
                      <a:cubicBezTo>
                        <a:pt x="29191" y="26585"/>
                        <a:pt x="32777" y="17842"/>
                        <a:pt x="29596" y="10237"/>
                      </a:cubicBezTo>
                      <a:cubicBezTo>
                        <a:pt x="29591" y="10225"/>
                        <a:pt x="29586" y="10212"/>
                        <a:pt x="29580" y="1020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80" name="任意多边形: 形状 173"/>
                <p:cNvSpPr/>
                <p:nvPr/>
              </p:nvSpPr>
              <p:spPr>
                <a:xfrm>
                  <a:off x="-8657627" y="4507333"/>
                  <a:ext cx="29828" cy="29801"/>
                </a:xfrm>
                <a:custGeom>
                  <a:avLst/>
                  <a:gdLst>
                    <a:gd name="connsiteX0" fmla="*/ 29524 w 29828"/>
                    <a:gd name="connsiteY0" fmla="*/ 10147 h 29801"/>
                    <a:gd name="connsiteX1" fmla="*/ 10008 w 29828"/>
                    <a:gd name="connsiteY1" fmla="*/ 2212 h 29801"/>
                    <a:gd name="connsiteX2" fmla="*/ 2073 w 29828"/>
                    <a:gd name="connsiteY2" fmla="*/ 21728 h 29801"/>
                    <a:gd name="connsiteX3" fmla="*/ 21588 w 29828"/>
                    <a:gd name="connsiteY3" fmla="*/ 29663 h 29801"/>
                    <a:gd name="connsiteX4" fmla="*/ 21594 w 29828"/>
                    <a:gd name="connsiteY4" fmla="*/ 29661 h 29801"/>
                    <a:gd name="connsiteX5" fmla="*/ 29588 w 29828"/>
                    <a:gd name="connsiteY5" fmla="*/ 10299 h 29801"/>
                    <a:gd name="connsiteX6" fmla="*/ 29524 w 29828"/>
                    <a:gd name="connsiteY6" fmla="*/ 10147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28" h="29801">
                      <a:moveTo>
                        <a:pt x="29524" y="10147"/>
                      </a:moveTo>
                      <a:cubicBezTo>
                        <a:pt x="26326" y="2567"/>
                        <a:pt x="17589" y="-986"/>
                        <a:pt x="10008" y="2212"/>
                      </a:cubicBezTo>
                      <a:cubicBezTo>
                        <a:pt x="2428" y="5410"/>
                        <a:pt x="-1125" y="14147"/>
                        <a:pt x="2073" y="21728"/>
                      </a:cubicBezTo>
                      <a:cubicBezTo>
                        <a:pt x="5270" y="29308"/>
                        <a:pt x="14008" y="32861"/>
                        <a:pt x="21588" y="29663"/>
                      </a:cubicBezTo>
                      <a:cubicBezTo>
                        <a:pt x="21590" y="29662"/>
                        <a:pt x="21592" y="29662"/>
                        <a:pt x="21594" y="29661"/>
                      </a:cubicBezTo>
                      <a:cubicBezTo>
                        <a:pt x="29148" y="26522"/>
                        <a:pt x="32727" y="17853"/>
                        <a:pt x="29588" y="10299"/>
                      </a:cubicBezTo>
                      <a:cubicBezTo>
                        <a:pt x="29567" y="10248"/>
                        <a:pt x="29546" y="10198"/>
                        <a:pt x="29524" y="1014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81" name="任意多边形: 形状 174"/>
                <p:cNvSpPr/>
                <p:nvPr/>
              </p:nvSpPr>
              <p:spPr>
                <a:xfrm>
                  <a:off x="-8615999" y="4606426"/>
                  <a:ext cx="29830" cy="29830"/>
                </a:xfrm>
                <a:custGeom>
                  <a:avLst/>
                  <a:gdLst>
                    <a:gd name="connsiteX0" fmla="*/ 29585 w 29830"/>
                    <a:gd name="connsiteY0" fmla="*/ 10236 h 29830"/>
                    <a:gd name="connsiteX1" fmla="*/ 10097 w 29830"/>
                    <a:gd name="connsiteY1" fmla="*/ 2180 h 29830"/>
                    <a:gd name="connsiteX2" fmla="*/ 2041 w 29830"/>
                    <a:gd name="connsiteY2" fmla="*/ 21668 h 29830"/>
                    <a:gd name="connsiteX3" fmla="*/ 21529 w 29830"/>
                    <a:gd name="connsiteY3" fmla="*/ 29724 h 29830"/>
                    <a:gd name="connsiteX4" fmla="*/ 21570 w 29830"/>
                    <a:gd name="connsiteY4" fmla="*/ 29707 h 29830"/>
                    <a:gd name="connsiteX5" fmla="*/ 29585 w 29830"/>
                    <a:gd name="connsiteY5" fmla="*/ 10236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0" h="29830">
                      <a:moveTo>
                        <a:pt x="29585" y="10236"/>
                      </a:moveTo>
                      <a:cubicBezTo>
                        <a:pt x="26428" y="2630"/>
                        <a:pt x="17703" y="-977"/>
                        <a:pt x="10097" y="2180"/>
                      </a:cubicBezTo>
                      <a:cubicBezTo>
                        <a:pt x="2491" y="5336"/>
                        <a:pt x="-1116" y="14062"/>
                        <a:pt x="2041" y="21668"/>
                      </a:cubicBezTo>
                      <a:cubicBezTo>
                        <a:pt x="5197" y="29274"/>
                        <a:pt x="13922" y="32881"/>
                        <a:pt x="21529" y="29724"/>
                      </a:cubicBezTo>
                      <a:cubicBezTo>
                        <a:pt x="21542" y="29718"/>
                        <a:pt x="21556" y="29712"/>
                        <a:pt x="21570" y="29707"/>
                      </a:cubicBezTo>
                      <a:cubicBezTo>
                        <a:pt x="29150" y="26534"/>
                        <a:pt x="32735" y="17826"/>
                        <a:pt x="29585" y="1023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82" name="任意多边形: 形状 175"/>
                <p:cNvSpPr/>
                <p:nvPr/>
              </p:nvSpPr>
              <p:spPr>
                <a:xfrm>
                  <a:off x="-8574348" y="4705553"/>
                  <a:ext cx="29847" cy="29829"/>
                </a:xfrm>
                <a:custGeom>
                  <a:avLst/>
                  <a:gdLst>
                    <a:gd name="connsiteX0" fmla="*/ 29566 w 29847"/>
                    <a:gd name="connsiteY0" fmla="*/ 10190 h 29829"/>
                    <a:gd name="connsiteX1" fmla="*/ 10051 w 29847"/>
                    <a:gd name="connsiteY1" fmla="*/ 2198 h 29829"/>
                    <a:gd name="connsiteX2" fmla="*/ 2059 w 29847"/>
                    <a:gd name="connsiteY2" fmla="*/ 21713 h 29829"/>
                    <a:gd name="connsiteX3" fmla="*/ 21508 w 29847"/>
                    <a:gd name="connsiteY3" fmla="*/ 29732 h 29829"/>
                    <a:gd name="connsiteX4" fmla="*/ 29637 w 29847"/>
                    <a:gd name="connsiteY4" fmla="*/ 10361 h 29829"/>
                    <a:gd name="connsiteX5" fmla="*/ 29566 w 29847"/>
                    <a:gd name="connsiteY5" fmla="*/ 10190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7" h="29829">
                      <a:moveTo>
                        <a:pt x="29566" y="10190"/>
                      </a:moveTo>
                      <a:cubicBezTo>
                        <a:pt x="26384" y="2595"/>
                        <a:pt x="17647" y="-983"/>
                        <a:pt x="10051" y="2198"/>
                      </a:cubicBezTo>
                      <a:cubicBezTo>
                        <a:pt x="2456" y="5380"/>
                        <a:pt x="-1122" y="14117"/>
                        <a:pt x="2059" y="21713"/>
                      </a:cubicBezTo>
                      <a:cubicBezTo>
                        <a:pt x="5231" y="29283"/>
                        <a:pt x="13923" y="32867"/>
                        <a:pt x="21508" y="29732"/>
                      </a:cubicBezTo>
                      <a:cubicBezTo>
                        <a:pt x="29102" y="26627"/>
                        <a:pt x="32741" y="17955"/>
                        <a:pt x="29637" y="10361"/>
                      </a:cubicBezTo>
                      <a:cubicBezTo>
                        <a:pt x="29613" y="10304"/>
                        <a:pt x="29590" y="10247"/>
                        <a:pt x="29566" y="1019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83" name="任意多边形: 形状 176"/>
                <p:cNvSpPr/>
                <p:nvPr/>
              </p:nvSpPr>
              <p:spPr>
                <a:xfrm>
                  <a:off x="-8532776" y="4804671"/>
                  <a:ext cx="29862" cy="29858"/>
                </a:xfrm>
                <a:custGeom>
                  <a:avLst/>
                  <a:gdLst>
                    <a:gd name="connsiteX0" fmla="*/ 29598 w 29862"/>
                    <a:gd name="connsiteY0" fmla="*/ 10211 h 29858"/>
                    <a:gd name="connsiteX1" fmla="*/ 10072 w 29862"/>
                    <a:gd name="connsiteY1" fmla="*/ 2194 h 29858"/>
                    <a:gd name="connsiteX2" fmla="*/ 2055 w 29862"/>
                    <a:gd name="connsiteY2" fmla="*/ 21721 h 29858"/>
                    <a:gd name="connsiteX3" fmla="*/ 21581 w 29862"/>
                    <a:gd name="connsiteY3" fmla="*/ 29737 h 29858"/>
                    <a:gd name="connsiteX4" fmla="*/ 21611 w 29862"/>
                    <a:gd name="connsiteY4" fmla="*/ 29725 h 29858"/>
                    <a:gd name="connsiteX5" fmla="*/ 29598 w 29862"/>
                    <a:gd name="connsiteY5" fmla="*/ 10211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62" h="29858">
                      <a:moveTo>
                        <a:pt x="29598" y="10211"/>
                      </a:moveTo>
                      <a:cubicBezTo>
                        <a:pt x="26420" y="2606"/>
                        <a:pt x="17678" y="-984"/>
                        <a:pt x="10072" y="2194"/>
                      </a:cubicBezTo>
                      <a:cubicBezTo>
                        <a:pt x="2466" y="5373"/>
                        <a:pt x="-1123" y="14115"/>
                        <a:pt x="2055" y="21721"/>
                      </a:cubicBezTo>
                      <a:cubicBezTo>
                        <a:pt x="5234" y="29326"/>
                        <a:pt x="13976" y="32915"/>
                        <a:pt x="21581" y="29737"/>
                      </a:cubicBezTo>
                      <a:cubicBezTo>
                        <a:pt x="21591" y="29733"/>
                        <a:pt x="21601" y="29729"/>
                        <a:pt x="21611" y="29725"/>
                      </a:cubicBezTo>
                      <a:cubicBezTo>
                        <a:pt x="29204" y="26541"/>
                        <a:pt x="32780" y="17805"/>
                        <a:pt x="29598" y="1021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84" name="任意多边形: 形状 177"/>
                <p:cNvSpPr/>
                <p:nvPr/>
              </p:nvSpPr>
              <p:spPr>
                <a:xfrm>
                  <a:off x="-8828864" y="4287629"/>
                  <a:ext cx="29865" cy="29865"/>
                </a:xfrm>
                <a:custGeom>
                  <a:avLst/>
                  <a:gdLst>
                    <a:gd name="connsiteX0" fmla="*/ 29601 w 29865"/>
                    <a:gd name="connsiteY0" fmla="*/ 10206 h 29865"/>
                    <a:gd name="connsiteX1" fmla="*/ 10067 w 29865"/>
                    <a:gd name="connsiteY1" fmla="*/ 2198 h 29865"/>
                    <a:gd name="connsiteX2" fmla="*/ 2059 w 29865"/>
                    <a:gd name="connsiteY2" fmla="*/ 21733 h 29865"/>
                    <a:gd name="connsiteX3" fmla="*/ 21593 w 29865"/>
                    <a:gd name="connsiteY3" fmla="*/ 29740 h 29865"/>
                    <a:gd name="connsiteX4" fmla="*/ 29601 w 29865"/>
                    <a:gd name="connsiteY4" fmla="*/ 10206 h 29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65" h="29865">
                      <a:moveTo>
                        <a:pt x="29601" y="10206"/>
                      </a:moveTo>
                      <a:cubicBezTo>
                        <a:pt x="26418" y="2600"/>
                        <a:pt x="17672" y="-985"/>
                        <a:pt x="10067" y="2198"/>
                      </a:cubicBezTo>
                      <a:cubicBezTo>
                        <a:pt x="2461" y="5381"/>
                        <a:pt x="-1124" y="14127"/>
                        <a:pt x="2059" y="21733"/>
                      </a:cubicBezTo>
                      <a:cubicBezTo>
                        <a:pt x="5242" y="29338"/>
                        <a:pt x="13988" y="32923"/>
                        <a:pt x="21593" y="29740"/>
                      </a:cubicBezTo>
                      <a:cubicBezTo>
                        <a:pt x="29199" y="26557"/>
                        <a:pt x="32784" y="17811"/>
                        <a:pt x="29601" y="1020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85" name="任意多边形: 形状 178"/>
                <p:cNvSpPr/>
                <p:nvPr/>
              </p:nvSpPr>
              <p:spPr>
                <a:xfrm>
                  <a:off x="-8787157" y="4386819"/>
                  <a:ext cx="29791" cy="29773"/>
                </a:xfrm>
                <a:custGeom>
                  <a:avLst/>
                  <a:gdLst>
                    <a:gd name="connsiteX0" fmla="*/ 29498 w 29791"/>
                    <a:gd name="connsiteY0" fmla="*/ 10141 h 29773"/>
                    <a:gd name="connsiteX1" fmla="*/ 10002 w 29791"/>
                    <a:gd name="connsiteY1" fmla="*/ 2210 h 29773"/>
                    <a:gd name="connsiteX2" fmla="*/ 2071 w 29791"/>
                    <a:gd name="connsiteY2" fmla="*/ 21706 h 29773"/>
                    <a:gd name="connsiteX3" fmla="*/ 21525 w 29791"/>
                    <a:gd name="connsiteY3" fmla="*/ 29654 h 29773"/>
                    <a:gd name="connsiteX4" fmla="*/ 29559 w 29791"/>
                    <a:gd name="connsiteY4" fmla="*/ 10287 h 29773"/>
                    <a:gd name="connsiteX5" fmla="*/ 29498 w 29791"/>
                    <a:gd name="connsiteY5" fmla="*/ 10141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1" h="29773">
                      <a:moveTo>
                        <a:pt x="29498" y="10141"/>
                      </a:moveTo>
                      <a:cubicBezTo>
                        <a:pt x="26304" y="2567"/>
                        <a:pt x="17576" y="-984"/>
                        <a:pt x="10002" y="2210"/>
                      </a:cubicBezTo>
                      <a:cubicBezTo>
                        <a:pt x="2428" y="5403"/>
                        <a:pt x="-1123" y="14132"/>
                        <a:pt x="2071" y="21706"/>
                      </a:cubicBezTo>
                      <a:cubicBezTo>
                        <a:pt x="5257" y="29263"/>
                        <a:pt x="13958" y="32818"/>
                        <a:pt x="21525" y="29654"/>
                      </a:cubicBezTo>
                      <a:cubicBezTo>
                        <a:pt x="29092" y="26524"/>
                        <a:pt x="32689" y="17854"/>
                        <a:pt x="29559" y="10287"/>
                      </a:cubicBezTo>
                      <a:cubicBezTo>
                        <a:pt x="29539" y="10238"/>
                        <a:pt x="29519" y="10189"/>
                        <a:pt x="29498" y="1014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86" name="任意多边形: 形状 179"/>
                <p:cNvSpPr/>
                <p:nvPr/>
              </p:nvSpPr>
              <p:spPr>
                <a:xfrm>
                  <a:off x="-8745629" y="4485897"/>
                  <a:ext cx="29867" cy="29858"/>
                </a:xfrm>
                <a:custGeom>
                  <a:avLst/>
                  <a:gdLst>
                    <a:gd name="connsiteX0" fmla="*/ 29588 w 29867"/>
                    <a:gd name="connsiteY0" fmla="*/ 10187 h 29858"/>
                    <a:gd name="connsiteX1" fmla="*/ 10048 w 29867"/>
                    <a:gd name="connsiteY1" fmla="*/ 2205 h 29858"/>
                    <a:gd name="connsiteX2" fmla="*/ 2066 w 29867"/>
                    <a:gd name="connsiteY2" fmla="*/ 21745 h 29858"/>
                    <a:gd name="connsiteX3" fmla="*/ 21601 w 29867"/>
                    <a:gd name="connsiteY3" fmla="*/ 29729 h 29858"/>
                    <a:gd name="connsiteX4" fmla="*/ 29612 w 29867"/>
                    <a:gd name="connsiteY4" fmla="*/ 10244 h 29858"/>
                    <a:gd name="connsiteX5" fmla="*/ 29588 w 29867"/>
                    <a:gd name="connsiteY5" fmla="*/ 10187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67" h="29858">
                      <a:moveTo>
                        <a:pt x="29588" y="10187"/>
                      </a:moveTo>
                      <a:cubicBezTo>
                        <a:pt x="26396" y="2587"/>
                        <a:pt x="17648" y="-987"/>
                        <a:pt x="10048" y="2205"/>
                      </a:cubicBezTo>
                      <a:cubicBezTo>
                        <a:pt x="2448" y="5396"/>
                        <a:pt x="-1126" y="14144"/>
                        <a:pt x="2066" y="21745"/>
                      </a:cubicBezTo>
                      <a:cubicBezTo>
                        <a:pt x="5256" y="29343"/>
                        <a:pt x="14002" y="32917"/>
                        <a:pt x="21601" y="29729"/>
                      </a:cubicBezTo>
                      <a:cubicBezTo>
                        <a:pt x="29194" y="26560"/>
                        <a:pt x="32780" y="17836"/>
                        <a:pt x="29612" y="10244"/>
                      </a:cubicBezTo>
                      <a:cubicBezTo>
                        <a:pt x="29604" y="10225"/>
                        <a:pt x="29596" y="10206"/>
                        <a:pt x="29588" y="1018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87" name="任意多边形: 形状 180"/>
                <p:cNvSpPr/>
                <p:nvPr/>
              </p:nvSpPr>
              <p:spPr>
                <a:xfrm>
                  <a:off x="-8703959" y="4585072"/>
                  <a:ext cx="29867" cy="29858"/>
                </a:xfrm>
                <a:custGeom>
                  <a:avLst/>
                  <a:gdLst>
                    <a:gd name="connsiteX0" fmla="*/ 29579 w 29867"/>
                    <a:gd name="connsiteY0" fmla="*/ 10165 h 29858"/>
                    <a:gd name="connsiteX1" fmla="*/ 10026 w 29867"/>
                    <a:gd name="connsiteY1" fmla="*/ 2214 h 29858"/>
                    <a:gd name="connsiteX2" fmla="*/ 2075 w 29867"/>
                    <a:gd name="connsiteY2" fmla="*/ 21767 h 29858"/>
                    <a:gd name="connsiteX3" fmla="*/ 21620 w 29867"/>
                    <a:gd name="connsiteY3" fmla="*/ 29721 h 29858"/>
                    <a:gd name="connsiteX4" fmla="*/ 29604 w 29867"/>
                    <a:gd name="connsiteY4" fmla="*/ 10225 h 29858"/>
                    <a:gd name="connsiteX5" fmla="*/ 29579 w 29867"/>
                    <a:gd name="connsiteY5" fmla="*/ 10165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67" h="29858">
                      <a:moveTo>
                        <a:pt x="29579" y="10165"/>
                      </a:moveTo>
                      <a:cubicBezTo>
                        <a:pt x="26375" y="2570"/>
                        <a:pt x="17621" y="-990"/>
                        <a:pt x="10026" y="2214"/>
                      </a:cubicBezTo>
                      <a:cubicBezTo>
                        <a:pt x="2431" y="5418"/>
                        <a:pt x="-1129" y="14172"/>
                        <a:pt x="2075" y="21767"/>
                      </a:cubicBezTo>
                      <a:cubicBezTo>
                        <a:pt x="5277" y="29359"/>
                        <a:pt x="14027" y="32919"/>
                        <a:pt x="21620" y="29721"/>
                      </a:cubicBezTo>
                      <a:cubicBezTo>
                        <a:pt x="29209" y="26542"/>
                        <a:pt x="32783" y="17813"/>
                        <a:pt x="29604" y="10225"/>
                      </a:cubicBezTo>
                      <a:cubicBezTo>
                        <a:pt x="29595" y="10205"/>
                        <a:pt x="29587" y="10185"/>
                        <a:pt x="29579" y="1016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88" name="任意多边形: 形状 181"/>
                <p:cNvSpPr/>
                <p:nvPr/>
              </p:nvSpPr>
              <p:spPr>
                <a:xfrm>
                  <a:off x="-8662313" y="4684165"/>
                  <a:ext cx="29810" cy="29801"/>
                </a:xfrm>
                <a:custGeom>
                  <a:avLst/>
                  <a:gdLst>
                    <a:gd name="connsiteX0" fmla="*/ 29551 w 29810"/>
                    <a:gd name="connsiteY0" fmla="*/ 10211 h 29801"/>
                    <a:gd name="connsiteX1" fmla="*/ 10072 w 29810"/>
                    <a:gd name="connsiteY1" fmla="*/ 2185 h 29801"/>
                    <a:gd name="connsiteX2" fmla="*/ 2046 w 29810"/>
                    <a:gd name="connsiteY2" fmla="*/ 21664 h 29801"/>
                    <a:gd name="connsiteX3" fmla="*/ 21525 w 29810"/>
                    <a:gd name="connsiteY3" fmla="*/ 29690 h 29801"/>
                    <a:gd name="connsiteX4" fmla="*/ 21578 w 29810"/>
                    <a:gd name="connsiteY4" fmla="*/ 29667 h 29801"/>
                    <a:gd name="connsiteX5" fmla="*/ 29551 w 29810"/>
                    <a:gd name="connsiteY5" fmla="*/ 10211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0" h="29801">
                      <a:moveTo>
                        <a:pt x="29551" y="10211"/>
                      </a:moveTo>
                      <a:cubicBezTo>
                        <a:pt x="26388" y="2616"/>
                        <a:pt x="17667" y="-978"/>
                        <a:pt x="10072" y="2185"/>
                      </a:cubicBezTo>
                      <a:cubicBezTo>
                        <a:pt x="2477" y="5348"/>
                        <a:pt x="-1117" y="14069"/>
                        <a:pt x="2046" y="21664"/>
                      </a:cubicBezTo>
                      <a:cubicBezTo>
                        <a:pt x="5209" y="29259"/>
                        <a:pt x="13930" y="32853"/>
                        <a:pt x="21525" y="29690"/>
                      </a:cubicBezTo>
                      <a:cubicBezTo>
                        <a:pt x="21543" y="29682"/>
                        <a:pt x="21561" y="29675"/>
                        <a:pt x="21578" y="29667"/>
                      </a:cubicBezTo>
                      <a:cubicBezTo>
                        <a:pt x="29152" y="26496"/>
                        <a:pt x="32722" y="17785"/>
                        <a:pt x="29551" y="1021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89" name="任意多边形: 形状 182"/>
                <p:cNvSpPr/>
                <p:nvPr/>
              </p:nvSpPr>
              <p:spPr>
                <a:xfrm>
                  <a:off x="-8620638" y="4783351"/>
                  <a:ext cx="29825" cy="29829"/>
                </a:xfrm>
                <a:custGeom>
                  <a:avLst/>
                  <a:gdLst>
                    <a:gd name="connsiteX0" fmla="*/ 29537 w 29825"/>
                    <a:gd name="connsiteY0" fmla="*/ 10121 h 29829"/>
                    <a:gd name="connsiteX1" fmla="*/ 9982 w 29825"/>
                    <a:gd name="connsiteY1" fmla="*/ 2228 h 29829"/>
                    <a:gd name="connsiteX2" fmla="*/ 2089 w 29825"/>
                    <a:gd name="connsiteY2" fmla="*/ 21782 h 29829"/>
                    <a:gd name="connsiteX3" fmla="*/ 21607 w 29825"/>
                    <a:gd name="connsiteY3" fmla="*/ 29691 h 29829"/>
                    <a:gd name="connsiteX4" fmla="*/ 29541 w 29825"/>
                    <a:gd name="connsiteY4" fmla="*/ 10131 h 29829"/>
                    <a:gd name="connsiteX5" fmla="*/ 29536 w 29825"/>
                    <a:gd name="connsiteY5" fmla="*/ 10121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5" h="29829">
                      <a:moveTo>
                        <a:pt x="29537" y="10121"/>
                      </a:moveTo>
                      <a:cubicBezTo>
                        <a:pt x="26316" y="2542"/>
                        <a:pt x="17562" y="-992"/>
                        <a:pt x="9982" y="2228"/>
                      </a:cubicBezTo>
                      <a:cubicBezTo>
                        <a:pt x="2402" y="5448"/>
                        <a:pt x="-1132" y="14203"/>
                        <a:pt x="2089" y="21782"/>
                      </a:cubicBezTo>
                      <a:cubicBezTo>
                        <a:pt x="5303" y="29347"/>
                        <a:pt x="14033" y="32885"/>
                        <a:pt x="21607" y="29691"/>
                      </a:cubicBezTo>
                      <a:cubicBezTo>
                        <a:pt x="29199" y="26481"/>
                        <a:pt x="32751" y="17724"/>
                        <a:pt x="29541" y="10131"/>
                      </a:cubicBezTo>
                      <a:cubicBezTo>
                        <a:pt x="29539" y="10128"/>
                        <a:pt x="29538" y="10124"/>
                        <a:pt x="29536" y="1012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90" name="任意多边形: 形状 183"/>
                <p:cNvSpPr/>
                <p:nvPr/>
              </p:nvSpPr>
              <p:spPr>
                <a:xfrm>
                  <a:off x="-8875054" y="4365489"/>
                  <a:ext cx="29753" cy="29745"/>
                </a:xfrm>
                <a:custGeom>
                  <a:avLst/>
                  <a:gdLst>
                    <a:gd name="connsiteX0" fmla="*/ 29458 w 29753"/>
                    <a:gd name="connsiteY0" fmla="*/ 10102 h 29745"/>
                    <a:gd name="connsiteX1" fmla="*/ 9963 w 29753"/>
                    <a:gd name="connsiteY1" fmla="*/ 2221 h 29745"/>
                    <a:gd name="connsiteX2" fmla="*/ 2082 w 29753"/>
                    <a:gd name="connsiteY2" fmla="*/ 21716 h 29745"/>
                    <a:gd name="connsiteX3" fmla="*/ 21500 w 29753"/>
                    <a:gd name="connsiteY3" fmla="*/ 29630 h 29745"/>
                    <a:gd name="connsiteX4" fmla="*/ 29513 w 29753"/>
                    <a:gd name="connsiteY4" fmla="*/ 10232 h 29745"/>
                    <a:gd name="connsiteX5" fmla="*/ 29458 w 29753"/>
                    <a:gd name="connsiteY5" fmla="*/ 10102 h 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53" h="29745">
                      <a:moveTo>
                        <a:pt x="29458" y="10102"/>
                      </a:moveTo>
                      <a:cubicBezTo>
                        <a:pt x="26251" y="2543"/>
                        <a:pt x="17523" y="-986"/>
                        <a:pt x="9963" y="2221"/>
                      </a:cubicBezTo>
                      <a:cubicBezTo>
                        <a:pt x="2403" y="5429"/>
                        <a:pt x="-1125" y="14157"/>
                        <a:pt x="2082" y="21716"/>
                      </a:cubicBezTo>
                      <a:cubicBezTo>
                        <a:pt x="5277" y="29246"/>
                        <a:pt x="13952" y="32781"/>
                        <a:pt x="21500" y="29630"/>
                      </a:cubicBezTo>
                      <a:cubicBezTo>
                        <a:pt x="29069" y="26486"/>
                        <a:pt x="32656" y="17801"/>
                        <a:pt x="29513" y="10232"/>
                      </a:cubicBezTo>
                      <a:cubicBezTo>
                        <a:pt x="29495" y="10189"/>
                        <a:pt x="29476" y="10145"/>
                        <a:pt x="29458" y="1010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91" name="任意多边形: 形状 184"/>
                <p:cNvSpPr/>
                <p:nvPr/>
              </p:nvSpPr>
              <p:spPr>
                <a:xfrm>
                  <a:off x="-8833394" y="4464628"/>
                  <a:ext cx="29714" cy="29745"/>
                </a:xfrm>
                <a:custGeom>
                  <a:avLst/>
                  <a:gdLst>
                    <a:gd name="connsiteX0" fmla="*/ 29458 w 29714"/>
                    <a:gd name="connsiteY0" fmla="*/ 10102 h 29745"/>
                    <a:gd name="connsiteX1" fmla="*/ 9963 w 29714"/>
                    <a:gd name="connsiteY1" fmla="*/ 2221 h 29745"/>
                    <a:gd name="connsiteX2" fmla="*/ 2082 w 29714"/>
                    <a:gd name="connsiteY2" fmla="*/ 21716 h 29745"/>
                    <a:gd name="connsiteX3" fmla="*/ 21500 w 29714"/>
                    <a:gd name="connsiteY3" fmla="*/ 29630 h 29745"/>
                    <a:gd name="connsiteX4" fmla="*/ 29458 w 29714"/>
                    <a:gd name="connsiteY4" fmla="*/ 10102 h 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14" h="29745">
                      <a:moveTo>
                        <a:pt x="29458" y="10102"/>
                      </a:moveTo>
                      <a:cubicBezTo>
                        <a:pt x="26251" y="2543"/>
                        <a:pt x="17523" y="-986"/>
                        <a:pt x="9963" y="2221"/>
                      </a:cubicBezTo>
                      <a:cubicBezTo>
                        <a:pt x="2403" y="5429"/>
                        <a:pt x="-1125" y="14157"/>
                        <a:pt x="2082" y="21716"/>
                      </a:cubicBezTo>
                      <a:cubicBezTo>
                        <a:pt x="5277" y="29246"/>
                        <a:pt x="13952" y="32781"/>
                        <a:pt x="21500" y="29630"/>
                      </a:cubicBezTo>
                      <a:cubicBezTo>
                        <a:pt x="29065" y="26411"/>
                        <a:pt x="32619" y="17692"/>
                        <a:pt x="29458" y="1010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92" name="任意多边形: 形状 185"/>
                <p:cNvSpPr/>
                <p:nvPr/>
              </p:nvSpPr>
              <p:spPr>
                <a:xfrm>
                  <a:off x="-8791829" y="4563718"/>
                  <a:ext cx="29792" cy="29801"/>
                </a:xfrm>
                <a:custGeom>
                  <a:avLst/>
                  <a:gdLst>
                    <a:gd name="connsiteX0" fmla="*/ 29525 w 29792"/>
                    <a:gd name="connsiteY0" fmla="*/ 10151 h 29801"/>
                    <a:gd name="connsiteX1" fmla="*/ 10012 w 29792"/>
                    <a:gd name="connsiteY1" fmla="*/ 2210 h 29801"/>
                    <a:gd name="connsiteX2" fmla="*/ 2071 w 29792"/>
                    <a:gd name="connsiteY2" fmla="*/ 21724 h 29801"/>
                    <a:gd name="connsiteX3" fmla="*/ 21553 w 29792"/>
                    <a:gd name="connsiteY3" fmla="*/ 29678 h 29801"/>
                    <a:gd name="connsiteX4" fmla="*/ 29525 w 29792"/>
                    <a:gd name="connsiteY4" fmla="*/ 10151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92" h="29801">
                      <a:moveTo>
                        <a:pt x="29525" y="10151"/>
                      </a:moveTo>
                      <a:cubicBezTo>
                        <a:pt x="26329" y="2569"/>
                        <a:pt x="17593" y="-986"/>
                        <a:pt x="10012" y="2210"/>
                      </a:cubicBezTo>
                      <a:cubicBezTo>
                        <a:pt x="2430" y="5406"/>
                        <a:pt x="-1125" y="14143"/>
                        <a:pt x="2071" y="21724"/>
                      </a:cubicBezTo>
                      <a:cubicBezTo>
                        <a:pt x="5262" y="29293"/>
                        <a:pt x="13977" y="32851"/>
                        <a:pt x="21553" y="29678"/>
                      </a:cubicBezTo>
                      <a:cubicBezTo>
                        <a:pt x="29142" y="26483"/>
                        <a:pt x="32710" y="17745"/>
                        <a:pt x="29525" y="1015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93" name="任意多边形: 形状 186"/>
                <p:cNvSpPr/>
                <p:nvPr/>
              </p:nvSpPr>
              <p:spPr>
                <a:xfrm>
                  <a:off x="-8750175" y="4662872"/>
                  <a:ext cx="29760" cy="29773"/>
                </a:xfrm>
                <a:custGeom>
                  <a:avLst/>
                  <a:gdLst>
                    <a:gd name="connsiteX0" fmla="*/ 29489 w 29760"/>
                    <a:gd name="connsiteY0" fmla="*/ 10121 h 29773"/>
                    <a:gd name="connsiteX1" fmla="*/ 9982 w 29760"/>
                    <a:gd name="connsiteY1" fmla="*/ 2218 h 29773"/>
                    <a:gd name="connsiteX2" fmla="*/ 2079 w 29760"/>
                    <a:gd name="connsiteY2" fmla="*/ 21726 h 29773"/>
                    <a:gd name="connsiteX3" fmla="*/ 21573 w 29760"/>
                    <a:gd name="connsiteY3" fmla="*/ 29634 h 29773"/>
                    <a:gd name="connsiteX4" fmla="*/ 29489 w 29760"/>
                    <a:gd name="connsiteY4" fmla="*/ 10120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60" h="29773">
                      <a:moveTo>
                        <a:pt x="29489" y="10121"/>
                      </a:moveTo>
                      <a:cubicBezTo>
                        <a:pt x="26285" y="2551"/>
                        <a:pt x="17551" y="-986"/>
                        <a:pt x="9982" y="2218"/>
                      </a:cubicBezTo>
                      <a:cubicBezTo>
                        <a:pt x="2412" y="5423"/>
                        <a:pt x="-1126" y="14157"/>
                        <a:pt x="2079" y="21726"/>
                      </a:cubicBezTo>
                      <a:cubicBezTo>
                        <a:pt x="5282" y="29290"/>
                        <a:pt x="14006" y="32829"/>
                        <a:pt x="21573" y="29634"/>
                      </a:cubicBezTo>
                      <a:cubicBezTo>
                        <a:pt x="29133" y="26417"/>
                        <a:pt x="32671" y="17695"/>
                        <a:pt x="29489" y="1012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94" name="任意多边形: 形状 187"/>
                <p:cNvSpPr/>
                <p:nvPr/>
              </p:nvSpPr>
              <p:spPr>
                <a:xfrm>
                  <a:off x="-8708529" y="4761994"/>
                  <a:ext cx="29734" cy="29716"/>
                </a:xfrm>
                <a:custGeom>
                  <a:avLst/>
                  <a:gdLst>
                    <a:gd name="connsiteX0" fmla="*/ 29461 w 29734"/>
                    <a:gd name="connsiteY0" fmla="*/ 10166 h 29716"/>
                    <a:gd name="connsiteX1" fmla="*/ 10027 w 29734"/>
                    <a:gd name="connsiteY1" fmla="*/ 2190 h 29716"/>
                    <a:gd name="connsiteX2" fmla="*/ 2050 w 29734"/>
                    <a:gd name="connsiteY2" fmla="*/ 21624 h 29716"/>
                    <a:gd name="connsiteX3" fmla="*/ 21484 w 29734"/>
                    <a:gd name="connsiteY3" fmla="*/ 29601 h 29716"/>
                    <a:gd name="connsiteX4" fmla="*/ 21532 w 29734"/>
                    <a:gd name="connsiteY4" fmla="*/ 29581 h 29716"/>
                    <a:gd name="connsiteX5" fmla="*/ 29486 w 29734"/>
                    <a:gd name="connsiteY5" fmla="*/ 10224 h 29716"/>
                    <a:gd name="connsiteX6" fmla="*/ 29461 w 29734"/>
                    <a:gd name="connsiteY6" fmla="*/ 10167 h 2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34" h="29716">
                      <a:moveTo>
                        <a:pt x="29461" y="10166"/>
                      </a:moveTo>
                      <a:cubicBezTo>
                        <a:pt x="26298" y="2597"/>
                        <a:pt x="17597" y="-974"/>
                        <a:pt x="10027" y="2190"/>
                      </a:cubicBezTo>
                      <a:cubicBezTo>
                        <a:pt x="2458" y="5353"/>
                        <a:pt x="-1113" y="14054"/>
                        <a:pt x="2050" y="21624"/>
                      </a:cubicBezTo>
                      <a:cubicBezTo>
                        <a:pt x="5214" y="29193"/>
                        <a:pt x="13915" y="32764"/>
                        <a:pt x="21484" y="29601"/>
                      </a:cubicBezTo>
                      <a:cubicBezTo>
                        <a:pt x="21500" y="29594"/>
                        <a:pt x="21516" y="29587"/>
                        <a:pt x="21532" y="29581"/>
                      </a:cubicBezTo>
                      <a:cubicBezTo>
                        <a:pt x="29073" y="26432"/>
                        <a:pt x="32634" y="17766"/>
                        <a:pt x="29486" y="10224"/>
                      </a:cubicBezTo>
                      <a:cubicBezTo>
                        <a:pt x="29478" y="10205"/>
                        <a:pt x="29470" y="10186"/>
                        <a:pt x="29461" y="1016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95" name="任意多边形: 形状 188"/>
                <p:cNvSpPr/>
                <p:nvPr/>
              </p:nvSpPr>
              <p:spPr>
                <a:xfrm>
                  <a:off x="-8666915" y="4861135"/>
                  <a:ext cx="29816" cy="29829"/>
                </a:xfrm>
                <a:custGeom>
                  <a:avLst/>
                  <a:gdLst>
                    <a:gd name="connsiteX0" fmla="*/ 29537 w 29816"/>
                    <a:gd name="connsiteY0" fmla="*/ 10121 h 29829"/>
                    <a:gd name="connsiteX1" fmla="*/ 9982 w 29816"/>
                    <a:gd name="connsiteY1" fmla="*/ 2228 h 29829"/>
                    <a:gd name="connsiteX2" fmla="*/ 2089 w 29816"/>
                    <a:gd name="connsiteY2" fmla="*/ 21782 h 29829"/>
                    <a:gd name="connsiteX3" fmla="*/ 21607 w 29816"/>
                    <a:gd name="connsiteY3" fmla="*/ 29691 h 29829"/>
                    <a:gd name="connsiteX4" fmla="*/ 29536 w 29816"/>
                    <a:gd name="connsiteY4" fmla="*/ 10121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16" h="29829">
                      <a:moveTo>
                        <a:pt x="29537" y="10121"/>
                      </a:moveTo>
                      <a:cubicBezTo>
                        <a:pt x="26316" y="2542"/>
                        <a:pt x="17562" y="-992"/>
                        <a:pt x="9982" y="2228"/>
                      </a:cubicBezTo>
                      <a:cubicBezTo>
                        <a:pt x="2402" y="5448"/>
                        <a:pt x="-1132" y="14203"/>
                        <a:pt x="2089" y="21782"/>
                      </a:cubicBezTo>
                      <a:cubicBezTo>
                        <a:pt x="5303" y="29347"/>
                        <a:pt x="14033" y="32885"/>
                        <a:pt x="21607" y="29691"/>
                      </a:cubicBezTo>
                      <a:cubicBezTo>
                        <a:pt x="29191" y="26467"/>
                        <a:pt x="32737" y="17715"/>
                        <a:pt x="29536" y="1012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96" name="任意多边形: 形状 189"/>
                <p:cNvSpPr/>
                <p:nvPr/>
              </p:nvSpPr>
              <p:spPr>
                <a:xfrm>
                  <a:off x="-8962977" y="4344095"/>
                  <a:ext cx="29758" cy="29744"/>
                </a:xfrm>
                <a:custGeom>
                  <a:avLst/>
                  <a:gdLst>
                    <a:gd name="connsiteX0" fmla="*/ 29457 w 29758"/>
                    <a:gd name="connsiteY0" fmla="*/ 10099 h 29744"/>
                    <a:gd name="connsiteX1" fmla="*/ 9960 w 29758"/>
                    <a:gd name="connsiteY1" fmla="*/ 2223 h 29744"/>
                    <a:gd name="connsiteX2" fmla="*/ 2084 w 29758"/>
                    <a:gd name="connsiteY2" fmla="*/ 21719 h 29744"/>
                    <a:gd name="connsiteX3" fmla="*/ 21541 w 29758"/>
                    <a:gd name="connsiteY3" fmla="*/ 29612 h 29744"/>
                    <a:gd name="connsiteX4" fmla="*/ 29506 w 29758"/>
                    <a:gd name="connsiteY4" fmla="*/ 10217 h 29744"/>
                    <a:gd name="connsiteX5" fmla="*/ 29457 w 29758"/>
                    <a:gd name="connsiteY5" fmla="*/ 10099 h 29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58" h="29744">
                      <a:moveTo>
                        <a:pt x="29457" y="10099"/>
                      </a:moveTo>
                      <a:cubicBezTo>
                        <a:pt x="26248" y="2540"/>
                        <a:pt x="17519" y="-986"/>
                        <a:pt x="9960" y="2223"/>
                      </a:cubicBezTo>
                      <a:cubicBezTo>
                        <a:pt x="2401" y="5432"/>
                        <a:pt x="-1125" y="14160"/>
                        <a:pt x="2084" y="21719"/>
                      </a:cubicBezTo>
                      <a:cubicBezTo>
                        <a:pt x="5286" y="29263"/>
                        <a:pt x="13988" y="32793"/>
                        <a:pt x="21541" y="29612"/>
                      </a:cubicBezTo>
                      <a:cubicBezTo>
                        <a:pt x="29096" y="26456"/>
                        <a:pt x="32663" y="17772"/>
                        <a:pt x="29506" y="10217"/>
                      </a:cubicBezTo>
                      <a:cubicBezTo>
                        <a:pt x="29490" y="10177"/>
                        <a:pt x="29473" y="10138"/>
                        <a:pt x="29457" y="1009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97" name="任意多边形: 形状 190"/>
                <p:cNvSpPr/>
                <p:nvPr/>
              </p:nvSpPr>
              <p:spPr>
                <a:xfrm>
                  <a:off x="-8921415" y="4443094"/>
                  <a:ext cx="29845" cy="29858"/>
                </a:xfrm>
                <a:custGeom>
                  <a:avLst/>
                  <a:gdLst>
                    <a:gd name="connsiteX0" fmla="*/ 29598 w 29845"/>
                    <a:gd name="connsiteY0" fmla="*/ 10211 h 29858"/>
                    <a:gd name="connsiteX1" fmla="*/ 10072 w 29845"/>
                    <a:gd name="connsiteY1" fmla="*/ 2194 h 29858"/>
                    <a:gd name="connsiteX2" fmla="*/ 2055 w 29845"/>
                    <a:gd name="connsiteY2" fmla="*/ 21721 h 29858"/>
                    <a:gd name="connsiteX3" fmla="*/ 21581 w 29845"/>
                    <a:gd name="connsiteY3" fmla="*/ 29737 h 29858"/>
                    <a:gd name="connsiteX4" fmla="*/ 21611 w 29845"/>
                    <a:gd name="connsiteY4" fmla="*/ 29725 h 29858"/>
                    <a:gd name="connsiteX5" fmla="*/ 29598 w 29845"/>
                    <a:gd name="connsiteY5" fmla="*/ 10211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5" h="29858">
                      <a:moveTo>
                        <a:pt x="29598" y="10211"/>
                      </a:moveTo>
                      <a:cubicBezTo>
                        <a:pt x="26420" y="2606"/>
                        <a:pt x="17678" y="-984"/>
                        <a:pt x="10072" y="2194"/>
                      </a:cubicBezTo>
                      <a:cubicBezTo>
                        <a:pt x="2466" y="5373"/>
                        <a:pt x="-1123" y="14115"/>
                        <a:pt x="2055" y="21721"/>
                      </a:cubicBezTo>
                      <a:cubicBezTo>
                        <a:pt x="5234" y="29326"/>
                        <a:pt x="13976" y="32915"/>
                        <a:pt x="21581" y="29737"/>
                      </a:cubicBezTo>
                      <a:cubicBezTo>
                        <a:pt x="21591" y="29733"/>
                        <a:pt x="21601" y="29729"/>
                        <a:pt x="21611" y="29725"/>
                      </a:cubicBezTo>
                      <a:cubicBezTo>
                        <a:pt x="29181" y="26517"/>
                        <a:pt x="32746" y="17805"/>
                        <a:pt x="29598" y="1021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98" name="任意多边形: 形状 191"/>
                <p:cNvSpPr/>
                <p:nvPr/>
              </p:nvSpPr>
              <p:spPr>
                <a:xfrm>
                  <a:off x="-8879744" y="4542295"/>
                  <a:ext cx="29779" cy="29801"/>
                </a:xfrm>
                <a:custGeom>
                  <a:avLst/>
                  <a:gdLst>
                    <a:gd name="connsiteX0" fmla="*/ 29531 w 29779"/>
                    <a:gd name="connsiteY0" fmla="*/ 10163 h 29801"/>
                    <a:gd name="connsiteX1" fmla="*/ 10024 w 29779"/>
                    <a:gd name="connsiteY1" fmla="*/ 2205 h 29801"/>
                    <a:gd name="connsiteX2" fmla="*/ 2066 w 29779"/>
                    <a:gd name="connsiteY2" fmla="*/ 21712 h 29801"/>
                    <a:gd name="connsiteX3" fmla="*/ 21558 w 29779"/>
                    <a:gd name="connsiteY3" fmla="*/ 29676 h 29801"/>
                    <a:gd name="connsiteX4" fmla="*/ 29531 w 29779"/>
                    <a:gd name="connsiteY4" fmla="*/ 10163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79" h="29801">
                      <a:moveTo>
                        <a:pt x="29531" y="10163"/>
                      </a:moveTo>
                      <a:cubicBezTo>
                        <a:pt x="26341" y="2579"/>
                        <a:pt x="17608" y="-984"/>
                        <a:pt x="10024" y="2205"/>
                      </a:cubicBezTo>
                      <a:cubicBezTo>
                        <a:pt x="2439" y="5395"/>
                        <a:pt x="-1123" y="14128"/>
                        <a:pt x="2066" y="21712"/>
                      </a:cubicBezTo>
                      <a:cubicBezTo>
                        <a:pt x="5253" y="29291"/>
                        <a:pt x="13976" y="32855"/>
                        <a:pt x="21558" y="29676"/>
                      </a:cubicBezTo>
                      <a:cubicBezTo>
                        <a:pt x="29122" y="26463"/>
                        <a:pt x="32680" y="17753"/>
                        <a:pt x="29531" y="10163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199" name="任意多边形: 形状 192"/>
                <p:cNvSpPr/>
                <p:nvPr/>
              </p:nvSpPr>
              <p:spPr>
                <a:xfrm>
                  <a:off x="-8838153" y="4641392"/>
                  <a:ext cx="29836" cy="29858"/>
                </a:xfrm>
                <a:custGeom>
                  <a:avLst/>
                  <a:gdLst>
                    <a:gd name="connsiteX0" fmla="*/ 29601 w 29836"/>
                    <a:gd name="connsiteY0" fmla="*/ 10218 h 29858"/>
                    <a:gd name="connsiteX1" fmla="*/ 10079 w 29836"/>
                    <a:gd name="connsiteY1" fmla="*/ 2192 h 29858"/>
                    <a:gd name="connsiteX2" fmla="*/ 2053 w 29836"/>
                    <a:gd name="connsiteY2" fmla="*/ 21713 h 29858"/>
                    <a:gd name="connsiteX3" fmla="*/ 21574 w 29836"/>
                    <a:gd name="connsiteY3" fmla="*/ 29740 h 29858"/>
                    <a:gd name="connsiteX4" fmla="*/ 21629 w 29836"/>
                    <a:gd name="connsiteY4" fmla="*/ 29717 h 29858"/>
                    <a:gd name="connsiteX5" fmla="*/ 29601 w 29836"/>
                    <a:gd name="connsiteY5" fmla="*/ 10218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6" h="29858">
                      <a:moveTo>
                        <a:pt x="29601" y="10218"/>
                      </a:moveTo>
                      <a:cubicBezTo>
                        <a:pt x="26427" y="2611"/>
                        <a:pt x="17686" y="-983"/>
                        <a:pt x="10079" y="2192"/>
                      </a:cubicBezTo>
                      <a:cubicBezTo>
                        <a:pt x="2472" y="5366"/>
                        <a:pt x="-1122" y="14106"/>
                        <a:pt x="2053" y="21713"/>
                      </a:cubicBezTo>
                      <a:cubicBezTo>
                        <a:pt x="5227" y="29321"/>
                        <a:pt x="13967" y="32914"/>
                        <a:pt x="21574" y="29740"/>
                      </a:cubicBezTo>
                      <a:cubicBezTo>
                        <a:pt x="21593" y="29732"/>
                        <a:pt x="21611" y="29725"/>
                        <a:pt x="21629" y="29717"/>
                      </a:cubicBezTo>
                      <a:cubicBezTo>
                        <a:pt x="29173" y="26493"/>
                        <a:pt x="32725" y="17804"/>
                        <a:pt x="29601" y="1021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00" name="任意多边形: 形状 193"/>
                <p:cNvSpPr/>
                <p:nvPr/>
              </p:nvSpPr>
              <p:spPr>
                <a:xfrm>
                  <a:off x="-8796452" y="4740575"/>
                  <a:ext cx="29806" cy="29801"/>
                </a:xfrm>
                <a:custGeom>
                  <a:avLst/>
                  <a:gdLst>
                    <a:gd name="connsiteX0" fmla="*/ 29517 w 29806"/>
                    <a:gd name="connsiteY0" fmla="*/ 10131 h 29801"/>
                    <a:gd name="connsiteX1" fmla="*/ 9992 w 29806"/>
                    <a:gd name="connsiteY1" fmla="*/ 2218 h 29801"/>
                    <a:gd name="connsiteX2" fmla="*/ 2079 w 29806"/>
                    <a:gd name="connsiteY2" fmla="*/ 21743 h 29801"/>
                    <a:gd name="connsiteX3" fmla="*/ 21531 w 29806"/>
                    <a:gd name="connsiteY3" fmla="*/ 29687 h 29801"/>
                    <a:gd name="connsiteX4" fmla="*/ 29559 w 29806"/>
                    <a:gd name="connsiteY4" fmla="*/ 10231 h 29801"/>
                    <a:gd name="connsiteX5" fmla="*/ 29517 w 29806"/>
                    <a:gd name="connsiteY5" fmla="*/ 10131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6" h="29801">
                      <a:moveTo>
                        <a:pt x="29517" y="10131"/>
                      </a:moveTo>
                      <a:cubicBezTo>
                        <a:pt x="26311" y="2555"/>
                        <a:pt x="17569" y="-988"/>
                        <a:pt x="9992" y="2218"/>
                      </a:cubicBezTo>
                      <a:cubicBezTo>
                        <a:pt x="2416" y="5425"/>
                        <a:pt x="-1127" y="14167"/>
                        <a:pt x="2079" y="21743"/>
                      </a:cubicBezTo>
                      <a:cubicBezTo>
                        <a:pt x="5274" y="29291"/>
                        <a:pt x="13966" y="32841"/>
                        <a:pt x="21531" y="29687"/>
                      </a:cubicBezTo>
                      <a:cubicBezTo>
                        <a:pt x="29120" y="26532"/>
                        <a:pt x="32715" y="17821"/>
                        <a:pt x="29559" y="10231"/>
                      </a:cubicBezTo>
                      <a:cubicBezTo>
                        <a:pt x="29545" y="10198"/>
                        <a:pt x="29532" y="10165"/>
                        <a:pt x="29517" y="1013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01" name="任意多边形: 形状 194"/>
                <p:cNvSpPr/>
                <p:nvPr/>
              </p:nvSpPr>
              <p:spPr>
                <a:xfrm>
                  <a:off x="-8754814" y="4839739"/>
                  <a:ext cx="29786" cy="29773"/>
                </a:xfrm>
                <a:custGeom>
                  <a:avLst/>
                  <a:gdLst>
                    <a:gd name="connsiteX0" fmla="*/ 29483 w 29786"/>
                    <a:gd name="connsiteY0" fmla="*/ 10107 h 29773"/>
                    <a:gd name="connsiteX1" fmla="*/ 9968 w 29786"/>
                    <a:gd name="connsiteY1" fmla="*/ 2224 h 29773"/>
                    <a:gd name="connsiteX2" fmla="*/ 2085 w 29786"/>
                    <a:gd name="connsiteY2" fmla="*/ 21740 h 29773"/>
                    <a:gd name="connsiteX3" fmla="*/ 21539 w 29786"/>
                    <a:gd name="connsiteY3" fmla="*/ 29648 h 29773"/>
                    <a:gd name="connsiteX4" fmla="*/ 29543 w 29786"/>
                    <a:gd name="connsiteY4" fmla="*/ 10247 h 29773"/>
                    <a:gd name="connsiteX5" fmla="*/ 29483 w 29786"/>
                    <a:gd name="connsiteY5" fmla="*/ 10107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86" h="29773">
                      <a:moveTo>
                        <a:pt x="29483" y="10107"/>
                      </a:moveTo>
                      <a:cubicBezTo>
                        <a:pt x="26271" y="2541"/>
                        <a:pt x="17533" y="-988"/>
                        <a:pt x="9968" y="2224"/>
                      </a:cubicBezTo>
                      <a:cubicBezTo>
                        <a:pt x="2402" y="5437"/>
                        <a:pt x="-1127" y="14174"/>
                        <a:pt x="2085" y="21740"/>
                      </a:cubicBezTo>
                      <a:cubicBezTo>
                        <a:pt x="5287" y="29282"/>
                        <a:pt x="13983" y="32817"/>
                        <a:pt x="21539" y="29648"/>
                      </a:cubicBezTo>
                      <a:cubicBezTo>
                        <a:pt x="29107" y="26501"/>
                        <a:pt x="32690" y="17814"/>
                        <a:pt x="29543" y="10247"/>
                      </a:cubicBezTo>
                      <a:cubicBezTo>
                        <a:pt x="29523" y="10200"/>
                        <a:pt x="29503" y="10153"/>
                        <a:pt x="29483" y="1010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02" name="任意多边形: 形状 195"/>
                <p:cNvSpPr/>
                <p:nvPr/>
              </p:nvSpPr>
              <p:spPr>
                <a:xfrm>
                  <a:off x="-9009304" y="4421810"/>
                  <a:ext cx="29806" cy="29801"/>
                </a:xfrm>
                <a:custGeom>
                  <a:avLst/>
                  <a:gdLst>
                    <a:gd name="connsiteX0" fmla="*/ 29521 w 29806"/>
                    <a:gd name="connsiteY0" fmla="*/ 10140 h 29801"/>
                    <a:gd name="connsiteX1" fmla="*/ 10001 w 29806"/>
                    <a:gd name="connsiteY1" fmla="*/ 2215 h 29801"/>
                    <a:gd name="connsiteX2" fmla="*/ 2076 w 29806"/>
                    <a:gd name="connsiteY2" fmla="*/ 21734 h 29801"/>
                    <a:gd name="connsiteX3" fmla="*/ 21577 w 29806"/>
                    <a:gd name="connsiteY3" fmla="*/ 29668 h 29801"/>
                    <a:gd name="connsiteX4" fmla="*/ 29540 w 29806"/>
                    <a:gd name="connsiteY4" fmla="*/ 10185 h 29801"/>
                    <a:gd name="connsiteX5" fmla="*/ 29521 w 29806"/>
                    <a:gd name="connsiteY5" fmla="*/ 10140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6" h="29801">
                      <a:moveTo>
                        <a:pt x="29521" y="10140"/>
                      </a:moveTo>
                      <a:cubicBezTo>
                        <a:pt x="26320" y="2562"/>
                        <a:pt x="17580" y="-987"/>
                        <a:pt x="10001" y="2215"/>
                      </a:cubicBezTo>
                      <a:cubicBezTo>
                        <a:pt x="2423" y="5416"/>
                        <a:pt x="-1126" y="14156"/>
                        <a:pt x="2076" y="21734"/>
                      </a:cubicBezTo>
                      <a:cubicBezTo>
                        <a:pt x="5274" y="29306"/>
                        <a:pt x="14001" y="32856"/>
                        <a:pt x="21577" y="29668"/>
                      </a:cubicBezTo>
                      <a:cubicBezTo>
                        <a:pt x="29156" y="26487"/>
                        <a:pt x="32721" y="17764"/>
                        <a:pt x="29540" y="10185"/>
                      </a:cubicBezTo>
                      <a:cubicBezTo>
                        <a:pt x="29534" y="10170"/>
                        <a:pt x="29527" y="10155"/>
                        <a:pt x="29521" y="1014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03" name="任意多边形: 形状 196"/>
                <p:cNvSpPr/>
                <p:nvPr/>
              </p:nvSpPr>
              <p:spPr>
                <a:xfrm>
                  <a:off x="-8967714" y="4520905"/>
                  <a:ext cx="29830" cy="29830"/>
                </a:xfrm>
                <a:custGeom>
                  <a:avLst/>
                  <a:gdLst>
                    <a:gd name="connsiteX0" fmla="*/ 29563 w 29830"/>
                    <a:gd name="connsiteY0" fmla="*/ 10184 h 29830"/>
                    <a:gd name="connsiteX1" fmla="*/ 10045 w 29830"/>
                    <a:gd name="connsiteY1" fmla="*/ 2201 h 29830"/>
                    <a:gd name="connsiteX2" fmla="*/ 2062 w 29830"/>
                    <a:gd name="connsiteY2" fmla="*/ 21719 h 29830"/>
                    <a:gd name="connsiteX3" fmla="*/ 21580 w 29830"/>
                    <a:gd name="connsiteY3" fmla="*/ 29702 h 29830"/>
                    <a:gd name="connsiteX4" fmla="*/ 21591 w 29830"/>
                    <a:gd name="connsiteY4" fmla="*/ 29698 h 29830"/>
                    <a:gd name="connsiteX5" fmla="*/ 29563 w 29830"/>
                    <a:gd name="connsiteY5" fmla="*/ 10184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0" h="29830">
                      <a:moveTo>
                        <a:pt x="29563" y="10184"/>
                      </a:moveTo>
                      <a:cubicBezTo>
                        <a:pt x="26378" y="2590"/>
                        <a:pt x="17640" y="-984"/>
                        <a:pt x="10045" y="2201"/>
                      </a:cubicBezTo>
                      <a:cubicBezTo>
                        <a:pt x="2451" y="5386"/>
                        <a:pt x="-1123" y="14125"/>
                        <a:pt x="2062" y="21719"/>
                      </a:cubicBezTo>
                      <a:cubicBezTo>
                        <a:pt x="5247" y="29313"/>
                        <a:pt x="13986" y="32888"/>
                        <a:pt x="21580" y="29702"/>
                      </a:cubicBezTo>
                      <a:cubicBezTo>
                        <a:pt x="21584" y="29701"/>
                        <a:pt x="21587" y="29699"/>
                        <a:pt x="21591" y="29698"/>
                      </a:cubicBezTo>
                      <a:cubicBezTo>
                        <a:pt x="29178" y="26508"/>
                        <a:pt x="32747" y="17774"/>
                        <a:pt x="29563" y="1018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04" name="任意多边形: 形状 197"/>
                <p:cNvSpPr/>
                <p:nvPr/>
              </p:nvSpPr>
              <p:spPr>
                <a:xfrm>
                  <a:off x="-8925966" y="4620152"/>
                  <a:ext cx="29697" cy="29688"/>
                </a:xfrm>
                <a:custGeom>
                  <a:avLst/>
                  <a:gdLst>
                    <a:gd name="connsiteX0" fmla="*/ 29405 w 29697"/>
                    <a:gd name="connsiteY0" fmla="*/ 10090 h 29688"/>
                    <a:gd name="connsiteX1" fmla="*/ 9951 w 29697"/>
                    <a:gd name="connsiteY1" fmla="*/ 2217 h 29688"/>
                    <a:gd name="connsiteX2" fmla="*/ 2078 w 29697"/>
                    <a:gd name="connsiteY2" fmla="*/ 21672 h 29688"/>
                    <a:gd name="connsiteX3" fmla="*/ 21461 w 29697"/>
                    <a:gd name="connsiteY3" fmla="*/ 29575 h 29688"/>
                    <a:gd name="connsiteX4" fmla="*/ 29458 w 29697"/>
                    <a:gd name="connsiteY4" fmla="*/ 10214 h 29688"/>
                    <a:gd name="connsiteX5" fmla="*/ 29405 w 29697"/>
                    <a:gd name="connsiteY5" fmla="*/ 10090 h 29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697" h="29688">
                      <a:moveTo>
                        <a:pt x="29405" y="10090"/>
                      </a:moveTo>
                      <a:cubicBezTo>
                        <a:pt x="26207" y="2543"/>
                        <a:pt x="17497" y="-981"/>
                        <a:pt x="9951" y="2217"/>
                      </a:cubicBezTo>
                      <a:cubicBezTo>
                        <a:pt x="2404" y="5415"/>
                        <a:pt x="-1120" y="14126"/>
                        <a:pt x="2078" y="21672"/>
                      </a:cubicBezTo>
                      <a:cubicBezTo>
                        <a:pt x="5265" y="29190"/>
                        <a:pt x="13926" y="32722"/>
                        <a:pt x="21461" y="29575"/>
                      </a:cubicBezTo>
                      <a:cubicBezTo>
                        <a:pt x="29016" y="26436"/>
                        <a:pt x="32596" y="17768"/>
                        <a:pt x="29458" y="10214"/>
                      </a:cubicBezTo>
                      <a:cubicBezTo>
                        <a:pt x="29440" y="10172"/>
                        <a:pt x="29423" y="10131"/>
                        <a:pt x="29405" y="1009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05" name="任意多边形: 形状 198"/>
                <p:cNvSpPr/>
                <p:nvPr/>
              </p:nvSpPr>
              <p:spPr>
                <a:xfrm>
                  <a:off x="-8884308" y="4719252"/>
                  <a:ext cx="29800" cy="29773"/>
                </a:xfrm>
                <a:custGeom>
                  <a:avLst/>
                  <a:gdLst>
                    <a:gd name="connsiteX0" fmla="*/ 29493 w 29800"/>
                    <a:gd name="connsiteY0" fmla="*/ 10129 h 29773"/>
                    <a:gd name="connsiteX1" fmla="*/ 9990 w 29800"/>
                    <a:gd name="connsiteY1" fmla="*/ 2215 h 29773"/>
                    <a:gd name="connsiteX2" fmla="*/ 2076 w 29800"/>
                    <a:gd name="connsiteY2" fmla="*/ 21718 h 29773"/>
                    <a:gd name="connsiteX3" fmla="*/ 21520 w 29800"/>
                    <a:gd name="connsiteY3" fmla="*/ 29656 h 29773"/>
                    <a:gd name="connsiteX4" fmla="*/ 29583 w 29800"/>
                    <a:gd name="connsiteY4" fmla="*/ 10345 h 29773"/>
                    <a:gd name="connsiteX5" fmla="*/ 29493 w 29800"/>
                    <a:gd name="connsiteY5" fmla="*/ 10129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0" h="29773">
                      <a:moveTo>
                        <a:pt x="29493" y="10129"/>
                      </a:moveTo>
                      <a:cubicBezTo>
                        <a:pt x="26293" y="2558"/>
                        <a:pt x="17561" y="-985"/>
                        <a:pt x="9990" y="2215"/>
                      </a:cubicBezTo>
                      <a:cubicBezTo>
                        <a:pt x="2419" y="5415"/>
                        <a:pt x="-1124" y="14147"/>
                        <a:pt x="2076" y="21718"/>
                      </a:cubicBezTo>
                      <a:cubicBezTo>
                        <a:pt x="5266" y="29266"/>
                        <a:pt x="13959" y="32815"/>
                        <a:pt x="21520" y="29656"/>
                      </a:cubicBezTo>
                      <a:cubicBezTo>
                        <a:pt x="29080" y="26550"/>
                        <a:pt x="32690" y="17904"/>
                        <a:pt x="29583" y="10345"/>
                      </a:cubicBezTo>
                      <a:cubicBezTo>
                        <a:pt x="29554" y="10272"/>
                        <a:pt x="29524" y="10201"/>
                        <a:pt x="29493" y="1012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06" name="任意多边形: 形状 199"/>
                <p:cNvSpPr/>
                <p:nvPr/>
              </p:nvSpPr>
              <p:spPr>
                <a:xfrm>
                  <a:off x="-8842733" y="4818360"/>
                  <a:ext cx="29768" cy="29773"/>
                </a:xfrm>
                <a:custGeom>
                  <a:avLst/>
                  <a:gdLst>
                    <a:gd name="connsiteX0" fmla="*/ 29494 w 29768"/>
                    <a:gd name="connsiteY0" fmla="*/ 10131 h 29773"/>
                    <a:gd name="connsiteX1" fmla="*/ 9992 w 29768"/>
                    <a:gd name="connsiteY1" fmla="*/ 2214 h 29773"/>
                    <a:gd name="connsiteX2" fmla="*/ 2075 w 29768"/>
                    <a:gd name="connsiteY2" fmla="*/ 21716 h 29773"/>
                    <a:gd name="connsiteX3" fmla="*/ 21549 w 29768"/>
                    <a:gd name="connsiteY3" fmla="*/ 29644 h 29773"/>
                    <a:gd name="connsiteX4" fmla="*/ 29494 w 29768"/>
                    <a:gd name="connsiteY4" fmla="*/ 10132 h 29773"/>
                    <a:gd name="connsiteX5" fmla="*/ 29494 w 29768"/>
                    <a:gd name="connsiteY5" fmla="*/ 10131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68" h="29773">
                      <a:moveTo>
                        <a:pt x="29494" y="10131"/>
                      </a:moveTo>
                      <a:cubicBezTo>
                        <a:pt x="26294" y="2559"/>
                        <a:pt x="17563" y="-985"/>
                        <a:pt x="9992" y="2214"/>
                      </a:cubicBezTo>
                      <a:cubicBezTo>
                        <a:pt x="2420" y="5413"/>
                        <a:pt x="-1124" y="14144"/>
                        <a:pt x="2075" y="21716"/>
                      </a:cubicBezTo>
                      <a:cubicBezTo>
                        <a:pt x="5270" y="29276"/>
                        <a:pt x="13982" y="32824"/>
                        <a:pt x="21549" y="29644"/>
                      </a:cubicBezTo>
                      <a:cubicBezTo>
                        <a:pt x="29131" y="26450"/>
                        <a:pt x="32688" y="17714"/>
                        <a:pt x="29494" y="10132"/>
                      </a:cubicBezTo>
                      <a:cubicBezTo>
                        <a:pt x="29494" y="10132"/>
                        <a:pt x="29494" y="10131"/>
                        <a:pt x="29494" y="1013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07" name="任意多边形: 形状 200"/>
                <p:cNvSpPr/>
                <p:nvPr/>
              </p:nvSpPr>
              <p:spPr>
                <a:xfrm>
                  <a:off x="-8801108" y="4917495"/>
                  <a:ext cx="29793" cy="29801"/>
                </a:xfrm>
                <a:custGeom>
                  <a:avLst/>
                  <a:gdLst>
                    <a:gd name="connsiteX0" fmla="*/ 29543 w 29793"/>
                    <a:gd name="connsiteY0" fmla="*/ 10192 h 29801"/>
                    <a:gd name="connsiteX1" fmla="*/ 10053 w 29793"/>
                    <a:gd name="connsiteY1" fmla="*/ 2193 h 29801"/>
                    <a:gd name="connsiteX2" fmla="*/ 2054 w 29793"/>
                    <a:gd name="connsiteY2" fmla="*/ 21683 h 29801"/>
                    <a:gd name="connsiteX3" fmla="*/ 21544 w 29793"/>
                    <a:gd name="connsiteY3" fmla="*/ 29682 h 29801"/>
                    <a:gd name="connsiteX4" fmla="*/ 21556 w 29793"/>
                    <a:gd name="connsiteY4" fmla="*/ 29677 h 29801"/>
                    <a:gd name="connsiteX5" fmla="*/ 29543 w 29793"/>
                    <a:gd name="connsiteY5" fmla="*/ 10192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3" h="29801">
                      <a:moveTo>
                        <a:pt x="29543" y="10192"/>
                      </a:moveTo>
                      <a:cubicBezTo>
                        <a:pt x="26370" y="2601"/>
                        <a:pt x="17643" y="-980"/>
                        <a:pt x="10053" y="2193"/>
                      </a:cubicBezTo>
                      <a:cubicBezTo>
                        <a:pt x="2462" y="5367"/>
                        <a:pt x="-1119" y="14092"/>
                        <a:pt x="2054" y="21683"/>
                      </a:cubicBezTo>
                      <a:cubicBezTo>
                        <a:pt x="5227" y="29274"/>
                        <a:pt x="13953" y="32855"/>
                        <a:pt x="21544" y="29682"/>
                      </a:cubicBezTo>
                      <a:cubicBezTo>
                        <a:pt x="21548" y="29680"/>
                        <a:pt x="21552" y="29679"/>
                        <a:pt x="21556" y="29677"/>
                      </a:cubicBezTo>
                      <a:cubicBezTo>
                        <a:pt x="29128" y="26487"/>
                        <a:pt x="32697" y="17778"/>
                        <a:pt x="29543" y="1019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08" name="任意多边形: 形状 201"/>
                <p:cNvSpPr/>
                <p:nvPr/>
              </p:nvSpPr>
              <p:spPr>
                <a:xfrm>
                  <a:off x="-9097232" y="4400414"/>
                  <a:ext cx="29852" cy="29830"/>
                </a:xfrm>
                <a:custGeom>
                  <a:avLst/>
                  <a:gdLst>
                    <a:gd name="connsiteX0" fmla="*/ 29568 w 29852"/>
                    <a:gd name="connsiteY0" fmla="*/ 10196 h 29830"/>
                    <a:gd name="connsiteX1" fmla="*/ 10057 w 29852"/>
                    <a:gd name="connsiteY1" fmla="*/ 2196 h 29830"/>
                    <a:gd name="connsiteX2" fmla="*/ 2057 w 29852"/>
                    <a:gd name="connsiteY2" fmla="*/ 21707 h 29830"/>
                    <a:gd name="connsiteX3" fmla="*/ 21568 w 29852"/>
                    <a:gd name="connsiteY3" fmla="*/ 29707 h 29830"/>
                    <a:gd name="connsiteX4" fmla="*/ 21596 w 29852"/>
                    <a:gd name="connsiteY4" fmla="*/ 29696 h 29830"/>
                    <a:gd name="connsiteX5" fmla="*/ 29611 w 29852"/>
                    <a:gd name="connsiteY5" fmla="*/ 10299 h 29830"/>
                    <a:gd name="connsiteX6" fmla="*/ 29568 w 29852"/>
                    <a:gd name="connsiteY6" fmla="*/ 10196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52" h="29830">
                      <a:moveTo>
                        <a:pt x="29568" y="10196"/>
                      </a:moveTo>
                      <a:cubicBezTo>
                        <a:pt x="26390" y="2599"/>
                        <a:pt x="17654" y="-983"/>
                        <a:pt x="10057" y="2196"/>
                      </a:cubicBezTo>
                      <a:cubicBezTo>
                        <a:pt x="2460" y="5374"/>
                        <a:pt x="-1122" y="14110"/>
                        <a:pt x="2057" y="21707"/>
                      </a:cubicBezTo>
                      <a:cubicBezTo>
                        <a:pt x="5235" y="29304"/>
                        <a:pt x="13971" y="32886"/>
                        <a:pt x="21568" y="29707"/>
                      </a:cubicBezTo>
                      <a:cubicBezTo>
                        <a:pt x="21577" y="29703"/>
                        <a:pt x="21587" y="29700"/>
                        <a:pt x="21596" y="29696"/>
                      </a:cubicBezTo>
                      <a:cubicBezTo>
                        <a:pt x="29165" y="26553"/>
                        <a:pt x="32754" y="17869"/>
                        <a:pt x="29611" y="10299"/>
                      </a:cubicBezTo>
                      <a:cubicBezTo>
                        <a:pt x="29597" y="10265"/>
                        <a:pt x="29583" y="10230"/>
                        <a:pt x="29568" y="1019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09" name="任意多边形: 形状 202"/>
                <p:cNvSpPr/>
                <p:nvPr/>
              </p:nvSpPr>
              <p:spPr>
                <a:xfrm>
                  <a:off x="-9055602" y="4499533"/>
                  <a:ext cx="29843" cy="29830"/>
                </a:xfrm>
                <a:custGeom>
                  <a:avLst/>
                  <a:gdLst>
                    <a:gd name="connsiteX0" fmla="*/ 29570 w 29843"/>
                    <a:gd name="connsiteY0" fmla="*/ 10201 h 29830"/>
                    <a:gd name="connsiteX1" fmla="*/ 10062 w 29843"/>
                    <a:gd name="connsiteY1" fmla="*/ 2194 h 29830"/>
                    <a:gd name="connsiteX2" fmla="*/ 2055 w 29843"/>
                    <a:gd name="connsiteY2" fmla="*/ 21702 h 29830"/>
                    <a:gd name="connsiteX3" fmla="*/ 21563 w 29843"/>
                    <a:gd name="connsiteY3" fmla="*/ 29709 h 29830"/>
                    <a:gd name="connsiteX4" fmla="*/ 21584 w 29843"/>
                    <a:gd name="connsiteY4" fmla="*/ 29701 h 29830"/>
                    <a:gd name="connsiteX5" fmla="*/ 29594 w 29843"/>
                    <a:gd name="connsiteY5" fmla="*/ 10259 h 29830"/>
                    <a:gd name="connsiteX6" fmla="*/ 29570 w 29843"/>
                    <a:gd name="connsiteY6" fmla="*/ 10201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43" h="29830">
                      <a:moveTo>
                        <a:pt x="29570" y="10201"/>
                      </a:moveTo>
                      <a:cubicBezTo>
                        <a:pt x="26395" y="2603"/>
                        <a:pt x="17661" y="-982"/>
                        <a:pt x="10062" y="2194"/>
                      </a:cubicBezTo>
                      <a:cubicBezTo>
                        <a:pt x="2464" y="5370"/>
                        <a:pt x="-1121" y="14104"/>
                        <a:pt x="2055" y="21702"/>
                      </a:cubicBezTo>
                      <a:cubicBezTo>
                        <a:pt x="5230" y="29300"/>
                        <a:pt x="13965" y="32885"/>
                        <a:pt x="21563" y="29709"/>
                      </a:cubicBezTo>
                      <a:cubicBezTo>
                        <a:pt x="21570" y="29707"/>
                        <a:pt x="21577" y="29704"/>
                        <a:pt x="21584" y="29701"/>
                      </a:cubicBezTo>
                      <a:cubicBezTo>
                        <a:pt x="29165" y="26544"/>
                        <a:pt x="32751" y="17840"/>
                        <a:pt x="29594" y="10259"/>
                      </a:cubicBezTo>
                      <a:cubicBezTo>
                        <a:pt x="29586" y="10240"/>
                        <a:pt x="29578" y="10221"/>
                        <a:pt x="29570" y="1020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10" name="任意多边形: 形状 203"/>
                <p:cNvSpPr/>
                <p:nvPr/>
              </p:nvSpPr>
              <p:spPr>
                <a:xfrm>
                  <a:off x="-9013981" y="4598689"/>
                  <a:ext cx="29834" cy="29830"/>
                </a:xfrm>
                <a:custGeom>
                  <a:avLst/>
                  <a:gdLst>
                    <a:gd name="connsiteX0" fmla="*/ 29539 w 29834"/>
                    <a:gd name="connsiteY0" fmla="*/ 10128 h 29830"/>
                    <a:gd name="connsiteX1" fmla="*/ 9989 w 29834"/>
                    <a:gd name="connsiteY1" fmla="*/ 2225 h 29830"/>
                    <a:gd name="connsiteX2" fmla="*/ 2086 w 29834"/>
                    <a:gd name="connsiteY2" fmla="*/ 21775 h 29830"/>
                    <a:gd name="connsiteX3" fmla="*/ 21624 w 29834"/>
                    <a:gd name="connsiteY3" fmla="*/ 29684 h 29830"/>
                    <a:gd name="connsiteX4" fmla="*/ 29556 w 29834"/>
                    <a:gd name="connsiteY4" fmla="*/ 10167 h 29830"/>
                    <a:gd name="connsiteX5" fmla="*/ 29539 w 29834"/>
                    <a:gd name="connsiteY5" fmla="*/ 10128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4" h="29830">
                      <a:moveTo>
                        <a:pt x="29539" y="10128"/>
                      </a:moveTo>
                      <a:cubicBezTo>
                        <a:pt x="26323" y="2547"/>
                        <a:pt x="17570" y="-992"/>
                        <a:pt x="9989" y="2225"/>
                      </a:cubicBezTo>
                      <a:cubicBezTo>
                        <a:pt x="2408" y="5441"/>
                        <a:pt x="-1131" y="14194"/>
                        <a:pt x="2086" y="21775"/>
                      </a:cubicBezTo>
                      <a:cubicBezTo>
                        <a:pt x="5300" y="29351"/>
                        <a:pt x="14044" y="32891"/>
                        <a:pt x="21624" y="29684"/>
                      </a:cubicBezTo>
                      <a:cubicBezTo>
                        <a:pt x="29204" y="26485"/>
                        <a:pt x="32755" y="17747"/>
                        <a:pt x="29556" y="10167"/>
                      </a:cubicBezTo>
                      <a:cubicBezTo>
                        <a:pt x="29550" y="10154"/>
                        <a:pt x="29545" y="10141"/>
                        <a:pt x="29539" y="1012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11" name="任意多边形: 形状 204"/>
                <p:cNvSpPr/>
                <p:nvPr/>
              </p:nvSpPr>
              <p:spPr>
                <a:xfrm>
                  <a:off x="-8972323" y="4697834"/>
                  <a:ext cx="29788" cy="29801"/>
                </a:xfrm>
                <a:custGeom>
                  <a:avLst/>
                  <a:gdLst>
                    <a:gd name="connsiteX0" fmla="*/ 29513 w 29788"/>
                    <a:gd name="connsiteY0" fmla="*/ 10121 h 29801"/>
                    <a:gd name="connsiteX1" fmla="*/ 9982 w 29788"/>
                    <a:gd name="connsiteY1" fmla="*/ 2223 h 29801"/>
                    <a:gd name="connsiteX2" fmla="*/ 2084 w 29788"/>
                    <a:gd name="connsiteY2" fmla="*/ 21753 h 29801"/>
                    <a:gd name="connsiteX3" fmla="*/ 21555 w 29788"/>
                    <a:gd name="connsiteY3" fmla="*/ 29677 h 29801"/>
                    <a:gd name="connsiteX4" fmla="*/ 29513 w 29788"/>
                    <a:gd name="connsiteY4" fmla="*/ 10121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88" h="29801">
                      <a:moveTo>
                        <a:pt x="29513" y="10121"/>
                      </a:moveTo>
                      <a:cubicBezTo>
                        <a:pt x="26301" y="2547"/>
                        <a:pt x="17557" y="-989"/>
                        <a:pt x="9982" y="2223"/>
                      </a:cubicBezTo>
                      <a:cubicBezTo>
                        <a:pt x="2408" y="5435"/>
                        <a:pt x="-1128" y="14179"/>
                        <a:pt x="2084" y="21753"/>
                      </a:cubicBezTo>
                      <a:cubicBezTo>
                        <a:pt x="5286" y="29305"/>
                        <a:pt x="13990" y="32847"/>
                        <a:pt x="21555" y="29677"/>
                      </a:cubicBezTo>
                      <a:cubicBezTo>
                        <a:pt x="29148" y="26470"/>
                        <a:pt x="32710" y="17719"/>
                        <a:pt x="29513" y="1012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12" name="任意多边形: 形状 205"/>
                <p:cNvSpPr/>
                <p:nvPr/>
              </p:nvSpPr>
              <p:spPr>
                <a:xfrm>
                  <a:off x="-8930688" y="4796942"/>
                  <a:ext cx="29773" cy="29773"/>
                </a:xfrm>
                <a:custGeom>
                  <a:avLst/>
                  <a:gdLst>
                    <a:gd name="connsiteX0" fmla="*/ 29497 w 29773"/>
                    <a:gd name="connsiteY0" fmla="*/ 10138 h 29773"/>
                    <a:gd name="connsiteX1" fmla="*/ 9999 w 29773"/>
                    <a:gd name="connsiteY1" fmla="*/ 2211 h 29773"/>
                    <a:gd name="connsiteX2" fmla="*/ 2072 w 29773"/>
                    <a:gd name="connsiteY2" fmla="*/ 21709 h 29773"/>
                    <a:gd name="connsiteX3" fmla="*/ 21567 w 29773"/>
                    <a:gd name="connsiteY3" fmla="*/ 29637 h 29773"/>
                    <a:gd name="connsiteX4" fmla="*/ 29498 w 29773"/>
                    <a:gd name="connsiteY4" fmla="*/ 10141 h 29773"/>
                    <a:gd name="connsiteX5" fmla="*/ 29496 w 29773"/>
                    <a:gd name="connsiteY5" fmla="*/ 10138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73" h="29773">
                      <a:moveTo>
                        <a:pt x="29497" y="10138"/>
                      </a:moveTo>
                      <a:cubicBezTo>
                        <a:pt x="26301" y="2565"/>
                        <a:pt x="17572" y="-984"/>
                        <a:pt x="9999" y="2211"/>
                      </a:cubicBezTo>
                      <a:cubicBezTo>
                        <a:pt x="2426" y="5406"/>
                        <a:pt x="-1123" y="14136"/>
                        <a:pt x="2072" y="21709"/>
                      </a:cubicBezTo>
                      <a:cubicBezTo>
                        <a:pt x="5267" y="29281"/>
                        <a:pt x="13994" y="32830"/>
                        <a:pt x="21567" y="29637"/>
                      </a:cubicBezTo>
                      <a:cubicBezTo>
                        <a:pt x="29140" y="26444"/>
                        <a:pt x="32691" y="17715"/>
                        <a:pt x="29498" y="10141"/>
                      </a:cubicBezTo>
                      <a:cubicBezTo>
                        <a:pt x="29497" y="10140"/>
                        <a:pt x="29497" y="10139"/>
                        <a:pt x="29496" y="1013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13" name="任意多边形: 形状 206"/>
                <p:cNvSpPr/>
                <p:nvPr/>
              </p:nvSpPr>
              <p:spPr>
                <a:xfrm>
                  <a:off x="-8889059" y="4896044"/>
                  <a:ext cx="29834" cy="29830"/>
                </a:xfrm>
                <a:custGeom>
                  <a:avLst/>
                  <a:gdLst>
                    <a:gd name="connsiteX0" fmla="*/ 29571 w 29834"/>
                    <a:gd name="connsiteY0" fmla="*/ 10203 h 29830"/>
                    <a:gd name="connsiteX1" fmla="*/ 10064 w 29834"/>
                    <a:gd name="connsiteY1" fmla="*/ 2193 h 29830"/>
                    <a:gd name="connsiteX2" fmla="*/ 2054 w 29834"/>
                    <a:gd name="connsiteY2" fmla="*/ 21700 h 29830"/>
                    <a:gd name="connsiteX3" fmla="*/ 21561 w 29834"/>
                    <a:gd name="connsiteY3" fmla="*/ 29710 h 29830"/>
                    <a:gd name="connsiteX4" fmla="*/ 21613 w 29834"/>
                    <a:gd name="connsiteY4" fmla="*/ 29688 h 29830"/>
                    <a:gd name="connsiteX5" fmla="*/ 29571 w 29834"/>
                    <a:gd name="connsiteY5" fmla="*/ 10203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4" h="29830">
                      <a:moveTo>
                        <a:pt x="29571" y="10203"/>
                      </a:moveTo>
                      <a:cubicBezTo>
                        <a:pt x="26397" y="2605"/>
                        <a:pt x="17663" y="-982"/>
                        <a:pt x="10064" y="2193"/>
                      </a:cubicBezTo>
                      <a:cubicBezTo>
                        <a:pt x="2466" y="5368"/>
                        <a:pt x="-1121" y="14101"/>
                        <a:pt x="2054" y="21700"/>
                      </a:cubicBezTo>
                      <a:cubicBezTo>
                        <a:pt x="5229" y="29299"/>
                        <a:pt x="13962" y="32885"/>
                        <a:pt x="21561" y="29710"/>
                      </a:cubicBezTo>
                      <a:cubicBezTo>
                        <a:pt x="21578" y="29703"/>
                        <a:pt x="21596" y="29696"/>
                        <a:pt x="21613" y="29688"/>
                      </a:cubicBezTo>
                      <a:cubicBezTo>
                        <a:pt x="29185" y="26499"/>
                        <a:pt x="32746" y="17782"/>
                        <a:pt x="29571" y="10203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14" name="任意多边形: 形状 207"/>
                <p:cNvSpPr/>
                <p:nvPr/>
              </p:nvSpPr>
              <p:spPr>
                <a:xfrm>
                  <a:off x="-9143464" y="4478171"/>
                  <a:ext cx="29782" cy="29773"/>
                </a:xfrm>
                <a:custGeom>
                  <a:avLst/>
                  <a:gdLst>
                    <a:gd name="connsiteX0" fmla="*/ 29509 w 29782"/>
                    <a:gd name="connsiteY0" fmla="*/ 10167 h 29773"/>
                    <a:gd name="connsiteX1" fmla="*/ 10028 w 29782"/>
                    <a:gd name="connsiteY1" fmla="*/ 2199 h 29773"/>
                    <a:gd name="connsiteX2" fmla="*/ 2060 w 29782"/>
                    <a:gd name="connsiteY2" fmla="*/ 21680 h 29773"/>
                    <a:gd name="connsiteX3" fmla="*/ 21541 w 29782"/>
                    <a:gd name="connsiteY3" fmla="*/ 29648 h 29773"/>
                    <a:gd name="connsiteX4" fmla="*/ 21565 w 29782"/>
                    <a:gd name="connsiteY4" fmla="*/ 29638 h 29773"/>
                    <a:gd name="connsiteX5" fmla="*/ 29521 w 29782"/>
                    <a:gd name="connsiteY5" fmla="*/ 10195 h 29773"/>
                    <a:gd name="connsiteX6" fmla="*/ 29509 w 29782"/>
                    <a:gd name="connsiteY6" fmla="*/ 10167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82" h="29773">
                      <a:moveTo>
                        <a:pt x="29509" y="10167"/>
                      </a:moveTo>
                      <a:cubicBezTo>
                        <a:pt x="26330" y="2587"/>
                        <a:pt x="17608" y="-980"/>
                        <a:pt x="10028" y="2199"/>
                      </a:cubicBezTo>
                      <a:cubicBezTo>
                        <a:pt x="2448" y="5378"/>
                        <a:pt x="-1119" y="14100"/>
                        <a:pt x="2060" y="21680"/>
                      </a:cubicBezTo>
                      <a:cubicBezTo>
                        <a:pt x="5239" y="29260"/>
                        <a:pt x="13961" y="32827"/>
                        <a:pt x="21541" y="29648"/>
                      </a:cubicBezTo>
                      <a:cubicBezTo>
                        <a:pt x="21549" y="29644"/>
                        <a:pt x="21557" y="29641"/>
                        <a:pt x="21565" y="29638"/>
                      </a:cubicBezTo>
                      <a:cubicBezTo>
                        <a:pt x="29131" y="26466"/>
                        <a:pt x="32693" y="17761"/>
                        <a:pt x="29521" y="10195"/>
                      </a:cubicBezTo>
                      <a:cubicBezTo>
                        <a:pt x="29517" y="10186"/>
                        <a:pt x="29513" y="10176"/>
                        <a:pt x="29509" y="1016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15" name="任意多边形: 形状 208"/>
                <p:cNvSpPr/>
                <p:nvPr/>
              </p:nvSpPr>
              <p:spPr>
                <a:xfrm>
                  <a:off x="-9101849" y="4577364"/>
                  <a:ext cx="29795" cy="29773"/>
                </a:xfrm>
                <a:custGeom>
                  <a:avLst/>
                  <a:gdLst>
                    <a:gd name="connsiteX0" fmla="*/ 29498 w 29795"/>
                    <a:gd name="connsiteY0" fmla="*/ 10141 h 29773"/>
                    <a:gd name="connsiteX1" fmla="*/ 10002 w 29795"/>
                    <a:gd name="connsiteY1" fmla="*/ 2210 h 29773"/>
                    <a:gd name="connsiteX2" fmla="*/ 2071 w 29795"/>
                    <a:gd name="connsiteY2" fmla="*/ 21706 h 29773"/>
                    <a:gd name="connsiteX3" fmla="*/ 21525 w 29795"/>
                    <a:gd name="connsiteY3" fmla="*/ 29654 h 29773"/>
                    <a:gd name="connsiteX4" fmla="*/ 29570 w 29795"/>
                    <a:gd name="connsiteY4" fmla="*/ 10313 h 29773"/>
                    <a:gd name="connsiteX5" fmla="*/ 29498 w 29795"/>
                    <a:gd name="connsiteY5" fmla="*/ 10141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5" h="29773">
                      <a:moveTo>
                        <a:pt x="29498" y="10141"/>
                      </a:moveTo>
                      <a:cubicBezTo>
                        <a:pt x="26304" y="2567"/>
                        <a:pt x="17576" y="-984"/>
                        <a:pt x="10002" y="2210"/>
                      </a:cubicBezTo>
                      <a:cubicBezTo>
                        <a:pt x="2428" y="5403"/>
                        <a:pt x="-1123" y="14132"/>
                        <a:pt x="2071" y="21706"/>
                      </a:cubicBezTo>
                      <a:cubicBezTo>
                        <a:pt x="5257" y="29263"/>
                        <a:pt x="13958" y="32818"/>
                        <a:pt x="21525" y="29654"/>
                      </a:cubicBezTo>
                      <a:cubicBezTo>
                        <a:pt x="29088" y="26535"/>
                        <a:pt x="32690" y="17875"/>
                        <a:pt x="29570" y="10313"/>
                      </a:cubicBezTo>
                      <a:cubicBezTo>
                        <a:pt x="29546" y="10256"/>
                        <a:pt x="29522" y="10198"/>
                        <a:pt x="29498" y="1014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16" name="任意多边形: 形状 209"/>
                <p:cNvSpPr/>
                <p:nvPr/>
              </p:nvSpPr>
              <p:spPr>
                <a:xfrm>
                  <a:off x="-9059863" y="4676442"/>
                  <a:ext cx="29419" cy="29672"/>
                </a:xfrm>
                <a:custGeom>
                  <a:avLst/>
                  <a:gdLst>
                    <a:gd name="connsiteX0" fmla="*/ 29158 w 29419"/>
                    <a:gd name="connsiteY0" fmla="*/ 10159 h 29672"/>
                    <a:gd name="connsiteX1" fmla="*/ 9645 w 29419"/>
                    <a:gd name="connsiteY1" fmla="*/ 2173 h 29672"/>
                    <a:gd name="connsiteX2" fmla="*/ 2247 w 29419"/>
                    <a:gd name="connsiteY2" fmla="*/ 21963 h 29672"/>
                    <a:gd name="connsiteX3" fmla="*/ 21228 w 29419"/>
                    <a:gd name="connsiteY3" fmla="*/ 29701 h 29672"/>
                    <a:gd name="connsiteX4" fmla="*/ 29158 w 29419"/>
                    <a:gd name="connsiteY4" fmla="*/ 10159 h 29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419" h="29672">
                      <a:moveTo>
                        <a:pt x="29158" y="10159"/>
                      </a:moveTo>
                      <a:cubicBezTo>
                        <a:pt x="25939" y="2602"/>
                        <a:pt x="17239" y="-959"/>
                        <a:pt x="9645" y="2173"/>
                      </a:cubicBezTo>
                      <a:cubicBezTo>
                        <a:pt x="2137" y="5595"/>
                        <a:pt x="-1175" y="14455"/>
                        <a:pt x="2247" y="21963"/>
                      </a:cubicBezTo>
                      <a:cubicBezTo>
                        <a:pt x="5527" y="29161"/>
                        <a:pt x="13850" y="32554"/>
                        <a:pt x="21228" y="29701"/>
                      </a:cubicBezTo>
                      <a:cubicBezTo>
                        <a:pt x="28785" y="26466"/>
                        <a:pt x="32323" y="17746"/>
                        <a:pt x="29158" y="1015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17" name="任意多边形: 形状 210"/>
                <p:cNvSpPr/>
                <p:nvPr/>
              </p:nvSpPr>
              <p:spPr>
                <a:xfrm>
                  <a:off x="-9018611" y="4775607"/>
                  <a:ext cx="29792" cy="29801"/>
                </a:xfrm>
                <a:custGeom>
                  <a:avLst/>
                  <a:gdLst>
                    <a:gd name="connsiteX0" fmla="*/ 29524 w 29792"/>
                    <a:gd name="connsiteY0" fmla="*/ 10147 h 29801"/>
                    <a:gd name="connsiteX1" fmla="*/ 10008 w 29792"/>
                    <a:gd name="connsiteY1" fmla="*/ 2212 h 29801"/>
                    <a:gd name="connsiteX2" fmla="*/ 2073 w 29792"/>
                    <a:gd name="connsiteY2" fmla="*/ 21728 h 29801"/>
                    <a:gd name="connsiteX3" fmla="*/ 21588 w 29792"/>
                    <a:gd name="connsiteY3" fmla="*/ 29663 h 29801"/>
                    <a:gd name="connsiteX4" fmla="*/ 21594 w 29792"/>
                    <a:gd name="connsiteY4" fmla="*/ 29661 h 29801"/>
                    <a:gd name="connsiteX5" fmla="*/ 29524 w 29792"/>
                    <a:gd name="connsiteY5" fmla="*/ 10147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2" h="29801">
                      <a:moveTo>
                        <a:pt x="29524" y="10147"/>
                      </a:moveTo>
                      <a:cubicBezTo>
                        <a:pt x="26326" y="2567"/>
                        <a:pt x="17589" y="-986"/>
                        <a:pt x="10008" y="2212"/>
                      </a:cubicBezTo>
                      <a:cubicBezTo>
                        <a:pt x="2428" y="5410"/>
                        <a:pt x="-1125" y="14147"/>
                        <a:pt x="2073" y="21728"/>
                      </a:cubicBezTo>
                      <a:cubicBezTo>
                        <a:pt x="5270" y="29308"/>
                        <a:pt x="14008" y="32861"/>
                        <a:pt x="21588" y="29663"/>
                      </a:cubicBezTo>
                      <a:cubicBezTo>
                        <a:pt x="21590" y="29662"/>
                        <a:pt x="21592" y="29662"/>
                        <a:pt x="21594" y="29661"/>
                      </a:cubicBezTo>
                      <a:cubicBezTo>
                        <a:pt x="29159" y="26449"/>
                        <a:pt x="32704" y="17726"/>
                        <a:pt x="29524" y="1014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18" name="任意多边形: 形状 211"/>
                <p:cNvSpPr/>
                <p:nvPr/>
              </p:nvSpPr>
              <p:spPr>
                <a:xfrm>
                  <a:off x="-8976949" y="4874750"/>
                  <a:ext cx="29740" cy="29745"/>
                </a:xfrm>
                <a:custGeom>
                  <a:avLst/>
                  <a:gdLst>
                    <a:gd name="connsiteX0" fmla="*/ 29481 w 29740"/>
                    <a:gd name="connsiteY0" fmla="*/ 10157 h 29745"/>
                    <a:gd name="connsiteX1" fmla="*/ 10018 w 29740"/>
                    <a:gd name="connsiteY1" fmla="*/ 2198 h 29745"/>
                    <a:gd name="connsiteX2" fmla="*/ 2059 w 29740"/>
                    <a:gd name="connsiteY2" fmla="*/ 21661 h 29745"/>
                    <a:gd name="connsiteX3" fmla="*/ 21522 w 29740"/>
                    <a:gd name="connsiteY3" fmla="*/ 29620 h 29745"/>
                    <a:gd name="connsiteX4" fmla="*/ 21537 w 29740"/>
                    <a:gd name="connsiteY4" fmla="*/ 29614 h 29745"/>
                    <a:gd name="connsiteX5" fmla="*/ 29481 w 29740"/>
                    <a:gd name="connsiteY5" fmla="*/ 10157 h 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40" h="29745">
                      <a:moveTo>
                        <a:pt x="29481" y="10157"/>
                      </a:moveTo>
                      <a:cubicBezTo>
                        <a:pt x="26304" y="2585"/>
                        <a:pt x="17591" y="-979"/>
                        <a:pt x="10018" y="2198"/>
                      </a:cubicBezTo>
                      <a:cubicBezTo>
                        <a:pt x="2446" y="5375"/>
                        <a:pt x="-1118" y="14089"/>
                        <a:pt x="2059" y="21661"/>
                      </a:cubicBezTo>
                      <a:cubicBezTo>
                        <a:pt x="5236" y="29233"/>
                        <a:pt x="13950" y="32797"/>
                        <a:pt x="21522" y="29620"/>
                      </a:cubicBezTo>
                      <a:cubicBezTo>
                        <a:pt x="21527" y="29618"/>
                        <a:pt x="21532" y="29616"/>
                        <a:pt x="21537" y="29614"/>
                      </a:cubicBezTo>
                      <a:cubicBezTo>
                        <a:pt x="29094" y="26426"/>
                        <a:pt x="32647" y="17724"/>
                        <a:pt x="29481" y="1015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19" name="任意多边形: 形状 212"/>
                <p:cNvSpPr/>
                <p:nvPr/>
              </p:nvSpPr>
              <p:spPr>
                <a:xfrm>
                  <a:off x="-8935229" y="4974099"/>
                  <a:ext cx="29829" cy="29830"/>
                </a:xfrm>
                <a:custGeom>
                  <a:avLst/>
                  <a:gdLst>
                    <a:gd name="connsiteX0" fmla="*/ 29435 w 29829"/>
                    <a:gd name="connsiteY0" fmla="*/ 9890 h 29830"/>
                    <a:gd name="connsiteX1" fmla="*/ 9750 w 29829"/>
                    <a:gd name="connsiteY1" fmla="*/ 2328 h 29830"/>
                    <a:gd name="connsiteX2" fmla="*/ 1950 w 29829"/>
                    <a:gd name="connsiteY2" fmla="*/ 21445 h 29830"/>
                    <a:gd name="connsiteX3" fmla="*/ 21305 w 29829"/>
                    <a:gd name="connsiteY3" fmla="*/ 29814 h 29830"/>
                    <a:gd name="connsiteX4" fmla="*/ 29675 w 29829"/>
                    <a:gd name="connsiteY4" fmla="*/ 10458 h 29830"/>
                    <a:gd name="connsiteX5" fmla="*/ 29435 w 29829"/>
                    <a:gd name="connsiteY5" fmla="*/ 9890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9" h="29830">
                      <a:moveTo>
                        <a:pt x="29435" y="9890"/>
                      </a:moveTo>
                      <a:cubicBezTo>
                        <a:pt x="26087" y="2366"/>
                        <a:pt x="17274" y="-1020"/>
                        <a:pt x="9750" y="2328"/>
                      </a:cubicBezTo>
                      <a:cubicBezTo>
                        <a:pt x="2445" y="5579"/>
                        <a:pt x="-996" y="14012"/>
                        <a:pt x="1950" y="21445"/>
                      </a:cubicBezTo>
                      <a:cubicBezTo>
                        <a:pt x="4983" y="29101"/>
                        <a:pt x="13649" y="32848"/>
                        <a:pt x="21305" y="29814"/>
                      </a:cubicBezTo>
                      <a:cubicBezTo>
                        <a:pt x="28961" y="26780"/>
                        <a:pt x="32708" y="18115"/>
                        <a:pt x="29675" y="10458"/>
                      </a:cubicBezTo>
                      <a:cubicBezTo>
                        <a:pt x="29599" y="10267"/>
                        <a:pt x="29519" y="10077"/>
                        <a:pt x="29435" y="989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20" name="任意多边形: 形状 213"/>
                <p:cNvSpPr/>
                <p:nvPr/>
              </p:nvSpPr>
              <p:spPr>
                <a:xfrm>
                  <a:off x="-9231435" y="4456751"/>
                  <a:ext cx="29799" cy="29816"/>
                </a:xfrm>
                <a:custGeom>
                  <a:avLst/>
                  <a:gdLst>
                    <a:gd name="connsiteX0" fmla="*/ 29557 w 29799"/>
                    <a:gd name="connsiteY0" fmla="*/ 10176 h 29816"/>
                    <a:gd name="connsiteX1" fmla="*/ 10058 w 29799"/>
                    <a:gd name="connsiteY1" fmla="*/ 2189 h 29816"/>
                    <a:gd name="connsiteX2" fmla="*/ 2043 w 29799"/>
                    <a:gd name="connsiteY2" fmla="*/ 21629 h 29816"/>
                    <a:gd name="connsiteX3" fmla="*/ 2085 w 29799"/>
                    <a:gd name="connsiteY3" fmla="*/ 21731 h 29816"/>
                    <a:gd name="connsiteX4" fmla="*/ 21571 w 29799"/>
                    <a:gd name="connsiteY4" fmla="*/ 29687 h 29816"/>
                    <a:gd name="connsiteX5" fmla="*/ 21599 w 29799"/>
                    <a:gd name="connsiteY5" fmla="*/ 29675 h 29816"/>
                    <a:gd name="connsiteX6" fmla="*/ 29557 w 29799"/>
                    <a:gd name="connsiteY6" fmla="*/ 10176 h 29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99" h="29816">
                      <a:moveTo>
                        <a:pt x="29557" y="10176"/>
                      </a:moveTo>
                      <a:cubicBezTo>
                        <a:pt x="26367" y="2597"/>
                        <a:pt x="17648" y="-974"/>
                        <a:pt x="10058" y="2189"/>
                      </a:cubicBezTo>
                      <a:cubicBezTo>
                        <a:pt x="2476" y="5344"/>
                        <a:pt x="-1112" y="14048"/>
                        <a:pt x="2043" y="21629"/>
                      </a:cubicBezTo>
                      <a:cubicBezTo>
                        <a:pt x="2057" y="21663"/>
                        <a:pt x="2071" y="21697"/>
                        <a:pt x="2085" y="21731"/>
                      </a:cubicBezTo>
                      <a:cubicBezTo>
                        <a:pt x="5269" y="29309"/>
                        <a:pt x="13994" y="32871"/>
                        <a:pt x="21571" y="29687"/>
                      </a:cubicBezTo>
                      <a:cubicBezTo>
                        <a:pt x="21580" y="29683"/>
                        <a:pt x="21590" y="29679"/>
                        <a:pt x="21599" y="29675"/>
                      </a:cubicBezTo>
                      <a:cubicBezTo>
                        <a:pt x="29143" y="26451"/>
                        <a:pt x="32691" y="17759"/>
                        <a:pt x="29557" y="1017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21" name="任意多边形: 形状 214"/>
                <p:cNvSpPr/>
                <p:nvPr/>
              </p:nvSpPr>
              <p:spPr>
                <a:xfrm>
                  <a:off x="-9189865" y="4555848"/>
                  <a:ext cx="29843" cy="29886"/>
                </a:xfrm>
                <a:custGeom>
                  <a:avLst/>
                  <a:gdLst>
                    <a:gd name="connsiteX0" fmla="*/ 29619 w 29843"/>
                    <a:gd name="connsiteY0" fmla="*/ 10204 h 29886"/>
                    <a:gd name="connsiteX1" fmla="*/ 10065 w 29843"/>
                    <a:gd name="connsiteY1" fmla="*/ 2202 h 29886"/>
                    <a:gd name="connsiteX2" fmla="*/ 2063 w 29843"/>
                    <a:gd name="connsiteY2" fmla="*/ 21756 h 29886"/>
                    <a:gd name="connsiteX3" fmla="*/ 21617 w 29843"/>
                    <a:gd name="connsiteY3" fmla="*/ 29758 h 29886"/>
                    <a:gd name="connsiteX4" fmla="*/ 21646 w 29843"/>
                    <a:gd name="connsiteY4" fmla="*/ 29745 h 29886"/>
                    <a:gd name="connsiteX5" fmla="*/ 29619 w 29843"/>
                    <a:gd name="connsiteY5" fmla="*/ 10204 h 2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3" h="29886">
                      <a:moveTo>
                        <a:pt x="29619" y="10204"/>
                      </a:moveTo>
                      <a:cubicBezTo>
                        <a:pt x="26428" y="2595"/>
                        <a:pt x="17674" y="-988"/>
                        <a:pt x="10065" y="2202"/>
                      </a:cubicBezTo>
                      <a:cubicBezTo>
                        <a:pt x="2456" y="5393"/>
                        <a:pt x="-1127" y="14147"/>
                        <a:pt x="2063" y="21756"/>
                      </a:cubicBezTo>
                      <a:cubicBezTo>
                        <a:pt x="5253" y="29365"/>
                        <a:pt x="14008" y="32948"/>
                        <a:pt x="21617" y="29758"/>
                      </a:cubicBezTo>
                      <a:cubicBezTo>
                        <a:pt x="21627" y="29754"/>
                        <a:pt x="21636" y="29749"/>
                        <a:pt x="21646" y="29745"/>
                      </a:cubicBezTo>
                      <a:cubicBezTo>
                        <a:pt x="29178" y="26486"/>
                        <a:pt x="32721" y="17802"/>
                        <a:pt x="29619" y="1020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22" name="任意多边形: 形状 215"/>
                <p:cNvSpPr/>
                <p:nvPr/>
              </p:nvSpPr>
              <p:spPr>
                <a:xfrm>
                  <a:off x="-9148220" y="4654980"/>
                  <a:ext cx="29884" cy="29858"/>
                </a:xfrm>
                <a:custGeom>
                  <a:avLst/>
                  <a:gdLst>
                    <a:gd name="connsiteX0" fmla="*/ 29592 w 29884"/>
                    <a:gd name="connsiteY0" fmla="*/ 10196 h 29858"/>
                    <a:gd name="connsiteX1" fmla="*/ 10057 w 29884"/>
                    <a:gd name="connsiteY1" fmla="*/ 2201 h 29858"/>
                    <a:gd name="connsiteX2" fmla="*/ 2062 w 29884"/>
                    <a:gd name="connsiteY2" fmla="*/ 21736 h 29858"/>
                    <a:gd name="connsiteX3" fmla="*/ 21597 w 29884"/>
                    <a:gd name="connsiteY3" fmla="*/ 29731 h 29858"/>
                    <a:gd name="connsiteX4" fmla="*/ 21648 w 29884"/>
                    <a:gd name="connsiteY4" fmla="*/ 29709 h 29858"/>
                    <a:gd name="connsiteX5" fmla="*/ 29636 w 29884"/>
                    <a:gd name="connsiteY5" fmla="*/ 10302 h 29858"/>
                    <a:gd name="connsiteX6" fmla="*/ 29592 w 29884"/>
                    <a:gd name="connsiteY6" fmla="*/ 10196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84" h="29858">
                      <a:moveTo>
                        <a:pt x="29592" y="10196"/>
                      </a:moveTo>
                      <a:cubicBezTo>
                        <a:pt x="26405" y="2594"/>
                        <a:pt x="17659" y="-986"/>
                        <a:pt x="10057" y="2201"/>
                      </a:cubicBezTo>
                      <a:cubicBezTo>
                        <a:pt x="2455" y="5388"/>
                        <a:pt x="-1125" y="14134"/>
                        <a:pt x="2062" y="21736"/>
                      </a:cubicBezTo>
                      <a:cubicBezTo>
                        <a:pt x="5248" y="29338"/>
                        <a:pt x="13994" y="32917"/>
                        <a:pt x="21597" y="29731"/>
                      </a:cubicBezTo>
                      <a:cubicBezTo>
                        <a:pt x="21614" y="29724"/>
                        <a:pt x="21631" y="29716"/>
                        <a:pt x="21648" y="29709"/>
                      </a:cubicBezTo>
                      <a:cubicBezTo>
                        <a:pt x="29213" y="26556"/>
                        <a:pt x="32789" y="17867"/>
                        <a:pt x="29636" y="10302"/>
                      </a:cubicBezTo>
                      <a:cubicBezTo>
                        <a:pt x="29622" y="10266"/>
                        <a:pt x="29607" y="10231"/>
                        <a:pt x="29592" y="1019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23" name="任意多边形: 形状 216"/>
                <p:cNvSpPr/>
                <p:nvPr/>
              </p:nvSpPr>
              <p:spPr>
                <a:xfrm>
                  <a:off x="-9106530" y="4754180"/>
                  <a:ext cx="29810" cy="29801"/>
                </a:xfrm>
                <a:custGeom>
                  <a:avLst/>
                  <a:gdLst>
                    <a:gd name="connsiteX0" fmla="*/ 29549 w 29810"/>
                    <a:gd name="connsiteY0" fmla="*/ 10206 h 29801"/>
                    <a:gd name="connsiteX1" fmla="*/ 10067 w 29810"/>
                    <a:gd name="connsiteY1" fmla="*/ 2187 h 29801"/>
                    <a:gd name="connsiteX2" fmla="*/ 2048 w 29810"/>
                    <a:gd name="connsiteY2" fmla="*/ 21669 h 29801"/>
                    <a:gd name="connsiteX3" fmla="*/ 21530 w 29810"/>
                    <a:gd name="connsiteY3" fmla="*/ 29688 h 29801"/>
                    <a:gd name="connsiteX4" fmla="*/ 21590 w 29810"/>
                    <a:gd name="connsiteY4" fmla="*/ 29662 h 29801"/>
                    <a:gd name="connsiteX5" fmla="*/ 29549 w 29810"/>
                    <a:gd name="connsiteY5" fmla="*/ 10206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0" h="29801">
                      <a:moveTo>
                        <a:pt x="29549" y="10206"/>
                      </a:moveTo>
                      <a:cubicBezTo>
                        <a:pt x="26383" y="2612"/>
                        <a:pt x="17661" y="-978"/>
                        <a:pt x="10067" y="2187"/>
                      </a:cubicBezTo>
                      <a:cubicBezTo>
                        <a:pt x="2473" y="5353"/>
                        <a:pt x="-1117" y="14075"/>
                        <a:pt x="2048" y="21669"/>
                      </a:cubicBezTo>
                      <a:cubicBezTo>
                        <a:pt x="5214" y="29263"/>
                        <a:pt x="13936" y="32853"/>
                        <a:pt x="21530" y="29688"/>
                      </a:cubicBezTo>
                      <a:cubicBezTo>
                        <a:pt x="21550" y="29679"/>
                        <a:pt x="21570" y="29671"/>
                        <a:pt x="21590" y="29662"/>
                      </a:cubicBezTo>
                      <a:cubicBezTo>
                        <a:pt x="29159" y="26485"/>
                        <a:pt x="32721" y="17776"/>
                        <a:pt x="29549" y="1020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24" name="任意多边形: 形状 217"/>
                <p:cNvSpPr/>
                <p:nvPr/>
              </p:nvSpPr>
              <p:spPr>
                <a:xfrm>
                  <a:off x="-9064903" y="4853219"/>
                  <a:ext cx="29841" cy="29858"/>
                </a:xfrm>
                <a:custGeom>
                  <a:avLst/>
                  <a:gdLst>
                    <a:gd name="connsiteX0" fmla="*/ 29596 w 29841"/>
                    <a:gd name="connsiteY0" fmla="*/ 10206 h 29858"/>
                    <a:gd name="connsiteX1" fmla="*/ 10067 w 29841"/>
                    <a:gd name="connsiteY1" fmla="*/ 2197 h 29858"/>
                    <a:gd name="connsiteX2" fmla="*/ 2058 w 29841"/>
                    <a:gd name="connsiteY2" fmla="*/ 21726 h 29858"/>
                    <a:gd name="connsiteX3" fmla="*/ 21586 w 29841"/>
                    <a:gd name="connsiteY3" fmla="*/ 29735 h 29858"/>
                    <a:gd name="connsiteX4" fmla="*/ 21624 w 29841"/>
                    <a:gd name="connsiteY4" fmla="*/ 29719 h 29858"/>
                    <a:gd name="connsiteX5" fmla="*/ 29596 w 29841"/>
                    <a:gd name="connsiteY5" fmla="*/ 10206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1" h="29858">
                      <a:moveTo>
                        <a:pt x="29596" y="10206"/>
                      </a:moveTo>
                      <a:cubicBezTo>
                        <a:pt x="26415" y="2602"/>
                        <a:pt x="17672" y="-984"/>
                        <a:pt x="10067" y="2197"/>
                      </a:cubicBezTo>
                      <a:cubicBezTo>
                        <a:pt x="2463" y="5378"/>
                        <a:pt x="-1123" y="14121"/>
                        <a:pt x="2058" y="21726"/>
                      </a:cubicBezTo>
                      <a:cubicBezTo>
                        <a:pt x="5239" y="29330"/>
                        <a:pt x="13982" y="32916"/>
                        <a:pt x="21586" y="29735"/>
                      </a:cubicBezTo>
                      <a:cubicBezTo>
                        <a:pt x="21599" y="29730"/>
                        <a:pt x="21611" y="29725"/>
                        <a:pt x="21624" y="29719"/>
                      </a:cubicBezTo>
                      <a:cubicBezTo>
                        <a:pt x="29181" y="26501"/>
                        <a:pt x="32737" y="17796"/>
                        <a:pt x="29596" y="1020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25" name="任意多边形: 形状 218"/>
                <p:cNvSpPr/>
                <p:nvPr/>
              </p:nvSpPr>
              <p:spPr>
                <a:xfrm>
                  <a:off x="-9023290" y="4952428"/>
                  <a:ext cx="29817" cy="29830"/>
                </a:xfrm>
                <a:custGeom>
                  <a:avLst/>
                  <a:gdLst>
                    <a:gd name="connsiteX0" fmla="*/ 29573 w 29817"/>
                    <a:gd name="connsiteY0" fmla="*/ 10207 h 29830"/>
                    <a:gd name="connsiteX1" fmla="*/ 10068 w 29817"/>
                    <a:gd name="connsiteY1" fmla="*/ 2191 h 29830"/>
                    <a:gd name="connsiteX2" fmla="*/ 2052 w 29817"/>
                    <a:gd name="connsiteY2" fmla="*/ 21696 h 29830"/>
                    <a:gd name="connsiteX3" fmla="*/ 21557 w 29817"/>
                    <a:gd name="connsiteY3" fmla="*/ 29712 h 29830"/>
                    <a:gd name="connsiteX4" fmla="*/ 21671 w 29817"/>
                    <a:gd name="connsiteY4" fmla="*/ 29664 h 29830"/>
                    <a:gd name="connsiteX5" fmla="*/ 29573 w 29817"/>
                    <a:gd name="connsiteY5" fmla="*/ 10207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7" h="29830">
                      <a:moveTo>
                        <a:pt x="29573" y="10207"/>
                      </a:moveTo>
                      <a:cubicBezTo>
                        <a:pt x="26400" y="2607"/>
                        <a:pt x="17667" y="-981"/>
                        <a:pt x="10068" y="2191"/>
                      </a:cubicBezTo>
                      <a:cubicBezTo>
                        <a:pt x="2468" y="5364"/>
                        <a:pt x="-1120" y="14097"/>
                        <a:pt x="2052" y="21696"/>
                      </a:cubicBezTo>
                      <a:cubicBezTo>
                        <a:pt x="5225" y="29296"/>
                        <a:pt x="13958" y="32884"/>
                        <a:pt x="21557" y="29712"/>
                      </a:cubicBezTo>
                      <a:cubicBezTo>
                        <a:pt x="21595" y="29696"/>
                        <a:pt x="21633" y="29680"/>
                        <a:pt x="21671" y="29664"/>
                      </a:cubicBezTo>
                      <a:cubicBezTo>
                        <a:pt x="29182" y="26430"/>
                        <a:pt x="32702" y="17762"/>
                        <a:pt x="29573" y="1020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26" name="任意多边形: 形状 219"/>
                <p:cNvSpPr/>
                <p:nvPr/>
              </p:nvSpPr>
              <p:spPr>
                <a:xfrm>
                  <a:off x="-9277752" y="4534525"/>
                  <a:ext cx="29831" cy="29823"/>
                </a:xfrm>
                <a:custGeom>
                  <a:avLst/>
                  <a:gdLst>
                    <a:gd name="connsiteX0" fmla="*/ 29540 w 29831"/>
                    <a:gd name="connsiteY0" fmla="*/ 10187 h 29823"/>
                    <a:gd name="connsiteX1" fmla="*/ 10212 w 29831"/>
                    <a:gd name="connsiteY1" fmla="*/ 2162 h 29823"/>
                    <a:gd name="connsiteX2" fmla="*/ 10055 w 29831"/>
                    <a:gd name="connsiteY2" fmla="*/ 2228 h 29823"/>
                    <a:gd name="connsiteX3" fmla="*/ 2025 w 29831"/>
                    <a:gd name="connsiteY3" fmla="*/ 21575 h 29823"/>
                    <a:gd name="connsiteX4" fmla="*/ 2083 w 29831"/>
                    <a:gd name="connsiteY4" fmla="*/ 21713 h 29823"/>
                    <a:gd name="connsiteX5" fmla="*/ 21483 w 29831"/>
                    <a:gd name="connsiteY5" fmla="*/ 29719 h 29823"/>
                    <a:gd name="connsiteX6" fmla="*/ 21596 w 29831"/>
                    <a:gd name="connsiteY6" fmla="*/ 29672 h 29823"/>
                    <a:gd name="connsiteX7" fmla="*/ 29592 w 29831"/>
                    <a:gd name="connsiteY7" fmla="*/ 10311 h 29823"/>
                    <a:gd name="connsiteX8" fmla="*/ 29540 w 29831"/>
                    <a:gd name="connsiteY8" fmla="*/ 10187 h 29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831" h="29823">
                      <a:moveTo>
                        <a:pt x="29540" y="10187"/>
                      </a:moveTo>
                      <a:cubicBezTo>
                        <a:pt x="26419" y="2633"/>
                        <a:pt x="17765" y="-959"/>
                        <a:pt x="10212" y="2162"/>
                      </a:cubicBezTo>
                      <a:cubicBezTo>
                        <a:pt x="10160" y="2184"/>
                        <a:pt x="10107" y="2206"/>
                        <a:pt x="10055" y="2228"/>
                      </a:cubicBezTo>
                      <a:cubicBezTo>
                        <a:pt x="2495" y="5353"/>
                        <a:pt x="-1100" y="14015"/>
                        <a:pt x="2025" y="21575"/>
                      </a:cubicBezTo>
                      <a:cubicBezTo>
                        <a:pt x="2044" y="21621"/>
                        <a:pt x="2063" y="21667"/>
                        <a:pt x="2083" y="21713"/>
                      </a:cubicBezTo>
                      <a:cubicBezTo>
                        <a:pt x="5229" y="29281"/>
                        <a:pt x="13915" y="32866"/>
                        <a:pt x="21483" y="29719"/>
                      </a:cubicBezTo>
                      <a:cubicBezTo>
                        <a:pt x="21521" y="29703"/>
                        <a:pt x="21559" y="29688"/>
                        <a:pt x="21596" y="29672"/>
                      </a:cubicBezTo>
                      <a:cubicBezTo>
                        <a:pt x="29151" y="26533"/>
                        <a:pt x="32731" y="17865"/>
                        <a:pt x="29592" y="10311"/>
                      </a:cubicBezTo>
                      <a:cubicBezTo>
                        <a:pt x="29575" y="10269"/>
                        <a:pt x="29558" y="10228"/>
                        <a:pt x="29540" y="1018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27" name="任意多边形: 形状 220"/>
                <p:cNvSpPr/>
                <p:nvPr/>
              </p:nvSpPr>
              <p:spPr>
                <a:xfrm>
                  <a:off x="-9236111" y="4633729"/>
                  <a:ext cx="29804" cy="29769"/>
                </a:xfrm>
                <a:custGeom>
                  <a:avLst/>
                  <a:gdLst>
                    <a:gd name="connsiteX0" fmla="*/ 29546 w 29804"/>
                    <a:gd name="connsiteY0" fmla="*/ 10206 h 29769"/>
                    <a:gd name="connsiteX1" fmla="*/ 10088 w 29804"/>
                    <a:gd name="connsiteY1" fmla="*/ 2182 h 29769"/>
                    <a:gd name="connsiteX2" fmla="*/ 10032 w 29804"/>
                    <a:gd name="connsiteY2" fmla="*/ 2206 h 29769"/>
                    <a:gd name="connsiteX3" fmla="*/ 2044 w 29804"/>
                    <a:gd name="connsiteY3" fmla="*/ 21613 h 29769"/>
                    <a:gd name="connsiteX4" fmla="*/ 2088 w 29804"/>
                    <a:gd name="connsiteY4" fmla="*/ 21719 h 29769"/>
                    <a:gd name="connsiteX5" fmla="*/ 21547 w 29804"/>
                    <a:gd name="connsiteY5" fmla="*/ 29636 h 29769"/>
                    <a:gd name="connsiteX6" fmla="*/ 21616 w 29804"/>
                    <a:gd name="connsiteY6" fmla="*/ 29606 h 29769"/>
                    <a:gd name="connsiteX7" fmla="*/ 29546 w 29804"/>
                    <a:gd name="connsiteY7" fmla="*/ 10206 h 29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04" h="29769">
                      <a:moveTo>
                        <a:pt x="29546" y="10206"/>
                      </a:moveTo>
                      <a:cubicBezTo>
                        <a:pt x="26388" y="2617"/>
                        <a:pt x="17677" y="-975"/>
                        <a:pt x="10088" y="2182"/>
                      </a:cubicBezTo>
                      <a:cubicBezTo>
                        <a:pt x="10069" y="2190"/>
                        <a:pt x="10051" y="2198"/>
                        <a:pt x="10032" y="2206"/>
                      </a:cubicBezTo>
                      <a:cubicBezTo>
                        <a:pt x="2467" y="5359"/>
                        <a:pt x="-1110" y="14048"/>
                        <a:pt x="2044" y="21613"/>
                      </a:cubicBezTo>
                      <a:cubicBezTo>
                        <a:pt x="2058" y="21648"/>
                        <a:pt x="2073" y="21684"/>
                        <a:pt x="2088" y="21719"/>
                      </a:cubicBezTo>
                      <a:cubicBezTo>
                        <a:pt x="5275" y="29278"/>
                        <a:pt x="13987" y="32823"/>
                        <a:pt x="21547" y="29636"/>
                      </a:cubicBezTo>
                      <a:cubicBezTo>
                        <a:pt x="21570" y="29626"/>
                        <a:pt x="21593" y="29616"/>
                        <a:pt x="21616" y="29606"/>
                      </a:cubicBezTo>
                      <a:cubicBezTo>
                        <a:pt x="29160" y="26436"/>
                        <a:pt x="32709" y="17753"/>
                        <a:pt x="29546" y="1020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28" name="任意多边形: 形状 221"/>
                <p:cNvSpPr/>
                <p:nvPr/>
              </p:nvSpPr>
              <p:spPr>
                <a:xfrm>
                  <a:off x="-9194466" y="4732793"/>
                  <a:ext cx="29792" cy="29801"/>
                </a:xfrm>
                <a:custGeom>
                  <a:avLst/>
                  <a:gdLst>
                    <a:gd name="connsiteX0" fmla="*/ 29533 w 29792"/>
                    <a:gd name="connsiteY0" fmla="*/ 10168 h 29801"/>
                    <a:gd name="connsiteX1" fmla="*/ 10029 w 29792"/>
                    <a:gd name="connsiteY1" fmla="*/ 2203 h 29801"/>
                    <a:gd name="connsiteX2" fmla="*/ 2064 w 29792"/>
                    <a:gd name="connsiteY2" fmla="*/ 21707 h 29801"/>
                    <a:gd name="connsiteX3" fmla="*/ 21546 w 29792"/>
                    <a:gd name="connsiteY3" fmla="*/ 29681 h 29801"/>
                    <a:gd name="connsiteX4" fmla="*/ 29533 w 29792"/>
                    <a:gd name="connsiteY4" fmla="*/ 10167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92" h="29801">
                      <a:moveTo>
                        <a:pt x="29533" y="10168"/>
                      </a:moveTo>
                      <a:cubicBezTo>
                        <a:pt x="26346" y="2582"/>
                        <a:pt x="17614" y="-983"/>
                        <a:pt x="10029" y="2203"/>
                      </a:cubicBezTo>
                      <a:cubicBezTo>
                        <a:pt x="2443" y="5390"/>
                        <a:pt x="-1122" y="14122"/>
                        <a:pt x="2064" y="21707"/>
                      </a:cubicBezTo>
                      <a:cubicBezTo>
                        <a:pt x="5247" y="29284"/>
                        <a:pt x="13964" y="32852"/>
                        <a:pt x="21546" y="29681"/>
                      </a:cubicBezTo>
                      <a:cubicBezTo>
                        <a:pt x="29133" y="26491"/>
                        <a:pt x="32706" y="17762"/>
                        <a:pt x="29533" y="1016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29" name="任意多边形: 形状 222"/>
                <p:cNvSpPr/>
                <p:nvPr/>
              </p:nvSpPr>
              <p:spPr>
                <a:xfrm>
                  <a:off x="-9152778" y="4831993"/>
                  <a:ext cx="29768" cy="29773"/>
                </a:xfrm>
                <a:custGeom>
                  <a:avLst/>
                  <a:gdLst>
                    <a:gd name="connsiteX0" fmla="*/ 29477 w 29768"/>
                    <a:gd name="connsiteY0" fmla="*/ 10093 h 29773"/>
                    <a:gd name="connsiteX1" fmla="*/ 9954 w 29768"/>
                    <a:gd name="connsiteY1" fmla="*/ 2230 h 29773"/>
                    <a:gd name="connsiteX2" fmla="*/ 2091 w 29768"/>
                    <a:gd name="connsiteY2" fmla="*/ 21754 h 29773"/>
                    <a:gd name="connsiteX3" fmla="*/ 21505 w 29768"/>
                    <a:gd name="connsiteY3" fmla="*/ 29663 h 29773"/>
                    <a:gd name="connsiteX4" fmla="*/ 29513 w 29768"/>
                    <a:gd name="connsiteY4" fmla="*/ 10176 h 29773"/>
                    <a:gd name="connsiteX5" fmla="*/ 29477 w 29768"/>
                    <a:gd name="connsiteY5" fmla="*/ 10093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68" h="29773">
                      <a:moveTo>
                        <a:pt x="29477" y="10093"/>
                      </a:moveTo>
                      <a:cubicBezTo>
                        <a:pt x="26257" y="2530"/>
                        <a:pt x="17516" y="-990"/>
                        <a:pt x="9954" y="2230"/>
                      </a:cubicBezTo>
                      <a:cubicBezTo>
                        <a:pt x="2391" y="5450"/>
                        <a:pt x="-1129" y="14191"/>
                        <a:pt x="2091" y="21754"/>
                      </a:cubicBezTo>
                      <a:cubicBezTo>
                        <a:pt x="5293" y="29274"/>
                        <a:pt x="13960" y="32804"/>
                        <a:pt x="21505" y="29663"/>
                      </a:cubicBezTo>
                      <a:cubicBezTo>
                        <a:pt x="29097" y="26493"/>
                        <a:pt x="32682" y="17769"/>
                        <a:pt x="29513" y="10176"/>
                      </a:cubicBezTo>
                      <a:cubicBezTo>
                        <a:pt x="29501" y="10148"/>
                        <a:pt x="29489" y="10120"/>
                        <a:pt x="29477" y="10093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30" name="任意多边形: 形状 223"/>
                <p:cNvSpPr/>
                <p:nvPr/>
              </p:nvSpPr>
              <p:spPr>
                <a:xfrm>
                  <a:off x="-9111165" y="4931137"/>
                  <a:ext cx="29777" cy="29773"/>
                </a:xfrm>
                <a:custGeom>
                  <a:avLst/>
                  <a:gdLst>
                    <a:gd name="connsiteX0" fmla="*/ 29511 w 29777"/>
                    <a:gd name="connsiteY0" fmla="*/ 10172 h 29773"/>
                    <a:gd name="connsiteX1" fmla="*/ 10033 w 29777"/>
                    <a:gd name="connsiteY1" fmla="*/ 2197 h 29773"/>
                    <a:gd name="connsiteX2" fmla="*/ 2058 w 29777"/>
                    <a:gd name="connsiteY2" fmla="*/ 21675 h 29773"/>
                    <a:gd name="connsiteX3" fmla="*/ 21536 w 29777"/>
                    <a:gd name="connsiteY3" fmla="*/ 29650 h 29773"/>
                    <a:gd name="connsiteX4" fmla="*/ 21553 w 29777"/>
                    <a:gd name="connsiteY4" fmla="*/ 29643 h 29773"/>
                    <a:gd name="connsiteX5" fmla="*/ 29515 w 29777"/>
                    <a:gd name="connsiteY5" fmla="*/ 10181 h 29773"/>
                    <a:gd name="connsiteX6" fmla="*/ 29511 w 29777"/>
                    <a:gd name="connsiteY6" fmla="*/ 10172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77" h="29773">
                      <a:moveTo>
                        <a:pt x="29511" y="10172"/>
                      </a:moveTo>
                      <a:cubicBezTo>
                        <a:pt x="26335" y="2591"/>
                        <a:pt x="17614" y="-980"/>
                        <a:pt x="10033" y="2197"/>
                      </a:cubicBezTo>
                      <a:cubicBezTo>
                        <a:pt x="2452" y="5373"/>
                        <a:pt x="-1119" y="14094"/>
                        <a:pt x="2058" y="21675"/>
                      </a:cubicBezTo>
                      <a:cubicBezTo>
                        <a:pt x="5234" y="29256"/>
                        <a:pt x="13955" y="32826"/>
                        <a:pt x="21536" y="29650"/>
                      </a:cubicBezTo>
                      <a:cubicBezTo>
                        <a:pt x="21541" y="29647"/>
                        <a:pt x="21547" y="29645"/>
                        <a:pt x="21553" y="29643"/>
                      </a:cubicBezTo>
                      <a:cubicBezTo>
                        <a:pt x="29126" y="26467"/>
                        <a:pt x="32690" y="17754"/>
                        <a:pt x="29515" y="10181"/>
                      </a:cubicBezTo>
                      <a:cubicBezTo>
                        <a:pt x="29513" y="10178"/>
                        <a:pt x="29512" y="10175"/>
                        <a:pt x="29511" y="1017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31" name="任意多边形: 形状 224"/>
                <p:cNvSpPr/>
                <p:nvPr/>
              </p:nvSpPr>
              <p:spPr>
                <a:xfrm>
                  <a:off x="-9069501" y="5030305"/>
                  <a:ext cx="29755" cy="29773"/>
                </a:xfrm>
                <a:custGeom>
                  <a:avLst/>
                  <a:gdLst>
                    <a:gd name="connsiteX0" fmla="*/ 29493 w 29755"/>
                    <a:gd name="connsiteY0" fmla="*/ 10129 h 29773"/>
                    <a:gd name="connsiteX1" fmla="*/ 9990 w 29755"/>
                    <a:gd name="connsiteY1" fmla="*/ 2215 h 29773"/>
                    <a:gd name="connsiteX2" fmla="*/ 2076 w 29755"/>
                    <a:gd name="connsiteY2" fmla="*/ 21718 h 29773"/>
                    <a:gd name="connsiteX3" fmla="*/ 21520 w 29755"/>
                    <a:gd name="connsiteY3" fmla="*/ 29656 h 29773"/>
                    <a:gd name="connsiteX4" fmla="*/ 29493 w 29755"/>
                    <a:gd name="connsiteY4" fmla="*/ 10129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55" h="29773">
                      <a:moveTo>
                        <a:pt x="29493" y="10129"/>
                      </a:moveTo>
                      <a:cubicBezTo>
                        <a:pt x="26293" y="2558"/>
                        <a:pt x="17561" y="-985"/>
                        <a:pt x="9990" y="2215"/>
                      </a:cubicBezTo>
                      <a:cubicBezTo>
                        <a:pt x="2419" y="5415"/>
                        <a:pt x="-1124" y="14147"/>
                        <a:pt x="2076" y="21718"/>
                      </a:cubicBezTo>
                      <a:cubicBezTo>
                        <a:pt x="5266" y="29266"/>
                        <a:pt x="13959" y="32815"/>
                        <a:pt x="21520" y="29656"/>
                      </a:cubicBezTo>
                      <a:cubicBezTo>
                        <a:pt x="29104" y="26455"/>
                        <a:pt x="32669" y="17723"/>
                        <a:pt x="29493" y="1012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32" name="任意多边形: 形状 225"/>
                <p:cNvSpPr/>
                <p:nvPr/>
              </p:nvSpPr>
              <p:spPr>
                <a:xfrm>
                  <a:off x="-9365723" y="4513119"/>
                  <a:ext cx="29897" cy="29858"/>
                </a:xfrm>
                <a:custGeom>
                  <a:avLst/>
                  <a:gdLst>
                    <a:gd name="connsiteX0" fmla="*/ 29658 w 29897"/>
                    <a:gd name="connsiteY0" fmla="*/ 10181 h 29858"/>
                    <a:gd name="connsiteX1" fmla="*/ 10046 w 29897"/>
                    <a:gd name="connsiteY1" fmla="*/ 2195 h 29858"/>
                    <a:gd name="connsiteX2" fmla="*/ 2071 w 29897"/>
                    <a:gd name="connsiteY2" fmla="*/ 21760 h 29858"/>
                    <a:gd name="connsiteX3" fmla="*/ 2073 w 29897"/>
                    <a:gd name="connsiteY3" fmla="*/ 21765 h 29858"/>
                    <a:gd name="connsiteX4" fmla="*/ 21658 w 29897"/>
                    <a:gd name="connsiteY4" fmla="*/ 29751 h 29858"/>
                    <a:gd name="connsiteX5" fmla="*/ 29658 w 29897"/>
                    <a:gd name="connsiteY5" fmla="*/ 10181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97" h="29858">
                      <a:moveTo>
                        <a:pt x="29658" y="10181"/>
                      </a:moveTo>
                      <a:cubicBezTo>
                        <a:pt x="26421" y="2588"/>
                        <a:pt x="17667" y="-977"/>
                        <a:pt x="10046" y="2195"/>
                      </a:cubicBezTo>
                      <a:cubicBezTo>
                        <a:pt x="2441" y="5395"/>
                        <a:pt x="-1129" y="14155"/>
                        <a:pt x="2071" y="21760"/>
                      </a:cubicBezTo>
                      <a:cubicBezTo>
                        <a:pt x="2072" y="21761"/>
                        <a:pt x="2073" y="21763"/>
                        <a:pt x="2073" y="21765"/>
                      </a:cubicBezTo>
                      <a:cubicBezTo>
                        <a:pt x="5316" y="29337"/>
                        <a:pt x="14044" y="32896"/>
                        <a:pt x="21658" y="29751"/>
                      </a:cubicBezTo>
                      <a:cubicBezTo>
                        <a:pt x="29228" y="26514"/>
                        <a:pt x="32792" y="17795"/>
                        <a:pt x="29658" y="1018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33" name="任意多边形: 形状 226"/>
                <p:cNvSpPr/>
                <p:nvPr/>
              </p:nvSpPr>
              <p:spPr>
                <a:xfrm>
                  <a:off x="-9324034" y="4612239"/>
                  <a:ext cx="29856" cy="29877"/>
                </a:xfrm>
                <a:custGeom>
                  <a:avLst/>
                  <a:gdLst>
                    <a:gd name="connsiteX0" fmla="*/ 29531 w 29856"/>
                    <a:gd name="connsiteY0" fmla="*/ 10201 h 29877"/>
                    <a:gd name="connsiteX1" fmla="*/ 10141 w 29856"/>
                    <a:gd name="connsiteY1" fmla="*/ 2171 h 29877"/>
                    <a:gd name="connsiteX2" fmla="*/ 10004 w 29856"/>
                    <a:gd name="connsiteY2" fmla="*/ 2228 h 29877"/>
                    <a:gd name="connsiteX3" fmla="*/ 2059 w 29856"/>
                    <a:gd name="connsiteY3" fmla="*/ 21784 h 29877"/>
                    <a:gd name="connsiteX4" fmla="*/ 21470 w 29856"/>
                    <a:gd name="connsiteY4" fmla="*/ 29765 h 29877"/>
                    <a:gd name="connsiteX5" fmla="*/ 21559 w 29856"/>
                    <a:gd name="connsiteY5" fmla="*/ 29728 h 29877"/>
                    <a:gd name="connsiteX6" fmla="*/ 29666 w 29856"/>
                    <a:gd name="connsiteY6" fmla="*/ 10522 h 29877"/>
                    <a:gd name="connsiteX7" fmla="*/ 29531 w 29856"/>
                    <a:gd name="connsiteY7" fmla="*/ 10201 h 29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56" h="29877">
                      <a:moveTo>
                        <a:pt x="29531" y="10201"/>
                      </a:moveTo>
                      <a:cubicBezTo>
                        <a:pt x="26394" y="2629"/>
                        <a:pt x="17713" y="-966"/>
                        <a:pt x="10141" y="2171"/>
                      </a:cubicBezTo>
                      <a:cubicBezTo>
                        <a:pt x="10095" y="2190"/>
                        <a:pt x="10049" y="2209"/>
                        <a:pt x="10004" y="2228"/>
                      </a:cubicBezTo>
                      <a:cubicBezTo>
                        <a:pt x="2434" y="5458"/>
                        <a:pt x="-1114" y="14190"/>
                        <a:pt x="2059" y="21784"/>
                      </a:cubicBezTo>
                      <a:cubicBezTo>
                        <a:pt x="5215" y="29348"/>
                        <a:pt x="13906" y="32922"/>
                        <a:pt x="21470" y="29765"/>
                      </a:cubicBezTo>
                      <a:cubicBezTo>
                        <a:pt x="21500" y="29753"/>
                        <a:pt x="21529" y="29741"/>
                        <a:pt x="21559" y="29728"/>
                      </a:cubicBezTo>
                      <a:cubicBezTo>
                        <a:pt x="29101" y="26663"/>
                        <a:pt x="32731" y="18064"/>
                        <a:pt x="29666" y="10522"/>
                      </a:cubicBezTo>
                      <a:cubicBezTo>
                        <a:pt x="29622" y="10414"/>
                        <a:pt x="29577" y="10307"/>
                        <a:pt x="29531" y="1020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34" name="任意多边形: 形状 227"/>
                <p:cNvSpPr/>
                <p:nvPr/>
              </p:nvSpPr>
              <p:spPr>
                <a:xfrm>
                  <a:off x="-9282408" y="4711402"/>
                  <a:ext cx="29831" cy="29814"/>
                </a:xfrm>
                <a:custGeom>
                  <a:avLst/>
                  <a:gdLst>
                    <a:gd name="connsiteX0" fmla="*/ 29566 w 29831"/>
                    <a:gd name="connsiteY0" fmla="*/ 10204 h 29814"/>
                    <a:gd name="connsiteX1" fmla="*/ 10107 w 29831"/>
                    <a:gd name="connsiteY1" fmla="*/ 2183 h 29814"/>
                    <a:gd name="connsiteX2" fmla="*/ 10024 w 29831"/>
                    <a:gd name="connsiteY2" fmla="*/ 2218 h 29814"/>
                    <a:gd name="connsiteX3" fmla="*/ 2061 w 29831"/>
                    <a:gd name="connsiteY3" fmla="*/ 21701 h 29814"/>
                    <a:gd name="connsiteX4" fmla="*/ 2080 w 29831"/>
                    <a:gd name="connsiteY4" fmla="*/ 21745 h 29814"/>
                    <a:gd name="connsiteX5" fmla="*/ 21552 w 29831"/>
                    <a:gd name="connsiteY5" fmla="*/ 29683 h 29814"/>
                    <a:gd name="connsiteX6" fmla="*/ 21636 w 29831"/>
                    <a:gd name="connsiteY6" fmla="*/ 29647 h 29814"/>
                    <a:gd name="connsiteX7" fmla="*/ 29566 w 29831"/>
                    <a:gd name="connsiteY7" fmla="*/ 10205 h 2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31" h="29814">
                      <a:moveTo>
                        <a:pt x="29566" y="10204"/>
                      </a:moveTo>
                      <a:cubicBezTo>
                        <a:pt x="26407" y="2616"/>
                        <a:pt x="17695" y="-975"/>
                        <a:pt x="10107" y="2183"/>
                      </a:cubicBezTo>
                      <a:cubicBezTo>
                        <a:pt x="10079" y="2195"/>
                        <a:pt x="10052" y="2206"/>
                        <a:pt x="10024" y="2218"/>
                      </a:cubicBezTo>
                      <a:cubicBezTo>
                        <a:pt x="2445" y="5399"/>
                        <a:pt x="-1120" y="14122"/>
                        <a:pt x="2061" y="21701"/>
                      </a:cubicBezTo>
                      <a:cubicBezTo>
                        <a:pt x="2068" y="21716"/>
                        <a:pt x="2074" y="21731"/>
                        <a:pt x="2080" y="21745"/>
                      </a:cubicBezTo>
                      <a:cubicBezTo>
                        <a:pt x="5265" y="29314"/>
                        <a:pt x="13983" y="32868"/>
                        <a:pt x="21552" y="29683"/>
                      </a:cubicBezTo>
                      <a:cubicBezTo>
                        <a:pt x="21580" y="29671"/>
                        <a:pt x="21608" y="29659"/>
                        <a:pt x="21636" y="29647"/>
                      </a:cubicBezTo>
                      <a:cubicBezTo>
                        <a:pt x="29192" y="26465"/>
                        <a:pt x="32741" y="17763"/>
                        <a:pt x="29566" y="1020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35" name="任意多边形: 形状 228"/>
                <p:cNvSpPr/>
                <p:nvPr/>
              </p:nvSpPr>
              <p:spPr>
                <a:xfrm>
                  <a:off x="-9240742" y="4810512"/>
                  <a:ext cx="29784" cy="29874"/>
                </a:xfrm>
                <a:custGeom>
                  <a:avLst/>
                  <a:gdLst>
                    <a:gd name="connsiteX0" fmla="*/ 29532 w 29784"/>
                    <a:gd name="connsiteY0" fmla="*/ 10205 h 29874"/>
                    <a:gd name="connsiteX1" fmla="*/ 10033 w 29784"/>
                    <a:gd name="connsiteY1" fmla="*/ 2190 h 29874"/>
                    <a:gd name="connsiteX2" fmla="*/ 2060 w 29784"/>
                    <a:gd name="connsiteY2" fmla="*/ 21760 h 29874"/>
                    <a:gd name="connsiteX3" fmla="*/ 21553 w 29784"/>
                    <a:gd name="connsiteY3" fmla="*/ 29753 h 29874"/>
                    <a:gd name="connsiteX4" fmla="*/ 21602 w 29784"/>
                    <a:gd name="connsiteY4" fmla="*/ 29732 h 29874"/>
                    <a:gd name="connsiteX5" fmla="*/ 29532 w 29784"/>
                    <a:gd name="connsiteY5" fmla="*/ 10204 h 29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84" h="29874">
                      <a:moveTo>
                        <a:pt x="29532" y="10205"/>
                      </a:moveTo>
                      <a:cubicBezTo>
                        <a:pt x="26359" y="2608"/>
                        <a:pt x="17631" y="-979"/>
                        <a:pt x="10033" y="2190"/>
                      </a:cubicBezTo>
                      <a:cubicBezTo>
                        <a:pt x="2444" y="5409"/>
                        <a:pt x="-1119" y="14154"/>
                        <a:pt x="2060" y="21760"/>
                      </a:cubicBezTo>
                      <a:cubicBezTo>
                        <a:pt x="5236" y="29349"/>
                        <a:pt x="13963" y="32928"/>
                        <a:pt x="21553" y="29753"/>
                      </a:cubicBezTo>
                      <a:cubicBezTo>
                        <a:pt x="21569" y="29746"/>
                        <a:pt x="21585" y="29739"/>
                        <a:pt x="21602" y="29732"/>
                      </a:cubicBezTo>
                      <a:cubicBezTo>
                        <a:pt x="29145" y="26491"/>
                        <a:pt x="32680" y="17787"/>
                        <a:pt x="29532" y="1020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36" name="任意多边形: 形状 229"/>
                <p:cNvSpPr/>
                <p:nvPr/>
              </p:nvSpPr>
              <p:spPr>
                <a:xfrm>
                  <a:off x="-9199053" y="4909746"/>
                  <a:ext cx="29731" cy="29744"/>
                </a:xfrm>
                <a:custGeom>
                  <a:avLst/>
                  <a:gdLst>
                    <a:gd name="connsiteX0" fmla="*/ 29461 w 29731"/>
                    <a:gd name="connsiteY0" fmla="*/ 10109 h 29744"/>
                    <a:gd name="connsiteX1" fmla="*/ 9970 w 29731"/>
                    <a:gd name="connsiteY1" fmla="*/ 2218 h 29744"/>
                    <a:gd name="connsiteX2" fmla="*/ 2079 w 29731"/>
                    <a:gd name="connsiteY2" fmla="*/ 21709 h 29744"/>
                    <a:gd name="connsiteX3" fmla="*/ 21517 w 29731"/>
                    <a:gd name="connsiteY3" fmla="*/ 29622 h 29744"/>
                    <a:gd name="connsiteX4" fmla="*/ 29461 w 29731"/>
                    <a:gd name="connsiteY4" fmla="*/ 10109 h 29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31" h="29744">
                      <a:moveTo>
                        <a:pt x="29461" y="10109"/>
                      </a:moveTo>
                      <a:cubicBezTo>
                        <a:pt x="26258" y="2548"/>
                        <a:pt x="17531" y="-985"/>
                        <a:pt x="9970" y="2218"/>
                      </a:cubicBezTo>
                      <a:cubicBezTo>
                        <a:pt x="2409" y="5422"/>
                        <a:pt x="-1124" y="14148"/>
                        <a:pt x="2079" y="21709"/>
                      </a:cubicBezTo>
                      <a:cubicBezTo>
                        <a:pt x="5274" y="29249"/>
                        <a:pt x="13964" y="32787"/>
                        <a:pt x="21517" y="29622"/>
                      </a:cubicBezTo>
                      <a:cubicBezTo>
                        <a:pt x="29093" y="26422"/>
                        <a:pt x="32648" y="17691"/>
                        <a:pt x="29461" y="1010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37" name="任意多边形: 形状 230"/>
                <p:cNvSpPr/>
                <p:nvPr/>
              </p:nvSpPr>
              <p:spPr>
                <a:xfrm>
                  <a:off x="-9157476" y="5008831"/>
                  <a:ext cx="29828" cy="29801"/>
                </a:xfrm>
                <a:custGeom>
                  <a:avLst/>
                  <a:gdLst>
                    <a:gd name="connsiteX0" fmla="*/ 29531 w 29828"/>
                    <a:gd name="connsiteY0" fmla="*/ 10163 h 29801"/>
                    <a:gd name="connsiteX1" fmla="*/ 10024 w 29828"/>
                    <a:gd name="connsiteY1" fmla="*/ 2205 h 29801"/>
                    <a:gd name="connsiteX2" fmla="*/ 2066 w 29828"/>
                    <a:gd name="connsiteY2" fmla="*/ 21712 h 29801"/>
                    <a:gd name="connsiteX3" fmla="*/ 21558 w 29828"/>
                    <a:gd name="connsiteY3" fmla="*/ 29676 h 29801"/>
                    <a:gd name="connsiteX4" fmla="*/ 29603 w 29828"/>
                    <a:gd name="connsiteY4" fmla="*/ 10335 h 29801"/>
                    <a:gd name="connsiteX5" fmla="*/ 29531 w 29828"/>
                    <a:gd name="connsiteY5" fmla="*/ 10163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8" h="29801">
                      <a:moveTo>
                        <a:pt x="29531" y="10163"/>
                      </a:moveTo>
                      <a:cubicBezTo>
                        <a:pt x="26341" y="2579"/>
                        <a:pt x="17608" y="-984"/>
                        <a:pt x="10024" y="2205"/>
                      </a:cubicBezTo>
                      <a:cubicBezTo>
                        <a:pt x="2440" y="5395"/>
                        <a:pt x="-1123" y="14128"/>
                        <a:pt x="2066" y="21712"/>
                      </a:cubicBezTo>
                      <a:cubicBezTo>
                        <a:pt x="5253" y="29291"/>
                        <a:pt x="13976" y="32855"/>
                        <a:pt x="21558" y="29676"/>
                      </a:cubicBezTo>
                      <a:cubicBezTo>
                        <a:pt x="29120" y="26557"/>
                        <a:pt x="32722" y="17897"/>
                        <a:pt x="29603" y="10335"/>
                      </a:cubicBezTo>
                      <a:cubicBezTo>
                        <a:pt x="29579" y="10278"/>
                        <a:pt x="29555" y="10220"/>
                        <a:pt x="29531" y="10163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38" name="任意多边形: 形状 231"/>
                <p:cNvSpPr/>
                <p:nvPr/>
              </p:nvSpPr>
              <p:spPr>
                <a:xfrm>
                  <a:off x="-9411917" y="4590883"/>
                  <a:ext cx="29775" cy="29823"/>
                </a:xfrm>
                <a:custGeom>
                  <a:avLst/>
                  <a:gdLst>
                    <a:gd name="connsiteX0" fmla="*/ 29505 w 29775"/>
                    <a:gd name="connsiteY0" fmla="*/ 10216 h 29823"/>
                    <a:gd name="connsiteX1" fmla="*/ 9958 w 29775"/>
                    <a:gd name="connsiteY1" fmla="*/ 2197 h 29823"/>
                    <a:gd name="connsiteX2" fmla="*/ 9949 w 29775"/>
                    <a:gd name="connsiteY2" fmla="*/ 2201 h 29823"/>
                    <a:gd name="connsiteX3" fmla="*/ 2083 w 29775"/>
                    <a:gd name="connsiteY3" fmla="*/ 21680 h 29823"/>
                    <a:gd name="connsiteX4" fmla="*/ 2104 w 29775"/>
                    <a:gd name="connsiteY4" fmla="*/ 21729 h 29823"/>
                    <a:gd name="connsiteX5" fmla="*/ 21532 w 29775"/>
                    <a:gd name="connsiteY5" fmla="*/ 29715 h 29823"/>
                    <a:gd name="connsiteX6" fmla="*/ 29515 w 29775"/>
                    <a:gd name="connsiteY6" fmla="*/ 10240 h 29823"/>
                    <a:gd name="connsiteX7" fmla="*/ 29505 w 29775"/>
                    <a:gd name="connsiteY7" fmla="*/ 10216 h 29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775" h="29823">
                      <a:moveTo>
                        <a:pt x="29505" y="10216"/>
                      </a:moveTo>
                      <a:cubicBezTo>
                        <a:pt x="26321" y="2604"/>
                        <a:pt x="17570" y="-986"/>
                        <a:pt x="9958" y="2197"/>
                      </a:cubicBezTo>
                      <a:cubicBezTo>
                        <a:pt x="9955" y="2198"/>
                        <a:pt x="9952" y="2200"/>
                        <a:pt x="9949" y="2201"/>
                      </a:cubicBezTo>
                      <a:cubicBezTo>
                        <a:pt x="2398" y="5408"/>
                        <a:pt x="-1124" y="14129"/>
                        <a:pt x="2083" y="21680"/>
                      </a:cubicBezTo>
                      <a:cubicBezTo>
                        <a:pt x="2090" y="21696"/>
                        <a:pt x="2097" y="21713"/>
                        <a:pt x="2104" y="21729"/>
                      </a:cubicBezTo>
                      <a:cubicBezTo>
                        <a:pt x="5270" y="29293"/>
                        <a:pt x="13962" y="32866"/>
                        <a:pt x="21532" y="29715"/>
                      </a:cubicBezTo>
                      <a:cubicBezTo>
                        <a:pt x="29115" y="26542"/>
                        <a:pt x="32689" y="17823"/>
                        <a:pt x="29515" y="10240"/>
                      </a:cubicBezTo>
                      <a:cubicBezTo>
                        <a:pt x="29512" y="10232"/>
                        <a:pt x="29508" y="10224"/>
                        <a:pt x="29505" y="1021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39" name="任意多边形: 形状 232"/>
                <p:cNvSpPr/>
                <p:nvPr/>
              </p:nvSpPr>
              <p:spPr>
                <a:xfrm>
                  <a:off x="-9370293" y="4690008"/>
                  <a:ext cx="29792" cy="29847"/>
                </a:xfrm>
                <a:custGeom>
                  <a:avLst/>
                  <a:gdLst>
                    <a:gd name="connsiteX0" fmla="*/ 29541 w 29792"/>
                    <a:gd name="connsiteY0" fmla="*/ 10159 h 29847"/>
                    <a:gd name="connsiteX1" fmla="*/ 10028 w 29792"/>
                    <a:gd name="connsiteY1" fmla="*/ 2173 h 29847"/>
                    <a:gd name="connsiteX2" fmla="*/ 2064 w 29792"/>
                    <a:gd name="connsiteY2" fmla="*/ 21677 h 29847"/>
                    <a:gd name="connsiteX3" fmla="*/ 2098 w 29792"/>
                    <a:gd name="connsiteY3" fmla="*/ 21757 h 29847"/>
                    <a:gd name="connsiteX4" fmla="*/ 21416 w 29792"/>
                    <a:gd name="connsiteY4" fmla="*/ 29754 h 29847"/>
                    <a:gd name="connsiteX5" fmla="*/ 21541 w 29792"/>
                    <a:gd name="connsiteY5" fmla="*/ 29701 h 29847"/>
                    <a:gd name="connsiteX6" fmla="*/ 29541 w 29792"/>
                    <a:gd name="connsiteY6" fmla="*/ 10160 h 29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92" h="29847">
                      <a:moveTo>
                        <a:pt x="29541" y="10159"/>
                      </a:moveTo>
                      <a:cubicBezTo>
                        <a:pt x="26322" y="2602"/>
                        <a:pt x="17622" y="-959"/>
                        <a:pt x="10028" y="2173"/>
                      </a:cubicBezTo>
                      <a:cubicBezTo>
                        <a:pt x="2443" y="5360"/>
                        <a:pt x="-1122" y="14092"/>
                        <a:pt x="2064" y="21677"/>
                      </a:cubicBezTo>
                      <a:cubicBezTo>
                        <a:pt x="2076" y="21704"/>
                        <a:pt x="2087" y="21730"/>
                        <a:pt x="2098" y="21757"/>
                      </a:cubicBezTo>
                      <a:cubicBezTo>
                        <a:pt x="5224" y="29300"/>
                        <a:pt x="13873" y="32880"/>
                        <a:pt x="21416" y="29754"/>
                      </a:cubicBezTo>
                      <a:cubicBezTo>
                        <a:pt x="21458" y="29736"/>
                        <a:pt x="21499" y="29719"/>
                        <a:pt x="21541" y="29701"/>
                      </a:cubicBezTo>
                      <a:cubicBezTo>
                        <a:pt x="29125" y="26493"/>
                        <a:pt x="32698" y="17765"/>
                        <a:pt x="29541" y="1016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40" name="任意多边形: 形状 233"/>
                <p:cNvSpPr/>
                <p:nvPr/>
              </p:nvSpPr>
              <p:spPr>
                <a:xfrm>
                  <a:off x="-9328700" y="4789152"/>
                  <a:ext cx="29845" cy="29835"/>
                </a:xfrm>
                <a:custGeom>
                  <a:avLst/>
                  <a:gdLst>
                    <a:gd name="connsiteX0" fmla="*/ 29567 w 29845"/>
                    <a:gd name="connsiteY0" fmla="*/ 10182 h 29835"/>
                    <a:gd name="connsiteX1" fmla="*/ 10095 w 29845"/>
                    <a:gd name="connsiteY1" fmla="*/ 2192 h 29835"/>
                    <a:gd name="connsiteX2" fmla="*/ 10053 w 29845"/>
                    <a:gd name="connsiteY2" fmla="*/ 2210 h 29835"/>
                    <a:gd name="connsiteX3" fmla="*/ 2026 w 29845"/>
                    <a:gd name="connsiteY3" fmla="*/ 21558 h 29835"/>
                    <a:gd name="connsiteX4" fmla="*/ 2095 w 29845"/>
                    <a:gd name="connsiteY4" fmla="*/ 21723 h 29835"/>
                    <a:gd name="connsiteX5" fmla="*/ 21565 w 29845"/>
                    <a:gd name="connsiteY5" fmla="*/ 29717 h 29835"/>
                    <a:gd name="connsiteX6" fmla="*/ 21651 w 29845"/>
                    <a:gd name="connsiteY6" fmla="*/ 29681 h 29835"/>
                    <a:gd name="connsiteX7" fmla="*/ 29567 w 29845"/>
                    <a:gd name="connsiteY7" fmla="*/ 10182 h 29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45" h="29835">
                      <a:moveTo>
                        <a:pt x="29567" y="10182"/>
                      </a:moveTo>
                      <a:cubicBezTo>
                        <a:pt x="26396" y="2599"/>
                        <a:pt x="17678" y="-978"/>
                        <a:pt x="10095" y="2192"/>
                      </a:cubicBezTo>
                      <a:cubicBezTo>
                        <a:pt x="10081" y="2198"/>
                        <a:pt x="10067" y="2204"/>
                        <a:pt x="10053" y="2210"/>
                      </a:cubicBezTo>
                      <a:cubicBezTo>
                        <a:pt x="2494" y="5336"/>
                        <a:pt x="-1100" y="13998"/>
                        <a:pt x="2026" y="21558"/>
                      </a:cubicBezTo>
                      <a:cubicBezTo>
                        <a:pt x="2048" y="21613"/>
                        <a:pt x="2072" y="21668"/>
                        <a:pt x="2095" y="21723"/>
                      </a:cubicBezTo>
                      <a:cubicBezTo>
                        <a:pt x="5264" y="29307"/>
                        <a:pt x="13981" y="32886"/>
                        <a:pt x="21565" y="29717"/>
                      </a:cubicBezTo>
                      <a:cubicBezTo>
                        <a:pt x="21594" y="29705"/>
                        <a:pt x="21622" y="29693"/>
                        <a:pt x="21651" y="29681"/>
                      </a:cubicBezTo>
                      <a:cubicBezTo>
                        <a:pt x="29221" y="26482"/>
                        <a:pt x="32764" y="17753"/>
                        <a:pt x="29567" y="1018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41" name="任意多边形: 形状 234"/>
                <p:cNvSpPr/>
                <p:nvPr/>
              </p:nvSpPr>
              <p:spPr>
                <a:xfrm>
                  <a:off x="-9287015" y="4888278"/>
                  <a:ext cx="29790" cy="29864"/>
                </a:xfrm>
                <a:custGeom>
                  <a:avLst/>
                  <a:gdLst>
                    <a:gd name="connsiteX0" fmla="*/ 29542 w 29790"/>
                    <a:gd name="connsiteY0" fmla="*/ 10195 h 29864"/>
                    <a:gd name="connsiteX1" fmla="*/ 10054 w 29790"/>
                    <a:gd name="connsiteY1" fmla="*/ 2192 h 29864"/>
                    <a:gd name="connsiteX2" fmla="*/ 10014 w 29790"/>
                    <a:gd name="connsiteY2" fmla="*/ 2208 h 29864"/>
                    <a:gd name="connsiteX3" fmla="*/ 2056 w 29790"/>
                    <a:gd name="connsiteY3" fmla="*/ 21736 h 29864"/>
                    <a:gd name="connsiteX4" fmla="*/ 21541 w 29790"/>
                    <a:gd name="connsiteY4" fmla="*/ 29779 h 29864"/>
                    <a:gd name="connsiteX5" fmla="*/ 29542 w 29790"/>
                    <a:gd name="connsiteY5" fmla="*/ 10195 h 29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0" h="29864">
                      <a:moveTo>
                        <a:pt x="29542" y="10195"/>
                      </a:moveTo>
                      <a:cubicBezTo>
                        <a:pt x="26370" y="2603"/>
                        <a:pt x="17645" y="-980"/>
                        <a:pt x="10054" y="2192"/>
                      </a:cubicBezTo>
                      <a:cubicBezTo>
                        <a:pt x="10040" y="2197"/>
                        <a:pt x="10027" y="2203"/>
                        <a:pt x="10014" y="2208"/>
                      </a:cubicBezTo>
                      <a:cubicBezTo>
                        <a:pt x="2442" y="5421"/>
                        <a:pt x="-1113" y="14146"/>
                        <a:pt x="2056" y="21736"/>
                      </a:cubicBezTo>
                      <a:cubicBezTo>
                        <a:pt x="5247" y="29306"/>
                        <a:pt x="13939" y="32894"/>
                        <a:pt x="21541" y="29779"/>
                      </a:cubicBezTo>
                      <a:cubicBezTo>
                        <a:pt x="29125" y="26547"/>
                        <a:pt x="32693" y="17812"/>
                        <a:pt x="29542" y="1019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42" name="任意多边形: 形状 235"/>
                <p:cNvSpPr/>
                <p:nvPr/>
              </p:nvSpPr>
              <p:spPr>
                <a:xfrm>
                  <a:off x="-9245450" y="4987402"/>
                  <a:ext cx="29806" cy="29828"/>
                </a:xfrm>
                <a:custGeom>
                  <a:avLst/>
                  <a:gdLst>
                    <a:gd name="connsiteX0" fmla="*/ 29539 w 29806"/>
                    <a:gd name="connsiteY0" fmla="*/ 10196 h 29828"/>
                    <a:gd name="connsiteX1" fmla="*/ 10011 w 29806"/>
                    <a:gd name="connsiteY1" fmla="*/ 2152 h 29828"/>
                    <a:gd name="connsiteX2" fmla="*/ 2039 w 29806"/>
                    <a:gd name="connsiteY2" fmla="*/ 21722 h 29828"/>
                    <a:gd name="connsiteX3" fmla="*/ 21580 w 29806"/>
                    <a:gd name="connsiteY3" fmla="*/ 29695 h 29828"/>
                    <a:gd name="connsiteX4" fmla="*/ 29539 w 29806"/>
                    <a:gd name="connsiteY4" fmla="*/ 10195 h 29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06" h="29828">
                      <a:moveTo>
                        <a:pt x="29539" y="10196"/>
                      </a:moveTo>
                      <a:cubicBezTo>
                        <a:pt x="26318" y="2632"/>
                        <a:pt x="17625" y="-949"/>
                        <a:pt x="10011" y="2152"/>
                      </a:cubicBezTo>
                      <a:cubicBezTo>
                        <a:pt x="2452" y="5401"/>
                        <a:pt x="-1099" y="14116"/>
                        <a:pt x="2039" y="21722"/>
                      </a:cubicBezTo>
                      <a:cubicBezTo>
                        <a:pt x="5234" y="29319"/>
                        <a:pt x="13983" y="32888"/>
                        <a:pt x="21580" y="29695"/>
                      </a:cubicBezTo>
                      <a:cubicBezTo>
                        <a:pt x="29160" y="26506"/>
                        <a:pt x="32723" y="17778"/>
                        <a:pt x="29539" y="1019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43" name="任意多边形: 形状 236"/>
                <p:cNvSpPr/>
                <p:nvPr/>
              </p:nvSpPr>
              <p:spPr>
                <a:xfrm>
                  <a:off x="-9203889" y="5086208"/>
                  <a:ext cx="30065" cy="30466"/>
                </a:xfrm>
                <a:custGeom>
                  <a:avLst/>
                  <a:gdLst>
                    <a:gd name="connsiteX0" fmla="*/ 29638 w 30065"/>
                    <a:gd name="connsiteY0" fmla="*/ 10485 h 30466"/>
                    <a:gd name="connsiteX1" fmla="*/ 10346 w 30065"/>
                    <a:gd name="connsiteY1" fmla="*/ 2070 h 30466"/>
                    <a:gd name="connsiteX2" fmla="*/ 1931 w 30065"/>
                    <a:gd name="connsiteY2" fmla="*/ 21362 h 30466"/>
                    <a:gd name="connsiteX3" fmla="*/ 2223 w 30065"/>
                    <a:gd name="connsiteY3" fmla="*/ 22054 h 30466"/>
                    <a:gd name="connsiteX4" fmla="*/ 21515 w 30065"/>
                    <a:gd name="connsiteY4" fmla="*/ 30470 h 30466"/>
                    <a:gd name="connsiteX5" fmla="*/ 29930 w 30065"/>
                    <a:gd name="connsiteY5" fmla="*/ 11178 h 30466"/>
                    <a:gd name="connsiteX6" fmla="*/ 29638 w 30065"/>
                    <a:gd name="connsiteY6" fmla="*/ 10485 h 30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065" h="30466">
                      <a:moveTo>
                        <a:pt x="29638" y="10485"/>
                      </a:moveTo>
                      <a:cubicBezTo>
                        <a:pt x="26635" y="2834"/>
                        <a:pt x="17997" y="-934"/>
                        <a:pt x="10346" y="2070"/>
                      </a:cubicBezTo>
                      <a:cubicBezTo>
                        <a:pt x="2695" y="5073"/>
                        <a:pt x="-1073" y="13711"/>
                        <a:pt x="1931" y="21362"/>
                      </a:cubicBezTo>
                      <a:cubicBezTo>
                        <a:pt x="2022" y="21595"/>
                        <a:pt x="2120" y="21826"/>
                        <a:pt x="2223" y="22054"/>
                      </a:cubicBezTo>
                      <a:cubicBezTo>
                        <a:pt x="5227" y="29706"/>
                        <a:pt x="13864" y="33473"/>
                        <a:pt x="21515" y="30470"/>
                      </a:cubicBezTo>
                      <a:cubicBezTo>
                        <a:pt x="29166" y="27466"/>
                        <a:pt x="32934" y="18829"/>
                        <a:pt x="29930" y="11178"/>
                      </a:cubicBezTo>
                      <a:cubicBezTo>
                        <a:pt x="29839" y="10944"/>
                        <a:pt x="29741" y="10713"/>
                        <a:pt x="29638" y="1048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44" name="任意多边形: 形状 238"/>
                <p:cNvSpPr/>
                <p:nvPr/>
              </p:nvSpPr>
              <p:spPr>
                <a:xfrm>
                  <a:off x="-9458212" y="4668653"/>
                  <a:ext cx="29757" cy="29806"/>
                </a:xfrm>
                <a:custGeom>
                  <a:avLst/>
                  <a:gdLst>
                    <a:gd name="connsiteX0" fmla="*/ 29480 w 29757"/>
                    <a:gd name="connsiteY0" fmla="*/ 10160 h 29806"/>
                    <a:gd name="connsiteX1" fmla="*/ 10065 w 29757"/>
                    <a:gd name="connsiteY1" fmla="*/ 2187 h 29806"/>
                    <a:gd name="connsiteX2" fmla="*/ 2051 w 29757"/>
                    <a:gd name="connsiteY2" fmla="*/ 21687 h 29806"/>
                    <a:gd name="connsiteX3" fmla="*/ 21635 w 29757"/>
                    <a:gd name="connsiteY3" fmla="*/ 29673 h 29806"/>
                    <a:gd name="connsiteX4" fmla="*/ 29480 w 29757"/>
                    <a:gd name="connsiteY4" fmla="*/ 10160 h 29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57" h="29806">
                      <a:moveTo>
                        <a:pt x="29480" y="10160"/>
                      </a:moveTo>
                      <a:cubicBezTo>
                        <a:pt x="26320" y="2597"/>
                        <a:pt x="17628" y="-972"/>
                        <a:pt x="10065" y="2187"/>
                      </a:cubicBezTo>
                      <a:cubicBezTo>
                        <a:pt x="2469" y="5360"/>
                        <a:pt x="-1118" y="14089"/>
                        <a:pt x="2051" y="21687"/>
                      </a:cubicBezTo>
                      <a:cubicBezTo>
                        <a:pt x="5258" y="29295"/>
                        <a:pt x="14021" y="32868"/>
                        <a:pt x="21635" y="29673"/>
                      </a:cubicBezTo>
                      <a:cubicBezTo>
                        <a:pt x="29161" y="26423"/>
                        <a:pt x="32661" y="17715"/>
                        <a:pt x="29480" y="1016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45" name="任意多边形: 形状 239"/>
                <p:cNvSpPr/>
                <p:nvPr/>
              </p:nvSpPr>
              <p:spPr>
                <a:xfrm>
                  <a:off x="-9416624" y="4767802"/>
                  <a:ext cx="29833" cy="29779"/>
                </a:xfrm>
                <a:custGeom>
                  <a:avLst/>
                  <a:gdLst>
                    <a:gd name="connsiteX0" fmla="*/ 29595 w 29833"/>
                    <a:gd name="connsiteY0" fmla="*/ 10164 h 29779"/>
                    <a:gd name="connsiteX1" fmla="*/ 10096 w 29833"/>
                    <a:gd name="connsiteY1" fmla="*/ 2192 h 29779"/>
                    <a:gd name="connsiteX2" fmla="*/ 2003 w 29833"/>
                    <a:gd name="connsiteY2" fmla="*/ 21491 h 29779"/>
                    <a:gd name="connsiteX3" fmla="*/ 2081 w 29833"/>
                    <a:gd name="connsiteY3" fmla="*/ 21677 h 29779"/>
                    <a:gd name="connsiteX4" fmla="*/ 21608 w 29833"/>
                    <a:gd name="connsiteY4" fmla="*/ 29677 h 29779"/>
                    <a:gd name="connsiteX5" fmla="*/ 29595 w 29833"/>
                    <a:gd name="connsiteY5" fmla="*/ 10164 h 2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3" h="29779">
                      <a:moveTo>
                        <a:pt x="29595" y="10164"/>
                      </a:moveTo>
                      <a:cubicBezTo>
                        <a:pt x="26400" y="2590"/>
                        <a:pt x="17682" y="-974"/>
                        <a:pt x="10096" y="2192"/>
                      </a:cubicBezTo>
                      <a:cubicBezTo>
                        <a:pt x="2532" y="5286"/>
                        <a:pt x="-1091" y="13927"/>
                        <a:pt x="2003" y="21491"/>
                      </a:cubicBezTo>
                      <a:cubicBezTo>
                        <a:pt x="2029" y="21553"/>
                        <a:pt x="2055" y="21615"/>
                        <a:pt x="2081" y="21677"/>
                      </a:cubicBezTo>
                      <a:cubicBezTo>
                        <a:pt x="5295" y="29247"/>
                        <a:pt x="14007" y="32817"/>
                        <a:pt x="21608" y="29677"/>
                      </a:cubicBezTo>
                      <a:cubicBezTo>
                        <a:pt x="29166" y="26458"/>
                        <a:pt x="32726" y="17758"/>
                        <a:pt x="29595" y="1016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46" name="任意多边形: 形状 240"/>
                <p:cNvSpPr/>
                <p:nvPr/>
              </p:nvSpPr>
              <p:spPr>
                <a:xfrm>
                  <a:off x="-9374979" y="4866873"/>
                  <a:ext cx="29832" cy="29870"/>
                </a:xfrm>
                <a:custGeom>
                  <a:avLst/>
                  <a:gdLst>
                    <a:gd name="connsiteX0" fmla="*/ 29568 w 29832"/>
                    <a:gd name="connsiteY0" fmla="*/ 10217 h 29870"/>
                    <a:gd name="connsiteX1" fmla="*/ 10041 w 29832"/>
                    <a:gd name="connsiteY1" fmla="*/ 2174 h 29870"/>
                    <a:gd name="connsiteX2" fmla="*/ 2040 w 29832"/>
                    <a:gd name="connsiteY2" fmla="*/ 21772 h 29870"/>
                    <a:gd name="connsiteX3" fmla="*/ 21624 w 29832"/>
                    <a:gd name="connsiteY3" fmla="*/ 29759 h 29870"/>
                    <a:gd name="connsiteX4" fmla="*/ 29568 w 29832"/>
                    <a:gd name="connsiteY4" fmla="*/ 10217 h 29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32" h="29870">
                      <a:moveTo>
                        <a:pt x="29568" y="10217"/>
                      </a:moveTo>
                      <a:cubicBezTo>
                        <a:pt x="26377" y="2624"/>
                        <a:pt x="17654" y="-969"/>
                        <a:pt x="10041" y="2174"/>
                      </a:cubicBezTo>
                      <a:cubicBezTo>
                        <a:pt x="2461" y="5417"/>
                        <a:pt x="-1104" y="14151"/>
                        <a:pt x="2040" y="21772"/>
                      </a:cubicBezTo>
                      <a:cubicBezTo>
                        <a:pt x="5277" y="29350"/>
                        <a:pt x="14011" y="32912"/>
                        <a:pt x="21624" y="29759"/>
                      </a:cubicBezTo>
                      <a:cubicBezTo>
                        <a:pt x="29192" y="26534"/>
                        <a:pt x="32740" y="17807"/>
                        <a:pt x="29568" y="1021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47" name="任意多边形: 形状 241"/>
                <p:cNvSpPr/>
                <p:nvPr/>
              </p:nvSpPr>
              <p:spPr>
                <a:xfrm>
                  <a:off x="-9333324" y="4966033"/>
                  <a:ext cx="29886" cy="29843"/>
                </a:xfrm>
                <a:custGeom>
                  <a:avLst/>
                  <a:gdLst>
                    <a:gd name="connsiteX0" fmla="*/ 29616 w 29886"/>
                    <a:gd name="connsiteY0" fmla="*/ 10154 h 29843"/>
                    <a:gd name="connsiteX1" fmla="*/ 10060 w 29886"/>
                    <a:gd name="connsiteY1" fmla="*/ 2181 h 29843"/>
                    <a:gd name="connsiteX2" fmla="*/ 2046 w 29886"/>
                    <a:gd name="connsiteY2" fmla="*/ 21643 h 29843"/>
                    <a:gd name="connsiteX3" fmla="*/ 2074 w 29886"/>
                    <a:gd name="connsiteY3" fmla="*/ 21709 h 29843"/>
                    <a:gd name="connsiteX4" fmla="*/ 21483 w 29886"/>
                    <a:gd name="connsiteY4" fmla="*/ 29745 h 29843"/>
                    <a:gd name="connsiteX5" fmla="*/ 21601 w 29886"/>
                    <a:gd name="connsiteY5" fmla="*/ 29696 h 29843"/>
                    <a:gd name="connsiteX6" fmla="*/ 29635 w 29886"/>
                    <a:gd name="connsiteY6" fmla="*/ 10198 h 29843"/>
                    <a:gd name="connsiteX7" fmla="*/ 29616 w 29886"/>
                    <a:gd name="connsiteY7" fmla="*/ 10154 h 2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86" h="29843">
                      <a:moveTo>
                        <a:pt x="29616" y="10154"/>
                      </a:moveTo>
                      <a:cubicBezTo>
                        <a:pt x="26379" y="2590"/>
                        <a:pt x="17662" y="-963"/>
                        <a:pt x="10060" y="2181"/>
                      </a:cubicBezTo>
                      <a:cubicBezTo>
                        <a:pt x="2473" y="5343"/>
                        <a:pt x="-1115" y="14056"/>
                        <a:pt x="2046" y="21643"/>
                      </a:cubicBezTo>
                      <a:cubicBezTo>
                        <a:pt x="2055" y="21665"/>
                        <a:pt x="2064" y="21687"/>
                        <a:pt x="2074" y="21709"/>
                      </a:cubicBezTo>
                      <a:cubicBezTo>
                        <a:pt x="5214" y="29288"/>
                        <a:pt x="13904" y="32886"/>
                        <a:pt x="21483" y="29745"/>
                      </a:cubicBezTo>
                      <a:cubicBezTo>
                        <a:pt x="21523" y="29729"/>
                        <a:pt x="21562" y="29712"/>
                        <a:pt x="21601" y="29696"/>
                      </a:cubicBezTo>
                      <a:cubicBezTo>
                        <a:pt x="29204" y="26530"/>
                        <a:pt x="32800" y="17801"/>
                        <a:pt x="29635" y="10198"/>
                      </a:cubicBezTo>
                      <a:cubicBezTo>
                        <a:pt x="29628" y="10183"/>
                        <a:pt x="29622" y="10169"/>
                        <a:pt x="29616" y="1015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48" name="任意多边形: 形状 242"/>
                <p:cNvSpPr/>
                <p:nvPr/>
              </p:nvSpPr>
              <p:spPr>
                <a:xfrm>
                  <a:off x="-9291629" y="5065162"/>
                  <a:ext cx="29740" cy="29854"/>
                </a:xfrm>
                <a:custGeom>
                  <a:avLst/>
                  <a:gdLst>
                    <a:gd name="connsiteX0" fmla="*/ 29454 w 29740"/>
                    <a:gd name="connsiteY0" fmla="*/ 10220 h 29854"/>
                    <a:gd name="connsiteX1" fmla="*/ 10075 w 29740"/>
                    <a:gd name="connsiteY1" fmla="*/ 2162 h 29854"/>
                    <a:gd name="connsiteX2" fmla="*/ 10040 w 29740"/>
                    <a:gd name="connsiteY2" fmla="*/ 2177 h 29854"/>
                    <a:gd name="connsiteX3" fmla="*/ 2045 w 29740"/>
                    <a:gd name="connsiteY3" fmla="*/ 21604 h 29854"/>
                    <a:gd name="connsiteX4" fmla="*/ 2082 w 29740"/>
                    <a:gd name="connsiteY4" fmla="*/ 21691 h 29854"/>
                    <a:gd name="connsiteX5" fmla="*/ 21521 w 29740"/>
                    <a:gd name="connsiteY5" fmla="*/ 29759 h 29854"/>
                    <a:gd name="connsiteX6" fmla="*/ 21581 w 29740"/>
                    <a:gd name="connsiteY6" fmla="*/ 29734 h 29854"/>
                    <a:gd name="connsiteX7" fmla="*/ 29454 w 29740"/>
                    <a:gd name="connsiteY7" fmla="*/ 10221 h 29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740" h="29854">
                      <a:moveTo>
                        <a:pt x="29454" y="10220"/>
                      </a:moveTo>
                      <a:cubicBezTo>
                        <a:pt x="26328" y="2644"/>
                        <a:pt x="17652" y="-964"/>
                        <a:pt x="10075" y="2162"/>
                      </a:cubicBezTo>
                      <a:cubicBezTo>
                        <a:pt x="10063" y="2167"/>
                        <a:pt x="10052" y="2172"/>
                        <a:pt x="10040" y="2177"/>
                      </a:cubicBezTo>
                      <a:cubicBezTo>
                        <a:pt x="2468" y="5334"/>
                        <a:pt x="-1112" y="14032"/>
                        <a:pt x="2045" y="21604"/>
                      </a:cubicBezTo>
                      <a:cubicBezTo>
                        <a:pt x="2057" y="21633"/>
                        <a:pt x="2069" y="21662"/>
                        <a:pt x="2082" y="21691"/>
                      </a:cubicBezTo>
                      <a:cubicBezTo>
                        <a:pt x="5222" y="29287"/>
                        <a:pt x="13925" y="32899"/>
                        <a:pt x="21521" y="29759"/>
                      </a:cubicBezTo>
                      <a:cubicBezTo>
                        <a:pt x="21541" y="29751"/>
                        <a:pt x="21561" y="29742"/>
                        <a:pt x="21581" y="29734"/>
                      </a:cubicBezTo>
                      <a:cubicBezTo>
                        <a:pt x="29136" y="26512"/>
                        <a:pt x="32658" y="17783"/>
                        <a:pt x="29454" y="1022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49" name="任意多边形: 形状 244"/>
                <p:cNvSpPr/>
                <p:nvPr/>
              </p:nvSpPr>
              <p:spPr>
                <a:xfrm>
                  <a:off x="-9504563" y="4746411"/>
                  <a:ext cx="29797" cy="29837"/>
                </a:xfrm>
                <a:custGeom>
                  <a:avLst/>
                  <a:gdLst>
                    <a:gd name="connsiteX0" fmla="*/ 29511 w 29797"/>
                    <a:gd name="connsiteY0" fmla="*/ 10186 h 29837"/>
                    <a:gd name="connsiteX1" fmla="*/ 10136 w 29797"/>
                    <a:gd name="connsiteY1" fmla="*/ 2172 h 29837"/>
                    <a:gd name="connsiteX2" fmla="*/ 9969 w 29797"/>
                    <a:gd name="connsiteY2" fmla="*/ 2242 h 29837"/>
                    <a:gd name="connsiteX3" fmla="*/ 2039 w 29797"/>
                    <a:gd name="connsiteY3" fmla="*/ 21699 h 29837"/>
                    <a:gd name="connsiteX4" fmla="*/ 21518 w 29797"/>
                    <a:gd name="connsiteY4" fmla="*/ 29726 h 29837"/>
                    <a:gd name="connsiteX5" fmla="*/ 21581 w 29797"/>
                    <a:gd name="connsiteY5" fmla="*/ 29700 h 29837"/>
                    <a:gd name="connsiteX6" fmla="*/ 29531 w 29797"/>
                    <a:gd name="connsiteY6" fmla="*/ 10233 h 29837"/>
                    <a:gd name="connsiteX7" fmla="*/ 29511 w 29797"/>
                    <a:gd name="connsiteY7" fmla="*/ 10186 h 29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797" h="29837">
                      <a:moveTo>
                        <a:pt x="29511" y="10186"/>
                      </a:moveTo>
                      <a:cubicBezTo>
                        <a:pt x="26374" y="2623"/>
                        <a:pt x="17699" y="-965"/>
                        <a:pt x="10136" y="2172"/>
                      </a:cubicBezTo>
                      <a:cubicBezTo>
                        <a:pt x="10080" y="2195"/>
                        <a:pt x="10025" y="2218"/>
                        <a:pt x="9969" y="2242"/>
                      </a:cubicBezTo>
                      <a:cubicBezTo>
                        <a:pt x="2442" y="5459"/>
                        <a:pt x="-1095" y="14136"/>
                        <a:pt x="2039" y="21699"/>
                      </a:cubicBezTo>
                      <a:cubicBezTo>
                        <a:pt x="5202" y="29294"/>
                        <a:pt x="13922" y="32888"/>
                        <a:pt x="21518" y="29726"/>
                      </a:cubicBezTo>
                      <a:cubicBezTo>
                        <a:pt x="21539" y="29717"/>
                        <a:pt x="21560" y="29709"/>
                        <a:pt x="21581" y="29700"/>
                      </a:cubicBezTo>
                      <a:cubicBezTo>
                        <a:pt x="29152" y="26519"/>
                        <a:pt x="32711" y="17804"/>
                        <a:pt x="29531" y="10233"/>
                      </a:cubicBezTo>
                      <a:cubicBezTo>
                        <a:pt x="29524" y="10217"/>
                        <a:pt x="29518" y="10202"/>
                        <a:pt x="29511" y="1018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50" name="任意多边形: 形状 245"/>
                <p:cNvSpPr/>
                <p:nvPr/>
              </p:nvSpPr>
              <p:spPr>
                <a:xfrm>
                  <a:off x="-9462896" y="4845530"/>
                  <a:ext cx="29807" cy="29818"/>
                </a:xfrm>
                <a:custGeom>
                  <a:avLst/>
                  <a:gdLst>
                    <a:gd name="connsiteX0" fmla="*/ 29519 w 29807"/>
                    <a:gd name="connsiteY0" fmla="*/ 10135 h 29818"/>
                    <a:gd name="connsiteX1" fmla="*/ 10076 w 29807"/>
                    <a:gd name="connsiteY1" fmla="*/ 2163 h 29818"/>
                    <a:gd name="connsiteX2" fmla="*/ 2033 w 29807"/>
                    <a:gd name="connsiteY2" fmla="*/ 21747 h 29818"/>
                    <a:gd name="connsiteX3" fmla="*/ 21532 w 29807"/>
                    <a:gd name="connsiteY3" fmla="*/ 29691 h 29818"/>
                    <a:gd name="connsiteX4" fmla="*/ 29561 w 29807"/>
                    <a:gd name="connsiteY4" fmla="*/ 10235 h 29818"/>
                    <a:gd name="connsiteX5" fmla="*/ 29519 w 29807"/>
                    <a:gd name="connsiteY5" fmla="*/ 10135 h 29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7" h="29818">
                      <a:moveTo>
                        <a:pt x="29519" y="10135"/>
                      </a:moveTo>
                      <a:cubicBezTo>
                        <a:pt x="26312" y="2605"/>
                        <a:pt x="17647" y="-949"/>
                        <a:pt x="10076" y="2163"/>
                      </a:cubicBezTo>
                      <a:cubicBezTo>
                        <a:pt x="2482" y="5384"/>
                        <a:pt x="-1105" y="14118"/>
                        <a:pt x="2033" y="21747"/>
                      </a:cubicBezTo>
                      <a:cubicBezTo>
                        <a:pt x="5233" y="29316"/>
                        <a:pt x="13954" y="32868"/>
                        <a:pt x="21532" y="29691"/>
                      </a:cubicBezTo>
                      <a:cubicBezTo>
                        <a:pt x="29122" y="26535"/>
                        <a:pt x="32716" y="17825"/>
                        <a:pt x="29561" y="10235"/>
                      </a:cubicBezTo>
                      <a:cubicBezTo>
                        <a:pt x="29547" y="10202"/>
                        <a:pt x="29533" y="10168"/>
                        <a:pt x="29519" y="1013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51" name="任意多边形: 形状 246"/>
                <p:cNvSpPr/>
                <p:nvPr/>
              </p:nvSpPr>
              <p:spPr>
                <a:xfrm>
                  <a:off x="-9421250" y="4944617"/>
                  <a:ext cx="29798" cy="29855"/>
                </a:xfrm>
                <a:custGeom>
                  <a:avLst/>
                  <a:gdLst>
                    <a:gd name="connsiteX0" fmla="*/ 29520 w 29798"/>
                    <a:gd name="connsiteY0" fmla="*/ 10172 h 29855"/>
                    <a:gd name="connsiteX1" fmla="*/ 10007 w 29798"/>
                    <a:gd name="connsiteY1" fmla="*/ 2186 h 29855"/>
                    <a:gd name="connsiteX2" fmla="*/ 2077 w 29798"/>
                    <a:gd name="connsiteY2" fmla="*/ 21784 h 29855"/>
                    <a:gd name="connsiteX3" fmla="*/ 21405 w 29798"/>
                    <a:gd name="connsiteY3" fmla="*/ 29754 h 29855"/>
                    <a:gd name="connsiteX4" fmla="*/ 21533 w 29798"/>
                    <a:gd name="connsiteY4" fmla="*/ 29700 h 29855"/>
                    <a:gd name="connsiteX5" fmla="*/ 29548 w 29798"/>
                    <a:gd name="connsiteY5" fmla="*/ 10238 h 29855"/>
                    <a:gd name="connsiteX6" fmla="*/ 29520 w 29798"/>
                    <a:gd name="connsiteY6" fmla="*/ 10172 h 29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98" h="29855">
                      <a:moveTo>
                        <a:pt x="29520" y="10172"/>
                      </a:moveTo>
                      <a:cubicBezTo>
                        <a:pt x="26318" y="2597"/>
                        <a:pt x="17601" y="-971"/>
                        <a:pt x="10007" y="2186"/>
                      </a:cubicBezTo>
                      <a:cubicBezTo>
                        <a:pt x="2419" y="5421"/>
                        <a:pt x="-1126" y="14182"/>
                        <a:pt x="2077" y="21784"/>
                      </a:cubicBezTo>
                      <a:cubicBezTo>
                        <a:pt x="5213" y="29322"/>
                        <a:pt x="13867" y="32890"/>
                        <a:pt x="21405" y="29754"/>
                      </a:cubicBezTo>
                      <a:cubicBezTo>
                        <a:pt x="21448" y="29736"/>
                        <a:pt x="21491" y="29718"/>
                        <a:pt x="21533" y="29700"/>
                      </a:cubicBezTo>
                      <a:cubicBezTo>
                        <a:pt x="29121" y="26539"/>
                        <a:pt x="32709" y="17825"/>
                        <a:pt x="29548" y="10238"/>
                      </a:cubicBezTo>
                      <a:cubicBezTo>
                        <a:pt x="29538" y="10216"/>
                        <a:pt x="29529" y="10194"/>
                        <a:pt x="29520" y="1017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52" name="任意多边形: 形状 247"/>
                <p:cNvSpPr/>
                <p:nvPr/>
              </p:nvSpPr>
              <p:spPr>
                <a:xfrm>
                  <a:off x="-9379615" y="5043768"/>
                  <a:ext cx="29838" cy="29819"/>
                </a:xfrm>
                <a:custGeom>
                  <a:avLst/>
                  <a:gdLst>
                    <a:gd name="connsiteX0" fmla="*/ 29560 w 29838"/>
                    <a:gd name="connsiteY0" fmla="*/ 10174 h 29819"/>
                    <a:gd name="connsiteX1" fmla="*/ 10047 w 29838"/>
                    <a:gd name="connsiteY1" fmla="*/ 2145 h 29819"/>
                    <a:gd name="connsiteX2" fmla="*/ 2066 w 29838"/>
                    <a:gd name="connsiteY2" fmla="*/ 21686 h 29819"/>
                    <a:gd name="connsiteX3" fmla="*/ 2102 w 29838"/>
                    <a:gd name="connsiteY3" fmla="*/ 21772 h 29819"/>
                    <a:gd name="connsiteX4" fmla="*/ 21445 w 29838"/>
                    <a:gd name="connsiteY4" fmla="*/ 29708 h 29819"/>
                    <a:gd name="connsiteX5" fmla="*/ 21559 w 29838"/>
                    <a:gd name="connsiteY5" fmla="*/ 29659 h 29819"/>
                    <a:gd name="connsiteX6" fmla="*/ 29613 w 29838"/>
                    <a:gd name="connsiteY6" fmla="*/ 10300 h 29819"/>
                    <a:gd name="connsiteX7" fmla="*/ 29560 w 29838"/>
                    <a:gd name="connsiteY7" fmla="*/ 10174 h 29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38" h="29819">
                      <a:moveTo>
                        <a:pt x="29560" y="10174"/>
                      </a:moveTo>
                      <a:cubicBezTo>
                        <a:pt x="26328" y="2630"/>
                        <a:pt x="17652" y="-940"/>
                        <a:pt x="10047" y="2145"/>
                      </a:cubicBezTo>
                      <a:cubicBezTo>
                        <a:pt x="2447" y="5337"/>
                        <a:pt x="-1126" y="14086"/>
                        <a:pt x="2066" y="21686"/>
                      </a:cubicBezTo>
                      <a:cubicBezTo>
                        <a:pt x="2078" y="21715"/>
                        <a:pt x="2090" y="21743"/>
                        <a:pt x="2102" y="21772"/>
                      </a:cubicBezTo>
                      <a:cubicBezTo>
                        <a:pt x="5252" y="29305"/>
                        <a:pt x="13912" y="32858"/>
                        <a:pt x="21445" y="29708"/>
                      </a:cubicBezTo>
                      <a:cubicBezTo>
                        <a:pt x="21483" y="29692"/>
                        <a:pt x="21521" y="29676"/>
                        <a:pt x="21559" y="29659"/>
                      </a:cubicBezTo>
                      <a:cubicBezTo>
                        <a:pt x="29129" y="26537"/>
                        <a:pt x="32735" y="17870"/>
                        <a:pt x="29613" y="10300"/>
                      </a:cubicBezTo>
                      <a:cubicBezTo>
                        <a:pt x="29595" y="10258"/>
                        <a:pt x="29578" y="10216"/>
                        <a:pt x="29560" y="1017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53" name="任意多边形: 形状 248"/>
                <p:cNvSpPr/>
                <p:nvPr/>
              </p:nvSpPr>
              <p:spPr>
                <a:xfrm>
                  <a:off x="-9337700" y="5142913"/>
                  <a:ext cx="29500" cy="24694"/>
                </a:xfrm>
                <a:custGeom>
                  <a:avLst/>
                  <a:gdLst>
                    <a:gd name="connsiteX0" fmla="*/ 29221 w 29500"/>
                    <a:gd name="connsiteY0" fmla="*/ 10211 h 24694"/>
                    <a:gd name="connsiteX1" fmla="*/ 9806 w 29500"/>
                    <a:gd name="connsiteY1" fmla="*/ 2153 h 24694"/>
                    <a:gd name="connsiteX2" fmla="*/ 1310 w 29500"/>
                    <a:gd name="connsiteY2" fmla="*/ 19146 h 24694"/>
                    <a:gd name="connsiteX3" fmla="*/ 26672 w 29500"/>
                    <a:gd name="connsiteY3" fmla="*/ 25731 h 24694"/>
                    <a:gd name="connsiteX4" fmla="*/ 29221 w 29500"/>
                    <a:gd name="connsiteY4" fmla="*/ 10211 h 24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00" h="24694">
                      <a:moveTo>
                        <a:pt x="29221" y="10211"/>
                      </a:moveTo>
                      <a:cubicBezTo>
                        <a:pt x="26064" y="2645"/>
                        <a:pt x="17392" y="-954"/>
                        <a:pt x="9806" y="2153"/>
                      </a:cubicBezTo>
                      <a:cubicBezTo>
                        <a:pt x="3215" y="4994"/>
                        <a:pt x="-372" y="12169"/>
                        <a:pt x="1310" y="19146"/>
                      </a:cubicBezTo>
                      <a:cubicBezTo>
                        <a:pt x="9631" y="21823"/>
                        <a:pt x="18099" y="24021"/>
                        <a:pt x="26672" y="25731"/>
                      </a:cubicBezTo>
                      <a:cubicBezTo>
                        <a:pt x="30460" y="21490"/>
                        <a:pt x="31454" y="15441"/>
                        <a:pt x="29221" y="1021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54" name="任意多边形: 形状 250"/>
                <p:cNvSpPr/>
                <p:nvPr/>
              </p:nvSpPr>
              <p:spPr>
                <a:xfrm>
                  <a:off x="-9591472" y="4724989"/>
                  <a:ext cx="28880" cy="29786"/>
                </a:xfrm>
                <a:custGeom>
                  <a:avLst/>
                  <a:gdLst>
                    <a:gd name="connsiteX0" fmla="*/ 20609 w 28880"/>
                    <a:gd name="connsiteY0" fmla="*/ 29697 h 29786"/>
                    <a:gd name="connsiteX1" fmla="*/ 28670 w 28880"/>
                    <a:gd name="connsiteY1" fmla="*/ 10428 h 29786"/>
                    <a:gd name="connsiteX2" fmla="*/ 28567 w 28880"/>
                    <a:gd name="connsiteY2" fmla="*/ 10184 h 29786"/>
                    <a:gd name="connsiteX3" fmla="*/ 9026 w 28880"/>
                    <a:gd name="connsiteY3" fmla="*/ 2140 h 29786"/>
                    <a:gd name="connsiteX4" fmla="*/ 898 w 28880"/>
                    <a:gd name="connsiteY4" fmla="*/ 11062 h 29786"/>
                    <a:gd name="connsiteX5" fmla="*/ 8573 w 28880"/>
                    <a:gd name="connsiteY5" fmla="*/ 29386 h 29786"/>
                    <a:gd name="connsiteX6" fmla="*/ 20609 w 28880"/>
                    <a:gd name="connsiteY6" fmla="*/ 29697 h 29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880" h="29786">
                      <a:moveTo>
                        <a:pt x="20609" y="29697"/>
                      </a:moveTo>
                      <a:cubicBezTo>
                        <a:pt x="28156" y="26602"/>
                        <a:pt x="31765" y="17975"/>
                        <a:pt x="28670" y="10428"/>
                      </a:cubicBezTo>
                      <a:cubicBezTo>
                        <a:pt x="28637" y="10346"/>
                        <a:pt x="28602" y="10265"/>
                        <a:pt x="28567" y="10184"/>
                      </a:cubicBezTo>
                      <a:cubicBezTo>
                        <a:pt x="25324" y="2636"/>
                        <a:pt x="16643" y="-937"/>
                        <a:pt x="9026" y="2140"/>
                      </a:cubicBezTo>
                      <a:cubicBezTo>
                        <a:pt x="5205" y="3870"/>
                        <a:pt x="2265" y="7097"/>
                        <a:pt x="898" y="11062"/>
                      </a:cubicBezTo>
                      <a:lnTo>
                        <a:pt x="8573" y="29386"/>
                      </a:lnTo>
                      <a:cubicBezTo>
                        <a:pt x="12360" y="31187"/>
                        <a:pt x="16734" y="31301"/>
                        <a:pt x="20609" y="2969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55" name="任意多边形: 形状 251"/>
                <p:cNvSpPr/>
                <p:nvPr/>
              </p:nvSpPr>
              <p:spPr>
                <a:xfrm>
                  <a:off x="-8112039" y="3928636"/>
                  <a:ext cx="30187" cy="28844"/>
                </a:xfrm>
                <a:custGeom>
                  <a:avLst/>
                  <a:gdLst>
                    <a:gd name="connsiteX0" fmla="*/ 2583 w 30187"/>
                    <a:gd name="connsiteY0" fmla="*/ 21159 h 28844"/>
                    <a:gd name="connsiteX1" fmla="*/ 22364 w 30187"/>
                    <a:gd name="connsiteY1" fmla="*/ 28525 h 28844"/>
                    <a:gd name="connsiteX2" fmla="*/ 30069 w 30187"/>
                    <a:gd name="connsiteY2" fmla="*/ 9547 h 28844"/>
                    <a:gd name="connsiteX3" fmla="*/ 24688 w 30187"/>
                    <a:gd name="connsiteY3" fmla="*/ 3331 h 28844"/>
                    <a:gd name="connsiteX4" fmla="*/ 13628 w 30187"/>
                    <a:gd name="connsiteY4" fmla="*/ 1037 h 28844"/>
                    <a:gd name="connsiteX5" fmla="*/ 926 w 30187"/>
                    <a:gd name="connsiteY5" fmla="*/ 15467 h 28844"/>
                    <a:gd name="connsiteX6" fmla="*/ 2583 w 30187"/>
                    <a:gd name="connsiteY6" fmla="*/ 21159 h 28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187" h="28844">
                      <a:moveTo>
                        <a:pt x="2583" y="21159"/>
                      </a:moveTo>
                      <a:cubicBezTo>
                        <a:pt x="6011" y="28655"/>
                        <a:pt x="14867" y="31953"/>
                        <a:pt x="22364" y="28525"/>
                      </a:cubicBezTo>
                      <a:cubicBezTo>
                        <a:pt x="29552" y="25238"/>
                        <a:pt x="32931" y="16916"/>
                        <a:pt x="30069" y="9547"/>
                      </a:cubicBezTo>
                      <a:cubicBezTo>
                        <a:pt x="28918" y="6996"/>
                        <a:pt x="27048" y="4835"/>
                        <a:pt x="24688" y="3331"/>
                      </a:cubicBezTo>
                      <a:cubicBezTo>
                        <a:pt x="21034" y="2410"/>
                        <a:pt x="17282" y="1674"/>
                        <a:pt x="13628" y="1037"/>
                      </a:cubicBezTo>
                      <a:cubicBezTo>
                        <a:pt x="6136" y="1514"/>
                        <a:pt x="448" y="7974"/>
                        <a:pt x="926" y="15467"/>
                      </a:cubicBezTo>
                      <a:cubicBezTo>
                        <a:pt x="1053" y="17463"/>
                        <a:pt x="1619" y="19407"/>
                        <a:pt x="2583" y="2115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56" name="任意多边形: 形状 252"/>
                <p:cNvSpPr/>
                <p:nvPr/>
              </p:nvSpPr>
              <p:spPr>
                <a:xfrm>
                  <a:off x="-8195529" y="3926639"/>
                  <a:ext cx="24951" cy="9811"/>
                </a:xfrm>
                <a:custGeom>
                  <a:avLst/>
                  <a:gdLst>
                    <a:gd name="connsiteX0" fmla="*/ 17706 w 24951"/>
                    <a:gd name="connsiteY0" fmla="*/ 9689 h 9811"/>
                    <a:gd name="connsiteX1" fmla="*/ 25849 w 24951"/>
                    <a:gd name="connsiteY1" fmla="*/ 1037 h 9811"/>
                    <a:gd name="connsiteX2" fmla="*/ 898 w 24951"/>
                    <a:gd name="connsiteY2" fmla="*/ 5809 h 9811"/>
                    <a:gd name="connsiteX3" fmla="*/ 17706 w 24951"/>
                    <a:gd name="connsiteY3" fmla="*/ 9689 h 9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951" h="9811">
                      <a:moveTo>
                        <a:pt x="17706" y="9689"/>
                      </a:moveTo>
                      <a:cubicBezTo>
                        <a:pt x="21522" y="8086"/>
                        <a:pt x="24481" y="4943"/>
                        <a:pt x="25849" y="1037"/>
                      </a:cubicBezTo>
                      <a:cubicBezTo>
                        <a:pt x="17453" y="2182"/>
                        <a:pt x="9124" y="3775"/>
                        <a:pt x="898" y="5809"/>
                      </a:cubicBezTo>
                      <a:cubicBezTo>
                        <a:pt x="5075" y="10596"/>
                        <a:pt x="11853" y="12160"/>
                        <a:pt x="17706" y="968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57" name="任意多边形: 形状 253"/>
                <p:cNvSpPr/>
                <p:nvPr/>
              </p:nvSpPr>
              <p:spPr>
                <a:xfrm>
                  <a:off x="-8245676" y="3984425"/>
                  <a:ext cx="29773" cy="29773"/>
                </a:xfrm>
                <a:custGeom>
                  <a:avLst/>
                  <a:gdLst>
                    <a:gd name="connsiteX0" fmla="*/ 29506 w 29773"/>
                    <a:gd name="connsiteY0" fmla="*/ 10160 h 29773"/>
                    <a:gd name="connsiteX1" fmla="*/ 10021 w 29773"/>
                    <a:gd name="connsiteY1" fmla="*/ 2202 h 29773"/>
                    <a:gd name="connsiteX2" fmla="*/ 2063 w 29773"/>
                    <a:gd name="connsiteY2" fmla="*/ 21687 h 29773"/>
                    <a:gd name="connsiteX3" fmla="*/ 21548 w 29773"/>
                    <a:gd name="connsiteY3" fmla="*/ 29645 h 29773"/>
                    <a:gd name="connsiteX4" fmla="*/ 29506 w 29773"/>
                    <a:gd name="connsiteY4" fmla="*/ 10160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73" h="29773">
                      <a:moveTo>
                        <a:pt x="29506" y="10160"/>
                      </a:moveTo>
                      <a:cubicBezTo>
                        <a:pt x="26323" y="2582"/>
                        <a:pt x="17599" y="-981"/>
                        <a:pt x="10021" y="2202"/>
                      </a:cubicBezTo>
                      <a:cubicBezTo>
                        <a:pt x="2443" y="5385"/>
                        <a:pt x="-1120" y="14108"/>
                        <a:pt x="2063" y="21687"/>
                      </a:cubicBezTo>
                      <a:cubicBezTo>
                        <a:pt x="5246" y="29265"/>
                        <a:pt x="13969" y="32828"/>
                        <a:pt x="21548" y="29645"/>
                      </a:cubicBezTo>
                      <a:cubicBezTo>
                        <a:pt x="29126" y="26462"/>
                        <a:pt x="32689" y="17738"/>
                        <a:pt x="29506" y="1016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58" name="任意多边形: 形状 254"/>
                <p:cNvSpPr/>
                <p:nvPr/>
              </p:nvSpPr>
              <p:spPr>
                <a:xfrm>
                  <a:off x="-8331542" y="3973837"/>
                  <a:ext cx="27538" cy="18995"/>
                </a:xfrm>
                <a:custGeom>
                  <a:avLst/>
                  <a:gdLst>
                    <a:gd name="connsiteX0" fmla="*/ 19505 w 27538"/>
                    <a:gd name="connsiteY0" fmla="*/ 18907 h 18995"/>
                    <a:gd name="connsiteX1" fmla="*/ 27803 w 27538"/>
                    <a:gd name="connsiteY1" fmla="*/ 1037 h 18995"/>
                    <a:gd name="connsiteX2" fmla="*/ 898 w 27538"/>
                    <a:gd name="connsiteY2" fmla="*/ 12365 h 18995"/>
                    <a:gd name="connsiteX3" fmla="*/ 19505 w 27538"/>
                    <a:gd name="connsiteY3" fmla="*/ 18907 h 1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38" h="18995">
                      <a:moveTo>
                        <a:pt x="19505" y="18907"/>
                      </a:moveTo>
                      <a:cubicBezTo>
                        <a:pt x="26406" y="15920"/>
                        <a:pt x="29974" y="8236"/>
                        <a:pt x="27803" y="1037"/>
                      </a:cubicBezTo>
                      <a:lnTo>
                        <a:pt x="898" y="12365"/>
                      </a:lnTo>
                      <a:cubicBezTo>
                        <a:pt x="4526" y="18969"/>
                        <a:pt x="12541" y="21787"/>
                        <a:pt x="19505" y="1890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59" name="任意多边形: 形状 255"/>
                <p:cNvSpPr/>
                <p:nvPr/>
              </p:nvSpPr>
              <p:spPr>
                <a:xfrm>
                  <a:off x="-8379893" y="4040791"/>
                  <a:ext cx="29760" cy="29773"/>
                </a:xfrm>
                <a:custGeom>
                  <a:avLst/>
                  <a:gdLst>
                    <a:gd name="connsiteX0" fmla="*/ 29509 w 29760"/>
                    <a:gd name="connsiteY0" fmla="*/ 10167 h 29773"/>
                    <a:gd name="connsiteX1" fmla="*/ 10028 w 29760"/>
                    <a:gd name="connsiteY1" fmla="*/ 2199 h 29773"/>
                    <a:gd name="connsiteX2" fmla="*/ 2060 w 29760"/>
                    <a:gd name="connsiteY2" fmla="*/ 21680 h 29773"/>
                    <a:gd name="connsiteX3" fmla="*/ 21541 w 29760"/>
                    <a:gd name="connsiteY3" fmla="*/ 29648 h 29773"/>
                    <a:gd name="connsiteX4" fmla="*/ 21565 w 29760"/>
                    <a:gd name="connsiteY4" fmla="*/ 29638 h 29773"/>
                    <a:gd name="connsiteX5" fmla="*/ 29509 w 29760"/>
                    <a:gd name="connsiteY5" fmla="*/ 10167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60" h="29773">
                      <a:moveTo>
                        <a:pt x="29509" y="10167"/>
                      </a:moveTo>
                      <a:cubicBezTo>
                        <a:pt x="26329" y="2587"/>
                        <a:pt x="17608" y="-980"/>
                        <a:pt x="10028" y="2199"/>
                      </a:cubicBezTo>
                      <a:cubicBezTo>
                        <a:pt x="2448" y="5378"/>
                        <a:pt x="-1119" y="14100"/>
                        <a:pt x="2060" y="21680"/>
                      </a:cubicBezTo>
                      <a:cubicBezTo>
                        <a:pt x="5239" y="29260"/>
                        <a:pt x="13961" y="32827"/>
                        <a:pt x="21541" y="29648"/>
                      </a:cubicBezTo>
                      <a:cubicBezTo>
                        <a:pt x="21549" y="29644"/>
                        <a:pt x="21557" y="29641"/>
                        <a:pt x="21565" y="29638"/>
                      </a:cubicBezTo>
                      <a:cubicBezTo>
                        <a:pt x="29112" y="26432"/>
                        <a:pt x="32659" y="17737"/>
                        <a:pt x="29509" y="1016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60" name="任意多边形: 形状 256"/>
                <p:cNvSpPr/>
                <p:nvPr/>
              </p:nvSpPr>
              <p:spPr>
                <a:xfrm>
                  <a:off x="-8465757" y="4030224"/>
                  <a:ext cx="27553" cy="19035"/>
                </a:xfrm>
                <a:custGeom>
                  <a:avLst/>
                  <a:gdLst>
                    <a:gd name="connsiteX0" fmla="*/ 19476 w 27553"/>
                    <a:gd name="connsiteY0" fmla="*/ 18964 h 19035"/>
                    <a:gd name="connsiteX1" fmla="*/ 27803 w 27553"/>
                    <a:gd name="connsiteY1" fmla="*/ 1037 h 19035"/>
                    <a:gd name="connsiteX2" fmla="*/ 898 w 27553"/>
                    <a:gd name="connsiteY2" fmla="*/ 12365 h 19035"/>
                    <a:gd name="connsiteX3" fmla="*/ 19476 w 27553"/>
                    <a:gd name="connsiteY3" fmla="*/ 18964 h 1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53" h="19035">
                      <a:moveTo>
                        <a:pt x="19476" y="18964"/>
                      </a:moveTo>
                      <a:cubicBezTo>
                        <a:pt x="26421" y="15990"/>
                        <a:pt x="30011" y="8262"/>
                        <a:pt x="27803" y="1037"/>
                      </a:cubicBezTo>
                      <a:lnTo>
                        <a:pt x="898" y="12365"/>
                      </a:lnTo>
                      <a:cubicBezTo>
                        <a:pt x="4501" y="18981"/>
                        <a:pt x="12507" y="21825"/>
                        <a:pt x="19476" y="1896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61" name="任意多边形: 形状 257"/>
                <p:cNvSpPr/>
                <p:nvPr/>
              </p:nvSpPr>
              <p:spPr>
                <a:xfrm>
                  <a:off x="-8514149" y="4097158"/>
                  <a:ext cx="29845" cy="29858"/>
                </a:xfrm>
                <a:custGeom>
                  <a:avLst/>
                  <a:gdLst>
                    <a:gd name="connsiteX0" fmla="*/ 29606 w 29845"/>
                    <a:gd name="connsiteY0" fmla="*/ 10230 h 29858"/>
                    <a:gd name="connsiteX1" fmla="*/ 10091 w 29845"/>
                    <a:gd name="connsiteY1" fmla="*/ 2187 h 29858"/>
                    <a:gd name="connsiteX2" fmla="*/ 2048 w 29845"/>
                    <a:gd name="connsiteY2" fmla="*/ 21702 h 29858"/>
                    <a:gd name="connsiteX3" fmla="*/ 21562 w 29845"/>
                    <a:gd name="connsiteY3" fmla="*/ 29745 h 29858"/>
                    <a:gd name="connsiteX4" fmla="*/ 21634 w 29845"/>
                    <a:gd name="connsiteY4" fmla="*/ 29715 h 29858"/>
                    <a:gd name="connsiteX5" fmla="*/ 29606 w 29845"/>
                    <a:gd name="connsiteY5" fmla="*/ 10230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5" h="29858">
                      <a:moveTo>
                        <a:pt x="29606" y="10230"/>
                      </a:moveTo>
                      <a:cubicBezTo>
                        <a:pt x="26438" y="2620"/>
                        <a:pt x="17701" y="-981"/>
                        <a:pt x="10091" y="2187"/>
                      </a:cubicBezTo>
                      <a:cubicBezTo>
                        <a:pt x="2481" y="5354"/>
                        <a:pt x="-1120" y="14091"/>
                        <a:pt x="2048" y="21702"/>
                      </a:cubicBezTo>
                      <a:cubicBezTo>
                        <a:pt x="5215" y="29312"/>
                        <a:pt x="13952" y="32913"/>
                        <a:pt x="21562" y="29745"/>
                      </a:cubicBezTo>
                      <a:cubicBezTo>
                        <a:pt x="21586" y="29735"/>
                        <a:pt x="21610" y="29725"/>
                        <a:pt x="21634" y="29715"/>
                      </a:cubicBezTo>
                      <a:cubicBezTo>
                        <a:pt x="29182" y="26502"/>
                        <a:pt x="32737" y="17813"/>
                        <a:pt x="29606" y="1023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62" name="任意多边形: 形状 258"/>
                <p:cNvSpPr/>
                <p:nvPr/>
              </p:nvSpPr>
              <p:spPr>
                <a:xfrm>
                  <a:off x="-8600000" y="4086569"/>
                  <a:ext cx="27629" cy="18979"/>
                </a:xfrm>
                <a:custGeom>
                  <a:avLst/>
                  <a:gdLst>
                    <a:gd name="connsiteX0" fmla="*/ 19547 w 27629"/>
                    <a:gd name="connsiteY0" fmla="*/ 18865 h 18979"/>
                    <a:gd name="connsiteX1" fmla="*/ 27874 w 27629"/>
                    <a:gd name="connsiteY1" fmla="*/ 1037 h 18979"/>
                    <a:gd name="connsiteX2" fmla="*/ 898 w 27629"/>
                    <a:gd name="connsiteY2" fmla="*/ 12365 h 18979"/>
                    <a:gd name="connsiteX3" fmla="*/ 19547 w 27629"/>
                    <a:gd name="connsiteY3" fmla="*/ 18865 h 18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629" h="18979">
                      <a:moveTo>
                        <a:pt x="19547" y="18865"/>
                      </a:moveTo>
                      <a:cubicBezTo>
                        <a:pt x="26492" y="15945"/>
                        <a:pt x="30093" y="8236"/>
                        <a:pt x="27874" y="1037"/>
                      </a:cubicBezTo>
                      <a:lnTo>
                        <a:pt x="898" y="12365"/>
                      </a:lnTo>
                      <a:cubicBezTo>
                        <a:pt x="4538" y="18981"/>
                        <a:pt x="12583" y="21784"/>
                        <a:pt x="19547" y="1886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63" name="任意多边形: 形状 259"/>
                <p:cNvSpPr/>
                <p:nvPr/>
              </p:nvSpPr>
              <p:spPr>
                <a:xfrm>
                  <a:off x="-8648316" y="4153543"/>
                  <a:ext cx="29779" cy="29801"/>
                </a:xfrm>
                <a:custGeom>
                  <a:avLst/>
                  <a:gdLst>
                    <a:gd name="connsiteX0" fmla="*/ 29531 w 29779"/>
                    <a:gd name="connsiteY0" fmla="*/ 10163 h 29801"/>
                    <a:gd name="connsiteX1" fmla="*/ 10024 w 29779"/>
                    <a:gd name="connsiteY1" fmla="*/ 2205 h 29801"/>
                    <a:gd name="connsiteX2" fmla="*/ 2066 w 29779"/>
                    <a:gd name="connsiteY2" fmla="*/ 21712 h 29801"/>
                    <a:gd name="connsiteX3" fmla="*/ 21558 w 29779"/>
                    <a:gd name="connsiteY3" fmla="*/ 29676 h 29801"/>
                    <a:gd name="connsiteX4" fmla="*/ 29531 w 29779"/>
                    <a:gd name="connsiteY4" fmla="*/ 10163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79" h="29801">
                      <a:moveTo>
                        <a:pt x="29531" y="10163"/>
                      </a:moveTo>
                      <a:cubicBezTo>
                        <a:pt x="26341" y="2579"/>
                        <a:pt x="17608" y="-984"/>
                        <a:pt x="10024" y="2205"/>
                      </a:cubicBezTo>
                      <a:cubicBezTo>
                        <a:pt x="2440" y="5395"/>
                        <a:pt x="-1123" y="14128"/>
                        <a:pt x="2066" y="21712"/>
                      </a:cubicBezTo>
                      <a:cubicBezTo>
                        <a:pt x="5253" y="29291"/>
                        <a:pt x="13976" y="32855"/>
                        <a:pt x="21558" y="29676"/>
                      </a:cubicBezTo>
                      <a:cubicBezTo>
                        <a:pt x="29122" y="26463"/>
                        <a:pt x="32680" y="17753"/>
                        <a:pt x="29531" y="10163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64" name="任意多边形: 形状 260"/>
                <p:cNvSpPr/>
                <p:nvPr/>
              </p:nvSpPr>
              <p:spPr>
                <a:xfrm>
                  <a:off x="-8734101" y="4142844"/>
                  <a:ext cx="27548" cy="19082"/>
                </a:xfrm>
                <a:custGeom>
                  <a:avLst/>
                  <a:gdLst>
                    <a:gd name="connsiteX0" fmla="*/ 19476 w 27548"/>
                    <a:gd name="connsiteY0" fmla="*/ 19035 h 19082"/>
                    <a:gd name="connsiteX1" fmla="*/ 27803 w 27548"/>
                    <a:gd name="connsiteY1" fmla="*/ 1037 h 19082"/>
                    <a:gd name="connsiteX2" fmla="*/ 898 w 27548"/>
                    <a:gd name="connsiteY2" fmla="*/ 12365 h 19082"/>
                    <a:gd name="connsiteX3" fmla="*/ 19476 w 27548"/>
                    <a:gd name="connsiteY3" fmla="*/ 19035 h 19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48" h="19082">
                      <a:moveTo>
                        <a:pt x="19476" y="19035"/>
                      </a:moveTo>
                      <a:cubicBezTo>
                        <a:pt x="26417" y="16018"/>
                        <a:pt x="29997" y="8280"/>
                        <a:pt x="27803" y="1037"/>
                      </a:cubicBezTo>
                      <a:lnTo>
                        <a:pt x="898" y="12365"/>
                      </a:lnTo>
                      <a:cubicBezTo>
                        <a:pt x="4491" y="18992"/>
                        <a:pt x="12488" y="21863"/>
                        <a:pt x="19476" y="1903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65" name="任意多边形: 形状 261"/>
                <p:cNvSpPr/>
                <p:nvPr/>
              </p:nvSpPr>
              <p:spPr>
                <a:xfrm>
                  <a:off x="-8782556" y="4209877"/>
                  <a:ext cx="29838" cy="29830"/>
                </a:xfrm>
                <a:custGeom>
                  <a:avLst/>
                  <a:gdLst>
                    <a:gd name="connsiteX0" fmla="*/ 29570 w 29838"/>
                    <a:gd name="connsiteY0" fmla="*/ 10201 h 29830"/>
                    <a:gd name="connsiteX1" fmla="*/ 10062 w 29838"/>
                    <a:gd name="connsiteY1" fmla="*/ 2194 h 29830"/>
                    <a:gd name="connsiteX2" fmla="*/ 2055 w 29838"/>
                    <a:gd name="connsiteY2" fmla="*/ 21702 h 29830"/>
                    <a:gd name="connsiteX3" fmla="*/ 21563 w 29838"/>
                    <a:gd name="connsiteY3" fmla="*/ 29709 h 29830"/>
                    <a:gd name="connsiteX4" fmla="*/ 21584 w 29838"/>
                    <a:gd name="connsiteY4" fmla="*/ 29701 h 29830"/>
                    <a:gd name="connsiteX5" fmla="*/ 29584 w 29838"/>
                    <a:gd name="connsiteY5" fmla="*/ 10233 h 29830"/>
                    <a:gd name="connsiteX6" fmla="*/ 29570 w 29838"/>
                    <a:gd name="connsiteY6" fmla="*/ 10201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38" h="29830">
                      <a:moveTo>
                        <a:pt x="29570" y="10201"/>
                      </a:moveTo>
                      <a:cubicBezTo>
                        <a:pt x="26395" y="2603"/>
                        <a:pt x="17661" y="-982"/>
                        <a:pt x="10062" y="2194"/>
                      </a:cubicBezTo>
                      <a:cubicBezTo>
                        <a:pt x="2464" y="5370"/>
                        <a:pt x="-1121" y="14104"/>
                        <a:pt x="2055" y="21702"/>
                      </a:cubicBezTo>
                      <a:cubicBezTo>
                        <a:pt x="5231" y="29300"/>
                        <a:pt x="13965" y="32885"/>
                        <a:pt x="21563" y="29709"/>
                      </a:cubicBezTo>
                      <a:cubicBezTo>
                        <a:pt x="21570" y="29707"/>
                        <a:pt x="21577" y="29704"/>
                        <a:pt x="21584" y="29701"/>
                      </a:cubicBezTo>
                      <a:cubicBezTo>
                        <a:pt x="29169" y="26534"/>
                        <a:pt x="32750" y="17818"/>
                        <a:pt x="29584" y="10233"/>
                      </a:cubicBezTo>
                      <a:cubicBezTo>
                        <a:pt x="29579" y="10222"/>
                        <a:pt x="29575" y="10212"/>
                        <a:pt x="29570" y="1020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66" name="任意多边形: 形状 262"/>
                <p:cNvSpPr/>
                <p:nvPr/>
              </p:nvSpPr>
              <p:spPr>
                <a:xfrm>
                  <a:off x="-8868358" y="4199274"/>
                  <a:ext cx="27550" cy="18987"/>
                </a:xfrm>
                <a:custGeom>
                  <a:avLst/>
                  <a:gdLst>
                    <a:gd name="connsiteX0" fmla="*/ 19448 w 27550"/>
                    <a:gd name="connsiteY0" fmla="*/ 18907 h 18987"/>
                    <a:gd name="connsiteX1" fmla="*/ 27803 w 27550"/>
                    <a:gd name="connsiteY1" fmla="*/ 1037 h 18987"/>
                    <a:gd name="connsiteX2" fmla="*/ 898 w 27550"/>
                    <a:gd name="connsiteY2" fmla="*/ 12280 h 18987"/>
                    <a:gd name="connsiteX3" fmla="*/ 19448 w 27550"/>
                    <a:gd name="connsiteY3" fmla="*/ 18907 h 18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50" h="18987">
                      <a:moveTo>
                        <a:pt x="19448" y="18907"/>
                      </a:moveTo>
                      <a:cubicBezTo>
                        <a:pt x="26401" y="15971"/>
                        <a:pt x="30008" y="8254"/>
                        <a:pt x="27803" y="1037"/>
                      </a:cubicBezTo>
                      <a:lnTo>
                        <a:pt x="898" y="12280"/>
                      </a:lnTo>
                      <a:cubicBezTo>
                        <a:pt x="4463" y="18924"/>
                        <a:pt x="12480" y="21788"/>
                        <a:pt x="19448" y="1890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67" name="任意多边形: 形状 263"/>
                <p:cNvSpPr/>
                <p:nvPr/>
              </p:nvSpPr>
              <p:spPr>
                <a:xfrm>
                  <a:off x="-8916737" y="4266336"/>
                  <a:ext cx="29773" cy="29773"/>
                </a:xfrm>
                <a:custGeom>
                  <a:avLst/>
                  <a:gdLst>
                    <a:gd name="connsiteX0" fmla="*/ 29494 w 29773"/>
                    <a:gd name="connsiteY0" fmla="*/ 10131 h 29773"/>
                    <a:gd name="connsiteX1" fmla="*/ 9992 w 29773"/>
                    <a:gd name="connsiteY1" fmla="*/ 2214 h 29773"/>
                    <a:gd name="connsiteX2" fmla="*/ 2075 w 29773"/>
                    <a:gd name="connsiteY2" fmla="*/ 21716 h 29773"/>
                    <a:gd name="connsiteX3" fmla="*/ 21549 w 29773"/>
                    <a:gd name="connsiteY3" fmla="*/ 29644 h 29773"/>
                    <a:gd name="connsiteX4" fmla="*/ 29505 w 29773"/>
                    <a:gd name="connsiteY4" fmla="*/ 10158 h 29773"/>
                    <a:gd name="connsiteX5" fmla="*/ 29494 w 29773"/>
                    <a:gd name="connsiteY5" fmla="*/ 10131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73" h="29773">
                      <a:moveTo>
                        <a:pt x="29494" y="10131"/>
                      </a:moveTo>
                      <a:cubicBezTo>
                        <a:pt x="26294" y="2559"/>
                        <a:pt x="17563" y="-985"/>
                        <a:pt x="9992" y="2214"/>
                      </a:cubicBezTo>
                      <a:cubicBezTo>
                        <a:pt x="2420" y="5413"/>
                        <a:pt x="-1124" y="14144"/>
                        <a:pt x="2075" y="21716"/>
                      </a:cubicBezTo>
                      <a:cubicBezTo>
                        <a:pt x="5270" y="29276"/>
                        <a:pt x="13982" y="32824"/>
                        <a:pt x="21549" y="29644"/>
                      </a:cubicBezTo>
                      <a:cubicBezTo>
                        <a:pt x="29127" y="26460"/>
                        <a:pt x="32689" y="17736"/>
                        <a:pt x="29505" y="10158"/>
                      </a:cubicBezTo>
                      <a:cubicBezTo>
                        <a:pt x="29501" y="10149"/>
                        <a:pt x="29497" y="10140"/>
                        <a:pt x="29494" y="1013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68" name="任意多边形: 形状 264"/>
                <p:cNvSpPr/>
                <p:nvPr/>
              </p:nvSpPr>
              <p:spPr>
                <a:xfrm>
                  <a:off x="-9002587" y="4255633"/>
                  <a:ext cx="27564" cy="19007"/>
                </a:xfrm>
                <a:custGeom>
                  <a:avLst/>
                  <a:gdLst>
                    <a:gd name="connsiteX0" fmla="*/ 19505 w 27564"/>
                    <a:gd name="connsiteY0" fmla="*/ 18922 h 19007"/>
                    <a:gd name="connsiteX1" fmla="*/ 27803 w 27564"/>
                    <a:gd name="connsiteY1" fmla="*/ 1037 h 19007"/>
                    <a:gd name="connsiteX2" fmla="*/ 898 w 27564"/>
                    <a:gd name="connsiteY2" fmla="*/ 12365 h 19007"/>
                    <a:gd name="connsiteX3" fmla="*/ 19505 w 27564"/>
                    <a:gd name="connsiteY3" fmla="*/ 18922 h 19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64" h="19007">
                      <a:moveTo>
                        <a:pt x="19505" y="18922"/>
                      </a:moveTo>
                      <a:cubicBezTo>
                        <a:pt x="26447" y="15969"/>
                        <a:pt x="30031" y="8244"/>
                        <a:pt x="27803" y="1037"/>
                      </a:cubicBezTo>
                      <a:lnTo>
                        <a:pt x="898" y="12365"/>
                      </a:lnTo>
                      <a:cubicBezTo>
                        <a:pt x="4521" y="18975"/>
                        <a:pt x="12538" y="21799"/>
                        <a:pt x="19505" y="1892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69" name="任意多边形: 形状 265"/>
                <p:cNvSpPr/>
                <p:nvPr/>
              </p:nvSpPr>
              <p:spPr>
                <a:xfrm>
                  <a:off x="-9050896" y="4322710"/>
                  <a:ext cx="29795" cy="29773"/>
                </a:xfrm>
                <a:custGeom>
                  <a:avLst/>
                  <a:gdLst>
                    <a:gd name="connsiteX0" fmla="*/ 29481 w 29795"/>
                    <a:gd name="connsiteY0" fmla="*/ 10102 h 29773"/>
                    <a:gd name="connsiteX1" fmla="*/ 9963 w 29795"/>
                    <a:gd name="connsiteY1" fmla="*/ 2226 h 29773"/>
                    <a:gd name="connsiteX2" fmla="*/ 2087 w 29795"/>
                    <a:gd name="connsiteY2" fmla="*/ 21745 h 29773"/>
                    <a:gd name="connsiteX3" fmla="*/ 21551 w 29795"/>
                    <a:gd name="connsiteY3" fmla="*/ 29643 h 29773"/>
                    <a:gd name="connsiteX4" fmla="*/ 29560 w 29795"/>
                    <a:gd name="connsiteY4" fmla="*/ 10287 h 29773"/>
                    <a:gd name="connsiteX5" fmla="*/ 29481 w 29795"/>
                    <a:gd name="connsiteY5" fmla="*/ 10102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5" h="29773">
                      <a:moveTo>
                        <a:pt x="29481" y="10102"/>
                      </a:moveTo>
                      <a:cubicBezTo>
                        <a:pt x="26266" y="2537"/>
                        <a:pt x="17527" y="-989"/>
                        <a:pt x="9963" y="2226"/>
                      </a:cubicBezTo>
                      <a:cubicBezTo>
                        <a:pt x="2398" y="5441"/>
                        <a:pt x="-1128" y="14180"/>
                        <a:pt x="2087" y="21745"/>
                      </a:cubicBezTo>
                      <a:cubicBezTo>
                        <a:pt x="5293" y="29288"/>
                        <a:pt x="13995" y="32819"/>
                        <a:pt x="21551" y="29643"/>
                      </a:cubicBezTo>
                      <a:cubicBezTo>
                        <a:pt x="29108" y="26510"/>
                        <a:pt x="32693" y="17844"/>
                        <a:pt x="29560" y="10287"/>
                      </a:cubicBezTo>
                      <a:cubicBezTo>
                        <a:pt x="29534" y="10225"/>
                        <a:pt x="29508" y="10163"/>
                        <a:pt x="29481" y="1010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70" name="任意多边形: 形状 266"/>
                <p:cNvSpPr/>
                <p:nvPr/>
              </p:nvSpPr>
              <p:spPr>
                <a:xfrm>
                  <a:off x="-9136872" y="4312021"/>
                  <a:ext cx="27593" cy="19071"/>
                </a:xfrm>
                <a:custGeom>
                  <a:avLst/>
                  <a:gdLst>
                    <a:gd name="connsiteX0" fmla="*/ 19547 w 27593"/>
                    <a:gd name="connsiteY0" fmla="*/ 18964 h 19071"/>
                    <a:gd name="connsiteX1" fmla="*/ 27803 w 27593"/>
                    <a:gd name="connsiteY1" fmla="*/ 1037 h 19071"/>
                    <a:gd name="connsiteX2" fmla="*/ 898 w 27593"/>
                    <a:gd name="connsiteY2" fmla="*/ 12365 h 19071"/>
                    <a:gd name="connsiteX3" fmla="*/ 19547 w 27593"/>
                    <a:gd name="connsiteY3" fmla="*/ 18964 h 19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93" h="19071">
                      <a:moveTo>
                        <a:pt x="19547" y="18964"/>
                      </a:moveTo>
                      <a:cubicBezTo>
                        <a:pt x="26513" y="16014"/>
                        <a:pt x="30090" y="8247"/>
                        <a:pt x="27803" y="1037"/>
                      </a:cubicBezTo>
                      <a:lnTo>
                        <a:pt x="898" y="12365"/>
                      </a:lnTo>
                      <a:cubicBezTo>
                        <a:pt x="4492" y="19034"/>
                        <a:pt x="12559" y="21888"/>
                        <a:pt x="19547" y="1896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71" name="任意多边形: 形状 267"/>
                <p:cNvSpPr/>
                <p:nvPr/>
              </p:nvSpPr>
              <p:spPr>
                <a:xfrm>
                  <a:off x="-9185159" y="4379029"/>
                  <a:ext cx="29830" cy="29830"/>
                </a:xfrm>
                <a:custGeom>
                  <a:avLst/>
                  <a:gdLst>
                    <a:gd name="connsiteX0" fmla="*/ 29557 w 29830"/>
                    <a:gd name="connsiteY0" fmla="*/ 10170 h 29830"/>
                    <a:gd name="connsiteX1" fmla="*/ 10031 w 29830"/>
                    <a:gd name="connsiteY1" fmla="*/ 2207 h 29830"/>
                    <a:gd name="connsiteX2" fmla="*/ 2068 w 29830"/>
                    <a:gd name="connsiteY2" fmla="*/ 21733 h 29830"/>
                    <a:gd name="connsiteX3" fmla="*/ 21557 w 29830"/>
                    <a:gd name="connsiteY3" fmla="*/ 29712 h 29830"/>
                    <a:gd name="connsiteX4" fmla="*/ 29573 w 29830"/>
                    <a:gd name="connsiteY4" fmla="*/ 10208 h 29830"/>
                    <a:gd name="connsiteX5" fmla="*/ 29557 w 29830"/>
                    <a:gd name="connsiteY5" fmla="*/ 10170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0" h="29830">
                      <a:moveTo>
                        <a:pt x="29557" y="10170"/>
                      </a:moveTo>
                      <a:cubicBezTo>
                        <a:pt x="26364" y="2579"/>
                        <a:pt x="17622" y="-986"/>
                        <a:pt x="10031" y="2207"/>
                      </a:cubicBezTo>
                      <a:cubicBezTo>
                        <a:pt x="2440" y="5400"/>
                        <a:pt x="-1125" y="14142"/>
                        <a:pt x="2068" y="21733"/>
                      </a:cubicBezTo>
                      <a:cubicBezTo>
                        <a:pt x="5255" y="29309"/>
                        <a:pt x="13971" y="32878"/>
                        <a:pt x="21557" y="29712"/>
                      </a:cubicBezTo>
                      <a:cubicBezTo>
                        <a:pt x="29156" y="26540"/>
                        <a:pt x="32745" y="17807"/>
                        <a:pt x="29573" y="10208"/>
                      </a:cubicBezTo>
                      <a:cubicBezTo>
                        <a:pt x="29568" y="10195"/>
                        <a:pt x="29563" y="10183"/>
                        <a:pt x="29557" y="1017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72" name="任意多边形: 形状 268"/>
                <p:cNvSpPr/>
                <p:nvPr/>
              </p:nvSpPr>
              <p:spPr>
                <a:xfrm>
                  <a:off x="-9271044" y="4368352"/>
                  <a:ext cx="27574" cy="19016"/>
                </a:xfrm>
                <a:custGeom>
                  <a:avLst/>
                  <a:gdLst>
                    <a:gd name="connsiteX0" fmla="*/ 19533 w 27574"/>
                    <a:gd name="connsiteY0" fmla="*/ 18936 h 19016"/>
                    <a:gd name="connsiteX1" fmla="*/ 27803 w 27574"/>
                    <a:gd name="connsiteY1" fmla="*/ 1037 h 19016"/>
                    <a:gd name="connsiteX2" fmla="*/ 898 w 27574"/>
                    <a:gd name="connsiteY2" fmla="*/ 12365 h 19016"/>
                    <a:gd name="connsiteX3" fmla="*/ 19533 w 27574"/>
                    <a:gd name="connsiteY3" fmla="*/ 18936 h 19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74" h="19016">
                      <a:moveTo>
                        <a:pt x="19533" y="18936"/>
                      </a:moveTo>
                      <a:cubicBezTo>
                        <a:pt x="26476" y="15977"/>
                        <a:pt x="30050" y="8241"/>
                        <a:pt x="27803" y="1037"/>
                      </a:cubicBezTo>
                      <a:lnTo>
                        <a:pt x="898" y="12365"/>
                      </a:lnTo>
                      <a:cubicBezTo>
                        <a:pt x="4532" y="18979"/>
                        <a:pt x="12554" y="21807"/>
                        <a:pt x="19533" y="1893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73" name="任意多边形: 形状 269"/>
                <p:cNvSpPr/>
                <p:nvPr/>
              </p:nvSpPr>
              <p:spPr>
                <a:xfrm>
                  <a:off x="-9319397" y="4435378"/>
                  <a:ext cx="29829" cy="29831"/>
                </a:xfrm>
                <a:custGeom>
                  <a:avLst/>
                  <a:gdLst>
                    <a:gd name="connsiteX0" fmla="*/ 29552 w 29829"/>
                    <a:gd name="connsiteY0" fmla="*/ 10210 h 29831"/>
                    <a:gd name="connsiteX1" fmla="*/ 10214 w 29829"/>
                    <a:gd name="connsiteY1" fmla="*/ 2157 h 29831"/>
                    <a:gd name="connsiteX2" fmla="*/ 10025 w 29829"/>
                    <a:gd name="connsiteY2" fmla="*/ 2237 h 29831"/>
                    <a:gd name="connsiteX3" fmla="*/ 2052 w 29829"/>
                    <a:gd name="connsiteY3" fmla="*/ 21673 h 29831"/>
                    <a:gd name="connsiteX4" fmla="*/ 2066 w 29829"/>
                    <a:gd name="connsiteY4" fmla="*/ 21708 h 29831"/>
                    <a:gd name="connsiteX5" fmla="*/ 21554 w 29829"/>
                    <a:gd name="connsiteY5" fmla="*/ 29714 h 29831"/>
                    <a:gd name="connsiteX6" fmla="*/ 21566 w 29829"/>
                    <a:gd name="connsiteY6" fmla="*/ 29709 h 29831"/>
                    <a:gd name="connsiteX7" fmla="*/ 29587 w 29829"/>
                    <a:gd name="connsiteY7" fmla="*/ 10293 h 29831"/>
                    <a:gd name="connsiteX8" fmla="*/ 29552 w 29829"/>
                    <a:gd name="connsiteY8" fmla="*/ 10210 h 29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829" h="29831">
                      <a:moveTo>
                        <a:pt x="29552" y="10210"/>
                      </a:moveTo>
                      <a:cubicBezTo>
                        <a:pt x="26436" y="2646"/>
                        <a:pt x="17778" y="-959"/>
                        <a:pt x="10214" y="2157"/>
                      </a:cubicBezTo>
                      <a:cubicBezTo>
                        <a:pt x="10151" y="2184"/>
                        <a:pt x="10088" y="2210"/>
                        <a:pt x="10025" y="2237"/>
                      </a:cubicBezTo>
                      <a:cubicBezTo>
                        <a:pt x="2456" y="5402"/>
                        <a:pt x="-1114" y="14104"/>
                        <a:pt x="2052" y="21673"/>
                      </a:cubicBezTo>
                      <a:cubicBezTo>
                        <a:pt x="2056" y="21685"/>
                        <a:pt x="2061" y="21696"/>
                        <a:pt x="2066" y="21708"/>
                      </a:cubicBezTo>
                      <a:cubicBezTo>
                        <a:pt x="5237" y="29300"/>
                        <a:pt x="13962" y="32884"/>
                        <a:pt x="21554" y="29714"/>
                      </a:cubicBezTo>
                      <a:cubicBezTo>
                        <a:pt x="21558" y="29712"/>
                        <a:pt x="21562" y="29711"/>
                        <a:pt x="21566" y="29709"/>
                      </a:cubicBezTo>
                      <a:cubicBezTo>
                        <a:pt x="29142" y="26562"/>
                        <a:pt x="32734" y="17870"/>
                        <a:pt x="29587" y="10293"/>
                      </a:cubicBezTo>
                      <a:cubicBezTo>
                        <a:pt x="29576" y="10265"/>
                        <a:pt x="29564" y="10238"/>
                        <a:pt x="29552" y="1021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74" name="任意多边形: 形状 270"/>
                <p:cNvSpPr/>
                <p:nvPr/>
              </p:nvSpPr>
              <p:spPr>
                <a:xfrm>
                  <a:off x="-9405188" y="4424740"/>
                  <a:ext cx="27545" cy="19051"/>
                </a:xfrm>
                <a:custGeom>
                  <a:avLst/>
                  <a:gdLst>
                    <a:gd name="connsiteX0" fmla="*/ 19476 w 27545"/>
                    <a:gd name="connsiteY0" fmla="*/ 18978 h 19051"/>
                    <a:gd name="connsiteX1" fmla="*/ 27803 w 27545"/>
                    <a:gd name="connsiteY1" fmla="*/ 1037 h 19051"/>
                    <a:gd name="connsiteX2" fmla="*/ 898 w 27545"/>
                    <a:gd name="connsiteY2" fmla="*/ 12365 h 19051"/>
                    <a:gd name="connsiteX3" fmla="*/ 19476 w 27545"/>
                    <a:gd name="connsiteY3" fmla="*/ 18978 h 1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45" h="19051">
                      <a:moveTo>
                        <a:pt x="19476" y="18978"/>
                      </a:moveTo>
                      <a:cubicBezTo>
                        <a:pt x="26409" y="15984"/>
                        <a:pt x="29991" y="8264"/>
                        <a:pt x="27803" y="1037"/>
                      </a:cubicBezTo>
                      <a:lnTo>
                        <a:pt x="898" y="12365"/>
                      </a:lnTo>
                      <a:cubicBezTo>
                        <a:pt x="4492" y="18992"/>
                        <a:pt x="12503" y="21844"/>
                        <a:pt x="19476" y="1897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75" name="任意多边形: 形状 271"/>
                <p:cNvSpPr/>
                <p:nvPr/>
              </p:nvSpPr>
              <p:spPr>
                <a:xfrm>
                  <a:off x="-9453601" y="4491770"/>
                  <a:ext cx="29822" cy="29792"/>
                </a:xfrm>
                <a:custGeom>
                  <a:avLst/>
                  <a:gdLst>
                    <a:gd name="connsiteX0" fmla="*/ 29528 w 29822"/>
                    <a:gd name="connsiteY0" fmla="*/ 10162 h 29792"/>
                    <a:gd name="connsiteX1" fmla="*/ 10000 w 29822"/>
                    <a:gd name="connsiteY1" fmla="*/ 2204 h 29792"/>
                    <a:gd name="connsiteX2" fmla="*/ 2056 w 29822"/>
                    <a:gd name="connsiteY2" fmla="*/ 21689 h 29792"/>
                    <a:gd name="connsiteX3" fmla="*/ 21508 w 29822"/>
                    <a:gd name="connsiteY3" fmla="*/ 29675 h 29792"/>
                    <a:gd name="connsiteX4" fmla="*/ 21541 w 29822"/>
                    <a:gd name="connsiteY4" fmla="*/ 29661 h 29792"/>
                    <a:gd name="connsiteX5" fmla="*/ 29607 w 29822"/>
                    <a:gd name="connsiteY5" fmla="*/ 10351 h 29792"/>
                    <a:gd name="connsiteX6" fmla="*/ 29528 w 29822"/>
                    <a:gd name="connsiteY6" fmla="*/ 10162 h 29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22" h="29792">
                      <a:moveTo>
                        <a:pt x="29528" y="10162"/>
                      </a:moveTo>
                      <a:cubicBezTo>
                        <a:pt x="26327" y="2578"/>
                        <a:pt x="17590" y="-982"/>
                        <a:pt x="10000" y="2204"/>
                      </a:cubicBezTo>
                      <a:cubicBezTo>
                        <a:pt x="2439" y="5404"/>
                        <a:pt x="-1112" y="14114"/>
                        <a:pt x="2056" y="21689"/>
                      </a:cubicBezTo>
                      <a:cubicBezTo>
                        <a:pt x="5222" y="29266"/>
                        <a:pt x="13931" y="32841"/>
                        <a:pt x="21508" y="29675"/>
                      </a:cubicBezTo>
                      <a:cubicBezTo>
                        <a:pt x="21519" y="29671"/>
                        <a:pt x="21530" y="29666"/>
                        <a:pt x="21541" y="29661"/>
                      </a:cubicBezTo>
                      <a:cubicBezTo>
                        <a:pt x="29101" y="26556"/>
                        <a:pt x="32712" y="17910"/>
                        <a:pt x="29607" y="10351"/>
                      </a:cubicBezTo>
                      <a:cubicBezTo>
                        <a:pt x="29581" y="10287"/>
                        <a:pt x="29554" y="10225"/>
                        <a:pt x="29528" y="1016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76" name="任意多边形: 形状 274"/>
                <p:cNvSpPr/>
                <p:nvPr/>
              </p:nvSpPr>
              <p:spPr>
                <a:xfrm>
                  <a:off x="-9549853" y="4824154"/>
                  <a:ext cx="28882" cy="29766"/>
                </a:xfrm>
                <a:custGeom>
                  <a:avLst/>
                  <a:gdLst>
                    <a:gd name="connsiteX0" fmla="*/ 20623 w 28882"/>
                    <a:gd name="connsiteY0" fmla="*/ 29684 h 29766"/>
                    <a:gd name="connsiteX1" fmla="*/ 28624 w 28882"/>
                    <a:gd name="connsiteY1" fmla="*/ 10157 h 29766"/>
                    <a:gd name="connsiteX2" fmla="*/ 9082 w 28882"/>
                    <a:gd name="connsiteY2" fmla="*/ 2170 h 29766"/>
                    <a:gd name="connsiteX3" fmla="*/ 898 w 28882"/>
                    <a:gd name="connsiteY3" fmla="*/ 10992 h 29766"/>
                    <a:gd name="connsiteX4" fmla="*/ 8601 w 28882"/>
                    <a:gd name="connsiteY4" fmla="*/ 29401 h 29766"/>
                    <a:gd name="connsiteX5" fmla="*/ 20623 w 28882"/>
                    <a:gd name="connsiteY5" fmla="*/ 29684 h 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882" h="29766">
                      <a:moveTo>
                        <a:pt x="20623" y="29684"/>
                      </a:moveTo>
                      <a:cubicBezTo>
                        <a:pt x="28218" y="26494"/>
                        <a:pt x="31797" y="17758"/>
                        <a:pt x="28624" y="10157"/>
                      </a:cubicBezTo>
                      <a:cubicBezTo>
                        <a:pt x="25387" y="2601"/>
                        <a:pt x="16684" y="-955"/>
                        <a:pt x="9082" y="2170"/>
                      </a:cubicBezTo>
                      <a:cubicBezTo>
                        <a:pt x="5228" y="3818"/>
                        <a:pt x="2253" y="7025"/>
                        <a:pt x="898" y="10992"/>
                      </a:cubicBezTo>
                      <a:lnTo>
                        <a:pt x="8601" y="29401"/>
                      </a:lnTo>
                      <a:cubicBezTo>
                        <a:pt x="12394" y="31167"/>
                        <a:pt x="16752" y="31269"/>
                        <a:pt x="20623" y="2968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77" name="任意多边形: 形状 275"/>
                <p:cNvSpPr/>
                <p:nvPr/>
              </p:nvSpPr>
              <p:spPr>
                <a:xfrm>
                  <a:off x="-9508179" y="4923269"/>
                  <a:ext cx="28816" cy="29827"/>
                </a:xfrm>
                <a:custGeom>
                  <a:avLst/>
                  <a:gdLst>
                    <a:gd name="connsiteX0" fmla="*/ 20609 w 28816"/>
                    <a:gd name="connsiteY0" fmla="*/ 29737 h 29827"/>
                    <a:gd name="connsiteX1" fmla="*/ 28525 w 28816"/>
                    <a:gd name="connsiteY1" fmla="*/ 10153 h 29827"/>
                    <a:gd name="connsiteX2" fmla="*/ 9107 w 28816"/>
                    <a:gd name="connsiteY2" fmla="*/ 2190 h 29827"/>
                    <a:gd name="connsiteX3" fmla="*/ 9097 w 28816"/>
                    <a:gd name="connsiteY3" fmla="*/ 2195 h 29827"/>
                    <a:gd name="connsiteX4" fmla="*/ 898 w 28816"/>
                    <a:gd name="connsiteY4" fmla="*/ 11017 h 29827"/>
                    <a:gd name="connsiteX5" fmla="*/ 8615 w 28816"/>
                    <a:gd name="connsiteY5" fmla="*/ 29425 h 29827"/>
                    <a:gd name="connsiteX6" fmla="*/ 20609 w 28816"/>
                    <a:gd name="connsiteY6" fmla="*/ 29737 h 29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816" h="29827">
                      <a:moveTo>
                        <a:pt x="20609" y="29737"/>
                      </a:moveTo>
                      <a:cubicBezTo>
                        <a:pt x="28202" y="26514"/>
                        <a:pt x="31745" y="17747"/>
                        <a:pt x="28525" y="10153"/>
                      </a:cubicBezTo>
                      <a:cubicBezTo>
                        <a:pt x="25362" y="2592"/>
                        <a:pt x="16668" y="-973"/>
                        <a:pt x="9107" y="2190"/>
                      </a:cubicBezTo>
                      <a:cubicBezTo>
                        <a:pt x="9103" y="2192"/>
                        <a:pt x="9100" y="2193"/>
                        <a:pt x="9097" y="2195"/>
                      </a:cubicBezTo>
                      <a:cubicBezTo>
                        <a:pt x="5217" y="3812"/>
                        <a:pt x="2227" y="7029"/>
                        <a:pt x="898" y="11017"/>
                      </a:cubicBezTo>
                      <a:lnTo>
                        <a:pt x="8615" y="29425"/>
                      </a:lnTo>
                      <a:cubicBezTo>
                        <a:pt x="12387" y="31229"/>
                        <a:pt x="16748" y="31342"/>
                        <a:pt x="20609" y="2973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78" name="任意多边形: 形状 276"/>
                <p:cNvSpPr/>
                <p:nvPr/>
              </p:nvSpPr>
              <p:spPr>
                <a:xfrm>
                  <a:off x="-9466546" y="5022380"/>
                  <a:ext cx="28788" cy="29769"/>
                </a:xfrm>
                <a:custGeom>
                  <a:avLst/>
                  <a:gdLst>
                    <a:gd name="connsiteX0" fmla="*/ 20623 w 28788"/>
                    <a:gd name="connsiteY0" fmla="*/ 29693 h 29769"/>
                    <a:gd name="connsiteX1" fmla="*/ 28553 w 28788"/>
                    <a:gd name="connsiteY1" fmla="*/ 10251 h 29769"/>
                    <a:gd name="connsiteX2" fmla="*/ 9311 w 28788"/>
                    <a:gd name="connsiteY2" fmla="*/ 2127 h 29769"/>
                    <a:gd name="connsiteX3" fmla="*/ 9082 w 28788"/>
                    <a:gd name="connsiteY3" fmla="*/ 2222 h 29769"/>
                    <a:gd name="connsiteX4" fmla="*/ 898 w 28788"/>
                    <a:gd name="connsiteY4" fmla="*/ 10987 h 29769"/>
                    <a:gd name="connsiteX5" fmla="*/ 8643 w 28788"/>
                    <a:gd name="connsiteY5" fmla="*/ 29396 h 29769"/>
                    <a:gd name="connsiteX6" fmla="*/ 20623 w 28788"/>
                    <a:gd name="connsiteY6" fmla="*/ 29693 h 29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788" h="29769">
                      <a:moveTo>
                        <a:pt x="20623" y="29693"/>
                      </a:moveTo>
                      <a:cubicBezTo>
                        <a:pt x="28137" y="26470"/>
                        <a:pt x="31670" y="17810"/>
                        <a:pt x="28553" y="10251"/>
                      </a:cubicBezTo>
                      <a:cubicBezTo>
                        <a:pt x="25483" y="2694"/>
                        <a:pt x="16868" y="-944"/>
                        <a:pt x="9311" y="2127"/>
                      </a:cubicBezTo>
                      <a:cubicBezTo>
                        <a:pt x="9234" y="2158"/>
                        <a:pt x="9158" y="2189"/>
                        <a:pt x="9082" y="2222"/>
                      </a:cubicBezTo>
                      <a:cubicBezTo>
                        <a:pt x="5206" y="3810"/>
                        <a:pt x="2217" y="7011"/>
                        <a:pt x="898" y="10987"/>
                      </a:cubicBezTo>
                      <a:lnTo>
                        <a:pt x="8643" y="29396"/>
                      </a:lnTo>
                      <a:cubicBezTo>
                        <a:pt x="12419" y="31166"/>
                        <a:pt x="16764" y="31274"/>
                        <a:pt x="20623" y="29693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79" name="任意多边形: 形状 277"/>
                <p:cNvSpPr/>
                <p:nvPr/>
              </p:nvSpPr>
              <p:spPr>
                <a:xfrm>
                  <a:off x="-9406703" y="5122392"/>
                  <a:ext cx="8708" cy="7165"/>
                </a:xfrm>
                <a:custGeom>
                  <a:avLst/>
                  <a:gdLst>
                    <a:gd name="connsiteX0" fmla="*/ 898 w 8708"/>
                    <a:gd name="connsiteY0" fmla="*/ 1037 h 7165"/>
                    <a:gd name="connsiteX1" fmla="*/ 9606 w 8708"/>
                    <a:gd name="connsiteY1" fmla="*/ 8202 h 7165"/>
                    <a:gd name="connsiteX2" fmla="*/ 898 w 8708"/>
                    <a:gd name="connsiteY2" fmla="*/ 1037 h 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08" h="7165">
                      <a:moveTo>
                        <a:pt x="898" y="1037"/>
                      </a:moveTo>
                      <a:cubicBezTo>
                        <a:pt x="3730" y="3458"/>
                        <a:pt x="6562" y="5894"/>
                        <a:pt x="9606" y="8202"/>
                      </a:cubicBezTo>
                      <a:cubicBezTo>
                        <a:pt x="7788" y="4737"/>
                        <a:pt x="4648" y="2154"/>
                        <a:pt x="898" y="103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80" name="任意多边形: 形状 278"/>
                <p:cNvSpPr/>
                <p:nvPr/>
              </p:nvSpPr>
              <p:spPr>
                <a:xfrm>
                  <a:off x="-7907774" y="4600648"/>
                  <a:ext cx="20932" cy="15869"/>
                </a:xfrm>
                <a:custGeom>
                  <a:avLst/>
                  <a:gdLst>
                    <a:gd name="connsiteX0" fmla="*/ 9794 w 20932"/>
                    <a:gd name="connsiteY0" fmla="*/ 2136 h 15869"/>
                    <a:gd name="connsiteX1" fmla="*/ 943 w 20932"/>
                    <a:gd name="connsiteY1" fmla="*/ 16906 h 15869"/>
                    <a:gd name="connsiteX2" fmla="*/ 21830 w 20932"/>
                    <a:gd name="connsiteY2" fmla="*/ 2448 h 15869"/>
                    <a:gd name="connsiteX3" fmla="*/ 9794 w 20932"/>
                    <a:gd name="connsiteY3" fmla="*/ 2137 h 1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932" h="15869">
                      <a:moveTo>
                        <a:pt x="9794" y="2136"/>
                      </a:moveTo>
                      <a:cubicBezTo>
                        <a:pt x="4000" y="4674"/>
                        <a:pt x="448" y="10601"/>
                        <a:pt x="943" y="16906"/>
                      </a:cubicBezTo>
                      <a:cubicBezTo>
                        <a:pt x="8149" y="12448"/>
                        <a:pt x="15120" y="7622"/>
                        <a:pt x="21830" y="2448"/>
                      </a:cubicBezTo>
                      <a:cubicBezTo>
                        <a:pt x="18035" y="681"/>
                        <a:pt x="13676" y="568"/>
                        <a:pt x="9794" y="213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81" name="任意多边形: 形状 279"/>
                <p:cNvSpPr/>
                <p:nvPr/>
              </p:nvSpPr>
              <p:spPr>
                <a:xfrm>
                  <a:off x="-8041940" y="4657008"/>
                  <a:ext cx="27567" cy="19055"/>
                </a:xfrm>
                <a:custGeom>
                  <a:avLst/>
                  <a:gdLst>
                    <a:gd name="connsiteX0" fmla="*/ 9773 w 27567"/>
                    <a:gd name="connsiteY0" fmla="*/ 2207 h 19055"/>
                    <a:gd name="connsiteX1" fmla="*/ 1560 w 27567"/>
                    <a:gd name="connsiteY1" fmla="*/ 20092 h 19055"/>
                    <a:gd name="connsiteX2" fmla="*/ 28466 w 27567"/>
                    <a:gd name="connsiteY2" fmla="*/ 8763 h 19055"/>
                    <a:gd name="connsiteX3" fmla="*/ 9773 w 27567"/>
                    <a:gd name="connsiteY3" fmla="*/ 2207 h 19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67" h="19055">
                      <a:moveTo>
                        <a:pt x="9773" y="2207"/>
                      </a:moveTo>
                      <a:cubicBezTo>
                        <a:pt x="2874" y="5201"/>
                        <a:pt x="-665" y="12908"/>
                        <a:pt x="1560" y="20092"/>
                      </a:cubicBezTo>
                      <a:lnTo>
                        <a:pt x="28466" y="8763"/>
                      </a:lnTo>
                      <a:cubicBezTo>
                        <a:pt x="24859" y="2083"/>
                        <a:pt x="16762" y="-757"/>
                        <a:pt x="9773" y="220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82" name="任意多边形: 形状 280"/>
                <p:cNvSpPr/>
                <p:nvPr/>
              </p:nvSpPr>
              <p:spPr>
                <a:xfrm>
                  <a:off x="-8176186" y="4713408"/>
                  <a:ext cx="27571" cy="19070"/>
                </a:xfrm>
                <a:custGeom>
                  <a:avLst/>
                  <a:gdLst>
                    <a:gd name="connsiteX0" fmla="*/ 9833 w 27571"/>
                    <a:gd name="connsiteY0" fmla="*/ 2151 h 19070"/>
                    <a:gd name="connsiteX1" fmla="*/ 1564 w 27571"/>
                    <a:gd name="connsiteY1" fmla="*/ 20107 h 19070"/>
                    <a:gd name="connsiteX2" fmla="*/ 28469 w 27571"/>
                    <a:gd name="connsiteY2" fmla="*/ 8779 h 19070"/>
                    <a:gd name="connsiteX3" fmla="*/ 9833 w 27571"/>
                    <a:gd name="connsiteY3" fmla="*/ 2151 h 19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71" h="19070">
                      <a:moveTo>
                        <a:pt x="9833" y="2151"/>
                      </a:moveTo>
                      <a:cubicBezTo>
                        <a:pt x="2892" y="5143"/>
                        <a:pt x="-675" y="12888"/>
                        <a:pt x="1564" y="20107"/>
                      </a:cubicBezTo>
                      <a:lnTo>
                        <a:pt x="28469" y="8779"/>
                      </a:lnTo>
                      <a:cubicBezTo>
                        <a:pt x="24862" y="2133"/>
                        <a:pt x="16826" y="-725"/>
                        <a:pt x="9833" y="215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83" name="任意多边形: 形状 281"/>
                <p:cNvSpPr/>
                <p:nvPr/>
              </p:nvSpPr>
              <p:spPr>
                <a:xfrm>
                  <a:off x="-8310395" y="4769763"/>
                  <a:ext cx="27565" cy="19047"/>
                </a:xfrm>
                <a:custGeom>
                  <a:avLst/>
                  <a:gdLst>
                    <a:gd name="connsiteX0" fmla="*/ 9827 w 27565"/>
                    <a:gd name="connsiteY0" fmla="*/ 2185 h 19047"/>
                    <a:gd name="connsiteX1" fmla="*/ 1557 w 27565"/>
                    <a:gd name="connsiteY1" fmla="*/ 20084 h 19047"/>
                    <a:gd name="connsiteX2" fmla="*/ 28463 w 27565"/>
                    <a:gd name="connsiteY2" fmla="*/ 8755 h 19047"/>
                    <a:gd name="connsiteX3" fmla="*/ 9827 w 27565"/>
                    <a:gd name="connsiteY3" fmla="*/ 2185 h 19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65" h="19047">
                      <a:moveTo>
                        <a:pt x="9827" y="2185"/>
                      </a:moveTo>
                      <a:cubicBezTo>
                        <a:pt x="2899" y="5159"/>
                        <a:pt x="-669" y="12881"/>
                        <a:pt x="1557" y="20084"/>
                      </a:cubicBezTo>
                      <a:lnTo>
                        <a:pt x="28463" y="8755"/>
                      </a:lnTo>
                      <a:cubicBezTo>
                        <a:pt x="24865" y="2099"/>
                        <a:pt x="16805" y="-743"/>
                        <a:pt x="9827" y="218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84" name="任意多边形: 形状 282"/>
                <p:cNvSpPr/>
                <p:nvPr/>
              </p:nvSpPr>
              <p:spPr>
                <a:xfrm>
                  <a:off x="-8444605" y="4826150"/>
                  <a:ext cx="27546" cy="19005"/>
                </a:xfrm>
                <a:custGeom>
                  <a:avLst/>
                  <a:gdLst>
                    <a:gd name="connsiteX0" fmla="*/ 9922 w 27546"/>
                    <a:gd name="connsiteY0" fmla="*/ 2129 h 19005"/>
                    <a:gd name="connsiteX1" fmla="*/ 1539 w 27546"/>
                    <a:gd name="connsiteY1" fmla="*/ 20042 h 19005"/>
                    <a:gd name="connsiteX2" fmla="*/ 28444 w 27546"/>
                    <a:gd name="connsiteY2" fmla="*/ 8841 h 19005"/>
                    <a:gd name="connsiteX3" fmla="*/ 9922 w 27546"/>
                    <a:gd name="connsiteY3" fmla="*/ 2129 h 19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46" h="19005">
                      <a:moveTo>
                        <a:pt x="9922" y="2129"/>
                      </a:moveTo>
                      <a:cubicBezTo>
                        <a:pt x="2957" y="5076"/>
                        <a:pt x="-660" y="12805"/>
                        <a:pt x="1539" y="20042"/>
                      </a:cubicBezTo>
                      <a:lnTo>
                        <a:pt x="28444" y="8841"/>
                      </a:lnTo>
                      <a:cubicBezTo>
                        <a:pt x="24909" y="2179"/>
                        <a:pt x="16904" y="-722"/>
                        <a:pt x="9922" y="212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85" name="任意多边形: 形状 283"/>
                <p:cNvSpPr/>
                <p:nvPr/>
              </p:nvSpPr>
              <p:spPr>
                <a:xfrm>
                  <a:off x="-8578799" y="4882538"/>
                  <a:ext cx="27554" cy="19004"/>
                </a:xfrm>
                <a:custGeom>
                  <a:avLst/>
                  <a:gdLst>
                    <a:gd name="connsiteX0" fmla="*/ 9888 w 27554"/>
                    <a:gd name="connsiteY0" fmla="*/ 2128 h 19004"/>
                    <a:gd name="connsiteX1" fmla="*/ 1547 w 27554"/>
                    <a:gd name="connsiteY1" fmla="*/ 20041 h 19004"/>
                    <a:gd name="connsiteX2" fmla="*/ 28452 w 27554"/>
                    <a:gd name="connsiteY2" fmla="*/ 8713 h 19004"/>
                    <a:gd name="connsiteX3" fmla="*/ 9888 w 27554"/>
                    <a:gd name="connsiteY3" fmla="*/ 2128 h 19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54" h="19004">
                      <a:moveTo>
                        <a:pt x="9888" y="2128"/>
                      </a:moveTo>
                      <a:cubicBezTo>
                        <a:pt x="2934" y="5086"/>
                        <a:pt x="-665" y="12816"/>
                        <a:pt x="1547" y="20041"/>
                      </a:cubicBezTo>
                      <a:lnTo>
                        <a:pt x="28452" y="8713"/>
                      </a:lnTo>
                      <a:cubicBezTo>
                        <a:pt x="24827" y="2130"/>
                        <a:pt x="16850" y="-699"/>
                        <a:pt x="9888" y="212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86" name="任意多边形: 形状 284"/>
                <p:cNvSpPr/>
                <p:nvPr/>
              </p:nvSpPr>
              <p:spPr>
                <a:xfrm>
                  <a:off x="-8712989" y="4938866"/>
                  <a:ext cx="27557" cy="19064"/>
                </a:xfrm>
                <a:custGeom>
                  <a:avLst/>
                  <a:gdLst>
                    <a:gd name="connsiteX0" fmla="*/ 9848 w 27557"/>
                    <a:gd name="connsiteY0" fmla="*/ 2160 h 19064"/>
                    <a:gd name="connsiteX1" fmla="*/ 1550 w 27557"/>
                    <a:gd name="connsiteY1" fmla="*/ 20101 h 19064"/>
                    <a:gd name="connsiteX2" fmla="*/ 28455 w 27557"/>
                    <a:gd name="connsiteY2" fmla="*/ 8773 h 19064"/>
                    <a:gd name="connsiteX3" fmla="*/ 9848 w 27557"/>
                    <a:gd name="connsiteY3" fmla="*/ 2160 h 19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57" h="19064">
                      <a:moveTo>
                        <a:pt x="9848" y="2160"/>
                      </a:moveTo>
                      <a:cubicBezTo>
                        <a:pt x="2912" y="5150"/>
                        <a:pt x="-663" y="12880"/>
                        <a:pt x="1550" y="20101"/>
                      </a:cubicBezTo>
                      <a:lnTo>
                        <a:pt x="28455" y="8773"/>
                      </a:lnTo>
                      <a:cubicBezTo>
                        <a:pt x="24864" y="2126"/>
                        <a:pt x="16829" y="-730"/>
                        <a:pt x="9848" y="216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87" name="任意多边形: 形状 285"/>
                <p:cNvSpPr/>
                <p:nvPr/>
              </p:nvSpPr>
              <p:spPr>
                <a:xfrm>
                  <a:off x="-8847210" y="4995241"/>
                  <a:ext cx="27578" cy="19077"/>
                </a:xfrm>
                <a:custGeom>
                  <a:avLst/>
                  <a:gdLst>
                    <a:gd name="connsiteX0" fmla="*/ 9798 w 27578"/>
                    <a:gd name="connsiteY0" fmla="*/ 2172 h 19077"/>
                    <a:gd name="connsiteX1" fmla="*/ 1571 w 27578"/>
                    <a:gd name="connsiteY1" fmla="*/ 20114 h 19077"/>
                    <a:gd name="connsiteX2" fmla="*/ 28476 w 27578"/>
                    <a:gd name="connsiteY2" fmla="*/ 8785 h 19077"/>
                    <a:gd name="connsiteX3" fmla="*/ 9798 w 27578"/>
                    <a:gd name="connsiteY3" fmla="*/ 2172 h 19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78" h="19077">
                      <a:moveTo>
                        <a:pt x="9798" y="2172"/>
                      </a:moveTo>
                      <a:cubicBezTo>
                        <a:pt x="2871" y="5168"/>
                        <a:pt x="-679" y="12909"/>
                        <a:pt x="1571" y="20114"/>
                      </a:cubicBezTo>
                      <a:lnTo>
                        <a:pt x="28476" y="8785"/>
                      </a:lnTo>
                      <a:cubicBezTo>
                        <a:pt x="24867" y="2118"/>
                        <a:pt x="16799" y="-739"/>
                        <a:pt x="9798" y="217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88" name="任意多边形: 形状 286"/>
                <p:cNvSpPr/>
                <p:nvPr/>
              </p:nvSpPr>
              <p:spPr>
                <a:xfrm>
                  <a:off x="-8981428" y="5051593"/>
                  <a:ext cx="27539" cy="19070"/>
                </a:xfrm>
                <a:custGeom>
                  <a:avLst/>
                  <a:gdLst>
                    <a:gd name="connsiteX0" fmla="*/ 9859 w 27539"/>
                    <a:gd name="connsiteY0" fmla="*/ 2152 h 19070"/>
                    <a:gd name="connsiteX1" fmla="*/ 1532 w 27539"/>
                    <a:gd name="connsiteY1" fmla="*/ 20107 h 19070"/>
                    <a:gd name="connsiteX2" fmla="*/ 28437 w 27539"/>
                    <a:gd name="connsiteY2" fmla="*/ 8779 h 19070"/>
                    <a:gd name="connsiteX3" fmla="*/ 9859 w 27539"/>
                    <a:gd name="connsiteY3" fmla="*/ 2151 h 19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39" h="19070">
                      <a:moveTo>
                        <a:pt x="9859" y="2152"/>
                      </a:moveTo>
                      <a:cubicBezTo>
                        <a:pt x="2934" y="5162"/>
                        <a:pt x="-644" y="12877"/>
                        <a:pt x="1532" y="20107"/>
                      </a:cubicBezTo>
                      <a:lnTo>
                        <a:pt x="28437" y="8779"/>
                      </a:lnTo>
                      <a:cubicBezTo>
                        <a:pt x="24857" y="2136"/>
                        <a:pt x="16835" y="-726"/>
                        <a:pt x="9859" y="215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89" name="任意多边形: 形状 287"/>
                <p:cNvSpPr/>
                <p:nvPr/>
              </p:nvSpPr>
              <p:spPr>
                <a:xfrm>
                  <a:off x="-9115652" y="5108011"/>
                  <a:ext cx="27591" cy="19181"/>
                </a:xfrm>
                <a:custGeom>
                  <a:avLst/>
                  <a:gdLst>
                    <a:gd name="connsiteX0" fmla="*/ 9839 w 27591"/>
                    <a:gd name="connsiteY0" fmla="*/ 2092 h 19181"/>
                    <a:gd name="connsiteX1" fmla="*/ 1584 w 27591"/>
                    <a:gd name="connsiteY1" fmla="*/ 20218 h 19181"/>
                    <a:gd name="connsiteX2" fmla="*/ 28489 w 27591"/>
                    <a:gd name="connsiteY2" fmla="*/ 8889 h 19181"/>
                    <a:gd name="connsiteX3" fmla="*/ 9839 w 27591"/>
                    <a:gd name="connsiteY3" fmla="*/ 2092 h 19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91" h="19181">
                      <a:moveTo>
                        <a:pt x="9839" y="2092"/>
                      </a:moveTo>
                      <a:cubicBezTo>
                        <a:pt x="2864" y="5141"/>
                        <a:pt x="-695" y="12954"/>
                        <a:pt x="1584" y="20218"/>
                      </a:cubicBezTo>
                      <a:lnTo>
                        <a:pt x="28489" y="8889"/>
                      </a:lnTo>
                      <a:cubicBezTo>
                        <a:pt x="24898" y="2219"/>
                        <a:pt x="16880" y="-703"/>
                        <a:pt x="9839" y="209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90" name="任意多边形: 形状 288"/>
                <p:cNvSpPr/>
                <p:nvPr/>
              </p:nvSpPr>
              <p:spPr>
                <a:xfrm>
                  <a:off x="-9247127" y="5164411"/>
                  <a:ext cx="21240" cy="6354"/>
                </a:xfrm>
                <a:custGeom>
                  <a:avLst/>
                  <a:gdLst>
                    <a:gd name="connsiteX0" fmla="*/ 7142 w 21240"/>
                    <a:gd name="connsiteY0" fmla="*/ 2123 h 6354"/>
                    <a:gd name="connsiteX1" fmla="*/ 898 w 21240"/>
                    <a:gd name="connsiteY1" fmla="*/ 7391 h 6354"/>
                    <a:gd name="connsiteX2" fmla="*/ 22139 w 21240"/>
                    <a:gd name="connsiteY2" fmla="*/ 4431 h 6354"/>
                    <a:gd name="connsiteX3" fmla="*/ 7142 w 21240"/>
                    <a:gd name="connsiteY3" fmla="*/ 2123 h 6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240" h="6354">
                      <a:moveTo>
                        <a:pt x="7142" y="2123"/>
                      </a:moveTo>
                      <a:cubicBezTo>
                        <a:pt x="4584" y="3220"/>
                        <a:pt x="2410" y="5054"/>
                        <a:pt x="898" y="7391"/>
                      </a:cubicBezTo>
                      <a:cubicBezTo>
                        <a:pt x="7978" y="6740"/>
                        <a:pt x="14973" y="5678"/>
                        <a:pt x="22139" y="4431"/>
                      </a:cubicBezTo>
                      <a:cubicBezTo>
                        <a:pt x="17945" y="963"/>
                        <a:pt x="12185" y="76"/>
                        <a:pt x="7142" y="2123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91" name="任意多边形: 形状 290"/>
                <p:cNvSpPr/>
                <p:nvPr/>
              </p:nvSpPr>
              <p:spPr>
                <a:xfrm>
                  <a:off x="-8859692" y="4683072"/>
                  <a:ext cx="539676" cy="277463"/>
                </a:xfrm>
                <a:custGeom>
                  <a:avLst/>
                  <a:gdLst>
                    <a:gd name="connsiteX0" fmla="*/ 25815 w 539676"/>
                    <a:gd name="connsiteY0" fmla="*/ 277464 h 277463"/>
                    <a:gd name="connsiteX1" fmla="*/ 539676 w 539676"/>
                    <a:gd name="connsiteY1" fmla="*/ 61627 h 277463"/>
                    <a:gd name="connsiteX2" fmla="*/ 513819 w 539676"/>
                    <a:gd name="connsiteY2" fmla="*/ 0 h 277463"/>
                    <a:gd name="connsiteX3" fmla="*/ 0 w 539676"/>
                    <a:gd name="connsiteY3" fmla="*/ 215822 h 277463"/>
                    <a:gd name="connsiteX4" fmla="*/ 25815 w 539676"/>
                    <a:gd name="connsiteY4" fmla="*/ 277464 h 277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9676" h="277463">
                      <a:moveTo>
                        <a:pt x="25815" y="277464"/>
                      </a:moveTo>
                      <a:lnTo>
                        <a:pt x="539676" y="61627"/>
                      </a:lnTo>
                      <a:lnTo>
                        <a:pt x="513819" y="0"/>
                      </a:lnTo>
                      <a:lnTo>
                        <a:pt x="0" y="215822"/>
                      </a:lnTo>
                      <a:lnTo>
                        <a:pt x="25815" y="277464"/>
                      </a:lnTo>
                      <a:close/>
                    </a:path>
                  </a:pathLst>
                </a:custGeom>
                <a:solidFill>
                  <a:srgbClr val="F1F2F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92" name="任意多边形: 形状 291"/>
                <p:cNvSpPr/>
                <p:nvPr/>
              </p:nvSpPr>
              <p:spPr>
                <a:xfrm>
                  <a:off x="-9089477" y="4136117"/>
                  <a:ext cx="539676" cy="277378"/>
                </a:xfrm>
                <a:custGeom>
                  <a:avLst/>
                  <a:gdLst>
                    <a:gd name="connsiteX0" fmla="*/ 0 w 539676"/>
                    <a:gd name="connsiteY0" fmla="*/ 215766 h 277378"/>
                    <a:gd name="connsiteX1" fmla="*/ 513862 w 539676"/>
                    <a:gd name="connsiteY1" fmla="*/ 0 h 277378"/>
                    <a:gd name="connsiteX2" fmla="*/ 539676 w 539676"/>
                    <a:gd name="connsiteY2" fmla="*/ 61528 h 277378"/>
                    <a:gd name="connsiteX3" fmla="*/ 25886 w 539676"/>
                    <a:gd name="connsiteY3" fmla="*/ 277379 h 277378"/>
                    <a:gd name="connsiteX4" fmla="*/ 0 w 539676"/>
                    <a:gd name="connsiteY4" fmla="*/ 215766 h 27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9676" h="277378">
                      <a:moveTo>
                        <a:pt x="0" y="215766"/>
                      </a:moveTo>
                      <a:lnTo>
                        <a:pt x="513862" y="0"/>
                      </a:lnTo>
                      <a:lnTo>
                        <a:pt x="539676" y="61528"/>
                      </a:lnTo>
                      <a:lnTo>
                        <a:pt x="25886" y="277379"/>
                      </a:lnTo>
                      <a:lnTo>
                        <a:pt x="0" y="215766"/>
                      </a:lnTo>
                      <a:close/>
                    </a:path>
                  </a:pathLst>
                </a:custGeom>
                <a:solidFill>
                  <a:srgbClr val="F1F2F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93" name="任意多边形: 形状 292"/>
                <p:cNvSpPr/>
                <p:nvPr/>
              </p:nvSpPr>
              <p:spPr>
                <a:xfrm>
                  <a:off x="-9064738" y="4195012"/>
                  <a:ext cx="719998" cy="706545"/>
                </a:xfrm>
                <a:custGeom>
                  <a:avLst/>
                  <a:gdLst>
                    <a:gd name="connsiteX0" fmla="*/ 206108 w 719998"/>
                    <a:gd name="connsiteY0" fmla="*/ 706545 h 706545"/>
                    <a:gd name="connsiteX1" fmla="*/ 719998 w 719998"/>
                    <a:gd name="connsiteY1" fmla="*/ 490737 h 706545"/>
                    <a:gd name="connsiteX2" fmla="*/ 513876 w 719998"/>
                    <a:gd name="connsiteY2" fmla="*/ 0 h 706545"/>
                    <a:gd name="connsiteX3" fmla="*/ 0 w 719998"/>
                    <a:gd name="connsiteY3" fmla="*/ 215794 h 706545"/>
                    <a:gd name="connsiteX4" fmla="*/ 206108 w 719998"/>
                    <a:gd name="connsiteY4" fmla="*/ 706545 h 706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9998" h="706545">
                      <a:moveTo>
                        <a:pt x="206108" y="706545"/>
                      </a:moveTo>
                      <a:lnTo>
                        <a:pt x="719998" y="490737"/>
                      </a:lnTo>
                      <a:lnTo>
                        <a:pt x="513876" y="0"/>
                      </a:lnTo>
                      <a:lnTo>
                        <a:pt x="0" y="215794"/>
                      </a:lnTo>
                      <a:lnTo>
                        <a:pt x="206108" y="706545"/>
                      </a:lnTo>
                      <a:close/>
                    </a:path>
                  </a:pathLst>
                </a:custGeom>
                <a:solidFill>
                  <a:srgbClr val="F7F6F7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94" name="任意多边形: 形状 295"/>
                <p:cNvSpPr/>
                <p:nvPr/>
              </p:nvSpPr>
              <p:spPr>
                <a:xfrm>
                  <a:off x="-9006144" y="3712379"/>
                  <a:ext cx="29834" cy="29830"/>
                </a:xfrm>
                <a:custGeom>
                  <a:avLst/>
                  <a:gdLst>
                    <a:gd name="connsiteX0" fmla="*/ 10034 w 29834"/>
                    <a:gd name="connsiteY0" fmla="*/ 2208 h 29830"/>
                    <a:gd name="connsiteX1" fmla="*/ 29561 w 29834"/>
                    <a:gd name="connsiteY1" fmla="*/ 10168 h 29830"/>
                    <a:gd name="connsiteX2" fmla="*/ 21600 w 29834"/>
                    <a:gd name="connsiteY2" fmla="*/ 29696 h 29830"/>
                    <a:gd name="connsiteX3" fmla="*/ 2073 w 29834"/>
                    <a:gd name="connsiteY3" fmla="*/ 21735 h 29830"/>
                    <a:gd name="connsiteX4" fmla="*/ 2061 w 29834"/>
                    <a:gd name="connsiteY4" fmla="*/ 21707 h 29830"/>
                    <a:gd name="connsiteX5" fmla="*/ 10034 w 29834"/>
                    <a:gd name="connsiteY5" fmla="*/ 2208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4" h="29830">
                      <a:moveTo>
                        <a:pt x="10034" y="2208"/>
                      </a:moveTo>
                      <a:cubicBezTo>
                        <a:pt x="17624" y="-986"/>
                        <a:pt x="26367" y="2578"/>
                        <a:pt x="29561" y="10168"/>
                      </a:cubicBezTo>
                      <a:cubicBezTo>
                        <a:pt x="32755" y="17759"/>
                        <a:pt x="29191" y="26502"/>
                        <a:pt x="21600" y="29696"/>
                      </a:cubicBezTo>
                      <a:cubicBezTo>
                        <a:pt x="14010" y="32890"/>
                        <a:pt x="5267" y="29326"/>
                        <a:pt x="2073" y="21735"/>
                      </a:cubicBezTo>
                      <a:cubicBezTo>
                        <a:pt x="2069" y="21726"/>
                        <a:pt x="2065" y="21716"/>
                        <a:pt x="2061" y="21707"/>
                      </a:cubicBezTo>
                      <a:cubicBezTo>
                        <a:pt x="-1121" y="14121"/>
                        <a:pt x="2448" y="5391"/>
                        <a:pt x="10034" y="220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95" name="任意多边形: 形状 296"/>
                <p:cNvSpPr/>
                <p:nvPr/>
              </p:nvSpPr>
              <p:spPr>
                <a:xfrm>
                  <a:off x="-9105657" y="3753884"/>
                  <a:ext cx="30533" cy="30124"/>
                </a:xfrm>
                <a:custGeom>
                  <a:avLst/>
                  <a:gdLst>
                    <a:gd name="connsiteX0" fmla="*/ 10408 w 30533"/>
                    <a:gd name="connsiteY0" fmla="*/ 2349 h 30124"/>
                    <a:gd name="connsiteX1" fmla="*/ 30119 w 30533"/>
                    <a:gd name="connsiteY1" fmla="*/ 9843 h 30124"/>
                    <a:gd name="connsiteX2" fmla="*/ 22624 w 30533"/>
                    <a:gd name="connsiteY2" fmla="*/ 29554 h 30124"/>
                    <a:gd name="connsiteX3" fmla="*/ 21921 w 30533"/>
                    <a:gd name="connsiteY3" fmla="*/ 29849 h 30124"/>
                    <a:gd name="connsiteX4" fmla="*/ 2210 w 30533"/>
                    <a:gd name="connsiteY4" fmla="*/ 22354 h 30124"/>
                    <a:gd name="connsiteX5" fmla="*/ 9704 w 30533"/>
                    <a:gd name="connsiteY5" fmla="*/ 2643 h 30124"/>
                    <a:gd name="connsiteX6" fmla="*/ 10408 w 30533"/>
                    <a:gd name="connsiteY6" fmla="*/ 2349 h 30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533" h="30124">
                      <a:moveTo>
                        <a:pt x="10408" y="2349"/>
                      </a:moveTo>
                      <a:cubicBezTo>
                        <a:pt x="17921" y="-1025"/>
                        <a:pt x="26745" y="2331"/>
                        <a:pt x="30119" y="9843"/>
                      </a:cubicBezTo>
                      <a:cubicBezTo>
                        <a:pt x="33492" y="17356"/>
                        <a:pt x="30137" y="26181"/>
                        <a:pt x="22624" y="29554"/>
                      </a:cubicBezTo>
                      <a:cubicBezTo>
                        <a:pt x="22392" y="29658"/>
                        <a:pt x="22158" y="29756"/>
                        <a:pt x="21921" y="29849"/>
                      </a:cubicBezTo>
                      <a:cubicBezTo>
                        <a:pt x="14408" y="33222"/>
                        <a:pt x="5583" y="29867"/>
                        <a:pt x="2210" y="22354"/>
                      </a:cubicBezTo>
                      <a:cubicBezTo>
                        <a:pt x="-1164" y="14842"/>
                        <a:pt x="2192" y="6017"/>
                        <a:pt x="9704" y="2643"/>
                      </a:cubicBezTo>
                      <a:cubicBezTo>
                        <a:pt x="9936" y="2539"/>
                        <a:pt x="10171" y="2441"/>
                        <a:pt x="10408" y="234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96" name="任意多边形: 形状 297"/>
                <p:cNvSpPr/>
                <p:nvPr/>
              </p:nvSpPr>
              <p:spPr>
                <a:xfrm>
                  <a:off x="-9204449" y="3795692"/>
                  <a:ext cx="29822" cy="29759"/>
                </a:xfrm>
                <a:custGeom>
                  <a:avLst/>
                  <a:gdLst>
                    <a:gd name="connsiteX0" fmla="*/ 10104 w 29822"/>
                    <a:gd name="connsiteY0" fmla="*/ 2187 h 29759"/>
                    <a:gd name="connsiteX1" fmla="*/ 29603 w 29822"/>
                    <a:gd name="connsiteY1" fmla="*/ 10160 h 29759"/>
                    <a:gd name="connsiteX2" fmla="*/ 21659 w 29822"/>
                    <a:gd name="connsiteY2" fmla="*/ 29659 h 29759"/>
                    <a:gd name="connsiteX3" fmla="*/ 2075 w 29822"/>
                    <a:gd name="connsiteY3" fmla="*/ 21686 h 29759"/>
                    <a:gd name="connsiteX4" fmla="*/ 9947 w 29822"/>
                    <a:gd name="connsiteY4" fmla="*/ 2253 h 29759"/>
                    <a:gd name="connsiteX5" fmla="*/ 10104 w 29822"/>
                    <a:gd name="connsiteY5" fmla="*/ 2187 h 29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2" h="29759">
                      <a:moveTo>
                        <a:pt x="10104" y="2187"/>
                      </a:moveTo>
                      <a:cubicBezTo>
                        <a:pt x="17690" y="-970"/>
                        <a:pt x="26402" y="2592"/>
                        <a:pt x="29603" y="10160"/>
                      </a:cubicBezTo>
                      <a:cubicBezTo>
                        <a:pt x="32690" y="17738"/>
                        <a:pt x="29163" y="26395"/>
                        <a:pt x="21659" y="29659"/>
                      </a:cubicBezTo>
                      <a:cubicBezTo>
                        <a:pt x="14049" y="32789"/>
                        <a:pt x="5335" y="29242"/>
                        <a:pt x="2075" y="21686"/>
                      </a:cubicBezTo>
                      <a:cubicBezTo>
                        <a:pt x="-1118" y="14146"/>
                        <a:pt x="2406" y="5445"/>
                        <a:pt x="9947" y="2253"/>
                      </a:cubicBezTo>
                      <a:cubicBezTo>
                        <a:pt x="9999" y="2231"/>
                        <a:pt x="10051" y="2209"/>
                        <a:pt x="10104" y="218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97" name="任意多边形: 形状 298"/>
                <p:cNvSpPr/>
                <p:nvPr/>
              </p:nvSpPr>
              <p:spPr>
                <a:xfrm>
                  <a:off x="-9293659" y="3843743"/>
                  <a:ext cx="19980" cy="23272"/>
                </a:xfrm>
                <a:custGeom>
                  <a:avLst/>
                  <a:gdLst>
                    <a:gd name="connsiteX0" fmla="*/ 11617 w 19980"/>
                    <a:gd name="connsiteY0" fmla="*/ 23184 h 23272"/>
                    <a:gd name="connsiteX1" fmla="*/ 898 w 19980"/>
                    <a:gd name="connsiteY1" fmla="*/ 23382 h 23272"/>
                    <a:gd name="connsiteX2" fmla="*/ 17890 w 19980"/>
                    <a:gd name="connsiteY2" fmla="*/ 1037 h 23272"/>
                    <a:gd name="connsiteX3" fmla="*/ 19731 w 19980"/>
                    <a:gd name="connsiteY3" fmla="*/ 3685 h 23272"/>
                    <a:gd name="connsiteX4" fmla="*/ 11712 w 19980"/>
                    <a:gd name="connsiteY4" fmla="*/ 23145 h 23272"/>
                    <a:gd name="connsiteX5" fmla="*/ 11617 w 19980"/>
                    <a:gd name="connsiteY5" fmla="*/ 23184 h 23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980" h="23272">
                      <a:moveTo>
                        <a:pt x="11617" y="23184"/>
                      </a:moveTo>
                      <a:cubicBezTo>
                        <a:pt x="8200" y="24613"/>
                        <a:pt x="4366" y="24684"/>
                        <a:pt x="898" y="23382"/>
                      </a:cubicBezTo>
                      <a:cubicBezTo>
                        <a:pt x="6017" y="15535"/>
                        <a:pt x="11696" y="8067"/>
                        <a:pt x="17890" y="1037"/>
                      </a:cubicBezTo>
                      <a:cubicBezTo>
                        <a:pt x="18577" y="1866"/>
                        <a:pt x="19193" y="2752"/>
                        <a:pt x="19731" y="3685"/>
                      </a:cubicBezTo>
                      <a:cubicBezTo>
                        <a:pt x="22891" y="11273"/>
                        <a:pt x="19300" y="19985"/>
                        <a:pt x="11712" y="23145"/>
                      </a:cubicBezTo>
                      <a:cubicBezTo>
                        <a:pt x="11681" y="23158"/>
                        <a:pt x="11649" y="23171"/>
                        <a:pt x="11617" y="2318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98" name="任意多边形: 形状 299"/>
                <p:cNvSpPr/>
                <p:nvPr/>
              </p:nvSpPr>
              <p:spPr>
                <a:xfrm>
                  <a:off x="-8829245" y="3717044"/>
                  <a:ext cx="29845" cy="29858"/>
                </a:xfrm>
                <a:custGeom>
                  <a:avLst/>
                  <a:gdLst>
                    <a:gd name="connsiteX0" fmla="*/ 10044 w 29845"/>
                    <a:gd name="connsiteY0" fmla="*/ 2201 h 29858"/>
                    <a:gd name="connsiteX1" fmla="*/ 29579 w 29845"/>
                    <a:gd name="connsiteY1" fmla="*/ 10196 h 29858"/>
                    <a:gd name="connsiteX2" fmla="*/ 21583 w 29845"/>
                    <a:gd name="connsiteY2" fmla="*/ 29731 h 29858"/>
                    <a:gd name="connsiteX3" fmla="*/ 2057 w 29845"/>
                    <a:gd name="connsiteY3" fmla="*/ 21757 h 29858"/>
                    <a:gd name="connsiteX4" fmla="*/ 10044 w 29845"/>
                    <a:gd name="connsiteY4" fmla="*/ 2201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45" h="29858">
                      <a:moveTo>
                        <a:pt x="10044" y="2201"/>
                      </a:moveTo>
                      <a:cubicBezTo>
                        <a:pt x="17646" y="-986"/>
                        <a:pt x="26392" y="2594"/>
                        <a:pt x="29579" y="10196"/>
                      </a:cubicBezTo>
                      <a:cubicBezTo>
                        <a:pt x="32765" y="17799"/>
                        <a:pt x="29185" y="26544"/>
                        <a:pt x="21583" y="29731"/>
                      </a:cubicBezTo>
                      <a:cubicBezTo>
                        <a:pt x="13989" y="32914"/>
                        <a:pt x="5252" y="29346"/>
                        <a:pt x="2057" y="21757"/>
                      </a:cubicBezTo>
                      <a:cubicBezTo>
                        <a:pt x="-1119" y="14151"/>
                        <a:pt x="2452" y="5409"/>
                        <a:pt x="10044" y="220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299" name="任意多边形: 形状 300"/>
                <p:cNvSpPr/>
                <p:nvPr/>
              </p:nvSpPr>
              <p:spPr>
                <a:xfrm>
                  <a:off x="-8928380" y="3758601"/>
                  <a:ext cx="29860" cy="29886"/>
                </a:xfrm>
                <a:custGeom>
                  <a:avLst/>
                  <a:gdLst>
                    <a:gd name="connsiteX0" fmla="*/ 9998 w 29860"/>
                    <a:gd name="connsiteY0" fmla="*/ 2220 h 29886"/>
                    <a:gd name="connsiteX1" fmla="*/ 29575 w 29860"/>
                    <a:gd name="connsiteY1" fmla="*/ 10163 h 29886"/>
                    <a:gd name="connsiteX2" fmla="*/ 21632 w 29860"/>
                    <a:gd name="connsiteY2" fmla="*/ 29740 h 29886"/>
                    <a:gd name="connsiteX3" fmla="*/ 2055 w 29860"/>
                    <a:gd name="connsiteY3" fmla="*/ 21797 h 29886"/>
                    <a:gd name="connsiteX4" fmla="*/ 2039 w 29860"/>
                    <a:gd name="connsiteY4" fmla="*/ 21761 h 29886"/>
                    <a:gd name="connsiteX5" fmla="*/ 9998 w 29860"/>
                    <a:gd name="connsiteY5" fmla="*/ 2219 h 2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60" h="29886">
                      <a:moveTo>
                        <a:pt x="9998" y="2220"/>
                      </a:moveTo>
                      <a:cubicBezTo>
                        <a:pt x="17597" y="-993"/>
                        <a:pt x="26362" y="2563"/>
                        <a:pt x="29575" y="10163"/>
                      </a:cubicBezTo>
                      <a:cubicBezTo>
                        <a:pt x="32788" y="17762"/>
                        <a:pt x="29232" y="26528"/>
                        <a:pt x="21632" y="29740"/>
                      </a:cubicBezTo>
                      <a:cubicBezTo>
                        <a:pt x="14032" y="32953"/>
                        <a:pt x="5267" y="29397"/>
                        <a:pt x="2055" y="21797"/>
                      </a:cubicBezTo>
                      <a:cubicBezTo>
                        <a:pt x="2049" y="21785"/>
                        <a:pt x="2044" y="21773"/>
                        <a:pt x="2039" y="21761"/>
                      </a:cubicBezTo>
                      <a:cubicBezTo>
                        <a:pt x="-1098" y="14167"/>
                        <a:pt x="2448" y="5461"/>
                        <a:pt x="9998" y="221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00" name="任意多边形: 形状 301"/>
                <p:cNvSpPr/>
                <p:nvPr/>
              </p:nvSpPr>
              <p:spPr>
                <a:xfrm>
                  <a:off x="-9027549" y="3800334"/>
                  <a:ext cx="29813" cy="29773"/>
                </a:xfrm>
                <a:custGeom>
                  <a:avLst/>
                  <a:gdLst>
                    <a:gd name="connsiteX0" fmla="*/ 10056 w 29813"/>
                    <a:gd name="connsiteY0" fmla="*/ 2204 h 29773"/>
                    <a:gd name="connsiteX1" fmla="*/ 29544 w 29813"/>
                    <a:gd name="connsiteY1" fmla="*/ 10155 h 29773"/>
                    <a:gd name="connsiteX2" fmla="*/ 21593 w 29813"/>
                    <a:gd name="connsiteY2" fmla="*/ 29643 h 29773"/>
                    <a:gd name="connsiteX3" fmla="*/ 2105 w 29813"/>
                    <a:gd name="connsiteY3" fmla="*/ 21692 h 29773"/>
                    <a:gd name="connsiteX4" fmla="*/ 2098 w 29813"/>
                    <a:gd name="connsiteY4" fmla="*/ 21675 h 29773"/>
                    <a:gd name="connsiteX5" fmla="*/ 9837 w 29813"/>
                    <a:gd name="connsiteY5" fmla="*/ 2296 h 29773"/>
                    <a:gd name="connsiteX6" fmla="*/ 10056 w 29813"/>
                    <a:gd name="connsiteY6" fmla="*/ 2204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13" h="29773">
                      <a:moveTo>
                        <a:pt x="10056" y="2204"/>
                      </a:moveTo>
                      <a:cubicBezTo>
                        <a:pt x="17633" y="-982"/>
                        <a:pt x="26358" y="2578"/>
                        <a:pt x="29544" y="10155"/>
                      </a:cubicBezTo>
                      <a:cubicBezTo>
                        <a:pt x="32729" y="17732"/>
                        <a:pt x="29170" y="26457"/>
                        <a:pt x="21593" y="29643"/>
                      </a:cubicBezTo>
                      <a:cubicBezTo>
                        <a:pt x="14015" y="32829"/>
                        <a:pt x="5290" y="29269"/>
                        <a:pt x="2105" y="21692"/>
                      </a:cubicBezTo>
                      <a:cubicBezTo>
                        <a:pt x="2102" y="21686"/>
                        <a:pt x="2100" y="21680"/>
                        <a:pt x="2098" y="21675"/>
                      </a:cubicBezTo>
                      <a:cubicBezTo>
                        <a:pt x="-1117" y="14186"/>
                        <a:pt x="2348" y="5510"/>
                        <a:pt x="9837" y="2296"/>
                      </a:cubicBezTo>
                      <a:cubicBezTo>
                        <a:pt x="9910" y="2264"/>
                        <a:pt x="9983" y="2234"/>
                        <a:pt x="10056" y="220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01" name="任意多边形: 形状 302"/>
                <p:cNvSpPr/>
                <p:nvPr/>
              </p:nvSpPr>
              <p:spPr>
                <a:xfrm>
                  <a:off x="-9126729" y="3841984"/>
                  <a:ext cx="29773" cy="29773"/>
                </a:xfrm>
                <a:custGeom>
                  <a:avLst/>
                  <a:gdLst>
                    <a:gd name="connsiteX0" fmla="*/ 10126 w 29773"/>
                    <a:gd name="connsiteY0" fmla="*/ 2158 h 29773"/>
                    <a:gd name="connsiteX1" fmla="*/ 29549 w 29773"/>
                    <a:gd name="connsiteY1" fmla="*/ 10265 h 29773"/>
                    <a:gd name="connsiteX2" fmla="*/ 21443 w 29773"/>
                    <a:gd name="connsiteY2" fmla="*/ 29688 h 29773"/>
                    <a:gd name="connsiteX3" fmla="*/ 2068 w 29773"/>
                    <a:gd name="connsiteY3" fmla="*/ 21700 h 29773"/>
                    <a:gd name="connsiteX4" fmla="*/ 10008 w 29773"/>
                    <a:gd name="connsiteY4" fmla="*/ 2207 h 29773"/>
                    <a:gd name="connsiteX5" fmla="*/ 10126 w 29773"/>
                    <a:gd name="connsiteY5" fmla="*/ 2158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73" h="29773">
                      <a:moveTo>
                        <a:pt x="10126" y="2158"/>
                      </a:moveTo>
                      <a:cubicBezTo>
                        <a:pt x="17728" y="-967"/>
                        <a:pt x="26424" y="2662"/>
                        <a:pt x="29549" y="10265"/>
                      </a:cubicBezTo>
                      <a:cubicBezTo>
                        <a:pt x="32675" y="17867"/>
                        <a:pt x="29045" y="26563"/>
                        <a:pt x="21443" y="29688"/>
                      </a:cubicBezTo>
                      <a:cubicBezTo>
                        <a:pt x="13887" y="32795"/>
                        <a:pt x="5239" y="29229"/>
                        <a:pt x="2068" y="21700"/>
                      </a:cubicBezTo>
                      <a:cubicBezTo>
                        <a:pt x="-1122" y="14125"/>
                        <a:pt x="2433" y="5397"/>
                        <a:pt x="10008" y="2207"/>
                      </a:cubicBezTo>
                      <a:cubicBezTo>
                        <a:pt x="10047" y="2191"/>
                        <a:pt x="10086" y="2174"/>
                        <a:pt x="10126" y="215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02" name="任意多边形: 形状 303"/>
                <p:cNvSpPr/>
                <p:nvPr/>
              </p:nvSpPr>
              <p:spPr>
                <a:xfrm>
                  <a:off x="-9225791" y="3883584"/>
                  <a:ext cx="29810" cy="29763"/>
                </a:xfrm>
                <a:custGeom>
                  <a:avLst/>
                  <a:gdLst>
                    <a:gd name="connsiteX0" fmla="*/ 10007 w 29810"/>
                    <a:gd name="connsiteY0" fmla="*/ 2204 h 29763"/>
                    <a:gd name="connsiteX1" fmla="*/ 29549 w 29810"/>
                    <a:gd name="connsiteY1" fmla="*/ 10163 h 29763"/>
                    <a:gd name="connsiteX2" fmla="*/ 21572 w 29810"/>
                    <a:gd name="connsiteY2" fmla="*/ 29640 h 29763"/>
                    <a:gd name="connsiteX3" fmla="*/ 21520 w 29810"/>
                    <a:gd name="connsiteY3" fmla="*/ 29662 h 29763"/>
                    <a:gd name="connsiteX4" fmla="*/ 2049 w 29810"/>
                    <a:gd name="connsiteY4" fmla="*/ 21675 h 29763"/>
                    <a:gd name="connsiteX5" fmla="*/ 10007 w 29810"/>
                    <a:gd name="connsiteY5" fmla="*/ 2204 h 2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0" h="29763">
                      <a:moveTo>
                        <a:pt x="10007" y="2204"/>
                      </a:moveTo>
                      <a:cubicBezTo>
                        <a:pt x="17601" y="-983"/>
                        <a:pt x="26342" y="2577"/>
                        <a:pt x="29549" y="10163"/>
                      </a:cubicBezTo>
                      <a:cubicBezTo>
                        <a:pt x="32725" y="17744"/>
                        <a:pt x="29153" y="26464"/>
                        <a:pt x="21572" y="29640"/>
                      </a:cubicBezTo>
                      <a:cubicBezTo>
                        <a:pt x="21555" y="29647"/>
                        <a:pt x="21537" y="29655"/>
                        <a:pt x="21520" y="29662"/>
                      </a:cubicBezTo>
                      <a:cubicBezTo>
                        <a:pt x="13937" y="32799"/>
                        <a:pt x="5245" y="29233"/>
                        <a:pt x="2049" y="21675"/>
                      </a:cubicBezTo>
                      <a:cubicBezTo>
                        <a:pt x="-1108" y="14101"/>
                        <a:pt x="2449" y="5399"/>
                        <a:pt x="10007" y="220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03" name="任意多边形: 形状 304"/>
                <p:cNvSpPr/>
                <p:nvPr/>
              </p:nvSpPr>
              <p:spPr>
                <a:xfrm>
                  <a:off x="-9324373" y="3925193"/>
                  <a:ext cx="29273" cy="29836"/>
                </a:xfrm>
                <a:custGeom>
                  <a:avLst/>
                  <a:gdLst>
                    <a:gd name="connsiteX0" fmla="*/ 28992 w 29273"/>
                    <a:gd name="connsiteY0" fmla="*/ 10157 h 29836"/>
                    <a:gd name="connsiteX1" fmla="*/ 21069 w 29273"/>
                    <a:gd name="connsiteY1" fmla="*/ 29678 h 29836"/>
                    <a:gd name="connsiteX2" fmla="*/ 21020 w 29273"/>
                    <a:gd name="connsiteY2" fmla="*/ 29699 h 29836"/>
                    <a:gd name="connsiteX3" fmla="*/ 1455 w 29273"/>
                    <a:gd name="connsiteY3" fmla="*/ 21725 h 29836"/>
                    <a:gd name="connsiteX4" fmla="*/ 1450 w 29273"/>
                    <a:gd name="connsiteY4" fmla="*/ 21712 h 29836"/>
                    <a:gd name="connsiteX5" fmla="*/ 898 w 29273"/>
                    <a:gd name="connsiteY5" fmla="*/ 18654 h 29836"/>
                    <a:gd name="connsiteX6" fmla="*/ 3163 w 29273"/>
                    <a:gd name="connsiteY6" fmla="*/ 7651 h 29836"/>
                    <a:gd name="connsiteX7" fmla="*/ 9451 w 29273"/>
                    <a:gd name="connsiteY7" fmla="*/ 2185 h 29836"/>
                    <a:gd name="connsiteX8" fmla="*/ 28992 w 29273"/>
                    <a:gd name="connsiteY8" fmla="*/ 10157 h 29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273" h="29836">
                      <a:moveTo>
                        <a:pt x="28992" y="10157"/>
                      </a:moveTo>
                      <a:cubicBezTo>
                        <a:pt x="32195" y="17736"/>
                        <a:pt x="28648" y="26476"/>
                        <a:pt x="21069" y="29678"/>
                      </a:cubicBezTo>
                      <a:cubicBezTo>
                        <a:pt x="21053" y="29685"/>
                        <a:pt x="21036" y="29692"/>
                        <a:pt x="21020" y="29699"/>
                      </a:cubicBezTo>
                      <a:cubicBezTo>
                        <a:pt x="13415" y="32900"/>
                        <a:pt x="4656" y="29329"/>
                        <a:pt x="1455" y="21725"/>
                      </a:cubicBezTo>
                      <a:cubicBezTo>
                        <a:pt x="1453" y="21721"/>
                        <a:pt x="1452" y="21716"/>
                        <a:pt x="1450" y="21712"/>
                      </a:cubicBezTo>
                      <a:cubicBezTo>
                        <a:pt x="1167" y="20713"/>
                        <a:pt x="982" y="19689"/>
                        <a:pt x="898" y="18654"/>
                      </a:cubicBezTo>
                      <a:cubicBezTo>
                        <a:pt x="1606" y="15000"/>
                        <a:pt x="2314" y="11262"/>
                        <a:pt x="3163" y="7651"/>
                      </a:cubicBezTo>
                      <a:cubicBezTo>
                        <a:pt x="4690" y="5262"/>
                        <a:pt x="6873" y="3365"/>
                        <a:pt x="9451" y="2185"/>
                      </a:cubicBezTo>
                      <a:cubicBezTo>
                        <a:pt x="17049" y="-967"/>
                        <a:pt x="25767" y="2590"/>
                        <a:pt x="28992" y="1015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04" name="任意多边形: 形状 305"/>
                <p:cNvSpPr/>
                <p:nvPr/>
              </p:nvSpPr>
              <p:spPr>
                <a:xfrm>
                  <a:off x="-8751571" y="3763288"/>
                  <a:ext cx="29853" cy="29858"/>
                </a:xfrm>
                <a:custGeom>
                  <a:avLst/>
                  <a:gdLst>
                    <a:gd name="connsiteX0" fmla="*/ 10041 w 29853"/>
                    <a:gd name="connsiteY0" fmla="*/ 2206 h 29858"/>
                    <a:gd name="connsiteX1" fmla="*/ 29582 w 29853"/>
                    <a:gd name="connsiteY1" fmla="*/ 10184 h 29858"/>
                    <a:gd name="connsiteX2" fmla="*/ 21604 w 29853"/>
                    <a:gd name="connsiteY2" fmla="*/ 29726 h 29858"/>
                    <a:gd name="connsiteX3" fmla="*/ 2068 w 29853"/>
                    <a:gd name="connsiteY3" fmla="*/ 21762 h 29858"/>
                    <a:gd name="connsiteX4" fmla="*/ 10041 w 29853"/>
                    <a:gd name="connsiteY4" fmla="*/ 2206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53" h="29858">
                      <a:moveTo>
                        <a:pt x="10041" y="2206"/>
                      </a:moveTo>
                      <a:cubicBezTo>
                        <a:pt x="17640" y="-987"/>
                        <a:pt x="26389" y="2585"/>
                        <a:pt x="29582" y="10184"/>
                      </a:cubicBezTo>
                      <a:cubicBezTo>
                        <a:pt x="32775" y="17784"/>
                        <a:pt x="29203" y="26533"/>
                        <a:pt x="21604" y="29726"/>
                      </a:cubicBezTo>
                      <a:cubicBezTo>
                        <a:pt x="14010" y="32917"/>
                        <a:pt x="5267" y="29352"/>
                        <a:pt x="2068" y="21762"/>
                      </a:cubicBezTo>
                      <a:cubicBezTo>
                        <a:pt x="-1127" y="14160"/>
                        <a:pt x="2442" y="5407"/>
                        <a:pt x="10041" y="220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05" name="任意多边形: 形状 306"/>
                <p:cNvSpPr/>
                <p:nvPr/>
              </p:nvSpPr>
              <p:spPr>
                <a:xfrm>
                  <a:off x="-8850637" y="3804991"/>
                  <a:ext cx="29795" cy="29773"/>
                </a:xfrm>
                <a:custGeom>
                  <a:avLst/>
                  <a:gdLst>
                    <a:gd name="connsiteX0" fmla="*/ 10067 w 29795"/>
                    <a:gd name="connsiteY0" fmla="*/ 2192 h 29773"/>
                    <a:gd name="connsiteX1" fmla="*/ 29538 w 29795"/>
                    <a:gd name="connsiteY1" fmla="*/ 10184 h 29773"/>
                    <a:gd name="connsiteX2" fmla="*/ 21546 w 29795"/>
                    <a:gd name="connsiteY2" fmla="*/ 29655 h 29773"/>
                    <a:gd name="connsiteX3" fmla="*/ 2081 w 29795"/>
                    <a:gd name="connsiteY3" fmla="*/ 21677 h 29773"/>
                    <a:gd name="connsiteX4" fmla="*/ 9922 w 29795"/>
                    <a:gd name="connsiteY4" fmla="*/ 2252 h 29773"/>
                    <a:gd name="connsiteX5" fmla="*/ 10067 w 29795"/>
                    <a:gd name="connsiteY5" fmla="*/ 2192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5" h="29773">
                      <a:moveTo>
                        <a:pt x="10067" y="2192"/>
                      </a:moveTo>
                      <a:cubicBezTo>
                        <a:pt x="17651" y="-978"/>
                        <a:pt x="26368" y="2600"/>
                        <a:pt x="29538" y="10184"/>
                      </a:cubicBezTo>
                      <a:cubicBezTo>
                        <a:pt x="32708" y="17768"/>
                        <a:pt x="29129" y="26485"/>
                        <a:pt x="21546" y="29655"/>
                      </a:cubicBezTo>
                      <a:cubicBezTo>
                        <a:pt x="13967" y="32822"/>
                        <a:pt x="5256" y="29252"/>
                        <a:pt x="2081" y="21677"/>
                      </a:cubicBezTo>
                      <a:cubicBezTo>
                        <a:pt x="-1118" y="14147"/>
                        <a:pt x="2393" y="5451"/>
                        <a:pt x="9922" y="2252"/>
                      </a:cubicBezTo>
                      <a:cubicBezTo>
                        <a:pt x="9970" y="2232"/>
                        <a:pt x="10019" y="2211"/>
                        <a:pt x="10067" y="219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06" name="任意多边形: 形状 307"/>
                <p:cNvSpPr/>
                <p:nvPr/>
              </p:nvSpPr>
              <p:spPr>
                <a:xfrm>
                  <a:off x="-8949825" y="3846571"/>
                  <a:ext cx="29886" cy="29835"/>
                </a:xfrm>
                <a:custGeom>
                  <a:avLst/>
                  <a:gdLst>
                    <a:gd name="connsiteX0" fmla="*/ 10046 w 29886"/>
                    <a:gd name="connsiteY0" fmla="*/ 2159 h 29835"/>
                    <a:gd name="connsiteX1" fmla="*/ 29616 w 29886"/>
                    <a:gd name="connsiteY1" fmla="*/ 10145 h 29835"/>
                    <a:gd name="connsiteX2" fmla="*/ 21624 w 29886"/>
                    <a:gd name="connsiteY2" fmla="*/ 29703 h 29835"/>
                    <a:gd name="connsiteX3" fmla="*/ 2066 w 29886"/>
                    <a:gd name="connsiteY3" fmla="*/ 21711 h 29835"/>
                    <a:gd name="connsiteX4" fmla="*/ 10046 w 29886"/>
                    <a:gd name="connsiteY4" fmla="*/ 2159 h 29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86" h="29835">
                      <a:moveTo>
                        <a:pt x="10046" y="2159"/>
                      </a:moveTo>
                      <a:cubicBezTo>
                        <a:pt x="17655" y="-944"/>
                        <a:pt x="26350" y="2604"/>
                        <a:pt x="29616" y="10145"/>
                      </a:cubicBezTo>
                      <a:cubicBezTo>
                        <a:pt x="32810" y="17753"/>
                        <a:pt x="29232" y="26509"/>
                        <a:pt x="21624" y="29703"/>
                      </a:cubicBezTo>
                      <a:cubicBezTo>
                        <a:pt x="14016" y="32897"/>
                        <a:pt x="5260" y="29319"/>
                        <a:pt x="2066" y="21711"/>
                      </a:cubicBezTo>
                      <a:cubicBezTo>
                        <a:pt x="-1126" y="14108"/>
                        <a:pt x="2446" y="5357"/>
                        <a:pt x="10046" y="215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07" name="任意多边形: 形状 308"/>
                <p:cNvSpPr/>
                <p:nvPr/>
              </p:nvSpPr>
              <p:spPr>
                <a:xfrm>
                  <a:off x="-9048954" y="3888218"/>
                  <a:ext cx="29769" cy="29773"/>
                </a:xfrm>
                <a:custGeom>
                  <a:avLst/>
                  <a:gdLst>
                    <a:gd name="connsiteX0" fmla="*/ 10051 w 29769"/>
                    <a:gd name="connsiteY0" fmla="*/ 2187 h 29773"/>
                    <a:gd name="connsiteX1" fmla="*/ 29516 w 29769"/>
                    <a:gd name="connsiteY1" fmla="*/ 10194 h 29773"/>
                    <a:gd name="connsiteX2" fmla="*/ 21509 w 29769"/>
                    <a:gd name="connsiteY2" fmla="*/ 29659 h 29773"/>
                    <a:gd name="connsiteX3" fmla="*/ 2064 w 29769"/>
                    <a:gd name="connsiteY3" fmla="*/ 21701 h 29773"/>
                    <a:gd name="connsiteX4" fmla="*/ 10029 w 29769"/>
                    <a:gd name="connsiteY4" fmla="*/ 2197 h 29773"/>
                    <a:gd name="connsiteX5" fmla="*/ 10051 w 29769"/>
                    <a:gd name="connsiteY5" fmla="*/ 2187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69" h="29773">
                      <a:moveTo>
                        <a:pt x="10051" y="2187"/>
                      </a:moveTo>
                      <a:cubicBezTo>
                        <a:pt x="17637" y="-977"/>
                        <a:pt x="26352" y="2608"/>
                        <a:pt x="29516" y="10194"/>
                      </a:cubicBezTo>
                      <a:cubicBezTo>
                        <a:pt x="32680" y="17780"/>
                        <a:pt x="29095" y="26495"/>
                        <a:pt x="21509" y="29659"/>
                      </a:cubicBezTo>
                      <a:cubicBezTo>
                        <a:pt x="13942" y="32815"/>
                        <a:pt x="5247" y="29257"/>
                        <a:pt x="2064" y="21701"/>
                      </a:cubicBezTo>
                      <a:cubicBezTo>
                        <a:pt x="-1122" y="14115"/>
                        <a:pt x="2443" y="5383"/>
                        <a:pt x="10029" y="2197"/>
                      </a:cubicBezTo>
                      <a:cubicBezTo>
                        <a:pt x="10036" y="2194"/>
                        <a:pt x="10043" y="2190"/>
                        <a:pt x="10051" y="218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08" name="任意多边形: 形状 309"/>
                <p:cNvSpPr/>
                <p:nvPr/>
              </p:nvSpPr>
              <p:spPr>
                <a:xfrm>
                  <a:off x="-9148064" y="3929817"/>
                  <a:ext cx="29849" cy="29858"/>
                </a:xfrm>
                <a:custGeom>
                  <a:avLst/>
                  <a:gdLst>
                    <a:gd name="connsiteX0" fmla="*/ 10036 w 29849"/>
                    <a:gd name="connsiteY0" fmla="*/ 2206 h 29858"/>
                    <a:gd name="connsiteX1" fmla="*/ 29578 w 29849"/>
                    <a:gd name="connsiteY1" fmla="*/ 10184 h 29858"/>
                    <a:gd name="connsiteX2" fmla="*/ 21600 w 29849"/>
                    <a:gd name="connsiteY2" fmla="*/ 29726 h 29858"/>
                    <a:gd name="connsiteX3" fmla="*/ 2064 w 29849"/>
                    <a:gd name="connsiteY3" fmla="*/ 21762 h 29858"/>
                    <a:gd name="connsiteX4" fmla="*/ 10036 w 29849"/>
                    <a:gd name="connsiteY4" fmla="*/ 2206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49" h="29858">
                      <a:moveTo>
                        <a:pt x="10036" y="2206"/>
                      </a:moveTo>
                      <a:cubicBezTo>
                        <a:pt x="17636" y="-987"/>
                        <a:pt x="26385" y="2585"/>
                        <a:pt x="29578" y="10184"/>
                      </a:cubicBezTo>
                      <a:cubicBezTo>
                        <a:pt x="32771" y="17784"/>
                        <a:pt x="29199" y="26533"/>
                        <a:pt x="21600" y="29726"/>
                      </a:cubicBezTo>
                      <a:cubicBezTo>
                        <a:pt x="14006" y="32917"/>
                        <a:pt x="5263" y="29352"/>
                        <a:pt x="2064" y="21762"/>
                      </a:cubicBezTo>
                      <a:cubicBezTo>
                        <a:pt x="-1122" y="14160"/>
                        <a:pt x="2443" y="5413"/>
                        <a:pt x="10036" y="220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09" name="任意多边形: 形状 310"/>
                <p:cNvSpPr/>
                <p:nvPr/>
              </p:nvSpPr>
              <p:spPr>
                <a:xfrm>
                  <a:off x="-9247128" y="3971460"/>
                  <a:ext cx="29814" cy="29847"/>
                </a:xfrm>
                <a:custGeom>
                  <a:avLst/>
                  <a:gdLst>
                    <a:gd name="connsiteX0" fmla="*/ 9975 w 29814"/>
                    <a:gd name="connsiteY0" fmla="*/ 2224 h 29847"/>
                    <a:gd name="connsiteX1" fmla="*/ 29525 w 29814"/>
                    <a:gd name="connsiteY1" fmla="*/ 10129 h 29847"/>
                    <a:gd name="connsiteX2" fmla="*/ 29559 w 29814"/>
                    <a:gd name="connsiteY2" fmla="*/ 10211 h 29847"/>
                    <a:gd name="connsiteX3" fmla="*/ 21573 w 29814"/>
                    <a:gd name="connsiteY3" fmla="*/ 29710 h 29847"/>
                    <a:gd name="connsiteX4" fmla="*/ 2003 w 29814"/>
                    <a:gd name="connsiteY4" fmla="*/ 21752 h 29847"/>
                    <a:gd name="connsiteX5" fmla="*/ 9975 w 29814"/>
                    <a:gd name="connsiteY5" fmla="*/ 2224 h 29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4" h="29847">
                      <a:moveTo>
                        <a:pt x="9975" y="2224"/>
                      </a:moveTo>
                      <a:cubicBezTo>
                        <a:pt x="17557" y="-991"/>
                        <a:pt x="26309" y="2548"/>
                        <a:pt x="29525" y="10129"/>
                      </a:cubicBezTo>
                      <a:cubicBezTo>
                        <a:pt x="29537" y="10156"/>
                        <a:pt x="29548" y="10184"/>
                        <a:pt x="29559" y="10211"/>
                      </a:cubicBezTo>
                      <a:cubicBezTo>
                        <a:pt x="32723" y="17801"/>
                        <a:pt x="29152" y="26520"/>
                        <a:pt x="21573" y="29710"/>
                      </a:cubicBezTo>
                      <a:cubicBezTo>
                        <a:pt x="13971" y="32908"/>
                        <a:pt x="5216" y="29347"/>
                        <a:pt x="2003" y="21752"/>
                      </a:cubicBezTo>
                      <a:cubicBezTo>
                        <a:pt x="-1066" y="14158"/>
                        <a:pt x="2468" y="5501"/>
                        <a:pt x="9975" y="222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10" name="任意多边形: 形状 311"/>
                <p:cNvSpPr/>
                <p:nvPr/>
              </p:nvSpPr>
              <p:spPr>
                <a:xfrm>
                  <a:off x="-8772921" y="3851263"/>
                  <a:ext cx="29791" cy="29773"/>
                </a:xfrm>
                <a:custGeom>
                  <a:avLst/>
                  <a:gdLst>
                    <a:gd name="connsiteX0" fmla="*/ 10051 w 29791"/>
                    <a:gd name="connsiteY0" fmla="*/ 2197 h 29773"/>
                    <a:gd name="connsiteX1" fmla="*/ 29529 w 29791"/>
                    <a:gd name="connsiteY1" fmla="*/ 10172 h 29773"/>
                    <a:gd name="connsiteX2" fmla="*/ 21553 w 29791"/>
                    <a:gd name="connsiteY2" fmla="*/ 29650 h 29773"/>
                    <a:gd name="connsiteX3" fmla="*/ 2078 w 29791"/>
                    <a:gd name="connsiteY3" fmla="*/ 21682 h 29773"/>
                    <a:gd name="connsiteX4" fmla="*/ 9939 w 29791"/>
                    <a:gd name="connsiteY4" fmla="*/ 2243 h 29773"/>
                    <a:gd name="connsiteX5" fmla="*/ 10051 w 29791"/>
                    <a:gd name="connsiteY5" fmla="*/ 2197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1" h="29773">
                      <a:moveTo>
                        <a:pt x="10051" y="2197"/>
                      </a:moveTo>
                      <a:cubicBezTo>
                        <a:pt x="17632" y="-980"/>
                        <a:pt x="26352" y="2591"/>
                        <a:pt x="29529" y="10172"/>
                      </a:cubicBezTo>
                      <a:cubicBezTo>
                        <a:pt x="32705" y="17753"/>
                        <a:pt x="29134" y="26474"/>
                        <a:pt x="21553" y="29650"/>
                      </a:cubicBezTo>
                      <a:cubicBezTo>
                        <a:pt x="13975" y="32825"/>
                        <a:pt x="5257" y="29258"/>
                        <a:pt x="2078" y="21682"/>
                      </a:cubicBezTo>
                      <a:cubicBezTo>
                        <a:pt x="-1119" y="14143"/>
                        <a:pt x="2400" y="5440"/>
                        <a:pt x="9939" y="2243"/>
                      </a:cubicBezTo>
                      <a:cubicBezTo>
                        <a:pt x="9976" y="2228"/>
                        <a:pt x="10013" y="2212"/>
                        <a:pt x="10051" y="219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11" name="任意多边形: 形状 312"/>
                <p:cNvSpPr/>
                <p:nvPr/>
              </p:nvSpPr>
              <p:spPr>
                <a:xfrm>
                  <a:off x="-8872027" y="3892907"/>
                  <a:ext cx="29776" cy="29745"/>
                </a:xfrm>
                <a:custGeom>
                  <a:avLst/>
                  <a:gdLst>
                    <a:gd name="connsiteX0" fmla="*/ 10046 w 29776"/>
                    <a:gd name="connsiteY0" fmla="*/ 2199 h 29745"/>
                    <a:gd name="connsiteX1" fmla="*/ 29511 w 29776"/>
                    <a:gd name="connsiteY1" fmla="*/ 10154 h 29745"/>
                    <a:gd name="connsiteX2" fmla="*/ 21556 w 29776"/>
                    <a:gd name="connsiteY2" fmla="*/ 29619 h 29745"/>
                    <a:gd name="connsiteX3" fmla="*/ 2091 w 29776"/>
                    <a:gd name="connsiteY3" fmla="*/ 21664 h 29745"/>
                    <a:gd name="connsiteX4" fmla="*/ 2088 w 29776"/>
                    <a:gd name="connsiteY4" fmla="*/ 21656 h 29745"/>
                    <a:gd name="connsiteX5" fmla="*/ 9871 w 29776"/>
                    <a:gd name="connsiteY5" fmla="*/ 2273 h 29745"/>
                    <a:gd name="connsiteX6" fmla="*/ 10046 w 29776"/>
                    <a:gd name="connsiteY6" fmla="*/ 2199 h 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76" h="29745">
                      <a:moveTo>
                        <a:pt x="10046" y="2199"/>
                      </a:moveTo>
                      <a:cubicBezTo>
                        <a:pt x="17618" y="-979"/>
                        <a:pt x="26333" y="2583"/>
                        <a:pt x="29511" y="10154"/>
                      </a:cubicBezTo>
                      <a:cubicBezTo>
                        <a:pt x="32689" y="17726"/>
                        <a:pt x="29128" y="26441"/>
                        <a:pt x="21556" y="29619"/>
                      </a:cubicBezTo>
                      <a:cubicBezTo>
                        <a:pt x="13984" y="32797"/>
                        <a:pt x="5270" y="29236"/>
                        <a:pt x="2091" y="21664"/>
                      </a:cubicBezTo>
                      <a:cubicBezTo>
                        <a:pt x="2090" y="21661"/>
                        <a:pt x="2089" y="21659"/>
                        <a:pt x="2088" y="21656"/>
                      </a:cubicBezTo>
                      <a:cubicBezTo>
                        <a:pt x="-1115" y="14154"/>
                        <a:pt x="2369" y="5476"/>
                        <a:pt x="9871" y="2273"/>
                      </a:cubicBezTo>
                      <a:cubicBezTo>
                        <a:pt x="9929" y="2248"/>
                        <a:pt x="9988" y="2224"/>
                        <a:pt x="10046" y="219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12" name="任意多边形: 形状 313"/>
                <p:cNvSpPr/>
                <p:nvPr/>
              </p:nvSpPr>
              <p:spPr>
                <a:xfrm>
                  <a:off x="-8971180" y="3934479"/>
                  <a:ext cx="29867" cy="29858"/>
                </a:xfrm>
                <a:custGeom>
                  <a:avLst/>
                  <a:gdLst>
                    <a:gd name="connsiteX0" fmla="*/ 10061 w 29867"/>
                    <a:gd name="connsiteY0" fmla="*/ 2203 h 29858"/>
                    <a:gd name="connsiteX1" fmla="*/ 29598 w 29867"/>
                    <a:gd name="connsiteY1" fmla="*/ 10191 h 29858"/>
                    <a:gd name="connsiteX2" fmla="*/ 21610 w 29867"/>
                    <a:gd name="connsiteY2" fmla="*/ 29729 h 29858"/>
                    <a:gd name="connsiteX3" fmla="*/ 2074 w 29867"/>
                    <a:gd name="connsiteY3" fmla="*/ 21745 h 29858"/>
                    <a:gd name="connsiteX4" fmla="*/ 10005 w 29867"/>
                    <a:gd name="connsiteY4" fmla="*/ 2227 h 29858"/>
                    <a:gd name="connsiteX5" fmla="*/ 10061 w 29867"/>
                    <a:gd name="connsiteY5" fmla="*/ 2203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67" h="29858">
                      <a:moveTo>
                        <a:pt x="10061" y="2203"/>
                      </a:moveTo>
                      <a:cubicBezTo>
                        <a:pt x="17662" y="-986"/>
                        <a:pt x="26409" y="2590"/>
                        <a:pt x="29598" y="10191"/>
                      </a:cubicBezTo>
                      <a:cubicBezTo>
                        <a:pt x="32788" y="17792"/>
                        <a:pt x="29211" y="26540"/>
                        <a:pt x="21610" y="29729"/>
                      </a:cubicBezTo>
                      <a:cubicBezTo>
                        <a:pt x="14011" y="32917"/>
                        <a:pt x="5265" y="29343"/>
                        <a:pt x="2074" y="21745"/>
                      </a:cubicBezTo>
                      <a:cubicBezTo>
                        <a:pt x="-1126" y="14165"/>
                        <a:pt x="2425" y="5427"/>
                        <a:pt x="10005" y="2227"/>
                      </a:cubicBezTo>
                      <a:cubicBezTo>
                        <a:pt x="10023" y="2219"/>
                        <a:pt x="10042" y="2211"/>
                        <a:pt x="10061" y="220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13" name="任意多边形: 形状 314"/>
                <p:cNvSpPr/>
                <p:nvPr/>
              </p:nvSpPr>
              <p:spPr>
                <a:xfrm>
                  <a:off x="-9070304" y="3976192"/>
                  <a:ext cx="29812" cy="29830"/>
                </a:xfrm>
                <a:custGeom>
                  <a:avLst/>
                  <a:gdLst>
                    <a:gd name="connsiteX0" fmla="*/ 10046 w 29812"/>
                    <a:gd name="connsiteY0" fmla="*/ 2193 h 29830"/>
                    <a:gd name="connsiteX1" fmla="*/ 29553 w 29812"/>
                    <a:gd name="connsiteY1" fmla="*/ 10203 h 29830"/>
                    <a:gd name="connsiteX2" fmla="*/ 21544 w 29812"/>
                    <a:gd name="connsiteY2" fmla="*/ 29710 h 29830"/>
                    <a:gd name="connsiteX3" fmla="*/ 2045 w 29812"/>
                    <a:gd name="connsiteY3" fmla="*/ 21721 h 29830"/>
                    <a:gd name="connsiteX4" fmla="*/ 10046 w 29812"/>
                    <a:gd name="connsiteY4" fmla="*/ 2193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12" h="29830">
                      <a:moveTo>
                        <a:pt x="10046" y="2193"/>
                      </a:moveTo>
                      <a:cubicBezTo>
                        <a:pt x="17645" y="-982"/>
                        <a:pt x="26378" y="2604"/>
                        <a:pt x="29553" y="10203"/>
                      </a:cubicBezTo>
                      <a:cubicBezTo>
                        <a:pt x="32729" y="17801"/>
                        <a:pt x="29143" y="26535"/>
                        <a:pt x="21544" y="29710"/>
                      </a:cubicBezTo>
                      <a:cubicBezTo>
                        <a:pt x="13954" y="32882"/>
                        <a:pt x="5228" y="29307"/>
                        <a:pt x="2045" y="21721"/>
                      </a:cubicBezTo>
                      <a:cubicBezTo>
                        <a:pt x="-1111" y="14119"/>
                        <a:pt x="2464" y="5396"/>
                        <a:pt x="10046" y="219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14" name="任意多边形: 形状 315"/>
                <p:cNvSpPr/>
                <p:nvPr/>
              </p:nvSpPr>
              <p:spPr>
                <a:xfrm>
                  <a:off x="-9169416" y="4017773"/>
                  <a:ext cx="29775" cy="29801"/>
                </a:xfrm>
                <a:custGeom>
                  <a:avLst/>
                  <a:gdLst>
                    <a:gd name="connsiteX0" fmla="*/ 10006 w 29775"/>
                    <a:gd name="connsiteY0" fmla="*/ 2202 h 29801"/>
                    <a:gd name="connsiteX1" fmla="*/ 29508 w 29775"/>
                    <a:gd name="connsiteY1" fmla="*/ 10171 h 29801"/>
                    <a:gd name="connsiteX2" fmla="*/ 21539 w 29775"/>
                    <a:gd name="connsiteY2" fmla="*/ 29673 h 29801"/>
                    <a:gd name="connsiteX3" fmla="*/ 2047 w 29775"/>
                    <a:gd name="connsiteY3" fmla="*/ 21729 h 29801"/>
                    <a:gd name="connsiteX4" fmla="*/ 10006 w 29775"/>
                    <a:gd name="connsiteY4" fmla="*/ 2202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75" h="29801">
                      <a:moveTo>
                        <a:pt x="10006" y="2202"/>
                      </a:moveTo>
                      <a:cubicBezTo>
                        <a:pt x="17592" y="-983"/>
                        <a:pt x="26323" y="2585"/>
                        <a:pt x="29508" y="10171"/>
                      </a:cubicBezTo>
                      <a:cubicBezTo>
                        <a:pt x="32693" y="17757"/>
                        <a:pt x="29125" y="26488"/>
                        <a:pt x="21539" y="29673"/>
                      </a:cubicBezTo>
                      <a:cubicBezTo>
                        <a:pt x="13963" y="32854"/>
                        <a:pt x="5242" y="29300"/>
                        <a:pt x="2047" y="21729"/>
                      </a:cubicBezTo>
                      <a:cubicBezTo>
                        <a:pt x="-1105" y="14139"/>
                        <a:pt x="2446" y="5426"/>
                        <a:pt x="10006" y="220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15" name="任意多边形: 形状 316"/>
                <p:cNvSpPr/>
                <p:nvPr/>
              </p:nvSpPr>
              <p:spPr>
                <a:xfrm>
                  <a:off x="-9268594" y="4059410"/>
                  <a:ext cx="29857" cy="29800"/>
                </a:xfrm>
                <a:custGeom>
                  <a:avLst/>
                  <a:gdLst>
                    <a:gd name="connsiteX0" fmla="*/ 10058 w 29857"/>
                    <a:gd name="connsiteY0" fmla="*/ 2226 h 29800"/>
                    <a:gd name="connsiteX1" fmla="*/ 29542 w 29857"/>
                    <a:gd name="connsiteY1" fmla="*/ 10080 h 29800"/>
                    <a:gd name="connsiteX2" fmla="*/ 29586 w 29857"/>
                    <a:gd name="connsiteY2" fmla="*/ 10184 h 29800"/>
                    <a:gd name="connsiteX3" fmla="*/ 21674 w 29857"/>
                    <a:gd name="connsiteY3" fmla="*/ 29623 h 29800"/>
                    <a:gd name="connsiteX4" fmla="*/ 21529 w 29857"/>
                    <a:gd name="connsiteY4" fmla="*/ 29683 h 29800"/>
                    <a:gd name="connsiteX5" fmla="*/ 2100 w 29857"/>
                    <a:gd name="connsiteY5" fmla="*/ 21753 h 29800"/>
                    <a:gd name="connsiteX6" fmla="*/ 9876 w 29857"/>
                    <a:gd name="connsiteY6" fmla="*/ 2303 h 29800"/>
                    <a:gd name="connsiteX7" fmla="*/ 10058 w 29857"/>
                    <a:gd name="connsiteY7" fmla="*/ 2226 h 29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57" h="29800">
                      <a:moveTo>
                        <a:pt x="10058" y="2226"/>
                      </a:moveTo>
                      <a:cubicBezTo>
                        <a:pt x="17608" y="-986"/>
                        <a:pt x="26331" y="2531"/>
                        <a:pt x="29542" y="10080"/>
                      </a:cubicBezTo>
                      <a:cubicBezTo>
                        <a:pt x="29557" y="10115"/>
                        <a:pt x="29572" y="10149"/>
                        <a:pt x="29586" y="10184"/>
                      </a:cubicBezTo>
                      <a:cubicBezTo>
                        <a:pt x="32769" y="17737"/>
                        <a:pt x="29227" y="26440"/>
                        <a:pt x="21674" y="29623"/>
                      </a:cubicBezTo>
                      <a:cubicBezTo>
                        <a:pt x="21626" y="29643"/>
                        <a:pt x="21577" y="29663"/>
                        <a:pt x="21529" y="29683"/>
                      </a:cubicBezTo>
                      <a:cubicBezTo>
                        <a:pt x="13974" y="32840"/>
                        <a:pt x="5288" y="29295"/>
                        <a:pt x="2100" y="21753"/>
                      </a:cubicBezTo>
                      <a:cubicBezTo>
                        <a:pt x="-1124" y="14235"/>
                        <a:pt x="2358" y="5527"/>
                        <a:pt x="9876" y="2303"/>
                      </a:cubicBezTo>
                      <a:cubicBezTo>
                        <a:pt x="9937" y="2277"/>
                        <a:pt x="9997" y="2251"/>
                        <a:pt x="10058" y="222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16" name="任意多边形: 形状 317"/>
                <p:cNvSpPr/>
                <p:nvPr/>
              </p:nvSpPr>
              <p:spPr>
                <a:xfrm>
                  <a:off x="-8695140" y="3897496"/>
                  <a:ext cx="29808" cy="29830"/>
                </a:xfrm>
                <a:custGeom>
                  <a:avLst/>
                  <a:gdLst>
                    <a:gd name="connsiteX0" fmla="*/ 9998 w 29808"/>
                    <a:gd name="connsiteY0" fmla="*/ 2212 h 29830"/>
                    <a:gd name="connsiteX1" fmla="*/ 29531 w 29808"/>
                    <a:gd name="connsiteY1" fmla="*/ 10158 h 29830"/>
                    <a:gd name="connsiteX2" fmla="*/ 21584 w 29808"/>
                    <a:gd name="connsiteY2" fmla="*/ 29691 h 29830"/>
                    <a:gd name="connsiteX3" fmla="*/ 2051 w 29808"/>
                    <a:gd name="connsiteY3" fmla="*/ 21745 h 29830"/>
                    <a:gd name="connsiteX4" fmla="*/ 2025 w 29808"/>
                    <a:gd name="connsiteY4" fmla="*/ 21683 h 29830"/>
                    <a:gd name="connsiteX5" fmla="*/ 9998 w 29808"/>
                    <a:gd name="connsiteY5" fmla="*/ 2212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8" h="29830">
                      <a:moveTo>
                        <a:pt x="9998" y="2212"/>
                      </a:moveTo>
                      <a:cubicBezTo>
                        <a:pt x="17586" y="-988"/>
                        <a:pt x="26331" y="2570"/>
                        <a:pt x="29531" y="10158"/>
                      </a:cubicBezTo>
                      <a:cubicBezTo>
                        <a:pt x="32730" y="17746"/>
                        <a:pt x="29173" y="26492"/>
                        <a:pt x="21584" y="29691"/>
                      </a:cubicBezTo>
                      <a:cubicBezTo>
                        <a:pt x="13996" y="32891"/>
                        <a:pt x="5251" y="29333"/>
                        <a:pt x="2051" y="21745"/>
                      </a:cubicBezTo>
                      <a:cubicBezTo>
                        <a:pt x="2043" y="21724"/>
                        <a:pt x="2034" y="21704"/>
                        <a:pt x="2025" y="21683"/>
                      </a:cubicBezTo>
                      <a:cubicBezTo>
                        <a:pt x="-1088" y="14104"/>
                        <a:pt x="2463" y="5431"/>
                        <a:pt x="9998" y="221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17" name="任意多边形: 形状 318"/>
                <p:cNvSpPr/>
                <p:nvPr/>
              </p:nvSpPr>
              <p:spPr>
                <a:xfrm>
                  <a:off x="-8794282" y="3939139"/>
                  <a:ext cx="29843" cy="29830"/>
                </a:xfrm>
                <a:custGeom>
                  <a:avLst/>
                  <a:gdLst>
                    <a:gd name="connsiteX0" fmla="*/ 10058 w 29843"/>
                    <a:gd name="connsiteY0" fmla="*/ 2201 h 29830"/>
                    <a:gd name="connsiteX1" fmla="*/ 29576 w 29843"/>
                    <a:gd name="connsiteY1" fmla="*/ 10184 h 29830"/>
                    <a:gd name="connsiteX2" fmla="*/ 21594 w 29843"/>
                    <a:gd name="connsiteY2" fmla="*/ 29702 h 29830"/>
                    <a:gd name="connsiteX3" fmla="*/ 2085 w 29843"/>
                    <a:gd name="connsiteY3" fmla="*/ 21743 h 29830"/>
                    <a:gd name="connsiteX4" fmla="*/ 9956 w 29843"/>
                    <a:gd name="connsiteY4" fmla="*/ 2244 h 29830"/>
                    <a:gd name="connsiteX5" fmla="*/ 10058 w 29843"/>
                    <a:gd name="connsiteY5" fmla="*/ 2201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3" h="29830">
                      <a:moveTo>
                        <a:pt x="10058" y="2201"/>
                      </a:moveTo>
                      <a:cubicBezTo>
                        <a:pt x="17652" y="-984"/>
                        <a:pt x="26391" y="2589"/>
                        <a:pt x="29576" y="10184"/>
                      </a:cubicBezTo>
                      <a:cubicBezTo>
                        <a:pt x="32762" y="17778"/>
                        <a:pt x="29188" y="26516"/>
                        <a:pt x="21594" y="29702"/>
                      </a:cubicBezTo>
                      <a:cubicBezTo>
                        <a:pt x="14009" y="32884"/>
                        <a:pt x="5280" y="29323"/>
                        <a:pt x="2085" y="21743"/>
                      </a:cubicBezTo>
                      <a:cubicBezTo>
                        <a:pt x="-1126" y="14185"/>
                        <a:pt x="2398" y="5455"/>
                        <a:pt x="9956" y="2244"/>
                      </a:cubicBezTo>
                      <a:cubicBezTo>
                        <a:pt x="9990" y="2230"/>
                        <a:pt x="10024" y="2215"/>
                        <a:pt x="10058" y="220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18" name="任意多边形: 形状 319"/>
                <p:cNvSpPr/>
                <p:nvPr/>
              </p:nvSpPr>
              <p:spPr>
                <a:xfrm>
                  <a:off x="-8893435" y="3980782"/>
                  <a:ext cx="29838" cy="29829"/>
                </a:xfrm>
                <a:custGeom>
                  <a:avLst/>
                  <a:gdLst>
                    <a:gd name="connsiteX0" fmla="*/ 10043 w 29838"/>
                    <a:gd name="connsiteY0" fmla="*/ 2206 h 29829"/>
                    <a:gd name="connsiteX1" fmla="*/ 29567 w 29838"/>
                    <a:gd name="connsiteY1" fmla="*/ 10173 h 29829"/>
                    <a:gd name="connsiteX2" fmla="*/ 21600 w 29838"/>
                    <a:gd name="connsiteY2" fmla="*/ 29698 h 29829"/>
                    <a:gd name="connsiteX3" fmla="*/ 2075 w 29838"/>
                    <a:gd name="connsiteY3" fmla="*/ 21730 h 29829"/>
                    <a:gd name="connsiteX4" fmla="*/ 2071 w 29838"/>
                    <a:gd name="connsiteY4" fmla="*/ 21719 h 29829"/>
                    <a:gd name="connsiteX5" fmla="*/ 10002 w 29838"/>
                    <a:gd name="connsiteY5" fmla="*/ 2223 h 29829"/>
                    <a:gd name="connsiteX6" fmla="*/ 10043 w 29838"/>
                    <a:gd name="connsiteY6" fmla="*/ 2206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38" h="29829">
                      <a:moveTo>
                        <a:pt x="10043" y="2206"/>
                      </a:moveTo>
                      <a:cubicBezTo>
                        <a:pt x="17635" y="-986"/>
                        <a:pt x="26376" y="2582"/>
                        <a:pt x="29567" y="10173"/>
                      </a:cubicBezTo>
                      <a:cubicBezTo>
                        <a:pt x="32759" y="17765"/>
                        <a:pt x="29191" y="26506"/>
                        <a:pt x="21600" y="29698"/>
                      </a:cubicBezTo>
                      <a:cubicBezTo>
                        <a:pt x="14008" y="32889"/>
                        <a:pt x="5266" y="29321"/>
                        <a:pt x="2075" y="21730"/>
                      </a:cubicBezTo>
                      <a:cubicBezTo>
                        <a:pt x="2074" y="21726"/>
                        <a:pt x="2072" y="21723"/>
                        <a:pt x="2071" y="21719"/>
                      </a:cubicBezTo>
                      <a:cubicBezTo>
                        <a:pt x="-1123" y="14145"/>
                        <a:pt x="2428" y="5416"/>
                        <a:pt x="10002" y="2223"/>
                      </a:cubicBezTo>
                      <a:cubicBezTo>
                        <a:pt x="10016" y="2217"/>
                        <a:pt x="10029" y="2211"/>
                        <a:pt x="10043" y="220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19" name="任意多边形: 形状 320"/>
                <p:cNvSpPr/>
                <p:nvPr/>
              </p:nvSpPr>
              <p:spPr>
                <a:xfrm>
                  <a:off x="-8992169" y="4022234"/>
                  <a:ext cx="29829" cy="29829"/>
                </a:xfrm>
                <a:custGeom>
                  <a:avLst/>
                  <a:gdLst>
                    <a:gd name="connsiteX0" fmla="*/ 9654 w 29829"/>
                    <a:gd name="connsiteY0" fmla="*/ 2371 h 29829"/>
                    <a:gd name="connsiteX1" fmla="*/ 29392 w 29829"/>
                    <a:gd name="connsiteY1" fmla="*/ 9793 h 29829"/>
                    <a:gd name="connsiteX2" fmla="*/ 21970 w 29829"/>
                    <a:gd name="connsiteY2" fmla="*/ 29531 h 29829"/>
                    <a:gd name="connsiteX3" fmla="*/ 21194 w 29829"/>
                    <a:gd name="connsiteY3" fmla="*/ 29857 h 29829"/>
                    <a:gd name="connsiteX4" fmla="*/ 1906 w 29829"/>
                    <a:gd name="connsiteY4" fmla="*/ 21334 h 29829"/>
                    <a:gd name="connsiteX5" fmla="*/ 9654 w 29829"/>
                    <a:gd name="connsiteY5" fmla="*/ 2371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9" h="29829">
                      <a:moveTo>
                        <a:pt x="9654" y="2371"/>
                      </a:moveTo>
                      <a:cubicBezTo>
                        <a:pt x="17154" y="-1030"/>
                        <a:pt x="25991" y="2293"/>
                        <a:pt x="29392" y="9793"/>
                      </a:cubicBezTo>
                      <a:cubicBezTo>
                        <a:pt x="32793" y="17293"/>
                        <a:pt x="29470" y="26130"/>
                        <a:pt x="21970" y="29531"/>
                      </a:cubicBezTo>
                      <a:cubicBezTo>
                        <a:pt x="21715" y="29647"/>
                        <a:pt x="21456" y="29756"/>
                        <a:pt x="21194" y="29857"/>
                      </a:cubicBezTo>
                      <a:cubicBezTo>
                        <a:pt x="13515" y="32830"/>
                        <a:pt x="4879" y="29014"/>
                        <a:pt x="1906" y="21334"/>
                      </a:cubicBezTo>
                      <a:cubicBezTo>
                        <a:pt x="-949" y="13959"/>
                        <a:pt x="2451" y="5637"/>
                        <a:pt x="9654" y="237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20" name="任意多边形: 形状 321"/>
                <p:cNvSpPr/>
                <p:nvPr/>
              </p:nvSpPr>
              <p:spPr>
                <a:xfrm>
                  <a:off x="-9091653" y="4064053"/>
                  <a:ext cx="29816" cy="29830"/>
                </a:xfrm>
                <a:custGeom>
                  <a:avLst/>
                  <a:gdLst>
                    <a:gd name="connsiteX0" fmla="*/ 9970 w 29816"/>
                    <a:gd name="connsiteY0" fmla="*/ 2227 h 29830"/>
                    <a:gd name="connsiteX1" fmla="*/ 29524 w 29816"/>
                    <a:gd name="connsiteY1" fmla="*/ 10122 h 29830"/>
                    <a:gd name="connsiteX2" fmla="*/ 21629 w 29816"/>
                    <a:gd name="connsiteY2" fmla="*/ 29676 h 29830"/>
                    <a:gd name="connsiteX3" fmla="*/ 2075 w 29816"/>
                    <a:gd name="connsiteY3" fmla="*/ 21781 h 29830"/>
                    <a:gd name="connsiteX4" fmla="*/ 2040 w 29816"/>
                    <a:gd name="connsiteY4" fmla="*/ 21698 h 29830"/>
                    <a:gd name="connsiteX5" fmla="*/ 9970 w 29816"/>
                    <a:gd name="connsiteY5" fmla="*/ 2227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6" h="29830">
                      <a:moveTo>
                        <a:pt x="9970" y="2227"/>
                      </a:moveTo>
                      <a:cubicBezTo>
                        <a:pt x="17550" y="-992"/>
                        <a:pt x="26304" y="2542"/>
                        <a:pt x="29524" y="10122"/>
                      </a:cubicBezTo>
                      <a:cubicBezTo>
                        <a:pt x="32743" y="17702"/>
                        <a:pt x="29209" y="26457"/>
                        <a:pt x="21629" y="29676"/>
                      </a:cubicBezTo>
                      <a:cubicBezTo>
                        <a:pt x="14049" y="32896"/>
                        <a:pt x="5295" y="29361"/>
                        <a:pt x="2075" y="21781"/>
                      </a:cubicBezTo>
                      <a:cubicBezTo>
                        <a:pt x="2063" y="21753"/>
                        <a:pt x="2052" y="21726"/>
                        <a:pt x="2040" y="21698"/>
                      </a:cubicBezTo>
                      <a:cubicBezTo>
                        <a:pt x="-1095" y="14131"/>
                        <a:pt x="2440" y="5450"/>
                        <a:pt x="9970" y="222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21" name="任意多边形: 形状 322"/>
                <p:cNvSpPr/>
                <p:nvPr/>
              </p:nvSpPr>
              <p:spPr>
                <a:xfrm>
                  <a:off x="-9190794" y="4105686"/>
                  <a:ext cx="29823" cy="29858"/>
                </a:xfrm>
                <a:custGeom>
                  <a:avLst/>
                  <a:gdLst>
                    <a:gd name="connsiteX0" fmla="*/ 10030 w 29823"/>
                    <a:gd name="connsiteY0" fmla="*/ 2198 h 29858"/>
                    <a:gd name="connsiteX1" fmla="*/ 29560 w 29823"/>
                    <a:gd name="connsiteY1" fmla="*/ 10203 h 29858"/>
                    <a:gd name="connsiteX2" fmla="*/ 21555 w 29823"/>
                    <a:gd name="connsiteY2" fmla="*/ 29734 h 29858"/>
                    <a:gd name="connsiteX3" fmla="*/ 2029 w 29823"/>
                    <a:gd name="connsiteY3" fmla="*/ 21740 h 29858"/>
                    <a:gd name="connsiteX4" fmla="*/ 10030 w 29823"/>
                    <a:gd name="connsiteY4" fmla="*/ 2198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23" h="29858">
                      <a:moveTo>
                        <a:pt x="10030" y="2198"/>
                      </a:moveTo>
                      <a:cubicBezTo>
                        <a:pt x="17633" y="-985"/>
                        <a:pt x="26378" y="2599"/>
                        <a:pt x="29560" y="10203"/>
                      </a:cubicBezTo>
                      <a:cubicBezTo>
                        <a:pt x="32743" y="17807"/>
                        <a:pt x="29159" y="26551"/>
                        <a:pt x="21555" y="29734"/>
                      </a:cubicBezTo>
                      <a:cubicBezTo>
                        <a:pt x="13955" y="32915"/>
                        <a:pt x="5216" y="29336"/>
                        <a:pt x="2029" y="21740"/>
                      </a:cubicBezTo>
                      <a:cubicBezTo>
                        <a:pt x="-1095" y="14134"/>
                        <a:pt x="2469" y="5429"/>
                        <a:pt x="10030" y="219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22" name="任意多边形: 形状 323"/>
                <p:cNvSpPr/>
                <p:nvPr/>
              </p:nvSpPr>
              <p:spPr>
                <a:xfrm>
                  <a:off x="-8716561" y="3985436"/>
                  <a:ext cx="29867" cy="29858"/>
                </a:xfrm>
                <a:custGeom>
                  <a:avLst/>
                  <a:gdLst>
                    <a:gd name="connsiteX0" fmla="*/ 10078 w 29867"/>
                    <a:gd name="connsiteY0" fmla="*/ 2196 h 29858"/>
                    <a:gd name="connsiteX1" fmla="*/ 29606 w 29867"/>
                    <a:gd name="connsiteY1" fmla="*/ 10208 h 29858"/>
                    <a:gd name="connsiteX2" fmla="*/ 21593 w 29867"/>
                    <a:gd name="connsiteY2" fmla="*/ 29736 h 29858"/>
                    <a:gd name="connsiteX3" fmla="*/ 2077 w 29867"/>
                    <a:gd name="connsiteY3" fmla="*/ 21751 h 29858"/>
                    <a:gd name="connsiteX4" fmla="*/ 9997 w 29867"/>
                    <a:gd name="connsiteY4" fmla="*/ 2229 h 29858"/>
                    <a:gd name="connsiteX5" fmla="*/ 10078 w 29867"/>
                    <a:gd name="connsiteY5" fmla="*/ 2196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67" h="29858">
                      <a:moveTo>
                        <a:pt x="10078" y="2196"/>
                      </a:moveTo>
                      <a:cubicBezTo>
                        <a:pt x="17683" y="-984"/>
                        <a:pt x="26426" y="2603"/>
                        <a:pt x="29606" y="10208"/>
                      </a:cubicBezTo>
                      <a:cubicBezTo>
                        <a:pt x="32785" y="17813"/>
                        <a:pt x="29198" y="26556"/>
                        <a:pt x="21593" y="29736"/>
                      </a:cubicBezTo>
                      <a:cubicBezTo>
                        <a:pt x="13999" y="32911"/>
                        <a:pt x="5268" y="29339"/>
                        <a:pt x="2077" y="21751"/>
                      </a:cubicBezTo>
                      <a:cubicBezTo>
                        <a:pt x="-1127" y="14173"/>
                        <a:pt x="2419" y="5433"/>
                        <a:pt x="9997" y="2229"/>
                      </a:cubicBezTo>
                      <a:cubicBezTo>
                        <a:pt x="10024" y="2218"/>
                        <a:pt x="10051" y="2207"/>
                        <a:pt x="10078" y="219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23" name="任意多边形: 形状 324"/>
                <p:cNvSpPr/>
                <p:nvPr/>
              </p:nvSpPr>
              <p:spPr>
                <a:xfrm>
                  <a:off x="-8815654" y="4027169"/>
                  <a:ext cx="29782" cy="29773"/>
                </a:xfrm>
                <a:custGeom>
                  <a:avLst/>
                  <a:gdLst>
                    <a:gd name="connsiteX0" fmla="*/ 10047 w 29782"/>
                    <a:gd name="connsiteY0" fmla="*/ 2195 h 29773"/>
                    <a:gd name="connsiteX1" fmla="*/ 29522 w 29782"/>
                    <a:gd name="connsiteY1" fmla="*/ 10177 h 29773"/>
                    <a:gd name="connsiteX2" fmla="*/ 21539 w 29782"/>
                    <a:gd name="connsiteY2" fmla="*/ 29652 h 29773"/>
                    <a:gd name="connsiteX3" fmla="*/ 2074 w 29782"/>
                    <a:gd name="connsiteY3" fmla="*/ 21694 h 29773"/>
                    <a:gd name="connsiteX4" fmla="*/ 9970 w 29782"/>
                    <a:gd name="connsiteY4" fmla="*/ 2227 h 29773"/>
                    <a:gd name="connsiteX5" fmla="*/ 10047 w 29782"/>
                    <a:gd name="connsiteY5" fmla="*/ 2195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82" h="29773">
                      <a:moveTo>
                        <a:pt x="10047" y="2195"/>
                      </a:moveTo>
                      <a:cubicBezTo>
                        <a:pt x="17629" y="-979"/>
                        <a:pt x="26348" y="2595"/>
                        <a:pt x="29522" y="10177"/>
                      </a:cubicBezTo>
                      <a:cubicBezTo>
                        <a:pt x="32695" y="17759"/>
                        <a:pt x="29121" y="26479"/>
                        <a:pt x="21539" y="29652"/>
                      </a:cubicBezTo>
                      <a:cubicBezTo>
                        <a:pt x="13966" y="32822"/>
                        <a:pt x="5257" y="29261"/>
                        <a:pt x="2074" y="21694"/>
                      </a:cubicBezTo>
                      <a:cubicBezTo>
                        <a:pt x="-1121" y="14138"/>
                        <a:pt x="2414" y="5422"/>
                        <a:pt x="9970" y="2227"/>
                      </a:cubicBezTo>
                      <a:cubicBezTo>
                        <a:pt x="9996" y="2216"/>
                        <a:pt x="10021" y="2205"/>
                        <a:pt x="10047" y="219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24" name="任意多边形: 形状 325"/>
                <p:cNvSpPr/>
                <p:nvPr/>
              </p:nvSpPr>
              <p:spPr>
                <a:xfrm>
                  <a:off x="-8914821" y="4068715"/>
                  <a:ext cx="29838" cy="29830"/>
                </a:xfrm>
                <a:custGeom>
                  <a:avLst/>
                  <a:gdLst>
                    <a:gd name="connsiteX0" fmla="*/ 10033 w 29838"/>
                    <a:gd name="connsiteY0" fmla="*/ 2210 h 29830"/>
                    <a:gd name="connsiteX1" fmla="*/ 29563 w 29838"/>
                    <a:gd name="connsiteY1" fmla="*/ 10163 h 29830"/>
                    <a:gd name="connsiteX2" fmla="*/ 21610 w 29838"/>
                    <a:gd name="connsiteY2" fmla="*/ 29694 h 29830"/>
                    <a:gd name="connsiteX3" fmla="*/ 2079 w 29838"/>
                    <a:gd name="connsiteY3" fmla="*/ 21740 h 29830"/>
                    <a:gd name="connsiteX4" fmla="*/ 2061 w 29838"/>
                    <a:gd name="connsiteY4" fmla="*/ 21695 h 29830"/>
                    <a:gd name="connsiteX5" fmla="*/ 10026 w 29838"/>
                    <a:gd name="connsiteY5" fmla="*/ 2213 h 29830"/>
                    <a:gd name="connsiteX6" fmla="*/ 10033 w 29838"/>
                    <a:gd name="connsiteY6" fmla="*/ 2210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38" h="29830">
                      <a:moveTo>
                        <a:pt x="10033" y="2210"/>
                      </a:moveTo>
                      <a:cubicBezTo>
                        <a:pt x="17622" y="-987"/>
                        <a:pt x="26366" y="2574"/>
                        <a:pt x="29563" y="10163"/>
                      </a:cubicBezTo>
                      <a:cubicBezTo>
                        <a:pt x="32760" y="17753"/>
                        <a:pt x="29199" y="26497"/>
                        <a:pt x="21610" y="29694"/>
                      </a:cubicBezTo>
                      <a:cubicBezTo>
                        <a:pt x="14020" y="32890"/>
                        <a:pt x="5276" y="29330"/>
                        <a:pt x="2079" y="21740"/>
                      </a:cubicBezTo>
                      <a:cubicBezTo>
                        <a:pt x="2073" y="21725"/>
                        <a:pt x="2067" y="21710"/>
                        <a:pt x="2061" y="21695"/>
                      </a:cubicBezTo>
                      <a:cubicBezTo>
                        <a:pt x="-1120" y="14116"/>
                        <a:pt x="2446" y="5393"/>
                        <a:pt x="10026" y="2213"/>
                      </a:cubicBezTo>
                      <a:cubicBezTo>
                        <a:pt x="10028" y="2212"/>
                        <a:pt x="10031" y="2211"/>
                        <a:pt x="10033" y="221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25" name="任意多边形: 形状 326"/>
                <p:cNvSpPr/>
                <p:nvPr/>
              </p:nvSpPr>
              <p:spPr>
                <a:xfrm>
                  <a:off x="-9013922" y="4110311"/>
                  <a:ext cx="29799" cy="29830"/>
                </a:xfrm>
                <a:custGeom>
                  <a:avLst/>
                  <a:gdLst>
                    <a:gd name="connsiteX0" fmla="*/ 10009 w 29799"/>
                    <a:gd name="connsiteY0" fmla="*/ 2203 h 29830"/>
                    <a:gd name="connsiteX1" fmla="*/ 29530 w 29799"/>
                    <a:gd name="connsiteY1" fmla="*/ 10178 h 29830"/>
                    <a:gd name="connsiteX2" fmla="*/ 21555 w 29799"/>
                    <a:gd name="connsiteY2" fmla="*/ 29700 h 29830"/>
                    <a:gd name="connsiteX3" fmla="*/ 2037 w 29799"/>
                    <a:gd name="connsiteY3" fmla="*/ 21731 h 29830"/>
                    <a:gd name="connsiteX4" fmla="*/ 10009 w 29799"/>
                    <a:gd name="connsiteY4" fmla="*/ 2203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99" h="29830">
                      <a:moveTo>
                        <a:pt x="10009" y="2203"/>
                      </a:moveTo>
                      <a:cubicBezTo>
                        <a:pt x="17602" y="-985"/>
                        <a:pt x="26342" y="2585"/>
                        <a:pt x="29530" y="10178"/>
                      </a:cubicBezTo>
                      <a:cubicBezTo>
                        <a:pt x="32719" y="17771"/>
                        <a:pt x="29148" y="26511"/>
                        <a:pt x="21555" y="29700"/>
                      </a:cubicBezTo>
                      <a:cubicBezTo>
                        <a:pt x="13965" y="32887"/>
                        <a:pt x="5227" y="29320"/>
                        <a:pt x="2037" y="21731"/>
                      </a:cubicBezTo>
                      <a:cubicBezTo>
                        <a:pt x="-1098" y="14137"/>
                        <a:pt x="2455" y="5434"/>
                        <a:pt x="10009" y="220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26" name="任意多边形: 形状 327"/>
                <p:cNvSpPr/>
                <p:nvPr/>
              </p:nvSpPr>
              <p:spPr>
                <a:xfrm>
                  <a:off x="-9113037" y="4151950"/>
                  <a:ext cx="29845" cy="29858"/>
                </a:xfrm>
                <a:custGeom>
                  <a:avLst/>
                  <a:gdLst>
                    <a:gd name="connsiteX0" fmla="*/ 9986 w 29845"/>
                    <a:gd name="connsiteY0" fmla="*/ 2225 h 29858"/>
                    <a:gd name="connsiteX1" fmla="*/ 29554 w 29845"/>
                    <a:gd name="connsiteY1" fmla="*/ 10138 h 29858"/>
                    <a:gd name="connsiteX2" fmla="*/ 21641 w 29845"/>
                    <a:gd name="connsiteY2" fmla="*/ 29706 h 29858"/>
                    <a:gd name="connsiteX3" fmla="*/ 2073 w 29845"/>
                    <a:gd name="connsiteY3" fmla="*/ 21794 h 29858"/>
                    <a:gd name="connsiteX4" fmla="*/ 2056 w 29845"/>
                    <a:gd name="connsiteY4" fmla="*/ 21753 h 29858"/>
                    <a:gd name="connsiteX5" fmla="*/ 9986 w 29845"/>
                    <a:gd name="connsiteY5" fmla="*/ 2225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5" h="29858">
                      <a:moveTo>
                        <a:pt x="9986" y="2225"/>
                      </a:moveTo>
                      <a:cubicBezTo>
                        <a:pt x="17575" y="-993"/>
                        <a:pt x="26336" y="2549"/>
                        <a:pt x="29554" y="10138"/>
                      </a:cubicBezTo>
                      <a:cubicBezTo>
                        <a:pt x="32773" y="17727"/>
                        <a:pt x="29230" y="26488"/>
                        <a:pt x="21641" y="29706"/>
                      </a:cubicBezTo>
                      <a:cubicBezTo>
                        <a:pt x="14053" y="32925"/>
                        <a:pt x="5292" y="29382"/>
                        <a:pt x="2073" y="21794"/>
                      </a:cubicBezTo>
                      <a:cubicBezTo>
                        <a:pt x="2067" y="21780"/>
                        <a:pt x="2062" y="21766"/>
                        <a:pt x="2056" y="21753"/>
                      </a:cubicBezTo>
                      <a:cubicBezTo>
                        <a:pt x="-1108" y="14170"/>
                        <a:pt x="2431" y="5455"/>
                        <a:pt x="9986" y="222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27" name="任意多边形: 形状 328"/>
                <p:cNvSpPr/>
                <p:nvPr/>
              </p:nvSpPr>
              <p:spPr>
                <a:xfrm>
                  <a:off x="-9212170" y="4193602"/>
                  <a:ext cx="29804" cy="29829"/>
                </a:xfrm>
                <a:custGeom>
                  <a:avLst/>
                  <a:gdLst>
                    <a:gd name="connsiteX0" fmla="*/ 10008 w 29804"/>
                    <a:gd name="connsiteY0" fmla="*/ 2206 h 29829"/>
                    <a:gd name="connsiteX1" fmla="*/ 29533 w 29804"/>
                    <a:gd name="connsiteY1" fmla="*/ 10173 h 29829"/>
                    <a:gd name="connsiteX2" fmla="*/ 21565 w 29804"/>
                    <a:gd name="connsiteY2" fmla="*/ 29698 h 29829"/>
                    <a:gd name="connsiteX3" fmla="*/ 2040 w 29804"/>
                    <a:gd name="connsiteY3" fmla="*/ 21730 h 29829"/>
                    <a:gd name="connsiteX4" fmla="*/ 2036 w 29804"/>
                    <a:gd name="connsiteY4" fmla="*/ 21719 h 29829"/>
                    <a:gd name="connsiteX5" fmla="*/ 10008 w 29804"/>
                    <a:gd name="connsiteY5" fmla="*/ 2206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4" h="29829">
                      <a:moveTo>
                        <a:pt x="10008" y="2206"/>
                      </a:moveTo>
                      <a:cubicBezTo>
                        <a:pt x="17600" y="-986"/>
                        <a:pt x="26341" y="2582"/>
                        <a:pt x="29533" y="10173"/>
                      </a:cubicBezTo>
                      <a:cubicBezTo>
                        <a:pt x="32724" y="17765"/>
                        <a:pt x="29157" y="26506"/>
                        <a:pt x="21565" y="29698"/>
                      </a:cubicBezTo>
                      <a:cubicBezTo>
                        <a:pt x="13973" y="32889"/>
                        <a:pt x="5232" y="29321"/>
                        <a:pt x="2040" y="21730"/>
                      </a:cubicBezTo>
                      <a:cubicBezTo>
                        <a:pt x="2039" y="21726"/>
                        <a:pt x="2037" y="21723"/>
                        <a:pt x="2036" y="21719"/>
                      </a:cubicBezTo>
                      <a:cubicBezTo>
                        <a:pt x="-1097" y="14129"/>
                        <a:pt x="2457" y="5430"/>
                        <a:pt x="10008" y="220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28" name="任意多边形: 形状 329"/>
                <p:cNvSpPr/>
                <p:nvPr/>
              </p:nvSpPr>
              <p:spPr>
                <a:xfrm>
                  <a:off x="-8638794" y="4031731"/>
                  <a:ext cx="29810" cy="29810"/>
                </a:xfrm>
                <a:custGeom>
                  <a:avLst/>
                  <a:gdLst>
                    <a:gd name="connsiteX0" fmla="*/ 10025 w 29810"/>
                    <a:gd name="connsiteY0" fmla="*/ 2206 h 29810"/>
                    <a:gd name="connsiteX1" fmla="*/ 29539 w 29810"/>
                    <a:gd name="connsiteY1" fmla="*/ 10164 h 29810"/>
                    <a:gd name="connsiteX2" fmla="*/ 21580 w 29810"/>
                    <a:gd name="connsiteY2" fmla="*/ 29678 h 29810"/>
                    <a:gd name="connsiteX3" fmla="*/ 2067 w 29810"/>
                    <a:gd name="connsiteY3" fmla="*/ 21719 h 29810"/>
                    <a:gd name="connsiteX4" fmla="*/ 10025 w 29810"/>
                    <a:gd name="connsiteY4" fmla="*/ 2206 h 29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10" h="29810">
                      <a:moveTo>
                        <a:pt x="10025" y="2206"/>
                      </a:moveTo>
                      <a:cubicBezTo>
                        <a:pt x="17611" y="-985"/>
                        <a:pt x="26348" y="2578"/>
                        <a:pt x="29539" y="10164"/>
                      </a:cubicBezTo>
                      <a:cubicBezTo>
                        <a:pt x="32730" y="17750"/>
                        <a:pt x="29166" y="26487"/>
                        <a:pt x="21580" y="29678"/>
                      </a:cubicBezTo>
                      <a:cubicBezTo>
                        <a:pt x="13994" y="32869"/>
                        <a:pt x="5258" y="29306"/>
                        <a:pt x="2067" y="21719"/>
                      </a:cubicBezTo>
                      <a:cubicBezTo>
                        <a:pt x="-1124" y="14133"/>
                        <a:pt x="2439" y="5397"/>
                        <a:pt x="10025" y="220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29" name="任意多边形: 形状 330"/>
                <p:cNvSpPr/>
                <p:nvPr/>
              </p:nvSpPr>
              <p:spPr>
                <a:xfrm>
                  <a:off x="-8737886" y="4073340"/>
                  <a:ext cx="29779" cy="29827"/>
                </a:xfrm>
                <a:custGeom>
                  <a:avLst/>
                  <a:gdLst>
                    <a:gd name="connsiteX0" fmla="*/ 10021 w 29779"/>
                    <a:gd name="connsiteY0" fmla="*/ 2201 h 29827"/>
                    <a:gd name="connsiteX1" fmla="*/ 29513 w 29779"/>
                    <a:gd name="connsiteY1" fmla="*/ 10167 h 29827"/>
                    <a:gd name="connsiteX2" fmla="*/ 21547 w 29779"/>
                    <a:gd name="connsiteY2" fmla="*/ 29659 h 29827"/>
                    <a:gd name="connsiteX3" fmla="*/ 2144 w 29779"/>
                    <a:gd name="connsiteY3" fmla="*/ 21927 h 29827"/>
                    <a:gd name="connsiteX4" fmla="*/ 2048 w 29779"/>
                    <a:gd name="connsiteY4" fmla="*/ 21700 h 29827"/>
                    <a:gd name="connsiteX5" fmla="*/ 10021 w 29779"/>
                    <a:gd name="connsiteY5" fmla="*/ 2201 h 29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79" h="29827">
                      <a:moveTo>
                        <a:pt x="10021" y="2201"/>
                      </a:moveTo>
                      <a:cubicBezTo>
                        <a:pt x="17603" y="-982"/>
                        <a:pt x="26330" y="2584"/>
                        <a:pt x="29513" y="10167"/>
                      </a:cubicBezTo>
                      <a:cubicBezTo>
                        <a:pt x="32696" y="17749"/>
                        <a:pt x="29129" y="26476"/>
                        <a:pt x="21547" y="29659"/>
                      </a:cubicBezTo>
                      <a:cubicBezTo>
                        <a:pt x="14054" y="32882"/>
                        <a:pt x="5367" y="29420"/>
                        <a:pt x="2144" y="21927"/>
                      </a:cubicBezTo>
                      <a:cubicBezTo>
                        <a:pt x="2111" y="21852"/>
                        <a:pt x="2079" y="21776"/>
                        <a:pt x="2048" y="21700"/>
                      </a:cubicBezTo>
                      <a:cubicBezTo>
                        <a:pt x="-1109" y="14114"/>
                        <a:pt x="2453" y="5402"/>
                        <a:pt x="10021" y="220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30" name="任意多边形: 形状 331"/>
                <p:cNvSpPr/>
                <p:nvPr/>
              </p:nvSpPr>
              <p:spPr>
                <a:xfrm>
                  <a:off x="-8837090" y="4115008"/>
                  <a:ext cx="29772" cy="29744"/>
                </a:xfrm>
                <a:custGeom>
                  <a:avLst/>
                  <a:gdLst>
                    <a:gd name="connsiteX0" fmla="*/ 10157 w 29772"/>
                    <a:gd name="connsiteY0" fmla="*/ 2152 h 29744"/>
                    <a:gd name="connsiteX1" fmla="*/ 29554 w 29772"/>
                    <a:gd name="connsiteY1" fmla="*/ 10269 h 29744"/>
                    <a:gd name="connsiteX2" fmla="*/ 21437 w 29772"/>
                    <a:gd name="connsiteY2" fmla="*/ 29667 h 29744"/>
                    <a:gd name="connsiteX3" fmla="*/ 2100 w 29772"/>
                    <a:gd name="connsiteY3" fmla="*/ 21693 h 29744"/>
                    <a:gd name="connsiteX4" fmla="*/ 9855 w 29772"/>
                    <a:gd name="connsiteY4" fmla="*/ 2278 h 29744"/>
                    <a:gd name="connsiteX5" fmla="*/ 10157 w 29772"/>
                    <a:gd name="connsiteY5" fmla="*/ 2152 h 29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72" h="29744">
                      <a:moveTo>
                        <a:pt x="10157" y="2152"/>
                      </a:moveTo>
                      <a:cubicBezTo>
                        <a:pt x="17755" y="-963"/>
                        <a:pt x="26440" y="2671"/>
                        <a:pt x="29554" y="10269"/>
                      </a:cubicBezTo>
                      <a:cubicBezTo>
                        <a:pt x="32669" y="17867"/>
                        <a:pt x="29035" y="26552"/>
                        <a:pt x="21437" y="29667"/>
                      </a:cubicBezTo>
                      <a:cubicBezTo>
                        <a:pt x="13895" y="32758"/>
                        <a:pt x="5270" y="29202"/>
                        <a:pt x="2100" y="21693"/>
                      </a:cubicBezTo>
                      <a:cubicBezTo>
                        <a:pt x="-1120" y="14191"/>
                        <a:pt x="2352" y="5498"/>
                        <a:pt x="9855" y="2278"/>
                      </a:cubicBezTo>
                      <a:cubicBezTo>
                        <a:pt x="9955" y="2235"/>
                        <a:pt x="10056" y="2193"/>
                        <a:pt x="10157" y="215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31" name="任意多边形: 形状 332"/>
                <p:cNvSpPr/>
                <p:nvPr/>
              </p:nvSpPr>
              <p:spPr>
                <a:xfrm>
                  <a:off x="-8936188" y="4156647"/>
                  <a:ext cx="29828" cy="29801"/>
                </a:xfrm>
                <a:custGeom>
                  <a:avLst/>
                  <a:gdLst>
                    <a:gd name="connsiteX0" fmla="*/ 10060 w 29828"/>
                    <a:gd name="connsiteY0" fmla="*/ 2201 h 29801"/>
                    <a:gd name="connsiteX1" fmla="*/ 29561 w 29828"/>
                    <a:gd name="connsiteY1" fmla="*/ 10173 h 29801"/>
                    <a:gd name="connsiteX2" fmla="*/ 21590 w 29828"/>
                    <a:gd name="connsiteY2" fmla="*/ 29674 h 29801"/>
                    <a:gd name="connsiteX3" fmla="*/ 2089 w 29828"/>
                    <a:gd name="connsiteY3" fmla="*/ 21702 h 29801"/>
                    <a:gd name="connsiteX4" fmla="*/ 2088 w 29828"/>
                    <a:gd name="connsiteY4" fmla="*/ 21700 h 29801"/>
                    <a:gd name="connsiteX5" fmla="*/ 9905 w 29828"/>
                    <a:gd name="connsiteY5" fmla="*/ 2266 h 29801"/>
                    <a:gd name="connsiteX6" fmla="*/ 10060 w 29828"/>
                    <a:gd name="connsiteY6" fmla="*/ 2201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28" h="29801">
                      <a:moveTo>
                        <a:pt x="10060" y="2201"/>
                      </a:moveTo>
                      <a:cubicBezTo>
                        <a:pt x="17647" y="-983"/>
                        <a:pt x="26378" y="2586"/>
                        <a:pt x="29561" y="10173"/>
                      </a:cubicBezTo>
                      <a:cubicBezTo>
                        <a:pt x="32745" y="17759"/>
                        <a:pt x="29176" y="26490"/>
                        <a:pt x="21590" y="29674"/>
                      </a:cubicBezTo>
                      <a:cubicBezTo>
                        <a:pt x="14003" y="32858"/>
                        <a:pt x="5272" y="29288"/>
                        <a:pt x="2089" y="21702"/>
                      </a:cubicBezTo>
                      <a:cubicBezTo>
                        <a:pt x="2088" y="21701"/>
                        <a:pt x="2088" y="21701"/>
                        <a:pt x="2088" y="21700"/>
                      </a:cubicBezTo>
                      <a:cubicBezTo>
                        <a:pt x="-1120" y="14175"/>
                        <a:pt x="2380" y="5474"/>
                        <a:pt x="9905" y="2266"/>
                      </a:cubicBezTo>
                      <a:cubicBezTo>
                        <a:pt x="9957" y="2244"/>
                        <a:pt x="10008" y="2222"/>
                        <a:pt x="10060" y="220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32" name="任意多边形: 形状 333"/>
                <p:cNvSpPr/>
                <p:nvPr/>
              </p:nvSpPr>
              <p:spPr>
                <a:xfrm>
                  <a:off x="-9035365" y="4198314"/>
                  <a:ext cx="29813" cy="29773"/>
                </a:xfrm>
                <a:custGeom>
                  <a:avLst/>
                  <a:gdLst>
                    <a:gd name="connsiteX0" fmla="*/ 10113 w 29813"/>
                    <a:gd name="connsiteY0" fmla="*/ 2180 h 29773"/>
                    <a:gd name="connsiteX1" fmla="*/ 29568 w 29813"/>
                    <a:gd name="connsiteY1" fmla="*/ 10211 h 29773"/>
                    <a:gd name="connsiteX2" fmla="*/ 21537 w 29813"/>
                    <a:gd name="connsiteY2" fmla="*/ 29666 h 29773"/>
                    <a:gd name="connsiteX3" fmla="*/ 2112 w 29813"/>
                    <a:gd name="connsiteY3" fmla="*/ 21708 h 29773"/>
                    <a:gd name="connsiteX4" fmla="*/ 9803 w 29813"/>
                    <a:gd name="connsiteY4" fmla="*/ 2310 h 29773"/>
                    <a:gd name="connsiteX5" fmla="*/ 10113 w 29813"/>
                    <a:gd name="connsiteY5" fmla="*/ 2180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3" h="29773">
                      <a:moveTo>
                        <a:pt x="10113" y="2180"/>
                      </a:moveTo>
                      <a:cubicBezTo>
                        <a:pt x="17703" y="-974"/>
                        <a:pt x="26413" y="2621"/>
                        <a:pt x="29568" y="10211"/>
                      </a:cubicBezTo>
                      <a:cubicBezTo>
                        <a:pt x="32722" y="17801"/>
                        <a:pt x="29127" y="26512"/>
                        <a:pt x="21537" y="29666"/>
                      </a:cubicBezTo>
                      <a:cubicBezTo>
                        <a:pt x="13975" y="32809"/>
                        <a:pt x="5295" y="29253"/>
                        <a:pt x="2112" y="21708"/>
                      </a:cubicBezTo>
                      <a:cubicBezTo>
                        <a:pt x="-1121" y="14227"/>
                        <a:pt x="2323" y="5542"/>
                        <a:pt x="9803" y="2310"/>
                      </a:cubicBezTo>
                      <a:cubicBezTo>
                        <a:pt x="9906" y="2265"/>
                        <a:pt x="10009" y="2222"/>
                        <a:pt x="10113" y="218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33" name="任意多边形: 形状 334"/>
                <p:cNvSpPr/>
                <p:nvPr/>
              </p:nvSpPr>
              <p:spPr>
                <a:xfrm>
                  <a:off x="-9134391" y="4239872"/>
                  <a:ext cx="29828" cy="29858"/>
                </a:xfrm>
                <a:custGeom>
                  <a:avLst/>
                  <a:gdLst>
                    <a:gd name="connsiteX0" fmla="*/ 10000 w 29828"/>
                    <a:gd name="connsiteY0" fmla="*/ 2212 h 29858"/>
                    <a:gd name="connsiteX1" fmla="*/ 29550 w 29828"/>
                    <a:gd name="connsiteY1" fmla="*/ 10169 h 29858"/>
                    <a:gd name="connsiteX2" fmla="*/ 21593 w 29828"/>
                    <a:gd name="connsiteY2" fmla="*/ 29719 h 29858"/>
                    <a:gd name="connsiteX3" fmla="*/ 2043 w 29828"/>
                    <a:gd name="connsiteY3" fmla="*/ 21763 h 29858"/>
                    <a:gd name="connsiteX4" fmla="*/ 2027 w 29828"/>
                    <a:gd name="connsiteY4" fmla="*/ 21726 h 29858"/>
                    <a:gd name="connsiteX5" fmla="*/ 10000 w 29828"/>
                    <a:gd name="connsiteY5" fmla="*/ 2212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8" h="29858">
                      <a:moveTo>
                        <a:pt x="10000" y="2212"/>
                      </a:moveTo>
                      <a:cubicBezTo>
                        <a:pt x="17596" y="-989"/>
                        <a:pt x="26349" y="2573"/>
                        <a:pt x="29550" y="10169"/>
                      </a:cubicBezTo>
                      <a:cubicBezTo>
                        <a:pt x="32752" y="17765"/>
                        <a:pt x="29189" y="26518"/>
                        <a:pt x="21593" y="29719"/>
                      </a:cubicBezTo>
                      <a:cubicBezTo>
                        <a:pt x="13997" y="32921"/>
                        <a:pt x="5244" y="29359"/>
                        <a:pt x="2043" y="21763"/>
                      </a:cubicBezTo>
                      <a:cubicBezTo>
                        <a:pt x="2038" y="21750"/>
                        <a:pt x="2032" y="21738"/>
                        <a:pt x="2027" y="21726"/>
                      </a:cubicBezTo>
                      <a:cubicBezTo>
                        <a:pt x="-1089" y="14135"/>
                        <a:pt x="2460" y="5448"/>
                        <a:pt x="10000" y="221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34" name="任意多边形: 形状 335"/>
                <p:cNvSpPr/>
                <p:nvPr/>
              </p:nvSpPr>
              <p:spPr>
                <a:xfrm>
                  <a:off x="-8660197" y="4119648"/>
                  <a:ext cx="29866" cy="29866"/>
                </a:xfrm>
                <a:custGeom>
                  <a:avLst/>
                  <a:gdLst>
                    <a:gd name="connsiteX0" fmla="*/ 10032 w 29866"/>
                    <a:gd name="connsiteY0" fmla="*/ 2213 h 29866"/>
                    <a:gd name="connsiteX1" fmla="*/ 29588 w 29866"/>
                    <a:gd name="connsiteY1" fmla="*/ 10171 h 29866"/>
                    <a:gd name="connsiteX2" fmla="*/ 21629 w 29866"/>
                    <a:gd name="connsiteY2" fmla="*/ 29727 h 29866"/>
                    <a:gd name="connsiteX3" fmla="*/ 2074 w 29866"/>
                    <a:gd name="connsiteY3" fmla="*/ 21769 h 29866"/>
                    <a:gd name="connsiteX4" fmla="*/ 10032 w 29866"/>
                    <a:gd name="connsiteY4" fmla="*/ 2213 h 2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66" h="29866">
                      <a:moveTo>
                        <a:pt x="10032" y="2213"/>
                      </a:moveTo>
                      <a:cubicBezTo>
                        <a:pt x="17630" y="-990"/>
                        <a:pt x="26385" y="2573"/>
                        <a:pt x="29588" y="10171"/>
                      </a:cubicBezTo>
                      <a:cubicBezTo>
                        <a:pt x="32790" y="17769"/>
                        <a:pt x="29227" y="26524"/>
                        <a:pt x="21629" y="29727"/>
                      </a:cubicBezTo>
                      <a:cubicBezTo>
                        <a:pt x="14032" y="32929"/>
                        <a:pt x="5276" y="29366"/>
                        <a:pt x="2074" y="21769"/>
                      </a:cubicBezTo>
                      <a:cubicBezTo>
                        <a:pt x="-1129" y="14171"/>
                        <a:pt x="2434" y="5415"/>
                        <a:pt x="10032" y="221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35" name="任意多边形: 形状 336"/>
                <p:cNvSpPr/>
                <p:nvPr/>
              </p:nvSpPr>
              <p:spPr>
                <a:xfrm>
                  <a:off x="-8759265" y="4161298"/>
                  <a:ext cx="29675" cy="29541"/>
                </a:xfrm>
                <a:custGeom>
                  <a:avLst/>
                  <a:gdLst>
                    <a:gd name="connsiteX0" fmla="*/ 10032 w 29675"/>
                    <a:gd name="connsiteY0" fmla="*/ 2181 h 29541"/>
                    <a:gd name="connsiteX1" fmla="*/ 29488 w 29675"/>
                    <a:gd name="connsiteY1" fmla="*/ 10125 h 29541"/>
                    <a:gd name="connsiteX2" fmla="*/ 21253 w 29675"/>
                    <a:gd name="connsiteY2" fmla="*/ 29494 h 29541"/>
                    <a:gd name="connsiteX3" fmla="*/ 2073 w 29675"/>
                    <a:gd name="connsiteY3" fmla="*/ 21708 h 29541"/>
                    <a:gd name="connsiteX4" fmla="*/ 10006 w 29675"/>
                    <a:gd name="connsiteY4" fmla="*/ 2191 h 29541"/>
                    <a:gd name="connsiteX5" fmla="*/ 10032 w 29675"/>
                    <a:gd name="connsiteY5" fmla="*/ 2180 h 29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675" h="29541">
                      <a:moveTo>
                        <a:pt x="10032" y="2181"/>
                      </a:moveTo>
                      <a:cubicBezTo>
                        <a:pt x="17598" y="-960"/>
                        <a:pt x="26282" y="2586"/>
                        <a:pt x="29488" y="10125"/>
                      </a:cubicBezTo>
                      <a:cubicBezTo>
                        <a:pt x="32563" y="17748"/>
                        <a:pt x="28876" y="26420"/>
                        <a:pt x="21253" y="29494"/>
                      </a:cubicBezTo>
                      <a:cubicBezTo>
                        <a:pt x="13807" y="32498"/>
                        <a:pt x="5319" y="29053"/>
                        <a:pt x="2073" y="21708"/>
                      </a:cubicBezTo>
                      <a:cubicBezTo>
                        <a:pt x="-1125" y="14128"/>
                        <a:pt x="2426" y="5390"/>
                        <a:pt x="10006" y="2191"/>
                      </a:cubicBezTo>
                      <a:cubicBezTo>
                        <a:pt x="10015" y="2188"/>
                        <a:pt x="10023" y="2184"/>
                        <a:pt x="10032" y="218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36" name="任意多边形: 形状 337"/>
                <p:cNvSpPr/>
                <p:nvPr/>
              </p:nvSpPr>
              <p:spPr>
                <a:xfrm>
                  <a:off x="-8858399" y="4202896"/>
                  <a:ext cx="29873" cy="29886"/>
                </a:xfrm>
                <a:custGeom>
                  <a:avLst/>
                  <a:gdLst>
                    <a:gd name="connsiteX0" fmla="*/ 10055 w 29873"/>
                    <a:gd name="connsiteY0" fmla="*/ 2201 h 29886"/>
                    <a:gd name="connsiteX1" fmla="*/ 29607 w 29873"/>
                    <a:gd name="connsiteY1" fmla="*/ 10207 h 29886"/>
                    <a:gd name="connsiteX2" fmla="*/ 21601 w 29873"/>
                    <a:gd name="connsiteY2" fmla="*/ 29759 h 29886"/>
                    <a:gd name="connsiteX3" fmla="*/ 2068 w 29873"/>
                    <a:gd name="connsiteY3" fmla="*/ 21799 h 29886"/>
                    <a:gd name="connsiteX4" fmla="*/ 10055 w 29873"/>
                    <a:gd name="connsiteY4" fmla="*/ 2201 h 2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3" h="29886">
                      <a:moveTo>
                        <a:pt x="10055" y="2201"/>
                      </a:moveTo>
                      <a:cubicBezTo>
                        <a:pt x="17665" y="-987"/>
                        <a:pt x="26419" y="2597"/>
                        <a:pt x="29607" y="10207"/>
                      </a:cubicBezTo>
                      <a:cubicBezTo>
                        <a:pt x="32795" y="17817"/>
                        <a:pt x="29211" y="26571"/>
                        <a:pt x="21601" y="29759"/>
                      </a:cubicBezTo>
                      <a:cubicBezTo>
                        <a:pt x="14009" y="32940"/>
                        <a:pt x="5274" y="29380"/>
                        <a:pt x="2068" y="21799"/>
                      </a:cubicBezTo>
                      <a:cubicBezTo>
                        <a:pt x="-1128" y="14182"/>
                        <a:pt x="2445" y="5415"/>
                        <a:pt x="10055" y="220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37" name="任意多边形: 形状 338"/>
                <p:cNvSpPr/>
                <p:nvPr/>
              </p:nvSpPr>
              <p:spPr>
                <a:xfrm>
                  <a:off x="-8957576" y="4244552"/>
                  <a:ext cx="29838" cy="29829"/>
                </a:xfrm>
                <a:custGeom>
                  <a:avLst/>
                  <a:gdLst>
                    <a:gd name="connsiteX0" fmla="*/ 10009 w 29838"/>
                    <a:gd name="connsiteY0" fmla="*/ 2220 h 29829"/>
                    <a:gd name="connsiteX1" fmla="*/ 29553 w 29838"/>
                    <a:gd name="connsiteY1" fmla="*/ 10139 h 29829"/>
                    <a:gd name="connsiteX2" fmla="*/ 21634 w 29838"/>
                    <a:gd name="connsiteY2" fmla="*/ 29683 h 29829"/>
                    <a:gd name="connsiteX3" fmla="*/ 2090 w 29838"/>
                    <a:gd name="connsiteY3" fmla="*/ 21764 h 29829"/>
                    <a:gd name="connsiteX4" fmla="*/ 2065 w 29838"/>
                    <a:gd name="connsiteY4" fmla="*/ 21705 h 29829"/>
                    <a:gd name="connsiteX5" fmla="*/ 10009 w 29838"/>
                    <a:gd name="connsiteY5" fmla="*/ 2220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8" h="29829">
                      <a:moveTo>
                        <a:pt x="10009" y="2220"/>
                      </a:moveTo>
                      <a:cubicBezTo>
                        <a:pt x="17593" y="-990"/>
                        <a:pt x="26343" y="2555"/>
                        <a:pt x="29553" y="10139"/>
                      </a:cubicBezTo>
                      <a:cubicBezTo>
                        <a:pt x="32763" y="17723"/>
                        <a:pt x="29217" y="26473"/>
                        <a:pt x="21634" y="29683"/>
                      </a:cubicBezTo>
                      <a:cubicBezTo>
                        <a:pt x="14050" y="32893"/>
                        <a:pt x="5300" y="29348"/>
                        <a:pt x="2090" y="21764"/>
                      </a:cubicBezTo>
                      <a:cubicBezTo>
                        <a:pt x="2081" y="21744"/>
                        <a:pt x="2073" y="21725"/>
                        <a:pt x="2065" y="21705"/>
                      </a:cubicBezTo>
                      <a:cubicBezTo>
                        <a:pt x="-1120" y="14131"/>
                        <a:pt x="2436" y="5409"/>
                        <a:pt x="10009" y="222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38" name="任意多边形: 形状 339"/>
                <p:cNvSpPr/>
                <p:nvPr/>
              </p:nvSpPr>
              <p:spPr>
                <a:xfrm>
                  <a:off x="-9056723" y="4286182"/>
                  <a:ext cx="29887" cy="29890"/>
                </a:xfrm>
                <a:custGeom>
                  <a:avLst/>
                  <a:gdLst>
                    <a:gd name="connsiteX0" fmla="*/ 10059 w 29887"/>
                    <a:gd name="connsiteY0" fmla="*/ 2207 h 29890"/>
                    <a:gd name="connsiteX1" fmla="*/ 29603 w 29887"/>
                    <a:gd name="connsiteY1" fmla="*/ 10180 h 29890"/>
                    <a:gd name="connsiteX2" fmla="*/ 29615 w 29887"/>
                    <a:gd name="connsiteY2" fmla="*/ 10208 h 29890"/>
                    <a:gd name="connsiteX3" fmla="*/ 21635 w 29887"/>
                    <a:gd name="connsiteY3" fmla="*/ 29757 h 29890"/>
                    <a:gd name="connsiteX4" fmla="*/ 2087 w 29887"/>
                    <a:gd name="connsiteY4" fmla="*/ 21778 h 29890"/>
                    <a:gd name="connsiteX5" fmla="*/ 9975 w 29887"/>
                    <a:gd name="connsiteY5" fmla="*/ 2243 h 29890"/>
                    <a:gd name="connsiteX6" fmla="*/ 10059 w 29887"/>
                    <a:gd name="connsiteY6" fmla="*/ 2207 h 29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87" h="29890">
                      <a:moveTo>
                        <a:pt x="10059" y="2207"/>
                      </a:moveTo>
                      <a:cubicBezTo>
                        <a:pt x="17658" y="-988"/>
                        <a:pt x="26408" y="2582"/>
                        <a:pt x="29603" y="10180"/>
                      </a:cubicBezTo>
                      <a:cubicBezTo>
                        <a:pt x="29607" y="10189"/>
                        <a:pt x="29611" y="10199"/>
                        <a:pt x="29615" y="10208"/>
                      </a:cubicBezTo>
                      <a:cubicBezTo>
                        <a:pt x="32810" y="17810"/>
                        <a:pt x="29237" y="26562"/>
                        <a:pt x="21635" y="29757"/>
                      </a:cubicBezTo>
                      <a:cubicBezTo>
                        <a:pt x="14034" y="32952"/>
                        <a:pt x="5281" y="29379"/>
                        <a:pt x="2087" y="21778"/>
                      </a:cubicBezTo>
                      <a:cubicBezTo>
                        <a:pt x="-1129" y="14205"/>
                        <a:pt x="2403" y="5459"/>
                        <a:pt x="9975" y="2243"/>
                      </a:cubicBezTo>
                      <a:cubicBezTo>
                        <a:pt x="10003" y="2231"/>
                        <a:pt x="10031" y="2219"/>
                        <a:pt x="10059" y="220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39" name="任意多边形: 形状 340"/>
                <p:cNvSpPr/>
                <p:nvPr/>
              </p:nvSpPr>
              <p:spPr>
                <a:xfrm>
                  <a:off x="-9156264" y="4327658"/>
                  <a:ext cx="30669" cy="30183"/>
                </a:xfrm>
                <a:custGeom>
                  <a:avLst/>
                  <a:gdLst>
                    <a:gd name="connsiteX0" fmla="*/ 10448 w 30669"/>
                    <a:gd name="connsiteY0" fmla="*/ 2392 h 30183"/>
                    <a:gd name="connsiteX1" fmla="*/ 30212 w 30669"/>
                    <a:gd name="connsiteY1" fmla="*/ 9746 h 30183"/>
                    <a:gd name="connsiteX2" fmla="*/ 22858 w 30669"/>
                    <a:gd name="connsiteY2" fmla="*/ 29510 h 30183"/>
                    <a:gd name="connsiteX3" fmla="*/ 22017 w 30669"/>
                    <a:gd name="connsiteY3" fmla="*/ 29864 h 30183"/>
                    <a:gd name="connsiteX4" fmla="*/ 2253 w 30669"/>
                    <a:gd name="connsiteY4" fmla="*/ 22510 h 30183"/>
                    <a:gd name="connsiteX5" fmla="*/ 9608 w 30669"/>
                    <a:gd name="connsiteY5" fmla="*/ 2746 h 30183"/>
                    <a:gd name="connsiteX6" fmla="*/ 10448 w 30669"/>
                    <a:gd name="connsiteY6" fmla="*/ 2392 h 3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669" h="30183">
                      <a:moveTo>
                        <a:pt x="10448" y="2392"/>
                      </a:moveTo>
                      <a:cubicBezTo>
                        <a:pt x="17936" y="-1034"/>
                        <a:pt x="26785" y="2258"/>
                        <a:pt x="30212" y="9746"/>
                      </a:cubicBezTo>
                      <a:cubicBezTo>
                        <a:pt x="33638" y="17235"/>
                        <a:pt x="30346" y="26083"/>
                        <a:pt x="22858" y="29510"/>
                      </a:cubicBezTo>
                      <a:cubicBezTo>
                        <a:pt x="22581" y="29637"/>
                        <a:pt x="22301" y="29755"/>
                        <a:pt x="22017" y="29864"/>
                      </a:cubicBezTo>
                      <a:cubicBezTo>
                        <a:pt x="14529" y="33291"/>
                        <a:pt x="5680" y="29998"/>
                        <a:pt x="2253" y="22510"/>
                      </a:cubicBezTo>
                      <a:cubicBezTo>
                        <a:pt x="-1173" y="15022"/>
                        <a:pt x="2119" y="6173"/>
                        <a:pt x="9608" y="2746"/>
                      </a:cubicBezTo>
                      <a:cubicBezTo>
                        <a:pt x="9884" y="2620"/>
                        <a:pt x="10164" y="2502"/>
                        <a:pt x="10448" y="239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40" name="任意多边形: 形状 341"/>
                <p:cNvSpPr/>
                <p:nvPr/>
              </p:nvSpPr>
              <p:spPr>
                <a:xfrm>
                  <a:off x="-8582391" y="4165915"/>
                  <a:ext cx="29814" cy="29801"/>
                </a:xfrm>
                <a:custGeom>
                  <a:avLst/>
                  <a:gdLst>
                    <a:gd name="connsiteX0" fmla="*/ 9996 w 29814"/>
                    <a:gd name="connsiteY0" fmla="*/ 2223 h 29801"/>
                    <a:gd name="connsiteX1" fmla="*/ 29526 w 29814"/>
                    <a:gd name="connsiteY1" fmla="*/ 10121 h 29801"/>
                    <a:gd name="connsiteX2" fmla="*/ 21627 w 29814"/>
                    <a:gd name="connsiteY2" fmla="*/ 29652 h 29801"/>
                    <a:gd name="connsiteX3" fmla="*/ 2097 w 29814"/>
                    <a:gd name="connsiteY3" fmla="*/ 21753 h 29801"/>
                    <a:gd name="connsiteX4" fmla="*/ 2066 w 29814"/>
                    <a:gd name="connsiteY4" fmla="*/ 21679 h 29801"/>
                    <a:gd name="connsiteX5" fmla="*/ 9991 w 29814"/>
                    <a:gd name="connsiteY5" fmla="*/ 2224 h 29801"/>
                    <a:gd name="connsiteX6" fmla="*/ 9996 w 29814"/>
                    <a:gd name="connsiteY6" fmla="*/ 2223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14" h="29801">
                      <a:moveTo>
                        <a:pt x="9996" y="2223"/>
                      </a:moveTo>
                      <a:cubicBezTo>
                        <a:pt x="17570" y="-989"/>
                        <a:pt x="26314" y="2547"/>
                        <a:pt x="29526" y="10121"/>
                      </a:cubicBezTo>
                      <a:cubicBezTo>
                        <a:pt x="32738" y="17696"/>
                        <a:pt x="29202" y="26440"/>
                        <a:pt x="21627" y="29652"/>
                      </a:cubicBezTo>
                      <a:cubicBezTo>
                        <a:pt x="14053" y="32864"/>
                        <a:pt x="5309" y="29328"/>
                        <a:pt x="2097" y="21753"/>
                      </a:cubicBezTo>
                      <a:cubicBezTo>
                        <a:pt x="2086" y="21729"/>
                        <a:pt x="2076" y="21704"/>
                        <a:pt x="2066" y="21679"/>
                      </a:cubicBezTo>
                      <a:cubicBezTo>
                        <a:pt x="-1118" y="14118"/>
                        <a:pt x="2430" y="5408"/>
                        <a:pt x="9991" y="2224"/>
                      </a:cubicBezTo>
                      <a:cubicBezTo>
                        <a:pt x="9993" y="2224"/>
                        <a:pt x="9994" y="2223"/>
                        <a:pt x="9996" y="222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41" name="任意多边形: 形状 342"/>
                <p:cNvSpPr/>
                <p:nvPr/>
              </p:nvSpPr>
              <p:spPr>
                <a:xfrm>
                  <a:off x="-8681546" y="4207541"/>
                  <a:ext cx="29829" cy="29830"/>
                </a:xfrm>
                <a:custGeom>
                  <a:avLst/>
                  <a:gdLst>
                    <a:gd name="connsiteX0" fmla="*/ 10012 w 29829"/>
                    <a:gd name="connsiteY0" fmla="*/ 2215 h 29830"/>
                    <a:gd name="connsiteX1" fmla="*/ 29549 w 29829"/>
                    <a:gd name="connsiteY1" fmla="*/ 10151 h 29830"/>
                    <a:gd name="connsiteX2" fmla="*/ 21613 w 29829"/>
                    <a:gd name="connsiteY2" fmla="*/ 29688 h 29830"/>
                    <a:gd name="connsiteX3" fmla="*/ 2076 w 29829"/>
                    <a:gd name="connsiteY3" fmla="*/ 21752 h 29830"/>
                    <a:gd name="connsiteX4" fmla="*/ 2054 w 29829"/>
                    <a:gd name="connsiteY4" fmla="*/ 21700 h 29830"/>
                    <a:gd name="connsiteX5" fmla="*/ 10012 w 29829"/>
                    <a:gd name="connsiteY5" fmla="*/ 2215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9" h="29830">
                      <a:moveTo>
                        <a:pt x="10012" y="2215"/>
                      </a:moveTo>
                      <a:cubicBezTo>
                        <a:pt x="17599" y="-989"/>
                        <a:pt x="26346" y="2565"/>
                        <a:pt x="29549" y="10151"/>
                      </a:cubicBezTo>
                      <a:cubicBezTo>
                        <a:pt x="32753" y="17738"/>
                        <a:pt x="29199" y="26485"/>
                        <a:pt x="21613" y="29688"/>
                      </a:cubicBezTo>
                      <a:cubicBezTo>
                        <a:pt x="14026" y="32892"/>
                        <a:pt x="5279" y="29339"/>
                        <a:pt x="2076" y="21752"/>
                      </a:cubicBezTo>
                      <a:cubicBezTo>
                        <a:pt x="2068" y="21735"/>
                        <a:pt x="2061" y="21717"/>
                        <a:pt x="2054" y="21700"/>
                      </a:cubicBezTo>
                      <a:cubicBezTo>
                        <a:pt x="-1112" y="14122"/>
                        <a:pt x="2446" y="5410"/>
                        <a:pt x="10012" y="221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42" name="任意多边形: 形状 343"/>
                <p:cNvSpPr/>
                <p:nvPr/>
              </p:nvSpPr>
              <p:spPr>
                <a:xfrm>
                  <a:off x="-8780728" y="4249218"/>
                  <a:ext cx="29847" cy="29830"/>
                </a:xfrm>
                <a:custGeom>
                  <a:avLst/>
                  <a:gdLst>
                    <a:gd name="connsiteX0" fmla="*/ 10069 w 29847"/>
                    <a:gd name="connsiteY0" fmla="*/ 2198 h 29830"/>
                    <a:gd name="connsiteX1" fmla="*/ 29583 w 29847"/>
                    <a:gd name="connsiteY1" fmla="*/ 10191 h 29830"/>
                    <a:gd name="connsiteX2" fmla="*/ 21591 w 29847"/>
                    <a:gd name="connsiteY2" fmla="*/ 29705 h 29830"/>
                    <a:gd name="connsiteX3" fmla="*/ 2082 w 29847"/>
                    <a:gd name="connsiteY3" fmla="*/ 21726 h 29830"/>
                    <a:gd name="connsiteX4" fmla="*/ 9951 w 29847"/>
                    <a:gd name="connsiteY4" fmla="*/ 2248 h 29830"/>
                    <a:gd name="connsiteX5" fmla="*/ 10069 w 29847"/>
                    <a:gd name="connsiteY5" fmla="*/ 2198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7" h="29830">
                      <a:moveTo>
                        <a:pt x="10069" y="2198"/>
                      </a:moveTo>
                      <a:cubicBezTo>
                        <a:pt x="17665" y="-983"/>
                        <a:pt x="26402" y="2595"/>
                        <a:pt x="29583" y="10191"/>
                      </a:cubicBezTo>
                      <a:cubicBezTo>
                        <a:pt x="32765" y="17786"/>
                        <a:pt x="29187" y="26523"/>
                        <a:pt x="21591" y="29705"/>
                      </a:cubicBezTo>
                      <a:cubicBezTo>
                        <a:pt x="14001" y="32885"/>
                        <a:pt x="5269" y="29314"/>
                        <a:pt x="2082" y="21726"/>
                      </a:cubicBezTo>
                      <a:cubicBezTo>
                        <a:pt x="-1123" y="14174"/>
                        <a:pt x="2400" y="5454"/>
                        <a:pt x="9951" y="2248"/>
                      </a:cubicBezTo>
                      <a:cubicBezTo>
                        <a:pt x="9990" y="2231"/>
                        <a:pt x="10030" y="2215"/>
                        <a:pt x="10069" y="219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43" name="任意多边形: 形状 344"/>
                <p:cNvSpPr/>
                <p:nvPr/>
              </p:nvSpPr>
              <p:spPr>
                <a:xfrm>
                  <a:off x="-8879826" y="4290873"/>
                  <a:ext cx="29793" cy="29801"/>
                </a:xfrm>
                <a:custGeom>
                  <a:avLst/>
                  <a:gdLst>
                    <a:gd name="connsiteX0" fmla="*/ 10085 w 29793"/>
                    <a:gd name="connsiteY0" fmla="*/ 2176 h 29801"/>
                    <a:gd name="connsiteX1" fmla="*/ 29551 w 29793"/>
                    <a:gd name="connsiteY1" fmla="*/ 10233 h 29801"/>
                    <a:gd name="connsiteX2" fmla="*/ 21494 w 29793"/>
                    <a:gd name="connsiteY2" fmla="*/ 29699 h 29801"/>
                    <a:gd name="connsiteX3" fmla="*/ 2042 w 29793"/>
                    <a:gd name="connsiteY3" fmla="*/ 21675 h 29801"/>
                    <a:gd name="connsiteX4" fmla="*/ 10085 w 29793"/>
                    <a:gd name="connsiteY4" fmla="*/ 2176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93" h="29801">
                      <a:moveTo>
                        <a:pt x="10085" y="2176"/>
                      </a:moveTo>
                      <a:cubicBezTo>
                        <a:pt x="17686" y="-975"/>
                        <a:pt x="26401" y="2633"/>
                        <a:pt x="29551" y="10233"/>
                      </a:cubicBezTo>
                      <a:cubicBezTo>
                        <a:pt x="32702" y="17833"/>
                        <a:pt x="29094" y="26548"/>
                        <a:pt x="21494" y="29699"/>
                      </a:cubicBezTo>
                      <a:cubicBezTo>
                        <a:pt x="13907" y="32844"/>
                        <a:pt x="5205" y="29255"/>
                        <a:pt x="2042" y="21675"/>
                      </a:cubicBezTo>
                      <a:cubicBezTo>
                        <a:pt x="-1115" y="14070"/>
                        <a:pt x="2484" y="5344"/>
                        <a:pt x="10085" y="217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44" name="任意多边形: 形状 345"/>
                <p:cNvSpPr/>
                <p:nvPr/>
              </p:nvSpPr>
              <p:spPr>
                <a:xfrm>
                  <a:off x="-8978940" y="4332533"/>
                  <a:ext cx="29753" cy="29745"/>
                </a:xfrm>
                <a:custGeom>
                  <a:avLst/>
                  <a:gdLst>
                    <a:gd name="connsiteX0" fmla="*/ 10046 w 29753"/>
                    <a:gd name="connsiteY0" fmla="*/ 2190 h 29745"/>
                    <a:gd name="connsiteX1" fmla="*/ 29498 w 29753"/>
                    <a:gd name="connsiteY1" fmla="*/ 10177 h 29745"/>
                    <a:gd name="connsiteX2" fmla="*/ 21512 w 29753"/>
                    <a:gd name="connsiteY2" fmla="*/ 29628 h 29745"/>
                    <a:gd name="connsiteX3" fmla="*/ 2074 w 29753"/>
                    <a:gd name="connsiteY3" fmla="*/ 21675 h 29745"/>
                    <a:gd name="connsiteX4" fmla="*/ 9961 w 29753"/>
                    <a:gd name="connsiteY4" fmla="*/ 2226 h 29745"/>
                    <a:gd name="connsiteX5" fmla="*/ 10046 w 29753"/>
                    <a:gd name="connsiteY5" fmla="*/ 2190 h 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53" h="29745">
                      <a:moveTo>
                        <a:pt x="10046" y="2190"/>
                      </a:moveTo>
                      <a:cubicBezTo>
                        <a:pt x="17623" y="-976"/>
                        <a:pt x="26332" y="2600"/>
                        <a:pt x="29498" y="10177"/>
                      </a:cubicBezTo>
                      <a:cubicBezTo>
                        <a:pt x="32664" y="17753"/>
                        <a:pt x="29088" y="26462"/>
                        <a:pt x="21512" y="29628"/>
                      </a:cubicBezTo>
                      <a:cubicBezTo>
                        <a:pt x="13948" y="32789"/>
                        <a:pt x="5253" y="29231"/>
                        <a:pt x="2074" y="21675"/>
                      </a:cubicBezTo>
                      <a:cubicBezTo>
                        <a:pt x="-1119" y="14127"/>
                        <a:pt x="2412" y="5419"/>
                        <a:pt x="9961" y="2226"/>
                      </a:cubicBezTo>
                      <a:cubicBezTo>
                        <a:pt x="9989" y="2214"/>
                        <a:pt x="10018" y="2202"/>
                        <a:pt x="10046" y="219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45" name="任意多边形: 形状 346"/>
                <p:cNvSpPr/>
                <p:nvPr/>
              </p:nvSpPr>
              <p:spPr>
                <a:xfrm>
                  <a:off x="-9078073" y="4374098"/>
                  <a:ext cx="29827" cy="29858"/>
                </a:xfrm>
                <a:custGeom>
                  <a:avLst/>
                  <a:gdLst>
                    <a:gd name="connsiteX0" fmla="*/ 10027 w 29827"/>
                    <a:gd name="connsiteY0" fmla="*/ 2201 h 29858"/>
                    <a:gd name="connsiteX1" fmla="*/ 29561 w 29827"/>
                    <a:gd name="connsiteY1" fmla="*/ 10196 h 29858"/>
                    <a:gd name="connsiteX2" fmla="*/ 21566 w 29827"/>
                    <a:gd name="connsiteY2" fmla="*/ 29731 h 29858"/>
                    <a:gd name="connsiteX3" fmla="*/ 2040 w 29827"/>
                    <a:gd name="connsiteY3" fmla="*/ 21757 h 29858"/>
                    <a:gd name="connsiteX4" fmla="*/ 10027 w 29827"/>
                    <a:gd name="connsiteY4" fmla="*/ 2201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27" h="29858">
                      <a:moveTo>
                        <a:pt x="10027" y="2201"/>
                      </a:moveTo>
                      <a:cubicBezTo>
                        <a:pt x="17629" y="-986"/>
                        <a:pt x="26375" y="2594"/>
                        <a:pt x="29561" y="10196"/>
                      </a:cubicBezTo>
                      <a:cubicBezTo>
                        <a:pt x="32748" y="17798"/>
                        <a:pt x="29168" y="26544"/>
                        <a:pt x="21566" y="29731"/>
                      </a:cubicBezTo>
                      <a:cubicBezTo>
                        <a:pt x="13972" y="32914"/>
                        <a:pt x="5235" y="29346"/>
                        <a:pt x="2040" y="21757"/>
                      </a:cubicBezTo>
                      <a:cubicBezTo>
                        <a:pt x="-1103" y="14151"/>
                        <a:pt x="2458" y="5432"/>
                        <a:pt x="10027" y="220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46" name="任意多边形: 形状 347"/>
                <p:cNvSpPr/>
                <p:nvPr/>
              </p:nvSpPr>
              <p:spPr>
                <a:xfrm>
                  <a:off x="-8603815" y="4253858"/>
                  <a:ext cx="29825" cy="29830"/>
                </a:xfrm>
                <a:custGeom>
                  <a:avLst/>
                  <a:gdLst>
                    <a:gd name="connsiteX0" fmla="*/ 10037 w 29825"/>
                    <a:gd name="connsiteY0" fmla="*/ 2203 h 29830"/>
                    <a:gd name="connsiteX1" fmla="*/ 29557 w 29825"/>
                    <a:gd name="connsiteY1" fmla="*/ 10180 h 29830"/>
                    <a:gd name="connsiteX2" fmla="*/ 21579 w 29825"/>
                    <a:gd name="connsiteY2" fmla="*/ 29701 h 29830"/>
                    <a:gd name="connsiteX3" fmla="*/ 2059 w 29825"/>
                    <a:gd name="connsiteY3" fmla="*/ 21723 h 29830"/>
                    <a:gd name="connsiteX4" fmla="*/ 2050 w 29825"/>
                    <a:gd name="connsiteY4" fmla="*/ 21702 h 29830"/>
                    <a:gd name="connsiteX5" fmla="*/ 10037 w 29825"/>
                    <a:gd name="connsiteY5" fmla="*/ 2203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5" h="29830">
                      <a:moveTo>
                        <a:pt x="10037" y="2203"/>
                      </a:moveTo>
                      <a:cubicBezTo>
                        <a:pt x="17630" y="-985"/>
                        <a:pt x="26370" y="2587"/>
                        <a:pt x="29557" y="10180"/>
                      </a:cubicBezTo>
                      <a:cubicBezTo>
                        <a:pt x="32745" y="17774"/>
                        <a:pt x="29173" y="26513"/>
                        <a:pt x="21579" y="29701"/>
                      </a:cubicBezTo>
                      <a:cubicBezTo>
                        <a:pt x="13986" y="32888"/>
                        <a:pt x="5247" y="29316"/>
                        <a:pt x="2059" y="21723"/>
                      </a:cubicBezTo>
                      <a:cubicBezTo>
                        <a:pt x="2056" y="21716"/>
                        <a:pt x="2053" y="21709"/>
                        <a:pt x="2050" y="21702"/>
                      </a:cubicBezTo>
                      <a:cubicBezTo>
                        <a:pt x="-1114" y="14112"/>
                        <a:pt x="2458" y="5393"/>
                        <a:pt x="10037" y="220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47" name="任意多边形: 形状 348"/>
                <p:cNvSpPr/>
                <p:nvPr/>
              </p:nvSpPr>
              <p:spPr>
                <a:xfrm>
                  <a:off x="-8702916" y="4295501"/>
                  <a:ext cx="29812" cy="29829"/>
                </a:xfrm>
                <a:custGeom>
                  <a:avLst/>
                  <a:gdLst>
                    <a:gd name="connsiteX0" fmla="*/ 10014 w 29812"/>
                    <a:gd name="connsiteY0" fmla="*/ 2207 h 29829"/>
                    <a:gd name="connsiteX1" fmla="*/ 29540 w 29812"/>
                    <a:gd name="connsiteY1" fmla="*/ 10170 h 29829"/>
                    <a:gd name="connsiteX2" fmla="*/ 21577 w 29812"/>
                    <a:gd name="connsiteY2" fmla="*/ 29696 h 29829"/>
                    <a:gd name="connsiteX3" fmla="*/ 2050 w 29812"/>
                    <a:gd name="connsiteY3" fmla="*/ 21733 h 29829"/>
                    <a:gd name="connsiteX4" fmla="*/ 2027 w 29812"/>
                    <a:gd name="connsiteY4" fmla="*/ 21678 h 29829"/>
                    <a:gd name="connsiteX5" fmla="*/ 10014 w 29812"/>
                    <a:gd name="connsiteY5" fmla="*/ 2207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2" h="29829">
                      <a:moveTo>
                        <a:pt x="10014" y="2207"/>
                      </a:moveTo>
                      <a:cubicBezTo>
                        <a:pt x="17605" y="-986"/>
                        <a:pt x="26347" y="2579"/>
                        <a:pt x="29540" y="10170"/>
                      </a:cubicBezTo>
                      <a:cubicBezTo>
                        <a:pt x="32733" y="17761"/>
                        <a:pt x="29168" y="26503"/>
                        <a:pt x="21577" y="29696"/>
                      </a:cubicBezTo>
                      <a:cubicBezTo>
                        <a:pt x="13985" y="32889"/>
                        <a:pt x="5243" y="29324"/>
                        <a:pt x="2050" y="21733"/>
                      </a:cubicBezTo>
                      <a:cubicBezTo>
                        <a:pt x="2043" y="21715"/>
                        <a:pt x="2035" y="21696"/>
                        <a:pt x="2027" y="21678"/>
                      </a:cubicBezTo>
                      <a:cubicBezTo>
                        <a:pt x="-1093" y="14095"/>
                        <a:pt x="2468" y="5414"/>
                        <a:pt x="10014" y="220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48" name="任意多边形: 形状 349"/>
                <p:cNvSpPr/>
                <p:nvPr/>
              </p:nvSpPr>
              <p:spPr>
                <a:xfrm>
                  <a:off x="-8802030" y="4337187"/>
                  <a:ext cx="29747" cy="29716"/>
                </a:xfrm>
                <a:custGeom>
                  <a:avLst/>
                  <a:gdLst>
                    <a:gd name="connsiteX0" fmla="*/ 10046 w 29747"/>
                    <a:gd name="connsiteY0" fmla="*/ 2195 h 29716"/>
                    <a:gd name="connsiteX1" fmla="*/ 29487 w 29747"/>
                    <a:gd name="connsiteY1" fmla="*/ 10154 h 29716"/>
                    <a:gd name="connsiteX2" fmla="*/ 21528 w 29747"/>
                    <a:gd name="connsiteY2" fmla="*/ 29595 h 29716"/>
                    <a:gd name="connsiteX3" fmla="*/ 2087 w 29747"/>
                    <a:gd name="connsiteY3" fmla="*/ 21638 h 29716"/>
                    <a:gd name="connsiteX4" fmla="*/ 9861 w 29747"/>
                    <a:gd name="connsiteY4" fmla="*/ 2272 h 29716"/>
                    <a:gd name="connsiteX5" fmla="*/ 10046 w 29747"/>
                    <a:gd name="connsiteY5" fmla="*/ 2195 h 2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47" h="29716">
                      <a:moveTo>
                        <a:pt x="10046" y="2195"/>
                      </a:moveTo>
                      <a:cubicBezTo>
                        <a:pt x="17612" y="-976"/>
                        <a:pt x="26316" y="2587"/>
                        <a:pt x="29487" y="10154"/>
                      </a:cubicBezTo>
                      <a:cubicBezTo>
                        <a:pt x="32658" y="17720"/>
                        <a:pt x="29095" y="26424"/>
                        <a:pt x="21528" y="29595"/>
                      </a:cubicBezTo>
                      <a:cubicBezTo>
                        <a:pt x="13962" y="32766"/>
                        <a:pt x="5259" y="29203"/>
                        <a:pt x="2087" y="21638"/>
                      </a:cubicBezTo>
                      <a:cubicBezTo>
                        <a:pt x="-1114" y="14143"/>
                        <a:pt x="2367" y="5473"/>
                        <a:pt x="9861" y="2272"/>
                      </a:cubicBezTo>
                      <a:cubicBezTo>
                        <a:pt x="9922" y="2246"/>
                        <a:pt x="9984" y="2220"/>
                        <a:pt x="10046" y="219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49" name="任意多边形: 形状 350"/>
                <p:cNvSpPr/>
                <p:nvPr/>
              </p:nvSpPr>
              <p:spPr>
                <a:xfrm>
                  <a:off x="-8901190" y="4378768"/>
                  <a:ext cx="29816" cy="29829"/>
                </a:xfrm>
                <a:custGeom>
                  <a:avLst/>
                  <a:gdLst>
                    <a:gd name="connsiteX0" fmla="*/ 10024 w 29816"/>
                    <a:gd name="connsiteY0" fmla="*/ 2204 h 29829"/>
                    <a:gd name="connsiteX1" fmla="*/ 29547 w 29816"/>
                    <a:gd name="connsiteY1" fmla="*/ 10176 h 29829"/>
                    <a:gd name="connsiteX2" fmla="*/ 21574 w 29816"/>
                    <a:gd name="connsiteY2" fmla="*/ 29699 h 29829"/>
                    <a:gd name="connsiteX3" fmla="*/ 2066 w 29816"/>
                    <a:gd name="connsiteY3" fmla="*/ 21760 h 29829"/>
                    <a:gd name="connsiteX4" fmla="*/ 10024 w 29816"/>
                    <a:gd name="connsiteY4" fmla="*/ 2204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16" h="29829">
                      <a:moveTo>
                        <a:pt x="10024" y="2204"/>
                      </a:moveTo>
                      <a:cubicBezTo>
                        <a:pt x="17617" y="-985"/>
                        <a:pt x="26357" y="2584"/>
                        <a:pt x="29547" y="10176"/>
                      </a:cubicBezTo>
                      <a:cubicBezTo>
                        <a:pt x="32736" y="17769"/>
                        <a:pt x="29167" y="26509"/>
                        <a:pt x="21574" y="29699"/>
                      </a:cubicBezTo>
                      <a:cubicBezTo>
                        <a:pt x="13995" y="32883"/>
                        <a:pt x="5268" y="29332"/>
                        <a:pt x="2066" y="21760"/>
                      </a:cubicBezTo>
                      <a:cubicBezTo>
                        <a:pt x="-1122" y="14162"/>
                        <a:pt x="2437" y="5417"/>
                        <a:pt x="10024" y="220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50" name="任意多边形: 形状 351"/>
                <p:cNvSpPr/>
                <p:nvPr/>
              </p:nvSpPr>
              <p:spPr>
                <a:xfrm>
                  <a:off x="-9000285" y="4420402"/>
                  <a:ext cx="29792" cy="29801"/>
                </a:xfrm>
                <a:custGeom>
                  <a:avLst/>
                  <a:gdLst>
                    <a:gd name="connsiteX0" fmla="*/ 10023 w 29792"/>
                    <a:gd name="connsiteY0" fmla="*/ 2202 h 29801"/>
                    <a:gd name="connsiteX1" fmla="*/ 29525 w 29792"/>
                    <a:gd name="connsiteY1" fmla="*/ 10171 h 29801"/>
                    <a:gd name="connsiteX2" fmla="*/ 21556 w 29792"/>
                    <a:gd name="connsiteY2" fmla="*/ 29673 h 29801"/>
                    <a:gd name="connsiteX3" fmla="*/ 2065 w 29792"/>
                    <a:gd name="connsiteY3" fmla="*/ 21729 h 29801"/>
                    <a:gd name="connsiteX4" fmla="*/ 10023 w 29792"/>
                    <a:gd name="connsiteY4" fmla="*/ 2202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92" h="29801">
                      <a:moveTo>
                        <a:pt x="10023" y="2202"/>
                      </a:moveTo>
                      <a:cubicBezTo>
                        <a:pt x="17609" y="-983"/>
                        <a:pt x="26340" y="2585"/>
                        <a:pt x="29525" y="10171"/>
                      </a:cubicBezTo>
                      <a:cubicBezTo>
                        <a:pt x="32710" y="17757"/>
                        <a:pt x="29142" y="26488"/>
                        <a:pt x="21556" y="29673"/>
                      </a:cubicBezTo>
                      <a:cubicBezTo>
                        <a:pt x="13980" y="32854"/>
                        <a:pt x="5259" y="29300"/>
                        <a:pt x="2065" y="21729"/>
                      </a:cubicBezTo>
                      <a:cubicBezTo>
                        <a:pt x="-1121" y="14139"/>
                        <a:pt x="2439" y="5403"/>
                        <a:pt x="10023" y="220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51" name="任意多边形: 形状 352"/>
                <p:cNvSpPr/>
                <p:nvPr/>
              </p:nvSpPr>
              <p:spPr>
                <a:xfrm>
                  <a:off x="-9099444" y="4462023"/>
                  <a:ext cx="29782" cy="29807"/>
                </a:xfrm>
                <a:custGeom>
                  <a:avLst/>
                  <a:gdLst>
                    <a:gd name="connsiteX0" fmla="*/ 9959 w 29782"/>
                    <a:gd name="connsiteY0" fmla="*/ 2186 h 29807"/>
                    <a:gd name="connsiteX1" fmla="*/ 29515 w 29782"/>
                    <a:gd name="connsiteY1" fmla="*/ 10158 h 29807"/>
                    <a:gd name="connsiteX2" fmla="*/ 21535 w 29782"/>
                    <a:gd name="connsiteY2" fmla="*/ 29679 h 29807"/>
                    <a:gd name="connsiteX3" fmla="*/ 2015 w 29782"/>
                    <a:gd name="connsiteY3" fmla="*/ 21699 h 29807"/>
                    <a:gd name="connsiteX4" fmla="*/ 9959 w 29782"/>
                    <a:gd name="connsiteY4" fmla="*/ 2186 h 29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82" h="29807">
                      <a:moveTo>
                        <a:pt x="9959" y="2186"/>
                      </a:moveTo>
                      <a:cubicBezTo>
                        <a:pt x="17561" y="-967"/>
                        <a:pt x="26284" y="2589"/>
                        <a:pt x="29515" y="10158"/>
                      </a:cubicBezTo>
                      <a:cubicBezTo>
                        <a:pt x="32702" y="17752"/>
                        <a:pt x="29129" y="26492"/>
                        <a:pt x="21535" y="29679"/>
                      </a:cubicBezTo>
                      <a:cubicBezTo>
                        <a:pt x="13941" y="32866"/>
                        <a:pt x="5202" y="29293"/>
                        <a:pt x="2015" y="21699"/>
                      </a:cubicBezTo>
                      <a:cubicBezTo>
                        <a:pt x="-1073" y="14117"/>
                        <a:pt x="2453" y="5456"/>
                        <a:pt x="9959" y="218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52" name="任意多边形: 形状 353"/>
                <p:cNvSpPr/>
                <p:nvPr/>
              </p:nvSpPr>
              <p:spPr>
                <a:xfrm>
                  <a:off x="-8526181" y="4300164"/>
                  <a:ext cx="29886" cy="29886"/>
                </a:xfrm>
                <a:custGeom>
                  <a:avLst/>
                  <a:gdLst>
                    <a:gd name="connsiteX0" fmla="*/ 10202 w 29886"/>
                    <a:gd name="connsiteY0" fmla="*/ 2146 h 29886"/>
                    <a:gd name="connsiteX1" fmla="*/ 29675 w 29886"/>
                    <a:gd name="connsiteY1" fmla="*/ 10341 h 29886"/>
                    <a:gd name="connsiteX2" fmla="*/ 21714 w 29886"/>
                    <a:gd name="connsiteY2" fmla="*/ 29716 h 29886"/>
                    <a:gd name="connsiteX3" fmla="*/ 2104 w 29886"/>
                    <a:gd name="connsiteY3" fmla="*/ 21854 h 29886"/>
                    <a:gd name="connsiteX4" fmla="*/ 9967 w 29886"/>
                    <a:gd name="connsiteY4" fmla="*/ 2244 h 29886"/>
                    <a:gd name="connsiteX5" fmla="*/ 10202 w 29886"/>
                    <a:gd name="connsiteY5" fmla="*/ 2146 h 2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86" h="29886">
                      <a:moveTo>
                        <a:pt x="10202" y="2146"/>
                      </a:moveTo>
                      <a:cubicBezTo>
                        <a:pt x="17842" y="-969"/>
                        <a:pt x="26561" y="2700"/>
                        <a:pt x="29675" y="10341"/>
                      </a:cubicBezTo>
                      <a:cubicBezTo>
                        <a:pt x="32752" y="17890"/>
                        <a:pt x="29210" y="26512"/>
                        <a:pt x="21714" y="29716"/>
                      </a:cubicBezTo>
                      <a:cubicBezTo>
                        <a:pt x="14128" y="32960"/>
                        <a:pt x="5348" y="29440"/>
                        <a:pt x="2104" y="21854"/>
                      </a:cubicBezTo>
                      <a:cubicBezTo>
                        <a:pt x="-1139" y="14267"/>
                        <a:pt x="2381" y="5487"/>
                        <a:pt x="9967" y="2244"/>
                      </a:cubicBezTo>
                      <a:cubicBezTo>
                        <a:pt x="10045" y="2210"/>
                        <a:pt x="10123" y="2178"/>
                        <a:pt x="10202" y="214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53" name="任意多边形: 形状 354"/>
                <p:cNvSpPr/>
                <p:nvPr/>
              </p:nvSpPr>
              <p:spPr>
                <a:xfrm>
                  <a:off x="-8625145" y="4341775"/>
                  <a:ext cx="29783" cy="29792"/>
                </a:xfrm>
                <a:custGeom>
                  <a:avLst/>
                  <a:gdLst>
                    <a:gd name="connsiteX0" fmla="*/ 9970 w 29783"/>
                    <a:gd name="connsiteY0" fmla="*/ 2181 h 29792"/>
                    <a:gd name="connsiteX1" fmla="*/ 29526 w 29783"/>
                    <a:gd name="connsiteY1" fmla="*/ 10182 h 29792"/>
                    <a:gd name="connsiteX2" fmla="*/ 21518 w 29783"/>
                    <a:gd name="connsiteY2" fmla="*/ 29674 h 29792"/>
                    <a:gd name="connsiteX3" fmla="*/ 2026 w 29783"/>
                    <a:gd name="connsiteY3" fmla="*/ 21666 h 29792"/>
                    <a:gd name="connsiteX4" fmla="*/ 9970 w 29783"/>
                    <a:gd name="connsiteY4" fmla="*/ 2181 h 29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83" h="29792">
                      <a:moveTo>
                        <a:pt x="9970" y="2181"/>
                      </a:moveTo>
                      <a:cubicBezTo>
                        <a:pt x="17580" y="-968"/>
                        <a:pt x="26306" y="2602"/>
                        <a:pt x="29526" y="10182"/>
                      </a:cubicBezTo>
                      <a:cubicBezTo>
                        <a:pt x="32697" y="17776"/>
                        <a:pt x="29112" y="26503"/>
                        <a:pt x="21518" y="29674"/>
                      </a:cubicBezTo>
                      <a:cubicBezTo>
                        <a:pt x="13924" y="32846"/>
                        <a:pt x="5197" y="29260"/>
                        <a:pt x="2026" y="21666"/>
                      </a:cubicBezTo>
                      <a:cubicBezTo>
                        <a:pt x="-1084" y="14092"/>
                        <a:pt x="2451" y="5422"/>
                        <a:pt x="9970" y="218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54" name="任意多边形: 形状 355"/>
                <p:cNvSpPr/>
                <p:nvPr/>
              </p:nvSpPr>
              <p:spPr>
                <a:xfrm>
                  <a:off x="-8724293" y="4383403"/>
                  <a:ext cx="29801" cy="29801"/>
                </a:xfrm>
                <a:custGeom>
                  <a:avLst/>
                  <a:gdLst>
                    <a:gd name="connsiteX0" fmla="*/ 10037 w 29801"/>
                    <a:gd name="connsiteY0" fmla="*/ 2200 h 29801"/>
                    <a:gd name="connsiteX1" fmla="*/ 29536 w 29801"/>
                    <a:gd name="connsiteY1" fmla="*/ 10176 h 29801"/>
                    <a:gd name="connsiteX2" fmla="*/ 21560 w 29801"/>
                    <a:gd name="connsiteY2" fmla="*/ 29675 h 29801"/>
                    <a:gd name="connsiteX3" fmla="*/ 2079 w 29801"/>
                    <a:gd name="connsiteY3" fmla="*/ 21741 h 29801"/>
                    <a:gd name="connsiteX4" fmla="*/ 9994 w 29801"/>
                    <a:gd name="connsiteY4" fmla="*/ 2218 h 29801"/>
                    <a:gd name="connsiteX5" fmla="*/ 10037 w 29801"/>
                    <a:gd name="connsiteY5" fmla="*/ 2200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1" h="29801">
                      <a:moveTo>
                        <a:pt x="10037" y="2200"/>
                      </a:moveTo>
                      <a:cubicBezTo>
                        <a:pt x="17624" y="-982"/>
                        <a:pt x="26354" y="2589"/>
                        <a:pt x="29536" y="10176"/>
                      </a:cubicBezTo>
                      <a:cubicBezTo>
                        <a:pt x="32718" y="17763"/>
                        <a:pt x="29147" y="26493"/>
                        <a:pt x="21560" y="29675"/>
                      </a:cubicBezTo>
                      <a:cubicBezTo>
                        <a:pt x="13989" y="32850"/>
                        <a:pt x="5277" y="29302"/>
                        <a:pt x="2079" y="21741"/>
                      </a:cubicBezTo>
                      <a:cubicBezTo>
                        <a:pt x="-1127" y="14164"/>
                        <a:pt x="2417" y="5423"/>
                        <a:pt x="9994" y="2218"/>
                      </a:cubicBezTo>
                      <a:cubicBezTo>
                        <a:pt x="10009" y="2212"/>
                        <a:pt x="10023" y="2206"/>
                        <a:pt x="10037" y="220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55" name="任意多边形: 形状 356"/>
                <p:cNvSpPr/>
                <p:nvPr/>
              </p:nvSpPr>
              <p:spPr>
                <a:xfrm>
                  <a:off x="-8823434" y="4425099"/>
                  <a:ext cx="29745" cy="29745"/>
                </a:xfrm>
                <a:custGeom>
                  <a:avLst/>
                  <a:gdLst>
                    <a:gd name="connsiteX0" fmla="*/ 10067 w 29745"/>
                    <a:gd name="connsiteY0" fmla="*/ 2178 h 29745"/>
                    <a:gd name="connsiteX1" fmla="*/ 29501 w 29745"/>
                    <a:gd name="connsiteY1" fmla="*/ 10206 h 29745"/>
                    <a:gd name="connsiteX2" fmla="*/ 21474 w 29745"/>
                    <a:gd name="connsiteY2" fmla="*/ 29640 h 29745"/>
                    <a:gd name="connsiteX3" fmla="*/ 2066 w 29745"/>
                    <a:gd name="connsiteY3" fmla="*/ 21677 h 29745"/>
                    <a:gd name="connsiteX4" fmla="*/ 10002 w 29745"/>
                    <a:gd name="connsiteY4" fmla="*/ 2205 h 29745"/>
                    <a:gd name="connsiteX5" fmla="*/ 10067 w 29745"/>
                    <a:gd name="connsiteY5" fmla="*/ 2178 h 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45" h="29745">
                      <a:moveTo>
                        <a:pt x="10067" y="2178"/>
                      </a:moveTo>
                      <a:cubicBezTo>
                        <a:pt x="17650" y="-972"/>
                        <a:pt x="26351" y="2622"/>
                        <a:pt x="29501" y="10206"/>
                      </a:cubicBezTo>
                      <a:cubicBezTo>
                        <a:pt x="32651" y="17789"/>
                        <a:pt x="29057" y="26490"/>
                        <a:pt x="21474" y="29640"/>
                      </a:cubicBezTo>
                      <a:cubicBezTo>
                        <a:pt x="13915" y="32780"/>
                        <a:pt x="5241" y="29221"/>
                        <a:pt x="2066" y="21677"/>
                      </a:cubicBezTo>
                      <a:cubicBezTo>
                        <a:pt x="-1120" y="14109"/>
                        <a:pt x="2433" y="5391"/>
                        <a:pt x="10002" y="2205"/>
                      </a:cubicBezTo>
                      <a:cubicBezTo>
                        <a:pt x="10024" y="2196"/>
                        <a:pt x="10045" y="2187"/>
                        <a:pt x="10067" y="217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56" name="任意多边形: 形状 357"/>
                <p:cNvSpPr/>
                <p:nvPr/>
              </p:nvSpPr>
              <p:spPr>
                <a:xfrm>
                  <a:off x="-8922598" y="4466623"/>
                  <a:ext cx="29858" cy="29858"/>
                </a:xfrm>
                <a:custGeom>
                  <a:avLst/>
                  <a:gdLst>
                    <a:gd name="connsiteX0" fmla="*/ 10021 w 29858"/>
                    <a:gd name="connsiteY0" fmla="*/ 2216 h 29858"/>
                    <a:gd name="connsiteX1" fmla="*/ 29577 w 29858"/>
                    <a:gd name="connsiteY1" fmla="*/ 10160 h 29858"/>
                    <a:gd name="connsiteX2" fmla="*/ 21632 w 29858"/>
                    <a:gd name="connsiteY2" fmla="*/ 29716 h 29858"/>
                    <a:gd name="connsiteX3" fmla="*/ 2077 w 29858"/>
                    <a:gd name="connsiteY3" fmla="*/ 21772 h 29858"/>
                    <a:gd name="connsiteX4" fmla="*/ 10021 w 29858"/>
                    <a:gd name="connsiteY4" fmla="*/ 2216 h 29858"/>
                    <a:gd name="connsiteX5" fmla="*/ 10021 w 29858"/>
                    <a:gd name="connsiteY5" fmla="*/ 2216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58" h="29858">
                      <a:moveTo>
                        <a:pt x="10021" y="2216"/>
                      </a:moveTo>
                      <a:cubicBezTo>
                        <a:pt x="17615" y="-990"/>
                        <a:pt x="26370" y="2566"/>
                        <a:pt x="29577" y="10160"/>
                      </a:cubicBezTo>
                      <a:cubicBezTo>
                        <a:pt x="32783" y="17754"/>
                        <a:pt x="29226" y="26509"/>
                        <a:pt x="21632" y="29716"/>
                      </a:cubicBezTo>
                      <a:cubicBezTo>
                        <a:pt x="14039" y="32922"/>
                        <a:pt x="5283" y="29366"/>
                        <a:pt x="2077" y="21772"/>
                      </a:cubicBezTo>
                      <a:cubicBezTo>
                        <a:pt x="-1130" y="14178"/>
                        <a:pt x="2427" y="5423"/>
                        <a:pt x="10021" y="2216"/>
                      </a:cubicBezTo>
                      <a:cubicBezTo>
                        <a:pt x="10021" y="2216"/>
                        <a:pt x="10021" y="2216"/>
                        <a:pt x="10021" y="221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57" name="任意多边形: 形状 358"/>
                <p:cNvSpPr/>
                <p:nvPr/>
              </p:nvSpPr>
              <p:spPr>
                <a:xfrm>
                  <a:off x="-9021528" y="4508325"/>
                  <a:ext cx="29631" cy="29797"/>
                </a:xfrm>
                <a:custGeom>
                  <a:avLst/>
                  <a:gdLst>
                    <a:gd name="connsiteX0" fmla="*/ 9897 w 29631"/>
                    <a:gd name="connsiteY0" fmla="*/ 2232 h 29797"/>
                    <a:gd name="connsiteX1" fmla="*/ 29355 w 29631"/>
                    <a:gd name="connsiteY1" fmla="*/ 10044 h 29797"/>
                    <a:gd name="connsiteX2" fmla="*/ 29411 w 29631"/>
                    <a:gd name="connsiteY2" fmla="*/ 10176 h 29797"/>
                    <a:gd name="connsiteX3" fmla="*/ 21396 w 29631"/>
                    <a:gd name="connsiteY3" fmla="*/ 29746 h 29797"/>
                    <a:gd name="connsiteX4" fmla="*/ 1986 w 29631"/>
                    <a:gd name="connsiteY4" fmla="*/ 21503 h 29797"/>
                    <a:gd name="connsiteX5" fmla="*/ 9897 w 29631"/>
                    <a:gd name="connsiteY5" fmla="*/ 2232 h 29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631" h="29797">
                      <a:moveTo>
                        <a:pt x="9897" y="2232"/>
                      </a:moveTo>
                      <a:cubicBezTo>
                        <a:pt x="17428" y="-984"/>
                        <a:pt x="26139" y="2513"/>
                        <a:pt x="29355" y="10044"/>
                      </a:cubicBezTo>
                      <a:cubicBezTo>
                        <a:pt x="29374" y="10088"/>
                        <a:pt x="29392" y="10132"/>
                        <a:pt x="29411" y="10176"/>
                      </a:cubicBezTo>
                      <a:cubicBezTo>
                        <a:pt x="32510" y="17793"/>
                        <a:pt x="28948" y="26491"/>
                        <a:pt x="21396" y="29746"/>
                      </a:cubicBezTo>
                      <a:cubicBezTo>
                        <a:pt x="13760" y="32829"/>
                        <a:pt x="5070" y="29139"/>
                        <a:pt x="1986" y="21503"/>
                      </a:cubicBezTo>
                      <a:cubicBezTo>
                        <a:pt x="-1045" y="13997"/>
                        <a:pt x="2466" y="5443"/>
                        <a:pt x="9897" y="223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58" name="任意多边形: 形状 359"/>
                <p:cNvSpPr/>
                <p:nvPr/>
              </p:nvSpPr>
              <p:spPr>
                <a:xfrm>
                  <a:off x="-8547407" y="4388047"/>
                  <a:ext cx="29801" cy="29801"/>
                </a:xfrm>
                <a:custGeom>
                  <a:avLst/>
                  <a:gdLst>
                    <a:gd name="connsiteX0" fmla="*/ 10003 w 29801"/>
                    <a:gd name="connsiteY0" fmla="*/ 2214 h 29801"/>
                    <a:gd name="connsiteX1" fmla="*/ 29522 w 29801"/>
                    <a:gd name="connsiteY1" fmla="*/ 10142 h 29801"/>
                    <a:gd name="connsiteX2" fmla="*/ 21594 w 29801"/>
                    <a:gd name="connsiteY2" fmla="*/ 29661 h 29801"/>
                    <a:gd name="connsiteX3" fmla="*/ 2075 w 29801"/>
                    <a:gd name="connsiteY3" fmla="*/ 21733 h 29801"/>
                    <a:gd name="connsiteX4" fmla="*/ 2073 w 29801"/>
                    <a:gd name="connsiteY4" fmla="*/ 21728 h 29801"/>
                    <a:gd name="connsiteX5" fmla="*/ 10003 w 29801"/>
                    <a:gd name="connsiteY5" fmla="*/ 2214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1" h="29801">
                      <a:moveTo>
                        <a:pt x="10003" y="2214"/>
                      </a:moveTo>
                      <a:cubicBezTo>
                        <a:pt x="17582" y="-987"/>
                        <a:pt x="26321" y="2562"/>
                        <a:pt x="29522" y="10142"/>
                      </a:cubicBezTo>
                      <a:cubicBezTo>
                        <a:pt x="32723" y="17721"/>
                        <a:pt x="29173" y="26460"/>
                        <a:pt x="21594" y="29661"/>
                      </a:cubicBezTo>
                      <a:cubicBezTo>
                        <a:pt x="14015" y="32862"/>
                        <a:pt x="5276" y="29312"/>
                        <a:pt x="2075" y="21733"/>
                      </a:cubicBezTo>
                      <a:cubicBezTo>
                        <a:pt x="2074" y="21731"/>
                        <a:pt x="2073" y="21729"/>
                        <a:pt x="2073" y="21728"/>
                      </a:cubicBezTo>
                      <a:cubicBezTo>
                        <a:pt x="-1124" y="14149"/>
                        <a:pt x="2426" y="5414"/>
                        <a:pt x="10003" y="221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59" name="任意多边形: 形状 360"/>
                <p:cNvSpPr/>
                <p:nvPr/>
              </p:nvSpPr>
              <p:spPr>
                <a:xfrm>
                  <a:off x="-8646585" y="4429710"/>
                  <a:ext cx="29843" cy="29829"/>
                </a:xfrm>
                <a:custGeom>
                  <a:avLst/>
                  <a:gdLst>
                    <a:gd name="connsiteX0" fmla="*/ 10099 w 29843"/>
                    <a:gd name="connsiteY0" fmla="*/ 2184 h 29829"/>
                    <a:gd name="connsiteX1" fmla="*/ 29593 w 29843"/>
                    <a:gd name="connsiteY1" fmla="*/ 10225 h 29829"/>
                    <a:gd name="connsiteX2" fmla="*/ 21553 w 29843"/>
                    <a:gd name="connsiteY2" fmla="*/ 29719 h 29829"/>
                    <a:gd name="connsiteX3" fmla="*/ 2084 w 29843"/>
                    <a:gd name="connsiteY3" fmla="*/ 21740 h 29829"/>
                    <a:gd name="connsiteX4" fmla="*/ 9959 w 29843"/>
                    <a:gd name="connsiteY4" fmla="*/ 2243 h 29829"/>
                    <a:gd name="connsiteX5" fmla="*/ 10099 w 29843"/>
                    <a:gd name="connsiteY5" fmla="*/ 2184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3" h="29829">
                      <a:moveTo>
                        <a:pt x="10099" y="2184"/>
                      </a:moveTo>
                      <a:cubicBezTo>
                        <a:pt x="17703" y="-979"/>
                        <a:pt x="26431" y="2621"/>
                        <a:pt x="29593" y="10225"/>
                      </a:cubicBezTo>
                      <a:cubicBezTo>
                        <a:pt x="32756" y="17828"/>
                        <a:pt x="29156" y="26556"/>
                        <a:pt x="21553" y="29719"/>
                      </a:cubicBezTo>
                      <a:cubicBezTo>
                        <a:pt x="13973" y="32872"/>
                        <a:pt x="5271" y="29305"/>
                        <a:pt x="2084" y="21740"/>
                      </a:cubicBezTo>
                      <a:cubicBezTo>
                        <a:pt x="-1125" y="14181"/>
                        <a:pt x="2400" y="5452"/>
                        <a:pt x="9959" y="2243"/>
                      </a:cubicBezTo>
                      <a:cubicBezTo>
                        <a:pt x="10005" y="2223"/>
                        <a:pt x="10052" y="2203"/>
                        <a:pt x="10099" y="218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60" name="任意多边形: 形状 361"/>
                <p:cNvSpPr/>
                <p:nvPr/>
              </p:nvSpPr>
              <p:spPr>
                <a:xfrm>
                  <a:off x="-8745732" y="4471314"/>
                  <a:ext cx="29843" cy="29830"/>
                </a:xfrm>
                <a:custGeom>
                  <a:avLst/>
                  <a:gdLst>
                    <a:gd name="connsiteX0" fmla="*/ 10065 w 29843"/>
                    <a:gd name="connsiteY0" fmla="*/ 2198 h 29830"/>
                    <a:gd name="connsiteX1" fmla="*/ 29579 w 29843"/>
                    <a:gd name="connsiteY1" fmla="*/ 10191 h 29830"/>
                    <a:gd name="connsiteX2" fmla="*/ 21587 w 29843"/>
                    <a:gd name="connsiteY2" fmla="*/ 29705 h 29830"/>
                    <a:gd name="connsiteX3" fmla="*/ 2078 w 29843"/>
                    <a:gd name="connsiteY3" fmla="*/ 21726 h 29830"/>
                    <a:gd name="connsiteX4" fmla="*/ 9973 w 29843"/>
                    <a:gd name="connsiteY4" fmla="*/ 2237 h 29830"/>
                    <a:gd name="connsiteX5" fmla="*/ 10065 w 29843"/>
                    <a:gd name="connsiteY5" fmla="*/ 2199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3" h="29830">
                      <a:moveTo>
                        <a:pt x="10065" y="2198"/>
                      </a:moveTo>
                      <a:cubicBezTo>
                        <a:pt x="17660" y="-983"/>
                        <a:pt x="26397" y="2595"/>
                        <a:pt x="29579" y="10191"/>
                      </a:cubicBezTo>
                      <a:cubicBezTo>
                        <a:pt x="32761" y="17786"/>
                        <a:pt x="29183" y="26523"/>
                        <a:pt x="21587" y="29705"/>
                      </a:cubicBezTo>
                      <a:cubicBezTo>
                        <a:pt x="13996" y="32885"/>
                        <a:pt x="5265" y="29314"/>
                        <a:pt x="2078" y="21726"/>
                      </a:cubicBezTo>
                      <a:cubicBezTo>
                        <a:pt x="-1124" y="14164"/>
                        <a:pt x="2411" y="5438"/>
                        <a:pt x="9973" y="2237"/>
                      </a:cubicBezTo>
                      <a:cubicBezTo>
                        <a:pt x="10004" y="2224"/>
                        <a:pt x="10034" y="2211"/>
                        <a:pt x="10065" y="219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61" name="任意多边形: 形状 362"/>
                <p:cNvSpPr/>
                <p:nvPr/>
              </p:nvSpPr>
              <p:spPr>
                <a:xfrm>
                  <a:off x="-8844824" y="4512992"/>
                  <a:ext cx="29819" cy="29801"/>
                </a:xfrm>
                <a:custGeom>
                  <a:avLst/>
                  <a:gdLst>
                    <a:gd name="connsiteX0" fmla="*/ 10032 w 29819"/>
                    <a:gd name="connsiteY0" fmla="*/ 2209 h 29801"/>
                    <a:gd name="connsiteX1" fmla="*/ 29544 w 29819"/>
                    <a:gd name="connsiteY1" fmla="*/ 10154 h 29801"/>
                    <a:gd name="connsiteX2" fmla="*/ 21600 w 29819"/>
                    <a:gd name="connsiteY2" fmla="*/ 29666 h 29801"/>
                    <a:gd name="connsiteX3" fmla="*/ 2088 w 29819"/>
                    <a:gd name="connsiteY3" fmla="*/ 21722 h 29801"/>
                    <a:gd name="connsiteX4" fmla="*/ 9926 w 29819"/>
                    <a:gd name="connsiteY4" fmla="*/ 2254 h 29801"/>
                    <a:gd name="connsiteX5" fmla="*/ 10032 w 29819"/>
                    <a:gd name="connsiteY5" fmla="*/ 2209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9" h="29801">
                      <a:moveTo>
                        <a:pt x="10032" y="2209"/>
                      </a:moveTo>
                      <a:cubicBezTo>
                        <a:pt x="17614" y="-985"/>
                        <a:pt x="26350" y="2572"/>
                        <a:pt x="29544" y="10154"/>
                      </a:cubicBezTo>
                      <a:cubicBezTo>
                        <a:pt x="32739" y="17736"/>
                        <a:pt x="29182" y="26472"/>
                        <a:pt x="21600" y="29666"/>
                      </a:cubicBezTo>
                      <a:cubicBezTo>
                        <a:pt x="14018" y="32860"/>
                        <a:pt x="5283" y="29304"/>
                        <a:pt x="2088" y="21722"/>
                      </a:cubicBezTo>
                      <a:cubicBezTo>
                        <a:pt x="-1123" y="14182"/>
                        <a:pt x="2386" y="5465"/>
                        <a:pt x="9926" y="2254"/>
                      </a:cubicBezTo>
                      <a:cubicBezTo>
                        <a:pt x="9962" y="2239"/>
                        <a:pt x="9997" y="2224"/>
                        <a:pt x="10032" y="220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62" name="任意多边形: 形状 363"/>
                <p:cNvSpPr/>
                <p:nvPr/>
              </p:nvSpPr>
              <p:spPr>
                <a:xfrm>
                  <a:off x="-8943959" y="4554608"/>
                  <a:ext cx="29830" cy="29830"/>
                </a:xfrm>
                <a:custGeom>
                  <a:avLst/>
                  <a:gdLst>
                    <a:gd name="connsiteX0" fmla="*/ 10057 w 29830"/>
                    <a:gd name="connsiteY0" fmla="*/ 2196 h 29830"/>
                    <a:gd name="connsiteX1" fmla="*/ 29568 w 29830"/>
                    <a:gd name="connsiteY1" fmla="*/ 10196 h 29830"/>
                    <a:gd name="connsiteX2" fmla="*/ 21569 w 29830"/>
                    <a:gd name="connsiteY2" fmla="*/ 29707 h 29830"/>
                    <a:gd name="connsiteX3" fmla="*/ 2070 w 29830"/>
                    <a:gd name="connsiteY3" fmla="*/ 21738 h 29830"/>
                    <a:gd name="connsiteX4" fmla="*/ 10026 w 29830"/>
                    <a:gd name="connsiteY4" fmla="*/ 2209 h 29830"/>
                    <a:gd name="connsiteX5" fmla="*/ 10057 w 29830"/>
                    <a:gd name="connsiteY5" fmla="*/ 2196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0" h="29830">
                      <a:moveTo>
                        <a:pt x="10057" y="2196"/>
                      </a:moveTo>
                      <a:cubicBezTo>
                        <a:pt x="17653" y="-983"/>
                        <a:pt x="26389" y="2599"/>
                        <a:pt x="29568" y="10196"/>
                      </a:cubicBezTo>
                      <a:cubicBezTo>
                        <a:pt x="32747" y="17792"/>
                        <a:pt x="29166" y="26528"/>
                        <a:pt x="21569" y="29707"/>
                      </a:cubicBezTo>
                      <a:cubicBezTo>
                        <a:pt x="13984" y="32881"/>
                        <a:pt x="5261" y="29316"/>
                        <a:pt x="2070" y="21738"/>
                      </a:cubicBezTo>
                      <a:cubicBezTo>
                        <a:pt x="-1126" y="14148"/>
                        <a:pt x="2436" y="5405"/>
                        <a:pt x="10026" y="2209"/>
                      </a:cubicBezTo>
                      <a:cubicBezTo>
                        <a:pt x="10036" y="2205"/>
                        <a:pt x="10046" y="2201"/>
                        <a:pt x="10057" y="219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63" name="任意多边形: 形状 364"/>
                <p:cNvSpPr/>
                <p:nvPr/>
              </p:nvSpPr>
              <p:spPr>
                <a:xfrm>
                  <a:off x="-9043087" y="4596253"/>
                  <a:ext cx="29830" cy="29830"/>
                </a:xfrm>
                <a:custGeom>
                  <a:avLst/>
                  <a:gdLst>
                    <a:gd name="connsiteX0" fmla="*/ 10017 w 29830"/>
                    <a:gd name="connsiteY0" fmla="*/ 2213 h 29830"/>
                    <a:gd name="connsiteX1" fmla="*/ 29551 w 29830"/>
                    <a:gd name="connsiteY1" fmla="*/ 10156 h 29830"/>
                    <a:gd name="connsiteX2" fmla="*/ 21608 w 29830"/>
                    <a:gd name="connsiteY2" fmla="*/ 29690 h 29830"/>
                    <a:gd name="connsiteX3" fmla="*/ 2074 w 29830"/>
                    <a:gd name="connsiteY3" fmla="*/ 21747 h 29830"/>
                    <a:gd name="connsiteX4" fmla="*/ 2059 w 29830"/>
                    <a:gd name="connsiteY4" fmla="*/ 21712 h 29830"/>
                    <a:gd name="connsiteX5" fmla="*/ 10017 w 29830"/>
                    <a:gd name="connsiteY5" fmla="*/ 2213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0" h="29830">
                      <a:moveTo>
                        <a:pt x="10017" y="2213"/>
                      </a:moveTo>
                      <a:cubicBezTo>
                        <a:pt x="17605" y="-988"/>
                        <a:pt x="26351" y="2568"/>
                        <a:pt x="29551" y="10156"/>
                      </a:cubicBezTo>
                      <a:cubicBezTo>
                        <a:pt x="32752" y="17744"/>
                        <a:pt x="29196" y="26490"/>
                        <a:pt x="21608" y="29690"/>
                      </a:cubicBezTo>
                      <a:cubicBezTo>
                        <a:pt x="14020" y="32891"/>
                        <a:pt x="5274" y="29335"/>
                        <a:pt x="2074" y="21747"/>
                      </a:cubicBezTo>
                      <a:cubicBezTo>
                        <a:pt x="2069" y="21735"/>
                        <a:pt x="2064" y="21724"/>
                        <a:pt x="2059" y="21712"/>
                      </a:cubicBezTo>
                      <a:cubicBezTo>
                        <a:pt x="-1117" y="14130"/>
                        <a:pt x="2443" y="5408"/>
                        <a:pt x="10017" y="221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64" name="任意多边形: 形状 365"/>
                <p:cNvSpPr/>
                <p:nvPr/>
              </p:nvSpPr>
              <p:spPr>
                <a:xfrm>
                  <a:off x="-8469713" y="4434358"/>
                  <a:ext cx="29766" cy="29801"/>
                </a:xfrm>
                <a:custGeom>
                  <a:avLst/>
                  <a:gdLst>
                    <a:gd name="connsiteX0" fmla="*/ 9980 w 29766"/>
                    <a:gd name="connsiteY0" fmla="*/ 2209 h 29801"/>
                    <a:gd name="connsiteX1" fmla="*/ 29492 w 29766"/>
                    <a:gd name="connsiteY1" fmla="*/ 10154 h 29801"/>
                    <a:gd name="connsiteX2" fmla="*/ 21547 w 29766"/>
                    <a:gd name="connsiteY2" fmla="*/ 29666 h 29801"/>
                    <a:gd name="connsiteX3" fmla="*/ 2036 w 29766"/>
                    <a:gd name="connsiteY3" fmla="*/ 21722 h 29801"/>
                    <a:gd name="connsiteX4" fmla="*/ 9980 w 29766"/>
                    <a:gd name="connsiteY4" fmla="*/ 2209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66" h="29801">
                      <a:moveTo>
                        <a:pt x="9980" y="2209"/>
                      </a:moveTo>
                      <a:cubicBezTo>
                        <a:pt x="17562" y="-985"/>
                        <a:pt x="26298" y="2572"/>
                        <a:pt x="29492" y="10154"/>
                      </a:cubicBezTo>
                      <a:cubicBezTo>
                        <a:pt x="32686" y="17736"/>
                        <a:pt x="29129" y="26472"/>
                        <a:pt x="21547" y="29666"/>
                      </a:cubicBezTo>
                      <a:cubicBezTo>
                        <a:pt x="13966" y="32860"/>
                        <a:pt x="5231" y="29304"/>
                        <a:pt x="2036" y="21722"/>
                      </a:cubicBezTo>
                      <a:cubicBezTo>
                        <a:pt x="-1093" y="14140"/>
                        <a:pt x="2445" y="5451"/>
                        <a:pt x="9980" y="220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65" name="任意多边形: 形状 366"/>
                <p:cNvSpPr/>
                <p:nvPr/>
              </p:nvSpPr>
              <p:spPr>
                <a:xfrm>
                  <a:off x="-8568770" y="4476043"/>
                  <a:ext cx="29838" cy="29830"/>
                </a:xfrm>
                <a:custGeom>
                  <a:avLst/>
                  <a:gdLst>
                    <a:gd name="connsiteX0" fmla="*/ 10026 w 29838"/>
                    <a:gd name="connsiteY0" fmla="*/ 2213 h 29830"/>
                    <a:gd name="connsiteX1" fmla="*/ 29560 w 29838"/>
                    <a:gd name="connsiteY1" fmla="*/ 10156 h 29830"/>
                    <a:gd name="connsiteX2" fmla="*/ 21617 w 29838"/>
                    <a:gd name="connsiteY2" fmla="*/ 29690 h 29830"/>
                    <a:gd name="connsiteX3" fmla="*/ 2082 w 29838"/>
                    <a:gd name="connsiteY3" fmla="*/ 21747 h 29830"/>
                    <a:gd name="connsiteX4" fmla="*/ 2068 w 29838"/>
                    <a:gd name="connsiteY4" fmla="*/ 21712 h 29830"/>
                    <a:gd name="connsiteX5" fmla="*/ 10009 w 29838"/>
                    <a:gd name="connsiteY5" fmla="*/ 2220 h 29830"/>
                    <a:gd name="connsiteX6" fmla="*/ 10026 w 29838"/>
                    <a:gd name="connsiteY6" fmla="*/ 2213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38" h="29830">
                      <a:moveTo>
                        <a:pt x="10026" y="2213"/>
                      </a:moveTo>
                      <a:cubicBezTo>
                        <a:pt x="17614" y="-988"/>
                        <a:pt x="26360" y="2568"/>
                        <a:pt x="29560" y="10156"/>
                      </a:cubicBezTo>
                      <a:cubicBezTo>
                        <a:pt x="32761" y="17744"/>
                        <a:pt x="29204" y="26490"/>
                        <a:pt x="21617" y="29690"/>
                      </a:cubicBezTo>
                      <a:cubicBezTo>
                        <a:pt x="14029" y="32891"/>
                        <a:pt x="5283" y="29335"/>
                        <a:pt x="2082" y="21747"/>
                      </a:cubicBezTo>
                      <a:cubicBezTo>
                        <a:pt x="2077" y="21735"/>
                        <a:pt x="2073" y="21724"/>
                        <a:pt x="2068" y="21712"/>
                      </a:cubicBezTo>
                      <a:cubicBezTo>
                        <a:pt x="-1122" y="14137"/>
                        <a:pt x="2433" y="5410"/>
                        <a:pt x="10009" y="2220"/>
                      </a:cubicBezTo>
                      <a:cubicBezTo>
                        <a:pt x="10015" y="2218"/>
                        <a:pt x="10020" y="2215"/>
                        <a:pt x="10026" y="221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66" name="任意多边形: 形状 367"/>
                <p:cNvSpPr/>
                <p:nvPr/>
              </p:nvSpPr>
              <p:spPr>
                <a:xfrm>
                  <a:off x="-8667766" y="4517706"/>
                  <a:ext cx="29498" cy="29691"/>
                </a:xfrm>
                <a:custGeom>
                  <a:avLst/>
                  <a:gdLst>
                    <a:gd name="connsiteX0" fmla="*/ 9897 w 29498"/>
                    <a:gd name="connsiteY0" fmla="*/ 2125 h 29691"/>
                    <a:gd name="connsiteX1" fmla="*/ 29307 w 29498"/>
                    <a:gd name="connsiteY1" fmla="*/ 10368 h 29691"/>
                    <a:gd name="connsiteX2" fmla="*/ 21396 w 29498"/>
                    <a:gd name="connsiteY2" fmla="*/ 29640 h 29691"/>
                    <a:gd name="connsiteX3" fmla="*/ 1986 w 29498"/>
                    <a:gd name="connsiteY3" fmla="*/ 21397 h 29691"/>
                    <a:gd name="connsiteX4" fmla="*/ 9897 w 29498"/>
                    <a:gd name="connsiteY4" fmla="*/ 2125 h 29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498" h="29691">
                      <a:moveTo>
                        <a:pt x="9897" y="2125"/>
                      </a:moveTo>
                      <a:cubicBezTo>
                        <a:pt x="17533" y="-958"/>
                        <a:pt x="26224" y="2732"/>
                        <a:pt x="29307" y="10368"/>
                      </a:cubicBezTo>
                      <a:cubicBezTo>
                        <a:pt x="32339" y="17875"/>
                        <a:pt x="28827" y="26428"/>
                        <a:pt x="21396" y="29640"/>
                      </a:cubicBezTo>
                      <a:cubicBezTo>
                        <a:pt x="13760" y="32723"/>
                        <a:pt x="5070" y="29033"/>
                        <a:pt x="1986" y="21397"/>
                      </a:cubicBezTo>
                      <a:cubicBezTo>
                        <a:pt x="-1045" y="13890"/>
                        <a:pt x="2466" y="5337"/>
                        <a:pt x="9897" y="212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67" name="任意多边形: 形状 368"/>
                <p:cNvSpPr/>
                <p:nvPr/>
              </p:nvSpPr>
              <p:spPr>
                <a:xfrm>
                  <a:off x="-8767115" y="4559269"/>
                  <a:ext cx="29908" cy="29870"/>
                </a:xfrm>
                <a:custGeom>
                  <a:avLst/>
                  <a:gdLst>
                    <a:gd name="connsiteX0" fmla="*/ 10008 w 29908"/>
                    <a:gd name="connsiteY0" fmla="*/ 2237 h 29870"/>
                    <a:gd name="connsiteX1" fmla="*/ 29627 w 29908"/>
                    <a:gd name="connsiteY1" fmla="*/ 10133 h 29870"/>
                    <a:gd name="connsiteX2" fmla="*/ 29635 w 29908"/>
                    <a:gd name="connsiteY2" fmla="*/ 10153 h 29870"/>
                    <a:gd name="connsiteX3" fmla="*/ 21634 w 29908"/>
                    <a:gd name="connsiteY3" fmla="*/ 29737 h 29870"/>
                    <a:gd name="connsiteX4" fmla="*/ 2050 w 29908"/>
                    <a:gd name="connsiteY4" fmla="*/ 21736 h 29870"/>
                    <a:gd name="connsiteX5" fmla="*/ 10009 w 29908"/>
                    <a:gd name="connsiteY5" fmla="*/ 2237 h 29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908" h="29870">
                      <a:moveTo>
                        <a:pt x="10008" y="2237"/>
                      </a:moveTo>
                      <a:cubicBezTo>
                        <a:pt x="17606" y="-1000"/>
                        <a:pt x="26390" y="2535"/>
                        <a:pt x="29627" y="10133"/>
                      </a:cubicBezTo>
                      <a:cubicBezTo>
                        <a:pt x="29630" y="10140"/>
                        <a:pt x="29632" y="10146"/>
                        <a:pt x="29635" y="10153"/>
                      </a:cubicBezTo>
                      <a:cubicBezTo>
                        <a:pt x="32834" y="17770"/>
                        <a:pt x="29252" y="26538"/>
                        <a:pt x="21634" y="29737"/>
                      </a:cubicBezTo>
                      <a:cubicBezTo>
                        <a:pt x="14017" y="32935"/>
                        <a:pt x="5249" y="29353"/>
                        <a:pt x="2050" y="21736"/>
                      </a:cubicBezTo>
                      <a:cubicBezTo>
                        <a:pt x="-1109" y="14154"/>
                        <a:pt x="2446" y="5443"/>
                        <a:pt x="10009" y="223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68" name="任意多边形: 形状 369"/>
                <p:cNvSpPr/>
                <p:nvPr/>
              </p:nvSpPr>
              <p:spPr>
                <a:xfrm>
                  <a:off x="-8866237" y="4600906"/>
                  <a:ext cx="29849" cy="29858"/>
                </a:xfrm>
                <a:custGeom>
                  <a:avLst/>
                  <a:gdLst>
                    <a:gd name="connsiteX0" fmla="*/ 10005 w 29849"/>
                    <a:gd name="connsiteY0" fmla="*/ 2219 h 29858"/>
                    <a:gd name="connsiteX1" fmla="*/ 29565 w 29849"/>
                    <a:gd name="connsiteY1" fmla="*/ 10153 h 29858"/>
                    <a:gd name="connsiteX2" fmla="*/ 21630 w 29849"/>
                    <a:gd name="connsiteY2" fmla="*/ 29713 h 29858"/>
                    <a:gd name="connsiteX3" fmla="*/ 2075 w 29849"/>
                    <a:gd name="connsiteY3" fmla="*/ 21789 h 29858"/>
                    <a:gd name="connsiteX4" fmla="*/ 10005 w 29849"/>
                    <a:gd name="connsiteY4" fmla="*/ 2219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49" h="29858">
                      <a:moveTo>
                        <a:pt x="10005" y="2219"/>
                      </a:moveTo>
                      <a:cubicBezTo>
                        <a:pt x="17598" y="-991"/>
                        <a:pt x="26355" y="2561"/>
                        <a:pt x="29565" y="10153"/>
                      </a:cubicBezTo>
                      <a:cubicBezTo>
                        <a:pt x="32775" y="17745"/>
                        <a:pt x="29223" y="26503"/>
                        <a:pt x="21630" y="29713"/>
                      </a:cubicBezTo>
                      <a:cubicBezTo>
                        <a:pt x="14042" y="32921"/>
                        <a:pt x="5290" y="29375"/>
                        <a:pt x="2075" y="21789"/>
                      </a:cubicBezTo>
                      <a:cubicBezTo>
                        <a:pt x="-1125" y="14195"/>
                        <a:pt x="2421" y="5443"/>
                        <a:pt x="10005" y="221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69" name="任意多边形: 形状 370"/>
                <p:cNvSpPr/>
                <p:nvPr/>
              </p:nvSpPr>
              <p:spPr>
                <a:xfrm>
                  <a:off x="-8965366" y="4642551"/>
                  <a:ext cx="29792" cy="29801"/>
                </a:xfrm>
                <a:custGeom>
                  <a:avLst/>
                  <a:gdLst>
                    <a:gd name="connsiteX0" fmla="*/ 10081 w 29792"/>
                    <a:gd name="connsiteY0" fmla="*/ 2178 h 29801"/>
                    <a:gd name="connsiteX1" fmla="*/ 29550 w 29792"/>
                    <a:gd name="connsiteY1" fmla="*/ 10229 h 29801"/>
                    <a:gd name="connsiteX2" fmla="*/ 21498 w 29792"/>
                    <a:gd name="connsiteY2" fmla="*/ 29697 h 29801"/>
                    <a:gd name="connsiteX3" fmla="*/ 2066 w 29792"/>
                    <a:gd name="connsiteY3" fmla="*/ 21733 h 29801"/>
                    <a:gd name="connsiteX4" fmla="*/ 10046 w 29792"/>
                    <a:gd name="connsiteY4" fmla="*/ 2192 h 29801"/>
                    <a:gd name="connsiteX5" fmla="*/ 10081 w 29792"/>
                    <a:gd name="connsiteY5" fmla="*/ 2178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2" h="29801">
                      <a:moveTo>
                        <a:pt x="10081" y="2178"/>
                      </a:moveTo>
                      <a:cubicBezTo>
                        <a:pt x="17681" y="-975"/>
                        <a:pt x="26397" y="2630"/>
                        <a:pt x="29550" y="10229"/>
                      </a:cubicBezTo>
                      <a:cubicBezTo>
                        <a:pt x="32702" y="17829"/>
                        <a:pt x="29097" y="26545"/>
                        <a:pt x="21498" y="29697"/>
                      </a:cubicBezTo>
                      <a:cubicBezTo>
                        <a:pt x="13933" y="32836"/>
                        <a:pt x="5253" y="29278"/>
                        <a:pt x="2066" y="21733"/>
                      </a:cubicBezTo>
                      <a:cubicBezTo>
                        <a:pt x="-1126" y="14134"/>
                        <a:pt x="2446" y="5385"/>
                        <a:pt x="10046" y="2192"/>
                      </a:cubicBezTo>
                      <a:cubicBezTo>
                        <a:pt x="10058" y="2187"/>
                        <a:pt x="10070" y="2183"/>
                        <a:pt x="10081" y="217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70" name="任意多边形: 形状 371"/>
                <p:cNvSpPr/>
                <p:nvPr/>
              </p:nvSpPr>
              <p:spPr>
                <a:xfrm>
                  <a:off x="-8491033" y="4522308"/>
                  <a:ext cx="29764" cy="29773"/>
                </a:xfrm>
                <a:custGeom>
                  <a:avLst/>
                  <a:gdLst>
                    <a:gd name="connsiteX0" fmla="*/ 10058 w 29764"/>
                    <a:gd name="connsiteY0" fmla="*/ 2182 h 29773"/>
                    <a:gd name="connsiteX1" fmla="*/ 29516 w 29764"/>
                    <a:gd name="connsiteY1" fmla="*/ 10206 h 29773"/>
                    <a:gd name="connsiteX2" fmla="*/ 21493 w 29764"/>
                    <a:gd name="connsiteY2" fmla="*/ 29664 h 29773"/>
                    <a:gd name="connsiteX3" fmla="*/ 2058 w 29764"/>
                    <a:gd name="connsiteY3" fmla="*/ 21696 h 29773"/>
                    <a:gd name="connsiteX4" fmla="*/ 10055 w 29764"/>
                    <a:gd name="connsiteY4" fmla="*/ 2184 h 29773"/>
                    <a:gd name="connsiteX5" fmla="*/ 10058 w 29764"/>
                    <a:gd name="connsiteY5" fmla="*/ 2183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64" h="29773">
                      <a:moveTo>
                        <a:pt x="10058" y="2182"/>
                      </a:moveTo>
                      <a:cubicBezTo>
                        <a:pt x="17647" y="-975"/>
                        <a:pt x="26359" y="2617"/>
                        <a:pt x="29516" y="10206"/>
                      </a:cubicBezTo>
                      <a:cubicBezTo>
                        <a:pt x="32674" y="17795"/>
                        <a:pt x="29081" y="26507"/>
                        <a:pt x="21493" y="29664"/>
                      </a:cubicBezTo>
                      <a:cubicBezTo>
                        <a:pt x="13925" y="32813"/>
                        <a:pt x="5237" y="29250"/>
                        <a:pt x="2058" y="21696"/>
                      </a:cubicBezTo>
                      <a:cubicBezTo>
                        <a:pt x="-1122" y="14099"/>
                        <a:pt x="2459" y="5363"/>
                        <a:pt x="10055" y="2184"/>
                      </a:cubicBezTo>
                      <a:cubicBezTo>
                        <a:pt x="10056" y="2183"/>
                        <a:pt x="10057" y="2183"/>
                        <a:pt x="10058" y="218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71" name="任意多边形: 形状 372"/>
                <p:cNvSpPr/>
                <p:nvPr/>
              </p:nvSpPr>
              <p:spPr>
                <a:xfrm>
                  <a:off x="-8590183" y="4563952"/>
                  <a:ext cx="29795" cy="29773"/>
                </a:xfrm>
                <a:custGeom>
                  <a:avLst/>
                  <a:gdLst>
                    <a:gd name="connsiteX0" fmla="*/ 10084 w 29795"/>
                    <a:gd name="connsiteY0" fmla="*/ 2184 h 29773"/>
                    <a:gd name="connsiteX1" fmla="*/ 29545 w 29795"/>
                    <a:gd name="connsiteY1" fmla="*/ 10201 h 29773"/>
                    <a:gd name="connsiteX2" fmla="*/ 21529 w 29795"/>
                    <a:gd name="connsiteY2" fmla="*/ 29662 h 29773"/>
                    <a:gd name="connsiteX3" fmla="*/ 2084 w 29795"/>
                    <a:gd name="connsiteY3" fmla="*/ 21684 h 29773"/>
                    <a:gd name="connsiteX4" fmla="*/ 9915 w 29795"/>
                    <a:gd name="connsiteY4" fmla="*/ 2255 h 29773"/>
                    <a:gd name="connsiteX5" fmla="*/ 10084 w 29795"/>
                    <a:gd name="connsiteY5" fmla="*/ 2184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5" h="29773">
                      <a:moveTo>
                        <a:pt x="10084" y="2184"/>
                      </a:moveTo>
                      <a:cubicBezTo>
                        <a:pt x="17672" y="-976"/>
                        <a:pt x="26385" y="2613"/>
                        <a:pt x="29545" y="10201"/>
                      </a:cubicBezTo>
                      <a:cubicBezTo>
                        <a:pt x="32705" y="17789"/>
                        <a:pt x="29116" y="26502"/>
                        <a:pt x="21529" y="29662"/>
                      </a:cubicBezTo>
                      <a:cubicBezTo>
                        <a:pt x="13956" y="32816"/>
                        <a:pt x="5259" y="29248"/>
                        <a:pt x="2084" y="21684"/>
                      </a:cubicBezTo>
                      <a:cubicBezTo>
                        <a:pt x="-1119" y="14156"/>
                        <a:pt x="2387" y="5458"/>
                        <a:pt x="9915" y="2255"/>
                      </a:cubicBezTo>
                      <a:cubicBezTo>
                        <a:pt x="9971" y="2231"/>
                        <a:pt x="10028" y="2208"/>
                        <a:pt x="10084" y="218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72" name="任意多边形: 形状 373"/>
                <p:cNvSpPr/>
                <p:nvPr/>
              </p:nvSpPr>
              <p:spPr>
                <a:xfrm>
                  <a:off x="-8689316" y="4605592"/>
                  <a:ext cx="29786" cy="29773"/>
                </a:xfrm>
                <a:custGeom>
                  <a:avLst/>
                  <a:gdLst>
                    <a:gd name="connsiteX0" fmla="*/ 10093 w 29786"/>
                    <a:gd name="connsiteY0" fmla="*/ 2177 h 29773"/>
                    <a:gd name="connsiteX1" fmla="*/ 29544 w 29786"/>
                    <a:gd name="connsiteY1" fmla="*/ 10218 h 29773"/>
                    <a:gd name="connsiteX2" fmla="*/ 21503 w 29786"/>
                    <a:gd name="connsiteY2" fmla="*/ 29669 h 29773"/>
                    <a:gd name="connsiteX3" fmla="*/ 2078 w 29786"/>
                    <a:gd name="connsiteY3" fmla="*/ 21691 h 29773"/>
                    <a:gd name="connsiteX4" fmla="*/ 9951 w 29786"/>
                    <a:gd name="connsiteY4" fmla="*/ 2236 h 29773"/>
                    <a:gd name="connsiteX5" fmla="*/ 10093 w 29786"/>
                    <a:gd name="connsiteY5" fmla="*/ 2177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86" h="29773">
                      <a:moveTo>
                        <a:pt x="10093" y="2177"/>
                      </a:moveTo>
                      <a:cubicBezTo>
                        <a:pt x="17684" y="-973"/>
                        <a:pt x="26393" y="2627"/>
                        <a:pt x="29544" y="10218"/>
                      </a:cubicBezTo>
                      <a:cubicBezTo>
                        <a:pt x="32694" y="17810"/>
                        <a:pt x="29094" y="26519"/>
                        <a:pt x="21503" y="29669"/>
                      </a:cubicBezTo>
                      <a:cubicBezTo>
                        <a:pt x="13935" y="32810"/>
                        <a:pt x="5253" y="29244"/>
                        <a:pt x="2078" y="21691"/>
                      </a:cubicBezTo>
                      <a:cubicBezTo>
                        <a:pt x="-1120" y="14144"/>
                        <a:pt x="2405" y="5434"/>
                        <a:pt x="9951" y="2236"/>
                      </a:cubicBezTo>
                      <a:cubicBezTo>
                        <a:pt x="9998" y="2216"/>
                        <a:pt x="10045" y="2197"/>
                        <a:pt x="10093" y="217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73" name="任意多边形: 形状 374"/>
                <p:cNvSpPr/>
                <p:nvPr/>
              </p:nvSpPr>
              <p:spPr>
                <a:xfrm>
                  <a:off x="-8788402" y="4647212"/>
                  <a:ext cx="29777" cy="29773"/>
                </a:xfrm>
                <a:custGeom>
                  <a:avLst/>
                  <a:gdLst>
                    <a:gd name="connsiteX0" fmla="*/ 10054 w 29777"/>
                    <a:gd name="connsiteY0" fmla="*/ 2190 h 29773"/>
                    <a:gd name="connsiteX1" fmla="*/ 29522 w 29777"/>
                    <a:gd name="connsiteY1" fmla="*/ 10189 h 29773"/>
                    <a:gd name="connsiteX2" fmla="*/ 21523 w 29777"/>
                    <a:gd name="connsiteY2" fmla="*/ 29657 h 29773"/>
                    <a:gd name="connsiteX3" fmla="*/ 2068 w 29777"/>
                    <a:gd name="connsiteY3" fmla="*/ 21689 h 29773"/>
                    <a:gd name="connsiteX4" fmla="*/ 9997 w 29777"/>
                    <a:gd name="connsiteY4" fmla="*/ 2214 h 29773"/>
                    <a:gd name="connsiteX5" fmla="*/ 10054 w 29777"/>
                    <a:gd name="connsiteY5" fmla="*/ 2190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77" h="29773">
                      <a:moveTo>
                        <a:pt x="10054" y="2190"/>
                      </a:moveTo>
                      <a:cubicBezTo>
                        <a:pt x="17639" y="-977"/>
                        <a:pt x="26356" y="2604"/>
                        <a:pt x="29522" y="10189"/>
                      </a:cubicBezTo>
                      <a:cubicBezTo>
                        <a:pt x="32689" y="17774"/>
                        <a:pt x="29108" y="26490"/>
                        <a:pt x="21523" y="29657"/>
                      </a:cubicBezTo>
                      <a:cubicBezTo>
                        <a:pt x="13950" y="32819"/>
                        <a:pt x="5247" y="29254"/>
                        <a:pt x="2068" y="21689"/>
                      </a:cubicBezTo>
                      <a:cubicBezTo>
                        <a:pt x="-1120" y="14121"/>
                        <a:pt x="2430" y="5402"/>
                        <a:pt x="9997" y="2214"/>
                      </a:cubicBezTo>
                      <a:cubicBezTo>
                        <a:pt x="10016" y="2205"/>
                        <a:pt x="10035" y="2197"/>
                        <a:pt x="10054" y="219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74" name="任意多边形: 形状 375"/>
                <p:cNvSpPr/>
                <p:nvPr/>
              </p:nvSpPr>
              <p:spPr>
                <a:xfrm>
                  <a:off x="-8887578" y="4688717"/>
                  <a:ext cx="29980" cy="29901"/>
                </a:xfrm>
                <a:custGeom>
                  <a:avLst/>
                  <a:gdLst>
                    <a:gd name="connsiteX0" fmla="*/ 9978 w 29980"/>
                    <a:gd name="connsiteY0" fmla="*/ 2317 h 29901"/>
                    <a:gd name="connsiteX1" fmla="*/ 29598 w 29980"/>
                    <a:gd name="connsiteY1" fmla="*/ 9882 h 29901"/>
                    <a:gd name="connsiteX2" fmla="*/ 22033 w 29980"/>
                    <a:gd name="connsiteY2" fmla="*/ 29501 h 29901"/>
                    <a:gd name="connsiteX3" fmla="*/ 21519 w 29980"/>
                    <a:gd name="connsiteY3" fmla="*/ 29718 h 29901"/>
                    <a:gd name="connsiteX4" fmla="*/ 2181 w 29980"/>
                    <a:gd name="connsiteY4" fmla="*/ 22091 h 29901"/>
                    <a:gd name="connsiteX5" fmla="*/ 2048 w 29980"/>
                    <a:gd name="connsiteY5" fmla="*/ 21773 h 29901"/>
                    <a:gd name="connsiteX6" fmla="*/ 9978 w 29980"/>
                    <a:gd name="connsiteY6" fmla="*/ 2317 h 29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980" h="29901">
                      <a:moveTo>
                        <a:pt x="9978" y="2317"/>
                      </a:moveTo>
                      <a:cubicBezTo>
                        <a:pt x="17485" y="-1012"/>
                        <a:pt x="26269" y="2375"/>
                        <a:pt x="29598" y="9882"/>
                      </a:cubicBezTo>
                      <a:cubicBezTo>
                        <a:pt x="32926" y="17388"/>
                        <a:pt x="29540" y="26172"/>
                        <a:pt x="22033" y="29501"/>
                      </a:cubicBezTo>
                      <a:cubicBezTo>
                        <a:pt x="21863" y="29577"/>
                        <a:pt x="21692" y="29649"/>
                        <a:pt x="21519" y="29718"/>
                      </a:cubicBezTo>
                      <a:cubicBezTo>
                        <a:pt x="14073" y="32951"/>
                        <a:pt x="5415" y="29537"/>
                        <a:pt x="2181" y="22091"/>
                      </a:cubicBezTo>
                      <a:cubicBezTo>
                        <a:pt x="2136" y="21985"/>
                        <a:pt x="2091" y="21880"/>
                        <a:pt x="2048" y="21773"/>
                      </a:cubicBezTo>
                      <a:cubicBezTo>
                        <a:pt x="-1103" y="14211"/>
                        <a:pt x="2438" y="5522"/>
                        <a:pt x="9978" y="231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75" name="任意多边形: 形状 376"/>
                <p:cNvSpPr/>
                <p:nvPr/>
              </p:nvSpPr>
              <p:spPr>
                <a:xfrm>
                  <a:off x="-8986650" y="4730497"/>
                  <a:ext cx="29795" cy="29773"/>
                </a:xfrm>
                <a:custGeom>
                  <a:avLst/>
                  <a:gdLst>
                    <a:gd name="connsiteX0" fmla="*/ 10053 w 29795"/>
                    <a:gd name="connsiteY0" fmla="*/ 2197 h 29773"/>
                    <a:gd name="connsiteX1" fmla="*/ 29532 w 29795"/>
                    <a:gd name="connsiteY1" fmla="*/ 10170 h 29773"/>
                    <a:gd name="connsiteX2" fmla="*/ 21560 w 29795"/>
                    <a:gd name="connsiteY2" fmla="*/ 29649 h 29773"/>
                    <a:gd name="connsiteX3" fmla="*/ 2095 w 29795"/>
                    <a:gd name="connsiteY3" fmla="*/ 21711 h 29773"/>
                    <a:gd name="connsiteX4" fmla="*/ 9888 w 29795"/>
                    <a:gd name="connsiteY4" fmla="*/ 2267 h 29773"/>
                    <a:gd name="connsiteX5" fmla="*/ 10053 w 29795"/>
                    <a:gd name="connsiteY5" fmla="*/ 2198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5" h="29773">
                      <a:moveTo>
                        <a:pt x="10053" y="2197"/>
                      </a:moveTo>
                      <a:cubicBezTo>
                        <a:pt x="17634" y="-980"/>
                        <a:pt x="26355" y="2589"/>
                        <a:pt x="29532" y="10170"/>
                      </a:cubicBezTo>
                      <a:cubicBezTo>
                        <a:pt x="32710" y="17751"/>
                        <a:pt x="29140" y="26472"/>
                        <a:pt x="21560" y="29649"/>
                      </a:cubicBezTo>
                      <a:cubicBezTo>
                        <a:pt x="13992" y="32821"/>
                        <a:pt x="5286" y="29270"/>
                        <a:pt x="2095" y="21711"/>
                      </a:cubicBezTo>
                      <a:cubicBezTo>
                        <a:pt x="-1122" y="14190"/>
                        <a:pt x="2367" y="5484"/>
                        <a:pt x="9888" y="2267"/>
                      </a:cubicBezTo>
                      <a:cubicBezTo>
                        <a:pt x="9943" y="2244"/>
                        <a:pt x="9998" y="2220"/>
                        <a:pt x="10053" y="219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76" name="任意多边形: 形状 377"/>
                <p:cNvSpPr/>
                <p:nvPr/>
              </p:nvSpPr>
              <p:spPr>
                <a:xfrm>
                  <a:off x="-8413308" y="4568648"/>
                  <a:ext cx="29758" cy="29745"/>
                </a:xfrm>
                <a:custGeom>
                  <a:avLst/>
                  <a:gdLst>
                    <a:gd name="connsiteX0" fmla="*/ 10118 w 29758"/>
                    <a:gd name="connsiteY0" fmla="*/ 2162 h 29745"/>
                    <a:gd name="connsiteX1" fmla="*/ 29530 w 29758"/>
                    <a:gd name="connsiteY1" fmla="*/ 10244 h 29745"/>
                    <a:gd name="connsiteX2" fmla="*/ 21449 w 29758"/>
                    <a:gd name="connsiteY2" fmla="*/ 29656 h 29745"/>
                    <a:gd name="connsiteX3" fmla="*/ 2061 w 29758"/>
                    <a:gd name="connsiteY3" fmla="*/ 21633 h 29745"/>
                    <a:gd name="connsiteX4" fmla="*/ 9981 w 29758"/>
                    <a:gd name="connsiteY4" fmla="*/ 2219 h 29745"/>
                    <a:gd name="connsiteX5" fmla="*/ 10118 w 29758"/>
                    <a:gd name="connsiteY5" fmla="*/ 2162 h 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58" h="29745">
                      <a:moveTo>
                        <a:pt x="10118" y="2162"/>
                      </a:moveTo>
                      <a:cubicBezTo>
                        <a:pt x="17710" y="-967"/>
                        <a:pt x="26401" y="2652"/>
                        <a:pt x="29530" y="10244"/>
                      </a:cubicBezTo>
                      <a:cubicBezTo>
                        <a:pt x="32659" y="17836"/>
                        <a:pt x="29041" y="26527"/>
                        <a:pt x="21449" y="29656"/>
                      </a:cubicBezTo>
                      <a:cubicBezTo>
                        <a:pt x="13879" y="32776"/>
                        <a:pt x="5212" y="29189"/>
                        <a:pt x="2061" y="21633"/>
                      </a:cubicBezTo>
                      <a:cubicBezTo>
                        <a:pt x="-1113" y="14085"/>
                        <a:pt x="2433" y="5393"/>
                        <a:pt x="9981" y="2219"/>
                      </a:cubicBezTo>
                      <a:cubicBezTo>
                        <a:pt x="10026" y="2200"/>
                        <a:pt x="10072" y="2181"/>
                        <a:pt x="10118" y="216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77" name="任意多边形: 形状 378"/>
                <p:cNvSpPr/>
                <p:nvPr/>
              </p:nvSpPr>
              <p:spPr>
                <a:xfrm>
                  <a:off x="-8512441" y="4610184"/>
                  <a:ext cx="29786" cy="29786"/>
                </a:xfrm>
                <a:custGeom>
                  <a:avLst/>
                  <a:gdLst>
                    <a:gd name="connsiteX0" fmla="*/ 10027 w 29786"/>
                    <a:gd name="connsiteY0" fmla="*/ 2201 h 29786"/>
                    <a:gd name="connsiteX1" fmla="*/ 29520 w 29786"/>
                    <a:gd name="connsiteY1" fmla="*/ 10167 h 29786"/>
                    <a:gd name="connsiteX2" fmla="*/ 21554 w 29786"/>
                    <a:gd name="connsiteY2" fmla="*/ 29659 h 29786"/>
                    <a:gd name="connsiteX3" fmla="*/ 2062 w 29786"/>
                    <a:gd name="connsiteY3" fmla="*/ 21693 h 29786"/>
                    <a:gd name="connsiteX4" fmla="*/ 10027 w 29786"/>
                    <a:gd name="connsiteY4" fmla="*/ 2201 h 29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86" h="29786">
                      <a:moveTo>
                        <a:pt x="10027" y="2201"/>
                      </a:moveTo>
                      <a:cubicBezTo>
                        <a:pt x="17610" y="-982"/>
                        <a:pt x="26337" y="2584"/>
                        <a:pt x="29520" y="10167"/>
                      </a:cubicBezTo>
                      <a:cubicBezTo>
                        <a:pt x="32703" y="17749"/>
                        <a:pt x="29136" y="26476"/>
                        <a:pt x="21554" y="29659"/>
                      </a:cubicBezTo>
                      <a:cubicBezTo>
                        <a:pt x="13972" y="32842"/>
                        <a:pt x="5245" y="29275"/>
                        <a:pt x="2062" y="21693"/>
                      </a:cubicBezTo>
                      <a:cubicBezTo>
                        <a:pt x="-1121" y="14111"/>
                        <a:pt x="2445" y="5384"/>
                        <a:pt x="10027" y="220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78" name="任意多边形: 形状 379"/>
                <p:cNvSpPr/>
                <p:nvPr/>
              </p:nvSpPr>
              <p:spPr>
                <a:xfrm>
                  <a:off x="-8611569" y="4651843"/>
                  <a:ext cx="29784" cy="29801"/>
                </a:xfrm>
                <a:custGeom>
                  <a:avLst/>
                  <a:gdLst>
                    <a:gd name="connsiteX0" fmla="*/ 10045 w 29784"/>
                    <a:gd name="connsiteY0" fmla="*/ 2189 h 29801"/>
                    <a:gd name="connsiteX1" fmla="*/ 29530 w 29784"/>
                    <a:gd name="connsiteY1" fmla="*/ 10202 h 29801"/>
                    <a:gd name="connsiteX2" fmla="*/ 21517 w 29784"/>
                    <a:gd name="connsiteY2" fmla="*/ 29686 h 29801"/>
                    <a:gd name="connsiteX3" fmla="*/ 2045 w 29784"/>
                    <a:gd name="connsiteY3" fmla="*/ 21702 h 29801"/>
                    <a:gd name="connsiteX4" fmla="*/ 10045 w 29784"/>
                    <a:gd name="connsiteY4" fmla="*/ 2189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84" h="29801">
                      <a:moveTo>
                        <a:pt x="10045" y="2189"/>
                      </a:moveTo>
                      <a:cubicBezTo>
                        <a:pt x="17638" y="-979"/>
                        <a:pt x="26362" y="2609"/>
                        <a:pt x="29530" y="10202"/>
                      </a:cubicBezTo>
                      <a:cubicBezTo>
                        <a:pt x="32697" y="17795"/>
                        <a:pt x="29110" y="26518"/>
                        <a:pt x="21517" y="29686"/>
                      </a:cubicBezTo>
                      <a:cubicBezTo>
                        <a:pt x="13935" y="32849"/>
                        <a:pt x="5224" y="29277"/>
                        <a:pt x="2045" y="21702"/>
                      </a:cubicBezTo>
                      <a:cubicBezTo>
                        <a:pt x="-1110" y="14104"/>
                        <a:pt x="2465" y="5385"/>
                        <a:pt x="10045" y="218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79" name="任意多边形: 形状 380"/>
                <p:cNvSpPr/>
                <p:nvPr/>
              </p:nvSpPr>
              <p:spPr>
                <a:xfrm>
                  <a:off x="-8710697" y="4693504"/>
                  <a:ext cx="29801" cy="29801"/>
                </a:xfrm>
                <a:custGeom>
                  <a:avLst/>
                  <a:gdLst>
                    <a:gd name="connsiteX0" fmla="*/ 10063 w 29801"/>
                    <a:gd name="connsiteY0" fmla="*/ 2189 h 29801"/>
                    <a:gd name="connsiteX1" fmla="*/ 29547 w 29801"/>
                    <a:gd name="connsiteY1" fmla="*/ 10202 h 29801"/>
                    <a:gd name="connsiteX2" fmla="*/ 21534 w 29801"/>
                    <a:gd name="connsiteY2" fmla="*/ 29686 h 29801"/>
                    <a:gd name="connsiteX3" fmla="*/ 2062 w 29801"/>
                    <a:gd name="connsiteY3" fmla="*/ 21702 h 29801"/>
                    <a:gd name="connsiteX4" fmla="*/ 10034 w 29801"/>
                    <a:gd name="connsiteY4" fmla="*/ 2201 h 29801"/>
                    <a:gd name="connsiteX5" fmla="*/ 10063 w 29801"/>
                    <a:gd name="connsiteY5" fmla="*/ 2189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1" h="29801">
                      <a:moveTo>
                        <a:pt x="10063" y="2189"/>
                      </a:moveTo>
                      <a:cubicBezTo>
                        <a:pt x="17656" y="-979"/>
                        <a:pt x="26379" y="2609"/>
                        <a:pt x="29547" y="10202"/>
                      </a:cubicBezTo>
                      <a:cubicBezTo>
                        <a:pt x="32715" y="17795"/>
                        <a:pt x="29127" y="26518"/>
                        <a:pt x="21534" y="29686"/>
                      </a:cubicBezTo>
                      <a:cubicBezTo>
                        <a:pt x="13952" y="32849"/>
                        <a:pt x="5241" y="29277"/>
                        <a:pt x="2062" y="21702"/>
                      </a:cubicBezTo>
                      <a:cubicBezTo>
                        <a:pt x="-1122" y="14116"/>
                        <a:pt x="2447" y="5385"/>
                        <a:pt x="10034" y="2201"/>
                      </a:cubicBezTo>
                      <a:cubicBezTo>
                        <a:pt x="10043" y="2197"/>
                        <a:pt x="10053" y="2193"/>
                        <a:pt x="10063" y="218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80" name="任意多边形: 形状 381"/>
                <p:cNvSpPr/>
                <p:nvPr/>
              </p:nvSpPr>
              <p:spPr>
                <a:xfrm>
                  <a:off x="-8809801" y="4735095"/>
                  <a:ext cx="29749" cy="29801"/>
                </a:xfrm>
                <a:custGeom>
                  <a:avLst/>
                  <a:gdLst>
                    <a:gd name="connsiteX0" fmla="*/ 10014 w 29749"/>
                    <a:gd name="connsiteY0" fmla="*/ 2188 h 29801"/>
                    <a:gd name="connsiteX1" fmla="*/ 29496 w 29749"/>
                    <a:gd name="connsiteY1" fmla="*/ 10205 h 29801"/>
                    <a:gd name="connsiteX2" fmla="*/ 21479 w 29749"/>
                    <a:gd name="connsiteY2" fmla="*/ 29687 h 29801"/>
                    <a:gd name="connsiteX3" fmla="*/ 2027 w 29749"/>
                    <a:gd name="connsiteY3" fmla="*/ 21743 h 29801"/>
                    <a:gd name="connsiteX4" fmla="*/ 10014 w 29749"/>
                    <a:gd name="connsiteY4" fmla="*/ 2188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49" h="29801">
                      <a:moveTo>
                        <a:pt x="10014" y="2188"/>
                      </a:moveTo>
                      <a:cubicBezTo>
                        <a:pt x="17608" y="-978"/>
                        <a:pt x="26330" y="2611"/>
                        <a:pt x="29496" y="10205"/>
                      </a:cubicBezTo>
                      <a:cubicBezTo>
                        <a:pt x="32662" y="17799"/>
                        <a:pt x="29073" y="26522"/>
                        <a:pt x="21479" y="29687"/>
                      </a:cubicBezTo>
                      <a:cubicBezTo>
                        <a:pt x="13914" y="32841"/>
                        <a:pt x="5222" y="29292"/>
                        <a:pt x="2027" y="21743"/>
                      </a:cubicBezTo>
                      <a:cubicBezTo>
                        <a:pt x="-1091" y="14138"/>
                        <a:pt x="2463" y="5436"/>
                        <a:pt x="10014" y="218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81" name="任意多边形: 形状 382"/>
                <p:cNvSpPr/>
                <p:nvPr/>
              </p:nvSpPr>
              <p:spPr>
                <a:xfrm>
                  <a:off x="-8908956" y="4776746"/>
                  <a:ext cx="29836" cy="29858"/>
                </a:xfrm>
                <a:custGeom>
                  <a:avLst/>
                  <a:gdLst>
                    <a:gd name="connsiteX0" fmla="*/ 10044 w 29836"/>
                    <a:gd name="connsiteY0" fmla="*/ 2197 h 29858"/>
                    <a:gd name="connsiteX1" fmla="*/ 29574 w 29836"/>
                    <a:gd name="connsiteY1" fmla="*/ 10205 h 29858"/>
                    <a:gd name="connsiteX2" fmla="*/ 21566 w 29836"/>
                    <a:gd name="connsiteY2" fmla="*/ 29735 h 29858"/>
                    <a:gd name="connsiteX3" fmla="*/ 2036 w 29836"/>
                    <a:gd name="connsiteY3" fmla="*/ 21726 h 29858"/>
                    <a:gd name="connsiteX4" fmla="*/ 2030 w 29836"/>
                    <a:gd name="connsiteY4" fmla="*/ 21710 h 29858"/>
                    <a:gd name="connsiteX5" fmla="*/ 10044 w 29836"/>
                    <a:gd name="connsiteY5" fmla="*/ 2197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6" h="29858">
                      <a:moveTo>
                        <a:pt x="10044" y="2197"/>
                      </a:moveTo>
                      <a:cubicBezTo>
                        <a:pt x="17649" y="-985"/>
                        <a:pt x="26392" y="2601"/>
                        <a:pt x="29574" y="10205"/>
                      </a:cubicBezTo>
                      <a:cubicBezTo>
                        <a:pt x="32755" y="17809"/>
                        <a:pt x="29170" y="26553"/>
                        <a:pt x="21566" y="29735"/>
                      </a:cubicBezTo>
                      <a:cubicBezTo>
                        <a:pt x="13961" y="32916"/>
                        <a:pt x="5218" y="29331"/>
                        <a:pt x="2036" y="21726"/>
                      </a:cubicBezTo>
                      <a:cubicBezTo>
                        <a:pt x="2034" y="21721"/>
                        <a:pt x="2032" y="21716"/>
                        <a:pt x="2030" y="21710"/>
                      </a:cubicBezTo>
                      <a:cubicBezTo>
                        <a:pt x="-1099" y="14109"/>
                        <a:pt x="2476" y="5405"/>
                        <a:pt x="10044" y="219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82" name="任意多边形: 形状 383"/>
                <p:cNvSpPr/>
                <p:nvPr/>
              </p:nvSpPr>
              <p:spPr>
                <a:xfrm>
                  <a:off x="-8434679" y="4656482"/>
                  <a:ext cx="29793" cy="29801"/>
                </a:xfrm>
                <a:custGeom>
                  <a:avLst/>
                  <a:gdLst>
                    <a:gd name="connsiteX0" fmla="*/ 10008 w 29793"/>
                    <a:gd name="connsiteY0" fmla="*/ 2208 h 29801"/>
                    <a:gd name="connsiteX1" fmla="*/ 29519 w 29793"/>
                    <a:gd name="connsiteY1" fmla="*/ 10156 h 29801"/>
                    <a:gd name="connsiteX2" fmla="*/ 21572 w 29793"/>
                    <a:gd name="connsiteY2" fmla="*/ 29667 h 29801"/>
                    <a:gd name="connsiteX3" fmla="*/ 2060 w 29793"/>
                    <a:gd name="connsiteY3" fmla="*/ 21719 h 29801"/>
                    <a:gd name="connsiteX4" fmla="*/ 2050 w 29793"/>
                    <a:gd name="connsiteY4" fmla="*/ 21693 h 29801"/>
                    <a:gd name="connsiteX5" fmla="*/ 10008 w 29793"/>
                    <a:gd name="connsiteY5" fmla="*/ 2208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3" h="29801">
                      <a:moveTo>
                        <a:pt x="10008" y="2208"/>
                      </a:moveTo>
                      <a:cubicBezTo>
                        <a:pt x="17590" y="-985"/>
                        <a:pt x="26326" y="2573"/>
                        <a:pt x="29519" y="10156"/>
                      </a:cubicBezTo>
                      <a:cubicBezTo>
                        <a:pt x="32712" y="17738"/>
                        <a:pt x="29154" y="26473"/>
                        <a:pt x="21572" y="29667"/>
                      </a:cubicBezTo>
                      <a:cubicBezTo>
                        <a:pt x="13989" y="32860"/>
                        <a:pt x="5254" y="29302"/>
                        <a:pt x="2060" y="21719"/>
                      </a:cubicBezTo>
                      <a:cubicBezTo>
                        <a:pt x="2057" y="21711"/>
                        <a:pt x="2053" y="21702"/>
                        <a:pt x="2050" y="21693"/>
                      </a:cubicBezTo>
                      <a:cubicBezTo>
                        <a:pt x="-1108" y="14115"/>
                        <a:pt x="2447" y="5409"/>
                        <a:pt x="10008" y="220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83" name="任意多边形: 形状 384"/>
                <p:cNvSpPr/>
                <p:nvPr/>
              </p:nvSpPr>
              <p:spPr>
                <a:xfrm>
                  <a:off x="-8533800" y="4698164"/>
                  <a:ext cx="29764" cy="29773"/>
                </a:xfrm>
                <a:custGeom>
                  <a:avLst/>
                  <a:gdLst>
                    <a:gd name="connsiteX0" fmla="*/ 10046 w 29764"/>
                    <a:gd name="connsiteY0" fmla="*/ 2187 h 29773"/>
                    <a:gd name="connsiteX1" fmla="*/ 29511 w 29764"/>
                    <a:gd name="connsiteY1" fmla="*/ 10194 h 29773"/>
                    <a:gd name="connsiteX2" fmla="*/ 21505 w 29764"/>
                    <a:gd name="connsiteY2" fmla="*/ 29659 h 29773"/>
                    <a:gd name="connsiteX3" fmla="*/ 2060 w 29764"/>
                    <a:gd name="connsiteY3" fmla="*/ 21701 h 29773"/>
                    <a:gd name="connsiteX4" fmla="*/ 10046 w 29764"/>
                    <a:gd name="connsiteY4" fmla="*/ 2187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64" h="29773">
                      <a:moveTo>
                        <a:pt x="10046" y="2187"/>
                      </a:moveTo>
                      <a:cubicBezTo>
                        <a:pt x="17633" y="-977"/>
                        <a:pt x="26347" y="2608"/>
                        <a:pt x="29511" y="10194"/>
                      </a:cubicBezTo>
                      <a:cubicBezTo>
                        <a:pt x="32676" y="17780"/>
                        <a:pt x="29091" y="26495"/>
                        <a:pt x="21505" y="29659"/>
                      </a:cubicBezTo>
                      <a:cubicBezTo>
                        <a:pt x="13937" y="32815"/>
                        <a:pt x="5243" y="29257"/>
                        <a:pt x="2060" y="21701"/>
                      </a:cubicBezTo>
                      <a:cubicBezTo>
                        <a:pt x="-1122" y="14107"/>
                        <a:pt x="2453" y="5371"/>
                        <a:pt x="10046" y="218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84" name="任意多边形: 形状 385"/>
                <p:cNvSpPr/>
                <p:nvPr/>
              </p:nvSpPr>
              <p:spPr>
                <a:xfrm>
                  <a:off x="-8632985" y="4739778"/>
                  <a:ext cx="29828" cy="29801"/>
                </a:xfrm>
                <a:custGeom>
                  <a:avLst/>
                  <a:gdLst>
                    <a:gd name="connsiteX0" fmla="*/ 10050 w 29828"/>
                    <a:gd name="connsiteY0" fmla="*/ 2205 h 29801"/>
                    <a:gd name="connsiteX1" fmla="*/ 29557 w 29828"/>
                    <a:gd name="connsiteY1" fmla="*/ 10163 h 29801"/>
                    <a:gd name="connsiteX2" fmla="*/ 21600 w 29828"/>
                    <a:gd name="connsiteY2" fmla="*/ 29670 h 29801"/>
                    <a:gd name="connsiteX3" fmla="*/ 2093 w 29828"/>
                    <a:gd name="connsiteY3" fmla="*/ 21712 h 29801"/>
                    <a:gd name="connsiteX4" fmla="*/ 2078 w 29828"/>
                    <a:gd name="connsiteY4" fmla="*/ 21676 h 29801"/>
                    <a:gd name="connsiteX5" fmla="*/ 9929 w 29828"/>
                    <a:gd name="connsiteY5" fmla="*/ 2256 h 29801"/>
                    <a:gd name="connsiteX6" fmla="*/ 10050 w 29828"/>
                    <a:gd name="connsiteY6" fmla="*/ 2205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28" h="29801">
                      <a:moveTo>
                        <a:pt x="10050" y="2205"/>
                      </a:moveTo>
                      <a:cubicBezTo>
                        <a:pt x="17634" y="-984"/>
                        <a:pt x="26368" y="2579"/>
                        <a:pt x="29557" y="10163"/>
                      </a:cubicBezTo>
                      <a:cubicBezTo>
                        <a:pt x="32746" y="17747"/>
                        <a:pt x="29184" y="26480"/>
                        <a:pt x="21600" y="29670"/>
                      </a:cubicBezTo>
                      <a:cubicBezTo>
                        <a:pt x="14016" y="32859"/>
                        <a:pt x="5282" y="29296"/>
                        <a:pt x="2093" y="21712"/>
                      </a:cubicBezTo>
                      <a:cubicBezTo>
                        <a:pt x="2088" y="21700"/>
                        <a:pt x="2083" y="21688"/>
                        <a:pt x="2078" y="21676"/>
                      </a:cubicBezTo>
                      <a:cubicBezTo>
                        <a:pt x="-1117" y="14145"/>
                        <a:pt x="2398" y="5451"/>
                        <a:pt x="9929" y="2256"/>
                      </a:cubicBezTo>
                      <a:cubicBezTo>
                        <a:pt x="9969" y="2239"/>
                        <a:pt x="10010" y="2222"/>
                        <a:pt x="10050" y="220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85" name="任意多边形: 形状 386"/>
                <p:cNvSpPr/>
                <p:nvPr/>
              </p:nvSpPr>
              <p:spPr>
                <a:xfrm>
                  <a:off x="-8732080" y="4781420"/>
                  <a:ext cx="29801" cy="29845"/>
                </a:xfrm>
                <a:custGeom>
                  <a:avLst/>
                  <a:gdLst>
                    <a:gd name="connsiteX0" fmla="*/ 10050 w 29801"/>
                    <a:gd name="connsiteY0" fmla="*/ 2239 h 29845"/>
                    <a:gd name="connsiteX1" fmla="*/ 29431 w 29801"/>
                    <a:gd name="connsiteY1" fmla="*/ 9971 h 29845"/>
                    <a:gd name="connsiteX2" fmla="*/ 29520 w 29801"/>
                    <a:gd name="connsiteY2" fmla="*/ 10183 h 29845"/>
                    <a:gd name="connsiteX3" fmla="*/ 21597 w 29801"/>
                    <a:gd name="connsiteY3" fmla="*/ 29704 h 29845"/>
                    <a:gd name="connsiteX4" fmla="*/ 2076 w 29801"/>
                    <a:gd name="connsiteY4" fmla="*/ 21781 h 29845"/>
                    <a:gd name="connsiteX5" fmla="*/ 10000 w 29801"/>
                    <a:gd name="connsiteY5" fmla="*/ 2260 h 29845"/>
                    <a:gd name="connsiteX6" fmla="*/ 10050 w 29801"/>
                    <a:gd name="connsiteY6" fmla="*/ 2239 h 2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01" h="29845">
                      <a:moveTo>
                        <a:pt x="10050" y="2239"/>
                      </a:moveTo>
                      <a:cubicBezTo>
                        <a:pt x="17537" y="-978"/>
                        <a:pt x="26214" y="2484"/>
                        <a:pt x="29431" y="9971"/>
                      </a:cubicBezTo>
                      <a:cubicBezTo>
                        <a:pt x="29462" y="10041"/>
                        <a:pt x="29491" y="10112"/>
                        <a:pt x="29520" y="10183"/>
                      </a:cubicBezTo>
                      <a:cubicBezTo>
                        <a:pt x="32723" y="17761"/>
                        <a:pt x="29176" y="26501"/>
                        <a:pt x="21597" y="29704"/>
                      </a:cubicBezTo>
                      <a:cubicBezTo>
                        <a:pt x="14019" y="32906"/>
                        <a:pt x="5279" y="29359"/>
                        <a:pt x="2076" y="21781"/>
                      </a:cubicBezTo>
                      <a:cubicBezTo>
                        <a:pt x="-1126" y="14202"/>
                        <a:pt x="2421" y="5462"/>
                        <a:pt x="10000" y="2260"/>
                      </a:cubicBezTo>
                      <a:cubicBezTo>
                        <a:pt x="10016" y="2253"/>
                        <a:pt x="10033" y="2246"/>
                        <a:pt x="10050" y="223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86" name="任意多边形: 形状 387"/>
                <p:cNvSpPr/>
                <p:nvPr/>
              </p:nvSpPr>
              <p:spPr>
                <a:xfrm>
                  <a:off x="-8831218" y="4823052"/>
                  <a:ext cx="29810" cy="29801"/>
                </a:xfrm>
                <a:custGeom>
                  <a:avLst/>
                  <a:gdLst>
                    <a:gd name="connsiteX0" fmla="*/ 10020 w 29810"/>
                    <a:gd name="connsiteY0" fmla="*/ 2210 h 29801"/>
                    <a:gd name="connsiteX1" fmla="*/ 29534 w 29810"/>
                    <a:gd name="connsiteY1" fmla="*/ 10150 h 29801"/>
                    <a:gd name="connsiteX2" fmla="*/ 21594 w 29810"/>
                    <a:gd name="connsiteY2" fmla="*/ 29664 h 29801"/>
                    <a:gd name="connsiteX3" fmla="*/ 2080 w 29810"/>
                    <a:gd name="connsiteY3" fmla="*/ 21724 h 29801"/>
                    <a:gd name="connsiteX4" fmla="*/ 2062 w 29810"/>
                    <a:gd name="connsiteY4" fmla="*/ 21681 h 29801"/>
                    <a:gd name="connsiteX5" fmla="*/ 10011 w 29810"/>
                    <a:gd name="connsiteY5" fmla="*/ 2214 h 29801"/>
                    <a:gd name="connsiteX6" fmla="*/ 10020 w 29810"/>
                    <a:gd name="connsiteY6" fmla="*/ 2210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10" h="29801">
                      <a:moveTo>
                        <a:pt x="10020" y="2210"/>
                      </a:moveTo>
                      <a:cubicBezTo>
                        <a:pt x="17602" y="-986"/>
                        <a:pt x="26338" y="2569"/>
                        <a:pt x="29534" y="10150"/>
                      </a:cubicBezTo>
                      <a:cubicBezTo>
                        <a:pt x="32730" y="17732"/>
                        <a:pt x="29175" y="26468"/>
                        <a:pt x="21594" y="29664"/>
                      </a:cubicBezTo>
                      <a:cubicBezTo>
                        <a:pt x="14013" y="32860"/>
                        <a:pt x="5276" y="29305"/>
                        <a:pt x="2080" y="21724"/>
                      </a:cubicBezTo>
                      <a:cubicBezTo>
                        <a:pt x="2074" y="21710"/>
                        <a:pt x="2068" y="21696"/>
                        <a:pt x="2062" y="21681"/>
                      </a:cubicBezTo>
                      <a:cubicBezTo>
                        <a:pt x="-1119" y="14111"/>
                        <a:pt x="2440" y="5395"/>
                        <a:pt x="10011" y="2214"/>
                      </a:cubicBezTo>
                      <a:cubicBezTo>
                        <a:pt x="10014" y="2213"/>
                        <a:pt x="10017" y="2212"/>
                        <a:pt x="10020" y="221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87" name="任意多边形: 形状 388"/>
                <p:cNvSpPr/>
                <p:nvPr/>
              </p:nvSpPr>
              <p:spPr>
                <a:xfrm>
                  <a:off x="-8930399" y="4864718"/>
                  <a:ext cx="29806" cy="29801"/>
                </a:xfrm>
                <a:custGeom>
                  <a:avLst/>
                  <a:gdLst>
                    <a:gd name="connsiteX0" fmla="*/ 10062 w 29806"/>
                    <a:gd name="connsiteY0" fmla="*/ 2191 h 29801"/>
                    <a:gd name="connsiteX1" fmla="*/ 29549 w 29806"/>
                    <a:gd name="connsiteY1" fmla="*/ 10197 h 29801"/>
                    <a:gd name="connsiteX2" fmla="*/ 21543 w 29806"/>
                    <a:gd name="connsiteY2" fmla="*/ 29684 h 29801"/>
                    <a:gd name="connsiteX3" fmla="*/ 2061 w 29806"/>
                    <a:gd name="connsiteY3" fmla="*/ 21690 h 29801"/>
                    <a:gd name="connsiteX4" fmla="*/ 10024 w 29806"/>
                    <a:gd name="connsiteY4" fmla="*/ 2207 h 29801"/>
                    <a:gd name="connsiteX5" fmla="*/ 10062 w 29806"/>
                    <a:gd name="connsiteY5" fmla="*/ 2191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6" h="29801">
                      <a:moveTo>
                        <a:pt x="10062" y="2191"/>
                      </a:moveTo>
                      <a:cubicBezTo>
                        <a:pt x="17654" y="-979"/>
                        <a:pt x="26379" y="2605"/>
                        <a:pt x="29549" y="10197"/>
                      </a:cubicBezTo>
                      <a:cubicBezTo>
                        <a:pt x="32720" y="17789"/>
                        <a:pt x="29135" y="26514"/>
                        <a:pt x="21543" y="29684"/>
                      </a:cubicBezTo>
                      <a:cubicBezTo>
                        <a:pt x="13956" y="32852"/>
                        <a:pt x="5237" y="29275"/>
                        <a:pt x="2061" y="21690"/>
                      </a:cubicBezTo>
                      <a:cubicBezTo>
                        <a:pt x="-1120" y="14111"/>
                        <a:pt x="2445" y="5388"/>
                        <a:pt x="10024" y="2207"/>
                      </a:cubicBezTo>
                      <a:cubicBezTo>
                        <a:pt x="10037" y="2202"/>
                        <a:pt x="10049" y="2196"/>
                        <a:pt x="10062" y="219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88" name="任意多边形: 形状 389"/>
                <p:cNvSpPr/>
                <p:nvPr/>
              </p:nvSpPr>
              <p:spPr>
                <a:xfrm>
                  <a:off x="-8356973" y="4702773"/>
                  <a:ext cx="29850" cy="29842"/>
                </a:xfrm>
                <a:custGeom>
                  <a:avLst/>
                  <a:gdLst>
                    <a:gd name="connsiteX0" fmla="*/ 10057 w 29850"/>
                    <a:gd name="connsiteY0" fmla="*/ 2237 h 29842"/>
                    <a:gd name="connsiteX1" fmla="*/ 29505 w 29850"/>
                    <a:gd name="connsiteY1" fmla="*/ 10020 h 29842"/>
                    <a:gd name="connsiteX2" fmla="*/ 29585 w 29850"/>
                    <a:gd name="connsiteY2" fmla="*/ 10210 h 29842"/>
                    <a:gd name="connsiteX3" fmla="*/ 21605 w 29850"/>
                    <a:gd name="connsiteY3" fmla="*/ 29716 h 29842"/>
                    <a:gd name="connsiteX4" fmla="*/ 2099 w 29850"/>
                    <a:gd name="connsiteY4" fmla="*/ 21736 h 29842"/>
                    <a:gd name="connsiteX5" fmla="*/ 9856 w 29850"/>
                    <a:gd name="connsiteY5" fmla="*/ 2321 h 29842"/>
                    <a:gd name="connsiteX6" fmla="*/ 10057 w 29850"/>
                    <a:gd name="connsiteY6" fmla="*/ 2237 h 29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50" h="29842">
                      <a:moveTo>
                        <a:pt x="10057" y="2237"/>
                      </a:moveTo>
                      <a:cubicBezTo>
                        <a:pt x="17577" y="-984"/>
                        <a:pt x="26284" y="2500"/>
                        <a:pt x="29505" y="10020"/>
                      </a:cubicBezTo>
                      <a:cubicBezTo>
                        <a:pt x="29532" y="10083"/>
                        <a:pt x="29559" y="10146"/>
                        <a:pt x="29585" y="10210"/>
                      </a:cubicBezTo>
                      <a:cubicBezTo>
                        <a:pt x="32768" y="17799"/>
                        <a:pt x="29195" y="26533"/>
                        <a:pt x="21605" y="29716"/>
                      </a:cubicBezTo>
                      <a:cubicBezTo>
                        <a:pt x="14015" y="32899"/>
                        <a:pt x="5282" y="29326"/>
                        <a:pt x="2099" y="21736"/>
                      </a:cubicBezTo>
                      <a:cubicBezTo>
                        <a:pt x="-1120" y="14233"/>
                        <a:pt x="2353" y="5541"/>
                        <a:pt x="9856" y="2321"/>
                      </a:cubicBezTo>
                      <a:cubicBezTo>
                        <a:pt x="9923" y="2293"/>
                        <a:pt x="9990" y="2265"/>
                        <a:pt x="10057" y="223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89" name="任意多边形: 形状 390"/>
                <p:cNvSpPr/>
                <p:nvPr/>
              </p:nvSpPr>
              <p:spPr>
                <a:xfrm>
                  <a:off x="-8456107" y="4744419"/>
                  <a:ext cx="29806" cy="29801"/>
                </a:xfrm>
                <a:custGeom>
                  <a:avLst/>
                  <a:gdLst>
                    <a:gd name="connsiteX0" fmla="*/ 10053 w 29806"/>
                    <a:gd name="connsiteY0" fmla="*/ 2195 h 29801"/>
                    <a:gd name="connsiteX1" fmla="*/ 29546 w 29806"/>
                    <a:gd name="connsiteY1" fmla="*/ 10188 h 29801"/>
                    <a:gd name="connsiteX2" fmla="*/ 21552 w 29806"/>
                    <a:gd name="connsiteY2" fmla="*/ 29680 h 29801"/>
                    <a:gd name="connsiteX3" fmla="*/ 2081 w 29806"/>
                    <a:gd name="connsiteY3" fmla="*/ 21737 h 29801"/>
                    <a:gd name="connsiteX4" fmla="*/ 9978 w 29806"/>
                    <a:gd name="connsiteY4" fmla="*/ 2227 h 29801"/>
                    <a:gd name="connsiteX5" fmla="*/ 10053 w 29806"/>
                    <a:gd name="connsiteY5" fmla="*/ 2195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6" h="29801">
                      <a:moveTo>
                        <a:pt x="10053" y="2195"/>
                      </a:moveTo>
                      <a:cubicBezTo>
                        <a:pt x="17643" y="-981"/>
                        <a:pt x="26370" y="2598"/>
                        <a:pt x="29546" y="10188"/>
                      </a:cubicBezTo>
                      <a:cubicBezTo>
                        <a:pt x="32721" y="17778"/>
                        <a:pt x="29142" y="26505"/>
                        <a:pt x="21552" y="29680"/>
                      </a:cubicBezTo>
                      <a:cubicBezTo>
                        <a:pt x="13982" y="32848"/>
                        <a:pt x="5275" y="29296"/>
                        <a:pt x="2081" y="21737"/>
                      </a:cubicBezTo>
                      <a:cubicBezTo>
                        <a:pt x="-1126" y="14168"/>
                        <a:pt x="2410" y="5433"/>
                        <a:pt x="9978" y="2227"/>
                      </a:cubicBezTo>
                      <a:cubicBezTo>
                        <a:pt x="10003" y="2216"/>
                        <a:pt x="10028" y="2205"/>
                        <a:pt x="10053" y="219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90" name="任意多边形: 形状 391"/>
                <p:cNvSpPr/>
                <p:nvPr/>
              </p:nvSpPr>
              <p:spPr>
                <a:xfrm>
                  <a:off x="-8555409" y="4785996"/>
                  <a:ext cx="30178" cy="29942"/>
                </a:xfrm>
                <a:custGeom>
                  <a:avLst/>
                  <a:gdLst>
                    <a:gd name="connsiteX0" fmla="*/ 10245 w 30178"/>
                    <a:gd name="connsiteY0" fmla="*/ 2279 h 29942"/>
                    <a:gd name="connsiteX1" fmla="*/ 29833 w 30178"/>
                    <a:gd name="connsiteY1" fmla="*/ 9979 h 29942"/>
                    <a:gd name="connsiteX2" fmla="*/ 22134 w 30178"/>
                    <a:gd name="connsiteY2" fmla="*/ 29567 h 29942"/>
                    <a:gd name="connsiteX3" fmla="*/ 21729 w 30178"/>
                    <a:gd name="connsiteY3" fmla="*/ 29737 h 29942"/>
                    <a:gd name="connsiteX4" fmla="*/ 2140 w 30178"/>
                    <a:gd name="connsiteY4" fmla="*/ 22037 h 29942"/>
                    <a:gd name="connsiteX5" fmla="*/ 9839 w 30178"/>
                    <a:gd name="connsiteY5" fmla="*/ 2449 h 29942"/>
                    <a:gd name="connsiteX6" fmla="*/ 10245 w 30178"/>
                    <a:gd name="connsiteY6" fmla="*/ 2279 h 2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178" h="29942">
                      <a:moveTo>
                        <a:pt x="10245" y="2279"/>
                      </a:moveTo>
                      <a:cubicBezTo>
                        <a:pt x="17780" y="-1004"/>
                        <a:pt x="26550" y="2443"/>
                        <a:pt x="29833" y="9979"/>
                      </a:cubicBezTo>
                      <a:cubicBezTo>
                        <a:pt x="33117" y="17514"/>
                        <a:pt x="29669" y="26284"/>
                        <a:pt x="22134" y="29567"/>
                      </a:cubicBezTo>
                      <a:cubicBezTo>
                        <a:pt x="22000" y="29626"/>
                        <a:pt x="21865" y="29682"/>
                        <a:pt x="21729" y="29737"/>
                      </a:cubicBezTo>
                      <a:cubicBezTo>
                        <a:pt x="14194" y="33020"/>
                        <a:pt x="5423" y="29573"/>
                        <a:pt x="2140" y="22037"/>
                      </a:cubicBezTo>
                      <a:cubicBezTo>
                        <a:pt x="-1143" y="14502"/>
                        <a:pt x="2304" y="5732"/>
                        <a:pt x="9839" y="2449"/>
                      </a:cubicBezTo>
                      <a:cubicBezTo>
                        <a:pt x="9974" y="2390"/>
                        <a:pt x="10109" y="2334"/>
                        <a:pt x="10245" y="227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91" name="任意多边形: 形状 392"/>
                <p:cNvSpPr/>
                <p:nvPr/>
              </p:nvSpPr>
              <p:spPr>
                <a:xfrm>
                  <a:off x="-8654344" y="4827680"/>
                  <a:ext cx="29821" cy="29830"/>
                </a:xfrm>
                <a:custGeom>
                  <a:avLst/>
                  <a:gdLst>
                    <a:gd name="connsiteX0" fmla="*/ 10041 w 29821"/>
                    <a:gd name="connsiteY0" fmla="*/ 2199 h 29830"/>
                    <a:gd name="connsiteX1" fmla="*/ 29556 w 29821"/>
                    <a:gd name="connsiteY1" fmla="*/ 10189 h 29830"/>
                    <a:gd name="connsiteX2" fmla="*/ 21567 w 29821"/>
                    <a:gd name="connsiteY2" fmla="*/ 29704 h 29830"/>
                    <a:gd name="connsiteX3" fmla="*/ 2068 w 29821"/>
                    <a:gd name="connsiteY3" fmla="*/ 21755 h 29830"/>
                    <a:gd name="connsiteX4" fmla="*/ 10041 w 29821"/>
                    <a:gd name="connsiteY4" fmla="*/ 2199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21" h="29830">
                      <a:moveTo>
                        <a:pt x="10041" y="2199"/>
                      </a:moveTo>
                      <a:cubicBezTo>
                        <a:pt x="17636" y="-984"/>
                        <a:pt x="26373" y="2593"/>
                        <a:pt x="29556" y="10189"/>
                      </a:cubicBezTo>
                      <a:cubicBezTo>
                        <a:pt x="32739" y="17784"/>
                        <a:pt x="29162" y="26521"/>
                        <a:pt x="21567" y="29704"/>
                      </a:cubicBezTo>
                      <a:cubicBezTo>
                        <a:pt x="13987" y="32880"/>
                        <a:pt x="5267" y="29325"/>
                        <a:pt x="2068" y="21755"/>
                      </a:cubicBezTo>
                      <a:cubicBezTo>
                        <a:pt x="-1127" y="14153"/>
                        <a:pt x="2442" y="5401"/>
                        <a:pt x="10041" y="219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92" name="任意多边形: 形状 393"/>
                <p:cNvSpPr/>
                <p:nvPr/>
              </p:nvSpPr>
              <p:spPr>
                <a:xfrm>
                  <a:off x="-8753472" y="4869338"/>
                  <a:ext cx="29745" cy="29745"/>
                </a:xfrm>
                <a:custGeom>
                  <a:avLst/>
                  <a:gdLst>
                    <a:gd name="connsiteX0" fmla="*/ 10044 w 29745"/>
                    <a:gd name="connsiteY0" fmla="*/ 2187 h 29745"/>
                    <a:gd name="connsiteX1" fmla="*/ 29492 w 29745"/>
                    <a:gd name="connsiteY1" fmla="*/ 10183 h 29745"/>
                    <a:gd name="connsiteX2" fmla="*/ 21496 w 29745"/>
                    <a:gd name="connsiteY2" fmla="*/ 29631 h 29745"/>
                    <a:gd name="connsiteX3" fmla="*/ 2058 w 29745"/>
                    <a:gd name="connsiteY3" fmla="*/ 21658 h 29745"/>
                    <a:gd name="connsiteX4" fmla="*/ 10021 w 29745"/>
                    <a:gd name="connsiteY4" fmla="*/ 2197 h 29745"/>
                    <a:gd name="connsiteX5" fmla="*/ 10044 w 29745"/>
                    <a:gd name="connsiteY5" fmla="*/ 2187 h 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45" h="29745">
                      <a:moveTo>
                        <a:pt x="10044" y="2187"/>
                      </a:moveTo>
                      <a:cubicBezTo>
                        <a:pt x="17623" y="-975"/>
                        <a:pt x="26330" y="2605"/>
                        <a:pt x="29492" y="10183"/>
                      </a:cubicBezTo>
                      <a:cubicBezTo>
                        <a:pt x="32654" y="17762"/>
                        <a:pt x="29074" y="26469"/>
                        <a:pt x="21496" y="29631"/>
                      </a:cubicBezTo>
                      <a:cubicBezTo>
                        <a:pt x="13926" y="32790"/>
                        <a:pt x="5229" y="29222"/>
                        <a:pt x="2058" y="21658"/>
                      </a:cubicBezTo>
                      <a:cubicBezTo>
                        <a:pt x="-1117" y="14085"/>
                        <a:pt x="2448" y="5372"/>
                        <a:pt x="10021" y="2197"/>
                      </a:cubicBezTo>
                      <a:cubicBezTo>
                        <a:pt x="10029" y="2194"/>
                        <a:pt x="10037" y="2190"/>
                        <a:pt x="10044" y="218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93" name="任意多边形: 形状 394"/>
                <p:cNvSpPr/>
                <p:nvPr/>
              </p:nvSpPr>
              <p:spPr>
                <a:xfrm>
                  <a:off x="-8852574" y="4910942"/>
                  <a:ext cx="29826" cy="29811"/>
                </a:xfrm>
                <a:custGeom>
                  <a:avLst/>
                  <a:gdLst>
                    <a:gd name="connsiteX0" fmla="*/ 10022 w 29826"/>
                    <a:gd name="connsiteY0" fmla="*/ 2215 h 29811"/>
                    <a:gd name="connsiteX1" fmla="*/ 29543 w 29826"/>
                    <a:gd name="connsiteY1" fmla="*/ 10139 h 29811"/>
                    <a:gd name="connsiteX2" fmla="*/ 29564 w 29826"/>
                    <a:gd name="connsiteY2" fmla="*/ 10188 h 29811"/>
                    <a:gd name="connsiteX3" fmla="*/ 21577 w 29826"/>
                    <a:gd name="connsiteY3" fmla="*/ 29687 h 29811"/>
                    <a:gd name="connsiteX4" fmla="*/ 2078 w 29826"/>
                    <a:gd name="connsiteY4" fmla="*/ 21701 h 29811"/>
                    <a:gd name="connsiteX5" fmla="*/ 9951 w 29826"/>
                    <a:gd name="connsiteY5" fmla="*/ 2246 h 29811"/>
                    <a:gd name="connsiteX6" fmla="*/ 10022 w 29826"/>
                    <a:gd name="connsiteY6" fmla="*/ 2215 h 29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26" h="29811">
                      <a:moveTo>
                        <a:pt x="10022" y="2215"/>
                      </a:moveTo>
                      <a:cubicBezTo>
                        <a:pt x="17601" y="-987"/>
                        <a:pt x="26340" y="2560"/>
                        <a:pt x="29543" y="10139"/>
                      </a:cubicBezTo>
                      <a:cubicBezTo>
                        <a:pt x="29550" y="10155"/>
                        <a:pt x="29557" y="10171"/>
                        <a:pt x="29564" y="10188"/>
                      </a:cubicBezTo>
                      <a:cubicBezTo>
                        <a:pt x="32743" y="17778"/>
                        <a:pt x="29167" y="26508"/>
                        <a:pt x="21577" y="29687"/>
                      </a:cubicBezTo>
                      <a:cubicBezTo>
                        <a:pt x="13987" y="32866"/>
                        <a:pt x="5257" y="29291"/>
                        <a:pt x="2078" y="21701"/>
                      </a:cubicBezTo>
                      <a:cubicBezTo>
                        <a:pt x="-1120" y="14154"/>
                        <a:pt x="2404" y="5444"/>
                        <a:pt x="9951" y="2246"/>
                      </a:cubicBezTo>
                      <a:cubicBezTo>
                        <a:pt x="9974" y="2236"/>
                        <a:pt x="9998" y="2226"/>
                        <a:pt x="10022" y="221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94" name="任意多边形: 形状 395"/>
                <p:cNvSpPr/>
                <p:nvPr/>
              </p:nvSpPr>
              <p:spPr>
                <a:xfrm>
                  <a:off x="-8378320" y="4790690"/>
                  <a:ext cx="29851" cy="29801"/>
                </a:xfrm>
                <a:custGeom>
                  <a:avLst/>
                  <a:gdLst>
                    <a:gd name="connsiteX0" fmla="*/ 10050 w 29851"/>
                    <a:gd name="connsiteY0" fmla="*/ 2215 h 29801"/>
                    <a:gd name="connsiteX1" fmla="*/ 29571 w 29851"/>
                    <a:gd name="connsiteY1" fmla="*/ 10140 h 29801"/>
                    <a:gd name="connsiteX2" fmla="*/ 21646 w 29851"/>
                    <a:gd name="connsiteY2" fmla="*/ 29660 h 29801"/>
                    <a:gd name="connsiteX3" fmla="*/ 2135 w 29851"/>
                    <a:gd name="connsiteY3" fmla="*/ 21757 h 29801"/>
                    <a:gd name="connsiteX4" fmla="*/ 9740 w 29851"/>
                    <a:gd name="connsiteY4" fmla="*/ 2346 h 29801"/>
                    <a:gd name="connsiteX5" fmla="*/ 10050 w 29851"/>
                    <a:gd name="connsiteY5" fmla="*/ 2215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51" h="29801">
                      <a:moveTo>
                        <a:pt x="10050" y="2215"/>
                      </a:moveTo>
                      <a:cubicBezTo>
                        <a:pt x="17629" y="-987"/>
                        <a:pt x="26369" y="2561"/>
                        <a:pt x="29571" y="10140"/>
                      </a:cubicBezTo>
                      <a:cubicBezTo>
                        <a:pt x="32772" y="17718"/>
                        <a:pt x="29224" y="26458"/>
                        <a:pt x="21646" y="29660"/>
                      </a:cubicBezTo>
                      <a:cubicBezTo>
                        <a:pt x="14075" y="32858"/>
                        <a:pt x="5345" y="29322"/>
                        <a:pt x="2135" y="21757"/>
                      </a:cubicBezTo>
                      <a:cubicBezTo>
                        <a:pt x="-1125" y="14296"/>
                        <a:pt x="2280" y="5606"/>
                        <a:pt x="9740" y="2346"/>
                      </a:cubicBezTo>
                      <a:cubicBezTo>
                        <a:pt x="9843" y="2301"/>
                        <a:pt x="9946" y="2258"/>
                        <a:pt x="10050" y="221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95" name="任意多边形: 形状 396"/>
                <p:cNvSpPr/>
                <p:nvPr/>
              </p:nvSpPr>
              <p:spPr>
                <a:xfrm>
                  <a:off x="-8477482" y="4832373"/>
                  <a:ext cx="29777" cy="29773"/>
                </a:xfrm>
                <a:custGeom>
                  <a:avLst/>
                  <a:gdLst>
                    <a:gd name="connsiteX0" fmla="*/ 10046 w 29777"/>
                    <a:gd name="connsiteY0" fmla="*/ 2193 h 29773"/>
                    <a:gd name="connsiteX1" fmla="*/ 29519 w 29777"/>
                    <a:gd name="connsiteY1" fmla="*/ 10180 h 29773"/>
                    <a:gd name="connsiteX2" fmla="*/ 21532 w 29777"/>
                    <a:gd name="connsiteY2" fmla="*/ 29653 h 29773"/>
                    <a:gd name="connsiteX3" fmla="*/ 2087 w 29777"/>
                    <a:gd name="connsiteY3" fmla="*/ 21735 h 29773"/>
                    <a:gd name="connsiteX4" fmla="*/ 9951 w 29777"/>
                    <a:gd name="connsiteY4" fmla="*/ 2233 h 29773"/>
                    <a:gd name="connsiteX5" fmla="*/ 10046 w 29777"/>
                    <a:gd name="connsiteY5" fmla="*/ 2193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77" h="29773">
                      <a:moveTo>
                        <a:pt x="10046" y="2193"/>
                      </a:moveTo>
                      <a:cubicBezTo>
                        <a:pt x="17629" y="-979"/>
                        <a:pt x="26347" y="2597"/>
                        <a:pt x="29519" y="10180"/>
                      </a:cubicBezTo>
                      <a:cubicBezTo>
                        <a:pt x="32691" y="17763"/>
                        <a:pt x="29115" y="26482"/>
                        <a:pt x="21532" y="29653"/>
                      </a:cubicBezTo>
                      <a:cubicBezTo>
                        <a:pt x="13975" y="32814"/>
                        <a:pt x="5286" y="29275"/>
                        <a:pt x="2087" y="21735"/>
                      </a:cubicBezTo>
                      <a:cubicBezTo>
                        <a:pt x="-1126" y="14178"/>
                        <a:pt x="2394" y="5447"/>
                        <a:pt x="9951" y="2233"/>
                      </a:cubicBezTo>
                      <a:cubicBezTo>
                        <a:pt x="9982" y="2219"/>
                        <a:pt x="10014" y="2206"/>
                        <a:pt x="10046" y="219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96" name="任意多边形: 形状 397"/>
                <p:cNvSpPr/>
                <p:nvPr/>
              </p:nvSpPr>
              <p:spPr>
                <a:xfrm>
                  <a:off x="-8576605" y="4874010"/>
                  <a:ext cx="29661" cy="29447"/>
                </a:xfrm>
                <a:custGeom>
                  <a:avLst/>
                  <a:gdLst>
                    <a:gd name="connsiteX0" fmla="*/ 10001 w 29661"/>
                    <a:gd name="connsiteY0" fmla="*/ 2160 h 29447"/>
                    <a:gd name="connsiteX1" fmla="*/ 29557 w 29661"/>
                    <a:gd name="connsiteY1" fmla="*/ 10189 h 29447"/>
                    <a:gd name="connsiteX2" fmla="*/ 20997 w 29661"/>
                    <a:gd name="connsiteY2" fmla="*/ 29483 h 29447"/>
                    <a:gd name="connsiteX3" fmla="*/ 2029 w 29661"/>
                    <a:gd name="connsiteY3" fmla="*/ 21702 h 29447"/>
                    <a:gd name="connsiteX4" fmla="*/ 10001 w 29661"/>
                    <a:gd name="connsiteY4" fmla="*/ 2160 h 29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661" h="29447">
                      <a:moveTo>
                        <a:pt x="10001" y="2160"/>
                      </a:moveTo>
                      <a:cubicBezTo>
                        <a:pt x="17619" y="-953"/>
                        <a:pt x="26325" y="2621"/>
                        <a:pt x="29557" y="10189"/>
                      </a:cubicBezTo>
                      <a:cubicBezTo>
                        <a:pt x="32521" y="17881"/>
                        <a:pt x="28688" y="26519"/>
                        <a:pt x="20997" y="29483"/>
                      </a:cubicBezTo>
                      <a:cubicBezTo>
                        <a:pt x="13611" y="32329"/>
                        <a:pt x="5288" y="28915"/>
                        <a:pt x="2029" y="21702"/>
                      </a:cubicBezTo>
                      <a:cubicBezTo>
                        <a:pt x="-1090" y="14104"/>
                        <a:pt x="2457" y="5408"/>
                        <a:pt x="10001" y="216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97" name="任意多边形: 形状 398"/>
                <p:cNvSpPr/>
                <p:nvPr/>
              </p:nvSpPr>
              <p:spPr>
                <a:xfrm>
                  <a:off x="-8675730" y="4915644"/>
                  <a:ext cx="29834" cy="29830"/>
                </a:xfrm>
                <a:custGeom>
                  <a:avLst/>
                  <a:gdLst>
                    <a:gd name="connsiteX0" fmla="*/ 10017 w 29834"/>
                    <a:gd name="connsiteY0" fmla="*/ 2215 h 29830"/>
                    <a:gd name="connsiteX1" fmla="*/ 29554 w 29834"/>
                    <a:gd name="connsiteY1" fmla="*/ 10151 h 29830"/>
                    <a:gd name="connsiteX2" fmla="*/ 21617 w 29834"/>
                    <a:gd name="connsiteY2" fmla="*/ 29688 h 29830"/>
                    <a:gd name="connsiteX3" fmla="*/ 2080 w 29834"/>
                    <a:gd name="connsiteY3" fmla="*/ 21752 h 29830"/>
                    <a:gd name="connsiteX4" fmla="*/ 2058 w 29834"/>
                    <a:gd name="connsiteY4" fmla="*/ 21700 h 29830"/>
                    <a:gd name="connsiteX5" fmla="*/ 10017 w 29834"/>
                    <a:gd name="connsiteY5" fmla="*/ 2215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4" h="29830">
                      <a:moveTo>
                        <a:pt x="10017" y="2215"/>
                      </a:moveTo>
                      <a:cubicBezTo>
                        <a:pt x="17603" y="-989"/>
                        <a:pt x="26350" y="2565"/>
                        <a:pt x="29554" y="10151"/>
                      </a:cubicBezTo>
                      <a:cubicBezTo>
                        <a:pt x="32757" y="17738"/>
                        <a:pt x="29204" y="26485"/>
                        <a:pt x="21617" y="29688"/>
                      </a:cubicBezTo>
                      <a:cubicBezTo>
                        <a:pt x="14031" y="32892"/>
                        <a:pt x="5284" y="29339"/>
                        <a:pt x="2080" y="21752"/>
                      </a:cubicBezTo>
                      <a:cubicBezTo>
                        <a:pt x="2073" y="21735"/>
                        <a:pt x="2066" y="21717"/>
                        <a:pt x="2058" y="21700"/>
                      </a:cubicBezTo>
                      <a:cubicBezTo>
                        <a:pt x="-1116" y="14122"/>
                        <a:pt x="2444" y="5404"/>
                        <a:pt x="10017" y="221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98" name="任意多边形: 形状 399"/>
                <p:cNvSpPr/>
                <p:nvPr/>
              </p:nvSpPr>
              <p:spPr>
                <a:xfrm>
                  <a:off x="-8774837" y="4957287"/>
                  <a:ext cx="29740" cy="29745"/>
                </a:xfrm>
                <a:custGeom>
                  <a:avLst/>
                  <a:gdLst>
                    <a:gd name="connsiteX0" fmla="*/ 9999 w 29740"/>
                    <a:gd name="connsiteY0" fmla="*/ 2204 h 29745"/>
                    <a:gd name="connsiteX1" fmla="*/ 29470 w 29740"/>
                    <a:gd name="connsiteY1" fmla="*/ 10142 h 29745"/>
                    <a:gd name="connsiteX2" fmla="*/ 21533 w 29740"/>
                    <a:gd name="connsiteY2" fmla="*/ 29614 h 29745"/>
                    <a:gd name="connsiteX3" fmla="*/ 2061 w 29740"/>
                    <a:gd name="connsiteY3" fmla="*/ 21676 h 29745"/>
                    <a:gd name="connsiteX4" fmla="*/ 2055 w 29740"/>
                    <a:gd name="connsiteY4" fmla="*/ 21661 h 29745"/>
                    <a:gd name="connsiteX5" fmla="*/ 9999 w 29740"/>
                    <a:gd name="connsiteY5" fmla="*/ 2205 h 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40" h="29745">
                      <a:moveTo>
                        <a:pt x="9999" y="2204"/>
                      </a:moveTo>
                      <a:cubicBezTo>
                        <a:pt x="17568" y="-981"/>
                        <a:pt x="26285" y="2573"/>
                        <a:pt x="29470" y="10142"/>
                      </a:cubicBezTo>
                      <a:cubicBezTo>
                        <a:pt x="32655" y="17711"/>
                        <a:pt x="29101" y="26429"/>
                        <a:pt x="21533" y="29614"/>
                      </a:cubicBezTo>
                      <a:cubicBezTo>
                        <a:pt x="13964" y="32799"/>
                        <a:pt x="5246" y="29245"/>
                        <a:pt x="2061" y="21676"/>
                      </a:cubicBezTo>
                      <a:cubicBezTo>
                        <a:pt x="2059" y="21671"/>
                        <a:pt x="2057" y="21666"/>
                        <a:pt x="2055" y="21661"/>
                      </a:cubicBezTo>
                      <a:cubicBezTo>
                        <a:pt x="-1111" y="14095"/>
                        <a:pt x="2442" y="5393"/>
                        <a:pt x="9999" y="220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399" name="任意多边形: 形状 400"/>
                <p:cNvSpPr/>
                <p:nvPr/>
              </p:nvSpPr>
              <p:spPr>
                <a:xfrm>
                  <a:off x="-8873897" y="4998901"/>
                  <a:ext cx="29420" cy="28915"/>
                </a:xfrm>
                <a:custGeom>
                  <a:avLst/>
                  <a:gdLst>
                    <a:gd name="connsiteX0" fmla="*/ 9990 w 29420"/>
                    <a:gd name="connsiteY0" fmla="*/ 2222 h 28915"/>
                    <a:gd name="connsiteX1" fmla="*/ 29452 w 29420"/>
                    <a:gd name="connsiteY1" fmla="*/ 10078 h 28915"/>
                    <a:gd name="connsiteX2" fmla="*/ 29490 w 29420"/>
                    <a:gd name="connsiteY2" fmla="*/ 10166 h 28915"/>
                    <a:gd name="connsiteX3" fmla="*/ 20303 w 29420"/>
                    <a:gd name="connsiteY3" fmla="*/ 29125 h 28915"/>
                    <a:gd name="connsiteX4" fmla="*/ 2089 w 29420"/>
                    <a:gd name="connsiteY4" fmla="*/ 21707 h 28915"/>
                    <a:gd name="connsiteX5" fmla="*/ 9914 w 29420"/>
                    <a:gd name="connsiteY5" fmla="*/ 2255 h 28915"/>
                    <a:gd name="connsiteX6" fmla="*/ 9990 w 29420"/>
                    <a:gd name="connsiteY6" fmla="*/ 2222 h 28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420" h="28915">
                      <a:moveTo>
                        <a:pt x="9990" y="2222"/>
                      </a:moveTo>
                      <a:cubicBezTo>
                        <a:pt x="17534" y="-983"/>
                        <a:pt x="26247" y="2534"/>
                        <a:pt x="29452" y="10078"/>
                      </a:cubicBezTo>
                      <a:cubicBezTo>
                        <a:pt x="29465" y="10107"/>
                        <a:pt x="29477" y="10137"/>
                        <a:pt x="29490" y="10166"/>
                      </a:cubicBezTo>
                      <a:cubicBezTo>
                        <a:pt x="32188" y="17938"/>
                        <a:pt x="28075" y="26427"/>
                        <a:pt x="20303" y="29125"/>
                      </a:cubicBezTo>
                      <a:cubicBezTo>
                        <a:pt x="13230" y="31581"/>
                        <a:pt x="5433" y="28406"/>
                        <a:pt x="2089" y="21707"/>
                      </a:cubicBezTo>
                      <a:cubicBezTo>
                        <a:pt x="-1122" y="14175"/>
                        <a:pt x="2381" y="5465"/>
                        <a:pt x="9914" y="2255"/>
                      </a:cubicBezTo>
                      <a:cubicBezTo>
                        <a:pt x="9939" y="2244"/>
                        <a:pt x="9965" y="2233"/>
                        <a:pt x="9990" y="222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00" name="任意多边形: 形状 401"/>
                <p:cNvSpPr/>
                <p:nvPr/>
              </p:nvSpPr>
              <p:spPr>
                <a:xfrm>
                  <a:off x="-8300534" y="4837002"/>
                  <a:ext cx="29806" cy="29801"/>
                </a:xfrm>
                <a:custGeom>
                  <a:avLst/>
                  <a:gdLst>
                    <a:gd name="connsiteX0" fmla="*/ 10021 w 29806"/>
                    <a:gd name="connsiteY0" fmla="*/ 2208 h 29801"/>
                    <a:gd name="connsiteX1" fmla="*/ 29532 w 29806"/>
                    <a:gd name="connsiteY1" fmla="*/ 10156 h 29801"/>
                    <a:gd name="connsiteX2" fmla="*/ 21585 w 29806"/>
                    <a:gd name="connsiteY2" fmla="*/ 29667 h 29801"/>
                    <a:gd name="connsiteX3" fmla="*/ 2074 w 29806"/>
                    <a:gd name="connsiteY3" fmla="*/ 21719 h 29801"/>
                    <a:gd name="connsiteX4" fmla="*/ 2063 w 29806"/>
                    <a:gd name="connsiteY4" fmla="*/ 21693 h 29801"/>
                    <a:gd name="connsiteX5" fmla="*/ 10021 w 29806"/>
                    <a:gd name="connsiteY5" fmla="*/ 2208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6" h="29801">
                      <a:moveTo>
                        <a:pt x="10021" y="2208"/>
                      </a:moveTo>
                      <a:cubicBezTo>
                        <a:pt x="17603" y="-985"/>
                        <a:pt x="26339" y="2573"/>
                        <a:pt x="29532" y="10156"/>
                      </a:cubicBezTo>
                      <a:cubicBezTo>
                        <a:pt x="32725" y="17738"/>
                        <a:pt x="29167" y="26473"/>
                        <a:pt x="21585" y="29667"/>
                      </a:cubicBezTo>
                      <a:cubicBezTo>
                        <a:pt x="14002" y="32860"/>
                        <a:pt x="5267" y="29302"/>
                        <a:pt x="2074" y="21719"/>
                      </a:cubicBezTo>
                      <a:cubicBezTo>
                        <a:pt x="2070" y="21711"/>
                        <a:pt x="2066" y="21702"/>
                        <a:pt x="2063" y="21693"/>
                      </a:cubicBezTo>
                      <a:cubicBezTo>
                        <a:pt x="-1120" y="14115"/>
                        <a:pt x="2443" y="5391"/>
                        <a:pt x="10021" y="220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01" name="任意多边形: 形状 402"/>
                <p:cNvSpPr/>
                <p:nvPr/>
              </p:nvSpPr>
              <p:spPr>
                <a:xfrm>
                  <a:off x="-8399698" y="4878635"/>
                  <a:ext cx="29788" cy="29801"/>
                </a:xfrm>
                <a:custGeom>
                  <a:avLst/>
                  <a:gdLst>
                    <a:gd name="connsiteX0" fmla="*/ 10003 w 29788"/>
                    <a:gd name="connsiteY0" fmla="*/ 2208 h 29801"/>
                    <a:gd name="connsiteX1" fmla="*/ 29515 w 29788"/>
                    <a:gd name="connsiteY1" fmla="*/ 10156 h 29801"/>
                    <a:gd name="connsiteX2" fmla="*/ 21567 w 29788"/>
                    <a:gd name="connsiteY2" fmla="*/ 29667 h 29801"/>
                    <a:gd name="connsiteX3" fmla="*/ 2056 w 29788"/>
                    <a:gd name="connsiteY3" fmla="*/ 21719 h 29801"/>
                    <a:gd name="connsiteX4" fmla="*/ 2045 w 29788"/>
                    <a:gd name="connsiteY4" fmla="*/ 21693 h 29801"/>
                    <a:gd name="connsiteX5" fmla="*/ 10003 w 29788"/>
                    <a:gd name="connsiteY5" fmla="*/ 2208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88" h="29801">
                      <a:moveTo>
                        <a:pt x="10003" y="2208"/>
                      </a:moveTo>
                      <a:cubicBezTo>
                        <a:pt x="17586" y="-985"/>
                        <a:pt x="26321" y="2573"/>
                        <a:pt x="29515" y="10156"/>
                      </a:cubicBezTo>
                      <a:cubicBezTo>
                        <a:pt x="32708" y="17738"/>
                        <a:pt x="29150" y="26473"/>
                        <a:pt x="21567" y="29667"/>
                      </a:cubicBezTo>
                      <a:cubicBezTo>
                        <a:pt x="13985" y="32860"/>
                        <a:pt x="5249" y="29302"/>
                        <a:pt x="2056" y="21719"/>
                      </a:cubicBezTo>
                      <a:cubicBezTo>
                        <a:pt x="2052" y="21711"/>
                        <a:pt x="2049" y="21702"/>
                        <a:pt x="2045" y="21693"/>
                      </a:cubicBezTo>
                      <a:cubicBezTo>
                        <a:pt x="-1104" y="14115"/>
                        <a:pt x="2449" y="5415"/>
                        <a:pt x="10003" y="220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02" name="任意多边形: 形状 403"/>
                <p:cNvSpPr/>
                <p:nvPr/>
              </p:nvSpPr>
              <p:spPr>
                <a:xfrm>
                  <a:off x="-8498806" y="4920244"/>
                  <a:ext cx="29805" cy="29805"/>
                </a:xfrm>
                <a:custGeom>
                  <a:avLst/>
                  <a:gdLst>
                    <a:gd name="connsiteX0" fmla="*/ 10030 w 29805"/>
                    <a:gd name="connsiteY0" fmla="*/ 2203 h 29805"/>
                    <a:gd name="connsiteX1" fmla="*/ 29536 w 29805"/>
                    <a:gd name="connsiteY1" fmla="*/ 10169 h 29805"/>
                    <a:gd name="connsiteX2" fmla="*/ 21571 w 29805"/>
                    <a:gd name="connsiteY2" fmla="*/ 29675 h 29805"/>
                    <a:gd name="connsiteX3" fmla="*/ 2064 w 29805"/>
                    <a:gd name="connsiteY3" fmla="*/ 21710 h 29805"/>
                    <a:gd name="connsiteX4" fmla="*/ 10030 w 29805"/>
                    <a:gd name="connsiteY4" fmla="*/ 2203 h 29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05" h="29805">
                      <a:moveTo>
                        <a:pt x="10030" y="2203"/>
                      </a:moveTo>
                      <a:cubicBezTo>
                        <a:pt x="17616" y="-984"/>
                        <a:pt x="26349" y="2583"/>
                        <a:pt x="29536" y="10169"/>
                      </a:cubicBezTo>
                      <a:cubicBezTo>
                        <a:pt x="32723" y="17755"/>
                        <a:pt x="29157" y="26488"/>
                        <a:pt x="21571" y="29675"/>
                      </a:cubicBezTo>
                      <a:cubicBezTo>
                        <a:pt x="13984" y="32862"/>
                        <a:pt x="5251" y="29296"/>
                        <a:pt x="2064" y="21710"/>
                      </a:cubicBezTo>
                      <a:cubicBezTo>
                        <a:pt x="-1123" y="14124"/>
                        <a:pt x="2444" y="5390"/>
                        <a:pt x="10030" y="220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03" name="任意多边形: 形状 404"/>
                <p:cNvSpPr/>
                <p:nvPr/>
              </p:nvSpPr>
              <p:spPr>
                <a:xfrm>
                  <a:off x="-8598022" y="4961916"/>
                  <a:ext cx="29828" cy="29801"/>
                </a:xfrm>
                <a:custGeom>
                  <a:avLst/>
                  <a:gdLst>
                    <a:gd name="connsiteX0" fmla="*/ 10050 w 29828"/>
                    <a:gd name="connsiteY0" fmla="*/ 2205 h 29801"/>
                    <a:gd name="connsiteX1" fmla="*/ 29557 w 29828"/>
                    <a:gd name="connsiteY1" fmla="*/ 10163 h 29801"/>
                    <a:gd name="connsiteX2" fmla="*/ 21600 w 29828"/>
                    <a:gd name="connsiteY2" fmla="*/ 29670 h 29801"/>
                    <a:gd name="connsiteX3" fmla="*/ 2093 w 29828"/>
                    <a:gd name="connsiteY3" fmla="*/ 21712 h 29801"/>
                    <a:gd name="connsiteX4" fmla="*/ 2078 w 29828"/>
                    <a:gd name="connsiteY4" fmla="*/ 21676 h 29801"/>
                    <a:gd name="connsiteX5" fmla="*/ 9929 w 29828"/>
                    <a:gd name="connsiteY5" fmla="*/ 2256 h 29801"/>
                    <a:gd name="connsiteX6" fmla="*/ 10050 w 29828"/>
                    <a:gd name="connsiteY6" fmla="*/ 2205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28" h="29801">
                      <a:moveTo>
                        <a:pt x="10050" y="2205"/>
                      </a:moveTo>
                      <a:cubicBezTo>
                        <a:pt x="17634" y="-984"/>
                        <a:pt x="26368" y="2579"/>
                        <a:pt x="29557" y="10163"/>
                      </a:cubicBezTo>
                      <a:cubicBezTo>
                        <a:pt x="32746" y="17747"/>
                        <a:pt x="29184" y="26480"/>
                        <a:pt x="21600" y="29670"/>
                      </a:cubicBezTo>
                      <a:cubicBezTo>
                        <a:pt x="14016" y="32859"/>
                        <a:pt x="5282" y="29296"/>
                        <a:pt x="2093" y="21712"/>
                      </a:cubicBezTo>
                      <a:cubicBezTo>
                        <a:pt x="2088" y="21700"/>
                        <a:pt x="2083" y="21688"/>
                        <a:pt x="2078" y="21676"/>
                      </a:cubicBezTo>
                      <a:cubicBezTo>
                        <a:pt x="-1117" y="14145"/>
                        <a:pt x="2398" y="5451"/>
                        <a:pt x="9929" y="2256"/>
                      </a:cubicBezTo>
                      <a:cubicBezTo>
                        <a:pt x="9969" y="2239"/>
                        <a:pt x="10010" y="2222"/>
                        <a:pt x="10050" y="220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04" name="任意多边形: 形状 405"/>
                <p:cNvSpPr/>
                <p:nvPr/>
              </p:nvSpPr>
              <p:spPr>
                <a:xfrm>
                  <a:off x="-8697074" y="5003488"/>
                  <a:ext cx="29815" cy="29801"/>
                </a:xfrm>
                <a:custGeom>
                  <a:avLst/>
                  <a:gdLst>
                    <a:gd name="connsiteX0" fmla="*/ 10062 w 29815"/>
                    <a:gd name="connsiteY0" fmla="*/ 2195 h 29801"/>
                    <a:gd name="connsiteX1" fmla="*/ 29554 w 29815"/>
                    <a:gd name="connsiteY1" fmla="*/ 10188 h 29801"/>
                    <a:gd name="connsiteX2" fmla="*/ 21561 w 29815"/>
                    <a:gd name="connsiteY2" fmla="*/ 29680 h 29801"/>
                    <a:gd name="connsiteX3" fmla="*/ 2090 w 29815"/>
                    <a:gd name="connsiteY3" fmla="*/ 21737 h 29801"/>
                    <a:gd name="connsiteX4" fmla="*/ 9934 w 29815"/>
                    <a:gd name="connsiteY4" fmla="*/ 2249 h 29801"/>
                    <a:gd name="connsiteX5" fmla="*/ 10062 w 29815"/>
                    <a:gd name="connsiteY5" fmla="*/ 2195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5" h="29801">
                      <a:moveTo>
                        <a:pt x="10062" y="2195"/>
                      </a:moveTo>
                      <a:cubicBezTo>
                        <a:pt x="17652" y="-981"/>
                        <a:pt x="26379" y="2598"/>
                        <a:pt x="29554" y="10188"/>
                      </a:cubicBezTo>
                      <a:cubicBezTo>
                        <a:pt x="32730" y="17778"/>
                        <a:pt x="29151" y="26505"/>
                        <a:pt x="21561" y="29680"/>
                      </a:cubicBezTo>
                      <a:cubicBezTo>
                        <a:pt x="13991" y="32848"/>
                        <a:pt x="5284" y="29296"/>
                        <a:pt x="2090" y="21737"/>
                      </a:cubicBezTo>
                      <a:cubicBezTo>
                        <a:pt x="-1126" y="14189"/>
                        <a:pt x="2387" y="5464"/>
                        <a:pt x="9934" y="2249"/>
                      </a:cubicBezTo>
                      <a:cubicBezTo>
                        <a:pt x="9977" y="2231"/>
                        <a:pt x="10019" y="2213"/>
                        <a:pt x="10062" y="219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05" name="任意多边形: 形状 406"/>
                <p:cNvSpPr/>
                <p:nvPr/>
              </p:nvSpPr>
              <p:spPr>
                <a:xfrm>
                  <a:off x="-8796260" y="5045204"/>
                  <a:ext cx="29797" cy="29801"/>
                </a:xfrm>
                <a:custGeom>
                  <a:avLst/>
                  <a:gdLst>
                    <a:gd name="connsiteX0" fmla="*/ 10039 w 29797"/>
                    <a:gd name="connsiteY0" fmla="*/ 2197 h 29801"/>
                    <a:gd name="connsiteX1" fmla="*/ 29535 w 29797"/>
                    <a:gd name="connsiteY1" fmla="*/ 10183 h 29801"/>
                    <a:gd name="connsiteX2" fmla="*/ 21549 w 29797"/>
                    <a:gd name="connsiteY2" fmla="*/ 29678 h 29801"/>
                    <a:gd name="connsiteX3" fmla="*/ 2067 w 29797"/>
                    <a:gd name="connsiteY3" fmla="*/ 21724 h 29801"/>
                    <a:gd name="connsiteX4" fmla="*/ 10033 w 29797"/>
                    <a:gd name="connsiteY4" fmla="*/ 2199 h 29801"/>
                    <a:gd name="connsiteX5" fmla="*/ 10039 w 29797"/>
                    <a:gd name="connsiteY5" fmla="*/ 2197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7" h="29801">
                      <a:moveTo>
                        <a:pt x="10039" y="2197"/>
                      </a:moveTo>
                      <a:cubicBezTo>
                        <a:pt x="17628" y="-981"/>
                        <a:pt x="26356" y="2594"/>
                        <a:pt x="29535" y="10183"/>
                      </a:cubicBezTo>
                      <a:cubicBezTo>
                        <a:pt x="32713" y="17771"/>
                        <a:pt x="29137" y="26500"/>
                        <a:pt x="21549" y="29678"/>
                      </a:cubicBezTo>
                      <a:cubicBezTo>
                        <a:pt x="13973" y="32851"/>
                        <a:pt x="5258" y="29293"/>
                        <a:pt x="2067" y="21724"/>
                      </a:cubicBezTo>
                      <a:cubicBezTo>
                        <a:pt x="-1125" y="14133"/>
                        <a:pt x="2442" y="5391"/>
                        <a:pt x="10033" y="2199"/>
                      </a:cubicBezTo>
                      <a:cubicBezTo>
                        <a:pt x="10035" y="2198"/>
                        <a:pt x="10037" y="2198"/>
                        <a:pt x="10039" y="219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06" name="任意多边形: 形状 407"/>
                <p:cNvSpPr/>
                <p:nvPr/>
              </p:nvSpPr>
              <p:spPr>
                <a:xfrm>
                  <a:off x="-8321937" y="4924926"/>
                  <a:ext cx="29847" cy="29830"/>
                </a:xfrm>
                <a:custGeom>
                  <a:avLst/>
                  <a:gdLst>
                    <a:gd name="connsiteX0" fmla="*/ 10013 w 29847"/>
                    <a:gd name="connsiteY0" fmla="*/ 2222 h 29830"/>
                    <a:gd name="connsiteX1" fmla="*/ 29560 w 29847"/>
                    <a:gd name="connsiteY1" fmla="*/ 10134 h 29830"/>
                    <a:gd name="connsiteX2" fmla="*/ 21647 w 29847"/>
                    <a:gd name="connsiteY2" fmla="*/ 29681 h 29830"/>
                    <a:gd name="connsiteX3" fmla="*/ 2100 w 29847"/>
                    <a:gd name="connsiteY3" fmla="*/ 21769 h 29830"/>
                    <a:gd name="connsiteX4" fmla="*/ 2068 w 29847"/>
                    <a:gd name="connsiteY4" fmla="*/ 21693 h 29830"/>
                    <a:gd name="connsiteX5" fmla="*/ 9984 w 29847"/>
                    <a:gd name="connsiteY5" fmla="*/ 2234 h 29830"/>
                    <a:gd name="connsiteX6" fmla="*/ 10013 w 29847"/>
                    <a:gd name="connsiteY6" fmla="*/ 2222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47" h="29830">
                      <a:moveTo>
                        <a:pt x="10013" y="2222"/>
                      </a:moveTo>
                      <a:cubicBezTo>
                        <a:pt x="17595" y="-991"/>
                        <a:pt x="26347" y="2552"/>
                        <a:pt x="29560" y="10134"/>
                      </a:cubicBezTo>
                      <a:cubicBezTo>
                        <a:pt x="32772" y="17717"/>
                        <a:pt x="29230" y="26468"/>
                        <a:pt x="21647" y="29681"/>
                      </a:cubicBezTo>
                      <a:cubicBezTo>
                        <a:pt x="14065" y="32894"/>
                        <a:pt x="5313" y="29352"/>
                        <a:pt x="2100" y="21769"/>
                      </a:cubicBezTo>
                      <a:cubicBezTo>
                        <a:pt x="2090" y="21744"/>
                        <a:pt x="2079" y="21718"/>
                        <a:pt x="2068" y="21693"/>
                      </a:cubicBezTo>
                      <a:cubicBezTo>
                        <a:pt x="-1119" y="14134"/>
                        <a:pt x="2425" y="5422"/>
                        <a:pt x="9984" y="2234"/>
                      </a:cubicBezTo>
                      <a:cubicBezTo>
                        <a:pt x="9994" y="2230"/>
                        <a:pt x="10003" y="2226"/>
                        <a:pt x="10013" y="222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07" name="任意多边形: 形状 408"/>
                <p:cNvSpPr/>
                <p:nvPr/>
              </p:nvSpPr>
              <p:spPr>
                <a:xfrm>
                  <a:off x="-8421048" y="4966642"/>
                  <a:ext cx="29743" cy="29716"/>
                </a:xfrm>
                <a:custGeom>
                  <a:avLst/>
                  <a:gdLst>
                    <a:gd name="connsiteX0" fmla="*/ 10041 w 29743"/>
                    <a:gd name="connsiteY0" fmla="*/ 2195 h 29716"/>
                    <a:gd name="connsiteX1" fmla="*/ 29483 w 29743"/>
                    <a:gd name="connsiteY1" fmla="*/ 10154 h 29716"/>
                    <a:gd name="connsiteX2" fmla="*/ 21524 w 29743"/>
                    <a:gd name="connsiteY2" fmla="*/ 29595 h 29716"/>
                    <a:gd name="connsiteX3" fmla="*/ 2083 w 29743"/>
                    <a:gd name="connsiteY3" fmla="*/ 21638 h 29716"/>
                    <a:gd name="connsiteX4" fmla="*/ 9883 w 29743"/>
                    <a:gd name="connsiteY4" fmla="*/ 2261 h 29716"/>
                    <a:gd name="connsiteX5" fmla="*/ 10041 w 29743"/>
                    <a:gd name="connsiteY5" fmla="*/ 2195 h 2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43" h="29716">
                      <a:moveTo>
                        <a:pt x="10041" y="2195"/>
                      </a:moveTo>
                      <a:cubicBezTo>
                        <a:pt x="17607" y="-976"/>
                        <a:pt x="26312" y="2587"/>
                        <a:pt x="29483" y="10154"/>
                      </a:cubicBezTo>
                      <a:cubicBezTo>
                        <a:pt x="32653" y="17720"/>
                        <a:pt x="29090" y="26424"/>
                        <a:pt x="21524" y="29595"/>
                      </a:cubicBezTo>
                      <a:cubicBezTo>
                        <a:pt x="13958" y="32766"/>
                        <a:pt x="5254" y="29203"/>
                        <a:pt x="2083" y="21638"/>
                      </a:cubicBezTo>
                      <a:cubicBezTo>
                        <a:pt x="-1114" y="14133"/>
                        <a:pt x="2378" y="5458"/>
                        <a:pt x="9883" y="2261"/>
                      </a:cubicBezTo>
                      <a:cubicBezTo>
                        <a:pt x="9935" y="2239"/>
                        <a:pt x="9988" y="2217"/>
                        <a:pt x="10041" y="219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08" name="任意多边形: 形状 409"/>
                <p:cNvSpPr/>
                <p:nvPr/>
              </p:nvSpPr>
              <p:spPr>
                <a:xfrm>
                  <a:off x="-8520212" y="5008203"/>
                  <a:ext cx="29792" cy="29801"/>
                </a:xfrm>
                <a:custGeom>
                  <a:avLst/>
                  <a:gdLst>
                    <a:gd name="connsiteX0" fmla="*/ 10038 w 29792"/>
                    <a:gd name="connsiteY0" fmla="*/ 2196 h 29801"/>
                    <a:gd name="connsiteX1" fmla="*/ 29532 w 29792"/>
                    <a:gd name="connsiteY1" fmla="*/ 10186 h 29801"/>
                    <a:gd name="connsiteX2" fmla="*/ 21541 w 29792"/>
                    <a:gd name="connsiteY2" fmla="*/ 29679 h 29801"/>
                    <a:gd name="connsiteX3" fmla="*/ 2080 w 29792"/>
                    <a:gd name="connsiteY3" fmla="*/ 21765 h 29801"/>
                    <a:gd name="connsiteX4" fmla="*/ 10014 w 29792"/>
                    <a:gd name="connsiteY4" fmla="*/ 2206 h 29801"/>
                    <a:gd name="connsiteX5" fmla="*/ 10038 w 29792"/>
                    <a:gd name="connsiteY5" fmla="*/ 2196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2" h="29801">
                      <a:moveTo>
                        <a:pt x="10038" y="2196"/>
                      </a:moveTo>
                      <a:cubicBezTo>
                        <a:pt x="17628" y="-981"/>
                        <a:pt x="26355" y="2597"/>
                        <a:pt x="29532" y="10186"/>
                      </a:cubicBezTo>
                      <a:cubicBezTo>
                        <a:pt x="32708" y="17776"/>
                        <a:pt x="29130" y="26503"/>
                        <a:pt x="21541" y="29679"/>
                      </a:cubicBezTo>
                      <a:cubicBezTo>
                        <a:pt x="13981" y="32843"/>
                        <a:pt x="5286" y="29307"/>
                        <a:pt x="2080" y="21765"/>
                      </a:cubicBezTo>
                      <a:cubicBezTo>
                        <a:pt x="-1130" y="14173"/>
                        <a:pt x="2422" y="5416"/>
                        <a:pt x="10014" y="2206"/>
                      </a:cubicBezTo>
                      <a:cubicBezTo>
                        <a:pt x="10022" y="2202"/>
                        <a:pt x="10030" y="2199"/>
                        <a:pt x="10038" y="219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09" name="任意多边形: 形状 410"/>
                <p:cNvSpPr/>
                <p:nvPr/>
              </p:nvSpPr>
              <p:spPr>
                <a:xfrm>
                  <a:off x="-8619377" y="5049838"/>
                  <a:ext cx="29791" cy="29773"/>
                </a:xfrm>
                <a:custGeom>
                  <a:avLst/>
                  <a:gdLst>
                    <a:gd name="connsiteX0" fmla="*/ 10093 w 29791"/>
                    <a:gd name="connsiteY0" fmla="*/ 2179 h 29773"/>
                    <a:gd name="connsiteX1" fmla="*/ 29547 w 29791"/>
                    <a:gd name="connsiteY1" fmla="*/ 10215 h 29773"/>
                    <a:gd name="connsiteX2" fmla="*/ 21511 w 29791"/>
                    <a:gd name="connsiteY2" fmla="*/ 29668 h 29773"/>
                    <a:gd name="connsiteX3" fmla="*/ 2107 w 29791"/>
                    <a:gd name="connsiteY3" fmla="*/ 21749 h 29773"/>
                    <a:gd name="connsiteX4" fmla="*/ 9871 w 29791"/>
                    <a:gd name="connsiteY4" fmla="*/ 2272 h 29773"/>
                    <a:gd name="connsiteX5" fmla="*/ 10093 w 29791"/>
                    <a:gd name="connsiteY5" fmla="*/ 2179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1" h="29773">
                      <a:moveTo>
                        <a:pt x="10093" y="2179"/>
                      </a:moveTo>
                      <a:cubicBezTo>
                        <a:pt x="17684" y="-974"/>
                        <a:pt x="26394" y="2624"/>
                        <a:pt x="29547" y="10215"/>
                      </a:cubicBezTo>
                      <a:cubicBezTo>
                        <a:pt x="32699" y="17805"/>
                        <a:pt x="29102" y="26515"/>
                        <a:pt x="21511" y="29668"/>
                      </a:cubicBezTo>
                      <a:cubicBezTo>
                        <a:pt x="13966" y="32802"/>
                        <a:pt x="5305" y="29267"/>
                        <a:pt x="2107" y="21749"/>
                      </a:cubicBezTo>
                      <a:cubicBezTo>
                        <a:pt x="-1127" y="14226"/>
                        <a:pt x="2349" y="5506"/>
                        <a:pt x="9871" y="2272"/>
                      </a:cubicBezTo>
                      <a:cubicBezTo>
                        <a:pt x="9945" y="2240"/>
                        <a:pt x="10019" y="2209"/>
                        <a:pt x="10093" y="217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10" name="任意多边形: 形状 411"/>
                <p:cNvSpPr/>
                <p:nvPr/>
              </p:nvSpPr>
              <p:spPr>
                <a:xfrm>
                  <a:off x="-8718465" y="5091520"/>
                  <a:ext cx="29708" cy="29716"/>
                </a:xfrm>
                <a:custGeom>
                  <a:avLst/>
                  <a:gdLst>
                    <a:gd name="connsiteX0" fmla="*/ 10028 w 29708"/>
                    <a:gd name="connsiteY0" fmla="*/ 2186 h 29716"/>
                    <a:gd name="connsiteX1" fmla="*/ 29457 w 29708"/>
                    <a:gd name="connsiteY1" fmla="*/ 10176 h 29716"/>
                    <a:gd name="connsiteX2" fmla="*/ 21466 w 29708"/>
                    <a:gd name="connsiteY2" fmla="*/ 29604 h 29716"/>
                    <a:gd name="connsiteX3" fmla="*/ 2055 w 29708"/>
                    <a:gd name="connsiteY3" fmla="*/ 21656 h 29716"/>
                    <a:gd name="connsiteX4" fmla="*/ 10028 w 29708"/>
                    <a:gd name="connsiteY4" fmla="*/ 2185 h 2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08" h="29716">
                      <a:moveTo>
                        <a:pt x="10028" y="2186"/>
                      </a:moveTo>
                      <a:cubicBezTo>
                        <a:pt x="17599" y="-973"/>
                        <a:pt x="26298" y="2604"/>
                        <a:pt x="29457" y="10176"/>
                      </a:cubicBezTo>
                      <a:cubicBezTo>
                        <a:pt x="32615" y="17747"/>
                        <a:pt x="29038" y="26446"/>
                        <a:pt x="21466" y="29604"/>
                      </a:cubicBezTo>
                      <a:cubicBezTo>
                        <a:pt x="13911" y="32756"/>
                        <a:pt x="5231" y="29202"/>
                        <a:pt x="2055" y="21656"/>
                      </a:cubicBezTo>
                      <a:cubicBezTo>
                        <a:pt x="-1116" y="14078"/>
                        <a:pt x="2452" y="5363"/>
                        <a:pt x="10028" y="218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11" name="任意多边形: 形状 412"/>
                <p:cNvSpPr/>
                <p:nvPr/>
              </p:nvSpPr>
              <p:spPr>
                <a:xfrm>
                  <a:off x="-8817618" y="5133119"/>
                  <a:ext cx="29769" cy="29773"/>
                </a:xfrm>
                <a:custGeom>
                  <a:avLst/>
                  <a:gdLst>
                    <a:gd name="connsiteX0" fmla="*/ 10043 w 29769"/>
                    <a:gd name="connsiteY0" fmla="*/ 2191 h 29773"/>
                    <a:gd name="connsiteX1" fmla="*/ 29512 w 29769"/>
                    <a:gd name="connsiteY1" fmla="*/ 10186 h 29773"/>
                    <a:gd name="connsiteX2" fmla="*/ 21517 w 29769"/>
                    <a:gd name="connsiteY2" fmla="*/ 29656 h 29773"/>
                    <a:gd name="connsiteX3" fmla="*/ 2047 w 29769"/>
                    <a:gd name="connsiteY3" fmla="*/ 21661 h 29773"/>
                    <a:gd name="connsiteX4" fmla="*/ 2042 w 29769"/>
                    <a:gd name="connsiteY4" fmla="*/ 21647 h 29773"/>
                    <a:gd name="connsiteX5" fmla="*/ 10043 w 29769"/>
                    <a:gd name="connsiteY5" fmla="*/ 2191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69" h="29773">
                      <a:moveTo>
                        <a:pt x="10043" y="2191"/>
                      </a:moveTo>
                      <a:cubicBezTo>
                        <a:pt x="17627" y="-978"/>
                        <a:pt x="26344" y="2602"/>
                        <a:pt x="29512" y="10186"/>
                      </a:cubicBezTo>
                      <a:cubicBezTo>
                        <a:pt x="32681" y="17770"/>
                        <a:pt x="29101" y="26487"/>
                        <a:pt x="21517" y="29656"/>
                      </a:cubicBezTo>
                      <a:cubicBezTo>
                        <a:pt x="13933" y="32824"/>
                        <a:pt x="5216" y="29245"/>
                        <a:pt x="2047" y="21661"/>
                      </a:cubicBezTo>
                      <a:cubicBezTo>
                        <a:pt x="2046" y="21656"/>
                        <a:pt x="2044" y="21652"/>
                        <a:pt x="2042" y="21647"/>
                      </a:cubicBezTo>
                      <a:cubicBezTo>
                        <a:pt x="-1109" y="14065"/>
                        <a:pt x="2469" y="5363"/>
                        <a:pt x="10043" y="219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12" name="任意多边形: 形状 413"/>
                <p:cNvSpPr/>
                <p:nvPr/>
              </p:nvSpPr>
              <p:spPr>
                <a:xfrm>
                  <a:off x="-8244189" y="4971163"/>
                  <a:ext cx="29877" cy="29886"/>
                </a:xfrm>
                <a:custGeom>
                  <a:avLst/>
                  <a:gdLst>
                    <a:gd name="connsiteX0" fmla="*/ 10049 w 29877"/>
                    <a:gd name="connsiteY0" fmla="*/ 2205 h 29886"/>
                    <a:gd name="connsiteX1" fmla="*/ 29607 w 29877"/>
                    <a:gd name="connsiteY1" fmla="*/ 10197 h 29886"/>
                    <a:gd name="connsiteX2" fmla="*/ 21615 w 29877"/>
                    <a:gd name="connsiteY2" fmla="*/ 29755 h 29886"/>
                    <a:gd name="connsiteX3" fmla="*/ 2062 w 29877"/>
                    <a:gd name="connsiteY3" fmla="*/ 21775 h 29886"/>
                    <a:gd name="connsiteX4" fmla="*/ 10049 w 29877"/>
                    <a:gd name="connsiteY4" fmla="*/ 2205 h 2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7" h="29886">
                      <a:moveTo>
                        <a:pt x="10049" y="2205"/>
                      </a:moveTo>
                      <a:cubicBezTo>
                        <a:pt x="17657" y="-989"/>
                        <a:pt x="26413" y="2589"/>
                        <a:pt x="29607" y="10197"/>
                      </a:cubicBezTo>
                      <a:cubicBezTo>
                        <a:pt x="32801" y="17805"/>
                        <a:pt x="29223" y="26561"/>
                        <a:pt x="21615" y="29755"/>
                      </a:cubicBezTo>
                      <a:cubicBezTo>
                        <a:pt x="14012" y="32947"/>
                        <a:pt x="5261" y="29375"/>
                        <a:pt x="2062" y="21775"/>
                      </a:cubicBezTo>
                      <a:cubicBezTo>
                        <a:pt x="-1123" y="14166"/>
                        <a:pt x="2449" y="5413"/>
                        <a:pt x="10049" y="220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13" name="任意多边形: 形状 414"/>
                <p:cNvSpPr/>
                <p:nvPr/>
              </p:nvSpPr>
              <p:spPr>
                <a:xfrm>
                  <a:off x="-8343330" y="5012804"/>
                  <a:ext cx="29899" cy="29886"/>
                </a:xfrm>
                <a:custGeom>
                  <a:avLst/>
                  <a:gdLst>
                    <a:gd name="connsiteX0" fmla="*/ 10024 w 29899"/>
                    <a:gd name="connsiteY0" fmla="*/ 2225 h 29886"/>
                    <a:gd name="connsiteX1" fmla="*/ 29609 w 29899"/>
                    <a:gd name="connsiteY1" fmla="*/ 10150 h 29886"/>
                    <a:gd name="connsiteX2" fmla="*/ 21684 w 29899"/>
                    <a:gd name="connsiteY2" fmla="*/ 29735 h 29886"/>
                    <a:gd name="connsiteX3" fmla="*/ 2099 w 29899"/>
                    <a:gd name="connsiteY3" fmla="*/ 21810 h 29886"/>
                    <a:gd name="connsiteX4" fmla="*/ 2051 w 29899"/>
                    <a:gd name="connsiteY4" fmla="*/ 21696 h 29886"/>
                    <a:gd name="connsiteX5" fmla="*/ 10024 w 29899"/>
                    <a:gd name="connsiteY5" fmla="*/ 2225 h 2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99" h="29886">
                      <a:moveTo>
                        <a:pt x="10024" y="2225"/>
                      </a:moveTo>
                      <a:cubicBezTo>
                        <a:pt x="17620" y="-995"/>
                        <a:pt x="26389" y="2553"/>
                        <a:pt x="29609" y="10150"/>
                      </a:cubicBezTo>
                      <a:cubicBezTo>
                        <a:pt x="32829" y="17746"/>
                        <a:pt x="29281" y="26515"/>
                        <a:pt x="21684" y="29735"/>
                      </a:cubicBezTo>
                      <a:cubicBezTo>
                        <a:pt x="14088" y="32955"/>
                        <a:pt x="5319" y="29407"/>
                        <a:pt x="2099" y="21810"/>
                      </a:cubicBezTo>
                      <a:cubicBezTo>
                        <a:pt x="2083" y="21772"/>
                        <a:pt x="2067" y="21734"/>
                        <a:pt x="2051" y="21696"/>
                      </a:cubicBezTo>
                      <a:cubicBezTo>
                        <a:pt x="-1112" y="14118"/>
                        <a:pt x="2454" y="5408"/>
                        <a:pt x="10024" y="222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14" name="任意多边形: 形状 415"/>
                <p:cNvSpPr/>
                <p:nvPr/>
              </p:nvSpPr>
              <p:spPr>
                <a:xfrm>
                  <a:off x="-8442401" y="5054445"/>
                  <a:ext cx="29838" cy="29829"/>
                </a:xfrm>
                <a:custGeom>
                  <a:avLst/>
                  <a:gdLst>
                    <a:gd name="connsiteX0" fmla="*/ 9984 w 29838"/>
                    <a:gd name="connsiteY0" fmla="*/ 2231 h 29829"/>
                    <a:gd name="connsiteX1" fmla="*/ 29542 w 29838"/>
                    <a:gd name="connsiteY1" fmla="*/ 10114 h 29829"/>
                    <a:gd name="connsiteX2" fmla="*/ 21659 w 29838"/>
                    <a:gd name="connsiteY2" fmla="*/ 29673 h 29829"/>
                    <a:gd name="connsiteX3" fmla="*/ 2100 w 29838"/>
                    <a:gd name="connsiteY3" fmla="*/ 21789 h 29829"/>
                    <a:gd name="connsiteX4" fmla="*/ 2040 w 29838"/>
                    <a:gd name="connsiteY4" fmla="*/ 21645 h 29829"/>
                    <a:gd name="connsiteX5" fmla="*/ 9984 w 29838"/>
                    <a:gd name="connsiteY5" fmla="*/ 2231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8" h="29829">
                      <a:moveTo>
                        <a:pt x="9984" y="2231"/>
                      </a:moveTo>
                      <a:cubicBezTo>
                        <a:pt x="17562" y="-993"/>
                        <a:pt x="26318" y="2536"/>
                        <a:pt x="29542" y="10114"/>
                      </a:cubicBezTo>
                      <a:cubicBezTo>
                        <a:pt x="32766" y="17692"/>
                        <a:pt x="29236" y="26449"/>
                        <a:pt x="21659" y="29673"/>
                      </a:cubicBezTo>
                      <a:cubicBezTo>
                        <a:pt x="14081" y="32896"/>
                        <a:pt x="5324" y="29367"/>
                        <a:pt x="2100" y="21789"/>
                      </a:cubicBezTo>
                      <a:cubicBezTo>
                        <a:pt x="2080" y="21741"/>
                        <a:pt x="2060" y="21693"/>
                        <a:pt x="2040" y="21645"/>
                      </a:cubicBezTo>
                      <a:cubicBezTo>
                        <a:pt x="-1098" y="14090"/>
                        <a:pt x="2450" y="5419"/>
                        <a:pt x="9984" y="223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15" name="任意多边形: 形状 416"/>
                <p:cNvSpPr/>
                <p:nvPr/>
              </p:nvSpPr>
              <p:spPr>
                <a:xfrm>
                  <a:off x="-8541640" y="5096075"/>
                  <a:ext cx="29891" cy="29886"/>
                </a:xfrm>
                <a:custGeom>
                  <a:avLst/>
                  <a:gdLst>
                    <a:gd name="connsiteX0" fmla="*/ 10098 w 29891"/>
                    <a:gd name="connsiteY0" fmla="*/ 2190 h 29886"/>
                    <a:gd name="connsiteX1" fmla="*/ 29635 w 29891"/>
                    <a:gd name="connsiteY1" fmla="*/ 10233 h 29886"/>
                    <a:gd name="connsiteX2" fmla="*/ 21592 w 29891"/>
                    <a:gd name="connsiteY2" fmla="*/ 29770 h 29886"/>
                    <a:gd name="connsiteX3" fmla="*/ 2069 w 29891"/>
                    <a:gd name="connsiteY3" fmla="*/ 21760 h 29886"/>
                    <a:gd name="connsiteX4" fmla="*/ 10039 w 29891"/>
                    <a:gd name="connsiteY4" fmla="*/ 2215 h 29886"/>
                    <a:gd name="connsiteX5" fmla="*/ 10098 w 29891"/>
                    <a:gd name="connsiteY5" fmla="*/ 2190 h 2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91" h="29886">
                      <a:moveTo>
                        <a:pt x="10098" y="2190"/>
                      </a:moveTo>
                      <a:cubicBezTo>
                        <a:pt x="17714" y="-984"/>
                        <a:pt x="26461" y="2617"/>
                        <a:pt x="29635" y="10233"/>
                      </a:cubicBezTo>
                      <a:cubicBezTo>
                        <a:pt x="32809" y="17849"/>
                        <a:pt x="29208" y="26596"/>
                        <a:pt x="21592" y="29770"/>
                      </a:cubicBezTo>
                      <a:cubicBezTo>
                        <a:pt x="13989" y="32938"/>
                        <a:pt x="5256" y="29355"/>
                        <a:pt x="2069" y="21760"/>
                      </a:cubicBezTo>
                      <a:cubicBezTo>
                        <a:pt x="-1127" y="14162"/>
                        <a:pt x="2441" y="5411"/>
                        <a:pt x="10039" y="2215"/>
                      </a:cubicBezTo>
                      <a:cubicBezTo>
                        <a:pt x="10059" y="2206"/>
                        <a:pt x="10079" y="2198"/>
                        <a:pt x="10098" y="219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16" name="任意多边形: 形状 417"/>
                <p:cNvSpPr/>
                <p:nvPr/>
              </p:nvSpPr>
              <p:spPr>
                <a:xfrm>
                  <a:off x="-8640758" y="5137731"/>
                  <a:ext cx="29767" cy="29782"/>
                </a:xfrm>
                <a:custGeom>
                  <a:avLst/>
                  <a:gdLst>
                    <a:gd name="connsiteX0" fmla="*/ 10049 w 29767"/>
                    <a:gd name="connsiteY0" fmla="*/ 2181 h 29782"/>
                    <a:gd name="connsiteX1" fmla="*/ 29506 w 29767"/>
                    <a:gd name="connsiteY1" fmla="*/ 10182 h 29782"/>
                    <a:gd name="connsiteX2" fmla="*/ 21526 w 29767"/>
                    <a:gd name="connsiteY2" fmla="*/ 29660 h 29782"/>
                    <a:gd name="connsiteX3" fmla="*/ 2048 w 29767"/>
                    <a:gd name="connsiteY3" fmla="*/ 21680 h 29782"/>
                    <a:gd name="connsiteX4" fmla="*/ 10049 w 29767"/>
                    <a:gd name="connsiteY4" fmla="*/ 2181 h 29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67" h="29782">
                      <a:moveTo>
                        <a:pt x="10049" y="2181"/>
                      </a:moveTo>
                      <a:cubicBezTo>
                        <a:pt x="17631" y="-970"/>
                        <a:pt x="26333" y="2609"/>
                        <a:pt x="29506" y="10182"/>
                      </a:cubicBezTo>
                      <a:cubicBezTo>
                        <a:pt x="32681" y="17764"/>
                        <a:pt x="29108" y="26484"/>
                        <a:pt x="21526" y="29660"/>
                      </a:cubicBezTo>
                      <a:cubicBezTo>
                        <a:pt x="13944" y="32835"/>
                        <a:pt x="5223" y="29262"/>
                        <a:pt x="2048" y="21680"/>
                      </a:cubicBezTo>
                      <a:cubicBezTo>
                        <a:pt x="-1114" y="14086"/>
                        <a:pt x="2464" y="5365"/>
                        <a:pt x="10049" y="218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17" name="任意多边形: 形状 418"/>
                <p:cNvSpPr/>
                <p:nvPr/>
              </p:nvSpPr>
              <p:spPr>
                <a:xfrm>
                  <a:off x="-8739890" y="5179517"/>
                  <a:ext cx="29534" cy="29655"/>
                </a:xfrm>
                <a:custGeom>
                  <a:avLst/>
                  <a:gdLst>
                    <a:gd name="connsiteX0" fmla="*/ 10057 w 29534"/>
                    <a:gd name="connsiteY0" fmla="*/ 2070 h 29655"/>
                    <a:gd name="connsiteX1" fmla="*/ 29400 w 29534"/>
                    <a:gd name="connsiteY1" fmla="*/ 10519 h 29655"/>
                    <a:gd name="connsiteX2" fmla="*/ 21612 w 29534"/>
                    <a:gd name="connsiteY2" fmla="*/ 29584 h 29655"/>
                    <a:gd name="connsiteX3" fmla="*/ 2027 w 29534"/>
                    <a:gd name="connsiteY3" fmla="*/ 21584 h 29655"/>
                    <a:gd name="connsiteX4" fmla="*/ 10057 w 29534"/>
                    <a:gd name="connsiteY4" fmla="*/ 2070 h 29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34" h="29655">
                      <a:moveTo>
                        <a:pt x="10057" y="2070"/>
                      </a:moveTo>
                      <a:cubicBezTo>
                        <a:pt x="17731" y="-938"/>
                        <a:pt x="26391" y="2844"/>
                        <a:pt x="29400" y="10519"/>
                      </a:cubicBezTo>
                      <a:cubicBezTo>
                        <a:pt x="32306" y="17934"/>
                        <a:pt x="28879" y="26325"/>
                        <a:pt x="21612" y="29584"/>
                      </a:cubicBezTo>
                      <a:cubicBezTo>
                        <a:pt x="13994" y="32662"/>
                        <a:pt x="5311" y="29115"/>
                        <a:pt x="2027" y="21584"/>
                      </a:cubicBezTo>
                      <a:cubicBezTo>
                        <a:pt x="-1099" y="13978"/>
                        <a:pt x="2483" y="5273"/>
                        <a:pt x="10057" y="207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18" name="任意多边形: 形状 419"/>
                <p:cNvSpPr/>
                <p:nvPr/>
              </p:nvSpPr>
              <p:spPr>
                <a:xfrm>
                  <a:off x="-8265597" y="5059144"/>
                  <a:ext cx="29742" cy="29773"/>
                </a:xfrm>
                <a:custGeom>
                  <a:avLst/>
                  <a:gdLst>
                    <a:gd name="connsiteX0" fmla="*/ 10018 w 29742"/>
                    <a:gd name="connsiteY0" fmla="*/ 2190 h 29773"/>
                    <a:gd name="connsiteX1" fmla="*/ 29487 w 29742"/>
                    <a:gd name="connsiteY1" fmla="*/ 10187 h 29773"/>
                    <a:gd name="connsiteX2" fmla="*/ 21490 w 29742"/>
                    <a:gd name="connsiteY2" fmla="*/ 29656 h 29773"/>
                    <a:gd name="connsiteX3" fmla="*/ 2045 w 29742"/>
                    <a:gd name="connsiteY3" fmla="*/ 21718 h 29773"/>
                    <a:gd name="connsiteX4" fmla="*/ 10018 w 29742"/>
                    <a:gd name="connsiteY4" fmla="*/ 2190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42" h="29773">
                      <a:moveTo>
                        <a:pt x="10018" y="2190"/>
                      </a:moveTo>
                      <a:cubicBezTo>
                        <a:pt x="17602" y="-978"/>
                        <a:pt x="26319" y="2603"/>
                        <a:pt x="29487" y="10187"/>
                      </a:cubicBezTo>
                      <a:cubicBezTo>
                        <a:pt x="32655" y="17772"/>
                        <a:pt x="29074" y="26488"/>
                        <a:pt x="21490" y="29656"/>
                      </a:cubicBezTo>
                      <a:cubicBezTo>
                        <a:pt x="13928" y="32815"/>
                        <a:pt x="5236" y="29266"/>
                        <a:pt x="2045" y="21718"/>
                      </a:cubicBezTo>
                      <a:cubicBezTo>
                        <a:pt x="-1106" y="14124"/>
                        <a:pt x="2452" y="5409"/>
                        <a:pt x="10018" y="219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19" name="任意多边形: 形状 420"/>
                <p:cNvSpPr/>
                <p:nvPr/>
              </p:nvSpPr>
              <p:spPr>
                <a:xfrm>
                  <a:off x="-8364690" y="5100767"/>
                  <a:ext cx="29755" cy="29773"/>
                </a:xfrm>
                <a:custGeom>
                  <a:avLst/>
                  <a:gdLst>
                    <a:gd name="connsiteX0" fmla="*/ 10043 w 29755"/>
                    <a:gd name="connsiteY0" fmla="*/ 2185 h 29773"/>
                    <a:gd name="connsiteX1" fmla="*/ 29505 w 29755"/>
                    <a:gd name="connsiteY1" fmla="*/ 10199 h 29773"/>
                    <a:gd name="connsiteX2" fmla="*/ 21491 w 29755"/>
                    <a:gd name="connsiteY2" fmla="*/ 29661 h 29773"/>
                    <a:gd name="connsiteX3" fmla="*/ 2056 w 29755"/>
                    <a:gd name="connsiteY3" fmla="*/ 21713 h 29773"/>
                    <a:gd name="connsiteX4" fmla="*/ 10043 w 29755"/>
                    <a:gd name="connsiteY4" fmla="*/ 2185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55" h="29773">
                      <a:moveTo>
                        <a:pt x="10043" y="2185"/>
                      </a:moveTo>
                      <a:cubicBezTo>
                        <a:pt x="17630" y="-976"/>
                        <a:pt x="26344" y="2612"/>
                        <a:pt x="29505" y="10199"/>
                      </a:cubicBezTo>
                      <a:cubicBezTo>
                        <a:pt x="32666" y="17787"/>
                        <a:pt x="29078" y="26500"/>
                        <a:pt x="21491" y="29661"/>
                      </a:cubicBezTo>
                      <a:cubicBezTo>
                        <a:pt x="13929" y="32812"/>
                        <a:pt x="5243" y="29260"/>
                        <a:pt x="2056" y="21713"/>
                      </a:cubicBezTo>
                      <a:cubicBezTo>
                        <a:pt x="-1118" y="14115"/>
                        <a:pt x="2454" y="5381"/>
                        <a:pt x="10043" y="218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20" name="任意多边形: 形状 421"/>
                <p:cNvSpPr/>
                <p:nvPr/>
              </p:nvSpPr>
              <p:spPr>
                <a:xfrm>
                  <a:off x="-8463892" y="5142486"/>
                  <a:ext cx="29747" cy="29716"/>
                </a:xfrm>
                <a:custGeom>
                  <a:avLst/>
                  <a:gdLst>
                    <a:gd name="connsiteX0" fmla="*/ 10106 w 29747"/>
                    <a:gd name="connsiteY0" fmla="*/ 2170 h 29716"/>
                    <a:gd name="connsiteX1" fmla="*/ 29512 w 29747"/>
                    <a:gd name="connsiteY1" fmla="*/ 10214 h 29716"/>
                    <a:gd name="connsiteX2" fmla="*/ 21468 w 29747"/>
                    <a:gd name="connsiteY2" fmla="*/ 29620 h 29716"/>
                    <a:gd name="connsiteX3" fmla="*/ 2077 w 29747"/>
                    <a:gd name="connsiteY3" fmla="*/ 21612 h 29716"/>
                    <a:gd name="connsiteX4" fmla="*/ 9886 w 29747"/>
                    <a:gd name="connsiteY4" fmla="*/ 2261 h 29716"/>
                    <a:gd name="connsiteX5" fmla="*/ 10106 w 29747"/>
                    <a:gd name="connsiteY5" fmla="*/ 2170 h 2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47" h="29716">
                      <a:moveTo>
                        <a:pt x="10106" y="2170"/>
                      </a:moveTo>
                      <a:cubicBezTo>
                        <a:pt x="17686" y="-968"/>
                        <a:pt x="26375" y="2634"/>
                        <a:pt x="29512" y="10214"/>
                      </a:cubicBezTo>
                      <a:cubicBezTo>
                        <a:pt x="32650" y="17794"/>
                        <a:pt x="29048" y="26483"/>
                        <a:pt x="21468" y="29620"/>
                      </a:cubicBezTo>
                      <a:cubicBezTo>
                        <a:pt x="13902" y="32752"/>
                        <a:pt x="5228" y="29170"/>
                        <a:pt x="2077" y="21612"/>
                      </a:cubicBezTo>
                      <a:cubicBezTo>
                        <a:pt x="-1111" y="14112"/>
                        <a:pt x="2386" y="5449"/>
                        <a:pt x="9886" y="2261"/>
                      </a:cubicBezTo>
                      <a:cubicBezTo>
                        <a:pt x="9959" y="2230"/>
                        <a:pt x="10032" y="2200"/>
                        <a:pt x="10106" y="217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21" name="任意多边形: 形状 422"/>
                <p:cNvSpPr/>
                <p:nvPr/>
              </p:nvSpPr>
              <p:spPr>
                <a:xfrm>
                  <a:off x="-8563033" y="5184117"/>
                  <a:ext cx="29788" cy="29801"/>
                </a:xfrm>
                <a:custGeom>
                  <a:avLst/>
                  <a:gdLst>
                    <a:gd name="connsiteX0" fmla="*/ 10094 w 29788"/>
                    <a:gd name="connsiteY0" fmla="*/ 2170 h 29801"/>
                    <a:gd name="connsiteX1" fmla="*/ 29552 w 29788"/>
                    <a:gd name="connsiteY1" fmla="*/ 10246 h 29801"/>
                    <a:gd name="connsiteX2" fmla="*/ 21476 w 29788"/>
                    <a:gd name="connsiteY2" fmla="*/ 29705 h 29801"/>
                    <a:gd name="connsiteX3" fmla="*/ 2065 w 29788"/>
                    <a:gd name="connsiteY3" fmla="*/ 21741 h 29801"/>
                    <a:gd name="connsiteX4" fmla="*/ 10061 w 29788"/>
                    <a:gd name="connsiteY4" fmla="*/ 2184 h 29801"/>
                    <a:gd name="connsiteX5" fmla="*/ 10094 w 29788"/>
                    <a:gd name="connsiteY5" fmla="*/ 2171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88" h="29801">
                      <a:moveTo>
                        <a:pt x="10094" y="2170"/>
                      </a:moveTo>
                      <a:cubicBezTo>
                        <a:pt x="17697" y="-973"/>
                        <a:pt x="26409" y="2643"/>
                        <a:pt x="29552" y="10246"/>
                      </a:cubicBezTo>
                      <a:cubicBezTo>
                        <a:pt x="32695" y="17850"/>
                        <a:pt x="29080" y="26561"/>
                        <a:pt x="21476" y="29705"/>
                      </a:cubicBezTo>
                      <a:cubicBezTo>
                        <a:pt x="13917" y="32830"/>
                        <a:pt x="5251" y="29274"/>
                        <a:pt x="2065" y="21741"/>
                      </a:cubicBezTo>
                      <a:cubicBezTo>
                        <a:pt x="-1127" y="14132"/>
                        <a:pt x="2453" y="5377"/>
                        <a:pt x="10061" y="2184"/>
                      </a:cubicBezTo>
                      <a:cubicBezTo>
                        <a:pt x="10072" y="2180"/>
                        <a:pt x="10083" y="2175"/>
                        <a:pt x="10094" y="217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22" name="任意多边形: 形状 423"/>
                <p:cNvSpPr/>
                <p:nvPr/>
              </p:nvSpPr>
              <p:spPr>
                <a:xfrm>
                  <a:off x="-8662108" y="5225691"/>
                  <a:ext cx="29795" cy="29773"/>
                </a:xfrm>
                <a:custGeom>
                  <a:avLst/>
                  <a:gdLst>
                    <a:gd name="connsiteX0" fmla="*/ 10045 w 29795"/>
                    <a:gd name="connsiteY0" fmla="*/ 2201 h 29773"/>
                    <a:gd name="connsiteX1" fmla="*/ 29529 w 29795"/>
                    <a:gd name="connsiteY1" fmla="*/ 10162 h 29773"/>
                    <a:gd name="connsiteX2" fmla="*/ 21568 w 29795"/>
                    <a:gd name="connsiteY2" fmla="*/ 29646 h 29773"/>
                    <a:gd name="connsiteX3" fmla="*/ 2084 w 29795"/>
                    <a:gd name="connsiteY3" fmla="*/ 21685 h 29773"/>
                    <a:gd name="connsiteX4" fmla="*/ 2072 w 29795"/>
                    <a:gd name="connsiteY4" fmla="*/ 21658 h 29773"/>
                    <a:gd name="connsiteX5" fmla="*/ 9941 w 29795"/>
                    <a:gd name="connsiteY5" fmla="*/ 2244 h 29773"/>
                    <a:gd name="connsiteX6" fmla="*/ 10045 w 29795"/>
                    <a:gd name="connsiteY6" fmla="*/ 2201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95" h="29773">
                      <a:moveTo>
                        <a:pt x="10045" y="2201"/>
                      </a:moveTo>
                      <a:cubicBezTo>
                        <a:pt x="17624" y="-981"/>
                        <a:pt x="26347" y="2583"/>
                        <a:pt x="29529" y="10162"/>
                      </a:cubicBezTo>
                      <a:cubicBezTo>
                        <a:pt x="32711" y="17741"/>
                        <a:pt x="29146" y="26464"/>
                        <a:pt x="21568" y="29646"/>
                      </a:cubicBezTo>
                      <a:cubicBezTo>
                        <a:pt x="13989" y="32828"/>
                        <a:pt x="5266" y="29263"/>
                        <a:pt x="2084" y="21685"/>
                      </a:cubicBezTo>
                      <a:cubicBezTo>
                        <a:pt x="2080" y="21676"/>
                        <a:pt x="2076" y="21667"/>
                        <a:pt x="2072" y="21658"/>
                      </a:cubicBezTo>
                      <a:cubicBezTo>
                        <a:pt x="-1116" y="14124"/>
                        <a:pt x="2407" y="5432"/>
                        <a:pt x="9941" y="2244"/>
                      </a:cubicBezTo>
                      <a:cubicBezTo>
                        <a:pt x="9976" y="2230"/>
                        <a:pt x="10010" y="2215"/>
                        <a:pt x="10045" y="220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23" name="任意多边形: 形状 424"/>
                <p:cNvSpPr/>
                <p:nvPr/>
              </p:nvSpPr>
              <p:spPr>
                <a:xfrm>
                  <a:off x="-8761265" y="5267286"/>
                  <a:ext cx="29753" cy="29588"/>
                </a:xfrm>
                <a:custGeom>
                  <a:avLst/>
                  <a:gdLst>
                    <a:gd name="connsiteX0" fmla="*/ 10021 w 29753"/>
                    <a:gd name="connsiteY0" fmla="*/ 2167 h 29588"/>
                    <a:gd name="connsiteX1" fmla="*/ 29591 w 29753"/>
                    <a:gd name="connsiteY1" fmla="*/ 10182 h 29588"/>
                    <a:gd name="connsiteX2" fmla="*/ 21236 w 29753"/>
                    <a:gd name="connsiteY2" fmla="*/ 29565 h 29588"/>
                    <a:gd name="connsiteX3" fmla="*/ 2049 w 29753"/>
                    <a:gd name="connsiteY3" fmla="*/ 21680 h 29588"/>
                    <a:gd name="connsiteX4" fmla="*/ 10021 w 29753"/>
                    <a:gd name="connsiteY4" fmla="*/ 2167 h 29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53" h="29588">
                      <a:moveTo>
                        <a:pt x="10021" y="2167"/>
                      </a:moveTo>
                      <a:cubicBezTo>
                        <a:pt x="17639" y="-957"/>
                        <a:pt x="26353" y="2612"/>
                        <a:pt x="29591" y="10182"/>
                      </a:cubicBezTo>
                      <a:cubicBezTo>
                        <a:pt x="32637" y="17842"/>
                        <a:pt x="28896" y="26520"/>
                        <a:pt x="21236" y="29565"/>
                      </a:cubicBezTo>
                      <a:cubicBezTo>
                        <a:pt x="13760" y="32537"/>
                        <a:pt x="5274" y="29050"/>
                        <a:pt x="2049" y="21680"/>
                      </a:cubicBezTo>
                      <a:cubicBezTo>
                        <a:pt x="-1109" y="14090"/>
                        <a:pt x="2452" y="5374"/>
                        <a:pt x="10021" y="216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24" name="任意多边形: 形状 425"/>
                <p:cNvSpPr/>
                <p:nvPr/>
              </p:nvSpPr>
              <p:spPr>
                <a:xfrm>
                  <a:off x="-8187817" y="5105425"/>
                  <a:ext cx="29829" cy="29874"/>
                </a:xfrm>
                <a:custGeom>
                  <a:avLst/>
                  <a:gdLst>
                    <a:gd name="connsiteX0" fmla="*/ 10051 w 29829"/>
                    <a:gd name="connsiteY0" fmla="*/ 2243 h 29874"/>
                    <a:gd name="connsiteX1" fmla="*/ 29455 w 29829"/>
                    <a:gd name="connsiteY1" fmla="*/ 9973 h 29874"/>
                    <a:gd name="connsiteX2" fmla="*/ 29522 w 29829"/>
                    <a:gd name="connsiteY2" fmla="*/ 10130 h 29874"/>
                    <a:gd name="connsiteX3" fmla="*/ 21678 w 29829"/>
                    <a:gd name="connsiteY3" fmla="*/ 29705 h 29874"/>
                    <a:gd name="connsiteX4" fmla="*/ 2103 w 29829"/>
                    <a:gd name="connsiteY4" fmla="*/ 21861 h 29874"/>
                    <a:gd name="connsiteX5" fmla="*/ 9947 w 29829"/>
                    <a:gd name="connsiteY5" fmla="*/ 2287 h 29874"/>
                    <a:gd name="connsiteX6" fmla="*/ 10051 w 29829"/>
                    <a:gd name="connsiteY6" fmla="*/ 2243 h 29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29" h="29874">
                      <a:moveTo>
                        <a:pt x="10051" y="2243"/>
                      </a:moveTo>
                      <a:cubicBezTo>
                        <a:pt x="17544" y="-981"/>
                        <a:pt x="26231" y="2480"/>
                        <a:pt x="29455" y="9973"/>
                      </a:cubicBezTo>
                      <a:cubicBezTo>
                        <a:pt x="29478" y="10025"/>
                        <a:pt x="29500" y="10078"/>
                        <a:pt x="29522" y="10130"/>
                      </a:cubicBezTo>
                      <a:cubicBezTo>
                        <a:pt x="32761" y="17701"/>
                        <a:pt x="29249" y="26465"/>
                        <a:pt x="21678" y="29705"/>
                      </a:cubicBezTo>
                      <a:cubicBezTo>
                        <a:pt x="14107" y="32944"/>
                        <a:pt x="5343" y="29432"/>
                        <a:pt x="2103" y="21861"/>
                      </a:cubicBezTo>
                      <a:cubicBezTo>
                        <a:pt x="-1136" y="14290"/>
                        <a:pt x="2376" y="5526"/>
                        <a:pt x="9947" y="2287"/>
                      </a:cubicBezTo>
                      <a:cubicBezTo>
                        <a:pt x="9982" y="2272"/>
                        <a:pt x="10016" y="2257"/>
                        <a:pt x="10051" y="224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25" name="任意多边形: 形状 426"/>
                <p:cNvSpPr/>
                <p:nvPr/>
              </p:nvSpPr>
              <p:spPr>
                <a:xfrm>
                  <a:off x="-8286968" y="5147068"/>
                  <a:ext cx="29810" cy="29801"/>
                </a:xfrm>
                <a:custGeom>
                  <a:avLst/>
                  <a:gdLst>
                    <a:gd name="connsiteX0" fmla="*/ 10034 w 29810"/>
                    <a:gd name="connsiteY0" fmla="*/ 2204 h 29801"/>
                    <a:gd name="connsiteX1" fmla="*/ 29540 w 29810"/>
                    <a:gd name="connsiteY1" fmla="*/ 10165 h 29801"/>
                    <a:gd name="connsiteX2" fmla="*/ 21580 w 29810"/>
                    <a:gd name="connsiteY2" fmla="*/ 29670 h 29801"/>
                    <a:gd name="connsiteX3" fmla="*/ 2074 w 29810"/>
                    <a:gd name="connsiteY3" fmla="*/ 21710 h 29801"/>
                    <a:gd name="connsiteX4" fmla="*/ 2048 w 29810"/>
                    <a:gd name="connsiteY4" fmla="*/ 21647 h 29801"/>
                    <a:gd name="connsiteX5" fmla="*/ 10034 w 29810"/>
                    <a:gd name="connsiteY5" fmla="*/ 2204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0" h="29801">
                      <a:moveTo>
                        <a:pt x="10034" y="2204"/>
                      </a:moveTo>
                      <a:cubicBezTo>
                        <a:pt x="17619" y="-984"/>
                        <a:pt x="26352" y="2580"/>
                        <a:pt x="29540" y="10165"/>
                      </a:cubicBezTo>
                      <a:cubicBezTo>
                        <a:pt x="32728" y="17749"/>
                        <a:pt x="29164" y="26482"/>
                        <a:pt x="21580" y="29670"/>
                      </a:cubicBezTo>
                      <a:cubicBezTo>
                        <a:pt x="13995" y="32859"/>
                        <a:pt x="5262" y="29295"/>
                        <a:pt x="2074" y="21710"/>
                      </a:cubicBezTo>
                      <a:cubicBezTo>
                        <a:pt x="2065" y="21689"/>
                        <a:pt x="2056" y="21668"/>
                        <a:pt x="2048" y="21647"/>
                      </a:cubicBezTo>
                      <a:cubicBezTo>
                        <a:pt x="-1112" y="14073"/>
                        <a:pt x="2462" y="5370"/>
                        <a:pt x="10034" y="220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26" name="任意多边形: 形状 427"/>
                <p:cNvSpPr/>
                <p:nvPr/>
              </p:nvSpPr>
              <p:spPr>
                <a:xfrm>
                  <a:off x="-8386085" y="5188721"/>
                  <a:ext cx="29801" cy="29775"/>
                </a:xfrm>
                <a:custGeom>
                  <a:avLst/>
                  <a:gdLst>
                    <a:gd name="connsiteX0" fmla="*/ 10013 w 29801"/>
                    <a:gd name="connsiteY0" fmla="*/ 2183 h 29775"/>
                    <a:gd name="connsiteX1" fmla="*/ 29527 w 29801"/>
                    <a:gd name="connsiteY1" fmla="*/ 10128 h 29775"/>
                    <a:gd name="connsiteX2" fmla="*/ 21582 w 29801"/>
                    <a:gd name="connsiteY2" fmla="*/ 29640 h 29775"/>
                    <a:gd name="connsiteX3" fmla="*/ 2070 w 29801"/>
                    <a:gd name="connsiteY3" fmla="*/ 21695 h 29775"/>
                    <a:gd name="connsiteX4" fmla="*/ 10013 w 29801"/>
                    <a:gd name="connsiteY4" fmla="*/ 2183 h 29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01" h="29775">
                      <a:moveTo>
                        <a:pt x="10013" y="2183"/>
                      </a:moveTo>
                      <a:cubicBezTo>
                        <a:pt x="17596" y="-961"/>
                        <a:pt x="26297" y="2581"/>
                        <a:pt x="29527" y="10128"/>
                      </a:cubicBezTo>
                      <a:cubicBezTo>
                        <a:pt x="32721" y="17709"/>
                        <a:pt x="29164" y="26445"/>
                        <a:pt x="21582" y="29640"/>
                      </a:cubicBezTo>
                      <a:cubicBezTo>
                        <a:pt x="14000" y="32834"/>
                        <a:pt x="5264" y="29277"/>
                        <a:pt x="2070" y="21695"/>
                      </a:cubicBezTo>
                      <a:cubicBezTo>
                        <a:pt x="-1124" y="14114"/>
                        <a:pt x="2432" y="5378"/>
                        <a:pt x="10013" y="218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27" name="任意多边形: 形状 428"/>
                <p:cNvSpPr/>
                <p:nvPr/>
              </p:nvSpPr>
              <p:spPr>
                <a:xfrm>
                  <a:off x="-8485249" y="5230338"/>
                  <a:ext cx="29733" cy="29773"/>
                </a:xfrm>
                <a:custGeom>
                  <a:avLst/>
                  <a:gdLst>
                    <a:gd name="connsiteX0" fmla="*/ 10024 w 29733"/>
                    <a:gd name="connsiteY0" fmla="*/ 2184 h 29773"/>
                    <a:gd name="connsiteX1" fmla="*/ 29484 w 29733"/>
                    <a:gd name="connsiteY1" fmla="*/ 10202 h 29773"/>
                    <a:gd name="connsiteX2" fmla="*/ 21465 w 29733"/>
                    <a:gd name="connsiteY2" fmla="*/ 29663 h 29773"/>
                    <a:gd name="connsiteX3" fmla="*/ 2052 w 29733"/>
                    <a:gd name="connsiteY3" fmla="*/ 21754 h 29773"/>
                    <a:gd name="connsiteX4" fmla="*/ 10024 w 29733"/>
                    <a:gd name="connsiteY4" fmla="*/ 2184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33" h="29773">
                      <a:moveTo>
                        <a:pt x="10024" y="2184"/>
                      </a:moveTo>
                      <a:cubicBezTo>
                        <a:pt x="17612" y="-976"/>
                        <a:pt x="26325" y="2615"/>
                        <a:pt x="29484" y="10202"/>
                      </a:cubicBezTo>
                      <a:cubicBezTo>
                        <a:pt x="32644" y="17791"/>
                        <a:pt x="29054" y="26503"/>
                        <a:pt x="21465" y="29663"/>
                      </a:cubicBezTo>
                      <a:cubicBezTo>
                        <a:pt x="13920" y="32804"/>
                        <a:pt x="5254" y="29274"/>
                        <a:pt x="2052" y="21754"/>
                      </a:cubicBezTo>
                      <a:cubicBezTo>
                        <a:pt x="-1111" y="14148"/>
                        <a:pt x="2447" y="5415"/>
                        <a:pt x="10024" y="218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28" name="任意多边形: 形状 429"/>
                <p:cNvSpPr/>
                <p:nvPr/>
              </p:nvSpPr>
              <p:spPr>
                <a:xfrm>
                  <a:off x="-8584346" y="5271900"/>
                  <a:ext cx="29779" cy="29801"/>
                </a:xfrm>
                <a:custGeom>
                  <a:avLst/>
                  <a:gdLst>
                    <a:gd name="connsiteX0" fmla="*/ 10053 w 29779"/>
                    <a:gd name="connsiteY0" fmla="*/ 2184 h 29801"/>
                    <a:gd name="connsiteX1" fmla="*/ 29530 w 29779"/>
                    <a:gd name="connsiteY1" fmla="*/ 10214 h 29801"/>
                    <a:gd name="connsiteX2" fmla="*/ 21500 w 29779"/>
                    <a:gd name="connsiteY2" fmla="*/ 29691 h 29801"/>
                    <a:gd name="connsiteX3" fmla="*/ 2038 w 29779"/>
                    <a:gd name="connsiteY3" fmla="*/ 21697 h 29801"/>
                    <a:gd name="connsiteX4" fmla="*/ 10053 w 29779"/>
                    <a:gd name="connsiteY4" fmla="*/ 2184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79" h="29801">
                      <a:moveTo>
                        <a:pt x="10053" y="2184"/>
                      </a:moveTo>
                      <a:cubicBezTo>
                        <a:pt x="17649" y="-977"/>
                        <a:pt x="26369" y="2618"/>
                        <a:pt x="29530" y="10214"/>
                      </a:cubicBezTo>
                      <a:cubicBezTo>
                        <a:pt x="32691" y="17810"/>
                        <a:pt x="29096" y="26530"/>
                        <a:pt x="21500" y="29691"/>
                      </a:cubicBezTo>
                      <a:cubicBezTo>
                        <a:pt x="13918" y="32846"/>
                        <a:pt x="5213" y="29271"/>
                        <a:pt x="2038" y="21697"/>
                      </a:cubicBezTo>
                      <a:cubicBezTo>
                        <a:pt x="-1107" y="14096"/>
                        <a:pt x="2473" y="5380"/>
                        <a:pt x="10053" y="218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29" name="任意多边形: 形状 430"/>
                <p:cNvSpPr/>
                <p:nvPr/>
              </p:nvSpPr>
              <p:spPr>
                <a:xfrm>
                  <a:off x="-8683471" y="5313568"/>
                  <a:ext cx="29801" cy="29801"/>
                </a:xfrm>
                <a:custGeom>
                  <a:avLst/>
                  <a:gdLst>
                    <a:gd name="connsiteX0" fmla="*/ 10026 w 29801"/>
                    <a:gd name="connsiteY0" fmla="*/ 2204 h 29801"/>
                    <a:gd name="connsiteX1" fmla="*/ 29531 w 29801"/>
                    <a:gd name="connsiteY1" fmla="*/ 10165 h 29801"/>
                    <a:gd name="connsiteX2" fmla="*/ 21571 w 29801"/>
                    <a:gd name="connsiteY2" fmla="*/ 29670 h 29801"/>
                    <a:gd name="connsiteX3" fmla="*/ 2065 w 29801"/>
                    <a:gd name="connsiteY3" fmla="*/ 21710 h 29801"/>
                    <a:gd name="connsiteX4" fmla="*/ 2039 w 29801"/>
                    <a:gd name="connsiteY4" fmla="*/ 21647 h 29801"/>
                    <a:gd name="connsiteX5" fmla="*/ 10026 w 29801"/>
                    <a:gd name="connsiteY5" fmla="*/ 2204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1" h="29801">
                      <a:moveTo>
                        <a:pt x="10026" y="2204"/>
                      </a:moveTo>
                      <a:cubicBezTo>
                        <a:pt x="17610" y="-984"/>
                        <a:pt x="26343" y="2580"/>
                        <a:pt x="29531" y="10165"/>
                      </a:cubicBezTo>
                      <a:cubicBezTo>
                        <a:pt x="32720" y="17749"/>
                        <a:pt x="29156" y="26482"/>
                        <a:pt x="21571" y="29670"/>
                      </a:cubicBezTo>
                      <a:cubicBezTo>
                        <a:pt x="13987" y="32859"/>
                        <a:pt x="5254" y="29295"/>
                        <a:pt x="2065" y="21710"/>
                      </a:cubicBezTo>
                      <a:cubicBezTo>
                        <a:pt x="2057" y="21689"/>
                        <a:pt x="2048" y="21668"/>
                        <a:pt x="2039" y="21647"/>
                      </a:cubicBezTo>
                      <a:cubicBezTo>
                        <a:pt x="-1104" y="14073"/>
                        <a:pt x="2466" y="5382"/>
                        <a:pt x="10026" y="220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30" name="任意多边形: 形状 431"/>
                <p:cNvSpPr/>
                <p:nvPr/>
              </p:nvSpPr>
              <p:spPr>
                <a:xfrm>
                  <a:off x="-8209269" y="5193338"/>
                  <a:ext cx="30007" cy="30221"/>
                </a:xfrm>
                <a:custGeom>
                  <a:avLst/>
                  <a:gdLst>
                    <a:gd name="connsiteX0" fmla="*/ 10092 w 30007"/>
                    <a:gd name="connsiteY0" fmla="*/ 2239 h 30221"/>
                    <a:gd name="connsiteX1" fmla="*/ 29492 w 30007"/>
                    <a:gd name="connsiteY1" fmla="*/ 9981 h 30221"/>
                    <a:gd name="connsiteX2" fmla="*/ 29577 w 30007"/>
                    <a:gd name="connsiteY2" fmla="*/ 10183 h 30221"/>
                    <a:gd name="connsiteX3" fmla="*/ 22122 w 30007"/>
                    <a:gd name="connsiteY3" fmla="*/ 29931 h 30221"/>
                    <a:gd name="connsiteX4" fmla="*/ 2375 w 30007"/>
                    <a:gd name="connsiteY4" fmla="*/ 22475 h 30221"/>
                    <a:gd name="connsiteX5" fmla="*/ 2049 w 30007"/>
                    <a:gd name="connsiteY5" fmla="*/ 21696 h 30221"/>
                    <a:gd name="connsiteX6" fmla="*/ 10032 w 30007"/>
                    <a:gd name="connsiteY6" fmla="*/ 2264 h 30221"/>
                    <a:gd name="connsiteX7" fmla="*/ 10092 w 30007"/>
                    <a:gd name="connsiteY7" fmla="*/ 2239 h 30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007" h="30221">
                      <a:moveTo>
                        <a:pt x="10092" y="2239"/>
                      </a:moveTo>
                      <a:cubicBezTo>
                        <a:pt x="17587" y="-980"/>
                        <a:pt x="26272" y="2486"/>
                        <a:pt x="29492" y="9981"/>
                      </a:cubicBezTo>
                      <a:cubicBezTo>
                        <a:pt x="29521" y="10048"/>
                        <a:pt x="29549" y="10116"/>
                        <a:pt x="29577" y="10183"/>
                      </a:cubicBezTo>
                      <a:cubicBezTo>
                        <a:pt x="32971" y="17695"/>
                        <a:pt x="29634" y="26536"/>
                        <a:pt x="22122" y="29931"/>
                      </a:cubicBezTo>
                      <a:cubicBezTo>
                        <a:pt x="14610" y="33325"/>
                        <a:pt x="5769" y="29987"/>
                        <a:pt x="2375" y="22475"/>
                      </a:cubicBezTo>
                      <a:cubicBezTo>
                        <a:pt x="2259" y="22219"/>
                        <a:pt x="2150" y="21959"/>
                        <a:pt x="2049" y="21696"/>
                      </a:cubicBezTo>
                      <a:cubicBezTo>
                        <a:pt x="-1113" y="14126"/>
                        <a:pt x="2461" y="5426"/>
                        <a:pt x="10032" y="2264"/>
                      </a:cubicBezTo>
                      <a:cubicBezTo>
                        <a:pt x="10052" y="2256"/>
                        <a:pt x="10072" y="2248"/>
                        <a:pt x="10092" y="223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31" name="任意多边形: 形状 432"/>
                <p:cNvSpPr/>
                <p:nvPr/>
              </p:nvSpPr>
              <p:spPr>
                <a:xfrm>
                  <a:off x="-8308346" y="5235067"/>
                  <a:ext cx="29791" cy="29773"/>
                </a:xfrm>
                <a:custGeom>
                  <a:avLst/>
                  <a:gdLst>
                    <a:gd name="connsiteX0" fmla="*/ 10044 w 29791"/>
                    <a:gd name="connsiteY0" fmla="*/ 2200 h 29773"/>
                    <a:gd name="connsiteX1" fmla="*/ 29526 w 29791"/>
                    <a:gd name="connsiteY1" fmla="*/ 10165 h 29773"/>
                    <a:gd name="connsiteX2" fmla="*/ 21560 w 29791"/>
                    <a:gd name="connsiteY2" fmla="*/ 29647 h 29773"/>
                    <a:gd name="connsiteX3" fmla="*/ 2085 w 29791"/>
                    <a:gd name="connsiteY3" fmla="*/ 21698 h 29773"/>
                    <a:gd name="connsiteX4" fmla="*/ 9922 w 29791"/>
                    <a:gd name="connsiteY4" fmla="*/ 2250 h 29773"/>
                    <a:gd name="connsiteX5" fmla="*/ 10044 w 29791"/>
                    <a:gd name="connsiteY5" fmla="*/ 2199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1" h="29773">
                      <a:moveTo>
                        <a:pt x="10044" y="2200"/>
                      </a:moveTo>
                      <a:cubicBezTo>
                        <a:pt x="17623" y="-981"/>
                        <a:pt x="26345" y="2586"/>
                        <a:pt x="29526" y="10165"/>
                      </a:cubicBezTo>
                      <a:cubicBezTo>
                        <a:pt x="32706" y="17744"/>
                        <a:pt x="29140" y="26467"/>
                        <a:pt x="21560" y="29647"/>
                      </a:cubicBezTo>
                      <a:cubicBezTo>
                        <a:pt x="13987" y="32824"/>
                        <a:pt x="5272" y="29267"/>
                        <a:pt x="2085" y="21698"/>
                      </a:cubicBezTo>
                      <a:cubicBezTo>
                        <a:pt x="-1121" y="14164"/>
                        <a:pt x="2387" y="5457"/>
                        <a:pt x="9922" y="2250"/>
                      </a:cubicBezTo>
                      <a:cubicBezTo>
                        <a:pt x="9962" y="2233"/>
                        <a:pt x="10003" y="2216"/>
                        <a:pt x="10044" y="219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32" name="任意多边形: 形状 433"/>
                <p:cNvSpPr/>
                <p:nvPr/>
              </p:nvSpPr>
              <p:spPr>
                <a:xfrm>
                  <a:off x="-8407502" y="5276572"/>
                  <a:ext cx="29896" cy="29896"/>
                </a:xfrm>
                <a:custGeom>
                  <a:avLst/>
                  <a:gdLst>
                    <a:gd name="connsiteX0" fmla="*/ 10075 w 29896"/>
                    <a:gd name="connsiteY0" fmla="*/ 2199 h 29896"/>
                    <a:gd name="connsiteX1" fmla="*/ 29631 w 29896"/>
                    <a:gd name="connsiteY1" fmla="*/ 10214 h 29896"/>
                    <a:gd name="connsiteX2" fmla="*/ 21616 w 29896"/>
                    <a:gd name="connsiteY2" fmla="*/ 29770 h 29896"/>
                    <a:gd name="connsiteX3" fmla="*/ 2060 w 29896"/>
                    <a:gd name="connsiteY3" fmla="*/ 21755 h 29896"/>
                    <a:gd name="connsiteX4" fmla="*/ 10075 w 29896"/>
                    <a:gd name="connsiteY4" fmla="*/ 2199 h 29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96" h="29896">
                      <a:moveTo>
                        <a:pt x="10075" y="2199"/>
                      </a:moveTo>
                      <a:cubicBezTo>
                        <a:pt x="17689" y="-987"/>
                        <a:pt x="26444" y="2601"/>
                        <a:pt x="29631" y="10214"/>
                      </a:cubicBezTo>
                      <a:cubicBezTo>
                        <a:pt x="32818" y="17828"/>
                        <a:pt x="29230" y="26583"/>
                        <a:pt x="21616" y="29770"/>
                      </a:cubicBezTo>
                      <a:cubicBezTo>
                        <a:pt x="14003" y="32957"/>
                        <a:pt x="5247" y="29369"/>
                        <a:pt x="2060" y="21755"/>
                      </a:cubicBezTo>
                      <a:cubicBezTo>
                        <a:pt x="-1126" y="14142"/>
                        <a:pt x="2462" y="5387"/>
                        <a:pt x="10075" y="219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33" name="任意多边形: 形状 434"/>
                <p:cNvSpPr/>
                <p:nvPr/>
              </p:nvSpPr>
              <p:spPr>
                <a:xfrm>
                  <a:off x="-8506587" y="5318250"/>
                  <a:ext cx="29775" cy="29775"/>
                </a:xfrm>
                <a:custGeom>
                  <a:avLst/>
                  <a:gdLst>
                    <a:gd name="connsiteX0" fmla="*/ 10036 w 29775"/>
                    <a:gd name="connsiteY0" fmla="*/ 2196 h 29775"/>
                    <a:gd name="connsiteX1" fmla="*/ 29514 w 29775"/>
                    <a:gd name="connsiteY1" fmla="*/ 10175 h 29775"/>
                    <a:gd name="connsiteX2" fmla="*/ 21535 w 29775"/>
                    <a:gd name="connsiteY2" fmla="*/ 29653 h 29775"/>
                    <a:gd name="connsiteX3" fmla="*/ 2057 w 29775"/>
                    <a:gd name="connsiteY3" fmla="*/ 21673 h 29775"/>
                    <a:gd name="connsiteX4" fmla="*/ 10036 w 29775"/>
                    <a:gd name="connsiteY4" fmla="*/ 2196 h 29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75" h="29775">
                      <a:moveTo>
                        <a:pt x="10036" y="2196"/>
                      </a:moveTo>
                      <a:cubicBezTo>
                        <a:pt x="17618" y="-979"/>
                        <a:pt x="26339" y="2593"/>
                        <a:pt x="29514" y="10175"/>
                      </a:cubicBezTo>
                      <a:cubicBezTo>
                        <a:pt x="32689" y="17757"/>
                        <a:pt x="29117" y="26478"/>
                        <a:pt x="21535" y="29653"/>
                      </a:cubicBezTo>
                      <a:cubicBezTo>
                        <a:pt x="13952" y="32828"/>
                        <a:pt x="5232" y="29256"/>
                        <a:pt x="2057" y="21673"/>
                      </a:cubicBezTo>
                      <a:cubicBezTo>
                        <a:pt x="-1119" y="14091"/>
                        <a:pt x="2454" y="5371"/>
                        <a:pt x="10036" y="219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34" name="任意多边形: 形状 435"/>
                <p:cNvSpPr/>
                <p:nvPr/>
              </p:nvSpPr>
              <p:spPr>
                <a:xfrm>
                  <a:off x="-8605735" y="5359880"/>
                  <a:ext cx="29819" cy="29801"/>
                </a:xfrm>
                <a:custGeom>
                  <a:avLst/>
                  <a:gdLst>
                    <a:gd name="connsiteX0" fmla="*/ 10060 w 29819"/>
                    <a:gd name="connsiteY0" fmla="*/ 2198 h 29801"/>
                    <a:gd name="connsiteX1" fmla="*/ 29556 w 29819"/>
                    <a:gd name="connsiteY1" fmla="*/ 10181 h 29801"/>
                    <a:gd name="connsiteX2" fmla="*/ 21573 w 29819"/>
                    <a:gd name="connsiteY2" fmla="*/ 29677 h 29801"/>
                    <a:gd name="connsiteX3" fmla="*/ 2101 w 29819"/>
                    <a:gd name="connsiteY3" fmla="*/ 21754 h 29801"/>
                    <a:gd name="connsiteX4" fmla="*/ 9895 w 29819"/>
                    <a:gd name="connsiteY4" fmla="*/ 2267 h 29801"/>
                    <a:gd name="connsiteX5" fmla="*/ 10060 w 29819"/>
                    <a:gd name="connsiteY5" fmla="*/ 2198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9" h="29801">
                      <a:moveTo>
                        <a:pt x="10060" y="2198"/>
                      </a:moveTo>
                      <a:cubicBezTo>
                        <a:pt x="17648" y="-982"/>
                        <a:pt x="26377" y="2593"/>
                        <a:pt x="29556" y="10181"/>
                      </a:cubicBezTo>
                      <a:cubicBezTo>
                        <a:pt x="32735" y="17769"/>
                        <a:pt x="29161" y="26498"/>
                        <a:pt x="21573" y="29677"/>
                      </a:cubicBezTo>
                      <a:cubicBezTo>
                        <a:pt x="14008" y="32847"/>
                        <a:pt x="5304" y="29305"/>
                        <a:pt x="2101" y="21754"/>
                      </a:cubicBezTo>
                      <a:cubicBezTo>
                        <a:pt x="-1127" y="14220"/>
                        <a:pt x="2362" y="5496"/>
                        <a:pt x="9895" y="2267"/>
                      </a:cubicBezTo>
                      <a:cubicBezTo>
                        <a:pt x="9950" y="2244"/>
                        <a:pt x="10005" y="2220"/>
                        <a:pt x="10060" y="219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35" name="任意多边形: 形状 436"/>
                <p:cNvSpPr/>
                <p:nvPr/>
              </p:nvSpPr>
              <p:spPr>
                <a:xfrm>
                  <a:off x="-8704789" y="5401530"/>
                  <a:ext cx="29614" cy="27157"/>
                </a:xfrm>
                <a:custGeom>
                  <a:avLst/>
                  <a:gdLst>
                    <a:gd name="connsiteX0" fmla="*/ 9989 w 29614"/>
                    <a:gd name="connsiteY0" fmla="*/ 2167 h 27157"/>
                    <a:gd name="connsiteX1" fmla="*/ 29417 w 29614"/>
                    <a:gd name="connsiteY1" fmla="*/ 10167 h 27157"/>
                    <a:gd name="connsiteX2" fmla="*/ 23654 w 29614"/>
                    <a:gd name="connsiteY2" fmla="*/ 28194 h 27157"/>
                    <a:gd name="connsiteX3" fmla="*/ 898 w 29614"/>
                    <a:gd name="connsiteY3" fmla="*/ 15038 h 27157"/>
                    <a:gd name="connsiteX4" fmla="*/ 9989 w 29614"/>
                    <a:gd name="connsiteY4" fmla="*/ 2166 h 27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614" h="27157">
                      <a:moveTo>
                        <a:pt x="9989" y="2167"/>
                      </a:moveTo>
                      <a:cubicBezTo>
                        <a:pt x="17563" y="-957"/>
                        <a:pt x="26239" y="2616"/>
                        <a:pt x="29417" y="10167"/>
                      </a:cubicBezTo>
                      <a:cubicBezTo>
                        <a:pt x="32116" y="16779"/>
                        <a:pt x="29688" y="24374"/>
                        <a:pt x="23654" y="28194"/>
                      </a:cubicBezTo>
                      <a:cubicBezTo>
                        <a:pt x="15825" y="24245"/>
                        <a:pt x="8227" y="19852"/>
                        <a:pt x="898" y="15038"/>
                      </a:cubicBezTo>
                      <a:cubicBezTo>
                        <a:pt x="1215" y="9361"/>
                        <a:pt x="4745" y="4364"/>
                        <a:pt x="9989" y="216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36" name="任意多边形: 形状 437"/>
                <p:cNvSpPr/>
                <p:nvPr/>
              </p:nvSpPr>
              <p:spPr>
                <a:xfrm>
                  <a:off x="-8130617" y="5241625"/>
                  <a:ext cx="7080" cy="8411"/>
                </a:xfrm>
                <a:custGeom>
                  <a:avLst/>
                  <a:gdLst>
                    <a:gd name="connsiteX0" fmla="*/ 7978 w 7080"/>
                    <a:gd name="connsiteY0" fmla="*/ 1037 h 8411"/>
                    <a:gd name="connsiteX1" fmla="*/ 898 w 7080"/>
                    <a:gd name="connsiteY1" fmla="*/ 9448 h 8411"/>
                    <a:gd name="connsiteX2" fmla="*/ 7978 w 7080"/>
                    <a:gd name="connsiteY2" fmla="*/ 1037 h 8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080" h="8411">
                      <a:moveTo>
                        <a:pt x="7978" y="1037"/>
                      </a:moveTo>
                      <a:cubicBezTo>
                        <a:pt x="5726" y="3996"/>
                        <a:pt x="3319" y="6701"/>
                        <a:pt x="898" y="9448"/>
                      </a:cubicBezTo>
                      <a:cubicBezTo>
                        <a:pt x="2062" y="5823"/>
                        <a:pt x="4605" y="2802"/>
                        <a:pt x="7978" y="103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37" name="任意多边形: 形状 438"/>
                <p:cNvSpPr/>
                <p:nvPr/>
              </p:nvSpPr>
              <p:spPr>
                <a:xfrm>
                  <a:off x="-8230595" y="5281190"/>
                  <a:ext cx="29816" cy="28915"/>
                </a:xfrm>
                <a:custGeom>
                  <a:avLst/>
                  <a:gdLst>
                    <a:gd name="connsiteX0" fmla="*/ 2105 w 29816"/>
                    <a:gd name="connsiteY0" fmla="*/ 21767 h 28915"/>
                    <a:gd name="connsiteX1" fmla="*/ 9830 w 29816"/>
                    <a:gd name="connsiteY1" fmla="*/ 2360 h 28915"/>
                    <a:gd name="connsiteX2" fmla="*/ 10050 w 29816"/>
                    <a:gd name="connsiteY2" fmla="*/ 2268 h 28915"/>
                    <a:gd name="connsiteX3" fmla="*/ 29486 w 29816"/>
                    <a:gd name="connsiteY3" fmla="*/ 9915 h 28915"/>
                    <a:gd name="connsiteX4" fmla="*/ 29209 w 29816"/>
                    <a:gd name="connsiteY4" fmla="*/ 22305 h 28915"/>
                    <a:gd name="connsiteX5" fmla="*/ 10800 w 29816"/>
                    <a:gd name="connsiteY5" fmla="*/ 29952 h 28915"/>
                    <a:gd name="connsiteX6" fmla="*/ 2105 w 29816"/>
                    <a:gd name="connsiteY6" fmla="*/ 21767 h 28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16" h="28915">
                      <a:moveTo>
                        <a:pt x="2105" y="21767"/>
                      </a:moveTo>
                      <a:cubicBezTo>
                        <a:pt x="-1121" y="14275"/>
                        <a:pt x="2338" y="5586"/>
                        <a:pt x="9830" y="2360"/>
                      </a:cubicBezTo>
                      <a:cubicBezTo>
                        <a:pt x="9903" y="2329"/>
                        <a:pt x="9976" y="2298"/>
                        <a:pt x="10050" y="2268"/>
                      </a:cubicBezTo>
                      <a:cubicBezTo>
                        <a:pt x="17529" y="-988"/>
                        <a:pt x="26231" y="2436"/>
                        <a:pt x="29486" y="9915"/>
                      </a:cubicBezTo>
                      <a:cubicBezTo>
                        <a:pt x="31215" y="13886"/>
                        <a:pt x="31113" y="18416"/>
                        <a:pt x="29209" y="22305"/>
                      </a:cubicBezTo>
                      <a:lnTo>
                        <a:pt x="10800" y="29952"/>
                      </a:lnTo>
                      <a:cubicBezTo>
                        <a:pt x="6868" y="28588"/>
                        <a:pt x="3704" y="25610"/>
                        <a:pt x="2105" y="2176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38" name="任意多边形: 形状 439"/>
                <p:cNvSpPr/>
                <p:nvPr/>
              </p:nvSpPr>
              <p:spPr>
                <a:xfrm>
                  <a:off x="-8730555" y="3675559"/>
                  <a:ext cx="30238" cy="29825"/>
                </a:xfrm>
                <a:custGeom>
                  <a:avLst/>
                  <a:gdLst>
                    <a:gd name="connsiteX0" fmla="*/ 21977 w 30238"/>
                    <a:gd name="connsiteY0" fmla="*/ 29525 h 29825"/>
                    <a:gd name="connsiteX1" fmla="*/ 2235 w 30238"/>
                    <a:gd name="connsiteY1" fmla="*/ 22112 h 29825"/>
                    <a:gd name="connsiteX2" fmla="*/ 9648 w 30238"/>
                    <a:gd name="connsiteY2" fmla="*/ 2370 h 29825"/>
                    <a:gd name="connsiteX3" fmla="*/ 18762 w 30238"/>
                    <a:gd name="connsiteY3" fmla="*/ 1331 h 29825"/>
                    <a:gd name="connsiteX4" fmla="*/ 28250 w 30238"/>
                    <a:gd name="connsiteY4" fmla="*/ 7463 h 29825"/>
                    <a:gd name="connsiteX5" fmla="*/ 29963 w 30238"/>
                    <a:gd name="connsiteY5" fmla="*/ 9983 h 29825"/>
                    <a:gd name="connsiteX6" fmla="*/ 22007 w 30238"/>
                    <a:gd name="connsiteY6" fmla="*/ 29512 h 29825"/>
                    <a:gd name="connsiteX7" fmla="*/ 21977 w 30238"/>
                    <a:gd name="connsiteY7" fmla="*/ 29525 h 29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238" h="29825">
                      <a:moveTo>
                        <a:pt x="21977" y="29525"/>
                      </a:moveTo>
                      <a:cubicBezTo>
                        <a:pt x="14478" y="32930"/>
                        <a:pt x="5639" y="29611"/>
                        <a:pt x="2235" y="22112"/>
                      </a:cubicBezTo>
                      <a:cubicBezTo>
                        <a:pt x="-1169" y="14613"/>
                        <a:pt x="2150" y="5775"/>
                        <a:pt x="9648" y="2370"/>
                      </a:cubicBezTo>
                      <a:cubicBezTo>
                        <a:pt x="12501" y="1075"/>
                        <a:pt x="15690" y="711"/>
                        <a:pt x="18762" y="1331"/>
                      </a:cubicBezTo>
                      <a:cubicBezTo>
                        <a:pt x="21948" y="3229"/>
                        <a:pt x="25106" y="5325"/>
                        <a:pt x="28250" y="7463"/>
                      </a:cubicBezTo>
                      <a:cubicBezTo>
                        <a:pt x="28904" y="8243"/>
                        <a:pt x="29478" y="9088"/>
                        <a:pt x="29963" y="9983"/>
                      </a:cubicBezTo>
                      <a:cubicBezTo>
                        <a:pt x="33159" y="17573"/>
                        <a:pt x="29597" y="26317"/>
                        <a:pt x="22007" y="29512"/>
                      </a:cubicBezTo>
                      <a:cubicBezTo>
                        <a:pt x="21997" y="29517"/>
                        <a:pt x="21987" y="29521"/>
                        <a:pt x="21977" y="2952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39" name="任意多边形: 形状 440"/>
                <p:cNvSpPr/>
                <p:nvPr/>
              </p:nvSpPr>
              <p:spPr>
                <a:xfrm>
                  <a:off x="-8652342" y="3730358"/>
                  <a:ext cx="15793" cy="20924"/>
                </a:xfrm>
                <a:custGeom>
                  <a:avLst/>
                  <a:gdLst>
                    <a:gd name="connsiteX0" fmla="*/ 1978 w 15793"/>
                    <a:gd name="connsiteY0" fmla="*/ 12960 h 20924"/>
                    <a:gd name="connsiteX1" fmla="*/ 2261 w 15793"/>
                    <a:gd name="connsiteY1" fmla="*/ 1037 h 20924"/>
                    <a:gd name="connsiteX2" fmla="*/ 16691 w 15793"/>
                    <a:gd name="connsiteY2" fmla="*/ 21924 h 20924"/>
                    <a:gd name="connsiteX3" fmla="*/ 1978 w 15793"/>
                    <a:gd name="connsiteY3" fmla="*/ 12960 h 20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793" h="20924">
                      <a:moveTo>
                        <a:pt x="1978" y="12960"/>
                      </a:moveTo>
                      <a:cubicBezTo>
                        <a:pt x="445" y="9113"/>
                        <a:pt x="547" y="4807"/>
                        <a:pt x="2261" y="1037"/>
                      </a:cubicBezTo>
                      <a:cubicBezTo>
                        <a:pt x="7443" y="7734"/>
                        <a:pt x="12260" y="14706"/>
                        <a:pt x="16691" y="21924"/>
                      </a:cubicBezTo>
                      <a:cubicBezTo>
                        <a:pt x="10379" y="22371"/>
                        <a:pt x="4475" y="18774"/>
                        <a:pt x="1978" y="1296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40" name="任意多边形: 形状 441"/>
                <p:cNvSpPr/>
                <p:nvPr/>
              </p:nvSpPr>
              <p:spPr>
                <a:xfrm>
                  <a:off x="-8673744" y="3809565"/>
                  <a:ext cx="29799" cy="29829"/>
                </a:xfrm>
                <a:custGeom>
                  <a:avLst/>
                  <a:gdLst>
                    <a:gd name="connsiteX0" fmla="*/ 9970 w 29799"/>
                    <a:gd name="connsiteY0" fmla="*/ 2220 h 29829"/>
                    <a:gd name="connsiteX1" fmla="*/ 29514 w 29799"/>
                    <a:gd name="connsiteY1" fmla="*/ 10139 h 29829"/>
                    <a:gd name="connsiteX2" fmla="*/ 21595 w 29799"/>
                    <a:gd name="connsiteY2" fmla="*/ 29683 h 29829"/>
                    <a:gd name="connsiteX3" fmla="*/ 2051 w 29799"/>
                    <a:gd name="connsiteY3" fmla="*/ 21764 h 29829"/>
                    <a:gd name="connsiteX4" fmla="*/ 2026 w 29799"/>
                    <a:gd name="connsiteY4" fmla="*/ 21705 h 29829"/>
                    <a:gd name="connsiteX5" fmla="*/ 9970 w 29799"/>
                    <a:gd name="connsiteY5" fmla="*/ 2220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9" h="29829">
                      <a:moveTo>
                        <a:pt x="9970" y="2220"/>
                      </a:moveTo>
                      <a:cubicBezTo>
                        <a:pt x="17554" y="-990"/>
                        <a:pt x="26304" y="2555"/>
                        <a:pt x="29514" y="10139"/>
                      </a:cubicBezTo>
                      <a:cubicBezTo>
                        <a:pt x="32724" y="17723"/>
                        <a:pt x="29179" y="26473"/>
                        <a:pt x="21595" y="29683"/>
                      </a:cubicBezTo>
                      <a:cubicBezTo>
                        <a:pt x="14011" y="32893"/>
                        <a:pt x="5261" y="29348"/>
                        <a:pt x="2051" y="21764"/>
                      </a:cubicBezTo>
                      <a:cubicBezTo>
                        <a:pt x="2042" y="21744"/>
                        <a:pt x="2034" y="21725"/>
                        <a:pt x="2026" y="21705"/>
                      </a:cubicBezTo>
                      <a:cubicBezTo>
                        <a:pt x="-1084" y="14130"/>
                        <a:pt x="2451" y="5461"/>
                        <a:pt x="9970" y="222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41" name="任意多边形: 形状 442"/>
                <p:cNvSpPr/>
                <p:nvPr/>
              </p:nvSpPr>
              <p:spPr>
                <a:xfrm>
                  <a:off x="-8595983" y="3857988"/>
                  <a:ext cx="19093" cy="27546"/>
                </a:xfrm>
                <a:custGeom>
                  <a:avLst/>
                  <a:gdLst>
                    <a:gd name="connsiteX0" fmla="*/ 2036 w 19093"/>
                    <a:gd name="connsiteY0" fmla="*/ 19615 h 27546"/>
                    <a:gd name="connsiteX1" fmla="*/ 8663 w 19093"/>
                    <a:gd name="connsiteY1" fmla="*/ 1037 h 27546"/>
                    <a:gd name="connsiteX2" fmla="*/ 19991 w 19093"/>
                    <a:gd name="connsiteY2" fmla="*/ 27942 h 27546"/>
                    <a:gd name="connsiteX3" fmla="*/ 2036 w 19093"/>
                    <a:gd name="connsiteY3" fmla="*/ 19615 h 27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93" h="27546">
                      <a:moveTo>
                        <a:pt x="2036" y="19615"/>
                      </a:moveTo>
                      <a:cubicBezTo>
                        <a:pt x="-884" y="12640"/>
                        <a:pt x="1988" y="4589"/>
                        <a:pt x="8663" y="1037"/>
                      </a:cubicBezTo>
                      <a:lnTo>
                        <a:pt x="19991" y="27942"/>
                      </a:lnTo>
                      <a:cubicBezTo>
                        <a:pt x="12760" y="30132"/>
                        <a:pt x="5036" y="26550"/>
                        <a:pt x="2036" y="1961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42" name="任意多边形: 形状 443"/>
                <p:cNvSpPr/>
                <p:nvPr/>
              </p:nvSpPr>
              <p:spPr>
                <a:xfrm>
                  <a:off x="-8617360" y="3943781"/>
                  <a:ext cx="29779" cy="29779"/>
                </a:xfrm>
                <a:custGeom>
                  <a:avLst/>
                  <a:gdLst>
                    <a:gd name="connsiteX0" fmla="*/ 10017 w 29779"/>
                    <a:gd name="connsiteY0" fmla="*/ 2204 h 29779"/>
                    <a:gd name="connsiteX1" fmla="*/ 29509 w 29779"/>
                    <a:gd name="connsiteY1" fmla="*/ 10156 h 29779"/>
                    <a:gd name="connsiteX2" fmla="*/ 21558 w 29779"/>
                    <a:gd name="connsiteY2" fmla="*/ 29648 h 29779"/>
                    <a:gd name="connsiteX3" fmla="*/ 2065 w 29779"/>
                    <a:gd name="connsiteY3" fmla="*/ 21697 h 29779"/>
                    <a:gd name="connsiteX4" fmla="*/ 10017 w 29779"/>
                    <a:gd name="connsiteY4" fmla="*/ 2204 h 2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79" h="29779">
                      <a:moveTo>
                        <a:pt x="10017" y="2204"/>
                      </a:moveTo>
                      <a:cubicBezTo>
                        <a:pt x="17595" y="-983"/>
                        <a:pt x="26322" y="2577"/>
                        <a:pt x="29509" y="10156"/>
                      </a:cubicBezTo>
                      <a:cubicBezTo>
                        <a:pt x="32696" y="17734"/>
                        <a:pt x="29136" y="26461"/>
                        <a:pt x="21558" y="29648"/>
                      </a:cubicBezTo>
                      <a:cubicBezTo>
                        <a:pt x="13979" y="32835"/>
                        <a:pt x="5252" y="29275"/>
                        <a:pt x="2065" y="21697"/>
                      </a:cubicBezTo>
                      <a:cubicBezTo>
                        <a:pt x="-1122" y="14118"/>
                        <a:pt x="2438" y="5391"/>
                        <a:pt x="10017" y="220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43" name="任意多边形: 形状 444"/>
                <p:cNvSpPr/>
                <p:nvPr/>
              </p:nvSpPr>
              <p:spPr>
                <a:xfrm>
                  <a:off x="-8539594" y="3992160"/>
                  <a:ext cx="19035" cy="27586"/>
                </a:xfrm>
                <a:custGeom>
                  <a:avLst/>
                  <a:gdLst>
                    <a:gd name="connsiteX0" fmla="*/ 2048 w 19035"/>
                    <a:gd name="connsiteY0" fmla="*/ 19672 h 27586"/>
                    <a:gd name="connsiteX1" fmla="*/ 8605 w 19035"/>
                    <a:gd name="connsiteY1" fmla="*/ 1037 h 27586"/>
                    <a:gd name="connsiteX2" fmla="*/ 19933 w 19035"/>
                    <a:gd name="connsiteY2" fmla="*/ 27942 h 27586"/>
                    <a:gd name="connsiteX3" fmla="*/ 2048 w 19035"/>
                    <a:gd name="connsiteY3" fmla="*/ 19672 h 27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35" h="27586">
                      <a:moveTo>
                        <a:pt x="2048" y="19672"/>
                      </a:moveTo>
                      <a:cubicBezTo>
                        <a:pt x="-881" y="12698"/>
                        <a:pt x="1954" y="4640"/>
                        <a:pt x="8605" y="1037"/>
                      </a:cubicBezTo>
                      <a:lnTo>
                        <a:pt x="19933" y="27942"/>
                      </a:lnTo>
                      <a:cubicBezTo>
                        <a:pt x="12731" y="30216"/>
                        <a:pt x="4981" y="26633"/>
                        <a:pt x="2048" y="1967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44" name="任意多边形: 形状 445"/>
                <p:cNvSpPr/>
                <p:nvPr/>
              </p:nvSpPr>
              <p:spPr>
                <a:xfrm>
                  <a:off x="-8561044" y="4078023"/>
                  <a:ext cx="29812" cy="29829"/>
                </a:xfrm>
                <a:custGeom>
                  <a:avLst/>
                  <a:gdLst>
                    <a:gd name="connsiteX0" fmla="*/ 10017 w 29812"/>
                    <a:gd name="connsiteY0" fmla="*/ 2206 h 29829"/>
                    <a:gd name="connsiteX1" fmla="*/ 29541 w 29812"/>
                    <a:gd name="connsiteY1" fmla="*/ 10173 h 29829"/>
                    <a:gd name="connsiteX2" fmla="*/ 21573 w 29812"/>
                    <a:gd name="connsiteY2" fmla="*/ 29698 h 29829"/>
                    <a:gd name="connsiteX3" fmla="*/ 2049 w 29812"/>
                    <a:gd name="connsiteY3" fmla="*/ 21730 h 29829"/>
                    <a:gd name="connsiteX4" fmla="*/ 2044 w 29812"/>
                    <a:gd name="connsiteY4" fmla="*/ 21719 h 29829"/>
                    <a:gd name="connsiteX5" fmla="*/ 10017 w 29812"/>
                    <a:gd name="connsiteY5" fmla="*/ 2206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2" h="29829">
                      <a:moveTo>
                        <a:pt x="10017" y="2206"/>
                      </a:moveTo>
                      <a:cubicBezTo>
                        <a:pt x="17609" y="-986"/>
                        <a:pt x="26350" y="2582"/>
                        <a:pt x="29541" y="10173"/>
                      </a:cubicBezTo>
                      <a:cubicBezTo>
                        <a:pt x="32732" y="17765"/>
                        <a:pt x="29165" y="26506"/>
                        <a:pt x="21573" y="29698"/>
                      </a:cubicBezTo>
                      <a:cubicBezTo>
                        <a:pt x="13982" y="32889"/>
                        <a:pt x="5240" y="29321"/>
                        <a:pt x="2049" y="21730"/>
                      </a:cubicBezTo>
                      <a:cubicBezTo>
                        <a:pt x="2048" y="21726"/>
                        <a:pt x="2046" y="21723"/>
                        <a:pt x="2044" y="21719"/>
                      </a:cubicBezTo>
                      <a:cubicBezTo>
                        <a:pt x="-1105" y="14129"/>
                        <a:pt x="2453" y="5419"/>
                        <a:pt x="10017" y="220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45" name="任意多边形: 形状 446"/>
                <p:cNvSpPr/>
                <p:nvPr/>
              </p:nvSpPr>
              <p:spPr>
                <a:xfrm>
                  <a:off x="-8483233" y="4126375"/>
                  <a:ext cx="19047" cy="27570"/>
                </a:xfrm>
                <a:custGeom>
                  <a:avLst/>
                  <a:gdLst>
                    <a:gd name="connsiteX0" fmla="*/ 1990 w 19047"/>
                    <a:gd name="connsiteY0" fmla="*/ 19615 h 27570"/>
                    <a:gd name="connsiteX1" fmla="*/ 8617 w 19047"/>
                    <a:gd name="connsiteY1" fmla="*/ 1037 h 27570"/>
                    <a:gd name="connsiteX2" fmla="*/ 19945 w 19047"/>
                    <a:gd name="connsiteY2" fmla="*/ 27942 h 27570"/>
                    <a:gd name="connsiteX3" fmla="*/ 1990 w 19047"/>
                    <a:gd name="connsiteY3" fmla="*/ 19615 h 27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47" h="27570">
                      <a:moveTo>
                        <a:pt x="1990" y="19615"/>
                      </a:moveTo>
                      <a:cubicBezTo>
                        <a:pt x="-846" y="12638"/>
                        <a:pt x="2006" y="4644"/>
                        <a:pt x="8617" y="1037"/>
                      </a:cubicBezTo>
                      <a:lnTo>
                        <a:pt x="19945" y="27942"/>
                      </a:lnTo>
                      <a:cubicBezTo>
                        <a:pt x="12710" y="30187"/>
                        <a:pt x="4950" y="26589"/>
                        <a:pt x="1990" y="1961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46" name="任意多边形: 形状 447"/>
                <p:cNvSpPr/>
                <p:nvPr/>
              </p:nvSpPr>
              <p:spPr>
                <a:xfrm>
                  <a:off x="-8504637" y="4212211"/>
                  <a:ext cx="29816" cy="29830"/>
                </a:xfrm>
                <a:custGeom>
                  <a:avLst/>
                  <a:gdLst>
                    <a:gd name="connsiteX0" fmla="*/ 10026 w 29816"/>
                    <a:gd name="connsiteY0" fmla="*/ 2203 h 29830"/>
                    <a:gd name="connsiteX1" fmla="*/ 29548 w 29816"/>
                    <a:gd name="connsiteY1" fmla="*/ 10178 h 29830"/>
                    <a:gd name="connsiteX2" fmla="*/ 21573 w 29816"/>
                    <a:gd name="connsiteY2" fmla="*/ 29700 h 29830"/>
                    <a:gd name="connsiteX3" fmla="*/ 2054 w 29816"/>
                    <a:gd name="connsiteY3" fmla="*/ 21731 h 29830"/>
                    <a:gd name="connsiteX4" fmla="*/ 10026 w 29816"/>
                    <a:gd name="connsiteY4" fmla="*/ 2203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16" h="29830">
                      <a:moveTo>
                        <a:pt x="10026" y="2203"/>
                      </a:moveTo>
                      <a:cubicBezTo>
                        <a:pt x="17619" y="-985"/>
                        <a:pt x="26359" y="2585"/>
                        <a:pt x="29548" y="10178"/>
                      </a:cubicBezTo>
                      <a:cubicBezTo>
                        <a:pt x="32736" y="17771"/>
                        <a:pt x="29166" y="26511"/>
                        <a:pt x="21573" y="29700"/>
                      </a:cubicBezTo>
                      <a:cubicBezTo>
                        <a:pt x="13982" y="32887"/>
                        <a:pt x="5245" y="29320"/>
                        <a:pt x="2054" y="21731"/>
                      </a:cubicBezTo>
                      <a:cubicBezTo>
                        <a:pt x="-1114" y="14137"/>
                        <a:pt x="2449" y="5411"/>
                        <a:pt x="10026" y="220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47" name="任意多边形: 形状 448"/>
                <p:cNvSpPr/>
                <p:nvPr/>
              </p:nvSpPr>
              <p:spPr>
                <a:xfrm>
                  <a:off x="-8426859" y="4260547"/>
                  <a:ext cx="19076" cy="27577"/>
                </a:xfrm>
                <a:custGeom>
                  <a:avLst/>
                  <a:gdLst>
                    <a:gd name="connsiteX0" fmla="*/ 1990 w 19076"/>
                    <a:gd name="connsiteY0" fmla="*/ 19686 h 27577"/>
                    <a:gd name="connsiteX1" fmla="*/ 8645 w 19076"/>
                    <a:gd name="connsiteY1" fmla="*/ 1037 h 27577"/>
                    <a:gd name="connsiteX2" fmla="*/ 19974 w 19076"/>
                    <a:gd name="connsiteY2" fmla="*/ 27942 h 27577"/>
                    <a:gd name="connsiteX3" fmla="*/ 1990 w 19076"/>
                    <a:gd name="connsiteY3" fmla="*/ 19686 h 27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76" h="27577">
                      <a:moveTo>
                        <a:pt x="1990" y="19686"/>
                      </a:moveTo>
                      <a:cubicBezTo>
                        <a:pt x="-849" y="12682"/>
                        <a:pt x="2013" y="4661"/>
                        <a:pt x="8645" y="1037"/>
                      </a:cubicBezTo>
                      <a:lnTo>
                        <a:pt x="19974" y="27942"/>
                      </a:lnTo>
                      <a:cubicBezTo>
                        <a:pt x="12750" y="30192"/>
                        <a:pt x="4992" y="26631"/>
                        <a:pt x="1990" y="1968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48" name="任意多边形: 形状 449"/>
                <p:cNvSpPr/>
                <p:nvPr/>
              </p:nvSpPr>
              <p:spPr>
                <a:xfrm>
                  <a:off x="-8448285" y="4346429"/>
                  <a:ext cx="29816" cy="29830"/>
                </a:xfrm>
                <a:custGeom>
                  <a:avLst/>
                  <a:gdLst>
                    <a:gd name="connsiteX0" fmla="*/ 10033 w 29816"/>
                    <a:gd name="connsiteY0" fmla="*/ 2200 h 29830"/>
                    <a:gd name="connsiteX1" fmla="*/ 29551 w 29816"/>
                    <a:gd name="connsiteY1" fmla="*/ 10185 h 29830"/>
                    <a:gd name="connsiteX2" fmla="*/ 21566 w 29816"/>
                    <a:gd name="connsiteY2" fmla="*/ 29703 h 29830"/>
                    <a:gd name="connsiteX3" fmla="*/ 2048 w 29816"/>
                    <a:gd name="connsiteY3" fmla="*/ 21718 h 29830"/>
                    <a:gd name="connsiteX4" fmla="*/ 2047 w 29816"/>
                    <a:gd name="connsiteY4" fmla="*/ 21714 h 29830"/>
                    <a:gd name="connsiteX5" fmla="*/ 10033 w 29816"/>
                    <a:gd name="connsiteY5" fmla="*/ 2200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6" h="29830">
                      <a:moveTo>
                        <a:pt x="10033" y="2200"/>
                      </a:moveTo>
                      <a:cubicBezTo>
                        <a:pt x="17628" y="-984"/>
                        <a:pt x="26366" y="2591"/>
                        <a:pt x="29551" y="10185"/>
                      </a:cubicBezTo>
                      <a:cubicBezTo>
                        <a:pt x="32735" y="17780"/>
                        <a:pt x="29160" y="26518"/>
                        <a:pt x="21566" y="29703"/>
                      </a:cubicBezTo>
                      <a:cubicBezTo>
                        <a:pt x="13971" y="32887"/>
                        <a:pt x="5233" y="29312"/>
                        <a:pt x="2048" y="21718"/>
                      </a:cubicBezTo>
                      <a:cubicBezTo>
                        <a:pt x="2048" y="21716"/>
                        <a:pt x="2047" y="21715"/>
                        <a:pt x="2047" y="21714"/>
                      </a:cubicBezTo>
                      <a:cubicBezTo>
                        <a:pt x="-1110" y="14120"/>
                        <a:pt x="2458" y="5402"/>
                        <a:pt x="10033" y="220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49" name="任意多边形: 形状 450"/>
                <p:cNvSpPr/>
                <p:nvPr/>
              </p:nvSpPr>
              <p:spPr>
                <a:xfrm>
                  <a:off x="-8370481" y="4394832"/>
                  <a:ext cx="19085" cy="27581"/>
                </a:xfrm>
                <a:custGeom>
                  <a:avLst/>
                  <a:gdLst>
                    <a:gd name="connsiteX0" fmla="*/ 2014 w 19085"/>
                    <a:gd name="connsiteY0" fmla="*/ 19615 h 27581"/>
                    <a:gd name="connsiteX1" fmla="*/ 8655 w 19085"/>
                    <a:gd name="connsiteY1" fmla="*/ 1037 h 27581"/>
                    <a:gd name="connsiteX2" fmla="*/ 19983 w 19085"/>
                    <a:gd name="connsiteY2" fmla="*/ 27942 h 27581"/>
                    <a:gd name="connsiteX3" fmla="*/ 2014 w 19085"/>
                    <a:gd name="connsiteY3" fmla="*/ 19615 h 27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85" h="27581">
                      <a:moveTo>
                        <a:pt x="2014" y="19615"/>
                      </a:moveTo>
                      <a:cubicBezTo>
                        <a:pt x="-868" y="12636"/>
                        <a:pt x="2002" y="4608"/>
                        <a:pt x="8655" y="1037"/>
                      </a:cubicBezTo>
                      <a:lnTo>
                        <a:pt x="19983" y="27942"/>
                      </a:lnTo>
                      <a:cubicBezTo>
                        <a:pt x="12743" y="30210"/>
                        <a:pt x="4964" y="26605"/>
                        <a:pt x="2014" y="1961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50" name="任意多边形: 形状 451"/>
                <p:cNvSpPr/>
                <p:nvPr/>
              </p:nvSpPr>
              <p:spPr>
                <a:xfrm>
                  <a:off x="-8391871" y="4480703"/>
                  <a:ext cx="29730" cy="29716"/>
                </a:xfrm>
                <a:custGeom>
                  <a:avLst/>
                  <a:gdLst>
                    <a:gd name="connsiteX0" fmla="*/ 10021 w 29730"/>
                    <a:gd name="connsiteY0" fmla="*/ 2198 h 29716"/>
                    <a:gd name="connsiteX1" fmla="*/ 29466 w 29730"/>
                    <a:gd name="connsiteY1" fmla="*/ 10147 h 29716"/>
                    <a:gd name="connsiteX2" fmla="*/ 21518 w 29730"/>
                    <a:gd name="connsiteY2" fmla="*/ 29592 h 29716"/>
                    <a:gd name="connsiteX3" fmla="*/ 2077 w 29730"/>
                    <a:gd name="connsiteY3" fmla="*/ 21654 h 29716"/>
                    <a:gd name="connsiteX4" fmla="*/ 9931 w 29730"/>
                    <a:gd name="connsiteY4" fmla="*/ 2235 h 29716"/>
                    <a:gd name="connsiteX5" fmla="*/ 10021 w 29730"/>
                    <a:gd name="connsiteY5" fmla="*/ 2198 h 2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30" h="29716">
                      <a:moveTo>
                        <a:pt x="10021" y="2198"/>
                      </a:moveTo>
                      <a:cubicBezTo>
                        <a:pt x="17586" y="-977"/>
                        <a:pt x="26292" y="2582"/>
                        <a:pt x="29466" y="10147"/>
                      </a:cubicBezTo>
                      <a:cubicBezTo>
                        <a:pt x="32641" y="17711"/>
                        <a:pt x="29082" y="26417"/>
                        <a:pt x="21518" y="29592"/>
                      </a:cubicBezTo>
                      <a:cubicBezTo>
                        <a:pt x="13957" y="32765"/>
                        <a:pt x="5256" y="29212"/>
                        <a:pt x="2077" y="21654"/>
                      </a:cubicBezTo>
                      <a:cubicBezTo>
                        <a:pt x="-1117" y="14123"/>
                        <a:pt x="2400" y="5429"/>
                        <a:pt x="9931" y="2235"/>
                      </a:cubicBezTo>
                      <a:cubicBezTo>
                        <a:pt x="9961" y="2223"/>
                        <a:pt x="9991" y="2210"/>
                        <a:pt x="10021" y="219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51" name="任意多边形: 形状 452"/>
                <p:cNvSpPr/>
                <p:nvPr/>
              </p:nvSpPr>
              <p:spPr>
                <a:xfrm>
                  <a:off x="-8314119" y="4528990"/>
                  <a:ext cx="19068" cy="27570"/>
                </a:xfrm>
                <a:custGeom>
                  <a:avLst/>
                  <a:gdLst>
                    <a:gd name="connsiteX0" fmla="*/ 2025 w 19068"/>
                    <a:gd name="connsiteY0" fmla="*/ 19644 h 27570"/>
                    <a:gd name="connsiteX1" fmla="*/ 8638 w 19068"/>
                    <a:gd name="connsiteY1" fmla="*/ 1037 h 27570"/>
                    <a:gd name="connsiteX2" fmla="*/ 19966 w 19068"/>
                    <a:gd name="connsiteY2" fmla="*/ 27942 h 27570"/>
                    <a:gd name="connsiteX3" fmla="*/ 2025 w 19068"/>
                    <a:gd name="connsiteY3" fmla="*/ 19644 h 27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68" h="27570">
                      <a:moveTo>
                        <a:pt x="2025" y="19644"/>
                      </a:moveTo>
                      <a:cubicBezTo>
                        <a:pt x="-872" y="12663"/>
                        <a:pt x="1985" y="4623"/>
                        <a:pt x="8638" y="1037"/>
                      </a:cubicBezTo>
                      <a:lnTo>
                        <a:pt x="19966" y="27942"/>
                      </a:lnTo>
                      <a:cubicBezTo>
                        <a:pt x="12743" y="30183"/>
                        <a:pt x="4995" y="26599"/>
                        <a:pt x="2025" y="1964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52" name="任意多边形: 形状 453"/>
                <p:cNvSpPr/>
                <p:nvPr/>
              </p:nvSpPr>
              <p:spPr>
                <a:xfrm>
                  <a:off x="-8335546" y="4614841"/>
                  <a:ext cx="29779" cy="29801"/>
                </a:xfrm>
                <a:custGeom>
                  <a:avLst/>
                  <a:gdLst>
                    <a:gd name="connsiteX0" fmla="*/ 10041 w 29779"/>
                    <a:gd name="connsiteY0" fmla="*/ 2189 h 29801"/>
                    <a:gd name="connsiteX1" fmla="*/ 29525 w 29779"/>
                    <a:gd name="connsiteY1" fmla="*/ 10202 h 29801"/>
                    <a:gd name="connsiteX2" fmla="*/ 21512 w 29779"/>
                    <a:gd name="connsiteY2" fmla="*/ 29686 h 29801"/>
                    <a:gd name="connsiteX3" fmla="*/ 2040 w 29779"/>
                    <a:gd name="connsiteY3" fmla="*/ 21702 h 29801"/>
                    <a:gd name="connsiteX4" fmla="*/ 10041 w 29779"/>
                    <a:gd name="connsiteY4" fmla="*/ 2189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79" h="29801">
                      <a:moveTo>
                        <a:pt x="10041" y="2189"/>
                      </a:moveTo>
                      <a:cubicBezTo>
                        <a:pt x="17634" y="-979"/>
                        <a:pt x="26358" y="2609"/>
                        <a:pt x="29525" y="10202"/>
                      </a:cubicBezTo>
                      <a:cubicBezTo>
                        <a:pt x="32693" y="17795"/>
                        <a:pt x="29105" y="26518"/>
                        <a:pt x="21512" y="29686"/>
                      </a:cubicBezTo>
                      <a:cubicBezTo>
                        <a:pt x="13931" y="32849"/>
                        <a:pt x="5219" y="29277"/>
                        <a:pt x="2040" y="21702"/>
                      </a:cubicBezTo>
                      <a:cubicBezTo>
                        <a:pt x="-1106" y="14104"/>
                        <a:pt x="2466" y="5391"/>
                        <a:pt x="10041" y="218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53" name="任意多边形: 形状 454"/>
                <p:cNvSpPr/>
                <p:nvPr/>
              </p:nvSpPr>
              <p:spPr>
                <a:xfrm>
                  <a:off x="-8257777" y="4663219"/>
                  <a:ext cx="19014" cy="27561"/>
                </a:xfrm>
                <a:custGeom>
                  <a:avLst/>
                  <a:gdLst>
                    <a:gd name="connsiteX0" fmla="*/ 2042 w 19014"/>
                    <a:gd name="connsiteY0" fmla="*/ 19630 h 27561"/>
                    <a:gd name="connsiteX1" fmla="*/ 8683 w 19014"/>
                    <a:gd name="connsiteY1" fmla="*/ 1037 h 27561"/>
                    <a:gd name="connsiteX2" fmla="*/ 19912 w 19014"/>
                    <a:gd name="connsiteY2" fmla="*/ 27942 h 27561"/>
                    <a:gd name="connsiteX3" fmla="*/ 2042 w 19014"/>
                    <a:gd name="connsiteY3" fmla="*/ 19630 h 27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14" h="27561">
                      <a:moveTo>
                        <a:pt x="2042" y="19630"/>
                      </a:moveTo>
                      <a:cubicBezTo>
                        <a:pt x="-891" y="12647"/>
                        <a:pt x="1990" y="4581"/>
                        <a:pt x="8683" y="1037"/>
                      </a:cubicBezTo>
                      <a:lnTo>
                        <a:pt x="19912" y="27942"/>
                      </a:lnTo>
                      <a:cubicBezTo>
                        <a:pt x="12705" y="30167"/>
                        <a:pt x="4983" y="26575"/>
                        <a:pt x="2042" y="1963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54" name="任意多边形: 形状 455"/>
                <p:cNvSpPr/>
                <p:nvPr/>
              </p:nvSpPr>
              <p:spPr>
                <a:xfrm>
                  <a:off x="-8279157" y="4749115"/>
                  <a:ext cx="29730" cy="29716"/>
                </a:xfrm>
                <a:custGeom>
                  <a:avLst/>
                  <a:gdLst>
                    <a:gd name="connsiteX0" fmla="*/ 10083 w 29730"/>
                    <a:gd name="connsiteY0" fmla="*/ 2172 h 29716"/>
                    <a:gd name="connsiteX1" fmla="*/ 29492 w 29730"/>
                    <a:gd name="connsiteY1" fmla="*/ 10208 h 29716"/>
                    <a:gd name="connsiteX2" fmla="*/ 21456 w 29730"/>
                    <a:gd name="connsiteY2" fmla="*/ 29618 h 29716"/>
                    <a:gd name="connsiteX3" fmla="*/ 2096 w 29730"/>
                    <a:gd name="connsiteY3" fmla="*/ 21700 h 29716"/>
                    <a:gd name="connsiteX4" fmla="*/ 9886 w 29730"/>
                    <a:gd name="connsiteY4" fmla="*/ 2255 h 29716"/>
                    <a:gd name="connsiteX5" fmla="*/ 10082 w 29730"/>
                    <a:gd name="connsiteY5" fmla="*/ 2172 h 2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30" h="29716">
                      <a:moveTo>
                        <a:pt x="10083" y="2172"/>
                      </a:moveTo>
                      <a:cubicBezTo>
                        <a:pt x="17661" y="-969"/>
                        <a:pt x="26351" y="2629"/>
                        <a:pt x="29492" y="10208"/>
                      </a:cubicBezTo>
                      <a:cubicBezTo>
                        <a:pt x="32633" y="17787"/>
                        <a:pt x="29035" y="26477"/>
                        <a:pt x="21456" y="29618"/>
                      </a:cubicBezTo>
                      <a:cubicBezTo>
                        <a:pt x="13923" y="32740"/>
                        <a:pt x="5282" y="29205"/>
                        <a:pt x="2096" y="21700"/>
                      </a:cubicBezTo>
                      <a:cubicBezTo>
                        <a:pt x="-1123" y="14179"/>
                        <a:pt x="2365" y="5473"/>
                        <a:pt x="9886" y="2255"/>
                      </a:cubicBezTo>
                      <a:cubicBezTo>
                        <a:pt x="9951" y="2227"/>
                        <a:pt x="10017" y="2199"/>
                        <a:pt x="10082" y="217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55" name="任意多边形: 形状 456"/>
                <p:cNvSpPr/>
                <p:nvPr/>
              </p:nvSpPr>
              <p:spPr>
                <a:xfrm>
                  <a:off x="-8201388" y="4797391"/>
                  <a:ext cx="19056" cy="27556"/>
                </a:xfrm>
                <a:custGeom>
                  <a:avLst/>
                  <a:gdLst>
                    <a:gd name="connsiteX0" fmla="*/ 1998 w 19056"/>
                    <a:gd name="connsiteY0" fmla="*/ 19630 h 27556"/>
                    <a:gd name="connsiteX1" fmla="*/ 8625 w 19056"/>
                    <a:gd name="connsiteY1" fmla="*/ 1037 h 27556"/>
                    <a:gd name="connsiteX2" fmla="*/ 19954 w 19056"/>
                    <a:gd name="connsiteY2" fmla="*/ 27942 h 27556"/>
                    <a:gd name="connsiteX3" fmla="*/ 1998 w 19056"/>
                    <a:gd name="connsiteY3" fmla="*/ 19630 h 2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56" h="27556">
                      <a:moveTo>
                        <a:pt x="1998" y="19630"/>
                      </a:moveTo>
                      <a:cubicBezTo>
                        <a:pt x="-853" y="12649"/>
                        <a:pt x="2002" y="4641"/>
                        <a:pt x="8625" y="1037"/>
                      </a:cubicBezTo>
                      <a:lnTo>
                        <a:pt x="19954" y="27942"/>
                      </a:lnTo>
                      <a:cubicBezTo>
                        <a:pt x="12725" y="30154"/>
                        <a:pt x="4989" y="26573"/>
                        <a:pt x="1998" y="1963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56" name="任意多边形: 形状 457"/>
                <p:cNvSpPr/>
                <p:nvPr/>
              </p:nvSpPr>
              <p:spPr>
                <a:xfrm>
                  <a:off x="-8222842" y="4883272"/>
                  <a:ext cx="29810" cy="29801"/>
                </a:xfrm>
                <a:custGeom>
                  <a:avLst/>
                  <a:gdLst>
                    <a:gd name="connsiteX0" fmla="*/ 10042 w 29810"/>
                    <a:gd name="connsiteY0" fmla="*/ 2201 h 29801"/>
                    <a:gd name="connsiteX1" fmla="*/ 29544 w 29810"/>
                    <a:gd name="connsiteY1" fmla="*/ 10173 h 29801"/>
                    <a:gd name="connsiteX2" fmla="*/ 21572 w 29810"/>
                    <a:gd name="connsiteY2" fmla="*/ 29674 h 29801"/>
                    <a:gd name="connsiteX3" fmla="*/ 2071 w 29810"/>
                    <a:gd name="connsiteY3" fmla="*/ 21702 h 29801"/>
                    <a:gd name="connsiteX4" fmla="*/ 2070 w 29810"/>
                    <a:gd name="connsiteY4" fmla="*/ 21700 h 29801"/>
                    <a:gd name="connsiteX5" fmla="*/ 9992 w 29810"/>
                    <a:gd name="connsiteY5" fmla="*/ 2222 h 29801"/>
                    <a:gd name="connsiteX6" fmla="*/ 10042 w 29810"/>
                    <a:gd name="connsiteY6" fmla="*/ 2201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10" h="29801">
                      <a:moveTo>
                        <a:pt x="10042" y="2201"/>
                      </a:moveTo>
                      <a:cubicBezTo>
                        <a:pt x="17629" y="-983"/>
                        <a:pt x="26360" y="2586"/>
                        <a:pt x="29544" y="10173"/>
                      </a:cubicBezTo>
                      <a:cubicBezTo>
                        <a:pt x="32727" y="17759"/>
                        <a:pt x="29158" y="26490"/>
                        <a:pt x="21572" y="29674"/>
                      </a:cubicBezTo>
                      <a:cubicBezTo>
                        <a:pt x="13986" y="32858"/>
                        <a:pt x="5255" y="29288"/>
                        <a:pt x="2071" y="21702"/>
                      </a:cubicBezTo>
                      <a:cubicBezTo>
                        <a:pt x="2071" y="21701"/>
                        <a:pt x="2070" y="21701"/>
                        <a:pt x="2070" y="21700"/>
                      </a:cubicBezTo>
                      <a:cubicBezTo>
                        <a:pt x="-1121" y="14134"/>
                        <a:pt x="2426" y="5413"/>
                        <a:pt x="9992" y="2222"/>
                      </a:cubicBezTo>
                      <a:cubicBezTo>
                        <a:pt x="10009" y="2215"/>
                        <a:pt x="10026" y="2208"/>
                        <a:pt x="10042" y="220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57" name="任意多边形: 形状 458"/>
                <p:cNvSpPr/>
                <p:nvPr/>
              </p:nvSpPr>
              <p:spPr>
                <a:xfrm>
                  <a:off x="-8145007" y="4931563"/>
                  <a:ext cx="19077" cy="27575"/>
                </a:xfrm>
                <a:custGeom>
                  <a:avLst/>
                  <a:gdLst>
                    <a:gd name="connsiteX0" fmla="*/ 2019 w 19077"/>
                    <a:gd name="connsiteY0" fmla="*/ 19658 h 27575"/>
                    <a:gd name="connsiteX1" fmla="*/ 8646 w 19077"/>
                    <a:gd name="connsiteY1" fmla="*/ 1037 h 27575"/>
                    <a:gd name="connsiteX2" fmla="*/ 19975 w 19077"/>
                    <a:gd name="connsiteY2" fmla="*/ 27942 h 27575"/>
                    <a:gd name="connsiteX3" fmla="*/ 2019 w 19077"/>
                    <a:gd name="connsiteY3" fmla="*/ 19658 h 27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77" h="27575">
                      <a:moveTo>
                        <a:pt x="2019" y="19658"/>
                      </a:moveTo>
                      <a:cubicBezTo>
                        <a:pt x="-870" y="12670"/>
                        <a:pt x="1992" y="4629"/>
                        <a:pt x="8646" y="1037"/>
                      </a:cubicBezTo>
                      <a:lnTo>
                        <a:pt x="19975" y="27942"/>
                      </a:lnTo>
                      <a:cubicBezTo>
                        <a:pt x="12751" y="30193"/>
                        <a:pt x="4995" y="26614"/>
                        <a:pt x="2019" y="1965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58" name="任意多边形: 形状 459"/>
                <p:cNvSpPr/>
                <p:nvPr/>
              </p:nvSpPr>
              <p:spPr>
                <a:xfrm>
                  <a:off x="-8166442" y="5017498"/>
                  <a:ext cx="29819" cy="29801"/>
                </a:xfrm>
                <a:custGeom>
                  <a:avLst/>
                  <a:gdLst>
                    <a:gd name="connsiteX0" fmla="*/ 10044 w 29819"/>
                    <a:gd name="connsiteY0" fmla="*/ 2204 h 29801"/>
                    <a:gd name="connsiteX1" fmla="*/ 29550 w 29819"/>
                    <a:gd name="connsiteY1" fmla="*/ 10166 h 29801"/>
                    <a:gd name="connsiteX2" fmla="*/ 21588 w 29819"/>
                    <a:gd name="connsiteY2" fmla="*/ 29671 h 29801"/>
                    <a:gd name="connsiteX3" fmla="*/ 2086 w 29819"/>
                    <a:gd name="connsiteY3" fmla="*/ 21717 h 29801"/>
                    <a:gd name="connsiteX4" fmla="*/ 9931 w 29819"/>
                    <a:gd name="connsiteY4" fmla="*/ 2251 h 29801"/>
                    <a:gd name="connsiteX5" fmla="*/ 10044 w 29819"/>
                    <a:gd name="connsiteY5" fmla="*/ 2204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9" h="29801">
                      <a:moveTo>
                        <a:pt x="10044" y="2204"/>
                      </a:moveTo>
                      <a:cubicBezTo>
                        <a:pt x="17629" y="-984"/>
                        <a:pt x="26362" y="2581"/>
                        <a:pt x="29550" y="10166"/>
                      </a:cubicBezTo>
                      <a:cubicBezTo>
                        <a:pt x="32737" y="17750"/>
                        <a:pt x="29173" y="26483"/>
                        <a:pt x="21588" y="29671"/>
                      </a:cubicBezTo>
                      <a:cubicBezTo>
                        <a:pt x="14006" y="32857"/>
                        <a:pt x="5277" y="29297"/>
                        <a:pt x="2086" y="21717"/>
                      </a:cubicBezTo>
                      <a:cubicBezTo>
                        <a:pt x="-1123" y="14175"/>
                        <a:pt x="2390" y="5460"/>
                        <a:pt x="9931" y="2251"/>
                      </a:cubicBezTo>
                      <a:cubicBezTo>
                        <a:pt x="9969" y="2235"/>
                        <a:pt x="10007" y="2220"/>
                        <a:pt x="10044" y="220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59" name="任意多边形: 形状 460"/>
                <p:cNvSpPr/>
                <p:nvPr/>
              </p:nvSpPr>
              <p:spPr>
                <a:xfrm>
                  <a:off x="-8088719" y="5069516"/>
                  <a:ext cx="6474" cy="21113"/>
                </a:xfrm>
                <a:custGeom>
                  <a:avLst/>
                  <a:gdLst>
                    <a:gd name="connsiteX0" fmla="*/ 4313 w 6474"/>
                    <a:gd name="connsiteY0" fmla="*/ 1037 h 21113"/>
                    <a:gd name="connsiteX1" fmla="*/ 7372 w 6474"/>
                    <a:gd name="connsiteY1" fmla="*/ 22150 h 21113"/>
                    <a:gd name="connsiteX2" fmla="*/ 3168 w 6474"/>
                    <a:gd name="connsiteY2" fmla="*/ 2570 h 21113"/>
                    <a:gd name="connsiteX3" fmla="*/ 4313 w 6474"/>
                    <a:gd name="connsiteY3" fmla="*/ 1037 h 21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74" h="21113">
                      <a:moveTo>
                        <a:pt x="4313" y="1037"/>
                      </a:moveTo>
                      <a:cubicBezTo>
                        <a:pt x="5729" y="8117"/>
                        <a:pt x="6692" y="15112"/>
                        <a:pt x="7372" y="22150"/>
                      </a:cubicBezTo>
                      <a:cubicBezTo>
                        <a:pt x="804" y="17904"/>
                        <a:pt x="-1078" y="9138"/>
                        <a:pt x="3168" y="2570"/>
                      </a:cubicBezTo>
                      <a:cubicBezTo>
                        <a:pt x="3515" y="2034"/>
                        <a:pt x="3897" y="1521"/>
                        <a:pt x="4313" y="103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60" name="任意多边形: 形状 461"/>
                <p:cNvSpPr/>
                <p:nvPr/>
              </p:nvSpPr>
              <p:spPr>
                <a:xfrm>
                  <a:off x="-8110180" y="5151620"/>
                  <a:ext cx="24707" cy="29640"/>
                </a:xfrm>
                <a:custGeom>
                  <a:avLst/>
                  <a:gdLst>
                    <a:gd name="connsiteX0" fmla="*/ 2126 w 24707"/>
                    <a:gd name="connsiteY0" fmla="*/ 21781 h 29640"/>
                    <a:gd name="connsiteX1" fmla="*/ 9837 w 24707"/>
                    <a:gd name="connsiteY1" fmla="*/ 2262 h 29640"/>
                    <a:gd name="connsiteX2" fmla="*/ 25605 w 24707"/>
                    <a:gd name="connsiteY2" fmla="*/ 4789 h 29640"/>
                    <a:gd name="connsiteX3" fmla="*/ 19006 w 24707"/>
                    <a:gd name="connsiteY3" fmla="*/ 30278 h 29640"/>
                    <a:gd name="connsiteX4" fmla="*/ 2126 w 24707"/>
                    <a:gd name="connsiteY4" fmla="*/ 21781 h 29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707" h="29640">
                      <a:moveTo>
                        <a:pt x="2126" y="21781"/>
                      </a:moveTo>
                      <a:cubicBezTo>
                        <a:pt x="-1134" y="14262"/>
                        <a:pt x="2318" y="5523"/>
                        <a:pt x="9837" y="2262"/>
                      </a:cubicBezTo>
                      <a:cubicBezTo>
                        <a:pt x="15137" y="-36"/>
                        <a:pt x="21289" y="950"/>
                        <a:pt x="25605" y="4789"/>
                      </a:cubicBezTo>
                      <a:cubicBezTo>
                        <a:pt x="23978" y="13423"/>
                        <a:pt x="21773" y="21939"/>
                        <a:pt x="19006" y="30278"/>
                      </a:cubicBezTo>
                      <a:cubicBezTo>
                        <a:pt x="12062" y="31929"/>
                        <a:pt x="4937" y="28343"/>
                        <a:pt x="2126" y="2178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61" name="任意多边形: 形状 462"/>
                <p:cNvSpPr/>
                <p:nvPr/>
              </p:nvSpPr>
              <p:spPr>
                <a:xfrm>
                  <a:off x="-8329726" y="5322901"/>
                  <a:ext cx="29781" cy="28879"/>
                </a:xfrm>
                <a:custGeom>
                  <a:avLst/>
                  <a:gdLst>
                    <a:gd name="connsiteX0" fmla="*/ 2083 w 29781"/>
                    <a:gd name="connsiteY0" fmla="*/ 21675 h 28879"/>
                    <a:gd name="connsiteX1" fmla="*/ 9938 w 29781"/>
                    <a:gd name="connsiteY1" fmla="*/ 2213 h 28879"/>
                    <a:gd name="connsiteX2" fmla="*/ 10027 w 29781"/>
                    <a:gd name="connsiteY2" fmla="*/ 2176 h 28879"/>
                    <a:gd name="connsiteX3" fmla="*/ 29555 w 29781"/>
                    <a:gd name="connsiteY3" fmla="*/ 10176 h 28879"/>
                    <a:gd name="connsiteX4" fmla="*/ 29271 w 29781"/>
                    <a:gd name="connsiteY4" fmla="*/ 22099 h 28879"/>
                    <a:gd name="connsiteX5" fmla="*/ 10863 w 29781"/>
                    <a:gd name="connsiteY5" fmla="*/ 29917 h 28879"/>
                    <a:gd name="connsiteX6" fmla="*/ 2083 w 29781"/>
                    <a:gd name="connsiteY6" fmla="*/ 21675 h 28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81" h="28879">
                      <a:moveTo>
                        <a:pt x="2083" y="21675"/>
                      </a:moveTo>
                      <a:cubicBezTo>
                        <a:pt x="-1122" y="14131"/>
                        <a:pt x="2395" y="5418"/>
                        <a:pt x="9938" y="2213"/>
                      </a:cubicBezTo>
                      <a:cubicBezTo>
                        <a:pt x="9968" y="2201"/>
                        <a:pt x="9998" y="2188"/>
                        <a:pt x="10027" y="2176"/>
                      </a:cubicBezTo>
                      <a:cubicBezTo>
                        <a:pt x="17629" y="-963"/>
                        <a:pt x="26341" y="2606"/>
                        <a:pt x="29555" y="10176"/>
                      </a:cubicBezTo>
                      <a:cubicBezTo>
                        <a:pt x="31148" y="14012"/>
                        <a:pt x="31045" y="18343"/>
                        <a:pt x="29271" y="22099"/>
                      </a:cubicBezTo>
                      <a:lnTo>
                        <a:pt x="10863" y="29917"/>
                      </a:lnTo>
                      <a:cubicBezTo>
                        <a:pt x="6910" y="28521"/>
                        <a:pt x="3725" y="25531"/>
                        <a:pt x="2083" y="2167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62" name="任意多边形: 形状 463"/>
                <p:cNvSpPr/>
                <p:nvPr/>
              </p:nvSpPr>
              <p:spPr>
                <a:xfrm>
                  <a:off x="-8428915" y="5364420"/>
                  <a:ext cx="29826" cy="28993"/>
                </a:xfrm>
                <a:custGeom>
                  <a:avLst/>
                  <a:gdLst>
                    <a:gd name="connsiteX0" fmla="*/ 2091 w 29826"/>
                    <a:gd name="connsiteY0" fmla="*/ 21788 h 28993"/>
                    <a:gd name="connsiteX1" fmla="*/ 9976 w 29826"/>
                    <a:gd name="connsiteY1" fmla="*/ 2230 h 28993"/>
                    <a:gd name="connsiteX2" fmla="*/ 29534 w 29826"/>
                    <a:gd name="connsiteY2" fmla="*/ 10115 h 28993"/>
                    <a:gd name="connsiteX3" fmla="*/ 29265 w 29826"/>
                    <a:gd name="connsiteY3" fmla="*/ 22383 h 28993"/>
                    <a:gd name="connsiteX4" fmla="*/ 10857 w 29826"/>
                    <a:gd name="connsiteY4" fmla="*/ 30030 h 28993"/>
                    <a:gd name="connsiteX5" fmla="*/ 2091 w 29826"/>
                    <a:gd name="connsiteY5" fmla="*/ 21788 h 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6" h="28993">
                      <a:moveTo>
                        <a:pt x="2091" y="21788"/>
                      </a:moveTo>
                      <a:cubicBezTo>
                        <a:pt x="-1132" y="14210"/>
                        <a:pt x="2398" y="5454"/>
                        <a:pt x="9976" y="2230"/>
                      </a:cubicBezTo>
                      <a:cubicBezTo>
                        <a:pt x="17554" y="-993"/>
                        <a:pt x="26311" y="2537"/>
                        <a:pt x="29534" y="10115"/>
                      </a:cubicBezTo>
                      <a:cubicBezTo>
                        <a:pt x="31209" y="14053"/>
                        <a:pt x="31111" y="18522"/>
                        <a:pt x="29265" y="22383"/>
                      </a:cubicBezTo>
                      <a:lnTo>
                        <a:pt x="10857" y="30030"/>
                      </a:lnTo>
                      <a:cubicBezTo>
                        <a:pt x="6904" y="28640"/>
                        <a:pt x="3721" y="25648"/>
                        <a:pt x="2091" y="2178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63" name="任意多边形: 形状 464"/>
                <p:cNvSpPr/>
                <p:nvPr/>
              </p:nvSpPr>
              <p:spPr>
                <a:xfrm>
                  <a:off x="-8528015" y="5406189"/>
                  <a:ext cx="29811" cy="28842"/>
                </a:xfrm>
                <a:custGeom>
                  <a:avLst/>
                  <a:gdLst>
                    <a:gd name="connsiteX0" fmla="*/ 2123 w 29811"/>
                    <a:gd name="connsiteY0" fmla="*/ 21638 h 28842"/>
                    <a:gd name="connsiteX1" fmla="*/ 9642 w 29811"/>
                    <a:gd name="connsiteY1" fmla="*/ 2430 h 28842"/>
                    <a:gd name="connsiteX2" fmla="*/ 10068 w 29811"/>
                    <a:gd name="connsiteY2" fmla="*/ 2252 h 28842"/>
                    <a:gd name="connsiteX3" fmla="*/ 29450 w 29811"/>
                    <a:gd name="connsiteY3" fmla="*/ 9930 h 28842"/>
                    <a:gd name="connsiteX4" fmla="*/ 29538 w 29811"/>
                    <a:gd name="connsiteY4" fmla="*/ 10139 h 28842"/>
                    <a:gd name="connsiteX5" fmla="*/ 29241 w 29811"/>
                    <a:gd name="connsiteY5" fmla="*/ 22119 h 28842"/>
                    <a:gd name="connsiteX6" fmla="*/ 10832 w 29811"/>
                    <a:gd name="connsiteY6" fmla="*/ 29879 h 28842"/>
                    <a:gd name="connsiteX7" fmla="*/ 2123 w 29811"/>
                    <a:gd name="connsiteY7" fmla="*/ 21637 h 28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11" h="28842">
                      <a:moveTo>
                        <a:pt x="2123" y="21638"/>
                      </a:moveTo>
                      <a:cubicBezTo>
                        <a:pt x="-1104" y="14257"/>
                        <a:pt x="2262" y="5658"/>
                        <a:pt x="9642" y="2430"/>
                      </a:cubicBezTo>
                      <a:cubicBezTo>
                        <a:pt x="9783" y="2368"/>
                        <a:pt x="9925" y="2309"/>
                        <a:pt x="10068" y="2252"/>
                      </a:cubicBezTo>
                      <a:cubicBezTo>
                        <a:pt x="17540" y="-980"/>
                        <a:pt x="26217" y="2457"/>
                        <a:pt x="29450" y="9930"/>
                      </a:cubicBezTo>
                      <a:cubicBezTo>
                        <a:pt x="29480" y="9999"/>
                        <a:pt x="29509" y="10069"/>
                        <a:pt x="29538" y="10139"/>
                      </a:cubicBezTo>
                      <a:cubicBezTo>
                        <a:pt x="31198" y="13984"/>
                        <a:pt x="31089" y="18362"/>
                        <a:pt x="29241" y="22119"/>
                      </a:cubicBezTo>
                      <a:lnTo>
                        <a:pt x="10832" y="29879"/>
                      </a:lnTo>
                      <a:cubicBezTo>
                        <a:pt x="6892" y="28491"/>
                        <a:pt x="3726" y="25496"/>
                        <a:pt x="2123" y="2163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64" name="任意多边形: 形状 465"/>
                <p:cNvSpPr/>
                <p:nvPr/>
              </p:nvSpPr>
              <p:spPr>
                <a:xfrm>
                  <a:off x="-8616624" y="5447952"/>
                  <a:ext cx="11158" cy="1721"/>
                </a:xfrm>
                <a:custGeom>
                  <a:avLst/>
                  <a:gdLst>
                    <a:gd name="connsiteX0" fmla="*/ 12056 w 11158"/>
                    <a:gd name="connsiteY0" fmla="*/ 2758 h 1721"/>
                    <a:gd name="connsiteX1" fmla="*/ 898 w 11158"/>
                    <a:gd name="connsiteY1" fmla="*/ 1752 h 1721"/>
                    <a:gd name="connsiteX2" fmla="*/ 12056 w 11158"/>
                    <a:gd name="connsiteY2" fmla="*/ 2758 h 1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158" h="1721">
                      <a:moveTo>
                        <a:pt x="12056" y="2758"/>
                      </a:moveTo>
                      <a:cubicBezTo>
                        <a:pt x="8318" y="2531"/>
                        <a:pt x="4636" y="2290"/>
                        <a:pt x="898" y="1752"/>
                      </a:cubicBezTo>
                      <a:cubicBezTo>
                        <a:pt x="4595" y="524"/>
                        <a:pt x="8638" y="888"/>
                        <a:pt x="12056" y="275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65" name="任意多边形: 形状 466"/>
                <p:cNvSpPr/>
                <p:nvPr/>
              </p:nvSpPr>
              <p:spPr>
                <a:xfrm>
                  <a:off x="-9326413" y="4014095"/>
                  <a:ext cx="9867" cy="24936"/>
                </a:xfrm>
                <a:custGeom>
                  <a:avLst/>
                  <a:gdLst>
                    <a:gd name="connsiteX0" fmla="*/ 9677 w 9867"/>
                    <a:gd name="connsiteY0" fmla="*/ 9207 h 24936"/>
                    <a:gd name="connsiteX1" fmla="*/ 5712 w 9867"/>
                    <a:gd name="connsiteY1" fmla="*/ 25973 h 24936"/>
                    <a:gd name="connsiteX2" fmla="*/ 898 w 9867"/>
                    <a:gd name="connsiteY2" fmla="*/ 1037 h 24936"/>
                    <a:gd name="connsiteX3" fmla="*/ 9677 w 9867"/>
                    <a:gd name="connsiteY3" fmla="*/ 9207 h 24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67" h="24936">
                      <a:moveTo>
                        <a:pt x="9677" y="9207"/>
                      </a:moveTo>
                      <a:cubicBezTo>
                        <a:pt x="12049" y="15071"/>
                        <a:pt x="10459" y="21793"/>
                        <a:pt x="5712" y="25973"/>
                      </a:cubicBezTo>
                      <a:cubicBezTo>
                        <a:pt x="3658" y="17754"/>
                        <a:pt x="2051" y="9430"/>
                        <a:pt x="898" y="1037"/>
                      </a:cubicBezTo>
                      <a:cubicBezTo>
                        <a:pt x="4832" y="2422"/>
                        <a:pt x="8013" y="5382"/>
                        <a:pt x="9677" y="920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66" name="任意多边形: 形状 467"/>
                <p:cNvSpPr/>
                <p:nvPr/>
              </p:nvSpPr>
              <p:spPr>
                <a:xfrm>
                  <a:off x="-9279258" y="4147478"/>
                  <a:ext cx="19058" cy="27595"/>
                </a:xfrm>
                <a:custGeom>
                  <a:avLst/>
                  <a:gdLst>
                    <a:gd name="connsiteX0" fmla="*/ 18825 w 19058"/>
                    <a:gd name="connsiteY0" fmla="*/ 10053 h 27595"/>
                    <a:gd name="connsiteX1" fmla="*/ 12226 w 19058"/>
                    <a:gd name="connsiteY1" fmla="*/ 28632 h 27595"/>
                    <a:gd name="connsiteX2" fmla="*/ 898 w 19058"/>
                    <a:gd name="connsiteY2" fmla="*/ 1727 h 27595"/>
                    <a:gd name="connsiteX3" fmla="*/ 18825 w 19058"/>
                    <a:gd name="connsiteY3" fmla="*/ 10053 h 27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58" h="27595">
                      <a:moveTo>
                        <a:pt x="18825" y="10053"/>
                      </a:moveTo>
                      <a:cubicBezTo>
                        <a:pt x="21728" y="17022"/>
                        <a:pt x="18874" y="25056"/>
                        <a:pt x="12226" y="28632"/>
                      </a:cubicBezTo>
                      <a:lnTo>
                        <a:pt x="898" y="1727"/>
                      </a:lnTo>
                      <a:cubicBezTo>
                        <a:pt x="8129" y="-573"/>
                        <a:pt x="15917" y="3044"/>
                        <a:pt x="18825" y="1005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67" name="任意多边形: 形状 468"/>
                <p:cNvSpPr/>
                <p:nvPr/>
              </p:nvSpPr>
              <p:spPr>
                <a:xfrm>
                  <a:off x="-9222827" y="4281718"/>
                  <a:ext cx="19022" cy="27569"/>
                </a:xfrm>
                <a:custGeom>
                  <a:avLst/>
                  <a:gdLst>
                    <a:gd name="connsiteX0" fmla="*/ 18797 w 19022"/>
                    <a:gd name="connsiteY0" fmla="*/ 9957 h 27569"/>
                    <a:gd name="connsiteX1" fmla="*/ 12127 w 19022"/>
                    <a:gd name="connsiteY1" fmla="*/ 28607 h 27569"/>
                    <a:gd name="connsiteX2" fmla="*/ 898 w 19022"/>
                    <a:gd name="connsiteY2" fmla="*/ 1701 h 27569"/>
                    <a:gd name="connsiteX3" fmla="*/ 18797 w 19022"/>
                    <a:gd name="connsiteY3" fmla="*/ 9957 h 27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22" h="27569">
                      <a:moveTo>
                        <a:pt x="18797" y="9957"/>
                      </a:moveTo>
                      <a:cubicBezTo>
                        <a:pt x="21696" y="16964"/>
                        <a:pt x="18812" y="25027"/>
                        <a:pt x="12127" y="28607"/>
                      </a:cubicBezTo>
                      <a:lnTo>
                        <a:pt x="898" y="1701"/>
                      </a:lnTo>
                      <a:cubicBezTo>
                        <a:pt x="8098" y="-534"/>
                        <a:pt x="15823" y="3029"/>
                        <a:pt x="18797" y="995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68" name="任意多边形: 形状 469"/>
                <p:cNvSpPr/>
                <p:nvPr/>
              </p:nvSpPr>
              <p:spPr>
                <a:xfrm>
                  <a:off x="-9166525" y="4415894"/>
                  <a:ext cx="19091" cy="27594"/>
                </a:xfrm>
                <a:custGeom>
                  <a:avLst/>
                  <a:gdLst>
                    <a:gd name="connsiteX0" fmla="*/ 18896 w 19091"/>
                    <a:gd name="connsiteY0" fmla="*/ 10038 h 27594"/>
                    <a:gd name="connsiteX1" fmla="*/ 12226 w 19091"/>
                    <a:gd name="connsiteY1" fmla="*/ 28631 h 27594"/>
                    <a:gd name="connsiteX2" fmla="*/ 898 w 19091"/>
                    <a:gd name="connsiteY2" fmla="*/ 1725 h 27594"/>
                    <a:gd name="connsiteX3" fmla="*/ 18896 w 19091"/>
                    <a:gd name="connsiteY3" fmla="*/ 10038 h 27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91" h="27594">
                      <a:moveTo>
                        <a:pt x="18896" y="10038"/>
                      </a:moveTo>
                      <a:cubicBezTo>
                        <a:pt x="21740" y="17029"/>
                        <a:pt x="18866" y="25041"/>
                        <a:pt x="12226" y="28631"/>
                      </a:cubicBezTo>
                      <a:lnTo>
                        <a:pt x="898" y="1725"/>
                      </a:lnTo>
                      <a:cubicBezTo>
                        <a:pt x="8143" y="-568"/>
                        <a:pt x="15944" y="3034"/>
                        <a:pt x="18896" y="1003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69" name="任意多边形: 形状 470"/>
                <p:cNvSpPr/>
                <p:nvPr/>
              </p:nvSpPr>
              <p:spPr>
                <a:xfrm>
                  <a:off x="-9110137" y="4550178"/>
                  <a:ext cx="19045" cy="27582"/>
                </a:xfrm>
                <a:custGeom>
                  <a:avLst/>
                  <a:gdLst>
                    <a:gd name="connsiteX0" fmla="*/ 18839 w 19045"/>
                    <a:gd name="connsiteY0" fmla="*/ 9912 h 27582"/>
                    <a:gd name="connsiteX1" fmla="*/ 12226 w 19045"/>
                    <a:gd name="connsiteY1" fmla="*/ 28619 h 27582"/>
                    <a:gd name="connsiteX2" fmla="*/ 898 w 19045"/>
                    <a:gd name="connsiteY2" fmla="*/ 1713 h 27582"/>
                    <a:gd name="connsiteX3" fmla="*/ 18839 w 19045"/>
                    <a:gd name="connsiteY3" fmla="*/ 9912 h 27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45" h="27582">
                      <a:moveTo>
                        <a:pt x="18839" y="9912"/>
                      </a:moveTo>
                      <a:cubicBezTo>
                        <a:pt x="21691" y="16923"/>
                        <a:pt x="18850" y="24959"/>
                        <a:pt x="12226" y="28619"/>
                      </a:cubicBezTo>
                      <a:lnTo>
                        <a:pt x="898" y="1713"/>
                      </a:lnTo>
                      <a:cubicBezTo>
                        <a:pt x="8095" y="-540"/>
                        <a:pt x="15833" y="2996"/>
                        <a:pt x="18839" y="991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70" name="任意多边形: 形状 471"/>
                <p:cNvSpPr/>
                <p:nvPr/>
              </p:nvSpPr>
              <p:spPr>
                <a:xfrm>
                  <a:off x="-9053834" y="4684355"/>
                  <a:ext cx="19118" cy="27548"/>
                </a:xfrm>
                <a:custGeom>
                  <a:avLst/>
                  <a:gdLst>
                    <a:gd name="connsiteX0" fmla="*/ 18910 w 19118"/>
                    <a:gd name="connsiteY0" fmla="*/ 9935 h 27548"/>
                    <a:gd name="connsiteX1" fmla="*/ 12226 w 19118"/>
                    <a:gd name="connsiteY1" fmla="*/ 28585 h 27548"/>
                    <a:gd name="connsiteX2" fmla="*/ 898 w 19118"/>
                    <a:gd name="connsiteY2" fmla="*/ 1679 h 27548"/>
                    <a:gd name="connsiteX3" fmla="*/ 18910 w 19118"/>
                    <a:gd name="connsiteY3" fmla="*/ 9935 h 27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118" h="27548">
                      <a:moveTo>
                        <a:pt x="18910" y="9935"/>
                      </a:moveTo>
                      <a:cubicBezTo>
                        <a:pt x="21779" y="16946"/>
                        <a:pt x="18895" y="24992"/>
                        <a:pt x="12226" y="28585"/>
                      </a:cubicBezTo>
                      <a:lnTo>
                        <a:pt x="898" y="1679"/>
                      </a:lnTo>
                      <a:cubicBezTo>
                        <a:pt x="8125" y="-505"/>
                        <a:pt x="15847" y="3034"/>
                        <a:pt x="18910" y="993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71" name="任意多边形: 形状 472"/>
                <p:cNvSpPr/>
                <p:nvPr/>
              </p:nvSpPr>
              <p:spPr>
                <a:xfrm>
                  <a:off x="-8997418" y="4818541"/>
                  <a:ext cx="19097" cy="27576"/>
                </a:xfrm>
                <a:custGeom>
                  <a:avLst/>
                  <a:gdLst>
                    <a:gd name="connsiteX0" fmla="*/ 18896 w 19097"/>
                    <a:gd name="connsiteY0" fmla="*/ 9978 h 27576"/>
                    <a:gd name="connsiteX1" fmla="*/ 12226 w 19097"/>
                    <a:gd name="connsiteY1" fmla="*/ 28613 h 27576"/>
                    <a:gd name="connsiteX2" fmla="*/ 898 w 19097"/>
                    <a:gd name="connsiteY2" fmla="*/ 1708 h 27576"/>
                    <a:gd name="connsiteX3" fmla="*/ 18896 w 19097"/>
                    <a:gd name="connsiteY3" fmla="*/ 9978 h 27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97" h="27576">
                      <a:moveTo>
                        <a:pt x="18896" y="9978"/>
                      </a:moveTo>
                      <a:cubicBezTo>
                        <a:pt x="21751" y="16982"/>
                        <a:pt x="18877" y="25012"/>
                        <a:pt x="12226" y="28613"/>
                      </a:cubicBezTo>
                      <a:lnTo>
                        <a:pt x="898" y="1708"/>
                      </a:lnTo>
                      <a:cubicBezTo>
                        <a:pt x="8129" y="-542"/>
                        <a:pt x="15893" y="3025"/>
                        <a:pt x="18896" y="997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72" name="任意多边形: 形状 473"/>
                <p:cNvSpPr/>
                <p:nvPr/>
              </p:nvSpPr>
              <p:spPr>
                <a:xfrm>
                  <a:off x="-8941059" y="4952753"/>
                  <a:ext cx="19093" cy="27523"/>
                </a:xfrm>
                <a:custGeom>
                  <a:avLst/>
                  <a:gdLst>
                    <a:gd name="connsiteX0" fmla="*/ 18882 w 19093"/>
                    <a:gd name="connsiteY0" fmla="*/ 9981 h 27523"/>
                    <a:gd name="connsiteX1" fmla="*/ 12226 w 19093"/>
                    <a:gd name="connsiteY1" fmla="*/ 28560 h 27523"/>
                    <a:gd name="connsiteX2" fmla="*/ 898 w 19093"/>
                    <a:gd name="connsiteY2" fmla="*/ 1740 h 27523"/>
                    <a:gd name="connsiteX3" fmla="*/ 18882 w 19093"/>
                    <a:gd name="connsiteY3" fmla="*/ 9981 h 27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93" h="27523">
                      <a:moveTo>
                        <a:pt x="18882" y="9981"/>
                      </a:moveTo>
                      <a:cubicBezTo>
                        <a:pt x="21754" y="16964"/>
                        <a:pt x="18879" y="24989"/>
                        <a:pt x="12226" y="28560"/>
                      </a:cubicBezTo>
                      <a:lnTo>
                        <a:pt x="898" y="1740"/>
                      </a:lnTo>
                      <a:cubicBezTo>
                        <a:pt x="8121" y="-576"/>
                        <a:pt x="15919" y="2997"/>
                        <a:pt x="18882" y="998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73" name="任意多边形: 形状 474"/>
                <p:cNvSpPr/>
                <p:nvPr/>
              </p:nvSpPr>
              <p:spPr>
                <a:xfrm>
                  <a:off x="-8884685" y="5087038"/>
                  <a:ext cx="19071" cy="27566"/>
                </a:xfrm>
                <a:custGeom>
                  <a:avLst/>
                  <a:gdLst>
                    <a:gd name="connsiteX0" fmla="*/ 18896 w 19071"/>
                    <a:gd name="connsiteY0" fmla="*/ 9925 h 27566"/>
                    <a:gd name="connsiteX1" fmla="*/ 12226 w 19071"/>
                    <a:gd name="connsiteY1" fmla="*/ 28603 h 27566"/>
                    <a:gd name="connsiteX2" fmla="*/ 898 w 19071"/>
                    <a:gd name="connsiteY2" fmla="*/ 1697 h 27566"/>
                    <a:gd name="connsiteX3" fmla="*/ 18896 w 19071"/>
                    <a:gd name="connsiteY3" fmla="*/ 9925 h 27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71" h="27566">
                      <a:moveTo>
                        <a:pt x="18896" y="9925"/>
                      </a:moveTo>
                      <a:cubicBezTo>
                        <a:pt x="21701" y="16942"/>
                        <a:pt x="18842" y="24950"/>
                        <a:pt x="12226" y="28603"/>
                      </a:cubicBezTo>
                      <a:lnTo>
                        <a:pt x="898" y="1697"/>
                      </a:lnTo>
                      <a:cubicBezTo>
                        <a:pt x="8115" y="-524"/>
                        <a:pt x="15853" y="3013"/>
                        <a:pt x="18896" y="992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74" name="任意多边形: 形状 475"/>
                <p:cNvSpPr/>
                <p:nvPr/>
              </p:nvSpPr>
              <p:spPr>
                <a:xfrm>
                  <a:off x="-8828269" y="5221240"/>
                  <a:ext cx="19057" cy="27550"/>
                </a:xfrm>
                <a:custGeom>
                  <a:avLst/>
                  <a:gdLst>
                    <a:gd name="connsiteX0" fmla="*/ 18867 w 19057"/>
                    <a:gd name="connsiteY0" fmla="*/ 9923 h 27550"/>
                    <a:gd name="connsiteX1" fmla="*/ 12141 w 19057"/>
                    <a:gd name="connsiteY1" fmla="*/ 28587 h 27550"/>
                    <a:gd name="connsiteX2" fmla="*/ 898 w 19057"/>
                    <a:gd name="connsiteY2" fmla="*/ 1682 h 27550"/>
                    <a:gd name="connsiteX3" fmla="*/ 18867 w 19057"/>
                    <a:gd name="connsiteY3" fmla="*/ 9924 h 27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57" h="27550">
                      <a:moveTo>
                        <a:pt x="18867" y="9923"/>
                      </a:moveTo>
                      <a:cubicBezTo>
                        <a:pt x="21710" y="16950"/>
                        <a:pt x="18813" y="24990"/>
                        <a:pt x="12141" y="28587"/>
                      </a:cubicBezTo>
                      <a:lnTo>
                        <a:pt x="898" y="1682"/>
                      </a:lnTo>
                      <a:cubicBezTo>
                        <a:pt x="8110" y="-507"/>
                        <a:pt x="15821" y="3030"/>
                        <a:pt x="18867" y="992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475" name="任意多边形: 形状 476"/>
                <p:cNvSpPr/>
                <p:nvPr/>
              </p:nvSpPr>
              <p:spPr>
                <a:xfrm>
                  <a:off x="-8766260" y="5355434"/>
                  <a:ext cx="13281" cy="16992"/>
                </a:xfrm>
                <a:custGeom>
                  <a:avLst/>
                  <a:gdLst>
                    <a:gd name="connsiteX0" fmla="*/ 13146 w 13281"/>
                    <a:gd name="connsiteY0" fmla="*/ 9958 h 16992"/>
                    <a:gd name="connsiteX1" fmla="*/ 13911 w 13281"/>
                    <a:gd name="connsiteY1" fmla="*/ 18029 h 16992"/>
                    <a:gd name="connsiteX2" fmla="*/ 898 w 13281"/>
                    <a:gd name="connsiteY2" fmla="*/ 1037 h 16992"/>
                    <a:gd name="connsiteX3" fmla="*/ 13146 w 13281"/>
                    <a:gd name="connsiteY3" fmla="*/ 9958 h 16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281" h="16992">
                      <a:moveTo>
                        <a:pt x="13146" y="9958"/>
                      </a:moveTo>
                      <a:cubicBezTo>
                        <a:pt x="14179" y="12517"/>
                        <a:pt x="14444" y="15322"/>
                        <a:pt x="13911" y="18029"/>
                      </a:cubicBezTo>
                      <a:cubicBezTo>
                        <a:pt x="9272" y="12603"/>
                        <a:pt x="4927" y="6930"/>
                        <a:pt x="898" y="1037"/>
                      </a:cubicBezTo>
                      <a:cubicBezTo>
                        <a:pt x="6316" y="1517"/>
                        <a:pt x="11027" y="4948"/>
                        <a:pt x="13146" y="995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</p:grpSp>
      </p:grpSp>
      <p:grpSp>
        <p:nvGrpSpPr>
          <p:cNvPr id="138" name="组合 540"/>
          <p:cNvGrpSpPr/>
          <p:nvPr/>
        </p:nvGrpSpPr>
        <p:grpSpPr>
          <a:xfrm rot="19923924">
            <a:off x="1323549" y="2182770"/>
            <a:ext cx="589055" cy="589042"/>
            <a:chOff x="-9049899" y="5622063"/>
            <a:chExt cx="498493" cy="498482"/>
          </a:xfrm>
          <a:effectLst>
            <a:outerShdw blurRad="254000" dist="63500" dir="18900000" sx="105000" sy="105000" algn="bl" rotWithShape="0">
              <a:prstClr val="black">
                <a:alpha val="20000"/>
              </a:prstClr>
            </a:outerShdw>
          </a:effectLst>
        </p:grpSpPr>
        <p:sp>
          <p:nvSpPr>
            <p:cNvPr id="1049476" name="任意多边形: 形状 99"/>
            <p:cNvSpPr/>
            <p:nvPr/>
          </p:nvSpPr>
          <p:spPr>
            <a:xfrm>
              <a:off x="-9049899" y="5622063"/>
              <a:ext cx="498493" cy="498456"/>
            </a:xfrm>
            <a:custGeom>
              <a:avLst/>
              <a:gdLst>
                <a:gd name="connsiteX0" fmla="*/ 482545 w 498493"/>
                <a:gd name="connsiteY0" fmla="*/ 160388 h 498456"/>
                <a:gd name="connsiteX1" fmla="*/ 340018 w 498493"/>
                <a:gd name="connsiteY1" fmla="*/ 482642 h 498456"/>
                <a:gd name="connsiteX2" fmla="*/ 17722 w 498493"/>
                <a:gd name="connsiteY2" fmla="*/ 340100 h 498456"/>
                <a:gd name="connsiteX3" fmla="*/ 160305 w 498493"/>
                <a:gd name="connsiteY3" fmla="*/ 17861 h 498456"/>
                <a:gd name="connsiteX4" fmla="*/ 482545 w 498493"/>
                <a:gd name="connsiteY4" fmla="*/ 160388 h 49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493" h="498456">
                  <a:moveTo>
                    <a:pt x="482545" y="160388"/>
                  </a:moveTo>
                  <a:cubicBezTo>
                    <a:pt x="532192" y="288754"/>
                    <a:pt x="468384" y="432980"/>
                    <a:pt x="340018" y="482642"/>
                  </a:cubicBezTo>
                  <a:cubicBezTo>
                    <a:pt x="211652" y="532303"/>
                    <a:pt x="67355" y="468481"/>
                    <a:pt x="17722" y="340100"/>
                  </a:cubicBezTo>
                  <a:cubicBezTo>
                    <a:pt x="-31911" y="211720"/>
                    <a:pt x="32010" y="67479"/>
                    <a:pt x="160305" y="17861"/>
                  </a:cubicBezTo>
                  <a:cubicBezTo>
                    <a:pt x="288601" y="-31758"/>
                    <a:pt x="432983" y="32106"/>
                    <a:pt x="482545" y="160388"/>
                  </a:cubicBezTo>
                  <a:close/>
                </a:path>
              </a:pathLst>
            </a:custGeom>
            <a:solidFill>
              <a:srgbClr val="EAE9EC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477" name="任意多边形: 形状 100"/>
            <p:cNvSpPr/>
            <p:nvPr/>
          </p:nvSpPr>
          <p:spPr>
            <a:xfrm>
              <a:off x="-9049859" y="5636650"/>
              <a:ext cx="345537" cy="483895"/>
            </a:xfrm>
            <a:custGeom>
              <a:avLst/>
              <a:gdLst>
                <a:gd name="connsiteX0" fmla="*/ 166963 w 345537"/>
                <a:gd name="connsiteY0" fmla="*/ 1037 h 483895"/>
                <a:gd name="connsiteX1" fmla="*/ 160294 w 345537"/>
                <a:gd name="connsiteY1" fmla="*/ 3330 h 483895"/>
                <a:gd name="connsiteX2" fmla="*/ 17710 w 345537"/>
                <a:gd name="connsiteY2" fmla="*/ 325570 h 483895"/>
                <a:gd name="connsiteX3" fmla="*/ 340006 w 345537"/>
                <a:gd name="connsiteY3" fmla="*/ 468111 h 483895"/>
                <a:gd name="connsiteX4" fmla="*/ 346435 w 345537"/>
                <a:gd name="connsiteY4" fmla="*/ 465279 h 48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37" h="483895">
                  <a:moveTo>
                    <a:pt x="166963" y="1037"/>
                  </a:moveTo>
                  <a:cubicBezTo>
                    <a:pt x="164768" y="1900"/>
                    <a:pt x="162531" y="2453"/>
                    <a:pt x="160294" y="3330"/>
                  </a:cubicBezTo>
                  <a:cubicBezTo>
                    <a:pt x="31998" y="52893"/>
                    <a:pt x="-31895" y="197204"/>
                    <a:pt x="17710" y="325570"/>
                  </a:cubicBezTo>
                  <a:cubicBezTo>
                    <a:pt x="67315" y="453937"/>
                    <a:pt x="211711" y="517702"/>
                    <a:pt x="340006" y="468111"/>
                  </a:cubicBezTo>
                  <a:cubicBezTo>
                    <a:pt x="342258" y="467247"/>
                    <a:pt x="344255" y="466157"/>
                    <a:pt x="346435" y="465279"/>
                  </a:cubicBezTo>
                  <a:close/>
                </a:path>
              </a:pathLst>
            </a:custGeom>
            <a:solidFill>
              <a:srgbClr val="D4D3D6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478" name="任意多边形: 形状 101"/>
            <p:cNvSpPr/>
            <p:nvPr/>
          </p:nvSpPr>
          <p:spPr>
            <a:xfrm>
              <a:off x="-8887135" y="5644240"/>
              <a:ext cx="186198" cy="448991"/>
            </a:xfrm>
            <a:custGeom>
              <a:avLst/>
              <a:gdLst>
                <a:gd name="connsiteX0" fmla="*/ 186198 w 186198"/>
                <a:gd name="connsiteY0" fmla="*/ 443327 h 448991"/>
                <a:gd name="connsiteX1" fmla="*/ 171386 w 186198"/>
                <a:gd name="connsiteY1" fmla="*/ 448992 h 448991"/>
                <a:gd name="connsiteX2" fmla="*/ 0 w 186198"/>
                <a:gd name="connsiteY2" fmla="*/ 5693 h 448991"/>
                <a:gd name="connsiteX3" fmla="*/ 14798 w 186198"/>
                <a:gd name="connsiteY3" fmla="*/ 0 h 448991"/>
                <a:gd name="connsiteX4" fmla="*/ 186198 w 186198"/>
                <a:gd name="connsiteY4" fmla="*/ 443327 h 44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198" h="448991">
                  <a:moveTo>
                    <a:pt x="186198" y="443327"/>
                  </a:moveTo>
                  <a:lnTo>
                    <a:pt x="171386" y="448992"/>
                  </a:lnTo>
                  <a:lnTo>
                    <a:pt x="0" y="5693"/>
                  </a:lnTo>
                  <a:lnTo>
                    <a:pt x="14798" y="0"/>
                  </a:lnTo>
                  <a:lnTo>
                    <a:pt x="186198" y="443327"/>
                  </a:lnTo>
                  <a:close/>
                </a:path>
              </a:pathLst>
            </a:custGeom>
            <a:solidFill>
              <a:srgbClr val="939598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479" name="任意多边形: 形状 102"/>
            <p:cNvSpPr/>
            <p:nvPr/>
          </p:nvSpPr>
          <p:spPr>
            <a:xfrm>
              <a:off x="-8900305" y="5649933"/>
              <a:ext cx="184555" cy="448425"/>
            </a:xfrm>
            <a:custGeom>
              <a:avLst/>
              <a:gdLst>
                <a:gd name="connsiteX0" fmla="*/ 0 w 184555"/>
                <a:gd name="connsiteY0" fmla="*/ 5126 h 448425"/>
                <a:gd name="connsiteX1" fmla="*/ 13169 w 184555"/>
                <a:gd name="connsiteY1" fmla="*/ 0 h 448425"/>
                <a:gd name="connsiteX2" fmla="*/ 184556 w 184555"/>
                <a:gd name="connsiteY2" fmla="*/ 443299 h 448425"/>
                <a:gd name="connsiteX3" fmla="*/ 171400 w 184555"/>
                <a:gd name="connsiteY3" fmla="*/ 448425 h 448425"/>
                <a:gd name="connsiteX4" fmla="*/ 0 w 184555"/>
                <a:gd name="connsiteY4" fmla="*/ 5126 h 44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55" h="448425">
                  <a:moveTo>
                    <a:pt x="0" y="5126"/>
                  </a:moveTo>
                  <a:lnTo>
                    <a:pt x="13169" y="0"/>
                  </a:lnTo>
                  <a:lnTo>
                    <a:pt x="184556" y="443299"/>
                  </a:lnTo>
                  <a:lnTo>
                    <a:pt x="171400" y="448425"/>
                  </a:lnTo>
                  <a:lnTo>
                    <a:pt x="0" y="5126"/>
                  </a:lnTo>
                  <a:close/>
                </a:path>
              </a:pathLst>
            </a:custGeom>
            <a:solidFill>
              <a:srgbClr val="FFFFFF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139" name="组合 545"/>
          <p:cNvGrpSpPr/>
          <p:nvPr/>
        </p:nvGrpSpPr>
        <p:grpSpPr>
          <a:xfrm rot="19923924">
            <a:off x="219247" y="4531549"/>
            <a:ext cx="3395634" cy="3477732"/>
            <a:chOff x="-9730841" y="4764792"/>
            <a:chExt cx="2873587" cy="2943064"/>
          </a:xfrm>
          <a:effectLst>
            <a:outerShdw blurRad="254000" dist="63500" dir="18900000" sx="105000" sy="105000" algn="bl" rotWithShape="0">
              <a:prstClr val="black">
                <a:alpha val="20000"/>
              </a:prstClr>
            </a:outerShdw>
          </a:effectLst>
        </p:grpSpPr>
        <p:sp>
          <p:nvSpPr>
            <p:cNvPr id="1049480" name="任意多边形: 形状 477"/>
            <p:cNvSpPr/>
            <p:nvPr/>
          </p:nvSpPr>
          <p:spPr>
            <a:xfrm>
              <a:off x="-9730841" y="4764792"/>
              <a:ext cx="2873587" cy="2943064"/>
            </a:xfrm>
            <a:custGeom>
              <a:avLst/>
              <a:gdLst>
                <a:gd name="connsiteX0" fmla="*/ 898 w 2873587"/>
                <a:gd name="connsiteY0" fmla="*/ 1985383 h 2943064"/>
                <a:gd name="connsiteX1" fmla="*/ 84205 w 2873587"/>
                <a:gd name="connsiteY1" fmla="*/ 1861945 h 2943064"/>
                <a:gd name="connsiteX2" fmla="*/ 260151 w 2873587"/>
                <a:gd name="connsiteY2" fmla="*/ 1798647 h 2943064"/>
                <a:gd name="connsiteX3" fmla="*/ 316609 w 2873587"/>
                <a:gd name="connsiteY3" fmla="*/ 1808078 h 2943064"/>
                <a:gd name="connsiteX4" fmla="*/ 408441 w 2873587"/>
                <a:gd name="connsiteY4" fmla="*/ 1748348 h 2943064"/>
                <a:gd name="connsiteX5" fmla="*/ 438660 w 2873587"/>
                <a:gd name="connsiteY5" fmla="*/ 1706999 h 2943064"/>
                <a:gd name="connsiteX6" fmla="*/ 601635 w 2873587"/>
                <a:gd name="connsiteY6" fmla="*/ 1614955 h 2943064"/>
                <a:gd name="connsiteX7" fmla="*/ 837537 w 2873587"/>
                <a:gd name="connsiteY7" fmla="*/ 1666741 h 2943064"/>
                <a:gd name="connsiteX8" fmla="*/ 1053473 w 2873587"/>
                <a:gd name="connsiteY8" fmla="*/ 1511780 h 2943064"/>
                <a:gd name="connsiteX9" fmla="*/ 1099183 w 2873587"/>
                <a:gd name="connsiteY9" fmla="*/ 1515760 h 2943064"/>
                <a:gd name="connsiteX10" fmla="*/ 1155288 w 2873587"/>
                <a:gd name="connsiteY10" fmla="*/ 1345620 h 2943064"/>
                <a:gd name="connsiteX11" fmla="*/ 1311324 w 2873587"/>
                <a:gd name="connsiteY11" fmla="*/ 1192769 h 2943064"/>
                <a:gd name="connsiteX12" fmla="*/ 1372597 w 2873587"/>
                <a:gd name="connsiteY12" fmla="*/ 1176782 h 2943064"/>
                <a:gd name="connsiteX13" fmla="*/ 1340565 w 2873587"/>
                <a:gd name="connsiteY13" fmla="*/ 1090784 h 2943064"/>
                <a:gd name="connsiteX14" fmla="*/ 1323190 w 2873587"/>
                <a:gd name="connsiteY14" fmla="*/ 1043615 h 2943064"/>
                <a:gd name="connsiteX15" fmla="*/ 1303096 w 2873587"/>
                <a:gd name="connsiteY15" fmla="*/ 977868 h 2943064"/>
                <a:gd name="connsiteX16" fmla="*/ 1406030 w 2873587"/>
                <a:gd name="connsiteY16" fmla="*/ 649057 h 2943064"/>
                <a:gd name="connsiteX17" fmla="*/ 1499250 w 2873587"/>
                <a:gd name="connsiteY17" fmla="*/ 439848 h 2943064"/>
                <a:gd name="connsiteX18" fmla="*/ 1604293 w 2873587"/>
                <a:gd name="connsiteY18" fmla="*/ 393415 h 2943064"/>
                <a:gd name="connsiteX19" fmla="*/ 1715440 w 2873587"/>
                <a:gd name="connsiteY19" fmla="*/ 255221 h 2943064"/>
                <a:gd name="connsiteX20" fmla="*/ 1841130 w 2873587"/>
                <a:gd name="connsiteY20" fmla="*/ 219494 h 2943064"/>
                <a:gd name="connsiteX21" fmla="*/ 2053299 w 2873587"/>
                <a:gd name="connsiteY21" fmla="*/ 8501 h 2943064"/>
                <a:gd name="connsiteX22" fmla="*/ 2215070 w 2873587"/>
                <a:gd name="connsiteY22" fmla="*/ 52540 h 2943064"/>
                <a:gd name="connsiteX23" fmla="*/ 2255428 w 2873587"/>
                <a:gd name="connsiteY23" fmla="*/ 133369 h 2943064"/>
                <a:gd name="connsiteX24" fmla="*/ 2259889 w 2873587"/>
                <a:gd name="connsiteY24" fmla="*/ 304118 h 2943064"/>
                <a:gd name="connsiteX25" fmla="*/ 2286227 w 2873587"/>
                <a:gd name="connsiteY25" fmla="*/ 904699 h 2943064"/>
                <a:gd name="connsiteX26" fmla="*/ 2298774 w 2873587"/>
                <a:gd name="connsiteY26" fmla="*/ 1262426 h 2943064"/>
                <a:gd name="connsiteX27" fmla="*/ 2427961 w 2873587"/>
                <a:gd name="connsiteY27" fmla="*/ 1190036 h 2943064"/>
                <a:gd name="connsiteX28" fmla="*/ 2753132 w 2873587"/>
                <a:gd name="connsiteY28" fmla="*/ 1391118 h 2943064"/>
                <a:gd name="connsiteX29" fmla="*/ 2551924 w 2873587"/>
                <a:gd name="connsiteY29" fmla="*/ 1716331 h 2943064"/>
                <a:gd name="connsiteX30" fmla="*/ 2404016 w 2873587"/>
                <a:gd name="connsiteY30" fmla="*/ 1709123 h 2943064"/>
                <a:gd name="connsiteX31" fmla="*/ 2552377 w 2873587"/>
                <a:gd name="connsiteY31" fmla="*/ 2034747 h 2943064"/>
                <a:gd name="connsiteX32" fmla="*/ 2796747 w 2873587"/>
                <a:gd name="connsiteY32" fmla="*/ 2584039 h 2943064"/>
                <a:gd name="connsiteX33" fmla="*/ 2868966 w 2873587"/>
                <a:gd name="connsiteY33" fmla="*/ 2738786 h 2943064"/>
                <a:gd name="connsiteX34" fmla="*/ 2868895 w 2873587"/>
                <a:gd name="connsiteY34" fmla="*/ 2829174 h 2943064"/>
                <a:gd name="connsiteX35" fmla="*/ 2743815 w 2873587"/>
                <a:gd name="connsiteY35" fmla="*/ 2940760 h 2943064"/>
                <a:gd name="connsiteX36" fmla="*/ 2459752 w 2873587"/>
                <a:gd name="connsiteY36" fmla="*/ 2846634 h 2943064"/>
                <a:gd name="connsiteX37" fmla="*/ 2331357 w 2873587"/>
                <a:gd name="connsiteY37" fmla="*/ 2870707 h 2943064"/>
                <a:gd name="connsiteX38" fmla="*/ 2170167 w 2873587"/>
                <a:gd name="connsiteY38" fmla="*/ 2796661 h 2943064"/>
                <a:gd name="connsiteX39" fmla="*/ 2055466 w 2873587"/>
                <a:gd name="connsiteY39" fmla="*/ 2801929 h 2943064"/>
                <a:gd name="connsiteX40" fmla="*/ 1878670 w 2873587"/>
                <a:gd name="connsiteY40" fmla="*/ 2656286 h 2943064"/>
                <a:gd name="connsiteX41" fmla="*/ 1639822 w 2873587"/>
                <a:gd name="connsiteY41" fmla="*/ 2407965 h 2943064"/>
                <a:gd name="connsiteX42" fmla="*/ 1639822 w 2873587"/>
                <a:gd name="connsiteY42" fmla="*/ 2407880 h 2943064"/>
                <a:gd name="connsiteX43" fmla="*/ 1628494 w 2873587"/>
                <a:gd name="connsiteY43" fmla="*/ 2340136 h 2943064"/>
                <a:gd name="connsiteX44" fmla="*/ 1622900 w 2873587"/>
                <a:gd name="connsiteY44" fmla="*/ 2289327 h 2943064"/>
                <a:gd name="connsiteX45" fmla="*/ 1612379 w 2873587"/>
                <a:gd name="connsiteY45" fmla="*/ 2189594 h 2943064"/>
                <a:gd name="connsiteX46" fmla="*/ 1511343 w 2873587"/>
                <a:gd name="connsiteY46" fmla="*/ 2205426 h 2943064"/>
                <a:gd name="connsiteX47" fmla="*/ 1316846 w 2873587"/>
                <a:gd name="connsiteY47" fmla="*/ 2116214 h 2943064"/>
                <a:gd name="connsiteX48" fmla="*/ 1217821 w 2873587"/>
                <a:gd name="connsiteY48" fmla="*/ 1997122 h 2943064"/>
                <a:gd name="connsiteX49" fmla="*/ 1186101 w 2873587"/>
                <a:gd name="connsiteY49" fmla="*/ 2018944 h 2943064"/>
                <a:gd name="connsiteX50" fmla="*/ 928887 w 2873587"/>
                <a:gd name="connsiteY50" fmla="*/ 2003056 h 2943064"/>
                <a:gd name="connsiteX51" fmla="*/ 732479 w 2873587"/>
                <a:gd name="connsiteY51" fmla="*/ 2156614 h 2943064"/>
                <a:gd name="connsiteX52" fmla="*/ 534230 w 2873587"/>
                <a:gd name="connsiteY52" fmla="*/ 2146829 h 2943064"/>
                <a:gd name="connsiteX53" fmla="*/ 482742 w 2873587"/>
                <a:gd name="connsiteY53" fmla="*/ 2119584 h 2943064"/>
                <a:gd name="connsiteX54" fmla="*/ 384651 w 2873587"/>
                <a:gd name="connsiteY54" fmla="*/ 2104885 h 2943064"/>
                <a:gd name="connsiteX55" fmla="*/ 359643 w 2873587"/>
                <a:gd name="connsiteY55" fmla="*/ 2121878 h 2943064"/>
                <a:gd name="connsiteX56" fmla="*/ 179676 w 2873587"/>
                <a:gd name="connsiteY56" fmla="*/ 2142425 h 2943064"/>
                <a:gd name="connsiteX57" fmla="*/ 58220 w 2873587"/>
                <a:gd name="connsiteY57" fmla="*/ 2073618 h 2943064"/>
                <a:gd name="connsiteX58" fmla="*/ 88878 w 2873587"/>
                <a:gd name="connsiteY58" fmla="*/ 2031221 h 2943064"/>
                <a:gd name="connsiteX59" fmla="*/ 261935 w 2873587"/>
                <a:gd name="connsiteY59" fmla="*/ 1978926 h 2943064"/>
                <a:gd name="connsiteX60" fmla="*/ 236446 w 2873587"/>
                <a:gd name="connsiteY60" fmla="*/ 1971931 h 2943064"/>
                <a:gd name="connsiteX61" fmla="*/ 233939 w 2873587"/>
                <a:gd name="connsiteY61" fmla="*/ 1971393 h 2943064"/>
                <a:gd name="connsiteX62" fmla="*/ 196753 w 2873587"/>
                <a:gd name="connsiteY62" fmla="*/ 1980229 h 2943064"/>
                <a:gd name="connsiteX63" fmla="*/ 259938 w 2873587"/>
                <a:gd name="connsiteY63" fmla="*/ 1980469 h 2943064"/>
                <a:gd name="connsiteX64" fmla="*/ 261907 w 2873587"/>
                <a:gd name="connsiteY64" fmla="*/ 1978926 h 2943064"/>
                <a:gd name="connsiteX65" fmla="*/ 1398497 w 2873587"/>
                <a:gd name="connsiteY65" fmla="*/ 1425117 h 2943064"/>
                <a:gd name="connsiteX66" fmla="*/ 1382339 w 2873587"/>
                <a:gd name="connsiteY66" fmla="*/ 1445565 h 2943064"/>
                <a:gd name="connsiteX67" fmla="*/ 1339758 w 2873587"/>
                <a:gd name="connsiteY67" fmla="*/ 1577429 h 2943064"/>
                <a:gd name="connsiteX68" fmla="*/ 1459232 w 2873587"/>
                <a:gd name="connsiteY68" fmla="*/ 1549292 h 2943064"/>
                <a:gd name="connsiteX69" fmla="*/ 1458609 w 2873587"/>
                <a:gd name="connsiteY69" fmla="*/ 1548669 h 2943064"/>
                <a:gd name="connsiteX70" fmla="*/ 1402377 w 2873587"/>
                <a:gd name="connsiteY70" fmla="*/ 1444829 h 2943064"/>
                <a:gd name="connsiteX71" fmla="*/ 1398468 w 2873587"/>
                <a:gd name="connsiteY71" fmla="*/ 1425117 h 2943064"/>
                <a:gd name="connsiteX72" fmla="*/ 1419058 w 2873587"/>
                <a:gd name="connsiteY72" fmla="*/ 1852018 h 2943064"/>
                <a:gd name="connsiteX73" fmla="*/ 1497904 w 2873587"/>
                <a:gd name="connsiteY73" fmla="*/ 1946767 h 2943064"/>
                <a:gd name="connsiteX74" fmla="*/ 1516072 w 2873587"/>
                <a:gd name="connsiteY74" fmla="*/ 1957586 h 2943064"/>
                <a:gd name="connsiteX75" fmla="*/ 1523039 w 2873587"/>
                <a:gd name="connsiteY75" fmla="*/ 1957020 h 2943064"/>
                <a:gd name="connsiteX76" fmla="*/ 1522855 w 2873587"/>
                <a:gd name="connsiteY76" fmla="*/ 1956184 h 2943064"/>
                <a:gd name="connsiteX77" fmla="*/ 1526750 w 2873587"/>
                <a:gd name="connsiteY77" fmla="*/ 1838254 h 2943064"/>
                <a:gd name="connsiteX78" fmla="*/ 1531593 w 2873587"/>
                <a:gd name="connsiteY78" fmla="*/ 1825510 h 29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873587" h="2943064">
                  <a:moveTo>
                    <a:pt x="898" y="1985383"/>
                  </a:moveTo>
                  <a:cubicBezTo>
                    <a:pt x="19802" y="1945733"/>
                    <a:pt x="44456" y="1900065"/>
                    <a:pt x="84205" y="1861945"/>
                  </a:cubicBezTo>
                  <a:cubicBezTo>
                    <a:pt x="128867" y="1817056"/>
                    <a:pt x="195125" y="1792954"/>
                    <a:pt x="260151" y="1798647"/>
                  </a:cubicBezTo>
                  <a:cubicBezTo>
                    <a:pt x="279172" y="1800434"/>
                    <a:pt x="298040" y="1803586"/>
                    <a:pt x="316609" y="1808078"/>
                  </a:cubicBezTo>
                  <a:cubicBezTo>
                    <a:pt x="340706" y="1779600"/>
                    <a:pt x="372639" y="1758830"/>
                    <a:pt x="408441" y="1748348"/>
                  </a:cubicBezTo>
                  <a:cubicBezTo>
                    <a:pt x="417433" y="1733807"/>
                    <a:pt x="427536" y="1719983"/>
                    <a:pt x="438660" y="1706999"/>
                  </a:cubicBezTo>
                  <a:cubicBezTo>
                    <a:pt x="480306" y="1657635"/>
                    <a:pt x="539923" y="1623876"/>
                    <a:pt x="601635" y="1614955"/>
                  </a:cubicBezTo>
                  <a:cubicBezTo>
                    <a:pt x="693353" y="1604094"/>
                    <a:pt x="770514" y="1631197"/>
                    <a:pt x="837537" y="1666741"/>
                  </a:cubicBezTo>
                  <a:cubicBezTo>
                    <a:pt x="889747" y="1594054"/>
                    <a:pt x="966399" y="1514683"/>
                    <a:pt x="1053473" y="1511780"/>
                  </a:cubicBezTo>
                  <a:cubicBezTo>
                    <a:pt x="1068815" y="1511216"/>
                    <a:pt x="1084169" y="1512552"/>
                    <a:pt x="1099183" y="1515760"/>
                  </a:cubicBezTo>
                  <a:cubicBezTo>
                    <a:pt x="1111177" y="1464498"/>
                    <a:pt x="1128651" y="1406000"/>
                    <a:pt x="1155288" y="1345620"/>
                  </a:cubicBezTo>
                  <a:cubicBezTo>
                    <a:pt x="1187503" y="1272395"/>
                    <a:pt x="1241469" y="1219505"/>
                    <a:pt x="1311324" y="1192769"/>
                  </a:cubicBezTo>
                  <a:cubicBezTo>
                    <a:pt x="1331101" y="1185212"/>
                    <a:pt x="1351648" y="1179850"/>
                    <a:pt x="1372597" y="1176782"/>
                  </a:cubicBezTo>
                  <a:cubicBezTo>
                    <a:pt x="1361141" y="1147045"/>
                    <a:pt x="1350563" y="1118058"/>
                    <a:pt x="1340565" y="1090784"/>
                  </a:cubicBezTo>
                  <a:cubicBezTo>
                    <a:pt x="1334693" y="1074736"/>
                    <a:pt x="1328902" y="1059013"/>
                    <a:pt x="1323190" y="1043615"/>
                  </a:cubicBezTo>
                  <a:cubicBezTo>
                    <a:pt x="1315128" y="1022140"/>
                    <a:pt x="1308417" y="1000181"/>
                    <a:pt x="1303096" y="977868"/>
                  </a:cubicBezTo>
                  <a:cubicBezTo>
                    <a:pt x="1262696" y="806382"/>
                    <a:pt x="1337762" y="699313"/>
                    <a:pt x="1406030" y="649057"/>
                  </a:cubicBezTo>
                  <a:cubicBezTo>
                    <a:pt x="1413337" y="555172"/>
                    <a:pt x="1444632" y="484879"/>
                    <a:pt x="1499250" y="439848"/>
                  </a:cubicBezTo>
                  <a:cubicBezTo>
                    <a:pt x="1529370" y="415073"/>
                    <a:pt x="1565697" y="399015"/>
                    <a:pt x="1604293" y="393415"/>
                  </a:cubicBezTo>
                  <a:cubicBezTo>
                    <a:pt x="1628055" y="331675"/>
                    <a:pt x="1665283" y="285355"/>
                    <a:pt x="1715440" y="255221"/>
                  </a:cubicBezTo>
                  <a:cubicBezTo>
                    <a:pt x="1759508" y="228769"/>
                    <a:pt x="1804780" y="220542"/>
                    <a:pt x="1841130" y="219494"/>
                  </a:cubicBezTo>
                  <a:cubicBezTo>
                    <a:pt x="1880228" y="123782"/>
                    <a:pt x="1967231" y="33763"/>
                    <a:pt x="2053299" y="8501"/>
                  </a:cubicBezTo>
                  <a:cubicBezTo>
                    <a:pt x="2116201" y="-9908"/>
                    <a:pt x="2175166" y="6093"/>
                    <a:pt x="2215070" y="52540"/>
                  </a:cubicBezTo>
                  <a:cubicBezTo>
                    <a:pt x="2234895" y="75608"/>
                    <a:pt x="2248065" y="102102"/>
                    <a:pt x="2255428" y="133369"/>
                  </a:cubicBezTo>
                  <a:cubicBezTo>
                    <a:pt x="2266275" y="179377"/>
                    <a:pt x="2263599" y="231686"/>
                    <a:pt x="2259889" y="304118"/>
                  </a:cubicBezTo>
                  <a:cubicBezTo>
                    <a:pt x="2253743" y="423634"/>
                    <a:pt x="2244482" y="604324"/>
                    <a:pt x="2286227" y="904699"/>
                  </a:cubicBezTo>
                  <a:cubicBezTo>
                    <a:pt x="2305033" y="1039679"/>
                    <a:pt x="2309168" y="1159209"/>
                    <a:pt x="2298774" y="1262426"/>
                  </a:cubicBezTo>
                  <a:cubicBezTo>
                    <a:pt x="2334235" y="1226710"/>
                    <a:pt x="2378986" y="1201634"/>
                    <a:pt x="2427961" y="1190036"/>
                  </a:cubicBezTo>
                  <a:cubicBezTo>
                    <a:pt x="2573094" y="1155853"/>
                    <a:pt x="2718991" y="1246099"/>
                    <a:pt x="2753132" y="1391118"/>
                  </a:cubicBezTo>
                  <a:cubicBezTo>
                    <a:pt x="2787274" y="1536137"/>
                    <a:pt x="2697056" y="1682119"/>
                    <a:pt x="2551924" y="1716331"/>
                  </a:cubicBezTo>
                  <a:cubicBezTo>
                    <a:pt x="2502916" y="1727791"/>
                    <a:pt x="2451677" y="1725295"/>
                    <a:pt x="2404016" y="1709123"/>
                  </a:cubicBezTo>
                  <a:cubicBezTo>
                    <a:pt x="2459346" y="1796919"/>
                    <a:pt x="2508800" y="1905460"/>
                    <a:pt x="2552377" y="2034747"/>
                  </a:cubicBezTo>
                  <a:cubicBezTo>
                    <a:pt x="2649080" y="2322350"/>
                    <a:pt x="2737881" y="2479831"/>
                    <a:pt x="2796747" y="2584039"/>
                  </a:cubicBezTo>
                  <a:cubicBezTo>
                    <a:pt x="2832389" y="2647181"/>
                    <a:pt x="2858162" y="2692807"/>
                    <a:pt x="2868966" y="2738786"/>
                  </a:cubicBezTo>
                  <a:cubicBezTo>
                    <a:pt x="2876344" y="2770152"/>
                    <a:pt x="2876330" y="2799677"/>
                    <a:pt x="2868895" y="2829174"/>
                  </a:cubicBezTo>
                  <a:cubicBezTo>
                    <a:pt x="2853899" y="2888521"/>
                    <a:pt x="2808288" y="2929233"/>
                    <a:pt x="2743815" y="2940760"/>
                  </a:cubicBezTo>
                  <a:cubicBezTo>
                    <a:pt x="2655480" y="2956563"/>
                    <a:pt x="2537480" y="2914846"/>
                    <a:pt x="2459752" y="2846634"/>
                  </a:cubicBezTo>
                  <a:cubicBezTo>
                    <a:pt x="2426758" y="2861927"/>
                    <a:pt x="2382577" y="2874771"/>
                    <a:pt x="2331357" y="2870707"/>
                  </a:cubicBezTo>
                  <a:cubicBezTo>
                    <a:pt x="2273030" y="2866175"/>
                    <a:pt x="2219007" y="2841309"/>
                    <a:pt x="2170167" y="2796661"/>
                  </a:cubicBezTo>
                  <a:cubicBezTo>
                    <a:pt x="2133129" y="2808846"/>
                    <a:pt x="2093464" y="2810668"/>
                    <a:pt x="2055466" y="2801929"/>
                  </a:cubicBezTo>
                  <a:cubicBezTo>
                    <a:pt x="1986447" y="2785984"/>
                    <a:pt x="1927114" y="2737073"/>
                    <a:pt x="1878670" y="2656286"/>
                  </a:cubicBezTo>
                  <a:cubicBezTo>
                    <a:pt x="1795122" y="2641814"/>
                    <a:pt x="1680223" y="2579465"/>
                    <a:pt x="1639822" y="2407965"/>
                  </a:cubicBezTo>
                  <a:cubicBezTo>
                    <a:pt x="1639822" y="2407965"/>
                    <a:pt x="1639822" y="2407965"/>
                    <a:pt x="1639822" y="2407880"/>
                  </a:cubicBezTo>
                  <a:cubicBezTo>
                    <a:pt x="1634625" y="2385560"/>
                    <a:pt x="1630841" y="2362933"/>
                    <a:pt x="1628494" y="2340136"/>
                  </a:cubicBezTo>
                  <a:cubicBezTo>
                    <a:pt x="1626766" y="2323539"/>
                    <a:pt x="1624869" y="2306575"/>
                    <a:pt x="1622900" y="2289327"/>
                  </a:cubicBezTo>
                  <a:cubicBezTo>
                    <a:pt x="1619360" y="2257877"/>
                    <a:pt x="1615622" y="2224372"/>
                    <a:pt x="1612379" y="2189594"/>
                  </a:cubicBezTo>
                  <a:cubicBezTo>
                    <a:pt x="1581424" y="2199676"/>
                    <a:pt x="1547339" y="2206077"/>
                    <a:pt x="1511343" y="2205426"/>
                  </a:cubicBezTo>
                  <a:cubicBezTo>
                    <a:pt x="1437382" y="2203939"/>
                    <a:pt x="1370147" y="2173111"/>
                    <a:pt x="1316846" y="2116214"/>
                  </a:cubicBezTo>
                  <a:cubicBezTo>
                    <a:pt x="1281691" y="2078352"/>
                    <a:pt x="1248633" y="2038595"/>
                    <a:pt x="1217821" y="1997122"/>
                  </a:cubicBezTo>
                  <a:cubicBezTo>
                    <a:pt x="1208006" y="2005441"/>
                    <a:pt x="1197379" y="2012751"/>
                    <a:pt x="1186101" y="2018944"/>
                  </a:cubicBezTo>
                  <a:cubicBezTo>
                    <a:pt x="1115694" y="2057631"/>
                    <a:pt x="1031410" y="2052476"/>
                    <a:pt x="928887" y="2003056"/>
                  </a:cubicBezTo>
                  <a:cubicBezTo>
                    <a:pt x="876790" y="2076903"/>
                    <a:pt x="811000" y="2128420"/>
                    <a:pt x="732479" y="2156614"/>
                  </a:cubicBezTo>
                  <a:cubicBezTo>
                    <a:pt x="669011" y="2177784"/>
                    <a:pt x="597401" y="2173989"/>
                    <a:pt x="534230" y="2146829"/>
                  </a:cubicBezTo>
                  <a:cubicBezTo>
                    <a:pt x="516319" y="2139238"/>
                    <a:pt x="499093" y="2130122"/>
                    <a:pt x="482742" y="2119584"/>
                  </a:cubicBezTo>
                  <a:cubicBezTo>
                    <a:pt x="449318" y="2123569"/>
                    <a:pt x="415438" y="2118492"/>
                    <a:pt x="384651" y="2104885"/>
                  </a:cubicBezTo>
                  <a:cubicBezTo>
                    <a:pt x="376419" y="2111031"/>
                    <a:pt x="368083" y="2116695"/>
                    <a:pt x="359643" y="2121878"/>
                  </a:cubicBezTo>
                  <a:cubicBezTo>
                    <a:pt x="305989" y="2154844"/>
                    <a:pt x="238754" y="2162490"/>
                    <a:pt x="179676" y="2142425"/>
                  </a:cubicBezTo>
                  <a:cubicBezTo>
                    <a:pt x="131799" y="2127754"/>
                    <a:pt x="91285" y="2099376"/>
                    <a:pt x="58220" y="2073618"/>
                  </a:cubicBezTo>
                  <a:lnTo>
                    <a:pt x="88878" y="2031221"/>
                  </a:lnTo>
                  <a:close/>
                  <a:moveTo>
                    <a:pt x="261935" y="1978926"/>
                  </a:moveTo>
                  <a:cubicBezTo>
                    <a:pt x="253605" y="1976024"/>
                    <a:pt x="245090" y="1973687"/>
                    <a:pt x="236446" y="1971931"/>
                  </a:cubicBezTo>
                  <a:lnTo>
                    <a:pt x="233939" y="1971393"/>
                  </a:lnTo>
                  <a:cubicBezTo>
                    <a:pt x="222243" y="1968674"/>
                    <a:pt x="209526" y="1972284"/>
                    <a:pt x="196753" y="1980229"/>
                  </a:cubicBezTo>
                  <a:cubicBezTo>
                    <a:pt x="222356" y="1989631"/>
                    <a:pt x="246174" y="1991855"/>
                    <a:pt x="259938" y="1980469"/>
                  </a:cubicBezTo>
                  <a:cubicBezTo>
                    <a:pt x="260547" y="1979988"/>
                    <a:pt x="261227" y="1979492"/>
                    <a:pt x="261907" y="1978926"/>
                  </a:cubicBezTo>
                  <a:close/>
                  <a:moveTo>
                    <a:pt x="1398497" y="1425117"/>
                  </a:moveTo>
                  <a:cubicBezTo>
                    <a:pt x="1394787" y="1426774"/>
                    <a:pt x="1388839" y="1430782"/>
                    <a:pt x="1382339" y="1445565"/>
                  </a:cubicBezTo>
                  <a:cubicBezTo>
                    <a:pt x="1362826" y="1489775"/>
                    <a:pt x="1349473" y="1534480"/>
                    <a:pt x="1339758" y="1577429"/>
                  </a:cubicBezTo>
                  <a:lnTo>
                    <a:pt x="1459232" y="1549292"/>
                  </a:lnTo>
                  <a:cubicBezTo>
                    <a:pt x="1458996" y="1549114"/>
                    <a:pt x="1458787" y="1548904"/>
                    <a:pt x="1458609" y="1548669"/>
                  </a:cubicBezTo>
                  <a:cubicBezTo>
                    <a:pt x="1431321" y="1522373"/>
                    <a:pt x="1412445" y="1487424"/>
                    <a:pt x="1402377" y="1444829"/>
                  </a:cubicBezTo>
                  <a:cubicBezTo>
                    <a:pt x="1400861" y="1438428"/>
                    <a:pt x="1399587" y="1431815"/>
                    <a:pt x="1398468" y="1425117"/>
                  </a:cubicBezTo>
                  <a:close/>
                  <a:moveTo>
                    <a:pt x="1419058" y="1852018"/>
                  </a:moveTo>
                  <a:cubicBezTo>
                    <a:pt x="1443632" y="1884985"/>
                    <a:pt x="1469951" y="1916613"/>
                    <a:pt x="1497904" y="1946767"/>
                  </a:cubicBezTo>
                  <a:cubicBezTo>
                    <a:pt x="1507888" y="1957374"/>
                    <a:pt x="1512985" y="1957515"/>
                    <a:pt x="1516072" y="1957586"/>
                  </a:cubicBezTo>
                  <a:cubicBezTo>
                    <a:pt x="1518406" y="1957588"/>
                    <a:pt x="1520736" y="1957398"/>
                    <a:pt x="1523039" y="1957020"/>
                  </a:cubicBezTo>
                  <a:cubicBezTo>
                    <a:pt x="1523039" y="1956722"/>
                    <a:pt x="1522912" y="1956453"/>
                    <a:pt x="1522855" y="1956184"/>
                  </a:cubicBezTo>
                  <a:cubicBezTo>
                    <a:pt x="1512816" y="1913702"/>
                    <a:pt x="1514147" y="1873953"/>
                    <a:pt x="1526750" y="1838254"/>
                  </a:cubicBezTo>
                  <a:cubicBezTo>
                    <a:pt x="1528279" y="1834006"/>
                    <a:pt x="1529893" y="1829758"/>
                    <a:pt x="1531593" y="1825510"/>
                  </a:cubicBezTo>
                  <a:close/>
                </a:path>
              </a:pathLst>
            </a:custGeom>
            <a:solidFill>
              <a:srgbClr val="FFFFFF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481" name="任意多边形: 形状 478"/>
            <p:cNvSpPr/>
            <p:nvPr/>
          </p:nvSpPr>
          <p:spPr>
            <a:xfrm>
              <a:off x="-8365809" y="4839082"/>
              <a:ext cx="864075" cy="1584650"/>
            </a:xfrm>
            <a:custGeom>
              <a:avLst/>
              <a:gdLst>
                <a:gd name="connsiteX0" fmla="*/ 707030 w 864075"/>
                <a:gd name="connsiteY0" fmla="*/ 1504272 h 1584650"/>
                <a:gd name="connsiteX1" fmla="*/ 847659 w 864075"/>
                <a:gd name="connsiteY1" fmla="*/ 840704 h 1584650"/>
                <a:gd name="connsiteX2" fmla="*/ 793693 w 864075"/>
                <a:gd name="connsiteY2" fmla="*/ 26722 h 1584650"/>
                <a:gd name="connsiteX3" fmla="*/ 530461 w 864075"/>
                <a:gd name="connsiteY3" fmla="*/ 224490 h 1584650"/>
                <a:gd name="connsiteX4" fmla="*/ 294615 w 864075"/>
                <a:gd name="connsiteY4" fmla="*/ 392279 h 1584650"/>
                <a:gd name="connsiteX5" fmla="*/ 113571 w 864075"/>
                <a:gd name="connsiteY5" fmla="*/ 617886 h 1584650"/>
                <a:gd name="connsiteX6" fmla="*/ 27772 w 864075"/>
                <a:gd name="connsiteY6" fmla="*/ 943369 h 1584650"/>
                <a:gd name="connsiteX7" fmla="*/ 439365 w 864075"/>
                <a:gd name="connsiteY7" fmla="*/ 1562699 h 1584650"/>
                <a:gd name="connsiteX8" fmla="*/ 707030 w 864075"/>
                <a:gd name="connsiteY8" fmla="*/ 1504272 h 15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075" h="1584650">
                  <a:moveTo>
                    <a:pt x="707030" y="1504272"/>
                  </a:moveTo>
                  <a:cubicBezTo>
                    <a:pt x="707030" y="1504272"/>
                    <a:pt x="927171" y="1412483"/>
                    <a:pt x="847659" y="840704"/>
                  </a:cubicBezTo>
                  <a:cubicBezTo>
                    <a:pt x="768147" y="268926"/>
                    <a:pt x="869651" y="115113"/>
                    <a:pt x="793693" y="26722"/>
                  </a:cubicBezTo>
                  <a:cubicBezTo>
                    <a:pt x="717735" y="-61669"/>
                    <a:pt x="548445" y="96279"/>
                    <a:pt x="530461" y="224490"/>
                  </a:cubicBezTo>
                  <a:cubicBezTo>
                    <a:pt x="530461" y="224490"/>
                    <a:pt x="344347" y="173851"/>
                    <a:pt x="294615" y="392279"/>
                  </a:cubicBezTo>
                  <a:cubicBezTo>
                    <a:pt x="294615" y="392279"/>
                    <a:pt x="114350" y="357869"/>
                    <a:pt x="113571" y="617886"/>
                  </a:cubicBezTo>
                  <a:cubicBezTo>
                    <a:pt x="113571" y="617886"/>
                    <a:pt x="-65391" y="693660"/>
                    <a:pt x="27772" y="943369"/>
                  </a:cubicBezTo>
                  <a:cubicBezTo>
                    <a:pt x="102710" y="1144224"/>
                    <a:pt x="182619" y="1409849"/>
                    <a:pt x="439365" y="1562699"/>
                  </a:cubicBezTo>
                  <a:cubicBezTo>
                    <a:pt x="565848" y="1637977"/>
                    <a:pt x="707030" y="1504272"/>
                    <a:pt x="707030" y="1504272"/>
                  </a:cubicBezTo>
                  <a:close/>
                </a:path>
              </a:pathLst>
            </a:custGeom>
            <a:solidFill>
              <a:srgbClr val="E01516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482" name="任意多边形: 形状 479"/>
            <p:cNvSpPr/>
            <p:nvPr/>
          </p:nvSpPr>
          <p:spPr>
            <a:xfrm>
              <a:off x="-7873672" y="5059731"/>
              <a:ext cx="147476" cy="954016"/>
            </a:xfrm>
            <a:custGeom>
              <a:avLst/>
              <a:gdLst>
                <a:gd name="connsiteX0" fmla="*/ 38324 w 147476"/>
                <a:gd name="connsiteY0" fmla="*/ 3840 h 954016"/>
                <a:gd name="connsiteX1" fmla="*/ 145251 w 147476"/>
                <a:gd name="connsiteY1" fmla="*/ 955054 h 954016"/>
                <a:gd name="connsiteX2" fmla="*/ 898 w 147476"/>
                <a:gd name="connsiteY2" fmla="*/ 1037 h 95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476" h="954016">
                  <a:moveTo>
                    <a:pt x="38324" y="3840"/>
                  </a:moveTo>
                  <a:cubicBezTo>
                    <a:pt x="38324" y="3840"/>
                    <a:pt x="170117" y="797771"/>
                    <a:pt x="145251" y="955054"/>
                  </a:cubicBezTo>
                  <a:cubicBezTo>
                    <a:pt x="145251" y="955054"/>
                    <a:pt x="73556" y="228612"/>
                    <a:pt x="898" y="1037"/>
                  </a:cubicBezTo>
                  <a:close/>
                </a:path>
              </a:pathLst>
            </a:custGeom>
            <a:solidFill>
              <a:srgbClr val="F52829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483" name="任意多边形: 形状 480"/>
            <p:cNvSpPr/>
            <p:nvPr/>
          </p:nvSpPr>
          <p:spPr>
            <a:xfrm>
              <a:off x="-8123494" y="5230325"/>
              <a:ext cx="232659" cy="769786"/>
            </a:xfrm>
            <a:custGeom>
              <a:avLst/>
              <a:gdLst>
                <a:gd name="connsiteX0" fmla="*/ 52301 w 232659"/>
                <a:gd name="connsiteY0" fmla="*/ 1037 h 769786"/>
                <a:gd name="connsiteX1" fmla="*/ 233557 w 232659"/>
                <a:gd name="connsiteY1" fmla="*/ 770823 h 769786"/>
                <a:gd name="connsiteX2" fmla="*/ 898 w 232659"/>
                <a:gd name="connsiteY2" fmla="*/ 2793 h 769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659" h="769786">
                  <a:moveTo>
                    <a:pt x="52301" y="1037"/>
                  </a:moveTo>
                  <a:cubicBezTo>
                    <a:pt x="52301" y="1037"/>
                    <a:pt x="160049" y="349261"/>
                    <a:pt x="233557" y="770823"/>
                  </a:cubicBezTo>
                  <a:cubicBezTo>
                    <a:pt x="233557" y="770823"/>
                    <a:pt x="50148" y="15268"/>
                    <a:pt x="898" y="2793"/>
                  </a:cubicBezTo>
                  <a:close/>
                </a:path>
              </a:pathLst>
            </a:custGeom>
            <a:solidFill>
              <a:srgbClr val="F52829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484" name="任意多边形: 形状 481"/>
            <p:cNvSpPr/>
            <p:nvPr/>
          </p:nvSpPr>
          <p:spPr>
            <a:xfrm>
              <a:off x="-8283240" y="5455932"/>
              <a:ext cx="206745" cy="520814"/>
            </a:xfrm>
            <a:custGeom>
              <a:avLst/>
              <a:gdLst>
                <a:gd name="connsiteX0" fmla="*/ 31003 w 206745"/>
                <a:gd name="connsiteY0" fmla="*/ 1037 h 520814"/>
                <a:gd name="connsiteX1" fmla="*/ 207643 w 206745"/>
                <a:gd name="connsiteY1" fmla="*/ 521851 h 520814"/>
                <a:gd name="connsiteX2" fmla="*/ 898 w 206745"/>
                <a:gd name="connsiteY2" fmla="*/ 22858 h 5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45" h="520814">
                  <a:moveTo>
                    <a:pt x="31003" y="1037"/>
                  </a:moveTo>
                  <a:cubicBezTo>
                    <a:pt x="31003" y="1037"/>
                    <a:pt x="99640" y="82531"/>
                    <a:pt x="207643" y="521851"/>
                  </a:cubicBezTo>
                  <a:cubicBezTo>
                    <a:pt x="207643" y="521851"/>
                    <a:pt x="56705" y="70353"/>
                    <a:pt x="898" y="22858"/>
                  </a:cubicBezTo>
                  <a:close/>
                </a:path>
              </a:pathLst>
            </a:custGeom>
            <a:solidFill>
              <a:srgbClr val="F52829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485" name="任意多边形: 形状 482"/>
            <p:cNvSpPr/>
            <p:nvPr/>
          </p:nvSpPr>
          <p:spPr>
            <a:xfrm>
              <a:off x="-8053435" y="6278258"/>
              <a:ext cx="1121946" cy="1355551"/>
            </a:xfrm>
            <a:custGeom>
              <a:avLst/>
              <a:gdLst>
                <a:gd name="connsiteX0" fmla="*/ 382619 w 1121946"/>
                <a:gd name="connsiteY0" fmla="*/ 13976 h 1355551"/>
                <a:gd name="connsiteX1" fmla="*/ 804607 w 1121946"/>
                <a:gd name="connsiteY1" fmla="*/ 545000 h 1355551"/>
                <a:gd name="connsiteX2" fmla="*/ 1119525 w 1121946"/>
                <a:gd name="connsiteY2" fmla="*/ 1297596 h 1355551"/>
                <a:gd name="connsiteX3" fmla="*/ 795728 w 1121946"/>
                <a:gd name="connsiteY3" fmla="*/ 1238008 h 1355551"/>
                <a:gd name="connsiteX4" fmla="*/ 509768 w 1121946"/>
                <a:gd name="connsiteY4" fmla="*/ 1193147 h 1355551"/>
                <a:gd name="connsiteX5" fmla="*/ 247102 w 1121946"/>
                <a:gd name="connsiteY5" fmla="*/ 1071989 h 1355551"/>
                <a:gd name="connsiteX6" fmla="*/ 25035 w 1121946"/>
                <a:gd name="connsiteY6" fmla="*/ 818924 h 1355551"/>
                <a:gd name="connsiteX7" fmla="*/ 117079 w 1121946"/>
                <a:gd name="connsiteY7" fmla="*/ 81069 h 1355551"/>
                <a:gd name="connsiteX8" fmla="*/ 382619 w 1121946"/>
                <a:gd name="connsiteY8" fmla="*/ 13976 h 135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1946" h="1355551">
                  <a:moveTo>
                    <a:pt x="382619" y="13976"/>
                  </a:moveTo>
                  <a:cubicBezTo>
                    <a:pt x="382619" y="13976"/>
                    <a:pt x="620518" y="-2125"/>
                    <a:pt x="804607" y="545000"/>
                  </a:cubicBezTo>
                  <a:cubicBezTo>
                    <a:pt x="988695" y="1092125"/>
                    <a:pt x="1148031" y="1184523"/>
                    <a:pt x="1119525" y="1297596"/>
                  </a:cubicBezTo>
                  <a:cubicBezTo>
                    <a:pt x="1091020" y="1410669"/>
                    <a:pt x="869009" y="1344723"/>
                    <a:pt x="795728" y="1238008"/>
                  </a:cubicBezTo>
                  <a:cubicBezTo>
                    <a:pt x="795728" y="1238008"/>
                    <a:pt x="651742" y="1366459"/>
                    <a:pt x="509768" y="1193147"/>
                  </a:cubicBezTo>
                  <a:cubicBezTo>
                    <a:pt x="509768" y="1193147"/>
                    <a:pt x="363786" y="1304294"/>
                    <a:pt x="247102" y="1071989"/>
                  </a:cubicBezTo>
                  <a:cubicBezTo>
                    <a:pt x="247102" y="1071989"/>
                    <a:pt x="53101" y="1083997"/>
                    <a:pt x="25035" y="818924"/>
                  </a:cubicBezTo>
                  <a:cubicBezTo>
                    <a:pt x="2463" y="605806"/>
                    <a:pt x="-44522" y="332435"/>
                    <a:pt x="117079" y="81069"/>
                  </a:cubicBezTo>
                  <a:cubicBezTo>
                    <a:pt x="196648" y="-42667"/>
                    <a:pt x="382619" y="13976"/>
                    <a:pt x="382619" y="13976"/>
                  </a:cubicBezTo>
                  <a:close/>
                </a:path>
              </a:pathLst>
            </a:custGeom>
            <a:solidFill>
              <a:srgbClr val="E01516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486" name="任意多边形: 形状 483"/>
            <p:cNvSpPr/>
            <p:nvPr/>
          </p:nvSpPr>
          <p:spPr>
            <a:xfrm>
              <a:off x="-7587415" y="6616326"/>
              <a:ext cx="328767" cy="918161"/>
            </a:xfrm>
            <a:custGeom>
              <a:avLst/>
              <a:gdLst>
                <a:gd name="connsiteX0" fmla="*/ 329665 w 328767"/>
                <a:gd name="connsiteY0" fmla="*/ 899997 h 918161"/>
                <a:gd name="connsiteX1" fmla="*/ 898 w 328767"/>
                <a:gd name="connsiteY1" fmla="*/ 1037 h 918161"/>
                <a:gd name="connsiteX2" fmla="*/ 297379 w 328767"/>
                <a:gd name="connsiteY2" fmla="*/ 919198 h 91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8767" h="918161">
                  <a:moveTo>
                    <a:pt x="329665" y="899997"/>
                  </a:moveTo>
                  <a:cubicBezTo>
                    <a:pt x="329665" y="899997"/>
                    <a:pt x="93437" y="130705"/>
                    <a:pt x="898" y="1037"/>
                  </a:cubicBezTo>
                  <a:cubicBezTo>
                    <a:pt x="898" y="1037"/>
                    <a:pt x="260844" y="683126"/>
                    <a:pt x="297379" y="919198"/>
                  </a:cubicBezTo>
                  <a:close/>
                </a:path>
              </a:pathLst>
            </a:custGeom>
            <a:solidFill>
              <a:srgbClr val="F52829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487" name="任意多边形: 形状 484"/>
            <p:cNvSpPr/>
            <p:nvPr/>
          </p:nvSpPr>
          <p:spPr>
            <a:xfrm>
              <a:off x="-7725863" y="6700582"/>
              <a:ext cx="181256" cy="791126"/>
            </a:xfrm>
            <a:custGeom>
              <a:avLst/>
              <a:gdLst>
                <a:gd name="connsiteX0" fmla="*/ 182154 w 181256"/>
                <a:gd name="connsiteY0" fmla="*/ 770880 h 791126"/>
                <a:gd name="connsiteX1" fmla="*/ 898 w 181256"/>
                <a:gd name="connsiteY1" fmla="*/ 1037 h 791126"/>
                <a:gd name="connsiteX2" fmla="*/ 135424 w 181256"/>
                <a:gd name="connsiteY2" fmla="*/ 792163 h 79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256" h="791126">
                  <a:moveTo>
                    <a:pt x="182154" y="770880"/>
                  </a:moveTo>
                  <a:cubicBezTo>
                    <a:pt x="182154" y="770880"/>
                    <a:pt x="123203" y="411129"/>
                    <a:pt x="898" y="1037"/>
                  </a:cubicBezTo>
                  <a:cubicBezTo>
                    <a:pt x="898" y="1037"/>
                    <a:pt x="173898" y="759112"/>
                    <a:pt x="135424" y="792163"/>
                  </a:cubicBezTo>
                  <a:close/>
                </a:path>
              </a:pathLst>
            </a:custGeom>
            <a:solidFill>
              <a:srgbClr val="F52829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488" name="任意多边形: 形状 485"/>
            <p:cNvSpPr/>
            <p:nvPr/>
          </p:nvSpPr>
          <p:spPr>
            <a:xfrm>
              <a:off x="-7881616" y="6804379"/>
              <a:ext cx="77156" cy="544887"/>
            </a:xfrm>
            <a:custGeom>
              <a:avLst/>
              <a:gdLst>
                <a:gd name="connsiteX0" fmla="*/ 75241 w 77156"/>
                <a:gd name="connsiteY0" fmla="*/ 545924 h 544887"/>
                <a:gd name="connsiteX1" fmla="*/ 898 w 77156"/>
                <a:gd name="connsiteY1" fmla="*/ 1037 h 544887"/>
                <a:gd name="connsiteX2" fmla="*/ 38522 w 77156"/>
                <a:gd name="connsiteY2" fmla="*/ 539793 h 54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156" h="544887">
                  <a:moveTo>
                    <a:pt x="75241" y="545924"/>
                  </a:moveTo>
                  <a:cubicBezTo>
                    <a:pt x="75241" y="545924"/>
                    <a:pt x="100291" y="442367"/>
                    <a:pt x="898" y="1037"/>
                  </a:cubicBezTo>
                  <a:cubicBezTo>
                    <a:pt x="898" y="1037"/>
                    <a:pt x="67325" y="472459"/>
                    <a:pt x="38522" y="539793"/>
                  </a:cubicBezTo>
                  <a:close/>
                </a:path>
              </a:pathLst>
            </a:custGeom>
            <a:solidFill>
              <a:srgbClr val="F52829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489" name="任意多边形: 形状 486"/>
            <p:cNvSpPr/>
            <p:nvPr/>
          </p:nvSpPr>
          <p:spPr>
            <a:xfrm>
              <a:off x="-8141246" y="6511375"/>
              <a:ext cx="217839" cy="309254"/>
            </a:xfrm>
            <a:custGeom>
              <a:avLst/>
              <a:gdLst>
                <a:gd name="connsiteX0" fmla="*/ 59772 w 217839"/>
                <a:gd name="connsiteY0" fmla="*/ 303259 h 309254"/>
                <a:gd name="connsiteX1" fmla="*/ 7208 w 217839"/>
                <a:gd name="connsiteY1" fmla="*/ 116466 h 309254"/>
                <a:gd name="connsiteX2" fmla="*/ 164872 w 217839"/>
                <a:gd name="connsiteY2" fmla="*/ 11224 h 309254"/>
                <a:gd name="connsiteX3" fmla="*/ 206434 w 217839"/>
                <a:gd name="connsiteY3" fmla="*/ 218267 h 309254"/>
                <a:gd name="connsiteX4" fmla="*/ 59772 w 217839"/>
                <a:gd name="connsiteY4" fmla="*/ 303259 h 30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839" h="309254">
                  <a:moveTo>
                    <a:pt x="59772" y="303259"/>
                  </a:moveTo>
                  <a:cubicBezTo>
                    <a:pt x="59772" y="303259"/>
                    <a:pt x="-22020" y="199051"/>
                    <a:pt x="7208" y="116466"/>
                  </a:cubicBezTo>
                  <a:cubicBezTo>
                    <a:pt x="36435" y="33881"/>
                    <a:pt x="113412" y="-23158"/>
                    <a:pt x="164872" y="11224"/>
                  </a:cubicBezTo>
                  <a:cubicBezTo>
                    <a:pt x="220099" y="48283"/>
                    <a:pt x="230747" y="154247"/>
                    <a:pt x="206434" y="218267"/>
                  </a:cubicBezTo>
                  <a:cubicBezTo>
                    <a:pt x="175365" y="300059"/>
                    <a:pt x="117986" y="323920"/>
                    <a:pt x="59772" y="303259"/>
                  </a:cubicBezTo>
                  <a:close/>
                </a:path>
              </a:pathLst>
            </a:custGeom>
            <a:solidFill>
              <a:srgbClr val="F52829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490" name="任意多边形: 形状 487"/>
            <p:cNvSpPr/>
            <p:nvPr/>
          </p:nvSpPr>
          <p:spPr>
            <a:xfrm>
              <a:off x="-8263485" y="6034684"/>
              <a:ext cx="242320" cy="280586"/>
            </a:xfrm>
            <a:custGeom>
              <a:avLst/>
              <a:gdLst>
                <a:gd name="connsiteX0" fmla="*/ 6504 w 242320"/>
                <a:gd name="connsiteY0" fmla="*/ 34704 h 280586"/>
                <a:gd name="connsiteX1" fmla="*/ 42812 w 242320"/>
                <a:gd name="connsiteY1" fmla="*/ 225392 h 280586"/>
                <a:gd name="connsiteX2" fmla="*/ 230879 w 242320"/>
                <a:gd name="connsiteY2" fmla="*/ 249196 h 280586"/>
                <a:gd name="connsiteX3" fmla="*/ 175653 w 242320"/>
                <a:gd name="connsiteY3" fmla="*/ 45353 h 280586"/>
                <a:gd name="connsiteX4" fmla="*/ 6504 w 242320"/>
                <a:gd name="connsiteY4" fmla="*/ 34704 h 280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20" h="280586">
                  <a:moveTo>
                    <a:pt x="6504" y="34704"/>
                  </a:moveTo>
                  <a:cubicBezTo>
                    <a:pt x="6504" y="34704"/>
                    <a:pt x="-20160" y="164529"/>
                    <a:pt x="42812" y="225392"/>
                  </a:cubicBezTo>
                  <a:cubicBezTo>
                    <a:pt x="105784" y="286254"/>
                    <a:pt x="200250" y="303006"/>
                    <a:pt x="230879" y="249196"/>
                  </a:cubicBezTo>
                  <a:cubicBezTo>
                    <a:pt x="263746" y="191421"/>
                    <a:pt x="226022" y="91899"/>
                    <a:pt x="175653" y="45353"/>
                  </a:cubicBezTo>
                  <a:cubicBezTo>
                    <a:pt x="111349" y="-14065"/>
                    <a:pt x="49397" y="-9760"/>
                    <a:pt x="6504" y="34704"/>
                  </a:cubicBezTo>
                  <a:close/>
                </a:path>
              </a:pathLst>
            </a:custGeom>
            <a:solidFill>
              <a:srgbClr val="E01516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491" name="任意多边形: 形状 488"/>
            <p:cNvSpPr/>
            <p:nvPr/>
          </p:nvSpPr>
          <p:spPr>
            <a:xfrm>
              <a:off x="-9663861" y="6635926"/>
              <a:ext cx="839528" cy="224105"/>
            </a:xfrm>
            <a:custGeom>
              <a:avLst/>
              <a:gdLst>
                <a:gd name="connsiteX0" fmla="*/ 840426 w 839528"/>
                <a:gd name="connsiteY0" fmla="*/ 23239 h 224105"/>
                <a:gd name="connsiteX1" fmla="*/ 640364 w 839528"/>
                <a:gd name="connsiteY1" fmla="*/ 215824 h 224105"/>
                <a:gd name="connsiteX2" fmla="*/ 496704 w 839528"/>
                <a:gd name="connsiteY2" fmla="*/ 207724 h 224105"/>
                <a:gd name="connsiteX3" fmla="*/ 389083 w 839528"/>
                <a:gd name="connsiteY3" fmla="*/ 137784 h 224105"/>
                <a:gd name="connsiteX4" fmla="*/ 183754 w 839528"/>
                <a:gd name="connsiteY4" fmla="*/ 27983 h 224105"/>
                <a:gd name="connsiteX5" fmla="*/ 898 w 839528"/>
                <a:gd name="connsiteY5" fmla="*/ 146267 h 224105"/>
                <a:gd name="connsiteX6" fmla="*/ 68585 w 839528"/>
                <a:gd name="connsiteY6" fmla="*/ 44466 h 224105"/>
                <a:gd name="connsiteX7" fmla="*/ 186629 w 839528"/>
                <a:gd name="connsiteY7" fmla="*/ 1573 h 224105"/>
                <a:gd name="connsiteX8" fmla="*/ 417985 w 839528"/>
                <a:gd name="connsiteY8" fmla="*/ 93476 h 224105"/>
                <a:gd name="connsiteX9" fmla="*/ 519361 w 839528"/>
                <a:gd name="connsiteY9" fmla="*/ 145502 h 224105"/>
                <a:gd name="connsiteX10" fmla="*/ 612907 w 839528"/>
                <a:gd name="connsiteY10" fmla="*/ 141254 h 224105"/>
                <a:gd name="connsiteX11" fmla="*/ 708151 w 839528"/>
                <a:gd name="connsiteY11" fmla="*/ 54449 h 22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9528" h="224105">
                  <a:moveTo>
                    <a:pt x="840426" y="23239"/>
                  </a:moveTo>
                  <a:cubicBezTo>
                    <a:pt x="800011" y="105243"/>
                    <a:pt x="737492" y="180875"/>
                    <a:pt x="640364" y="215824"/>
                  </a:cubicBezTo>
                  <a:cubicBezTo>
                    <a:pt x="592218" y="231882"/>
                    <a:pt x="539016" y="225892"/>
                    <a:pt x="496704" y="207724"/>
                  </a:cubicBezTo>
                  <a:cubicBezTo>
                    <a:pt x="453231" y="189584"/>
                    <a:pt x="420237" y="160173"/>
                    <a:pt x="389083" y="137784"/>
                  </a:cubicBezTo>
                  <a:cubicBezTo>
                    <a:pt x="324780" y="91904"/>
                    <a:pt x="258508" y="42653"/>
                    <a:pt x="183754" y="27983"/>
                  </a:cubicBezTo>
                  <a:cubicBezTo>
                    <a:pt x="105870" y="9871"/>
                    <a:pt x="39712" y="77970"/>
                    <a:pt x="898" y="146267"/>
                  </a:cubicBezTo>
                  <a:cubicBezTo>
                    <a:pt x="18287" y="109803"/>
                    <a:pt x="38197" y="73637"/>
                    <a:pt x="68585" y="44466"/>
                  </a:cubicBezTo>
                  <a:cubicBezTo>
                    <a:pt x="98224" y="14729"/>
                    <a:pt x="143099" y="-2264"/>
                    <a:pt x="186629" y="1573"/>
                  </a:cubicBezTo>
                  <a:cubicBezTo>
                    <a:pt x="273844" y="9659"/>
                    <a:pt x="346998" y="54166"/>
                    <a:pt x="417985" y="93476"/>
                  </a:cubicBezTo>
                  <a:cubicBezTo>
                    <a:pt x="454718" y="114717"/>
                    <a:pt x="486140" y="136043"/>
                    <a:pt x="519361" y="145502"/>
                  </a:cubicBezTo>
                  <a:cubicBezTo>
                    <a:pt x="552582" y="154961"/>
                    <a:pt x="584953" y="154126"/>
                    <a:pt x="612907" y="141254"/>
                  </a:cubicBezTo>
                  <a:cubicBezTo>
                    <a:pt x="669294" y="116034"/>
                    <a:pt x="670512" y="96846"/>
                    <a:pt x="708151" y="54449"/>
                  </a:cubicBezTo>
                  <a:close/>
                </a:path>
              </a:pathLst>
            </a:custGeom>
            <a:solidFill>
              <a:srgbClr val="E01516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492" name="任意多边形: 形状 489"/>
            <p:cNvSpPr/>
            <p:nvPr/>
          </p:nvSpPr>
          <p:spPr>
            <a:xfrm>
              <a:off x="-9231083" y="6114813"/>
              <a:ext cx="2155901" cy="633490"/>
            </a:xfrm>
            <a:custGeom>
              <a:avLst/>
              <a:gdLst>
                <a:gd name="connsiteX0" fmla="*/ 31380 w 2155901"/>
                <a:gd name="connsiteY0" fmla="*/ 633490 h 633490"/>
                <a:gd name="connsiteX1" fmla="*/ 0 w 2155901"/>
                <a:gd name="connsiteY1" fmla="*/ 500296 h 633490"/>
                <a:gd name="connsiteX2" fmla="*/ 2124522 w 2155901"/>
                <a:gd name="connsiteY2" fmla="*/ 0 h 633490"/>
                <a:gd name="connsiteX3" fmla="*/ 2155902 w 2155901"/>
                <a:gd name="connsiteY3" fmla="*/ 133251 h 633490"/>
                <a:gd name="connsiteX4" fmla="*/ 31380 w 2155901"/>
                <a:gd name="connsiteY4" fmla="*/ 633490 h 63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5901" h="633490">
                  <a:moveTo>
                    <a:pt x="31380" y="633490"/>
                  </a:moveTo>
                  <a:lnTo>
                    <a:pt x="0" y="500296"/>
                  </a:lnTo>
                  <a:lnTo>
                    <a:pt x="2124522" y="0"/>
                  </a:lnTo>
                  <a:lnTo>
                    <a:pt x="2155902" y="133251"/>
                  </a:lnTo>
                  <a:lnTo>
                    <a:pt x="31380" y="633490"/>
                  </a:lnTo>
                  <a:close/>
                </a:path>
              </a:pathLst>
            </a:custGeom>
            <a:solidFill>
              <a:srgbClr val="EAE9EC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493" name="任意多边形: 形状 490"/>
            <p:cNvSpPr/>
            <p:nvPr/>
          </p:nvSpPr>
          <p:spPr>
            <a:xfrm>
              <a:off x="-9386562" y="6578927"/>
              <a:ext cx="231627" cy="231558"/>
            </a:xfrm>
            <a:custGeom>
              <a:avLst/>
              <a:gdLst>
                <a:gd name="connsiteX0" fmla="*/ 143236 w 231627"/>
                <a:gd name="connsiteY0" fmla="*/ 229477 h 231558"/>
                <a:gd name="connsiteX1" fmla="*/ 4021 w 231627"/>
                <a:gd name="connsiteY1" fmla="*/ 143405 h 231558"/>
                <a:gd name="connsiteX2" fmla="*/ 4008 w 231627"/>
                <a:gd name="connsiteY2" fmla="*/ 143352 h 231558"/>
                <a:gd name="connsiteX3" fmla="*/ 90116 w 231627"/>
                <a:gd name="connsiteY3" fmla="*/ 4159 h 231558"/>
                <a:gd name="connsiteX4" fmla="*/ 90204 w 231627"/>
                <a:gd name="connsiteY4" fmla="*/ 4138 h 231558"/>
                <a:gd name="connsiteX5" fmla="*/ 229432 w 231627"/>
                <a:gd name="connsiteY5" fmla="*/ 90292 h 231558"/>
                <a:gd name="connsiteX6" fmla="*/ 143236 w 231627"/>
                <a:gd name="connsiteY6" fmla="*/ 229477 h 23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627" h="231558">
                  <a:moveTo>
                    <a:pt x="143236" y="229477"/>
                  </a:moveTo>
                  <a:cubicBezTo>
                    <a:pt x="81025" y="244152"/>
                    <a:pt x="18696" y="205616"/>
                    <a:pt x="4021" y="143405"/>
                  </a:cubicBezTo>
                  <a:cubicBezTo>
                    <a:pt x="4017" y="143387"/>
                    <a:pt x="4013" y="143369"/>
                    <a:pt x="4008" y="143352"/>
                  </a:cubicBezTo>
                  <a:cubicBezTo>
                    <a:pt x="-10651" y="81137"/>
                    <a:pt x="27901" y="18818"/>
                    <a:pt x="90116" y="4159"/>
                  </a:cubicBezTo>
                  <a:cubicBezTo>
                    <a:pt x="90146" y="4152"/>
                    <a:pt x="90175" y="4145"/>
                    <a:pt x="90204" y="4138"/>
                  </a:cubicBezTo>
                  <a:cubicBezTo>
                    <a:pt x="152438" y="-10498"/>
                    <a:pt x="214760" y="28066"/>
                    <a:pt x="229432" y="90292"/>
                  </a:cubicBezTo>
                  <a:cubicBezTo>
                    <a:pt x="244047" y="152526"/>
                    <a:pt x="205463" y="214831"/>
                    <a:pt x="143236" y="229477"/>
                  </a:cubicBezTo>
                  <a:close/>
                </a:path>
              </a:pathLst>
            </a:custGeom>
            <a:solidFill>
              <a:srgbClr val="EAE9EC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494" name="任意多边形: 形状 491"/>
            <p:cNvSpPr/>
            <p:nvPr/>
          </p:nvSpPr>
          <p:spPr>
            <a:xfrm>
              <a:off x="-8588133" y="6011388"/>
              <a:ext cx="410771" cy="452300"/>
            </a:xfrm>
            <a:custGeom>
              <a:avLst/>
              <a:gdLst>
                <a:gd name="connsiteX0" fmla="*/ 104553 w 410771"/>
                <a:gd name="connsiteY0" fmla="*/ 428938 h 452300"/>
                <a:gd name="connsiteX1" fmla="*/ 171562 w 410771"/>
                <a:gd name="connsiteY1" fmla="*/ 169062 h 452300"/>
                <a:gd name="connsiteX2" fmla="*/ 230413 w 410771"/>
                <a:gd name="connsiteY2" fmla="*/ 108610 h 452300"/>
                <a:gd name="connsiteX3" fmla="*/ 370844 w 410771"/>
                <a:gd name="connsiteY3" fmla="*/ 119755 h 452300"/>
                <a:gd name="connsiteX4" fmla="*/ 411670 w 410771"/>
                <a:gd name="connsiteY4" fmla="*/ 28985 h 452300"/>
                <a:gd name="connsiteX5" fmla="*/ 195224 w 410771"/>
                <a:gd name="connsiteY5" fmla="*/ 15546 h 452300"/>
                <a:gd name="connsiteX6" fmla="*/ 80523 w 410771"/>
                <a:gd name="connsiteY6" fmla="*/ 128973 h 452300"/>
                <a:gd name="connsiteX7" fmla="*/ 898 w 410771"/>
                <a:gd name="connsiteY7" fmla="*/ 453337 h 45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0771" h="452300">
                  <a:moveTo>
                    <a:pt x="104553" y="428938"/>
                  </a:moveTo>
                  <a:cubicBezTo>
                    <a:pt x="115273" y="350134"/>
                    <a:pt x="131459" y="259987"/>
                    <a:pt x="171562" y="169062"/>
                  </a:cubicBezTo>
                  <a:cubicBezTo>
                    <a:pt x="185057" y="138432"/>
                    <a:pt x="204315" y="118721"/>
                    <a:pt x="230413" y="108610"/>
                  </a:cubicBezTo>
                  <a:cubicBezTo>
                    <a:pt x="281023" y="88927"/>
                    <a:pt x="348881" y="110026"/>
                    <a:pt x="370844" y="119755"/>
                  </a:cubicBezTo>
                  <a:lnTo>
                    <a:pt x="411670" y="28985"/>
                  </a:lnTo>
                  <a:cubicBezTo>
                    <a:pt x="407053" y="26846"/>
                    <a:pt x="295283" y="-22843"/>
                    <a:pt x="195224" y="15546"/>
                  </a:cubicBezTo>
                  <a:cubicBezTo>
                    <a:pt x="143538" y="35371"/>
                    <a:pt x="104992" y="73449"/>
                    <a:pt x="80523" y="128973"/>
                  </a:cubicBezTo>
                  <a:cubicBezTo>
                    <a:pt x="28228" y="247526"/>
                    <a:pt x="12552" y="360245"/>
                    <a:pt x="898" y="453337"/>
                  </a:cubicBezTo>
                  <a:close/>
                </a:path>
              </a:pathLst>
            </a:custGeom>
            <a:solidFill>
              <a:srgbClr val="E01516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495" name="任意多边形: 形状 492"/>
            <p:cNvSpPr/>
            <p:nvPr/>
          </p:nvSpPr>
          <p:spPr>
            <a:xfrm>
              <a:off x="-9627864" y="6450434"/>
              <a:ext cx="1121792" cy="392535"/>
            </a:xfrm>
            <a:custGeom>
              <a:avLst/>
              <a:gdLst>
                <a:gd name="connsiteX0" fmla="*/ 691526 w 1121792"/>
                <a:gd name="connsiteY0" fmla="*/ 152528 h 392535"/>
                <a:gd name="connsiteX1" fmla="*/ 840680 w 1121792"/>
                <a:gd name="connsiteY1" fmla="*/ 241853 h 392535"/>
                <a:gd name="connsiteX2" fmla="*/ 1047426 w 1121792"/>
                <a:gd name="connsiteY2" fmla="*/ 268347 h 392535"/>
                <a:gd name="connsiteX3" fmla="*/ 1122690 w 1121792"/>
                <a:gd name="connsiteY3" fmla="*/ 135591 h 392535"/>
                <a:gd name="connsiteX4" fmla="*/ 1013908 w 1121792"/>
                <a:gd name="connsiteY4" fmla="*/ 161208 h 392535"/>
                <a:gd name="connsiteX5" fmla="*/ 999620 w 1121792"/>
                <a:gd name="connsiteY5" fmla="*/ 181132 h 392535"/>
                <a:gd name="connsiteX6" fmla="*/ 883233 w 1121792"/>
                <a:gd name="connsiteY6" fmla="*/ 151990 h 392535"/>
                <a:gd name="connsiteX7" fmla="*/ 758124 w 1121792"/>
                <a:gd name="connsiteY7" fmla="*/ 80818 h 392535"/>
                <a:gd name="connsiteX8" fmla="*/ 509222 w 1121792"/>
                <a:gd name="connsiteY8" fmla="*/ 2850 h 392535"/>
                <a:gd name="connsiteX9" fmla="*/ 391859 w 1121792"/>
                <a:gd name="connsiteY9" fmla="*/ 69929 h 392535"/>
                <a:gd name="connsiteX10" fmla="*/ 330713 w 1121792"/>
                <a:gd name="connsiteY10" fmla="*/ 173754 h 392535"/>
                <a:gd name="connsiteX11" fmla="*/ 204216 w 1121792"/>
                <a:gd name="connsiteY11" fmla="*/ 352178 h 392535"/>
                <a:gd name="connsiteX12" fmla="*/ 898 w 1121792"/>
                <a:gd name="connsiteY12" fmla="*/ 329521 h 392535"/>
                <a:gd name="connsiteX13" fmla="*/ 100546 w 1121792"/>
                <a:gd name="connsiteY13" fmla="*/ 386589 h 392535"/>
                <a:gd name="connsiteX14" fmla="*/ 217598 w 1121792"/>
                <a:gd name="connsiteY14" fmla="*/ 373221 h 392535"/>
                <a:gd name="connsiteX15" fmla="*/ 373648 w 1121792"/>
                <a:gd name="connsiteY15" fmla="*/ 199045 h 392535"/>
                <a:gd name="connsiteX16" fmla="*/ 437017 w 1121792"/>
                <a:gd name="connsiteY16" fmla="*/ 112807 h 392535"/>
                <a:gd name="connsiteX17" fmla="*/ 517478 w 1121792"/>
                <a:gd name="connsiteY17" fmla="*/ 77150 h 392535"/>
                <a:gd name="connsiteX18" fmla="*/ 691526 w 1121792"/>
                <a:gd name="connsiteY18" fmla="*/ 152528 h 39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21792" h="392535">
                  <a:moveTo>
                    <a:pt x="691526" y="152528"/>
                  </a:moveTo>
                  <a:cubicBezTo>
                    <a:pt x="745124" y="186796"/>
                    <a:pt x="802121" y="221773"/>
                    <a:pt x="840680" y="241853"/>
                  </a:cubicBezTo>
                  <a:cubicBezTo>
                    <a:pt x="933419" y="290551"/>
                    <a:pt x="998940" y="294998"/>
                    <a:pt x="1047426" y="268347"/>
                  </a:cubicBezTo>
                  <a:cubicBezTo>
                    <a:pt x="1092103" y="243835"/>
                    <a:pt x="1110837" y="196128"/>
                    <a:pt x="1122690" y="135591"/>
                  </a:cubicBezTo>
                  <a:lnTo>
                    <a:pt x="1013908" y="161208"/>
                  </a:lnTo>
                  <a:cubicBezTo>
                    <a:pt x="1009844" y="170936"/>
                    <a:pt x="1005156" y="178201"/>
                    <a:pt x="999620" y="181132"/>
                  </a:cubicBezTo>
                  <a:cubicBezTo>
                    <a:pt x="993545" y="184361"/>
                    <a:pt x="967560" y="191979"/>
                    <a:pt x="883233" y="151990"/>
                  </a:cubicBezTo>
                  <a:cubicBezTo>
                    <a:pt x="883233" y="151990"/>
                    <a:pt x="789065" y="100317"/>
                    <a:pt x="758124" y="80818"/>
                  </a:cubicBezTo>
                  <a:cubicBezTo>
                    <a:pt x="685253" y="35419"/>
                    <a:pt x="605458" y="-8507"/>
                    <a:pt x="509222" y="2850"/>
                  </a:cubicBezTo>
                  <a:cubicBezTo>
                    <a:pt x="462081" y="9633"/>
                    <a:pt x="419741" y="36906"/>
                    <a:pt x="391859" y="69929"/>
                  </a:cubicBezTo>
                  <a:cubicBezTo>
                    <a:pt x="362929" y="103404"/>
                    <a:pt x="347338" y="141879"/>
                    <a:pt x="330713" y="173754"/>
                  </a:cubicBezTo>
                  <a:cubicBezTo>
                    <a:pt x="295765" y="239332"/>
                    <a:pt x="260873" y="308465"/>
                    <a:pt x="204216" y="352178"/>
                  </a:cubicBezTo>
                  <a:cubicBezTo>
                    <a:pt x="146257" y="400027"/>
                    <a:pt x="62100" y="370587"/>
                    <a:pt x="898" y="329521"/>
                  </a:cubicBezTo>
                  <a:cubicBezTo>
                    <a:pt x="30805" y="352788"/>
                    <a:pt x="62723" y="374935"/>
                    <a:pt x="100546" y="386589"/>
                  </a:cubicBezTo>
                  <a:cubicBezTo>
                    <a:pt x="137817" y="399220"/>
                    <a:pt x="182678" y="394689"/>
                    <a:pt x="217598" y="373221"/>
                  </a:cubicBezTo>
                  <a:cubicBezTo>
                    <a:pt x="287551" y="329960"/>
                    <a:pt x="330402" y="261904"/>
                    <a:pt x="373648" y="199045"/>
                  </a:cubicBezTo>
                  <a:cubicBezTo>
                    <a:pt x="395640" y="165725"/>
                    <a:pt x="412986" y="134600"/>
                    <a:pt x="437017" y="112807"/>
                  </a:cubicBezTo>
                  <a:cubicBezTo>
                    <a:pt x="460977" y="90731"/>
                    <a:pt x="488548" y="78043"/>
                    <a:pt x="517478" y="77150"/>
                  </a:cubicBezTo>
                  <a:cubicBezTo>
                    <a:pt x="575183" y="74672"/>
                    <a:pt x="631669" y="113954"/>
                    <a:pt x="691526" y="152528"/>
                  </a:cubicBezTo>
                  <a:close/>
                </a:path>
              </a:pathLst>
            </a:custGeom>
            <a:solidFill>
              <a:srgbClr val="F52829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496" name="任意多边形: 形状 493"/>
            <p:cNvSpPr/>
            <p:nvPr/>
          </p:nvSpPr>
          <p:spPr>
            <a:xfrm>
              <a:off x="-8870638" y="6349686"/>
              <a:ext cx="867212" cy="545329"/>
            </a:xfrm>
            <a:custGeom>
              <a:avLst/>
              <a:gdLst>
                <a:gd name="connsiteX0" fmla="*/ 898 w 867212"/>
                <a:gd name="connsiteY0" fmla="*/ 181566 h 545329"/>
                <a:gd name="connsiteX1" fmla="*/ 195748 w 867212"/>
                <a:gd name="connsiteY1" fmla="*/ 1102 h 545329"/>
                <a:gd name="connsiteX2" fmla="*/ 420095 w 867212"/>
                <a:gd name="connsiteY2" fmla="*/ 199847 h 545329"/>
                <a:gd name="connsiteX3" fmla="*/ 583495 w 867212"/>
                <a:gd name="connsiteY3" fmla="*/ 412653 h 545329"/>
                <a:gd name="connsiteX4" fmla="*/ 654199 w 867212"/>
                <a:gd name="connsiteY4" fmla="*/ 446950 h 545329"/>
                <a:gd name="connsiteX5" fmla="*/ 798241 w 867212"/>
                <a:gd name="connsiteY5" fmla="*/ 377818 h 545329"/>
                <a:gd name="connsiteX6" fmla="*/ 868110 w 867212"/>
                <a:gd name="connsiteY6" fmla="*/ 448621 h 545329"/>
                <a:gd name="connsiteX7" fmla="*/ 652585 w 867212"/>
                <a:gd name="connsiteY7" fmla="*/ 546329 h 545329"/>
                <a:gd name="connsiteX8" fmla="*/ 510879 w 867212"/>
                <a:gd name="connsiteY8" fmla="*/ 480624 h 545329"/>
                <a:gd name="connsiteX9" fmla="*/ 338034 w 867212"/>
                <a:gd name="connsiteY9" fmla="*/ 256206 h 545329"/>
                <a:gd name="connsiteX10" fmla="*/ 198934 w 867212"/>
                <a:gd name="connsiteY10" fmla="*/ 100538 h 545329"/>
                <a:gd name="connsiteX11" fmla="*/ 133795 w 867212"/>
                <a:gd name="connsiteY11" fmla="*/ 149874 h 54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7212" h="545329">
                  <a:moveTo>
                    <a:pt x="898" y="181566"/>
                  </a:moveTo>
                  <a:cubicBezTo>
                    <a:pt x="38197" y="118622"/>
                    <a:pt x="120810" y="3595"/>
                    <a:pt x="195748" y="1102"/>
                  </a:cubicBezTo>
                  <a:cubicBezTo>
                    <a:pt x="281774" y="-1730"/>
                    <a:pt x="342849" y="87284"/>
                    <a:pt x="420095" y="199847"/>
                  </a:cubicBezTo>
                  <a:cubicBezTo>
                    <a:pt x="466231" y="267082"/>
                    <a:pt x="518412" y="343167"/>
                    <a:pt x="583495" y="412653"/>
                  </a:cubicBezTo>
                  <a:cubicBezTo>
                    <a:pt x="604538" y="435211"/>
                    <a:pt x="627648" y="446384"/>
                    <a:pt x="654199" y="446950"/>
                  </a:cubicBezTo>
                  <a:cubicBezTo>
                    <a:pt x="713136" y="448253"/>
                    <a:pt x="778190" y="397558"/>
                    <a:pt x="798241" y="377818"/>
                  </a:cubicBezTo>
                  <a:lnTo>
                    <a:pt x="868110" y="448621"/>
                  </a:lnTo>
                  <a:cubicBezTo>
                    <a:pt x="857758" y="458859"/>
                    <a:pt x="763930" y="548440"/>
                    <a:pt x="652585" y="546329"/>
                  </a:cubicBezTo>
                  <a:cubicBezTo>
                    <a:pt x="599156" y="545253"/>
                    <a:pt x="550189" y="522639"/>
                    <a:pt x="510879" y="480624"/>
                  </a:cubicBezTo>
                  <a:cubicBezTo>
                    <a:pt x="440642" y="405601"/>
                    <a:pt x="386152" y="326301"/>
                    <a:pt x="338034" y="256206"/>
                  </a:cubicBezTo>
                  <a:cubicBezTo>
                    <a:pt x="287693" y="182840"/>
                    <a:pt x="230527" y="99561"/>
                    <a:pt x="198934" y="100538"/>
                  </a:cubicBezTo>
                  <a:cubicBezTo>
                    <a:pt x="191854" y="100836"/>
                    <a:pt x="154073" y="106769"/>
                    <a:pt x="133795" y="149874"/>
                  </a:cubicBezTo>
                  <a:close/>
                </a:path>
              </a:pathLst>
            </a:custGeom>
            <a:solidFill>
              <a:srgbClr val="F52829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497" name="任意多边形: 形状 494"/>
            <p:cNvSpPr/>
            <p:nvPr/>
          </p:nvSpPr>
          <p:spPr>
            <a:xfrm>
              <a:off x="-7437854" y="6020895"/>
              <a:ext cx="392207" cy="392224"/>
            </a:xfrm>
            <a:custGeom>
              <a:avLst/>
              <a:gdLst>
                <a:gd name="connsiteX0" fmla="*/ 241902 w 392207"/>
                <a:gd name="connsiteY0" fmla="*/ 388009 h 392224"/>
                <a:gd name="connsiteX1" fmla="*/ 6150 w 392207"/>
                <a:gd name="connsiteY1" fmla="*/ 242041 h 392224"/>
                <a:gd name="connsiteX2" fmla="*/ 152118 w 392207"/>
                <a:gd name="connsiteY2" fmla="*/ 6289 h 392224"/>
                <a:gd name="connsiteX3" fmla="*/ 387841 w 392207"/>
                <a:gd name="connsiteY3" fmla="*/ 152135 h 392224"/>
                <a:gd name="connsiteX4" fmla="*/ 241901 w 392207"/>
                <a:gd name="connsiteY4" fmla="*/ 388009 h 39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207" h="392224">
                  <a:moveTo>
                    <a:pt x="241902" y="388009"/>
                  </a:moveTo>
                  <a:cubicBezTo>
                    <a:pt x="136493" y="412802"/>
                    <a:pt x="30943" y="347450"/>
                    <a:pt x="6150" y="242041"/>
                  </a:cubicBezTo>
                  <a:cubicBezTo>
                    <a:pt x="-18643" y="136632"/>
                    <a:pt x="46709" y="31082"/>
                    <a:pt x="152118" y="6289"/>
                  </a:cubicBezTo>
                  <a:cubicBezTo>
                    <a:pt x="257480" y="-18493"/>
                    <a:pt x="362992" y="46790"/>
                    <a:pt x="387841" y="152135"/>
                  </a:cubicBezTo>
                  <a:cubicBezTo>
                    <a:pt x="412663" y="257568"/>
                    <a:pt x="347329" y="363164"/>
                    <a:pt x="241901" y="388009"/>
                  </a:cubicBezTo>
                  <a:close/>
                </a:path>
              </a:pathLst>
            </a:custGeom>
            <a:solidFill>
              <a:srgbClr val="1A9BA2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140" name="组合 546"/>
          <p:cNvGrpSpPr/>
          <p:nvPr/>
        </p:nvGrpSpPr>
        <p:grpSpPr>
          <a:xfrm rot="21267365">
            <a:off x="-815443" y="4637881"/>
            <a:ext cx="2785697" cy="3088333"/>
            <a:chOff x="-1985233" y="4546709"/>
            <a:chExt cx="2357422" cy="2613531"/>
          </a:xfrm>
        </p:grpSpPr>
        <p:grpSp>
          <p:nvGrpSpPr>
            <p:cNvPr id="141" name="组合 518"/>
            <p:cNvGrpSpPr/>
            <p:nvPr/>
          </p:nvGrpSpPr>
          <p:grpSpPr>
            <a:xfrm>
              <a:off x="-1985233" y="4546709"/>
              <a:ext cx="2357422" cy="2613531"/>
              <a:chOff x="-10479278" y="3907785"/>
              <a:chExt cx="2357422" cy="2613531"/>
            </a:xfrm>
            <a:effectLst>
              <a:outerShdw blurRad="254000" dist="63500" dir="18900000" sx="105000" sy="105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049498" name="任意多边形: 形状 76"/>
              <p:cNvSpPr/>
              <p:nvPr/>
            </p:nvSpPr>
            <p:spPr>
              <a:xfrm>
                <a:off x="-10479278" y="3907785"/>
                <a:ext cx="2357422" cy="2613531"/>
              </a:xfrm>
              <a:custGeom>
                <a:avLst/>
                <a:gdLst>
                  <a:gd name="connsiteX0" fmla="*/ 2164819 w 2357422"/>
                  <a:gd name="connsiteY0" fmla="*/ 2123639 h 2613531"/>
                  <a:gd name="connsiteX1" fmla="*/ 1957181 w 2357422"/>
                  <a:gd name="connsiteY1" fmla="*/ 2109223 h 2613531"/>
                  <a:gd name="connsiteX2" fmla="*/ 1800607 w 2357422"/>
                  <a:gd name="connsiteY2" fmla="*/ 2253152 h 2613531"/>
                  <a:gd name="connsiteX3" fmla="*/ 1792507 w 2357422"/>
                  <a:gd name="connsiteY3" fmla="*/ 2256707 h 2613531"/>
                  <a:gd name="connsiteX4" fmla="*/ 1696682 w 2357422"/>
                  <a:gd name="connsiteY4" fmla="*/ 2277112 h 2613531"/>
                  <a:gd name="connsiteX5" fmla="*/ 865820 w 2357422"/>
                  <a:gd name="connsiteY5" fmla="*/ 2598275 h 2613531"/>
                  <a:gd name="connsiteX6" fmla="*/ 553550 w 2357422"/>
                  <a:gd name="connsiteY6" fmla="*/ 2460308 h 2613531"/>
                  <a:gd name="connsiteX7" fmla="*/ 123066 w 2357422"/>
                  <a:gd name="connsiteY7" fmla="*/ 1346814 h 2613531"/>
                  <a:gd name="connsiteX8" fmla="*/ 166497 w 2357422"/>
                  <a:gd name="connsiteY8" fmla="*/ 842072 h 2613531"/>
                  <a:gd name="connsiteX9" fmla="*/ 88217 w 2357422"/>
                  <a:gd name="connsiteY9" fmla="*/ 735598 h 2613531"/>
                  <a:gd name="connsiteX10" fmla="*/ 17909 w 2357422"/>
                  <a:gd name="connsiteY10" fmla="*/ 553804 h 2613531"/>
                  <a:gd name="connsiteX11" fmla="*/ 11197 w 2357422"/>
                  <a:gd name="connsiteY11" fmla="*/ 391551 h 2613531"/>
                  <a:gd name="connsiteX12" fmla="*/ 47066 w 2357422"/>
                  <a:gd name="connsiteY12" fmla="*/ 316727 h 2613531"/>
                  <a:gd name="connsiteX13" fmla="*/ 162801 w 2357422"/>
                  <a:gd name="connsiteY13" fmla="*/ 226169 h 2613531"/>
                  <a:gd name="connsiteX14" fmla="*/ 701174 w 2357422"/>
                  <a:gd name="connsiteY14" fmla="*/ 18008 h 2613531"/>
                  <a:gd name="connsiteX15" fmla="*/ 847723 w 2357422"/>
                  <a:gd name="connsiteY15" fmla="*/ 7175 h 2613531"/>
                  <a:gd name="connsiteX16" fmla="*/ 924573 w 2357422"/>
                  <a:gd name="connsiteY16" fmla="*/ 38328 h 2613531"/>
                  <a:gd name="connsiteX17" fmla="*/ 1028795 w 2357422"/>
                  <a:gd name="connsiteY17" fmla="*/ 162942 h 2613531"/>
                  <a:gd name="connsiteX18" fmla="*/ 1099103 w 2357422"/>
                  <a:gd name="connsiteY18" fmla="*/ 344793 h 2613531"/>
                  <a:gd name="connsiteX19" fmla="*/ 1112824 w 2357422"/>
                  <a:gd name="connsiteY19" fmla="*/ 476218 h 2613531"/>
                  <a:gd name="connsiteX20" fmla="*/ 1484471 w 2357422"/>
                  <a:gd name="connsiteY20" fmla="*/ 820477 h 2613531"/>
                  <a:gd name="connsiteX21" fmla="*/ 1648536 w 2357422"/>
                  <a:gd name="connsiteY21" fmla="*/ 1245013 h 2613531"/>
                  <a:gd name="connsiteX22" fmla="*/ 1669026 w 2357422"/>
                  <a:gd name="connsiteY22" fmla="*/ 1235922 h 2613531"/>
                  <a:gd name="connsiteX23" fmla="*/ 1960297 w 2357422"/>
                  <a:gd name="connsiteY23" fmla="*/ 1314386 h 2613531"/>
                  <a:gd name="connsiteX24" fmla="*/ 2284788 w 2357422"/>
                  <a:gd name="connsiteY24" fmla="*/ 1675327 h 2613531"/>
                  <a:gd name="connsiteX25" fmla="*/ 2358310 w 2357422"/>
                  <a:gd name="connsiteY25" fmla="*/ 1860081 h 2613531"/>
                  <a:gd name="connsiteX26" fmla="*/ 2282182 w 2357422"/>
                  <a:gd name="connsiteY26" fmla="*/ 2037868 h 2613531"/>
                  <a:gd name="connsiteX27" fmla="*/ 2234362 w 2357422"/>
                  <a:gd name="connsiteY27" fmla="*/ 2080860 h 2613531"/>
                  <a:gd name="connsiteX28" fmla="*/ 2164791 w 2357422"/>
                  <a:gd name="connsiteY28" fmla="*/ 2123639 h 2613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57422" h="2613531">
                    <a:moveTo>
                      <a:pt x="2164819" y="2123639"/>
                    </a:moveTo>
                    <a:cubicBezTo>
                      <a:pt x="2098674" y="2149128"/>
                      <a:pt x="2022844" y="2142671"/>
                      <a:pt x="1957181" y="2109223"/>
                    </a:cubicBezTo>
                    <a:cubicBezTo>
                      <a:pt x="1923510" y="2174097"/>
                      <a:pt x="1868080" y="2225050"/>
                      <a:pt x="1800607" y="2253152"/>
                    </a:cubicBezTo>
                    <a:cubicBezTo>
                      <a:pt x="1797775" y="2254568"/>
                      <a:pt x="1795183" y="2255616"/>
                      <a:pt x="1792507" y="2256707"/>
                    </a:cubicBezTo>
                    <a:cubicBezTo>
                      <a:pt x="1761835" y="2268499"/>
                      <a:pt x="1729497" y="2275385"/>
                      <a:pt x="1696682" y="2277112"/>
                    </a:cubicBezTo>
                    <a:lnTo>
                      <a:pt x="865820" y="2598275"/>
                    </a:lnTo>
                    <a:cubicBezTo>
                      <a:pt x="741617" y="2646337"/>
                      <a:pt x="601512" y="2584440"/>
                      <a:pt x="553550" y="2460308"/>
                    </a:cubicBezTo>
                    <a:lnTo>
                      <a:pt x="123066" y="1346814"/>
                    </a:lnTo>
                    <a:cubicBezTo>
                      <a:pt x="41062" y="1134787"/>
                      <a:pt x="110322" y="945629"/>
                      <a:pt x="166497" y="842072"/>
                    </a:cubicBezTo>
                    <a:cubicBezTo>
                      <a:pt x="131359" y="814213"/>
                      <a:pt x="104328" y="777446"/>
                      <a:pt x="88217" y="735598"/>
                    </a:cubicBezTo>
                    <a:lnTo>
                      <a:pt x="17909" y="553804"/>
                    </a:lnTo>
                    <a:cubicBezTo>
                      <a:pt x="-2187" y="501946"/>
                      <a:pt x="-4547" y="444892"/>
                      <a:pt x="11197" y="391551"/>
                    </a:cubicBezTo>
                    <a:lnTo>
                      <a:pt x="47066" y="316727"/>
                    </a:lnTo>
                    <a:cubicBezTo>
                      <a:pt x="75866" y="275785"/>
                      <a:pt x="116134" y="244277"/>
                      <a:pt x="162801" y="226169"/>
                    </a:cubicBezTo>
                    <a:lnTo>
                      <a:pt x="701174" y="18008"/>
                    </a:lnTo>
                    <a:cubicBezTo>
                      <a:pt x="747879" y="-11"/>
                      <a:pt x="798877" y="-3781"/>
                      <a:pt x="847723" y="7175"/>
                    </a:cubicBezTo>
                    <a:lnTo>
                      <a:pt x="924573" y="38328"/>
                    </a:lnTo>
                    <a:cubicBezTo>
                      <a:pt x="972122" y="67216"/>
                      <a:pt x="1008770" y="111034"/>
                      <a:pt x="1028795" y="162942"/>
                    </a:cubicBezTo>
                    <a:lnTo>
                      <a:pt x="1099103" y="344793"/>
                    </a:lnTo>
                    <a:cubicBezTo>
                      <a:pt x="1115304" y="386596"/>
                      <a:pt x="1120041" y="431969"/>
                      <a:pt x="1112824" y="476218"/>
                    </a:cubicBezTo>
                    <a:cubicBezTo>
                      <a:pt x="1224028" y="515075"/>
                      <a:pt x="1402480" y="608436"/>
                      <a:pt x="1484471" y="820477"/>
                    </a:cubicBezTo>
                    <a:lnTo>
                      <a:pt x="1648536" y="1245013"/>
                    </a:lnTo>
                    <a:cubicBezTo>
                      <a:pt x="1655191" y="1241700"/>
                      <a:pt x="1662031" y="1238641"/>
                      <a:pt x="1669026" y="1235922"/>
                    </a:cubicBezTo>
                    <a:cubicBezTo>
                      <a:pt x="1767004" y="1198085"/>
                      <a:pt x="1884056" y="1229550"/>
                      <a:pt x="1960297" y="1314386"/>
                    </a:cubicBezTo>
                    <a:lnTo>
                      <a:pt x="2284788" y="1675327"/>
                    </a:lnTo>
                    <a:cubicBezTo>
                      <a:pt x="2331659" y="1727410"/>
                      <a:pt x="2357786" y="1793016"/>
                      <a:pt x="2358310" y="1860081"/>
                    </a:cubicBezTo>
                    <a:cubicBezTo>
                      <a:pt x="2358919" y="1930105"/>
                      <a:pt x="2331858" y="1993191"/>
                      <a:pt x="2282182" y="2037868"/>
                    </a:cubicBezTo>
                    <a:lnTo>
                      <a:pt x="2234362" y="2080860"/>
                    </a:lnTo>
                    <a:cubicBezTo>
                      <a:pt x="2213973" y="2099241"/>
                      <a:pt x="2190395" y="2113740"/>
                      <a:pt x="2164791" y="21236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9499" name="任意多边形: 形状 81"/>
              <p:cNvSpPr/>
              <p:nvPr/>
            </p:nvSpPr>
            <p:spPr>
              <a:xfrm>
                <a:off x="-10239420" y="4201398"/>
                <a:ext cx="217125" cy="471110"/>
              </a:xfrm>
              <a:custGeom>
                <a:avLst/>
                <a:gdLst>
                  <a:gd name="connsiteX0" fmla="*/ 217125 w 217125"/>
                  <a:gd name="connsiteY0" fmla="*/ 455236 h 471110"/>
                  <a:gd name="connsiteX1" fmla="*/ 176017 w 217125"/>
                  <a:gd name="connsiteY1" fmla="*/ 471110 h 471110"/>
                  <a:gd name="connsiteX2" fmla="*/ 0 w 217125"/>
                  <a:gd name="connsiteY2" fmla="*/ 15888 h 471110"/>
                  <a:gd name="connsiteX3" fmla="*/ 41123 w 217125"/>
                  <a:gd name="connsiteY3" fmla="*/ 0 h 471110"/>
                  <a:gd name="connsiteX4" fmla="*/ 217125 w 217125"/>
                  <a:gd name="connsiteY4" fmla="*/ 455236 h 471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125" h="471110">
                    <a:moveTo>
                      <a:pt x="217125" y="455236"/>
                    </a:moveTo>
                    <a:lnTo>
                      <a:pt x="176017" y="471110"/>
                    </a:lnTo>
                    <a:lnTo>
                      <a:pt x="0" y="15888"/>
                    </a:lnTo>
                    <a:lnTo>
                      <a:pt x="41123" y="0"/>
                    </a:lnTo>
                    <a:lnTo>
                      <a:pt x="217125" y="455236"/>
                    </a:lnTo>
                    <a:close/>
                  </a:path>
                </a:pathLst>
              </a:custGeom>
              <a:solidFill>
                <a:srgbClr val="EAE9EC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9500" name="任意多边形: 形状 82"/>
              <p:cNvSpPr/>
              <p:nvPr/>
            </p:nvSpPr>
            <p:spPr>
              <a:xfrm>
                <a:off x="-10155745" y="4169041"/>
                <a:ext cx="217068" cy="471124"/>
              </a:xfrm>
              <a:custGeom>
                <a:avLst/>
                <a:gdLst>
                  <a:gd name="connsiteX0" fmla="*/ 217069 w 217068"/>
                  <a:gd name="connsiteY0" fmla="*/ 455251 h 471124"/>
                  <a:gd name="connsiteX1" fmla="*/ 176017 w 217068"/>
                  <a:gd name="connsiteY1" fmla="*/ 471125 h 471124"/>
                  <a:gd name="connsiteX2" fmla="*/ 0 w 217068"/>
                  <a:gd name="connsiteY2" fmla="*/ 15874 h 471124"/>
                  <a:gd name="connsiteX3" fmla="*/ 41066 w 217068"/>
                  <a:gd name="connsiteY3" fmla="*/ 0 h 471124"/>
                  <a:gd name="connsiteX4" fmla="*/ 217069 w 217068"/>
                  <a:gd name="connsiteY4" fmla="*/ 455251 h 47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068" h="471124">
                    <a:moveTo>
                      <a:pt x="217069" y="455251"/>
                    </a:moveTo>
                    <a:lnTo>
                      <a:pt x="176017" y="471125"/>
                    </a:lnTo>
                    <a:lnTo>
                      <a:pt x="0" y="15874"/>
                    </a:lnTo>
                    <a:lnTo>
                      <a:pt x="41066" y="0"/>
                    </a:lnTo>
                    <a:lnTo>
                      <a:pt x="217069" y="455251"/>
                    </a:lnTo>
                    <a:close/>
                  </a:path>
                </a:pathLst>
              </a:custGeom>
              <a:solidFill>
                <a:srgbClr val="EAE9EC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9501" name="任意多边形: 形状 83"/>
              <p:cNvSpPr/>
              <p:nvPr/>
            </p:nvSpPr>
            <p:spPr>
              <a:xfrm>
                <a:off x="-10072070" y="4136684"/>
                <a:ext cx="217082" cy="471124"/>
              </a:xfrm>
              <a:custGeom>
                <a:avLst/>
                <a:gdLst>
                  <a:gd name="connsiteX0" fmla="*/ 217083 w 217082"/>
                  <a:gd name="connsiteY0" fmla="*/ 455265 h 471124"/>
                  <a:gd name="connsiteX1" fmla="*/ 176017 w 217082"/>
                  <a:gd name="connsiteY1" fmla="*/ 471125 h 471124"/>
                  <a:gd name="connsiteX2" fmla="*/ 0 w 217082"/>
                  <a:gd name="connsiteY2" fmla="*/ 15888 h 471124"/>
                  <a:gd name="connsiteX3" fmla="*/ 41066 w 217082"/>
                  <a:gd name="connsiteY3" fmla="*/ 0 h 471124"/>
                  <a:gd name="connsiteX4" fmla="*/ 217083 w 217082"/>
                  <a:gd name="connsiteY4" fmla="*/ 455265 h 47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082" h="471124">
                    <a:moveTo>
                      <a:pt x="217083" y="455265"/>
                    </a:moveTo>
                    <a:lnTo>
                      <a:pt x="176017" y="471125"/>
                    </a:lnTo>
                    <a:lnTo>
                      <a:pt x="0" y="15888"/>
                    </a:lnTo>
                    <a:lnTo>
                      <a:pt x="41066" y="0"/>
                    </a:lnTo>
                    <a:lnTo>
                      <a:pt x="217083" y="455265"/>
                    </a:lnTo>
                    <a:close/>
                  </a:path>
                </a:pathLst>
              </a:custGeom>
              <a:solidFill>
                <a:srgbClr val="EAE9EC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9502" name="任意多边形: 形状 84"/>
              <p:cNvSpPr/>
              <p:nvPr/>
            </p:nvSpPr>
            <p:spPr>
              <a:xfrm>
                <a:off x="-9988409" y="4104341"/>
                <a:ext cx="217096" cy="471124"/>
              </a:xfrm>
              <a:custGeom>
                <a:avLst/>
                <a:gdLst>
                  <a:gd name="connsiteX0" fmla="*/ 217097 w 217096"/>
                  <a:gd name="connsiteY0" fmla="*/ 455251 h 471124"/>
                  <a:gd name="connsiteX1" fmla="*/ 176017 w 217096"/>
                  <a:gd name="connsiteY1" fmla="*/ 471125 h 471124"/>
                  <a:gd name="connsiteX2" fmla="*/ 0 w 217096"/>
                  <a:gd name="connsiteY2" fmla="*/ 15888 h 471124"/>
                  <a:gd name="connsiteX3" fmla="*/ 41094 w 217096"/>
                  <a:gd name="connsiteY3" fmla="*/ 0 h 471124"/>
                  <a:gd name="connsiteX4" fmla="*/ 217097 w 217096"/>
                  <a:gd name="connsiteY4" fmla="*/ 455251 h 47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096" h="471124">
                    <a:moveTo>
                      <a:pt x="217097" y="455251"/>
                    </a:moveTo>
                    <a:lnTo>
                      <a:pt x="176017" y="471125"/>
                    </a:lnTo>
                    <a:lnTo>
                      <a:pt x="0" y="15888"/>
                    </a:lnTo>
                    <a:lnTo>
                      <a:pt x="41094" y="0"/>
                    </a:lnTo>
                    <a:lnTo>
                      <a:pt x="217097" y="455251"/>
                    </a:lnTo>
                    <a:close/>
                  </a:path>
                </a:pathLst>
              </a:custGeom>
              <a:solidFill>
                <a:srgbClr val="EAE9EC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9503" name="任意多边形: 形状 85"/>
              <p:cNvSpPr/>
              <p:nvPr/>
            </p:nvSpPr>
            <p:spPr>
              <a:xfrm>
                <a:off x="-9904776" y="4072012"/>
                <a:ext cx="217054" cy="471124"/>
              </a:xfrm>
              <a:custGeom>
                <a:avLst/>
                <a:gdLst>
                  <a:gd name="connsiteX0" fmla="*/ 217054 w 217054"/>
                  <a:gd name="connsiteY0" fmla="*/ 455236 h 471124"/>
                  <a:gd name="connsiteX1" fmla="*/ 176003 w 217054"/>
                  <a:gd name="connsiteY1" fmla="*/ 471125 h 471124"/>
                  <a:gd name="connsiteX2" fmla="*/ 0 w 217054"/>
                  <a:gd name="connsiteY2" fmla="*/ 15888 h 471124"/>
                  <a:gd name="connsiteX3" fmla="*/ 41038 w 217054"/>
                  <a:gd name="connsiteY3" fmla="*/ 0 h 471124"/>
                  <a:gd name="connsiteX4" fmla="*/ 217054 w 217054"/>
                  <a:gd name="connsiteY4" fmla="*/ 455236 h 47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054" h="471124">
                    <a:moveTo>
                      <a:pt x="217054" y="455236"/>
                    </a:moveTo>
                    <a:lnTo>
                      <a:pt x="176003" y="471125"/>
                    </a:lnTo>
                    <a:lnTo>
                      <a:pt x="0" y="15888"/>
                    </a:lnTo>
                    <a:lnTo>
                      <a:pt x="41038" y="0"/>
                    </a:lnTo>
                    <a:lnTo>
                      <a:pt x="217054" y="455236"/>
                    </a:lnTo>
                    <a:close/>
                  </a:path>
                </a:pathLst>
              </a:custGeom>
              <a:solidFill>
                <a:srgbClr val="EAE9EC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9504" name="任意多边形: 形状 86"/>
              <p:cNvSpPr/>
              <p:nvPr/>
            </p:nvSpPr>
            <p:spPr>
              <a:xfrm>
                <a:off x="-9821072" y="4039670"/>
                <a:ext cx="217026" cy="471110"/>
              </a:xfrm>
              <a:custGeom>
                <a:avLst/>
                <a:gdLst>
                  <a:gd name="connsiteX0" fmla="*/ 217026 w 217026"/>
                  <a:gd name="connsiteY0" fmla="*/ 455236 h 471110"/>
                  <a:gd name="connsiteX1" fmla="*/ 176003 w 217026"/>
                  <a:gd name="connsiteY1" fmla="*/ 471110 h 471110"/>
                  <a:gd name="connsiteX2" fmla="*/ 0 w 217026"/>
                  <a:gd name="connsiteY2" fmla="*/ 15860 h 471110"/>
                  <a:gd name="connsiteX3" fmla="*/ 41023 w 217026"/>
                  <a:gd name="connsiteY3" fmla="*/ 0 h 471110"/>
                  <a:gd name="connsiteX4" fmla="*/ 217026 w 217026"/>
                  <a:gd name="connsiteY4" fmla="*/ 455236 h 471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026" h="471110">
                    <a:moveTo>
                      <a:pt x="217026" y="455236"/>
                    </a:moveTo>
                    <a:lnTo>
                      <a:pt x="176003" y="471110"/>
                    </a:lnTo>
                    <a:lnTo>
                      <a:pt x="0" y="15860"/>
                    </a:lnTo>
                    <a:lnTo>
                      <a:pt x="41023" y="0"/>
                    </a:lnTo>
                    <a:lnTo>
                      <a:pt x="217026" y="455236"/>
                    </a:lnTo>
                    <a:close/>
                  </a:path>
                </a:pathLst>
              </a:custGeom>
              <a:solidFill>
                <a:srgbClr val="EAE9EC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9505" name="任意多边形: 形状 87"/>
              <p:cNvSpPr/>
              <p:nvPr/>
            </p:nvSpPr>
            <p:spPr>
              <a:xfrm>
                <a:off x="-9737425" y="4007326"/>
                <a:ext cx="217025" cy="471096"/>
              </a:xfrm>
              <a:custGeom>
                <a:avLst/>
                <a:gdLst>
                  <a:gd name="connsiteX0" fmla="*/ 217026 w 217025"/>
                  <a:gd name="connsiteY0" fmla="*/ 455222 h 471096"/>
                  <a:gd name="connsiteX1" fmla="*/ 176003 w 217025"/>
                  <a:gd name="connsiteY1" fmla="*/ 471096 h 471096"/>
                  <a:gd name="connsiteX2" fmla="*/ 0 w 217025"/>
                  <a:gd name="connsiteY2" fmla="*/ 15860 h 471096"/>
                  <a:gd name="connsiteX3" fmla="*/ 41009 w 217025"/>
                  <a:gd name="connsiteY3" fmla="*/ 0 h 471096"/>
                  <a:gd name="connsiteX4" fmla="*/ 217026 w 217025"/>
                  <a:gd name="connsiteY4" fmla="*/ 455222 h 471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025" h="471096">
                    <a:moveTo>
                      <a:pt x="217026" y="455222"/>
                    </a:moveTo>
                    <a:lnTo>
                      <a:pt x="176003" y="471096"/>
                    </a:lnTo>
                    <a:lnTo>
                      <a:pt x="0" y="15860"/>
                    </a:lnTo>
                    <a:lnTo>
                      <a:pt x="41009" y="0"/>
                    </a:lnTo>
                    <a:lnTo>
                      <a:pt x="217026" y="455222"/>
                    </a:lnTo>
                    <a:close/>
                  </a:path>
                </a:pathLst>
              </a:custGeom>
              <a:solidFill>
                <a:srgbClr val="EAE9EC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9506" name="任意多边形: 形状 89"/>
              <p:cNvSpPr/>
              <p:nvPr/>
            </p:nvSpPr>
            <p:spPr>
              <a:xfrm>
                <a:off x="-10304838" y="4445882"/>
                <a:ext cx="1666341" cy="1986066"/>
              </a:xfrm>
              <a:custGeom>
                <a:avLst/>
                <a:gdLst>
                  <a:gd name="connsiteX0" fmla="*/ 828498 w 1666341"/>
                  <a:gd name="connsiteY0" fmla="*/ 1037 h 1986066"/>
                  <a:gd name="connsiteX1" fmla="*/ 478801 w 1666341"/>
                  <a:gd name="connsiteY1" fmla="*/ 154750 h 1986066"/>
                  <a:gd name="connsiteX2" fmla="*/ 477753 w 1666341"/>
                  <a:gd name="connsiteY2" fmla="*/ 155147 h 1986066"/>
                  <a:gd name="connsiteX3" fmla="*/ 115609 w 1666341"/>
                  <a:gd name="connsiteY3" fmla="*/ 276659 h 1986066"/>
                  <a:gd name="connsiteX4" fmla="*/ 32061 w 1666341"/>
                  <a:gd name="connsiteY4" fmla="*/ 776530 h 1986066"/>
                  <a:gd name="connsiteX5" fmla="*/ 462544 w 1666341"/>
                  <a:gd name="connsiteY5" fmla="*/ 1890024 h 1986066"/>
                  <a:gd name="connsiteX6" fmla="*/ 659007 w 1666341"/>
                  <a:gd name="connsiteY6" fmla="*/ 1976818 h 1986066"/>
                  <a:gd name="connsiteX7" fmla="*/ 659052 w 1666341"/>
                  <a:gd name="connsiteY7" fmla="*/ 1976801 h 1986066"/>
                  <a:gd name="connsiteX8" fmla="*/ 1569964 w 1666341"/>
                  <a:gd name="connsiteY8" fmla="*/ 1624668 h 1986066"/>
                  <a:gd name="connsiteX9" fmla="*/ 1657023 w 1666341"/>
                  <a:gd name="connsiteY9" fmla="*/ 1428175 h 1986066"/>
                  <a:gd name="connsiteX10" fmla="*/ 1226540 w 1666341"/>
                  <a:gd name="connsiteY10" fmla="*/ 314709 h 1986066"/>
                  <a:gd name="connsiteX11" fmla="*/ 828498 w 1666341"/>
                  <a:gd name="connsiteY11" fmla="*/ 1037 h 1986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66341" h="1986066">
                    <a:moveTo>
                      <a:pt x="828498" y="1037"/>
                    </a:moveTo>
                    <a:lnTo>
                      <a:pt x="478801" y="154750"/>
                    </a:lnTo>
                    <a:lnTo>
                      <a:pt x="477753" y="155147"/>
                    </a:lnTo>
                    <a:lnTo>
                      <a:pt x="115609" y="276659"/>
                    </a:lnTo>
                    <a:cubicBezTo>
                      <a:pt x="115609" y="276659"/>
                      <a:pt x="-71312" y="508979"/>
                      <a:pt x="32061" y="776530"/>
                    </a:cubicBezTo>
                    <a:lnTo>
                      <a:pt x="462544" y="1890024"/>
                    </a:lnTo>
                    <a:cubicBezTo>
                      <a:pt x="492829" y="1968243"/>
                      <a:pt x="580788" y="2007102"/>
                      <a:pt x="659007" y="1976818"/>
                    </a:cubicBezTo>
                    <a:cubicBezTo>
                      <a:pt x="659022" y="1976812"/>
                      <a:pt x="659037" y="1976807"/>
                      <a:pt x="659052" y="1976801"/>
                    </a:cubicBezTo>
                    <a:lnTo>
                      <a:pt x="1569964" y="1624668"/>
                    </a:lnTo>
                    <a:cubicBezTo>
                      <a:pt x="1648240" y="1594423"/>
                      <a:pt x="1687207" y="1506475"/>
                      <a:pt x="1657023" y="1428175"/>
                    </a:cubicBezTo>
                    <a:lnTo>
                      <a:pt x="1226540" y="314709"/>
                    </a:lnTo>
                    <a:cubicBezTo>
                      <a:pt x="1123124" y="47158"/>
                      <a:pt x="828498" y="1037"/>
                      <a:pt x="828498" y="1037"/>
                    </a:cubicBezTo>
                    <a:close/>
                  </a:path>
                </a:pathLst>
              </a:custGeom>
              <a:solidFill>
                <a:srgbClr val="E01516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9507" name="任意多边形: 形状 91"/>
              <p:cNvSpPr/>
              <p:nvPr/>
            </p:nvSpPr>
            <p:spPr>
              <a:xfrm>
                <a:off x="-9936146" y="4994139"/>
                <a:ext cx="857080" cy="865703"/>
              </a:xfrm>
              <a:custGeom>
                <a:avLst/>
                <a:gdLst>
                  <a:gd name="connsiteX0" fmla="*/ 848671 w 857080"/>
                  <a:gd name="connsiteY0" fmla="*/ 518481 h 865703"/>
                  <a:gd name="connsiteX1" fmla="*/ 769768 w 857080"/>
                  <a:gd name="connsiteY1" fmla="*/ 696905 h 865703"/>
                  <a:gd name="connsiteX2" fmla="*/ 354564 w 857080"/>
                  <a:gd name="connsiteY2" fmla="*/ 857431 h 865703"/>
                  <a:gd name="connsiteX3" fmla="*/ 176140 w 857080"/>
                  <a:gd name="connsiteY3" fmla="*/ 778485 h 865703"/>
                  <a:gd name="connsiteX4" fmla="*/ 10219 w 857080"/>
                  <a:gd name="connsiteY4" fmla="*/ 349417 h 865703"/>
                  <a:gd name="connsiteX5" fmla="*/ 89165 w 857080"/>
                  <a:gd name="connsiteY5" fmla="*/ 170908 h 865703"/>
                  <a:gd name="connsiteX6" fmla="*/ 504369 w 857080"/>
                  <a:gd name="connsiteY6" fmla="*/ 10312 h 865703"/>
                  <a:gd name="connsiteX7" fmla="*/ 682793 w 857080"/>
                  <a:gd name="connsiteY7" fmla="*/ 89329 h 86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7080" h="865703">
                    <a:moveTo>
                      <a:pt x="848671" y="518481"/>
                    </a:moveTo>
                    <a:cubicBezTo>
                      <a:pt x="876118" y="589539"/>
                      <a:pt x="840803" y="669398"/>
                      <a:pt x="769768" y="696905"/>
                    </a:cubicBezTo>
                    <a:lnTo>
                      <a:pt x="354564" y="857431"/>
                    </a:lnTo>
                    <a:cubicBezTo>
                      <a:pt x="283493" y="884890"/>
                      <a:pt x="203618" y="849548"/>
                      <a:pt x="176140" y="778485"/>
                    </a:cubicBezTo>
                    <a:lnTo>
                      <a:pt x="10219" y="349417"/>
                    </a:lnTo>
                    <a:cubicBezTo>
                      <a:pt x="-17262" y="278323"/>
                      <a:pt x="18079" y="198411"/>
                      <a:pt x="89165" y="170908"/>
                    </a:cubicBezTo>
                    <a:lnTo>
                      <a:pt x="504369" y="10312"/>
                    </a:lnTo>
                    <a:cubicBezTo>
                      <a:pt x="575458" y="-17089"/>
                      <a:pt x="655307" y="18273"/>
                      <a:pt x="682793" y="893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9508" name="任意多边形: 形状 92"/>
              <p:cNvSpPr/>
              <p:nvPr/>
            </p:nvSpPr>
            <p:spPr>
              <a:xfrm>
                <a:off x="-9845271" y="5112683"/>
                <a:ext cx="523779" cy="229209"/>
              </a:xfrm>
              <a:custGeom>
                <a:avLst/>
                <a:gdLst>
                  <a:gd name="connsiteX0" fmla="*/ 523494 w 523779"/>
                  <a:gd name="connsiteY0" fmla="*/ 14838 h 229209"/>
                  <a:gd name="connsiteX1" fmla="*/ 496008 w 523779"/>
                  <a:gd name="connsiteY1" fmla="*/ 53228 h 229209"/>
                  <a:gd name="connsiteX2" fmla="*/ 48220 w 523779"/>
                  <a:gd name="connsiteY2" fmla="*/ 226384 h 229209"/>
                  <a:gd name="connsiteX3" fmla="*/ 2085 w 523779"/>
                  <a:gd name="connsiteY3" fmla="*/ 216471 h 229209"/>
                  <a:gd name="connsiteX4" fmla="*/ 2085 w 523779"/>
                  <a:gd name="connsiteY4" fmla="*/ 216471 h 229209"/>
                  <a:gd name="connsiteX5" fmla="*/ 29486 w 523779"/>
                  <a:gd name="connsiteY5" fmla="*/ 178039 h 229209"/>
                  <a:gd name="connsiteX6" fmla="*/ 477316 w 523779"/>
                  <a:gd name="connsiteY6" fmla="*/ 4911 h 229209"/>
                  <a:gd name="connsiteX7" fmla="*/ 523494 w 523779"/>
                  <a:gd name="connsiteY7" fmla="*/ 14824 h 229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3779" h="229209">
                    <a:moveTo>
                      <a:pt x="523494" y="14838"/>
                    </a:moveTo>
                    <a:cubicBezTo>
                      <a:pt x="528663" y="28107"/>
                      <a:pt x="516414" y="45340"/>
                      <a:pt x="496008" y="53228"/>
                    </a:cubicBezTo>
                    <a:lnTo>
                      <a:pt x="48220" y="226384"/>
                    </a:lnTo>
                    <a:cubicBezTo>
                      <a:pt x="27843" y="234243"/>
                      <a:pt x="7155" y="229697"/>
                      <a:pt x="2085" y="216471"/>
                    </a:cubicBezTo>
                    <a:lnTo>
                      <a:pt x="2085" y="216471"/>
                    </a:lnTo>
                    <a:cubicBezTo>
                      <a:pt x="-3098" y="203132"/>
                      <a:pt x="9165" y="185870"/>
                      <a:pt x="29486" y="178039"/>
                    </a:cubicBezTo>
                    <a:lnTo>
                      <a:pt x="477316" y="4911"/>
                    </a:lnTo>
                    <a:cubicBezTo>
                      <a:pt x="497679" y="-2948"/>
                      <a:pt x="518382" y="1541"/>
                      <a:pt x="523494" y="14824"/>
                    </a:cubicBezTo>
                    <a:close/>
                  </a:path>
                </a:pathLst>
              </a:custGeom>
              <a:solidFill>
                <a:srgbClr val="F52829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9509" name="任意多边形: 形状 93"/>
              <p:cNvSpPr/>
              <p:nvPr/>
            </p:nvSpPr>
            <p:spPr>
              <a:xfrm>
                <a:off x="-9797662" y="5239847"/>
                <a:ext cx="523835" cy="229237"/>
              </a:xfrm>
              <a:custGeom>
                <a:avLst/>
                <a:gdLst>
                  <a:gd name="connsiteX0" fmla="*/ 523551 w 523835"/>
                  <a:gd name="connsiteY0" fmla="*/ 14851 h 229237"/>
                  <a:gd name="connsiteX1" fmla="*/ 496036 w 523835"/>
                  <a:gd name="connsiteY1" fmla="*/ 53268 h 229237"/>
                  <a:gd name="connsiteX2" fmla="*/ 48305 w 523835"/>
                  <a:gd name="connsiteY2" fmla="*/ 226396 h 229237"/>
                  <a:gd name="connsiteX3" fmla="*/ 2056 w 523835"/>
                  <a:gd name="connsiteY3" fmla="*/ 216484 h 229237"/>
                  <a:gd name="connsiteX4" fmla="*/ 2056 w 523835"/>
                  <a:gd name="connsiteY4" fmla="*/ 216484 h 229237"/>
                  <a:gd name="connsiteX5" fmla="*/ 29599 w 523835"/>
                  <a:gd name="connsiteY5" fmla="*/ 178038 h 229237"/>
                  <a:gd name="connsiteX6" fmla="*/ 477344 w 523835"/>
                  <a:gd name="connsiteY6" fmla="*/ 4924 h 229237"/>
                  <a:gd name="connsiteX7" fmla="*/ 523551 w 523835"/>
                  <a:gd name="connsiteY7" fmla="*/ 14837 h 22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3835" h="229237">
                    <a:moveTo>
                      <a:pt x="523551" y="14851"/>
                    </a:moveTo>
                    <a:cubicBezTo>
                      <a:pt x="528719" y="28162"/>
                      <a:pt x="516470" y="45381"/>
                      <a:pt x="496036" y="53268"/>
                    </a:cubicBezTo>
                    <a:lnTo>
                      <a:pt x="48305" y="226396"/>
                    </a:lnTo>
                    <a:cubicBezTo>
                      <a:pt x="27985" y="234256"/>
                      <a:pt x="7239" y="229781"/>
                      <a:pt x="2056" y="216484"/>
                    </a:cubicBezTo>
                    <a:lnTo>
                      <a:pt x="2056" y="216484"/>
                    </a:lnTo>
                    <a:cubicBezTo>
                      <a:pt x="-3070" y="203145"/>
                      <a:pt x="9293" y="185897"/>
                      <a:pt x="29599" y="178038"/>
                    </a:cubicBezTo>
                    <a:lnTo>
                      <a:pt x="477344" y="4924"/>
                    </a:lnTo>
                    <a:cubicBezTo>
                      <a:pt x="497764" y="-2949"/>
                      <a:pt x="518410" y="1525"/>
                      <a:pt x="523551" y="14837"/>
                    </a:cubicBezTo>
                    <a:close/>
                  </a:path>
                </a:pathLst>
              </a:custGeom>
              <a:solidFill>
                <a:srgbClr val="F52829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9510" name="任意多边形: 形状 94"/>
              <p:cNvSpPr/>
              <p:nvPr/>
            </p:nvSpPr>
            <p:spPr>
              <a:xfrm>
                <a:off x="-9749819" y="5367021"/>
                <a:ext cx="523727" cy="229258"/>
              </a:xfrm>
              <a:custGeom>
                <a:avLst/>
                <a:gdLst>
                  <a:gd name="connsiteX0" fmla="*/ 523456 w 523727"/>
                  <a:gd name="connsiteY0" fmla="*/ 14854 h 229258"/>
                  <a:gd name="connsiteX1" fmla="*/ 495985 w 523727"/>
                  <a:gd name="connsiteY1" fmla="*/ 53300 h 229258"/>
                  <a:gd name="connsiteX2" fmla="*/ 48197 w 523727"/>
                  <a:gd name="connsiteY2" fmla="*/ 226414 h 229258"/>
                  <a:gd name="connsiteX3" fmla="*/ 2076 w 523727"/>
                  <a:gd name="connsiteY3" fmla="*/ 216501 h 229258"/>
                  <a:gd name="connsiteX4" fmla="*/ 2076 w 523727"/>
                  <a:gd name="connsiteY4" fmla="*/ 216501 h 229258"/>
                  <a:gd name="connsiteX5" fmla="*/ 29519 w 523727"/>
                  <a:gd name="connsiteY5" fmla="*/ 178140 h 229258"/>
                  <a:gd name="connsiteX6" fmla="*/ 477264 w 523727"/>
                  <a:gd name="connsiteY6" fmla="*/ 4927 h 229258"/>
                  <a:gd name="connsiteX7" fmla="*/ 523442 w 523727"/>
                  <a:gd name="connsiteY7" fmla="*/ 14840 h 229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3727" h="229258">
                    <a:moveTo>
                      <a:pt x="523456" y="14854"/>
                    </a:moveTo>
                    <a:cubicBezTo>
                      <a:pt x="528583" y="28193"/>
                      <a:pt x="516376" y="45398"/>
                      <a:pt x="495985" y="53300"/>
                    </a:cubicBezTo>
                    <a:lnTo>
                      <a:pt x="48197" y="226414"/>
                    </a:lnTo>
                    <a:cubicBezTo>
                      <a:pt x="27876" y="234287"/>
                      <a:pt x="7202" y="229784"/>
                      <a:pt x="2076" y="216501"/>
                    </a:cubicBezTo>
                    <a:lnTo>
                      <a:pt x="2076" y="216501"/>
                    </a:lnTo>
                    <a:cubicBezTo>
                      <a:pt x="-3079" y="203190"/>
                      <a:pt x="9156" y="185999"/>
                      <a:pt x="29519" y="178140"/>
                    </a:cubicBezTo>
                    <a:lnTo>
                      <a:pt x="477264" y="4927"/>
                    </a:lnTo>
                    <a:cubicBezTo>
                      <a:pt x="497656" y="-2960"/>
                      <a:pt x="518330" y="1543"/>
                      <a:pt x="523442" y="14840"/>
                    </a:cubicBezTo>
                    <a:close/>
                  </a:path>
                </a:pathLst>
              </a:custGeom>
              <a:solidFill>
                <a:srgbClr val="1A9BA2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9511" name="任意多边形: 形状 95"/>
              <p:cNvSpPr/>
              <p:nvPr/>
            </p:nvSpPr>
            <p:spPr>
              <a:xfrm>
                <a:off x="-9702233" y="5494224"/>
                <a:ext cx="523830" cy="229275"/>
              </a:xfrm>
              <a:custGeom>
                <a:avLst/>
                <a:gdLst>
                  <a:gd name="connsiteX0" fmla="*/ 523564 w 523830"/>
                  <a:gd name="connsiteY0" fmla="*/ 14926 h 229275"/>
                  <a:gd name="connsiteX1" fmla="*/ 496050 w 523830"/>
                  <a:gd name="connsiteY1" fmla="*/ 53316 h 229275"/>
                  <a:gd name="connsiteX2" fmla="*/ 48276 w 523830"/>
                  <a:gd name="connsiteY2" fmla="*/ 226416 h 229275"/>
                  <a:gd name="connsiteX3" fmla="*/ 2070 w 523830"/>
                  <a:gd name="connsiteY3" fmla="*/ 216503 h 229275"/>
                  <a:gd name="connsiteX4" fmla="*/ 2070 w 523830"/>
                  <a:gd name="connsiteY4" fmla="*/ 216503 h 229275"/>
                  <a:gd name="connsiteX5" fmla="*/ 29598 w 523830"/>
                  <a:gd name="connsiteY5" fmla="*/ 178043 h 229275"/>
                  <a:gd name="connsiteX6" fmla="*/ 477358 w 523830"/>
                  <a:gd name="connsiteY6" fmla="*/ 4886 h 229275"/>
                  <a:gd name="connsiteX7" fmla="*/ 523564 w 523830"/>
                  <a:gd name="connsiteY7" fmla="*/ 14884 h 22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3830" h="229275">
                    <a:moveTo>
                      <a:pt x="523564" y="14926"/>
                    </a:moveTo>
                    <a:cubicBezTo>
                      <a:pt x="528690" y="28167"/>
                      <a:pt x="516413" y="45457"/>
                      <a:pt x="496050" y="53316"/>
                    </a:cubicBezTo>
                    <a:lnTo>
                      <a:pt x="48276" y="226416"/>
                    </a:lnTo>
                    <a:cubicBezTo>
                      <a:pt x="27927" y="234303"/>
                      <a:pt x="7210" y="229828"/>
                      <a:pt x="2070" y="216503"/>
                    </a:cubicBezTo>
                    <a:lnTo>
                      <a:pt x="2070" y="216503"/>
                    </a:lnTo>
                    <a:cubicBezTo>
                      <a:pt x="-3084" y="203135"/>
                      <a:pt x="9235" y="185930"/>
                      <a:pt x="29598" y="178043"/>
                    </a:cubicBezTo>
                    <a:lnTo>
                      <a:pt x="477358" y="4886"/>
                    </a:lnTo>
                    <a:cubicBezTo>
                      <a:pt x="497721" y="-2916"/>
                      <a:pt x="518424" y="1502"/>
                      <a:pt x="523564" y="14884"/>
                    </a:cubicBezTo>
                    <a:close/>
                  </a:path>
                </a:pathLst>
              </a:custGeom>
              <a:solidFill>
                <a:srgbClr val="F52829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9512" name="任意多边形: 形状 96"/>
              <p:cNvSpPr/>
              <p:nvPr/>
            </p:nvSpPr>
            <p:spPr>
              <a:xfrm>
                <a:off x="-10415316" y="3971860"/>
                <a:ext cx="987235" cy="768474"/>
              </a:xfrm>
              <a:custGeom>
                <a:avLst/>
                <a:gdLst>
                  <a:gd name="connsiteX0" fmla="*/ 867111 w 987235"/>
                  <a:gd name="connsiteY0" fmla="*/ 548609 h 768474"/>
                  <a:gd name="connsiteX1" fmla="*/ 328738 w 987235"/>
                  <a:gd name="connsiteY1" fmla="*/ 756771 h 768474"/>
                  <a:gd name="connsiteX2" fmla="*/ 83957 w 987235"/>
                  <a:gd name="connsiteY2" fmla="*/ 648470 h 768474"/>
                  <a:gd name="connsiteX3" fmla="*/ 13635 w 987235"/>
                  <a:gd name="connsiteY3" fmla="*/ 466746 h 768474"/>
                  <a:gd name="connsiteX4" fmla="*/ 121921 w 987235"/>
                  <a:gd name="connsiteY4" fmla="*/ 221937 h 768474"/>
                  <a:gd name="connsiteX5" fmla="*/ 660281 w 987235"/>
                  <a:gd name="connsiteY5" fmla="*/ 13776 h 768474"/>
                  <a:gd name="connsiteX6" fmla="*/ 905090 w 987235"/>
                  <a:gd name="connsiteY6" fmla="*/ 122062 h 768474"/>
                  <a:gd name="connsiteX7" fmla="*/ 975397 w 987235"/>
                  <a:gd name="connsiteY7" fmla="*/ 303885 h 768474"/>
                  <a:gd name="connsiteX8" fmla="*/ 867111 w 987235"/>
                  <a:gd name="connsiteY8" fmla="*/ 548609 h 768474"/>
                  <a:gd name="connsiteX9" fmla="*/ 140273 w 987235"/>
                  <a:gd name="connsiteY9" fmla="*/ 269333 h 768474"/>
                  <a:gd name="connsiteX10" fmla="*/ 61144 w 987235"/>
                  <a:gd name="connsiteY10" fmla="*/ 448337 h 768474"/>
                  <a:gd name="connsiteX11" fmla="*/ 131451 w 987235"/>
                  <a:gd name="connsiteY11" fmla="*/ 630146 h 768474"/>
                  <a:gd name="connsiteX12" fmla="*/ 310385 w 987235"/>
                  <a:gd name="connsiteY12" fmla="*/ 709446 h 768474"/>
                  <a:gd name="connsiteX13" fmla="*/ 848745 w 987235"/>
                  <a:gd name="connsiteY13" fmla="*/ 501284 h 768474"/>
                  <a:gd name="connsiteX14" fmla="*/ 927903 w 987235"/>
                  <a:gd name="connsiteY14" fmla="*/ 322279 h 768474"/>
                  <a:gd name="connsiteX15" fmla="*/ 857595 w 987235"/>
                  <a:gd name="connsiteY15" fmla="*/ 140471 h 768474"/>
                  <a:gd name="connsiteX16" fmla="*/ 678633 w 987235"/>
                  <a:gd name="connsiteY16" fmla="*/ 61299 h 768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87235" h="768474">
                    <a:moveTo>
                      <a:pt x="867111" y="548609"/>
                    </a:moveTo>
                    <a:lnTo>
                      <a:pt x="328738" y="756771"/>
                    </a:lnTo>
                    <a:cubicBezTo>
                      <a:pt x="231383" y="794409"/>
                      <a:pt x="121596" y="745810"/>
                      <a:pt x="83957" y="648470"/>
                    </a:cubicBezTo>
                    <a:lnTo>
                      <a:pt x="13635" y="466746"/>
                    </a:lnTo>
                    <a:cubicBezTo>
                      <a:pt x="-23990" y="369349"/>
                      <a:pt x="24581" y="259576"/>
                      <a:pt x="121921" y="221937"/>
                    </a:cubicBezTo>
                    <a:lnTo>
                      <a:pt x="660281" y="13776"/>
                    </a:lnTo>
                    <a:cubicBezTo>
                      <a:pt x="757607" y="-23849"/>
                      <a:pt x="867451" y="24708"/>
                      <a:pt x="905090" y="122062"/>
                    </a:cubicBezTo>
                    <a:lnTo>
                      <a:pt x="975397" y="303885"/>
                    </a:lnTo>
                    <a:cubicBezTo>
                      <a:pt x="1013022" y="401126"/>
                      <a:pt x="964437" y="510984"/>
                      <a:pt x="867111" y="548609"/>
                    </a:cubicBezTo>
                    <a:close/>
                    <a:moveTo>
                      <a:pt x="140273" y="269333"/>
                    </a:moveTo>
                    <a:cubicBezTo>
                      <a:pt x="69044" y="296968"/>
                      <a:pt x="33641" y="377057"/>
                      <a:pt x="61144" y="448337"/>
                    </a:cubicBezTo>
                    <a:lnTo>
                      <a:pt x="131451" y="630146"/>
                    </a:lnTo>
                    <a:cubicBezTo>
                      <a:pt x="159037" y="701386"/>
                      <a:pt x="239079" y="736859"/>
                      <a:pt x="310385" y="709446"/>
                    </a:cubicBezTo>
                    <a:lnTo>
                      <a:pt x="848745" y="501284"/>
                    </a:lnTo>
                    <a:cubicBezTo>
                      <a:pt x="919979" y="473654"/>
                      <a:pt x="955394" y="393567"/>
                      <a:pt x="927903" y="322279"/>
                    </a:cubicBezTo>
                    <a:lnTo>
                      <a:pt x="857595" y="140471"/>
                    </a:lnTo>
                    <a:cubicBezTo>
                      <a:pt x="829977" y="69248"/>
                      <a:pt x="749913" y="33828"/>
                      <a:pt x="678633" y="61299"/>
                    </a:cubicBezTo>
                    <a:close/>
                  </a:path>
                </a:pathLst>
              </a:custGeom>
              <a:solidFill>
                <a:srgbClr val="939598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9513" name="任意多边形: 形状 237"/>
              <p:cNvSpPr/>
              <p:nvPr/>
            </p:nvSpPr>
            <p:spPr>
              <a:xfrm>
                <a:off x="-9499829" y="4569539"/>
                <a:ext cx="29783" cy="29831"/>
              </a:xfrm>
              <a:custGeom>
                <a:avLst/>
                <a:gdLst>
                  <a:gd name="connsiteX0" fmla="*/ 29521 w 29783"/>
                  <a:gd name="connsiteY0" fmla="*/ 10178 h 29831"/>
                  <a:gd name="connsiteX1" fmla="*/ 10050 w 29783"/>
                  <a:gd name="connsiteY1" fmla="*/ 2177 h 29831"/>
                  <a:gd name="connsiteX2" fmla="*/ 2041 w 29783"/>
                  <a:gd name="connsiteY2" fmla="*/ 21598 h 29831"/>
                  <a:gd name="connsiteX3" fmla="*/ 2092 w 29783"/>
                  <a:gd name="connsiteY3" fmla="*/ 21719 h 29831"/>
                  <a:gd name="connsiteX4" fmla="*/ 21491 w 29783"/>
                  <a:gd name="connsiteY4" fmla="*/ 29727 h 29831"/>
                  <a:gd name="connsiteX5" fmla="*/ 21577 w 29783"/>
                  <a:gd name="connsiteY5" fmla="*/ 29691 h 29831"/>
                  <a:gd name="connsiteX6" fmla="*/ 29521 w 29783"/>
                  <a:gd name="connsiteY6" fmla="*/ 10178 h 29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783" h="29831">
                    <a:moveTo>
                      <a:pt x="29521" y="10178"/>
                    </a:moveTo>
                    <a:cubicBezTo>
                      <a:pt x="26337" y="2609"/>
                      <a:pt x="17636" y="-966"/>
                      <a:pt x="10050" y="2177"/>
                    </a:cubicBezTo>
                    <a:cubicBezTo>
                      <a:pt x="2476" y="5328"/>
                      <a:pt x="-1110" y="14023"/>
                      <a:pt x="2041" y="21598"/>
                    </a:cubicBezTo>
                    <a:cubicBezTo>
                      <a:pt x="2058" y="21638"/>
                      <a:pt x="2075" y="21679"/>
                      <a:pt x="2092" y="21719"/>
                    </a:cubicBezTo>
                    <a:cubicBezTo>
                      <a:pt x="5237" y="29288"/>
                      <a:pt x="13923" y="32873"/>
                      <a:pt x="21491" y="29727"/>
                    </a:cubicBezTo>
                    <a:cubicBezTo>
                      <a:pt x="21520" y="29716"/>
                      <a:pt x="21548" y="29704"/>
                      <a:pt x="21577" y="29691"/>
                    </a:cubicBezTo>
                    <a:cubicBezTo>
                      <a:pt x="29141" y="26479"/>
                      <a:pt x="32691" y="17760"/>
                      <a:pt x="29521" y="10178"/>
                    </a:cubicBezTo>
                    <a:close/>
                  </a:path>
                </a:pathLst>
              </a:custGeom>
              <a:solidFill>
                <a:srgbClr val="1A9BA2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9514" name="任意多边形: 形状 243"/>
              <p:cNvSpPr/>
              <p:nvPr/>
            </p:nvSpPr>
            <p:spPr>
              <a:xfrm>
                <a:off x="-9546137" y="4647251"/>
                <a:ext cx="29764" cy="29846"/>
              </a:xfrm>
              <a:custGeom>
                <a:avLst/>
                <a:gdLst>
                  <a:gd name="connsiteX0" fmla="*/ 29482 w 29764"/>
                  <a:gd name="connsiteY0" fmla="*/ 10207 h 29846"/>
                  <a:gd name="connsiteX1" fmla="*/ 10166 w 29764"/>
                  <a:gd name="connsiteY1" fmla="*/ 2154 h 29846"/>
                  <a:gd name="connsiteX2" fmla="*/ 10039 w 29764"/>
                  <a:gd name="connsiteY2" fmla="*/ 2207 h 29846"/>
                  <a:gd name="connsiteX3" fmla="*/ 2064 w 29764"/>
                  <a:gd name="connsiteY3" fmla="*/ 21728 h 29846"/>
                  <a:gd name="connsiteX4" fmla="*/ 2067 w 29764"/>
                  <a:gd name="connsiteY4" fmla="*/ 21734 h 29846"/>
                  <a:gd name="connsiteX5" fmla="*/ 21537 w 29764"/>
                  <a:gd name="connsiteY5" fmla="*/ 29729 h 29846"/>
                  <a:gd name="connsiteX6" fmla="*/ 21623 w 29764"/>
                  <a:gd name="connsiteY6" fmla="*/ 29692 h 29846"/>
                  <a:gd name="connsiteX7" fmla="*/ 29482 w 29764"/>
                  <a:gd name="connsiteY7" fmla="*/ 10207 h 2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764" h="29846">
                    <a:moveTo>
                      <a:pt x="29482" y="10207"/>
                    </a:moveTo>
                    <a:cubicBezTo>
                      <a:pt x="26372" y="2650"/>
                      <a:pt x="17724" y="-956"/>
                      <a:pt x="10166" y="2154"/>
                    </a:cubicBezTo>
                    <a:cubicBezTo>
                      <a:pt x="10124" y="2171"/>
                      <a:pt x="10082" y="2189"/>
                      <a:pt x="10039" y="2207"/>
                    </a:cubicBezTo>
                    <a:cubicBezTo>
                      <a:pt x="2446" y="5395"/>
                      <a:pt x="-1124" y="14135"/>
                      <a:pt x="2064" y="21728"/>
                    </a:cubicBezTo>
                    <a:cubicBezTo>
                      <a:pt x="2065" y="21730"/>
                      <a:pt x="2066" y="21732"/>
                      <a:pt x="2067" y="21734"/>
                    </a:cubicBezTo>
                    <a:cubicBezTo>
                      <a:pt x="5236" y="29318"/>
                      <a:pt x="13953" y="32897"/>
                      <a:pt x="21537" y="29729"/>
                    </a:cubicBezTo>
                    <a:cubicBezTo>
                      <a:pt x="21566" y="29717"/>
                      <a:pt x="21594" y="29705"/>
                      <a:pt x="21623" y="29692"/>
                    </a:cubicBezTo>
                    <a:cubicBezTo>
                      <a:pt x="29163" y="26471"/>
                      <a:pt x="32677" y="17758"/>
                      <a:pt x="29482" y="10207"/>
                    </a:cubicBezTo>
                    <a:close/>
                  </a:path>
                </a:pathLst>
              </a:custGeom>
              <a:solidFill>
                <a:srgbClr val="1A9BA2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9515" name="任意多边形: 形状 249"/>
              <p:cNvSpPr/>
              <p:nvPr/>
            </p:nvSpPr>
            <p:spPr>
              <a:xfrm>
                <a:off x="-9606057" y="4636456"/>
                <a:ext cx="1590" cy="11059"/>
              </a:xfrm>
              <a:custGeom>
                <a:avLst/>
                <a:gdLst>
                  <a:gd name="connsiteX0" fmla="*/ 1761 w 1590"/>
                  <a:gd name="connsiteY0" fmla="*/ 1037 h 11059"/>
                  <a:gd name="connsiteX1" fmla="*/ 898 w 1590"/>
                  <a:gd name="connsiteY1" fmla="*/ 12096 h 11059"/>
                  <a:gd name="connsiteX2" fmla="*/ 1761 w 1590"/>
                  <a:gd name="connsiteY2" fmla="*/ 1037 h 11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90" h="11059">
                    <a:moveTo>
                      <a:pt x="1761" y="1037"/>
                    </a:moveTo>
                    <a:cubicBezTo>
                      <a:pt x="1365" y="4719"/>
                      <a:pt x="1124" y="8400"/>
                      <a:pt x="898" y="12096"/>
                    </a:cubicBezTo>
                    <a:cubicBezTo>
                      <a:pt x="2660" y="8676"/>
                      <a:pt x="2971" y="4689"/>
                      <a:pt x="1761" y="1037"/>
                    </a:cubicBezTo>
                    <a:close/>
                  </a:path>
                </a:pathLst>
              </a:custGeom>
              <a:solidFill>
                <a:srgbClr val="1A9BA2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9516" name="任意多边形: 形状 272"/>
              <p:cNvSpPr/>
              <p:nvPr/>
            </p:nvSpPr>
            <p:spPr>
              <a:xfrm>
                <a:off x="-9528924" y="4486778"/>
                <a:ext cx="16992" cy="13250"/>
              </a:xfrm>
              <a:custGeom>
                <a:avLst/>
                <a:gdLst>
                  <a:gd name="connsiteX0" fmla="*/ 17890 w 16992"/>
                  <a:gd name="connsiteY0" fmla="*/ 1037 h 13250"/>
                  <a:gd name="connsiteX1" fmla="*/ 898 w 16992"/>
                  <a:gd name="connsiteY1" fmla="*/ 14036 h 13250"/>
                  <a:gd name="connsiteX2" fmla="*/ 8941 w 16992"/>
                  <a:gd name="connsiteY2" fmla="*/ 13286 h 13250"/>
                  <a:gd name="connsiteX3" fmla="*/ 17890 w 16992"/>
                  <a:gd name="connsiteY3" fmla="*/ 1037 h 1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92" h="13250">
                    <a:moveTo>
                      <a:pt x="17890" y="1037"/>
                    </a:moveTo>
                    <a:cubicBezTo>
                      <a:pt x="11998" y="5063"/>
                      <a:pt x="6326" y="9403"/>
                      <a:pt x="898" y="14036"/>
                    </a:cubicBezTo>
                    <a:cubicBezTo>
                      <a:pt x="3596" y="14541"/>
                      <a:pt x="6382" y="14281"/>
                      <a:pt x="8941" y="13286"/>
                    </a:cubicBezTo>
                    <a:cubicBezTo>
                      <a:pt x="13939" y="11146"/>
                      <a:pt x="17371" y="6449"/>
                      <a:pt x="17890" y="1037"/>
                    </a:cubicBezTo>
                    <a:close/>
                  </a:path>
                </a:pathLst>
              </a:custGeom>
              <a:solidFill>
                <a:srgbClr val="1A9BA2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9517" name="任意多边形: 形状 273"/>
              <p:cNvSpPr/>
              <p:nvPr/>
            </p:nvSpPr>
            <p:spPr>
              <a:xfrm>
                <a:off x="-9585128" y="4548291"/>
                <a:ext cx="27153" cy="29572"/>
              </a:xfrm>
              <a:custGeom>
                <a:avLst/>
                <a:gdLst>
                  <a:gd name="connsiteX0" fmla="*/ 18896 w 27153"/>
                  <a:gd name="connsiteY0" fmla="*/ 29514 h 29572"/>
                  <a:gd name="connsiteX1" fmla="*/ 26900 w 27153"/>
                  <a:gd name="connsiteY1" fmla="*/ 10048 h 29572"/>
                  <a:gd name="connsiteX2" fmla="*/ 26868 w 27153"/>
                  <a:gd name="connsiteY2" fmla="*/ 9972 h 29572"/>
                  <a:gd name="connsiteX3" fmla="*/ 13996 w 27153"/>
                  <a:gd name="connsiteY3" fmla="*/ 1037 h 29572"/>
                  <a:gd name="connsiteX4" fmla="*/ 898 w 27153"/>
                  <a:gd name="connsiteY4" fmla="*/ 23694 h 29572"/>
                  <a:gd name="connsiteX5" fmla="*/ 18896 w 27153"/>
                  <a:gd name="connsiteY5" fmla="*/ 29514 h 2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53" h="29572">
                    <a:moveTo>
                      <a:pt x="18896" y="29514"/>
                    </a:moveTo>
                    <a:cubicBezTo>
                      <a:pt x="26481" y="26349"/>
                      <a:pt x="30065" y="17633"/>
                      <a:pt x="26900" y="10048"/>
                    </a:cubicBezTo>
                    <a:cubicBezTo>
                      <a:pt x="26889" y="10022"/>
                      <a:pt x="26879" y="9997"/>
                      <a:pt x="26868" y="9972"/>
                    </a:cubicBezTo>
                    <a:cubicBezTo>
                      <a:pt x="24625" y="4789"/>
                      <a:pt x="19637" y="1326"/>
                      <a:pt x="13996" y="1037"/>
                    </a:cubicBezTo>
                    <a:cubicBezTo>
                      <a:pt x="9179" y="8319"/>
                      <a:pt x="4805" y="15885"/>
                      <a:pt x="898" y="23694"/>
                    </a:cubicBezTo>
                    <a:cubicBezTo>
                      <a:pt x="4675" y="29764"/>
                      <a:pt x="12280" y="32223"/>
                      <a:pt x="18896" y="29514"/>
                    </a:cubicBezTo>
                    <a:close/>
                  </a:path>
                </a:pathLst>
              </a:custGeom>
              <a:solidFill>
                <a:srgbClr val="1A9BA2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42" name="组合 541"/>
            <p:cNvGrpSpPr/>
            <p:nvPr/>
          </p:nvGrpSpPr>
          <p:grpSpPr>
            <a:xfrm>
              <a:off x="-449990" y="5858905"/>
              <a:ext cx="754770" cy="791331"/>
              <a:chOff x="-8940585" y="5190850"/>
              <a:chExt cx="754770" cy="791331"/>
            </a:xfrm>
            <a:effectLst>
              <a:outerShdw blurRad="254000" dist="63500" dir="18900000" sx="105000" sy="105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049518" name="任意多边形: 形状 97"/>
              <p:cNvSpPr/>
              <p:nvPr/>
            </p:nvSpPr>
            <p:spPr>
              <a:xfrm>
                <a:off x="-8940582" y="5190856"/>
                <a:ext cx="754767" cy="791325"/>
              </a:xfrm>
              <a:custGeom>
                <a:avLst/>
                <a:gdLst>
                  <a:gd name="connsiteX0" fmla="*/ 382446 w 754767"/>
                  <a:gd name="connsiteY0" fmla="*/ 719310 h 791325"/>
                  <a:gd name="connsiteX1" fmla="*/ 652915 w 754767"/>
                  <a:gd name="connsiteY1" fmla="*/ 750222 h 791325"/>
                  <a:gd name="connsiteX2" fmla="*/ 700749 w 754767"/>
                  <a:gd name="connsiteY2" fmla="*/ 707132 h 791325"/>
                  <a:gd name="connsiteX3" fmla="*/ 698554 w 754767"/>
                  <a:gd name="connsiteY3" fmla="*/ 435035 h 791325"/>
                  <a:gd name="connsiteX4" fmla="*/ 374021 w 754767"/>
                  <a:gd name="connsiteY4" fmla="*/ 74122 h 791325"/>
                  <a:gd name="connsiteX5" fmla="*/ 103666 w 754767"/>
                  <a:gd name="connsiteY5" fmla="*/ 43110 h 791325"/>
                  <a:gd name="connsiteX6" fmla="*/ 55774 w 754767"/>
                  <a:gd name="connsiteY6" fmla="*/ 86187 h 791325"/>
                  <a:gd name="connsiteX7" fmla="*/ 57941 w 754767"/>
                  <a:gd name="connsiteY7" fmla="*/ 358312 h 79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4767" h="791325">
                    <a:moveTo>
                      <a:pt x="382446" y="719310"/>
                    </a:moveTo>
                    <a:cubicBezTo>
                      <a:pt x="457738" y="802942"/>
                      <a:pt x="578784" y="816848"/>
                      <a:pt x="652915" y="750222"/>
                    </a:cubicBezTo>
                    <a:lnTo>
                      <a:pt x="700749" y="707132"/>
                    </a:lnTo>
                    <a:cubicBezTo>
                      <a:pt x="774824" y="640577"/>
                      <a:pt x="773832" y="518795"/>
                      <a:pt x="698554" y="435035"/>
                    </a:cubicBezTo>
                    <a:lnTo>
                      <a:pt x="374021" y="74122"/>
                    </a:lnTo>
                    <a:cubicBezTo>
                      <a:pt x="298799" y="-9539"/>
                      <a:pt x="177740" y="-23430"/>
                      <a:pt x="103666" y="43110"/>
                    </a:cubicBezTo>
                    <a:lnTo>
                      <a:pt x="55774" y="86187"/>
                    </a:lnTo>
                    <a:cubicBezTo>
                      <a:pt x="-18215" y="152742"/>
                      <a:pt x="-17280" y="274651"/>
                      <a:pt x="57941" y="358312"/>
                    </a:cubicBezTo>
                    <a:close/>
                  </a:path>
                </a:pathLst>
              </a:custGeom>
              <a:solidFill>
                <a:srgbClr val="1A9BA2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9519" name="任意多边形: 形状 98"/>
              <p:cNvSpPr/>
              <p:nvPr/>
            </p:nvSpPr>
            <p:spPr>
              <a:xfrm>
                <a:off x="-8940585" y="5190850"/>
                <a:ext cx="543054" cy="546156"/>
              </a:xfrm>
              <a:custGeom>
                <a:avLst/>
                <a:gdLst>
                  <a:gd name="connsiteX0" fmla="*/ 55778 w 543054"/>
                  <a:gd name="connsiteY0" fmla="*/ 86193 h 546156"/>
                  <a:gd name="connsiteX1" fmla="*/ 103669 w 543054"/>
                  <a:gd name="connsiteY1" fmla="*/ 43116 h 546156"/>
                  <a:gd name="connsiteX2" fmla="*/ 374024 w 543054"/>
                  <a:gd name="connsiteY2" fmla="*/ 74128 h 546156"/>
                  <a:gd name="connsiteX3" fmla="*/ 543952 w 543054"/>
                  <a:gd name="connsiteY3" fmla="*/ 263088 h 546156"/>
                  <a:gd name="connsiteX4" fmla="*/ 227844 w 543054"/>
                  <a:gd name="connsiteY4" fmla="*/ 547193 h 546156"/>
                  <a:gd name="connsiteX5" fmla="*/ 57916 w 543054"/>
                  <a:gd name="connsiteY5" fmla="*/ 358318 h 546156"/>
                  <a:gd name="connsiteX6" fmla="*/ 55778 w 543054"/>
                  <a:gd name="connsiteY6" fmla="*/ 86193 h 546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3054" h="546156">
                    <a:moveTo>
                      <a:pt x="55778" y="86193"/>
                    </a:moveTo>
                    <a:lnTo>
                      <a:pt x="103669" y="43116"/>
                    </a:lnTo>
                    <a:cubicBezTo>
                      <a:pt x="177743" y="-23438"/>
                      <a:pt x="298803" y="-9533"/>
                      <a:pt x="374024" y="74128"/>
                    </a:cubicBezTo>
                    <a:lnTo>
                      <a:pt x="543952" y="263088"/>
                    </a:lnTo>
                    <a:lnTo>
                      <a:pt x="227844" y="547193"/>
                    </a:lnTo>
                    <a:lnTo>
                      <a:pt x="57916" y="358318"/>
                    </a:lnTo>
                    <a:cubicBezTo>
                      <a:pt x="-17277" y="274657"/>
                      <a:pt x="-18212" y="152805"/>
                      <a:pt x="55778" y="86193"/>
                    </a:cubicBezTo>
                    <a:close/>
                  </a:path>
                </a:pathLst>
              </a:custGeom>
              <a:solidFill>
                <a:srgbClr val="F52829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</p:grpSp>
      <p:grpSp>
        <p:nvGrpSpPr>
          <p:cNvPr id="143" name="组合 567"/>
          <p:cNvGrpSpPr/>
          <p:nvPr/>
        </p:nvGrpSpPr>
        <p:grpSpPr>
          <a:xfrm>
            <a:off x="2720684" y="1937275"/>
            <a:ext cx="6750633" cy="2983450"/>
            <a:chOff x="2720683" y="1489582"/>
            <a:chExt cx="6750633" cy="2983450"/>
          </a:xfrm>
        </p:grpSpPr>
        <p:grpSp>
          <p:nvGrpSpPr>
            <p:cNvPr id="144" name="组合 555"/>
            <p:cNvGrpSpPr/>
            <p:nvPr/>
          </p:nvGrpSpPr>
          <p:grpSpPr>
            <a:xfrm>
              <a:off x="2720683" y="2511304"/>
              <a:ext cx="6750633" cy="1082294"/>
              <a:chOff x="967685" y="2728989"/>
              <a:chExt cx="6750633" cy="1082294"/>
            </a:xfrm>
          </p:grpSpPr>
          <p:sp>
            <p:nvSpPr>
              <p:cNvPr id="1049520" name="TextBox 8"/>
              <p:cNvSpPr txBox="1"/>
              <p:nvPr/>
            </p:nvSpPr>
            <p:spPr>
              <a:xfrm>
                <a:off x="1480679" y="2728989"/>
                <a:ext cx="5669280" cy="815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marL="0" lvl="1" algn="ctr"/>
                <a:r>
                  <a:rPr lang="zh-CN" altLang="en-US" sz="4800" dirty="0">
                    <a:solidFill>
                      <a:prstClr val="black"/>
                    </a:solidFill>
                    <a:latin typeface="汉仪大黑简" panose="02010609000101010101" pitchFamily="49" charset="-122"/>
                    <a:ea typeface="汉仪大黑简" panose="02010609000101010101" pitchFamily="49" charset="-122"/>
                    <a:cs typeface="+mn-ea"/>
                    <a:sym typeface="汉仪大黑简" panose="02010609000101010101" pitchFamily="49" charset="-122"/>
                  </a:rPr>
                  <a:t>心脏骤停定义与原因</a:t>
                </a:r>
                <a:endParaRPr lang="zh-CN" altLang="en-US" sz="4800" dirty="0">
                  <a:solidFill>
                    <a:prstClr val="black"/>
                  </a:solidFill>
                  <a:latin typeface="汉仪大黑简" panose="02010609000101010101" pitchFamily="49" charset="-122"/>
                  <a:ea typeface="汉仪大黑简" panose="02010609000101010101" pitchFamily="49" charset="-122"/>
                  <a:cs typeface="+mn-ea"/>
                  <a:sym typeface="汉仪大黑简" panose="02010609000101010101" pitchFamily="49" charset="-122"/>
                </a:endParaRPr>
              </a:p>
            </p:txBody>
          </p:sp>
          <p:sp>
            <p:nvSpPr>
              <p:cNvPr id="1049521" name="矩形 557"/>
              <p:cNvSpPr/>
              <p:nvPr/>
            </p:nvSpPr>
            <p:spPr>
              <a:xfrm>
                <a:off x="967685" y="3565062"/>
                <a:ext cx="6750633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lvl="0" algn="ctr"/>
                <a:r>
                  <a:rPr lang="en-US" altLang="zh-CN" sz="1000" dirty="0">
                    <a:solidFill>
                      <a:prstClr val="black"/>
                    </a:solidFill>
                    <a:latin typeface="汉仪旗黑X1-45W" panose="00020600040101010101" pitchFamily="18" charset="-122"/>
                    <a:ea typeface="汉仪旗黑X1-45W" panose="00020600040101010101" pitchFamily="18" charset="-122"/>
                    <a:cs typeface="+mn-ea"/>
                    <a:sym typeface="汉仪旗黑X1-45W" panose="00020600040101010101" pitchFamily="18" charset="-122"/>
                  </a:rPr>
                  <a:t>COMMON DOCTOR-PATIENT COMMUNICATION CONTENT</a:t>
                </a:r>
                <a:endParaRPr lang="en-US" altLang="zh-CN" sz="1000" dirty="0">
                  <a:solidFill>
                    <a:prstClr val="black"/>
                  </a:solidFill>
                  <a:latin typeface="汉仪旗黑X1-45W" panose="00020600040101010101" pitchFamily="18" charset="-122"/>
                  <a:ea typeface="汉仪旗黑X1-45W" panose="00020600040101010101" pitchFamily="18" charset="-122"/>
                  <a:cs typeface="+mn-ea"/>
                  <a:sym typeface="汉仪旗黑X1-45W" panose="00020600040101010101" pitchFamily="18" charset="-122"/>
                </a:endParaRPr>
              </a:p>
            </p:txBody>
          </p:sp>
        </p:grpSp>
        <p:grpSp>
          <p:nvGrpSpPr>
            <p:cNvPr id="145" name="组合 566"/>
            <p:cNvGrpSpPr/>
            <p:nvPr/>
          </p:nvGrpSpPr>
          <p:grpSpPr>
            <a:xfrm>
              <a:off x="5321822" y="3908230"/>
              <a:ext cx="1593903" cy="564802"/>
              <a:chOff x="5722872" y="4380911"/>
              <a:chExt cx="1593903" cy="564802"/>
            </a:xfrm>
          </p:grpSpPr>
          <p:sp>
            <p:nvSpPr>
              <p:cNvPr id="1049522" name="矩形: 圆角 559"/>
              <p:cNvSpPr/>
              <p:nvPr/>
            </p:nvSpPr>
            <p:spPr>
              <a:xfrm>
                <a:off x="5722872" y="4380911"/>
                <a:ext cx="1593903" cy="564802"/>
              </a:xfrm>
              <a:prstGeom prst="roundRect">
                <a:avLst>
                  <a:gd name="adj" fmla="val 50000"/>
                </a:avLst>
              </a:prstGeom>
              <a:solidFill>
                <a:srgbClr val="1A9B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</a:endParaRPr>
              </a:p>
            </p:txBody>
          </p:sp>
          <p:sp>
            <p:nvSpPr>
              <p:cNvPr id="1049523" name="矩形 560"/>
              <p:cNvSpPr/>
              <p:nvPr/>
            </p:nvSpPr>
            <p:spPr>
              <a:xfrm>
                <a:off x="6068418" y="4499696"/>
                <a:ext cx="9028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汉仪大黑简" panose="02010609000101010101" pitchFamily="49" charset="-122"/>
                    <a:ea typeface="汉仪大黑简" panose="02010609000101010101" pitchFamily="49" charset="-122"/>
                    <a:sym typeface="汉仪大黑简" panose="02010609000101010101" pitchFamily="49" charset="-122"/>
                  </a:rPr>
                  <a:t>第一部分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汉仪大黑简" panose="02010609000101010101" pitchFamily="49" charset="-122"/>
                  <a:ea typeface="汉仪大黑简" panose="02010609000101010101" pitchFamily="49" charset="-122"/>
                  <a:sym typeface="汉仪大黑简" panose="02010609000101010101" pitchFamily="49" charset="-122"/>
                </a:endParaRPr>
              </a:p>
            </p:txBody>
          </p:sp>
        </p:grpSp>
        <p:grpSp>
          <p:nvGrpSpPr>
            <p:cNvPr id="146" name="组合 565"/>
            <p:cNvGrpSpPr/>
            <p:nvPr/>
          </p:nvGrpSpPr>
          <p:grpSpPr>
            <a:xfrm>
              <a:off x="5717726" y="1489582"/>
              <a:ext cx="802097" cy="802097"/>
              <a:chOff x="6118775" y="2042724"/>
              <a:chExt cx="802097" cy="802097"/>
            </a:xfrm>
          </p:grpSpPr>
          <p:sp>
            <p:nvSpPr>
              <p:cNvPr id="1049524" name="Freeform 5"/>
              <p:cNvSpPr/>
              <p:nvPr/>
            </p:nvSpPr>
            <p:spPr bwMode="auto">
              <a:xfrm>
                <a:off x="6118775" y="2042724"/>
                <a:ext cx="802097" cy="802097"/>
              </a:xfrm>
              <a:custGeom>
                <a:avLst/>
                <a:gdLst>
                  <a:gd name="T0" fmla="*/ 561 w 561"/>
                  <a:gd name="T1" fmla="*/ 293 h 559"/>
                  <a:gd name="T2" fmla="*/ 556 w 561"/>
                  <a:gd name="T3" fmla="*/ 334 h 559"/>
                  <a:gd name="T4" fmla="*/ 544 w 561"/>
                  <a:gd name="T5" fmla="*/ 375 h 559"/>
                  <a:gd name="T6" fmla="*/ 527 w 561"/>
                  <a:gd name="T7" fmla="*/ 412 h 559"/>
                  <a:gd name="T8" fmla="*/ 505 w 561"/>
                  <a:gd name="T9" fmla="*/ 446 h 559"/>
                  <a:gd name="T10" fmla="*/ 478 w 561"/>
                  <a:gd name="T11" fmla="*/ 476 h 559"/>
                  <a:gd name="T12" fmla="*/ 447 w 561"/>
                  <a:gd name="T13" fmla="*/ 503 h 559"/>
                  <a:gd name="T14" fmla="*/ 413 w 561"/>
                  <a:gd name="T15" fmla="*/ 525 h 559"/>
                  <a:gd name="T16" fmla="*/ 376 w 561"/>
                  <a:gd name="T17" fmla="*/ 542 h 559"/>
                  <a:gd name="T18" fmla="*/ 336 w 561"/>
                  <a:gd name="T19" fmla="*/ 554 h 559"/>
                  <a:gd name="T20" fmla="*/ 295 w 561"/>
                  <a:gd name="T21" fmla="*/ 559 h 559"/>
                  <a:gd name="T22" fmla="*/ 266 w 561"/>
                  <a:gd name="T23" fmla="*/ 558 h 559"/>
                  <a:gd name="T24" fmla="*/ 224 w 561"/>
                  <a:gd name="T25" fmla="*/ 553 h 559"/>
                  <a:gd name="T26" fmla="*/ 184 w 561"/>
                  <a:gd name="T27" fmla="*/ 541 h 559"/>
                  <a:gd name="T28" fmla="*/ 147 w 561"/>
                  <a:gd name="T29" fmla="*/ 524 h 559"/>
                  <a:gd name="T30" fmla="*/ 102 w 561"/>
                  <a:gd name="T31" fmla="*/ 494 h 559"/>
                  <a:gd name="T32" fmla="*/ 49 w 561"/>
                  <a:gd name="T33" fmla="*/ 435 h 559"/>
                  <a:gd name="T34" fmla="*/ 27 w 561"/>
                  <a:gd name="T35" fmla="*/ 400 h 559"/>
                  <a:gd name="T36" fmla="*/ 13 w 561"/>
                  <a:gd name="T37" fmla="*/ 363 h 559"/>
                  <a:gd name="T38" fmla="*/ 3 w 561"/>
                  <a:gd name="T39" fmla="*/ 323 h 559"/>
                  <a:gd name="T40" fmla="*/ 0 w 561"/>
                  <a:gd name="T41" fmla="*/ 280 h 559"/>
                  <a:gd name="T42" fmla="*/ 1 w 561"/>
                  <a:gd name="T43" fmla="*/ 251 h 559"/>
                  <a:gd name="T44" fmla="*/ 7 w 561"/>
                  <a:gd name="T45" fmla="*/ 210 h 559"/>
                  <a:gd name="T46" fmla="*/ 21 w 561"/>
                  <a:gd name="T47" fmla="*/ 172 h 559"/>
                  <a:gd name="T48" fmla="*/ 39 w 561"/>
                  <a:gd name="T49" fmla="*/ 136 h 559"/>
                  <a:gd name="T50" fmla="*/ 63 w 561"/>
                  <a:gd name="T51" fmla="*/ 103 h 559"/>
                  <a:gd name="T52" fmla="*/ 91 w 561"/>
                  <a:gd name="T53" fmla="*/ 73 h 559"/>
                  <a:gd name="T54" fmla="*/ 123 w 561"/>
                  <a:gd name="T55" fmla="*/ 48 h 559"/>
                  <a:gd name="T56" fmla="*/ 159 w 561"/>
                  <a:gd name="T57" fmla="*/ 28 h 559"/>
                  <a:gd name="T58" fmla="*/ 197 w 561"/>
                  <a:gd name="T59" fmla="*/ 13 h 559"/>
                  <a:gd name="T60" fmla="*/ 238 w 561"/>
                  <a:gd name="T61" fmla="*/ 3 h 559"/>
                  <a:gd name="T62" fmla="*/ 281 w 561"/>
                  <a:gd name="T63" fmla="*/ 0 h 559"/>
                  <a:gd name="T64" fmla="*/ 309 w 561"/>
                  <a:gd name="T65" fmla="*/ 1 h 559"/>
                  <a:gd name="T66" fmla="*/ 350 w 561"/>
                  <a:gd name="T67" fmla="*/ 8 h 559"/>
                  <a:gd name="T68" fmla="*/ 390 w 561"/>
                  <a:gd name="T69" fmla="*/ 21 h 559"/>
                  <a:gd name="T70" fmla="*/ 426 w 561"/>
                  <a:gd name="T71" fmla="*/ 40 h 559"/>
                  <a:gd name="T72" fmla="*/ 458 w 561"/>
                  <a:gd name="T73" fmla="*/ 63 h 559"/>
                  <a:gd name="T74" fmla="*/ 505 w 561"/>
                  <a:gd name="T75" fmla="*/ 111 h 559"/>
                  <a:gd name="T76" fmla="*/ 527 w 561"/>
                  <a:gd name="T77" fmla="*/ 145 h 559"/>
                  <a:gd name="T78" fmla="*/ 544 w 561"/>
                  <a:gd name="T79" fmla="*/ 182 h 559"/>
                  <a:gd name="T80" fmla="*/ 555 w 561"/>
                  <a:gd name="T81" fmla="*/ 222 h 559"/>
                  <a:gd name="T82" fmla="*/ 560 w 561"/>
                  <a:gd name="T83" fmla="*/ 264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61" h="559">
                    <a:moveTo>
                      <a:pt x="561" y="278"/>
                    </a:moveTo>
                    <a:lnTo>
                      <a:pt x="561" y="278"/>
                    </a:lnTo>
                    <a:lnTo>
                      <a:pt x="561" y="293"/>
                    </a:lnTo>
                    <a:lnTo>
                      <a:pt x="560" y="307"/>
                    </a:lnTo>
                    <a:lnTo>
                      <a:pt x="558" y="320"/>
                    </a:lnTo>
                    <a:lnTo>
                      <a:pt x="556" y="334"/>
                    </a:lnTo>
                    <a:lnTo>
                      <a:pt x="553" y="348"/>
                    </a:lnTo>
                    <a:lnTo>
                      <a:pt x="549" y="361"/>
                    </a:lnTo>
                    <a:lnTo>
                      <a:pt x="544" y="375"/>
                    </a:lnTo>
                    <a:lnTo>
                      <a:pt x="539" y="387"/>
                    </a:lnTo>
                    <a:lnTo>
                      <a:pt x="534" y="400"/>
                    </a:lnTo>
                    <a:lnTo>
                      <a:pt x="527" y="412"/>
                    </a:lnTo>
                    <a:lnTo>
                      <a:pt x="520" y="423"/>
                    </a:lnTo>
                    <a:lnTo>
                      <a:pt x="513" y="435"/>
                    </a:lnTo>
                    <a:lnTo>
                      <a:pt x="505" y="446"/>
                    </a:lnTo>
                    <a:lnTo>
                      <a:pt x="496" y="456"/>
                    </a:lnTo>
                    <a:lnTo>
                      <a:pt x="488" y="467"/>
                    </a:lnTo>
                    <a:lnTo>
                      <a:pt x="478" y="476"/>
                    </a:lnTo>
                    <a:lnTo>
                      <a:pt x="469" y="486"/>
                    </a:lnTo>
                    <a:lnTo>
                      <a:pt x="458" y="495"/>
                    </a:lnTo>
                    <a:lnTo>
                      <a:pt x="447" y="503"/>
                    </a:lnTo>
                    <a:lnTo>
                      <a:pt x="437" y="511"/>
                    </a:lnTo>
                    <a:lnTo>
                      <a:pt x="425" y="519"/>
                    </a:lnTo>
                    <a:lnTo>
                      <a:pt x="413" y="525"/>
                    </a:lnTo>
                    <a:lnTo>
                      <a:pt x="401" y="532"/>
                    </a:lnTo>
                    <a:lnTo>
                      <a:pt x="389" y="537"/>
                    </a:lnTo>
                    <a:lnTo>
                      <a:pt x="376" y="542"/>
                    </a:lnTo>
                    <a:lnTo>
                      <a:pt x="363" y="546"/>
                    </a:lnTo>
                    <a:lnTo>
                      <a:pt x="350" y="551"/>
                    </a:lnTo>
                    <a:lnTo>
                      <a:pt x="336" y="554"/>
                    </a:lnTo>
                    <a:lnTo>
                      <a:pt x="323" y="556"/>
                    </a:lnTo>
                    <a:lnTo>
                      <a:pt x="309" y="558"/>
                    </a:lnTo>
                    <a:lnTo>
                      <a:pt x="295" y="559"/>
                    </a:lnTo>
                    <a:lnTo>
                      <a:pt x="280" y="559"/>
                    </a:lnTo>
                    <a:lnTo>
                      <a:pt x="280" y="559"/>
                    </a:lnTo>
                    <a:lnTo>
                      <a:pt x="266" y="558"/>
                    </a:lnTo>
                    <a:lnTo>
                      <a:pt x="251" y="557"/>
                    </a:lnTo>
                    <a:lnTo>
                      <a:pt x="237" y="555"/>
                    </a:lnTo>
                    <a:lnTo>
                      <a:pt x="224" y="553"/>
                    </a:lnTo>
                    <a:lnTo>
                      <a:pt x="211" y="550"/>
                    </a:lnTo>
                    <a:lnTo>
                      <a:pt x="197" y="545"/>
                    </a:lnTo>
                    <a:lnTo>
                      <a:pt x="184" y="541"/>
                    </a:lnTo>
                    <a:lnTo>
                      <a:pt x="171" y="537"/>
                    </a:lnTo>
                    <a:lnTo>
                      <a:pt x="160" y="530"/>
                    </a:lnTo>
                    <a:lnTo>
                      <a:pt x="147" y="524"/>
                    </a:lnTo>
                    <a:lnTo>
                      <a:pt x="135" y="518"/>
                    </a:lnTo>
                    <a:lnTo>
                      <a:pt x="124" y="510"/>
                    </a:lnTo>
                    <a:lnTo>
                      <a:pt x="102" y="494"/>
                    </a:lnTo>
                    <a:lnTo>
                      <a:pt x="83" y="476"/>
                    </a:lnTo>
                    <a:lnTo>
                      <a:pt x="65" y="457"/>
                    </a:lnTo>
                    <a:lnTo>
                      <a:pt x="49" y="435"/>
                    </a:lnTo>
                    <a:lnTo>
                      <a:pt x="41" y="424"/>
                    </a:lnTo>
                    <a:lnTo>
                      <a:pt x="34" y="413"/>
                    </a:lnTo>
                    <a:lnTo>
                      <a:pt x="27" y="400"/>
                    </a:lnTo>
                    <a:lnTo>
                      <a:pt x="22" y="388"/>
                    </a:lnTo>
                    <a:lnTo>
                      <a:pt x="17" y="376"/>
                    </a:lnTo>
                    <a:lnTo>
                      <a:pt x="13" y="363"/>
                    </a:lnTo>
                    <a:lnTo>
                      <a:pt x="8" y="349"/>
                    </a:lnTo>
                    <a:lnTo>
                      <a:pt x="5" y="336"/>
                    </a:lnTo>
                    <a:lnTo>
                      <a:pt x="3" y="323"/>
                    </a:lnTo>
                    <a:lnTo>
                      <a:pt x="1" y="309"/>
                    </a:lnTo>
                    <a:lnTo>
                      <a:pt x="0" y="294"/>
                    </a:lnTo>
                    <a:lnTo>
                      <a:pt x="0" y="280"/>
                    </a:lnTo>
                    <a:lnTo>
                      <a:pt x="0" y="280"/>
                    </a:lnTo>
                    <a:lnTo>
                      <a:pt x="0" y="265"/>
                    </a:lnTo>
                    <a:lnTo>
                      <a:pt x="1" y="251"/>
                    </a:lnTo>
                    <a:lnTo>
                      <a:pt x="2" y="238"/>
                    </a:lnTo>
                    <a:lnTo>
                      <a:pt x="5" y="224"/>
                    </a:lnTo>
                    <a:lnTo>
                      <a:pt x="7" y="210"/>
                    </a:lnTo>
                    <a:lnTo>
                      <a:pt x="12" y="197"/>
                    </a:lnTo>
                    <a:lnTo>
                      <a:pt x="16" y="185"/>
                    </a:lnTo>
                    <a:lnTo>
                      <a:pt x="21" y="172"/>
                    </a:lnTo>
                    <a:lnTo>
                      <a:pt x="26" y="159"/>
                    </a:lnTo>
                    <a:lnTo>
                      <a:pt x="33" y="147"/>
                    </a:lnTo>
                    <a:lnTo>
                      <a:pt x="39" y="136"/>
                    </a:lnTo>
                    <a:lnTo>
                      <a:pt x="47" y="124"/>
                    </a:lnTo>
                    <a:lnTo>
                      <a:pt x="55" y="114"/>
                    </a:lnTo>
                    <a:lnTo>
                      <a:pt x="63" y="103"/>
                    </a:lnTo>
                    <a:lnTo>
                      <a:pt x="72" y="92"/>
                    </a:lnTo>
                    <a:lnTo>
                      <a:pt x="82" y="83"/>
                    </a:lnTo>
                    <a:lnTo>
                      <a:pt x="91" y="73"/>
                    </a:lnTo>
                    <a:lnTo>
                      <a:pt x="101" y="65"/>
                    </a:lnTo>
                    <a:lnTo>
                      <a:pt x="112" y="56"/>
                    </a:lnTo>
                    <a:lnTo>
                      <a:pt x="123" y="48"/>
                    </a:lnTo>
                    <a:lnTo>
                      <a:pt x="135" y="40"/>
                    </a:lnTo>
                    <a:lnTo>
                      <a:pt x="147" y="34"/>
                    </a:lnTo>
                    <a:lnTo>
                      <a:pt x="159" y="28"/>
                    </a:lnTo>
                    <a:lnTo>
                      <a:pt x="171" y="22"/>
                    </a:lnTo>
                    <a:lnTo>
                      <a:pt x="184" y="17"/>
                    </a:lnTo>
                    <a:lnTo>
                      <a:pt x="197" y="13"/>
                    </a:lnTo>
                    <a:lnTo>
                      <a:pt x="211" y="8"/>
                    </a:lnTo>
                    <a:lnTo>
                      <a:pt x="225" y="5"/>
                    </a:lnTo>
                    <a:lnTo>
                      <a:pt x="238" y="3"/>
                    </a:lnTo>
                    <a:lnTo>
                      <a:pt x="252" y="1"/>
                    </a:lnTo>
                    <a:lnTo>
                      <a:pt x="266" y="0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95" y="0"/>
                    </a:lnTo>
                    <a:lnTo>
                      <a:pt x="309" y="1"/>
                    </a:lnTo>
                    <a:lnTo>
                      <a:pt x="323" y="3"/>
                    </a:lnTo>
                    <a:lnTo>
                      <a:pt x="336" y="5"/>
                    </a:lnTo>
                    <a:lnTo>
                      <a:pt x="350" y="8"/>
                    </a:lnTo>
                    <a:lnTo>
                      <a:pt x="363" y="12"/>
                    </a:lnTo>
                    <a:lnTo>
                      <a:pt x="377" y="16"/>
                    </a:lnTo>
                    <a:lnTo>
                      <a:pt x="390" y="21"/>
                    </a:lnTo>
                    <a:lnTo>
                      <a:pt x="401" y="27"/>
                    </a:lnTo>
                    <a:lnTo>
                      <a:pt x="414" y="33"/>
                    </a:lnTo>
                    <a:lnTo>
                      <a:pt x="426" y="40"/>
                    </a:lnTo>
                    <a:lnTo>
                      <a:pt x="437" y="47"/>
                    </a:lnTo>
                    <a:lnTo>
                      <a:pt x="448" y="55"/>
                    </a:lnTo>
                    <a:lnTo>
                      <a:pt x="458" y="63"/>
                    </a:lnTo>
                    <a:lnTo>
                      <a:pt x="478" y="81"/>
                    </a:lnTo>
                    <a:lnTo>
                      <a:pt x="496" y="101"/>
                    </a:lnTo>
                    <a:lnTo>
                      <a:pt x="505" y="111"/>
                    </a:lnTo>
                    <a:lnTo>
                      <a:pt x="512" y="122"/>
                    </a:lnTo>
                    <a:lnTo>
                      <a:pt x="520" y="134"/>
                    </a:lnTo>
                    <a:lnTo>
                      <a:pt x="527" y="145"/>
                    </a:lnTo>
                    <a:lnTo>
                      <a:pt x="533" y="157"/>
                    </a:lnTo>
                    <a:lnTo>
                      <a:pt x="539" y="170"/>
                    </a:lnTo>
                    <a:lnTo>
                      <a:pt x="544" y="182"/>
                    </a:lnTo>
                    <a:lnTo>
                      <a:pt x="549" y="195"/>
                    </a:lnTo>
                    <a:lnTo>
                      <a:pt x="552" y="209"/>
                    </a:lnTo>
                    <a:lnTo>
                      <a:pt x="555" y="222"/>
                    </a:lnTo>
                    <a:lnTo>
                      <a:pt x="558" y="236"/>
                    </a:lnTo>
                    <a:lnTo>
                      <a:pt x="559" y="249"/>
                    </a:lnTo>
                    <a:lnTo>
                      <a:pt x="560" y="264"/>
                    </a:lnTo>
                    <a:lnTo>
                      <a:pt x="561" y="278"/>
                    </a:lnTo>
                    <a:lnTo>
                      <a:pt x="561" y="278"/>
                    </a:lnTo>
                    <a:close/>
                  </a:path>
                </a:pathLst>
              </a:custGeom>
              <a:solidFill>
                <a:srgbClr val="1A9B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49525" name="矩形 561"/>
              <p:cNvSpPr/>
              <p:nvPr/>
            </p:nvSpPr>
            <p:spPr>
              <a:xfrm>
                <a:off x="6222306" y="2151385"/>
                <a:ext cx="601980" cy="574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汉仪大黑简" panose="02010609000101010101" pitchFamily="49" charset="-122"/>
                    <a:ea typeface="汉仪大黑简" panose="02010609000101010101" pitchFamily="49" charset="-122"/>
                    <a:sym typeface="汉仪大黑简" panose="02010609000101010101" pitchFamily="49" charset="-122"/>
                  </a:rPr>
                  <a:t>01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汉仪大黑简" panose="02010609000101010101" pitchFamily="49" charset="-122"/>
                  <a:ea typeface="汉仪大黑简" panose="02010609000101010101" pitchFamily="49" charset="-122"/>
                  <a:sym typeface="汉仪大黑简" panose="02010609000101010101" pitchFamily="49" charset="-122"/>
                </a:endParaRPr>
              </a:p>
            </p:txBody>
          </p:sp>
        </p:grpSp>
      </p:grpSp>
      <p:pic>
        <p:nvPicPr>
          <p:cNvPr id="1073742850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933430" y="80645"/>
            <a:ext cx="1123315" cy="1123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592695" y="330200"/>
            <a:ext cx="3449320" cy="873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280670"/>
            <a:r>
              <a:rPr lang="en-US" altLang="zh-CN" sz="2400" b="1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武汉经济技术开发区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80670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（汉南区）人民医院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6" name="矩形 15"/>
          <p:cNvSpPr/>
          <p:nvPr/>
        </p:nvSpPr>
        <p:spPr>
          <a:xfrm flipH="1">
            <a:off x="5676900" y="2139003"/>
            <a:ext cx="6515100" cy="772836"/>
          </a:xfrm>
          <a:prstGeom prst="rect">
            <a:avLst/>
          </a:prstGeom>
          <a:gradFill flip="none" rotWithShape="1">
            <a:gsLst>
              <a:gs pos="0">
                <a:srgbClr val="1A9BA2"/>
              </a:gs>
              <a:gs pos="64000">
                <a:srgbClr val="2F8A96"/>
              </a:gs>
              <a:gs pos="99000">
                <a:srgbClr val="2F8A96">
                  <a:alpha val="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49527" name="矩形 3"/>
          <p:cNvSpPr/>
          <p:nvPr/>
        </p:nvSpPr>
        <p:spPr>
          <a:xfrm>
            <a:off x="0" y="0"/>
            <a:ext cx="12192000" cy="1053296"/>
          </a:xfrm>
          <a:prstGeom prst="rect">
            <a:avLst/>
          </a:prstGeom>
          <a:gradFill flip="none" rotWithShape="1">
            <a:gsLst>
              <a:gs pos="0">
                <a:srgbClr val="E2F4F6"/>
              </a:gs>
              <a:gs pos="24000">
                <a:srgbClr val="E2F4F6">
                  <a:alpha val="50000"/>
                </a:srgbClr>
              </a:gs>
              <a:gs pos="99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9528" name="椭圆 4"/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solidFill>
            <a:srgbClr val="F528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p>
            <a:pPr algn="ctr"/>
            <a:endParaRPr lang="zh-CN" altLang="en-US" sz="109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049529" name="椭圆 5"/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1049530" name="椭圆 6"/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solidFill>
            <a:srgbClr val="F528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endParaRPr kumimoji="0" lang="zh-CN" altLang="en-US" sz="10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9531" name="椭圆 7"/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1049532" name="矩形 8"/>
          <p:cNvSpPr/>
          <p:nvPr/>
        </p:nvSpPr>
        <p:spPr>
          <a:xfrm>
            <a:off x="1563900" y="334908"/>
            <a:ext cx="3546580" cy="44704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dirty="0">
                <a:latin typeface="汉仪大黑简" panose="02010609000101010101" pitchFamily="49" charset="-122"/>
                <a:ea typeface="汉仪大黑简" panose="02010609000101010101" pitchFamily="49" charset="-122"/>
                <a:cs typeface="阿里巴巴普惠体 H" panose="00020600040101010101" pitchFamily="18" charset="-122"/>
                <a:sym typeface="汉仪大黑简" panose="02010609000101010101" pitchFamily="49" charset="-122"/>
              </a:rPr>
              <a:t>心脏骤停定义与原因</a:t>
            </a:r>
            <a:endParaRPr lang="zh-CN" altLang="en-US" sz="2400" dirty="0">
              <a:latin typeface="汉仪大黑简" panose="02010609000101010101" pitchFamily="49" charset="-122"/>
              <a:ea typeface="汉仪大黑简" panose="02010609000101010101" pitchFamily="49" charset="-122"/>
              <a:cs typeface="阿里巴巴普惠体 H" panose="00020600040101010101" pitchFamily="18" charset="-122"/>
              <a:sym typeface="汉仪大黑简" panose="02010609000101010101" pitchFamily="49" charset="-122"/>
            </a:endParaRPr>
          </a:p>
        </p:txBody>
      </p:sp>
      <p:sp>
        <p:nvSpPr>
          <p:cNvPr id="1049535" name="图形 17"/>
          <p:cNvSpPr/>
          <p:nvPr/>
        </p:nvSpPr>
        <p:spPr>
          <a:xfrm>
            <a:off x="1060429" y="415306"/>
            <a:ext cx="321477" cy="297072"/>
          </a:xfrm>
          <a:custGeom>
            <a:avLst/>
            <a:gdLst>
              <a:gd name="connsiteX0" fmla="*/ 1455022 w 1673222"/>
              <a:gd name="connsiteY0" fmla="*/ 239824 h 1546197"/>
              <a:gd name="connsiteX1" fmla="*/ 1136763 w 1673222"/>
              <a:gd name="connsiteY1" fmla="*/ 239824 h 1546197"/>
              <a:gd name="connsiteX2" fmla="*/ 1136763 w 1673222"/>
              <a:gd name="connsiteY2" fmla="*/ 183219 h 1546197"/>
              <a:gd name="connsiteX3" fmla="*/ 1083225 w 1673222"/>
              <a:gd name="connsiteY3" fmla="*/ 53925 h 1546197"/>
              <a:gd name="connsiteX4" fmla="*/ 1083225 w 1673222"/>
              <a:gd name="connsiteY4" fmla="*/ 53925 h 1546197"/>
              <a:gd name="connsiteX5" fmla="*/ 954763 w 1673222"/>
              <a:gd name="connsiteY5" fmla="*/ 0 h 1546197"/>
              <a:gd name="connsiteX6" fmla="*/ 718875 w 1673222"/>
              <a:gd name="connsiteY6" fmla="*/ 0 h 1546197"/>
              <a:gd name="connsiteX7" fmla="*/ 589580 w 1673222"/>
              <a:gd name="connsiteY7" fmla="*/ 53925 h 1546197"/>
              <a:gd name="connsiteX8" fmla="*/ 589580 w 1673222"/>
              <a:gd name="connsiteY8" fmla="*/ 53925 h 1546197"/>
              <a:gd name="connsiteX9" fmla="*/ 535623 w 1673222"/>
              <a:gd name="connsiteY9" fmla="*/ 183219 h 1546197"/>
              <a:gd name="connsiteX10" fmla="*/ 535623 w 1673222"/>
              <a:gd name="connsiteY10" fmla="*/ 239824 h 1546197"/>
              <a:gd name="connsiteX11" fmla="*/ 217787 w 1673222"/>
              <a:gd name="connsiteY11" fmla="*/ 239824 h 1546197"/>
              <a:gd name="connsiteX12" fmla="*/ 0 w 1673222"/>
              <a:gd name="connsiteY12" fmla="*/ 457608 h 1546197"/>
              <a:gd name="connsiteX13" fmla="*/ 0 w 1673222"/>
              <a:gd name="connsiteY13" fmla="*/ 1327783 h 1546197"/>
              <a:gd name="connsiteX14" fmla="*/ 217787 w 1673222"/>
              <a:gd name="connsiteY14" fmla="*/ 1546197 h 1546197"/>
              <a:gd name="connsiteX15" fmla="*/ 1455022 w 1673222"/>
              <a:gd name="connsiteY15" fmla="*/ 1546197 h 1546197"/>
              <a:gd name="connsiteX16" fmla="*/ 1673223 w 1673222"/>
              <a:gd name="connsiteY16" fmla="*/ 1327783 h 1546197"/>
              <a:gd name="connsiteX17" fmla="*/ 1673223 w 1673222"/>
              <a:gd name="connsiteY17" fmla="*/ 457608 h 1546197"/>
              <a:gd name="connsiteX18" fmla="*/ 1455022 w 1673222"/>
              <a:gd name="connsiteY18" fmla="*/ 239824 h 1546197"/>
              <a:gd name="connsiteX19" fmla="*/ 1455022 w 1673222"/>
              <a:gd name="connsiteY19" fmla="*/ 239824 h 1546197"/>
              <a:gd name="connsiteX20" fmla="*/ 613879 w 1673222"/>
              <a:gd name="connsiteY20" fmla="*/ 183219 h 1546197"/>
              <a:gd name="connsiteX21" fmla="*/ 613879 w 1673222"/>
              <a:gd name="connsiteY21" fmla="*/ 183219 h 1546197"/>
              <a:gd name="connsiteX22" fmla="*/ 643961 w 1673222"/>
              <a:gd name="connsiteY22" fmla="*/ 108267 h 1546197"/>
              <a:gd name="connsiteX23" fmla="*/ 644723 w 1673222"/>
              <a:gd name="connsiteY23" fmla="*/ 108267 h 1546197"/>
              <a:gd name="connsiteX24" fmla="*/ 718873 w 1673222"/>
              <a:gd name="connsiteY24" fmla="*/ 77181 h 1546197"/>
              <a:gd name="connsiteX25" fmla="*/ 954765 w 1673222"/>
              <a:gd name="connsiteY25" fmla="*/ 77181 h 1546197"/>
              <a:gd name="connsiteX26" fmla="*/ 1029260 w 1673222"/>
              <a:gd name="connsiteY26" fmla="*/ 108267 h 1546197"/>
              <a:gd name="connsiteX27" fmla="*/ 1060176 w 1673222"/>
              <a:gd name="connsiteY27" fmla="*/ 183219 h 1546197"/>
              <a:gd name="connsiteX28" fmla="*/ 1060176 w 1673222"/>
              <a:gd name="connsiteY28" fmla="*/ 239824 h 1546197"/>
              <a:gd name="connsiteX29" fmla="*/ 613879 w 1673222"/>
              <a:gd name="connsiteY29" fmla="*/ 239824 h 1546197"/>
              <a:gd name="connsiteX30" fmla="*/ 613879 w 1673222"/>
              <a:gd name="connsiteY30" fmla="*/ 183219 h 1546197"/>
              <a:gd name="connsiteX31" fmla="*/ 613879 w 1673222"/>
              <a:gd name="connsiteY31" fmla="*/ 183219 h 1546197"/>
              <a:gd name="connsiteX32" fmla="*/ 1544347 w 1673222"/>
              <a:gd name="connsiteY32" fmla="*/ 1327783 h 1546197"/>
              <a:gd name="connsiteX33" fmla="*/ 1544347 w 1673222"/>
              <a:gd name="connsiteY33" fmla="*/ 1327783 h 1546197"/>
              <a:gd name="connsiteX34" fmla="*/ 1455020 w 1673222"/>
              <a:gd name="connsiteY34" fmla="*/ 1416903 h 1546197"/>
              <a:gd name="connsiteX35" fmla="*/ 217787 w 1673222"/>
              <a:gd name="connsiteY35" fmla="*/ 1416903 h 1546197"/>
              <a:gd name="connsiteX36" fmla="*/ 128877 w 1673222"/>
              <a:gd name="connsiteY36" fmla="*/ 1327783 h 1546197"/>
              <a:gd name="connsiteX37" fmla="*/ 128877 w 1673222"/>
              <a:gd name="connsiteY37" fmla="*/ 457608 h 1546197"/>
              <a:gd name="connsiteX38" fmla="*/ 217787 w 1673222"/>
              <a:gd name="connsiteY38" fmla="*/ 369117 h 1546197"/>
              <a:gd name="connsiteX39" fmla="*/ 1455022 w 1673222"/>
              <a:gd name="connsiteY39" fmla="*/ 369117 h 1546197"/>
              <a:gd name="connsiteX40" fmla="*/ 1544349 w 1673222"/>
              <a:gd name="connsiteY40" fmla="*/ 457608 h 1546197"/>
              <a:gd name="connsiteX41" fmla="*/ 1544349 w 1673222"/>
              <a:gd name="connsiteY41" fmla="*/ 1327783 h 1546197"/>
              <a:gd name="connsiteX42" fmla="*/ 1544347 w 1673222"/>
              <a:gd name="connsiteY42" fmla="*/ 1327783 h 1546197"/>
              <a:gd name="connsiteX43" fmla="*/ 1197687 w 1673222"/>
              <a:gd name="connsiteY43" fmla="*/ 739031 h 1546197"/>
              <a:gd name="connsiteX44" fmla="*/ 1197687 w 1673222"/>
              <a:gd name="connsiteY44" fmla="*/ 739031 h 1546197"/>
              <a:gd name="connsiteX45" fmla="*/ 990209 w 1673222"/>
              <a:gd name="connsiteY45" fmla="*/ 739031 h 1546197"/>
              <a:gd name="connsiteX46" fmla="*/ 990209 w 1673222"/>
              <a:gd name="connsiteY46" fmla="*/ 532560 h 1546197"/>
              <a:gd name="connsiteX47" fmla="*/ 951492 w 1673222"/>
              <a:gd name="connsiteY47" fmla="*/ 493431 h 1546197"/>
              <a:gd name="connsiteX48" fmla="*/ 721313 w 1673222"/>
              <a:gd name="connsiteY48" fmla="*/ 493431 h 1546197"/>
              <a:gd name="connsiteX49" fmla="*/ 683438 w 1673222"/>
              <a:gd name="connsiteY49" fmla="*/ 532560 h 1546197"/>
              <a:gd name="connsiteX50" fmla="*/ 683438 w 1673222"/>
              <a:gd name="connsiteY50" fmla="*/ 739031 h 1546197"/>
              <a:gd name="connsiteX51" fmla="*/ 475957 w 1673222"/>
              <a:gd name="connsiteY51" fmla="*/ 739031 h 1546197"/>
              <a:gd name="connsiteX52" fmla="*/ 437241 w 1673222"/>
              <a:gd name="connsiteY52" fmla="*/ 777954 h 1546197"/>
              <a:gd name="connsiteX53" fmla="*/ 437241 w 1673222"/>
              <a:gd name="connsiteY53" fmla="*/ 1008065 h 1546197"/>
              <a:gd name="connsiteX54" fmla="*/ 475957 w 1673222"/>
              <a:gd name="connsiteY54" fmla="*/ 1046984 h 1546197"/>
              <a:gd name="connsiteX55" fmla="*/ 683438 w 1673222"/>
              <a:gd name="connsiteY55" fmla="*/ 1046984 h 1546197"/>
              <a:gd name="connsiteX56" fmla="*/ 683438 w 1673222"/>
              <a:gd name="connsiteY56" fmla="*/ 1254260 h 1546197"/>
              <a:gd name="connsiteX57" fmla="*/ 721313 w 1673222"/>
              <a:gd name="connsiteY57" fmla="*/ 1292554 h 1546197"/>
              <a:gd name="connsiteX58" fmla="*/ 951492 w 1673222"/>
              <a:gd name="connsiteY58" fmla="*/ 1292554 h 1546197"/>
              <a:gd name="connsiteX59" fmla="*/ 990209 w 1673222"/>
              <a:gd name="connsiteY59" fmla="*/ 1254260 h 1546197"/>
              <a:gd name="connsiteX60" fmla="*/ 990209 w 1673222"/>
              <a:gd name="connsiteY60" fmla="*/ 1046982 h 1546197"/>
              <a:gd name="connsiteX61" fmla="*/ 1197687 w 1673222"/>
              <a:gd name="connsiteY61" fmla="*/ 1046982 h 1546197"/>
              <a:gd name="connsiteX62" fmla="*/ 1236400 w 1673222"/>
              <a:gd name="connsiteY62" fmla="*/ 1008063 h 1546197"/>
              <a:gd name="connsiteX63" fmla="*/ 1236400 w 1673222"/>
              <a:gd name="connsiteY63" fmla="*/ 777954 h 1546197"/>
              <a:gd name="connsiteX64" fmla="*/ 1197687 w 1673222"/>
              <a:gd name="connsiteY64" fmla="*/ 739031 h 1546197"/>
              <a:gd name="connsiteX65" fmla="*/ 1197687 w 1673222"/>
              <a:gd name="connsiteY65" fmla="*/ 739031 h 1546197"/>
              <a:gd name="connsiteX66" fmla="*/ 1158973 w 1673222"/>
              <a:gd name="connsiteY66" fmla="*/ 970190 h 1546197"/>
              <a:gd name="connsiteX67" fmla="*/ 1158973 w 1673222"/>
              <a:gd name="connsiteY67" fmla="*/ 970190 h 1546197"/>
              <a:gd name="connsiteX68" fmla="*/ 951492 w 1673222"/>
              <a:gd name="connsiteY68" fmla="*/ 970190 h 1546197"/>
              <a:gd name="connsiteX69" fmla="*/ 913619 w 1673222"/>
              <a:gd name="connsiteY69" fmla="*/ 1008065 h 1546197"/>
              <a:gd name="connsiteX70" fmla="*/ 913619 w 1673222"/>
              <a:gd name="connsiteY70" fmla="*/ 1215615 h 1546197"/>
              <a:gd name="connsiteX71" fmla="*/ 760023 w 1673222"/>
              <a:gd name="connsiteY71" fmla="*/ 1215615 h 1546197"/>
              <a:gd name="connsiteX72" fmla="*/ 760023 w 1673222"/>
              <a:gd name="connsiteY72" fmla="*/ 1008065 h 1546197"/>
              <a:gd name="connsiteX73" fmla="*/ 721313 w 1673222"/>
              <a:gd name="connsiteY73" fmla="*/ 970190 h 1546197"/>
              <a:gd name="connsiteX74" fmla="*/ 513832 w 1673222"/>
              <a:gd name="connsiteY74" fmla="*/ 970190 h 1546197"/>
              <a:gd name="connsiteX75" fmla="*/ 513832 w 1673222"/>
              <a:gd name="connsiteY75" fmla="*/ 816632 h 1546197"/>
              <a:gd name="connsiteX76" fmla="*/ 721313 w 1673222"/>
              <a:gd name="connsiteY76" fmla="*/ 816632 h 1546197"/>
              <a:gd name="connsiteX77" fmla="*/ 760023 w 1673222"/>
              <a:gd name="connsiteY77" fmla="*/ 777954 h 1546197"/>
              <a:gd name="connsiteX78" fmla="*/ 760023 w 1673222"/>
              <a:gd name="connsiteY78" fmla="*/ 571062 h 1546197"/>
              <a:gd name="connsiteX79" fmla="*/ 913619 w 1673222"/>
              <a:gd name="connsiteY79" fmla="*/ 571062 h 1546197"/>
              <a:gd name="connsiteX80" fmla="*/ 913619 w 1673222"/>
              <a:gd name="connsiteY80" fmla="*/ 777952 h 1546197"/>
              <a:gd name="connsiteX81" fmla="*/ 951492 w 1673222"/>
              <a:gd name="connsiteY81" fmla="*/ 816630 h 1546197"/>
              <a:gd name="connsiteX82" fmla="*/ 1158973 w 1673222"/>
              <a:gd name="connsiteY82" fmla="*/ 816630 h 1546197"/>
              <a:gd name="connsiteX83" fmla="*/ 1158973 w 1673222"/>
              <a:gd name="connsiteY83" fmla="*/ 970190 h 1546197"/>
              <a:gd name="connsiteX84" fmla="*/ 1158973 w 1673222"/>
              <a:gd name="connsiteY84" fmla="*/ 970190 h 154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73222" h="1546197">
                <a:moveTo>
                  <a:pt x="1455022" y="239824"/>
                </a:moveTo>
                <a:lnTo>
                  <a:pt x="1136763" y="239824"/>
                </a:lnTo>
                <a:lnTo>
                  <a:pt x="1136763" y="183219"/>
                </a:lnTo>
                <a:cubicBezTo>
                  <a:pt x="1136763" y="132984"/>
                  <a:pt x="1116574" y="87276"/>
                  <a:pt x="1083225" y="53925"/>
                </a:cubicBezTo>
                <a:lnTo>
                  <a:pt x="1083225" y="53925"/>
                </a:lnTo>
                <a:cubicBezTo>
                  <a:pt x="1050289" y="20991"/>
                  <a:pt x="1004613" y="0"/>
                  <a:pt x="954763" y="0"/>
                </a:cubicBezTo>
                <a:lnTo>
                  <a:pt x="718875" y="0"/>
                </a:lnTo>
                <a:cubicBezTo>
                  <a:pt x="668606" y="0"/>
                  <a:pt x="622514" y="20993"/>
                  <a:pt x="589580" y="53925"/>
                </a:cubicBezTo>
                <a:lnTo>
                  <a:pt x="589580" y="53925"/>
                </a:lnTo>
                <a:cubicBezTo>
                  <a:pt x="557066" y="87276"/>
                  <a:pt x="535623" y="132984"/>
                  <a:pt x="535623" y="183219"/>
                </a:cubicBezTo>
                <a:lnTo>
                  <a:pt x="535623" y="239824"/>
                </a:lnTo>
                <a:lnTo>
                  <a:pt x="217787" y="239824"/>
                </a:lnTo>
                <a:cubicBezTo>
                  <a:pt x="98795" y="239824"/>
                  <a:pt x="0" y="338027"/>
                  <a:pt x="0" y="457608"/>
                </a:cubicBezTo>
                <a:lnTo>
                  <a:pt x="0" y="1327783"/>
                </a:lnTo>
                <a:cubicBezTo>
                  <a:pt x="0" y="1448023"/>
                  <a:pt x="98795" y="1546197"/>
                  <a:pt x="217787" y="1546197"/>
                </a:cubicBezTo>
                <a:lnTo>
                  <a:pt x="1455022" y="1546197"/>
                </a:lnTo>
                <a:cubicBezTo>
                  <a:pt x="1574431" y="1546197"/>
                  <a:pt x="1673223" y="1447604"/>
                  <a:pt x="1673223" y="1327783"/>
                </a:cubicBezTo>
                <a:lnTo>
                  <a:pt x="1673223" y="457608"/>
                </a:lnTo>
                <a:cubicBezTo>
                  <a:pt x="1673223" y="338618"/>
                  <a:pt x="1574429" y="239824"/>
                  <a:pt x="1455022" y="239824"/>
                </a:cubicBezTo>
                <a:lnTo>
                  <a:pt x="1455022" y="239824"/>
                </a:lnTo>
                <a:close/>
                <a:moveTo>
                  <a:pt x="613879" y="183219"/>
                </a:moveTo>
                <a:lnTo>
                  <a:pt x="613879" y="183219"/>
                </a:lnTo>
                <a:cubicBezTo>
                  <a:pt x="613879" y="153975"/>
                  <a:pt x="625787" y="127833"/>
                  <a:pt x="643961" y="108267"/>
                </a:cubicBezTo>
                <a:lnTo>
                  <a:pt x="644723" y="108267"/>
                </a:lnTo>
                <a:cubicBezTo>
                  <a:pt x="663662" y="89158"/>
                  <a:pt x="689635" y="77181"/>
                  <a:pt x="718873" y="77181"/>
                </a:cubicBezTo>
                <a:lnTo>
                  <a:pt x="954765" y="77181"/>
                </a:lnTo>
                <a:cubicBezTo>
                  <a:pt x="983586" y="77181"/>
                  <a:pt x="1009560" y="89160"/>
                  <a:pt x="1029260" y="108267"/>
                </a:cubicBezTo>
                <a:cubicBezTo>
                  <a:pt x="1048201" y="127833"/>
                  <a:pt x="1060176" y="153975"/>
                  <a:pt x="1060176" y="183219"/>
                </a:cubicBezTo>
                <a:lnTo>
                  <a:pt x="1060176" y="239824"/>
                </a:lnTo>
                <a:lnTo>
                  <a:pt x="613879" y="239824"/>
                </a:lnTo>
                <a:lnTo>
                  <a:pt x="613879" y="183219"/>
                </a:lnTo>
                <a:lnTo>
                  <a:pt x="613879" y="183219"/>
                </a:lnTo>
                <a:close/>
                <a:moveTo>
                  <a:pt x="1544347" y="1327783"/>
                </a:moveTo>
                <a:lnTo>
                  <a:pt x="1544347" y="1327783"/>
                </a:lnTo>
                <a:cubicBezTo>
                  <a:pt x="1544347" y="1377633"/>
                  <a:pt x="1504800" y="1416903"/>
                  <a:pt x="1455020" y="1416903"/>
                </a:cubicBezTo>
                <a:lnTo>
                  <a:pt x="217787" y="1416903"/>
                </a:lnTo>
                <a:cubicBezTo>
                  <a:pt x="169608" y="1416903"/>
                  <a:pt x="128877" y="1377633"/>
                  <a:pt x="128877" y="1327783"/>
                </a:cubicBezTo>
                <a:lnTo>
                  <a:pt x="128877" y="457608"/>
                </a:lnTo>
                <a:cubicBezTo>
                  <a:pt x="128877" y="408421"/>
                  <a:pt x="169191" y="369117"/>
                  <a:pt x="217787" y="369117"/>
                </a:cubicBezTo>
                <a:lnTo>
                  <a:pt x="1455022" y="369117"/>
                </a:lnTo>
                <a:cubicBezTo>
                  <a:pt x="1504801" y="369117"/>
                  <a:pt x="1544349" y="408421"/>
                  <a:pt x="1544349" y="457608"/>
                </a:cubicBezTo>
                <a:lnTo>
                  <a:pt x="1544349" y="1327783"/>
                </a:lnTo>
                <a:lnTo>
                  <a:pt x="1544347" y="1327783"/>
                </a:lnTo>
                <a:close/>
                <a:moveTo>
                  <a:pt x="1197687" y="739031"/>
                </a:moveTo>
                <a:lnTo>
                  <a:pt x="1197687" y="739031"/>
                </a:lnTo>
                <a:lnTo>
                  <a:pt x="990209" y="739031"/>
                </a:lnTo>
                <a:lnTo>
                  <a:pt x="990209" y="532560"/>
                </a:lnTo>
                <a:cubicBezTo>
                  <a:pt x="990209" y="510734"/>
                  <a:pt x="972865" y="493431"/>
                  <a:pt x="951492" y="493431"/>
                </a:cubicBezTo>
                <a:lnTo>
                  <a:pt x="721313" y="493431"/>
                </a:lnTo>
                <a:cubicBezTo>
                  <a:pt x="700358" y="493431"/>
                  <a:pt x="683438" y="510734"/>
                  <a:pt x="683438" y="532560"/>
                </a:cubicBezTo>
                <a:lnTo>
                  <a:pt x="683438" y="739031"/>
                </a:lnTo>
                <a:lnTo>
                  <a:pt x="475957" y="739031"/>
                </a:lnTo>
                <a:cubicBezTo>
                  <a:pt x="454512" y="739031"/>
                  <a:pt x="437241" y="756542"/>
                  <a:pt x="437241" y="777954"/>
                </a:cubicBezTo>
                <a:lnTo>
                  <a:pt x="437241" y="1008065"/>
                </a:lnTo>
                <a:cubicBezTo>
                  <a:pt x="437241" y="1029091"/>
                  <a:pt x="454510" y="1046984"/>
                  <a:pt x="475957" y="1046984"/>
                </a:cubicBezTo>
                <a:lnTo>
                  <a:pt x="683438" y="1046984"/>
                </a:lnTo>
                <a:lnTo>
                  <a:pt x="683438" y="1254260"/>
                </a:lnTo>
                <a:cubicBezTo>
                  <a:pt x="683438" y="1275289"/>
                  <a:pt x="700358" y="1292554"/>
                  <a:pt x="721313" y="1292554"/>
                </a:cubicBezTo>
                <a:lnTo>
                  <a:pt x="951492" y="1292554"/>
                </a:lnTo>
                <a:cubicBezTo>
                  <a:pt x="972865" y="1292554"/>
                  <a:pt x="990209" y="1275289"/>
                  <a:pt x="990209" y="1254260"/>
                </a:cubicBezTo>
                <a:lnTo>
                  <a:pt x="990209" y="1046982"/>
                </a:lnTo>
                <a:lnTo>
                  <a:pt x="1197687" y="1046982"/>
                </a:lnTo>
                <a:cubicBezTo>
                  <a:pt x="1219482" y="1046982"/>
                  <a:pt x="1236400" y="1029089"/>
                  <a:pt x="1236400" y="1008063"/>
                </a:cubicBezTo>
                <a:lnTo>
                  <a:pt x="1236400" y="777954"/>
                </a:lnTo>
                <a:cubicBezTo>
                  <a:pt x="1236400" y="756542"/>
                  <a:pt x="1219482" y="739031"/>
                  <a:pt x="1197687" y="739031"/>
                </a:cubicBezTo>
                <a:lnTo>
                  <a:pt x="1197687" y="739031"/>
                </a:lnTo>
                <a:close/>
                <a:moveTo>
                  <a:pt x="1158973" y="970190"/>
                </a:moveTo>
                <a:lnTo>
                  <a:pt x="1158973" y="970190"/>
                </a:lnTo>
                <a:lnTo>
                  <a:pt x="951492" y="970190"/>
                </a:lnTo>
                <a:cubicBezTo>
                  <a:pt x="930467" y="970190"/>
                  <a:pt x="913619" y="986691"/>
                  <a:pt x="913619" y="1008065"/>
                </a:cubicBezTo>
                <a:lnTo>
                  <a:pt x="913619" y="1215615"/>
                </a:lnTo>
                <a:lnTo>
                  <a:pt x="760023" y="1215615"/>
                </a:lnTo>
                <a:lnTo>
                  <a:pt x="760023" y="1008065"/>
                </a:lnTo>
                <a:cubicBezTo>
                  <a:pt x="760023" y="986691"/>
                  <a:pt x="742756" y="970190"/>
                  <a:pt x="721313" y="970190"/>
                </a:cubicBezTo>
                <a:lnTo>
                  <a:pt x="513832" y="970190"/>
                </a:lnTo>
                <a:lnTo>
                  <a:pt x="513832" y="816632"/>
                </a:lnTo>
                <a:lnTo>
                  <a:pt x="721313" y="816632"/>
                </a:lnTo>
                <a:cubicBezTo>
                  <a:pt x="742754" y="816632"/>
                  <a:pt x="760023" y="798948"/>
                  <a:pt x="760023" y="777954"/>
                </a:cubicBezTo>
                <a:lnTo>
                  <a:pt x="760023" y="571062"/>
                </a:lnTo>
                <a:lnTo>
                  <a:pt x="913619" y="571062"/>
                </a:lnTo>
                <a:lnTo>
                  <a:pt x="913619" y="777952"/>
                </a:lnTo>
                <a:cubicBezTo>
                  <a:pt x="913619" y="798946"/>
                  <a:pt x="930467" y="816630"/>
                  <a:pt x="951492" y="816630"/>
                </a:cubicBezTo>
                <a:lnTo>
                  <a:pt x="1158973" y="816630"/>
                </a:lnTo>
                <a:lnTo>
                  <a:pt x="1158973" y="970190"/>
                </a:lnTo>
                <a:lnTo>
                  <a:pt x="1158973" y="970190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1049536" name="文本框 12"/>
          <p:cNvSpPr txBox="1"/>
          <p:nvPr/>
        </p:nvSpPr>
        <p:spPr>
          <a:xfrm>
            <a:off x="5865436" y="2294588"/>
            <a:ext cx="4974997" cy="44704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400" dirty="0">
                <a:solidFill>
                  <a:schemeClr val="bg1"/>
                </a:solidFill>
                <a:latin typeface="汉仪大黑简" panose="02010609000101010101" pitchFamily="49" charset="-122"/>
                <a:ea typeface="汉仪大黑简" panose="02010609000101010101" pitchFamily="49" charset="-122"/>
                <a:sym typeface="汉仪大黑简" panose="02010609000101010101" pitchFamily="49" charset="-122"/>
              </a:rPr>
              <a:t>心脏骤停</a:t>
            </a:r>
            <a:r>
              <a:rPr lang="en-US" altLang="zh-CN" sz="2400" dirty="0">
                <a:solidFill>
                  <a:schemeClr val="bg1"/>
                </a:solidFill>
                <a:latin typeface="汉仪大黑简" panose="02010609000101010101" pitchFamily="49" charset="-122"/>
                <a:ea typeface="汉仪大黑简" panose="02010609000101010101" pitchFamily="49" charset="-122"/>
                <a:sym typeface="汉仪大黑简" panose="02010609000101010101" pitchFamily="49" charset="-122"/>
              </a:rPr>
              <a:t>(cardiac  arrest)</a:t>
            </a:r>
            <a:endParaRPr lang="en-US" altLang="zh-CN" sz="2400" dirty="0">
              <a:solidFill>
                <a:schemeClr val="bg1"/>
              </a:solidFill>
              <a:latin typeface="汉仪大黑简" panose="02010609000101010101" pitchFamily="49" charset="-122"/>
              <a:ea typeface="汉仪大黑简" panose="02010609000101010101" pitchFamily="49" charset="-122"/>
              <a:sym typeface="汉仪大黑简" panose="02010609000101010101" pitchFamily="49" charset="-122"/>
            </a:endParaRPr>
          </a:p>
        </p:txBody>
      </p:sp>
      <p:sp>
        <p:nvSpPr>
          <p:cNvPr id="1049537" name="文本框 13"/>
          <p:cNvSpPr txBox="1"/>
          <p:nvPr/>
        </p:nvSpPr>
        <p:spPr>
          <a:xfrm>
            <a:off x="5865436" y="3140965"/>
            <a:ext cx="5621125" cy="81534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rPr>
              <a:t>是指</a:t>
            </a:r>
            <a:r>
              <a:rPr lang="zh-CN" altLang="en-US" sz="1400" dirty="0">
                <a:solidFill>
                  <a:srgbClr val="FF0000"/>
                </a:solidFill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rPr>
              <a:t>心脏射血功能的突然终止，大动脉搏动与心音消失，重要器官如脑严重缺血、缺氧，导致生命终止</a:t>
            </a:r>
            <a:r>
              <a:rPr lang="zh-CN" altLang="en-US" sz="1400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rPr>
              <a:t>。这种出乎意料的突然死亡，医学上又称</a:t>
            </a:r>
            <a:r>
              <a:rPr lang="zh-CN" altLang="en-US" sz="1400" dirty="0">
                <a:solidFill>
                  <a:srgbClr val="FF0000"/>
                </a:solidFill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rPr>
              <a:t>猝死</a:t>
            </a:r>
            <a:r>
              <a:rPr lang="zh-CN" altLang="en-US" sz="1400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rPr>
              <a:t>。 </a:t>
            </a:r>
            <a:endParaRPr lang="zh-CN" altLang="en-US" sz="1400" dirty="0">
              <a:latin typeface="汉仪旗黑-50S" panose="00020600040101010101" pitchFamily="18" charset="-122"/>
              <a:ea typeface="汉仪旗黑-50S" panose="00020600040101010101" pitchFamily="18" charset="-122"/>
              <a:sym typeface="汉仪旗黑-50S" panose="00020600040101010101" pitchFamily="18" charset="-122"/>
            </a:endParaRPr>
          </a:p>
        </p:txBody>
      </p:sp>
      <p:sp>
        <p:nvSpPr>
          <p:cNvPr id="1049538" name="文本框 14"/>
          <p:cNvSpPr txBox="1"/>
          <p:nvPr/>
        </p:nvSpPr>
        <p:spPr>
          <a:xfrm>
            <a:off x="5865436" y="4284836"/>
            <a:ext cx="5621125" cy="11245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rPr>
              <a:t>是公共卫生和临床医学领域中最危急的情况之一，表现为心脏机械活动突然停止，患者刺激无反应，无脉搏，无自主呼吸或濒死喘息等，如不能得到及时有效救治常致患者即刻死亡，即心源性猝死（</a:t>
            </a:r>
            <a:r>
              <a:rPr lang="en-US" altLang="zh-CN" sz="1400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rPr>
              <a:t>sudden cardiac death</a:t>
            </a:r>
            <a:r>
              <a:rPr lang="zh-CN" altLang="en-US" sz="1400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rPr>
              <a:t>，</a:t>
            </a:r>
            <a:r>
              <a:rPr lang="en-US" altLang="zh-CN" sz="1400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rPr>
              <a:t>SCD</a:t>
            </a:r>
            <a:r>
              <a:rPr lang="zh-CN" altLang="en-US" sz="1400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rPr>
              <a:t>）。</a:t>
            </a:r>
            <a:endParaRPr lang="zh-CN" altLang="en-US" sz="1400" dirty="0">
              <a:latin typeface="汉仪旗黑-50S" panose="00020600040101010101" pitchFamily="18" charset="-122"/>
              <a:ea typeface="汉仪旗黑-50S" panose="00020600040101010101" pitchFamily="18" charset="-122"/>
              <a:sym typeface="汉仪旗黑-50S" panose="00020600040101010101" pitchFamily="18" charset="-122"/>
            </a:endParaRPr>
          </a:p>
        </p:txBody>
      </p:sp>
      <p:grpSp>
        <p:nvGrpSpPr>
          <p:cNvPr id="148" name="组合 142"/>
          <p:cNvGrpSpPr/>
          <p:nvPr/>
        </p:nvGrpSpPr>
        <p:grpSpPr>
          <a:xfrm>
            <a:off x="1502921" y="1867310"/>
            <a:ext cx="3313243" cy="3744998"/>
            <a:chOff x="1283752" y="1719451"/>
            <a:chExt cx="3684426" cy="4164550"/>
          </a:xfrm>
        </p:grpSpPr>
        <p:sp>
          <p:nvSpPr>
            <p:cNvPr id="1049539" name="任意多边形: 形状 18"/>
            <p:cNvSpPr/>
            <p:nvPr/>
          </p:nvSpPr>
          <p:spPr>
            <a:xfrm>
              <a:off x="1346869" y="2600398"/>
              <a:ext cx="3480237" cy="3002400"/>
            </a:xfrm>
            <a:custGeom>
              <a:avLst/>
              <a:gdLst>
                <a:gd name="connsiteX0" fmla="*/ 3479797 w 3480237"/>
                <a:gd name="connsiteY0" fmla="*/ 869801 h 3002400"/>
                <a:gd name="connsiteX1" fmla="*/ 2609733 w 3480237"/>
                <a:gd name="connsiteY1" fmla="*/ -263 h 3002400"/>
                <a:gd name="connsiteX2" fmla="*/ 1741107 w 3480237"/>
                <a:gd name="connsiteY2" fmla="*/ 820206 h 3002400"/>
                <a:gd name="connsiteX3" fmla="*/ 1738231 w 3480237"/>
                <a:gd name="connsiteY3" fmla="*/ 820206 h 3002400"/>
                <a:gd name="connsiteX4" fmla="*/ 869605 w 3480237"/>
                <a:gd name="connsiteY4" fmla="*/ -263 h 3002400"/>
                <a:gd name="connsiteX5" fmla="*/ -441 w 3480237"/>
                <a:gd name="connsiteY5" fmla="*/ 869801 h 3002400"/>
                <a:gd name="connsiteX6" fmla="*/ 309649 w 3480237"/>
                <a:gd name="connsiteY6" fmla="*/ 1535662 h 3002400"/>
                <a:gd name="connsiteX7" fmla="*/ 1739669 w 3480237"/>
                <a:gd name="connsiteY7" fmla="*/ 3002137 h 3002400"/>
                <a:gd name="connsiteX8" fmla="*/ 3169707 w 3480237"/>
                <a:gd name="connsiteY8" fmla="*/ 1535662 h 3002400"/>
                <a:gd name="connsiteX9" fmla="*/ 3169707 w 3480237"/>
                <a:gd name="connsiteY9" fmla="*/ 1535662 h 3002400"/>
                <a:gd name="connsiteX10" fmla="*/ 3479797 w 3480237"/>
                <a:gd name="connsiteY10" fmla="*/ 869801 h 300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0237" h="3002400">
                  <a:moveTo>
                    <a:pt x="3479797" y="869801"/>
                  </a:moveTo>
                  <a:cubicBezTo>
                    <a:pt x="3479797" y="389324"/>
                    <a:pt x="3090319" y="-263"/>
                    <a:pt x="2609733" y="-263"/>
                  </a:cubicBezTo>
                  <a:cubicBezTo>
                    <a:pt x="2145854" y="-263"/>
                    <a:pt x="1766823" y="362770"/>
                    <a:pt x="1741107" y="820206"/>
                  </a:cubicBezTo>
                  <a:lnTo>
                    <a:pt x="1738231" y="820206"/>
                  </a:lnTo>
                  <a:cubicBezTo>
                    <a:pt x="1712533" y="362697"/>
                    <a:pt x="1333557" y="-263"/>
                    <a:pt x="869605" y="-263"/>
                  </a:cubicBezTo>
                  <a:cubicBezTo>
                    <a:pt x="389128" y="-263"/>
                    <a:pt x="-441" y="389214"/>
                    <a:pt x="-441" y="869801"/>
                  </a:cubicBezTo>
                  <a:cubicBezTo>
                    <a:pt x="-441" y="1137030"/>
                    <a:pt x="120060" y="1376068"/>
                    <a:pt x="309649" y="1535662"/>
                  </a:cubicBezTo>
                  <a:lnTo>
                    <a:pt x="1739669" y="3002137"/>
                  </a:lnTo>
                  <a:lnTo>
                    <a:pt x="3169707" y="1535662"/>
                  </a:lnTo>
                  <a:lnTo>
                    <a:pt x="3169707" y="1535662"/>
                  </a:lnTo>
                  <a:cubicBezTo>
                    <a:pt x="3359296" y="1376068"/>
                    <a:pt x="3479797" y="1137030"/>
                    <a:pt x="3479797" y="869801"/>
                  </a:cubicBezTo>
                  <a:close/>
                </a:path>
              </a:pathLst>
            </a:custGeom>
            <a:solidFill>
              <a:srgbClr val="F52829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40" name="任意多边形: 形状 20"/>
            <p:cNvSpPr/>
            <p:nvPr/>
          </p:nvSpPr>
          <p:spPr>
            <a:xfrm>
              <a:off x="1283752" y="3105300"/>
              <a:ext cx="3606472" cy="1704056"/>
            </a:xfrm>
            <a:custGeom>
              <a:avLst/>
              <a:gdLst>
                <a:gd name="connsiteX0" fmla="*/ 0 w 3606472"/>
                <a:gd name="connsiteY0" fmla="*/ 1054903 h 1704056"/>
                <a:gd name="connsiteX1" fmla="*/ 468847 w 3606472"/>
                <a:gd name="connsiteY1" fmla="*/ 1054903 h 1704056"/>
                <a:gd name="connsiteX2" fmla="*/ 793424 w 3606472"/>
                <a:gd name="connsiteY2" fmla="*/ 252451 h 1704056"/>
                <a:gd name="connsiteX3" fmla="*/ 910632 w 3606472"/>
                <a:gd name="connsiteY3" fmla="*/ 1704056 h 1704056"/>
                <a:gd name="connsiteX4" fmla="*/ 1045875 w 3606472"/>
                <a:gd name="connsiteY4" fmla="*/ 892614 h 1704056"/>
                <a:gd name="connsiteX5" fmla="*/ 1118001 w 3606472"/>
                <a:gd name="connsiteY5" fmla="*/ 1118001 h 1704056"/>
                <a:gd name="connsiteX6" fmla="*/ 1631930 w 3606472"/>
                <a:gd name="connsiteY6" fmla="*/ 1118001 h 1704056"/>
                <a:gd name="connsiteX7" fmla="*/ 1776182 w 3606472"/>
                <a:gd name="connsiteY7" fmla="*/ 601033 h 1704056"/>
                <a:gd name="connsiteX8" fmla="*/ 1875372 w 3606472"/>
                <a:gd name="connsiteY8" fmla="*/ 1704056 h 1704056"/>
                <a:gd name="connsiteX9" fmla="*/ 1974543 w 3606472"/>
                <a:gd name="connsiteY9" fmla="*/ 969235 h 1704056"/>
                <a:gd name="connsiteX10" fmla="*/ 2028651 w 3606472"/>
                <a:gd name="connsiteY10" fmla="*/ 1145065 h 1704056"/>
                <a:gd name="connsiteX11" fmla="*/ 2389300 w 3606472"/>
                <a:gd name="connsiteY11" fmla="*/ 1145065 h 1704056"/>
                <a:gd name="connsiteX12" fmla="*/ 2560598 w 3606472"/>
                <a:gd name="connsiteY12" fmla="*/ 0 h 1704056"/>
                <a:gd name="connsiteX13" fmla="*/ 2623715 w 3606472"/>
                <a:gd name="connsiteY13" fmla="*/ 1496687 h 1704056"/>
                <a:gd name="connsiteX14" fmla="*/ 2740922 w 3606472"/>
                <a:gd name="connsiteY14" fmla="*/ 676217 h 1704056"/>
                <a:gd name="connsiteX15" fmla="*/ 2840093 w 3606472"/>
                <a:gd name="connsiteY15" fmla="*/ 1145065 h 1704056"/>
                <a:gd name="connsiteX16" fmla="*/ 3606473 w 3606472"/>
                <a:gd name="connsiteY16" fmla="*/ 1145065 h 17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06472" h="1704056">
                  <a:moveTo>
                    <a:pt x="0" y="1054903"/>
                  </a:moveTo>
                  <a:lnTo>
                    <a:pt x="468847" y="1054903"/>
                  </a:lnTo>
                  <a:lnTo>
                    <a:pt x="793424" y="252451"/>
                  </a:lnTo>
                  <a:lnTo>
                    <a:pt x="910632" y="1704056"/>
                  </a:lnTo>
                  <a:lnTo>
                    <a:pt x="1045875" y="892614"/>
                  </a:lnTo>
                  <a:lnTo>
                    <a:pt x="1118001" y="1118001"/>
                  </a:lnTo>
                  <a:lnTo>
                    <a:pt x="1631930" y="1118001"/>
                  </a:lnTo>
                  <a:lnTo>
                    <a:pt x="1776182" y="601033"/>
                  </a:lnTo>
                  <a:lnTo>
                    <a:pt x="1875372" y="1704056"/>
                  </a:lnTo>
                  <a:lnTo>
                    <a:pt x="1974543" y="969235"/>
                  </a:lnTo>
                  <a:lnTo>
                    <a:pt x="2028651" y="1145065"/>
                  </a:lnTo>
                  <a:lnTo>
                    <a:pt x="2389300" y="1145065"/>
                  </a:lnTo>
                  <a:lnTo>
                    <a:pt x="2560598" y="0"/>
                  </a:lnTo>
                  <a:lnTo>
                    <a:pt x="2623715" y="1496687"/>
                  </a:lnTo>
                  <a:lnTo>
                    <a:pt x="2740922" y="676217"/>
                  </a:lnTo>
                  <a:lnTo>
                    <a:pt x="2840093" y="1145065"/>
                  </a:lnTo>
                  <a:lnTo>
                    <a:pt x="3606473" y="1145065"/>
                  </a:lnTo>
                </a:path>
              </a:pathLst>
            </a:custGeom>
            <a:noFill/>
            <a:ln w="45073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41" name="任意多边形: 形状 24"/>
            <p:cNvSpPr/>
            <p:nvPr/>
          </p:nvSpPr>
          <p:spPr>
            <a:xfrm rot="973800">
              <a:off x="4185834" y="4985887"/>
              <a:ext cx="288941" cy="439691"/>
            </a:xfrm>
            <a:custGeom>
              <a:avLst/>
              <a:gdLst>
                <a:gd name="connsiteX0" fmla="*/ 144030 w 288941"/>
                <a:gd name="connsiteY0" fmla="*/ -263 h 439691"/>
                <a:gd name="connsiteX1" fmla="*/ 144030 w 288941"/>
                <a:gd name="connsiteY1" fmla="*/ -263 h 439691"/>
                <a:gd name="connsiteX2" fmla="*/ 288500 w 288941"/>
                <a:gd name="connsiteY2" fmla="*/ 144207 h 439691"/>
                <a:gd name="connsiteX3" fmla="*/ 288500 w 288941"/>
                <a:gd name="connsiteY3" fmla="*/ 439428 h 439691"/>
                <a:gd name="connsiteX4" fmla="*/ 288500 w 288941"/>
                <a:gd name="connsiteY4" fmla="*/ 439428 h 439691"/>
                <a:gd name="connsiteX5" fmla="*/ -441 w 288941"/>
                <a:gd name="connsiteY5" fmla="*/ 439428 h 439691"/>
                <a:gd name="connsiteX6" fmla="*/ -441 w 288941"/>
                <a:gd name="connsiteY6" fmla="*/ 439428 h 439691"/>
                <a:gd name="connsiteX7" fmla="*/ -441 w 288941"/>
                <a:gd name="connsiteY7" fmla="*/ 144207 h 439691"/>
                <a:gd name="connsiteX8" fmla="*/ 144030 w 288941"/>
                <a:gd name="connsiteY8" fmla="*/ -263 h 43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941" h="439691">
                  <a:moveTo>
                    <a:pt x="144030" y="-263"/>
                  </a:moveTo>
                  <a:lnTo>
                    <a:pt x="144030" y="-263"/>
                  </a:lnTo>
                  <a:cubicBezTo>
                    <a:pt x="223819" y="-263"/>
                    <a:pt x="288500" y="64418"/>
                    <a:pt x="288500" y="144207"/>
                  </a:cubicBezTo>
                  <a:lnTo>
                    <a:pt x="288500" y="439428"/>
                  </a:lnTo>
                  <a:lnTo>
                    <a:pt x="288500" y="439428"/>
                  </a:lnTo>
                  <a:lnTo>
                    <a:pt x="-441" y="439428"/>
                  </a:lnTo>
                  <a:lnTo>
                    <a:pt x="-441" y="439428"/>
                  </a:lnTo>
                  <a:lnTo>
                    <a:pt x="-441" y="144207"/>
                  </a:lnTo>
                  <a:cubicBezTo>
                    <a:pt x="-441" y="64418"/>
                    <a:pt x="64241" y="-263"/>
                    <a:pt x="144030" y="-263"/>
                  </a:cubicBezTo>
                  <a:close/>
                </a:path>
              </a:pathLst>
            </a:custGeom>
            <a:solidFill>
              <a:srgbClr val="FFEFE1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42" name="任意多边形: 形状 48"/>
            <p:cNvSpPr/>
            <p:nvPr/>
          </p:nvSpPr>
          <p:spPr>
            <a:xfrm rot="973800">
              <a:off x="4062925" y="5408073"/>
              <a:ext cx="288941" cy="439691"/>
            </a:xfrm>
            <a:custGeom>
              <a:avLst/>
              <a:gdLst>
                <a:gd name="connsiteX0" fmla="*/ -441 w 288941"/>
                <a:gd name="connsiteY0" fmla="*/ -263 h 439691"/>
                <a:gd name="connsiteX1" fmla="*/ 288501 w 288941"/>
                <a:gd name="connsiteY1" fmla="*/ -263 h 439691"/>
                <a:gd name="connsiteX2" fmla="*/ 288501 w 288941"/>
                <a:gd name="connsiteY2" fmla="*/ -263 h 439691"/>
                <a:gd name="connsiteX3" fmla="*/ 288501 w 288941"/>
                <a:gd name="connsiteY3" fmla="*/ 294957 h 439691"/>
                <a:gd name="connsiteX4" fmla="*/ 144030 w 288941"/>
                <a:gd name="connsiteY4" fmla="*/ 439428 h 439691"/>
                <a:gd name="connsiteX5" fmla="*/ 144030 w 288941"/>
                <a:gd name="connsiteY5" fmla="*/ 439428 h 439691"/>
                <a:gd name="connsiteX6" fmla="*/ -441 w 288941"/>
                <a:gd name="connsiteY6" fmla="*/ 294958 h 439691"/>
                <a:gd name="connsiteX7" fmla="*/ -441 w 288941"/>
                <a:gd name="connsiteY7" fmla="*/ -263 h 439691"/>
                <a:gd name="connsiteX8" fmla="*/ -441 w 288941"/>
                <a:gd name="connsiteY8" fmla="*/ -263 h 43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941" h="439691">
                  <a:moveTo>
                    <a:pt x="-441" y="-263"/>
                  </a:moveTo>
                  <a:lnTo>
                    <a:pt x="288501" y="-263"/>
                  </a:lnTo>
                  <a:lnTo>
                    <a:pt x="288501" y="-263"/>
                  </a:lnTo>
                  <a:lnTo>
                    <a:pt x="288501" y="294957"/>
                  </a:lnTo>
                  <a:cubicBezTo>
                    <a:pt x="288501" y="374746"/>
                    <a:pt x="223819" y="439428"/>
                    <a:pt x="144030" y="439428"/>
                  </a:cubicBezTo>
                  <a:lnTo>
                    <a:pt x="144030" y="439428"/>
                  </a:lnTo>
                  <a:cubicBezTo>
                    <a:pt x="64241" y="439428"/>
                    <a:pt x="-441" y="374747"/>
                    <a:pt x="-441" y="294958"/>
                  </a:cubicBezTo>
                  <a:lnTo>
                    <a:pt x="-441" y="-263"/>
                  </a:lnTo>
                  <a:lnTo>
                    <a:pt x="-441" y="-263"/>
                  </a:lnTo>
                  <a:close/>
                </a:path>
              </a:pathLst>
            </a:custGeom>
            <a:solidFill>
              <a:srgbClr val="1A9BA2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43" name="任意多边形: 形状 76"/>
            <p:cNvSpPr/>
            <p:nvPr/>
          </p:nvSpPr>
          <p:spPr>
            <a:xfrm>
              <a:off x="4105627" y="4988924"/>
              <a:ext cx="390111" cy="855853"/>
            </a:xfrm>
            <a:custGeom>
              <a:avLst/>
              <a:gdLst>
                <a:gd name="connsiteX0" fmla="*/ 285589 w 390111"/>
                <a:gd name="connsiteY0" fmla="*/ 5516 h 855853"/>
                <a:gd name="connsiteX1" fmla="*/ 241454 w 390111"/>
                <a:gd name="connsiteY1" fmla="*/ -217 h 855853"/>
                <a:gd name="connsiteX2" fmla="*/ 299475 w 390111"/>
                <a:gd name="connsiteY2" fmla="*/ 160033 h 855853"/>
                <a:gd name="connsiteX3" fmla="*/ 216957 w 390111"/>
                <a:gd name="connsiteY3" fmla="*/ 443479 h 855853"/>
                <a:gd name="connsiteX4" fmla="*/ 134529 w 390111"/>
                <a:gd name="connsiteY4" fmla="*/ 726942 h 855853"/>
                <a:gd name="connsiteX5" fmla="*/ -441 w 390111"/>
                <a:gd name="connsiteY5" fmla="*/ 831009 h 855853"/>
                <a:gd name="connsiteX6" fmla="*/ 200125 w 390111"/>
                <a:gd name="connsiteY6" fmla="*/ 791657 h 855853"/>
                <a:gd name="connsiteX7" fmla="*/ 218922 w 390111"/>
                <a:gd name="connsiteY7" fmla="*/ 751475 h 855853"/>
                <a:gd name="connsiteX8" fmla="*/ 301441 w 390111"/>
                <a:gd name="connsiteY8" fmla="*/ 468012 h 855853"/>
                <a:gd name="connsiteX9" fmla="*/ 383868 w 390111"/>
                <a:gd name="connsiteY9" fmla="*/ 184603 h 855853"/>
                <a:gd name="connsiteX10" fmla="*/ 285589 w 390111"/>
                <a:gd name="connsiteY10" fmla="*/ 5517 h 85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0111" h="855853">
                  <a:moveTo>
                    <a:pt x="285589" y="5516"/>
                  </a:moveTo>
                  <a:cubicBezTo>
                    <a:pt x="271261" y="1338"/>
                    <a:pt x="256373" y="-596"/>
                    <a:pt x="241454" y="-217"/>
                  </a:cubicBezTo>
                  <a:cubicBezTo>
                    <a:pt x="293583" y="34900"/>
                    <a:pt x="317039" y="99683"/>
                    <a:pt x="299475" y="160033"/>
                  </a:cubicBezTo>
                  <a:lnTo>
                    <a:pt x="216957" y="443479"/>
                  </a:lnTo>
                  <a:lnTo>
                    <a:pt x="134529" y="726942"/>
                  </a:lnTo>
                  <a:cubicBezTo>
                    <a:pt x="116956" y="787290"/>
                    <a:pt x="62392" y="829360"/>
                    <a:pt x="-441" y="831009"/>
                  </a:cubicBezTo>
                  <a:cubicBezTo>
                    <a:pt x="65810" y="875527"/>
                    <a:pt x="155607" y="857908"/>
                    <a:pt x="200125" y="791657"/>
                  </a:cubicBezTo>
                  <a:cubicBezTo>
                    <a:pt x="208421" y="779310"/>
                    <a:pt x="214761" y="765757"/>
                    <a:pt x="218922" y="751475"/>
                  </a:cubicBezTo>
                  <a:lnTo>
                    <a:pt x="301441" y="468012"/>
                  </a:lnTo>
                  <a:lnTo>
                    <a:pt x="383868" y="184603"/>
                  </a:lnTo>
                  <a:cubicBezTo>
                    <a:pt x="406180" y="108011"/>
                    <a:pt x="362180" y="27832"/>
                    <a:pt x="285589" y="5517"/>
                  </a:cubicBezTo>
                  <a:close/>
                </a:path>
              </a:pathLst>
            </a:custGeom>
            <a:solidFill>
              <a:srgbClr val="FFCFD3">
                <a:alpha val="42000"/>
              </a:srgbClr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44" name="任意多边形: 形状 80"/>
            <p:cNvSpPr/>
            <p:nvPr/>
          </p:nvSpPr>
          <p:spPr>
            <a:xfrm rot="973800">
              <a:off x="3701073" y="5302745"/>
              <a:ext cx="288941" cy="439709"/>
            </a:xfrm>
            <a:custGeom>
              <a:avLst/>
              <a:gdLst>
                <a:gd name="connsiteX0" fmla="*/ -441 w 288941"/>
                <a:gd name="connsiteY0" fmla="*/ -263 h 439709"/>
                <a:gd name="connsiteX1" fmla="*/ 288501 w 288941"/>
                <a:gd name="connsiteY1" fmla="*/ -263 h 439709"/>
                <a:gd name="connsiteX2" fmla="*/ 288501 w 288941"/>
                <a:gd name="connsiteY2" fmla="*/ -263 h 439709"/>
                <a:gd name="connsiteX3" fmla="*/ 288501 w 288941"/>
                <a:gd name="connsiteY3" fmla="*/ 294958 h 439709"/>
                <a:gd name="connsiteX4" fmla="*/ 144048 w 288941"/>
                <a:gd name="connsiteY4" fmla="*/ 439446 h 439709"/>
                <a:gd name="connsiteX5" fmla="*/ 144030 w 288941"/>
                <a:gd name="connsiteY5" fmla="*/ 439446 h 439709"/>
                <a:gd name="connsiteX6" fmla="*/ 144030 w 288941"/>
                <a:gd name="connsiteY6" fmla="*/ 439446 h 439709"/>
                <a:gd name="connsiteX7" fmla="*/ -441 w 288941"/>
                <a:gd name="connsiteY7" fmla="*/ 294976 h 439709"/>
                <a:gd name="connsiteX8" fmla="*/ -441 w 288941"/>
                <a:gd name="connsiteY8" fmla="*/ -263 h 439709"/>
                <a:gd name="connsiteX9" fmla="*/ -441 w 288941"/>
                <a:gd name="connsiteY9" fmla="*/ -263 h 43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941" h="439709">
                  <a:moveTo>
                    <a:pt x="-441" y="-263"/>
                  </a:moveTo>
                  <a:lnTo>
                    <a:pt x="288501" y="-263"/>
                  </a:lnTo>
                  <a:lnTo>
                    <a:pt x="288501" y="-263"/>
                  </a:lnTo>
                  <a:lnTo>
                    <a:pt x="288501" y="294958"/>
                  </a:lnTo>
                  <a:cubicBezTo>
                    <a:pt x="288511" y="374747"/>
                    <a:pt x="223837" y="439437"/>
                    <a:pt x="144048" y="439446"/>
                  </a:cubicBezTo>
                  <a:cubicBezTo>
                    <a:pt x="144042" y="439446"/>
                    <a:pt x="144036" y="439446"/>
                    <a:pt x="144030" y="439446"/>
                  </a:cubicBezTo>
                  <a:lnTo>
                    <a:pt x="144030" y="439446"/>
                  </a:lnTo>
                  <a:cubicBezTo>
                    <a:pt x="64241" y="439446"/>
                    <a:pt x="-441" y="374765"/>
                    <a:pt x="-441" y="294976"/>
                  </a:cubicBezTo>
                  <a:lnTo>
                    <a:pt x="-441" y="-263"/>
                  </a:lnTo>
                  <a:lnTo>
                    <a:pt x="-441" y="-263"/>
                  </a:lnTo>
                  <a:close/>
                </a:path>
              </a:pathLst>
            </a:custGeom>
            <a:solidFill>
              <a:srgbClr val="FFEFE1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45" name="任意多边形: 形状 81"/>
            <p:cNvSpPr/>
            <p:nvPr/>
          </p:nvSpPr>
          <p:spPr>
            <a:xfrm rot="973800">
              <a:off x="3823901" y="4880546"/>
              <a:ext cx="289014" cy="439654"/>
            </a:xfrm>
            <a:custGeom>
              <a:avLst/>
              <a:gdLst>
                <a:gd name="connsiteX0" fmla="*/ 144103 w 289014"/>
                <a:gd name="connsiteY0" fmla="*/ -263 h 439654"/>
                <a:gd name="connsiteX1" fmla="*/ 144103 w 289014"/>
                <a:gd name="connsiteY1" fmla="*/ -263 h 439654"/>
                <a:gd name="connsiteX2" fmla="*/ 288573 w 289014"/>
                <a:gd name="connsiteY2" fmla="*/ 144207 h 439654"/>
                <a:gd name="connsiteX3" fmla="*/ 288573 w 289014"/>
                <a:gd name="connsiteY3" fmla="*/ 439391 h 439654"/>
                <a:gd name="connsiteX4" fmla="*/ 288573 w 289014"/>
                <a:gd name="connsiteY4" fmla="*/ 439391 h 439654"/>
                <a:gd name="connsiteX5" fmla="*/ -441 w 289014"/>
                <a:gd name="connsiteY5" fmla="*/ 439391 h 439654"/>
                <a:gd name="connsiteX6" fmla="*/ -441 w 289014"/>
                <a:gd name="connsiteY6" fmla="*/ 439391 h 439654"/>
                <a:gd name="connsiteX7" fmla="*/ -441 w 289014"/>
                <a:gd name="connsiteY7" fmla="*/ 144207 h 439654"/>
                <a:gd name="connsiteX8" fmla="*/ 144030 w 289014"/>
                <a:gd name="connsiteY8" fmla="*/ -263 h 43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014" h="439654">
                  <a:moveTo>
                    <a:pt x="144103" y="-263"/>
                  </a:moveTo>
                  <a:lnTo>
                    <a:pt x="144103" y="-263"/>
                  </a:lnTo>
                  <a:cubicBezTo>
                    <a:pt x="223892" y="-263"/>
                    <a:pt x="288573" y="64418"/>
                    <a:pt x="288573" y="144207"/>
                  </a:cubicBezTo>
                  <a:lnTo>
                    <a:pt x="288573" y="439391"/>
                  </a:lnTo>
                  <a:lnTo>
                    <a:pt x="288573" y="439391"/>
                  </a:lnTo>
                  <a:lnTo>
                    <a:pt x="-441" y="439391"/>
                  </a:lnTo>
                  <a:lnTo>
                    <a:pt x="-441" y="439391"/>
                  </a:lnTo>
                  <a:lnTo>
                    <a:pt x="-441" y="144207"/>
                  </a:lnTo>
                  <a:cubicBezTo>
                    <a:pt x="-441" y="64418"/>
                    <a:pt x="64241" y="-263"/>
                    <a:pt x="144030" y="-263"/>
                  </a:cubicBezTo>
                  <a:close/>
                </a:path>
              </a:pathLst>
            </a:custGeom>
            <a:solidFill>
              <a:srgbClr val="1A9BA2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46" name="任意多边形: 形状 82"/>
            <p:cNvSpPr/>
            <p:nvPr/>
          </p:nvSpPr>
          <p:spPr>
            <a:xfrm>
              <a:off x="3743722" y="4883583"/>
              <a:ext cx="390230" cy="855894"/>
            </a:xfrm>
            <a:custGeom>
              <a:avLst/>
              <a:gdLst>
                <a:gd name="connsiteX0" fmla="*/ 285661 w 390230"/>
                <a:gd name="connsiteY0" fmla="*/ 5517 h 855894"/>
                <a:gd name="connsiteX1" fmla="*/ 241526 w 390230"/>
                <a:gd name="connsiteY1" fmla="*/ -216 h 855894"/>
                <a:gd name="connsiteX2" fmla="*/ 299548 w 390230"/>
                <a:gd name="connsiteY2" fmla="*/ 160034 h 855894"/>
                <a:gd name="connsiteX3" fmla="*/ 217029 w 390230"/>
                <a:gd name="connsiteY3" fmla="*/ 443479 h 855894"/>
                <a:gd name="connsiteX4" fmla="*/ 134529 w 390230"/>
                <a:gd name="connsiteY4" fmla="*/ 726942 h 855894"/>
                <a:gd name="connsiteX5" fmla="*/ -441 w 390230"/>
                <a:gd name="connsiteY5" fmla="*/ 831009 h 855894"/>
                <a:gd name="connsiteX6" fmla="*/ 200120 w 390230"/>
                <a:gd name="connsiteY6" fmla="*/ 791770 h 855894"/>
                <a:gd name="connsiteX7" fmla="*/ 218959 w 390230"/>
                <a:gd name="connsiteY7" fmla="*/ 751530 h 855894"/>
                <a:gd name="connsiteX8" fmla="*/ 301477 w 390230"/>
                <a:gd name="connsiteY8" fmla="*/ 468067 h 855894"/>
                <a:gd name="connsiteX9" fmla="*/ 383995 w 390230"/>
                <a:gd name="connsiteY9" fmla="*/ 184604 h 855894"/>
                <a:gd name="connsiteX10" fmla="*/ 285661 w 390230"/>
                <a:gd name="connsiteY10" fmla="*/ 5517 h 85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0230" h="855894">
                  <a:moveTo>
                    <a:pt x="285661" y="5517"/>
                  </a:moveTo>
                  <a:cubicBezTo>
                    <a:pt x="271334" y="1337"/>
                    <a:pt x="256446" y="-597"/>
                    <a:pt x="241526" y="-216"/>
                  </a:cubicBezTo>
                  <a:cubicBezTo>
                    <a:pt x="293656" y="34901"/>
                    <a:pt x="317111" y="99684"/>
                    <a:pt x="299548" y="160034"/>
                  </a:cubicBezTo>
                  <a:lnTo>
                    <a:pt x="217029" y="443479"/>
                  </a:lnTo>
                  <a:lnTo>
                    <a:pt x="134529" y="726942"/>
                  </a:lnTo>
                  <a:cubicBezTo>
                    <a:pt x="116951" y="787287"/>
                    <a:pt x="62390" y="829355"/>
                    <a:pt x="-441" y="831009"/>
                  </a:cubicBezTo>
                  <a:cubicBezTo>
                    <a:pt x="65778" y="875557"/>
                    <a:pt x="155573" y="857989"/>
                    <a:pt x="200120" y="791770"/>
                  </a:cubicBezTo>
                  <a:cubicBezTo>
                    <a:pt x="208437" y="779408"/>
                    <a:pt x="214791" y="765834"/>
                    <a:pt x="218959" y="751530"/>
                  </a:cubicBezTo>
                  <a:lnTo>
                    <a:pt x="301477" y="468067"/>
                  </a:lnTo>
                  <a:lnTo>
                    <a:pt x="383995" y="184604"/>
                  </a:lnTo>
                  <a:cubicBezTo>
                    <a:pt x="406293" y="107996"/>
                    <a:pt x="362268" y="27817"/>
                    <a:pt x="285661" y="5517"/>
                  </a:cubicBezTo>
                  <a:close/>
                </a:path>
              </a:pathLst>
            </a:custGeom>
            <a:solidFill>
              <a:srgbClr val="C8D8C7">
                <a:alpha val="32000"/>
              </a:srgbClr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47" name="任意多边形: 形状 83"/>
            <p:cNvSpPr/>
            <p:nvPr/>
          </p:nvSpPr>
          <p:spPr>
            <a:xfrm rot="19671600">
              <a:off x="1679451" y="4819417"/>
              <a:ext cx="582196" cy="1064584"/>
            </a:xfrm>
            <a:custGeom>
              <a:avLst/>
              <a:gdLst>
                <a:gd name="connsiteX0" fmla="*/ 444528 w 582196"/>
                <a:gd name="connsiteY0" fmla="*/ -263 h 1064584"/>
                <a:gd name="connsiteX1" fmla="*/ 581755 w 582196"/>
                <a:gd name="connsiteY1" fmla="*/ -263 h 1064584"/>
                <a:gd name="connsiteX2" fmla="*/ 581755 w 582196"/>
                <a:gd name="connsiteY2" fmla="*/ 1064322 h 1064584"/>
                <a:gd name="connsiteX3" fmla="*/ 444528 w 582196"/>
                <a:gd name="connsiteY3" fmla="*/ 1064322 h 1064584"/>
                <a:gd name="connsiteX4" fmla="*/ 136786 w 582196"/>
                <a:gd name="connsiteY4" fmla="*/ 1064322 h 1064584"/>
                <a:gd name="connsiteX5" fmla="*/ -441 w 582196"/>
                <a:gd name="connsiteY5" fmla="*/ 1064322 h 1064584"/>
                <a:gd name="connsiteX6" fmla="*/ -441 w 582196"/>
                <a:gd name="connsiteY6" fmla="*/ -263 h 1064584"/>
                <a:gd name="connsiteX7" fmla="*/ 136786 w 582196"/>
                <a:gd name="connsiteY7" fmla="*/ -263 h 106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196" h="1064584">
                  <a:moveTo>
                    <a:pt x="444528" y="-263"/>
                  </a:moveTo>
                  <a:cubicBezTo>
                    <a:pt x="520317" y="-263"/>
                    <a:pt x="581755" y="-263"/>
                    <a:pt x="581755" y="-263"/>
                  </a:cubicBezTo>
                  <a:lnTo>
                    <a:pt x="581755" y="1064322"/>
                  </a:lnTo>
                  <a:cubicBezTo>
                    <a:pt x="581755" y="1064322"/>
                    <a:pt x="520317" y="1064322"/>
                    <a:pt x="444528" y="1064322"/>
                  </a:cubicBezTo>
                  <a:lnTo>
                    <a:pt x="136786" y="1064322"/>
                  </a:lnTo>
                  <a:cubicBezTo>
                    <a:pt x="60998" y="1064322"/>
                    <a:pt x="-441" y="1064322"/>
                    <a:pt x="-441" y="1064322"/>
                  </a:cubicBezTo>
                  <a:lnTo>
                    <a:pt x="-441" y="-263"/>
                  </a:lnTo>
                  <a:cubicBezTo>
                    <a:pt x="-441" y="-263"/>
                    <a:pt x="60998" y="-263"/>
                    <a:pt x="136786" y="-263"/>
                  </a:cubicBezTo>
                  <a:close/>
                </a:path>
              </a:pathLst>
            </a:custGeom>
            <a:solidFill>
              <a:srgbClr val="ECF5F4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48" name="任意多边形: 形状 84"/>
            <p:cNvSpPr/>
            <p:nvPr/>
          </p:nvSpPr>
          <p:spPr>
            <a:xfrm>
              <a:off x="1787889" y="4797786"/>
              <a:ext cx="660701" cy="941347"/>
            </a:xfrm>
            <a:custGeom>
              <a:avLst/>
              <a:gdLst>
                <a:gd name="connsiteX0" fmla="*/ 29480 w 660701"/>
                <a:gd name="connsiteY0" fmla="*/ 20825 h 941347"/>
                <a:gd name="connsiteX1" fmla="*/ -441 w 660701"/>
                <a:gd name="connsiteY1" fmla="*/ 39625 h 941347"/>
                <a:gd name="connsiteX2" fmla="*/ 188781 w 660701"/>
                <a:gd name="connsiteY2" fmla="*/ 82724 h 941347"/>
                <a:gd name="connsiteX3" fmla="*/ 188838 w 660701"/>
                <a:gd name="connsiteY3" fmla="*/ 82814 h 941347"/>
                <a:gd name="connsiteX4" fmla="*/ 609255 w 660701"/>
                <a:gd name="connsiteY4" fmla="*/ 751805 h 941347"/>
                <a:gd name="connsiteX5" fmla="*/ 566095 w 660701"/>
                <a:gd name="connsiteY5" fmla="*/ 941067 h 941347"/>
                <a:gd name="connsiteX6" fmla="*/ 566067 w 660701"/>
                <a:gd name="connsiteY6" fmla="*/ 941084 h 941347"/>
                <a:gd name="connsiteX7" fmla="*/ 595988 w 660701"/>
                <a:gd name="connsiteY7" fmla="*/ 922266 h 941347"/>
                <a:gd name="connsiteX8" fmla="*/ 639233 w 660701"/>
                <a:gd name="connsiteY8" fmla="*/ 733077 h 941347"/>
                <a:gd name="connsiteX9" fmla="*/ 639176 w 660701"/>
                <a:gd name="connsiteY9" fmla="*/ 732987 h 941347"/>
                <a:gd name="connsiteX10" fmla="*/ 218758 w 660701"/>
                <a:gd name="connsiteY10" fmla="*/ 63977 h 941347"/>
                <a:gd name="connsiteX11" fmla="*/ 29529 w 660701"/>
                <a:gd name="connsiteY11" fmla="*/ 20794 h 941347"/>
                <a:gd name="connsiteX12" fmla="*/ 29480 w 660701"/>
                <a:gd name="connsiteY12" fmla="*/ 20825 h 94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0701" h="941347">
                  <a:moveTo>
                    <a:pt x="29480" y="20825"/>
                  </a:moveTo>
                  <a:lnTo>
                    <a:pt x="-441" y="39625"/>
                  </a:lnTo>
                  <a:cubicBezTo>
                    <a:pt x="63713" y="-726"/>
                    <a:pt x="148430" y="18570"/>
                    <a:pt x="188781" y="82724"/>
                  </a:cubicBezTo>
                  <a:cubicBezTo>
                    <a:pt x="188800" y="82754"/>
                    <a:pt x="188819" y="82784"/>
                    <a:pt x="188838" y="82814"/>
                  </a:cubicBezTo>
                  <a:lnTo>
                    <a:pt x="609255" y="751805"/>
                  </a:lnTo>
                  <a:cubicBezTo>
                    <a:pt x="649600" y="815987"/>
                    <a:pt x="630277" y="900722"/>
                    <a:pt x="566095" y="941067"/>
                  </a:cubicBezTo>
                  <a:cubicBezTo>
                    <a:pt x="566086" y="941072"/>
                    <a:pt x="566076" y="941079"/>
                    <a:pt x="566067" y="941084"/>
                  </a:cubicBezTo>
                  <a:lnTo>
                    <a:pt x="595988" y="922266"/>
                  </a:lnTo>
                  <a:cubicBezTo>
                    <a:pt x="660173" y="881964"/>
                    <a:pt x="679534" y="797262"/>
                    <a:pt x="639233" y="733077"/>
                  </a:cubicBezTo>
                  <a:cubicBezTo>
                    <a:pt x="639214" y="733047"/>
                    <a:pt x="639195" y="733017"/>
                    <a:pt x="639176" y="732987"/>
                  </a:cubicBezTo>
                  <a:lnTo>
                    <a:pt x="218758" y="63977"/>
                  </a:lnTo>
                  <a:cubicBezTo>
                    <a:pt x="178429" y="-202"/>
                    <a:pt x="93708" y="-19536"/>
                    <a:pt x="29529" y="20794"/>
                  </a:cubicBezTo>
                  <a:cubicBezTo>
                    <a:pt x="29512" y="20804"/>
                    <a:pt x="29496" y="20815"/>
                    <a:pt x="29480" y="20825"/>
                  </a:cubicBezTo>
                  <a:close/>
                </a:path>
              </a:pathLst>
            </a:custGeom>
            <a:solidFill>
              <a:srgbClr val="DAE5E3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49" name="任意多边形: 形状 85"/>
            <p:cNvSpPr/>
            <p:nvPr/>
          </p:nvSpPr>
          <p:spPr>
            <a:xfrm>
              <a:off x="1602050" y="5042351"/>
              <a:ext cx="143706" cy="143706"/>
            </a:xfrm>
            <a:custGeom>
              <a:avLst/>
              <a:gdLst>
                <a:gd name="connsiteX0" fmla="*/ 143706 w 143706"/>
                <a:gd name="connsiteY0" fmla="*/ 71853 h 143706"/>
                <a:gd name="connsiteX1" fmla="*/ 71853 w 143706"/>
                <a:gd name="connsiteY1" fmla="*/ 143706 h 143706"/>
                <a:gd name="connsiteX2" fmla="*/ 0 w 143706"/>
                <a:gd name="connsiteY2" fmla="*/ 71853 h 143706"/>
                <a:gd name="connsiteX3" fmla="*/ 71853 w 143706"/>
                <a:gd name="connsiteY3" fmla="*/ 0 h 143706"/>
                <a:gd name="connsiteX4" fmla="*/ 143706 w 143706"/>
                <a:gd name="connsiteY4" fmla="*/ 71853 h 14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706" h="143706">
                  <a:moveTo>
                    <a:pt x="143706" y="71853"/>
                  </a:moveTo>
                  <a:cubicBezTo>
                    <a:pt x="143706" y="111537"/>
                    <a:pt x="111537" y="143706"/>
                    <a:pt x="71853" y="143706"/>
                  </a:cubicBezTo>
                  <a:cubicBezTo>
                    <a:pt x="32170" y="143706"/>
                    <a:pt x="0" y="111537"/>
                    <a:pt x="0" y="71853"/>
                  </a:cubicBezTo>
                  <a:cubicBezTo>
                    <a:pt x="0" y="32170"/>
                    <a:pt x="32170" y="0"/>
                    <a:pt x="71853" y="0"/>
                  </a:cubicBezTo>
                  <a:cubicBezTo>
                    <a:pt x="111537" y="0"/>
                    <a:pt x="143706" y="32170"/>
                    <a:pt x="143706" y="71853"/>
                  </a:cubicBezTo>
                  <a:close/>
                </a:path>
              </a:pathLst>
            </a:custGeom>
            <a:solidFill>
              <a:srgbClr val="CADDDA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50" name="任意多边形: 形状 86"/>
            <p:cNvSpPr/>
            <p:nvPr/>
          </p:nvSpPr>
          <p:spPr>
            <a:xfrm>
              <a:off x="1607237" y="5047538"/>
              <a:ext cx="133332" cy="133332"/>
            </a:xfrm>
            <a:custGeom>
              <a:avLst/>
              <a:gdLst>
                <a:gd name="connsiteX0" fmla="*/ 133332 w 133332"/>
                <a:gd name="connsiteY0" fmla="*/ 66666 h 133332"/>
                <a:gd name="connsiteX1" fmla="*/ 66666 w 133332"/>
                <a:gd name="connsiteY1" fmla="*/ 133332 h 133332"/>
                <a:gd name="connsiteX2" fmla="*/ 0 w 133332"/>
                <a:gd name="connsiteY2" fmla="*/ 66666 h 133332"/>
                <a:gd name="connsiteX3" fmla="*/ 66666 w 133332"/>
                <a:gd name="connsiteY3" fmla="*/ 0 h 133332"/>
                <a:gd name="connsiteX4" fmla="*/ 133332 w 133332"/>
                <a:gd name="connsiteY4" fmla="*/ 66666 h 13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32" h="133332">
                  <a:moveTo>
                    <a:pt x="133332" y="66666"/>
                  </a:moveTo>
                  <a:cubicBezTo>
                    <a:pt x="133332" y="103485"/>
                    <a:pt x="103485" y="133332"/>
                    <a:pt x="66666" y="133332"/>
                  </a:cubicBezTo>
                  <a:cubicBezTo>
                    <a:pt x="29847" y="133332"/>
                    <a:pt x="0" y="103485"/>
                    <a:pt x="0" y="66666"/>
                  </a:cubicBezTo>
                  <a:cubicBezTo>
                    <a:pt x="0" y="29847"/>
                    <a:pt x="29847" y="0"/>
                    <a:pt x="66666" y="0"/>
                  </a:cubicBezTo>
                  <a:cubicBezTo>
                    <a:pt x="103485" y="0"/>
                    <a:pt x="133332" y="29847"/>
                    <a:pt x="133332" y="66666"/>
                  </a:cubicBezTo>
                  <a:close/>
                </a:path>
              </a:pathLst>
            </a:custGeom>
            <a:solidFill>
              <a:srgbClr val="D5B7AF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51" name="任意多边形: 形状 87"/>
            <p:cNvSpPr/>
            <p:nvPr/>
          </p:nvSpPr>
          <p:spPr>
            <a:xfrm>
              <a:off x="1626966" y="5048220"/>
              <a:ext cx="112441" cy="128755"/>
            </a:xfrm>
            <a:custGeom>
              <a:avLst/>
              <a:gdLst>
                <a:gd name="connsiteX0" fmla="*/ 11007 w 112441"/>
                <a:gd name="connsiteY0" fmla="*/ 9283 h 128755"/>
                <a:gd name="connsiteX1" fmla="*/ -441 w 112441"/>
                <a:gd name="connsiteY1" fmla="*/ 18383 h 128755"/>
                <a:gd name="connsiteX2" fmla="*/ 84600 w 112441"/>
                <a:gd name="connsiteY2" fmla="*/ 58968 h 128755"/>
                <a:gd name="connsiteX3" fmla="*/ 68719 w 112441"/>
                <a:gd name="connsiteY3" fmla="*/ 128492 h 128755"/>
                <a:gd name="connsiteX4" fmla="*/ 81914 w 112441"/>
                <a:gd name="connsiteY4" fmla="*/ 122141 h 128755"/>
                <a:gd name="connsiteX5" fmla="*/ 101057 w 112441"/>
                <a:gd name="connsiteY5" fmla="*/ 29824 h 128755"/>
                <a:gd name="connsiteX6" fmla="*/ 10934 w 112441"/>
                <a:gd name="connsiteY6" fmla="*/ 9301 h 12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441" h="128755">
                  <a:moveTo>
                    <a:pt x="11007" y="9283"/>
                  </a:moveTo>
                  <a:cubicBezTo>
                    <a:pt x="6875" y="11896"/>
                    <a:pt x="3037" y="14947"/>
                    <a:pt x="-441" y="18383"/>
                  </a:cubicBezTo>
                  <a:cubicBezTo>
                    <a:pt x="34250" y="6107"/>
                    <a:pt x="72324" y="24277"/>
                    <a:pt x="84600" y="58968"/>
                  </a:cubicBezTo>
                  <a:cubicBezTo>
                    <a:pt x="93198" y="83264"/>
                    <a:pt x="87013" y="110339"/>
                    <a:pt x="68719" y="128492"/>
                  </a:cubicBezTo>
                  <a:cubicBezTo>
                    <a:pt x="73334" y="126859"/>
                    <a:pt x="77758" y="124730"/>
                    <a:pt x="81914" y="122141"/>
                  </a:cubicBezTo>
                  <a:cubicBezTo>
                    <a:pt x="112692" y="101935"/>
                    <a:pt x="121263" y="60603"/>
                    <a:pt x="101057" y="29824"/>
                  </a:cubicBezTo>
                  <a:cubicBezTo>
                    <a:pt x="81404" y="-112"/>
                    <a:pt x="41611" y="-9174"/>
                    <a:pt x="10934" y="9301"/>
                  </a:cubicBezTo>
                  <a:close/>
                </a:path>
              </a:pathLst>
            </a:custGeom>
            <a:solidFill>
              <a:srgbClr val="C6A59E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52" name="任意多边形: 形状 88"/>
            <p:cNvSpPr/>
            <p:nvPr/>
          </p:nvSpPr>
          <p:spPr>
            <a:xfrm>
              <a:off x="1818592" y="4906289"/>
              <a:ext cx="143706" cy="143706"/>
            </a:xfrm>
            <a:custGeom>
              <a:avLst/>
              <a:gdLst>
                <a:gd name="connsiteX0" fmla="*/ 143706 w 143706"/>
                <a:gd name="connsiteY0" fmla="*/ 71853 h 143706"/>
                <a:gd name="connsiteX1" fmla="*/ 71853 w 143706"/>
                <a:gd name="connsiteY1" fmla="*/ 143706 h 143706"/>
                <a:gd name="connsiteX2" fmla="*/ 0 w 143706"/>
                <a:gd name="connsiteY2" fmla="*/ 71853 h 143706"/>
                <a:gd name="connsiteX3" fmla="*/ 71853 w 143706"/>
                <a:gd name="connsiteY3" fmla="*/ 0 h 143706"/>
                <a:gd name="connsiteX4" fmla="*/ 143706 w 143706"/>
                <a:gd name="connsiteY4" fmla="*/ 71853 h 14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706" h="143706">
                  <a:moveTo>
                    <a:pt x="143706" y="71853"/>
                  </a:moveTo>
                  <a:cubicBezTo>
                    <a:pt x="143706" y="111537"/>
                    <a:pt x="111537" y="143706"/>
                    <a:pt x="71853" y="143706"/>
                  </a:cubicBezTo>
                  <a:cubicBezTo>
                    <a:pt x="32170" y="143706"/>
                    <a:pt x="0" y="111537"/>
                    <a:pt x="0" y="71853"/>
                  </a:cubicBezTo>
                  <a:cubicBezTo>
                    <a:pt x="0" y="32170"/>
                    <a:pt x="32170" y="0"/>
                    <a:pt x="71853" y="0"/>
                  </a:cubicBezTo>
                  <a:cubicBezTo>
                    <a:pt x="111537" y="0"/>
                    <a:pt x="143706" y="32170"/>
                    <a:pt x="143706" y="71853"/>
                  </a:cubicBezTo>
                  <a:close/>
                </a:path>
              </a:pathLst>
            </a:custGeom>
            <a:solidFill>
              <a:srgbClr val="CADDDA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53" name="任意多边形: 形状 89"/>
            <p:cNvSpPr/>
            <p:nvPr/>
          </p:nvSpPr>
          <p:spPr>
            <a:xfrm>
              <a:off x="1823779" y="4911476"/>
              <a:ext cx="133332" cy="133332"/>
            </a:xfrm>
            <a:custGeom>
              <a:avLst/>
              <a:gdLst>
                <a:gd name="connsiteX0" fmla="*/ 133332 w 133332"/>
                <a:gd name="connsiteY0" fmla="*/ 66666 h 133332"/>
                <a:gd name="connsiteX1" fmla="*/ 66666 w 133332"/>
                <a:gd name="connsiteY1" fmla="*/ 133332 h 133332"/>
                <a:gd name="connsiteX2" fmla="*/ 0 w 133332"/>
                <a:gd name="connsiteY2" fmla="*/ 66666 h 133332"/>
                <a:gd name="connsiteX3" fmla="*/ 66666 w 133332"/>
                <a:gd name="connsiteY3" fmla="*/ 0 h 133332"/>
                <a:gd name="connsiteX4" fmla="*/ 133332 w 133332"/>
                <a:gd name="connsiteY4" fmla="*/ 66666 h 13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32" h="133332">
                  <a:moveTo>
                    <a:pt x="133332" y="66666"/>
                  </a:moveTo>
                  <a:cubicBezTo>
                    <a:pt x="133332" y="103485"/>
                    <a:pt x="103485" y="133332"/>
                    <a:pt x="66666" y="133332"/>
                  </a:cubicBezTo>
                  <a:cubicBezTo>
                    <a:pt x="29847" y="133332"/>
                    <a:pt x="0" y="103485"/>
                    <a:pt x="0" y="66666"/>
                  </a:cubicBezTo>
                  <a:cubicBezTo>
                    <a:pt x="0" y="29847"/>
                    <a:pt x="29847" y="0"/>
                    <a:pt x="66666" y="0"/>
                  </a:cubicBezTo>
                  <a:cubicBezTo>
                    <a:pt x="103485" y="0"/>
                    <a:pt x="133332" y="29847"/>
                    <a:pt x="133332" y="66666"/>
                  </a:cubicBezTo>
                  <a:close/>
                </a:path>
              </a:pathLst>
            </a:custGeom>
            <a:solidFill>
              <a:srgbClr val="D5B7AF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54" name="任意多边形: 形状 90"/>
            <p:cNvSpPr/>
            <p:nvPr/>
          </p:nvSpPr>
          <p:spPr>
            <a:xfrm>
              <a:off x="1843526" y="4911288"/>
              <a:ext cx="113804" cy="129571"/>
            </a:xfrm>
            <a:custGeom>
              <a:avLst/>
              <a:gdLst>
                <a:gd name="connsiteX0" fmla="*/ 11007 w 113804"/>
                <a:gd name="connsiteY0" fmla="*/ 10117 h 129571"/>
                <a:gd name="connsiteX1" fmla="*/ -441 w 113804"/>
                <a:gd name="connsiteY1" fmla="*/ 19217 h 129571"/>
                <a:gd name="connsiteX2" fmla="*/ 84608 w 113804"/>
                <a:gd name="connsiteY2" fmla="*/ 59725 h 129571"/>
                <a:gd name="connsiteX3" fmla="*/ 68719 w 113804"/>
                <a:gd name="connsiteY3" fmla="*/ 129308 h 129571"/>
                <a:gd name="connsiteX4" fmla="*/ 109602 w 113804"/>
                <a:gd name="connsiteY4" fmla="*/ 44382 h 129571"/>
                <a:gd name="connsiteX5" fmla="*/ 24676 w 113804"/>
                <a:gd name="connsiteY5" fmla="*/ 3498 h 129571"/>
                <a:gd name="connsiteX6" fmla="*/ 11007 w 113804"/>
                <a:gd name="connsiteY6" fmla="*/ 10117 h 12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804" h="129571">
                  <a:moveTo>
                    <a:pt x="11007" y="10117"/>
                  </a:moveTo>
                  <a:cubicBezTo>
                    <a:pt x="6864" y="12715"/>
                    <a:pt x="3024" y="15767"/>
                    <a:pt x="-441" y="19217"/>
                  </a:cubicBezTo>
                  <a:cubicBezTo>
                    <a:pt x="34231" y="6917"/>
                    <a:pt x="72308" y="25054"/>
                    <a:pt x="84608" y="59725"/>
                  </a:cubicBezTo>
                  <a:cubicBezTo>
                    <a:pt x="93233" y="84039"/>
                    <a:pt x="87043" y="111148"/>
                    <a:pt x="68719" y="129308"/>
                  </a:cubicBezTo>
                  <a:cubicBezTo>
                    <a:pt x="103460" y="117146"/>
                    <a:pt x="121764" y="79123"/>
                    <a:pt x="109602" y="44382"/>
                  </a:cubicBezTo>
                  <a:cubicBezTo>
                    <a:pt x="97440" y="9640"/>
                    <a:pt x="59417" y="-8664"/>
                    <a:pt x="24676" y="3498"/>
                  </a:cubicBezTo>
                  <a:cubicBezTo>
                    <a:pt x="19882" y="5176"/>
                    <a:pt x="15296" y="7397"/>
                    <a:pt x="11007" y="10117"/>
                  </a:cubicBezTo>
                  <a:close/>
                </a:path>
              </a:pathLst>
            </a:custGeom>
            <a:solidFill>
              <a:srgbClr val="C6A59E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55" name="任意多边形: 形状 91"/>
            <p:cNvSpPr/>
            <p:nvPr/>
          </p:nvSpPr>
          <p:spPr>
            <a:xfrm>
              <a:off x="1698291" y="5195522"/>
              <a:ext cx="143706" cy="143706"/>
            </a:xfrm>
            <a:custGeom>
              <a:avLst/>
              <a:gdLst>
                <a:gd name="connsiteX0" fmla="*/ 143706 w 143706"/>
                <a:gd name="connsiteY0" fmla="*/ 71853 h 143706"/>
                <a:gd name="connsiteX1" fmla="*/ 71853 w 143706"/>
                <a:gd name="connsiteY1" fmla="*/ 143706 h 143706"/>
                <a:gd name="connsiteX2" fmla="*/ 0 w 143706"/>
                <a:gd name="connsiteY2" fmla="*/ 71853 h 143706"/>
                <a:gd name="connsiteX3" fmla="*/ 71853 w 143706"/>
                <a:gd name="connsiteY3" fmla="*/ 0 h 143706"/>
                <a:gd name="connsiteX4" fmla="*/ 143706 w 143706"/>
                <a:gd name="connsiteY4" fmla="*/ 71853 h 14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706" h="143706">
                  <a:moveTo>
                    <a:pt x="143706" y="71853"/>
                  </a:moveTo>
                  <a:cubicBezTo>
                    <a:pt x="143706" y="111537"/>
                    <a:pt x="111537" y="143706"/>
                    <a:pt x="71853" y="143706"/>
                  </a:cubicBezTo>
                  <a:cubicBezTo>
                    <a:pt x="32170" y="143706"/>
                    <a:pt x="0" y="111537"/>
                    <a:pt x="0" y="71853"/>
                  </a:cubicBezTo>
                  <a:cubicBezTo>
                    <a:pt x="0" y="32170"/>
                    <a:pt x="32170" y="0"/>
                    <a:pt x="71853" y="0"/>
                  </a:cubicBezTo>
                  <a:cubicBezTo>
                    <a:pt x="111537" y="0"/>
                    <a:pt x="143706" y="32170"/>
                    <a:pt x="143706" y="71853"/>
                  </a:cubicBezTo>
                  <a:close/>
                </a:path>
              </a:pathLst>
            </a:custGeom>
            <a:solidFill>
              <a:srgbClr val="CADDDA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56" name="任意多边形: 形状 92"/>
            <p:cNvSpPr/>
            <p:nvPr/>
          </p:nvSpPr>
          <p:spPr>
            <a:xfrm>
              <a:off x="1703478" y="5200709"/>
              <a:ext cx="133332" cy="133332"/>
            </a:xfrm>
            <a:custGeom>
              <a:avLst/>
              <a:gdLst>
                <a:gd name="connsiteX0" fmla="*/ 133332 w 133332"/>
                <a:gd name="connsiteY0" fmla="*/ 66666 h 133332"/>
                <a:gd name="connsiteX1" fmla="*/ 66666 w 133332"/>
                <a:gd name="connsiteY1" fmla="*/ 133332 h 133332"/>
                <a:gd name="connsiteX2" fmla="*/ 0 w 133332"/>
                <a:gd name="connsiteY2" fmla="*/ 66666 h 133332"/>
                <a:gd name="connsiteX3" fmla="*/ 66666 w 133332"/>
                <a:gd name="connsiteY3" fmla="*/ 0 h 133332"/>
                <a:gd name="connsiteX4" fmla="*/ 133332 w 133332"/>
                <a:gd name="connsiteY4" fmla="*/ 66666 h 13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32" h="133332">
                  <a:moveTo>
                    <a:pt x="133332" y="66666"/>
                  </a:moveTo>
                  <a:cubicBezTo>
                    <a:pt x="133332" y="103485"/>
                    <a:pt x="103485" y="133332"/>
                    <a:pt x="66666" y="133332"/>
                  </a:cubicBezTo>
                  <a:cubicBezTo>
                    <a:pt x="29847" y="133332"/>
                    <a:pt x="0" y="103485"/>
                    <a:pt x="0" y="66666"/>
                  </a:cubicBezTo>
                  <a:cubicBezTo>
                    <a:pt x="0" y="29847"/>
                    <a:pt x="29847" y="0"/>
                    <a:pt x="66666" y="0"/>
                  </a:cubicBezTo>
                  <a:cubicBezTo>
                    <a:pt x="103485" y="0"/>
                    <a:pt x="133332" y="29847"/>
                    <a:pt x="133332" y="66666"/>
                  </a:cubicBezTo>
                  <a:close/>
                </a:path>
              </a:pathLst>
            </a:custGeom>
            <a:solidFill>
              <a:srgbClr val="D5B7AF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57" name="任意多边形: 形状 93"/>
            <p:cNvSpPr/>
            <p:nvPr/>
          </p:nvSpPr>
          <p:spPr>
            <a:xfrm>
              <a:off x="1723225" y="5200658"/>
              <a:ext cx="113567" cy="129487"/>
            </a:xfrm>
            <a:custGeom>
              <a:avLst/>
              <a:gdLst>
                <a:gd name="connsiteX0" fmla="*/ 11007 w 113567"/>
                <a:gd name="connsiteY0" fmla="*/ 10015 h 129487"/>
                <a:gd name="connsiteX1" fmla="*/ -441 w 113567"/>
                <a:gd name="connsiteY1" fmla="*/ 19115 h 129487"/>
                <a:gd name="connsiteX2" fmla="*/ 84600 w 113567"/>
                <a:gd name="connsiteY2" fmla="*/ 59699 h 129487"/>
                <a:gd name="connsiteX3" fmla="*/ 68719 w 113567"/>
                <a:gd name="connsiteY3" fmla="*/ 129224 h 129487"/>
                <a:gd name="connsiteX4" fmla="*/ 109282 w 113567"/>
                <a:gd name="connsiteY4" fmla="*/ 44145 h 129487"/>
                <a:gd name="connsiteX5" fmla="*/ 24202 w 113567"/>
                <a:gd name="connsiteY5" fmla="*/ 3581 h 129487"/>
                <a:gd name="connsiteX6" fmla="*/ 10989 w 113567"/>
                <a:gd name="connsiteY6" fmla="*/ 9979 h 12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567" h="129487">
                  <a:moveTo>
                    <a:pt x="11007" y="10015"/>
                  </a:moveTo>
                  <a:cubicBezTo>
                    <a:pt x="6864" y="12613"/>
                    <a:pt x="3024" y="15665"/>
                    <a:pt x="-441" y="19115"/>
                  </a:cubicBezTo>
                  <a:cubicBezTo>
                    <a:pt x="34250" y="6839"/>
                    <a:pt x="72324" y="25009"/>
                    <a:pt x="84600" y="59699"/>
                  </a:cubicBezTo>
                  <a:cubicBezTo>
                    <a:pt x="93198" y="83996"/>
                    <a:pt x="87013" y="111071"/>
                    <a:pt x="68719" y="129224"/>
                  </a:cubicBezTo>
                  <a:cubicBezTo>
                    <a:pt x="103414" y="116931"/>
                    <a:pt x="121575" y="78840"/>
                    <a:pt x="109282" y="44145"/>
                  </a:cubicBezTo>
                  <a:cubicBezTo>
                    <a:pt x="96989" y="9449"/>
                    <a:pt x="58898" y="-8711"/>
                    <a:pt x="24202" y="3581"/>
                  </a:cubicBezTo>
                  <a:cubicBezTo>
                    <a:pt x="19576" y="5221"/>
                    <a:pt x="15144" y="7366"/>
                    <a:pt x="10989" y="9979"/>
                  </a:cubicBezTo>
                  <a:close/>
                </a:path>
              </a:pathLst>
            </a:custGeom>
            <a:solidFill>
              <a:srgbClr val="C6A59E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58" name="任意多边形: 形状 94"/>
            <p:cNvSpPr/>
            <p:nvPr/>
          </p:nvSpPr>
          <p:spPr>
            <a:xfrm>
              <a:off x="1914833" y="5059441"/>
              <a:ext cx="143706" cy="143706"/>
            </a:xfrm>
            <a:custGeom>
              <a:avLst/>
              <a:gdLst>
                <a:gd name="connsiteX0" fmla="*/ 143706 w 143706"/>
                <a:gd name="connsiteY0" fmla="*/ 71853 h 143706"/>
                <a:gd name="connsiteX1" fmla="*/ 71853 w 143706"/>
                <a:gd name="connsiteY1" fmla="*/ 143706 h 143706"/>
                <a:gd name="connsiteX2" fmla="*/ 0 w 143706"/>
                <a:gd name="connsiteY2" fmla="*/ 71853 h 143706"/>
                <a:gd name="connsiteX3" fmla="*/ 71853 w 143706"/>
                <a:gd name="connsiteY3" fmla="*/ 0 h 143706"/>
                <a:gd name="connsiteX4" fmla="*/ 143706 w 143706"/>
                <a:gd name="connsiteY4" fmla="*/ 71853 h 14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706" h="143706">
                  <a:moveTo>
                    <a:pt x="143706" y="71853"/>
                  </a:moveTo>
                  <a:cubicBezTo>
                    <a:pt x="143706" y="111537"/>
                    <a:pt x="111537" y="143706"/>
                    <a:pt x="71853" y="143706"/>
                  </a:cubicBezTo>
                  <a:cubicBezTo>
                    <a:pt x="32170" y="143706"/>
                    <a:pt x="0" y="111537"/>
                    <a:pt x="0" y="71853"/>
                  </a:cubicBezTo>
                  <a:cubicBezTo>
                    <a:pt x="0" y="32170"/>
                    <a:pt x="32170" y="0"/>
                    <a:pt x="71853" y="0"/>
                  </a:cubicBezTo>
                  <a:cubicBezTo>
                    <a:pt x="111537" y="0"/>
                    <a:pt x="143706" y="32170"/>
                    <a:pt x="143706" y="71853"/>
                  </a:cubicBezTo>
                  <a:close/>
                </a:path>
              </a:pathLst>
            </a:custGeom>
            <a:solidFill>
              <a:srgbClr val="CADDDA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59" name="任意多边形: 形状 95"/>
            <p:cNvSpPr/>
            <p:nvPr/>
          </p:nvSpPr>
          <p:spPr>
            <a:xfrm>
              <a:off x="1920020" y="5064628"/>
              <a:ext cx="133332" cy="133332"/>
            </a:xfrm>
            <a:custGeom>
              <a:avLst/>
              <a:gdLst>
                <a:gd name="connsiteX0" fmla="*/ 133332 w 133332"/>
                <a:gd name="connsiteY0" fmla="*/ 66666 h 133332"/>
                <a:gd name="connsiteX1" fmla="*/ 66666 w 133332"/>
                <a:gd name="connsiteY1" fmla="*/ 133332 h 133332"/>
                <a:gd name="connsiteX2" fmla="*/ 0 w 133332"/>
                <a:gd name="connsiteY2" fmla="*/ 66666 h 133332"/>
                <a:gd name="connsiteX3" fmla="*/ 66666 w 133332"/>
                <a:gd name="connsiteY3" fmla="*/ 0 h 133332"/>
                <a:gd name="connsiteX4" fmla="*/ 133332 w 133332"/>
                <a:gd name="connsiteY4" fmla="*/ 66666 h 13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32" h="133332">
                  <a:moveTo>
                    <a:pt x="133332" y="66666"/>
                  </a:moveTo>
                  <a:cubicBezTo>
                    <a:pt x="133332" y="103485"/>
                    <a:pt x="103485" y="133332"/>
                    <a:pt x="66666" y="133332"/>
                  </a:cubicBezTo>
                  <a:cubicBezTo>
                    <a:pt x="29847" y="133332"/>
                    <a:pt x="0" y="103485"/>
                    <a:pt x="0" y="66666"/>
                  </a:cubicBezTo>
                  <a:cubicBezTo>
                    <a:pt x="0" y="29847"/>
                    <a:pt x="29847" y="0"/>
                    <a:pt x="66666" y="0"/>
                  </a:cubicBezTo>
                  <a:cubicBezTo>
                    <a:pt x="103485" y="0"/>
                    <a:pt x="133332" y="29847"/>
                    <a:pt x="133332" y="66666"/>
                  </a:cubicBezTo>
                  <a:close/>
                </a:path>
              </a:pathLst>
            </a:custGeom>
            <a:solidFill>
              <a:srgbClr val="D5B7AF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60" name="任意多边形: 形状 96"/>
            <p:cNvSpPr/>
            <p:nvPr/>
          </p:nvSpPr>
          <p:spPr>
            <a:xfrm>
              <a:off x="1939767" y="5064578"/>
              <a:ext cx="113567" cy="129487"/>
            </a:xfrm>
            <a:custGeom>
              <a:avLst/>
              <a:gdLst>
                <a:gd name="connsiteX0" fmla="*/ 11007 w 113567"/>
                <a:gd name="connsiteY0" fmla="*/ 10015 h 129487"/>
                <a:gd name="connsiteX1" fmla="*/ -441 w 113567"/>
                <a:gd name="connsiteY1" fmla="*/ 19115 h 129487"/>
                <a:gd name="connsiteX2" fmla="*/ 84626 w 113567"/>
                <a:gd name="connsiteY2" fmla="*/ 59585 h 129487"/>
                <a:gd name="connsiteX3" fmla="*/ 68719 w 113567"/>
                <a:gd name="connsiteY3" fmla="*/ 129224 h 129487"/>
                <a:gd name="connsiteX4" fmla="*/ 109282 w 113567"/>
                <a:gd name="connsiteY4" fmla="*/ 44145 h 129487"/>
                <a:gd name="connsiteX5" fmla="*/ 24202 w 113567"/>
                <a:gd name="connsiteY5" fmla="*/ 3581 h 129487"/>
                <a:gd name="connsiteX6" fmla="*/ 10989 w 113567"/>
                <a:gd name="connsiteY6" fmla="*/ 9979 h 12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567" h="129487">
                  <a:moveTo>
                    <a:pt x="11007" y="10015"/>
                  </a:moveTo>
                  <a:cubicBezTo>
                    <a:pt x="6876" y="12629"/>
                    <a:pt x="3038" y="15680"/>
                    <a:pt x="-441" y="19115"/>
                  </a:cubicBezTo>
                  <a:cubicBezTo>
                    <a:pt x="34225" y="6800"/>
                    <a:pt x="72311" y="24918"/>
                    <a:pt x="84626" y="59585"/>
                  </a:cubicBezTo>
                  <a:cubicBezTo>
                    <a:pt x="93271" y="83919"/>
                    <a:pt x="87072" y="111057"/>
                    <a:pt x="68719" y="129224"/>
                  </a:cubicBezTo>
                  <a:cubicBezTo>
                    <a:pt x="103414" y="116931"/>
                    <a:pt x="121575" y="78840"/>
                    <a:pt x="109282" y="44145"/>
                  </a:cubicBezTo>
                  <a:cubicBezTo>
                    <a:pt x="96989" y="9449"/>
                    <a:pt x="58898" y="-8711"/>
                    <a:pt x="24202" y="3581"/>
                  </a:cubicBezTo>
                  <a:cubicBezTo>
                    <a:pt x="19576" y="5221"/>
                    <a:pt x="15144" y="7366"/>
                    <a:pt x="10989" y="9979"/>
                  </a:cubicBezTo>
                  <a:close/>
                </a:path>
              </a:pathLst>
            </a:custGeom>
            <a:solidFill>
              <a:srgbClr val="C6A59E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61" name="任意多边形: 形状 97"/>
            <p:cNvSpPr/>
            <p:nvPr/>
          </p:nvSpPr>
          <p:spPr>
            <a:xfrm>
              <a:off x="1794532" y="5348692"/>
              <a:ext cx="143706" cy="143706"/>
            </a:xfrm>
            <a:custGeom>
              <a:avLst/>
              <a:gdLst>
                <a:gd name="connsiteX0" fmla="*/ 143706 w 143706"/>
                <a:gd name="connsiteY0" fmla="*/ 71853 h 143706"/>
                <a:gd name="connsiteX1" fmla="*/ 71853 w 143706"/>
                <a:gd name="connsiteY1" fmla="*/ 143706 h 143706"/>
                <a:gd name="connsiteX2" fmla="*/ 0 w 143706"/>
                <a:gd name="connsiteY2" fmla="*/ 71853 h 143706"/>
                <a:gd name="connsiteX3" fmla="*/ 71853 w 143706"/>
                <a:gd name="connsiteY3" fmla="*/ 0 h 143706"/>
                <a:gd name="connsiteX4" fmla="*/ 143706 w 143706"/>
                <a:gd name="connsiteY4" fmla="*/ 71853 h 14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706" h="143706">
                  <a:moveTo>
                    <a:pt x="143706" y="71853"/>
                  </a:moveTo>
                  <a:cubicBezTo>
                    <a:pt x="143706" y="111537"/>
                    <a:pt x="111537" y="143706"/>
                    <a:pt x="71853" y="143706"/>
                  </a:cubicBezTo>
                  <a:cubicBezTo>
                    <a:pt x="32170" y="143706"/>
                    <a:pt x="0" y="111537"/>
                    <a:pt x="0" y="71853"/>
                  </a:cubicBezTo>
                  <a:cubicBezTo>
                    <a:pt x="0" y="32170"/>
                    <a:pt x="32170" y="0"/>
                    <a:pt x="71853" y="0"/>
                  </a:cubicBezTo>
                  <a:cubicBezTo>
                    <a:pt x="111537" y="0"/>
                    <a:pt x="143706" y="32170"/>
                    <a:pt x="143706" y="71853"/>
                  </a:cubicBezTo>
                  <a:close/>
                </a:path>
              </a:pathLst>
            </a:custGeom>
            <a:solidFill>
              <a:srgbClr val="CADDDA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62" name="任意多边形: 形状 98"/>
            <p:cNvSpPr/>
            <p:nvPr/>
          </p:nvSpPr>
          <p:spPr>
            <a:xfrm>
              <a:off x="1799719" y="5353879"/>
              <a:ext cx="133332" cy="133332"/>
            </a:xfrm>
            <a:custGeom>
              <a:avLst/>
              <a:gdLst>
                <a:gd name="connsiteX0" fmla="*/ 133332 w 133332"/>
                <a:gd name="connsiteY0" fmla="*/ 66666 h 133332"/>
                <a:gd name="connsiteX1" fmla="*/ 66666 w 133332"/>
                <a:gd name="connsiteY1" fmla="*/ 133332 h 133332"/>
                <a:gd name="connsiteX2" fmla="*/ 0 w 133332"/>
                <a:gd name="connsiteY2" fmla="*/ 66666 h 133332"/>
                <a:gd name="connsiteX3" fmla="*/ 66666 w 133332"/>
                <a:gd name="connsiteY3" fmla="*/ 0 h 133332"/>
                <a:gd name="connsiteX4" fmla="*/ 133332 w 133332"/>
                <a:gd name="connsiteY4" fmla="*/ 66666 h 13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32" h="133332">
                  <a:moveTo>
                    <a:pt x="133332" y="66666"/>
                  </a:moveTo>
                  <a:cubicBezTo>
                    <a:pt x="133332" y="103485"/>
                    <a:pt x="103485" y="133332"/>
                    <a:pt x="66666" y="133332"/>
                  </a:cubicBezTo>
                  <a:cubicBezTo>
                    <a:pt x="29847" y="133332"/>
                    <a:pt x="0" y="103485"/>
                    <a:pt x="0" y="66666"/>
                  </a:cubicBezTo>
                  <a:cubicBezTo>
                    <a:pt x="0" y="29847"/>
                    <a:pt x="29847" y="0"/>
                    <a:pt x="66666" y="0"/>
                  </a:cubicBezTo>
                  <a:cubicBezTo>
                    <a:pt x="103485" y="0"/>
                    <a:pt x="133332" y="29847"/>
                    <a:pt x="133332" y="66666"/>
                  </a:cubicBezTo>
                  <a:close/>
                </a:path>
              </a:pathLst>
            </a:custGeom>
            <a:solidFill>
              <a:srgbClr val="D5B7AF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63" name="任意多边形: 形状 99"/>
            <p:cNvSpPr/>
            <p:nvPr/>
          </p:nvSpPr>
          <p:spPr>
            <a:xfrm>
              <a:off x="1819484" y="5354543"/>
              <a:ext cx="112459" cy="128755"/>
            </a:xfrm>
            <a:custGeom>
              <a:avLst/>
              <a:gdLst>
                <a:gd name="connsiteX0" fmla="*/ 11007 w 112459"/>
                <a:gd name="connsiteY0" fmla="*/ 9301 h 128755"/>
                <a:gd name="connsiteX1" fmla="*/ -441 w 112459"/>
                <a:gd name="connsiteY1" fmla="*/ 18401 h 128755"/>
                <a:gd name="connsiteX2" fmla="*/ 84608 w 112459"/>
                <a:gd name="connsiteY2" fmla="*/ 58910 h 128755"/>
                <a:gd name="connsiteX3" fmla="*/ 68719 w 112459"/>
                <a:gd name="connsiteY3" fmla="*/ 128492 h 128755"/>
                <a:gd name="connsiteX4" fmla="*/ 81932 w 112459"/>
                <a:gd name="connsiteY4" fmla="*/ 122141 h 128755"/>
                <a:gd name="connsiteX5" fmla="*/ 101075 w 112459"/>
                <a:gd name="connsiteY5" fmla="*/ 29824 h 128755"/>
                <a:gd name="connsiteX6" fmla="*/ 10952 w 112459"/>
                <a:gd name="connsiteY6" fmla="*/ 9301 h 12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459" h="128755">
                  <a:moveTo>
                    <a:pt x="11007" y="9301"/>
                  </a:moveTo>
                  <a:cubicBezTo>
                    <a:pt x="6867" y="11904"/>
                    <a:pt x="3028" y="14956"/>
                    <a:pt x="-441" y="18401"/>
                  </a:cubicBezTo>
                  <a:cubicBezTo>
                    <a:pt x="34231" y="6102"/>
                    <a:pt x="72308" y="24238"/>
                    <a:pt x="84608" y="58910"/>
                  </a:cubicBezTo>
                  <a:cubicBezTo>
                    <a:pt x="93233" y="83224"/>
                    <a:pt x="87043" y="110332"/>
                    <a:pt x="68719" y="128492"/>
                  </a:cubicBezTo>
                  <a:cubicBezTo>
                    <a:pt x="73346" y="126875"/>
                    <a:pt x="77778" y="124744"/>
                    <a:pt x="81932" y="122141"/>
                  </a:cubicBezTo>
                  <a:cubicBezTo>
                    <a:pt x="112710" y="101935"/>
                    <a:pt x="121281" y="60603"/>
                    <a:pt x="101075" y="29824"/>
                  </a:cubicBezTo>
                  <a:cubicBezTo>
                    <a:pt x="81422" y="-112"/>
                    <a:pt x="41629" y="-9174"/>
                    <a:pt x="10952" y="9301"/>
                  </a:cubicBezTo>
                  <a:close/>
                </a:path>
              </a:pathLst>
            </a:custGeom>
            <a:solidFill>
              <a:srgbClr val="C6A59E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64" name="任意多边形: 形状 100"/>
            <p:cNvSpPr/>
            <p:nvPr/>
          </p:nvSpPr>
          <p:spPr>
            <a:xfrm>
              <a:off x="2011093" y="5212611"/>
              <a:ext cx="143706" cy="143706"/>
            </a:xfrm>
            <a:custGeom>
              <a:avLst/>
              <a:gdLst>
                <a:gd name="connsiteX0" fmla="*/ 143706 w 143706"/>
                <a:gd name="connsiteY0" fmla="*/ 71853 h 143706"/>
                <a:gd name="connsiteX1" fmla="*/ 71853 w 143706"/>
                <a:gd name="connsiteY1" fmla="*/ 143706 h 143706"/>
                <a:gd name="connsiteX2" fmla="*/ 0 w 143706"/>
                <a:gd name="connsiteY2" fmla="*/ 71853 h 143706"/>
                <a:gd name="connsiteX3" fmla="*/ 71853 w 143706"/>
                <a:gd name="connsiteY3" fmla="*/ 0 h 143706"/>
                <a:gd name="connsiteX4" fmla="*/ 143706 w 143706"/>
                <a:gd name="connsiteY4" fmla="*/ 71853 h 14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706" h="143706">
                  <a:moveTo>
                    <a:pt x="143706" y="71853"/>
                  </a:moveTo>
                  <a:cubicBezTo>
                    <a:pt x="143706" y="111537"/>
                    <a:pt x="111537" y="143706"/>
                    <a:pt x="71853" y="143706"/>
                  </a:cubicBezTo>
                  <a:cubicBezTo>
                    <a:pt x="32170" y="143706"/>
                    <a:pt x="0" y="111537"/>
                    <a:pt x="0" y="71853"/>
                  </a:cubicBezTo>
                  <a:cubicBezTo>
                    <a:pt x="0" y="32170"/>
                    <a:pt x="32170" y="0"/>
                    <a:pt x="71853" y="0"/>
                  </a:cubicBezTo>
                  <a:cubicBezTo>
                    <a:pt x="111537" y="0"/>
                    <a:pt x="143706" y="32170"/>
                    <a:pt x="143706" y="71853"/>
                  </a:cubicBezTo>
                  <a:close/>
                </a:path>
              </a:pathLst>
            </a:custGeom>
            <a:solidFill>
              <a:srgbClr val="CADDDA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65" name="任意多边形: 形状 101"/>
            <p:cNvSpPr/>
            <p:nvPr/>
          </p:nvSpPr>
          <p:spPr>
            <a:xfrm>
              <a:off x="2016280" y="5217798"/>
              <a:ext cx="133332" cy="133332"/>
            </a:xfrm>
            <a:custGeom>
              <a:avLst/>
              <a:gdLst>
                <a:gd name="connsiteX0" fmla="*/ 133332 w 133332"/>
                <a:gd name="connsiteY0" fmla="*/ 66666 h 133332"/>
                <a:gd name="connsiteX1" fmla="*/ 66666 w 133332"/>
                <a:gd name="connsiteY1" fmla="*/ 133332 h 133332"/>
                <a:gd name="connsiteX2" fmla="*/ 0 w 133332"/>
                <a:gd name="connsiteY2" fmla="*/ 66666 h 133332"/>
                <a:gd name="connsiteX3" fmla="*/ 66666 w 133332"/>
                <a:gd name="connsiteY3" fmla="*/ 0 h 133332"/>
                <a:gd name="connsiteX4" fmla="*/ 133332 w 133332"/>
                <a:gd name="connsiteY4" fmla="*/ 66666 h 13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32" h="133332">
                  <a:moveTo>
                    <a:pt x="133332" y="66666"/>
                  </a:moveTo>
                  <a:cubicBezTo>
                    <a:pt x="133332" y="103485"/>
                    <a:pt x="103485" y="133332"/>
                    <a:pt x="66666" y="133332"/>
                  </a:cubicBezTo>
                  <a:cubicBezTo>
                    <a:pt x="29847" y="133332"/>
                    <a:pt x="0" y="103485"/>
                    <a:pt x="0" y="66666"/>
                  </a:cubicBezTo>
                  <a:cubicBezTo>
                    <a:pt x="0" y="29847"/>
                    <a:pt x="29847" y="0"/>
                    <a:pt x="66666" y="0"/>
                  </a:cubicBezTo>
                  <a:cubicBezTo>
                    <a:pt x="103485" y="0"/>
                    <a:pt x="133332" y="29847"/>
                    <a:pt x="133332" y="66666"/>
                  </a:cubicBezTo>
                  <a:close/>
                </a:path>
              </a:pathLst>
            </a:custGeom>
            <a:solidFill>
              <a:srgbClr val="D5B7AF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66" name="任意多边形: 形状 102"/>
            <p:cNvSpPr/>
            <p:nvPr/>
          </p:nvSpPr>
          <p:spPr>
            <a:xfrm>
              <a:off x="2036063" y="5218480"/>
              <a:ext cx="112441" cy="128755"/>
            </a:xfrm>
            <a:custGeom>
              <a:avLst/>
              <a:gdLst>
                <a:gd name="connsiteX0" fmla="*/ 11007 w 112441"/>
                <a:gd name="connsiteY0" fmla="*/ 9283 h 128755"/>
                <a:gd name="connsiteX1" fmla="*/ -441 w 112441"/>
                <a:gd name="connsiteY1" fmla="*/ 18383 h 128755"/>
                <a:gd name="connsiteX2" fmla="*/ 84600 w 112441"/>
                <a:gd name="connsiteY2" fmla="*/ 58968 h 128755"/>
                <a:gd name="connsiteX3" fmla="*/ 68719 w 112441"/>
                <a:gd name="connsiteY3" fmla="*/ 128492 h 128755"/>
                <a:gd name="connsiteX4" fmla="*/ 81914 w 112441"/>
                <a:gd name="connsiteY4" fmla="*/ 122141 h 128755"/>
                <a:gd name="connsiteX5" fmla="*/ 101057 w 112441"/>
                <a:gd name="connsiteY5" fmla="*/ 29824 h 128755"/>
                <a:gd name="connsiteX6" fmla="*/ 10934 w 112441"/>
                <a:gd name="connsiteY6" fmla="*/ 9301 h 12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441" h="128755">
                  <a:moveTo>
                    <a:pt x="11007" y="9283"/>
                  </a:moveTo>
                  <a:cubicBezTo>
                    <a:pt x="6872" y="11892"/>
                    <a:pt x="3033" y="14943"/>
                    <a:pt x="-441" y="18383"/>
                  </a:cubicBezTo>
                  <a:cubicBezTo>
                    <a:pt x="34250" y="6107"/>
                    <a:pt x="72324" y="24277"/>
                    <a:pt x="84600" y="58968"/>
                  </a:cubicBezTo>
                  <a:cubicBezTo>
                    <a:pt x="93198" y="83264"/>
                    <a:pt x="87013" y="110339"/>
                    <a:pt x="68719" y="128492"/>
                  </a:cubicBezTo>
                  <a:cubicBezTo>
                    <a:pt x="73333" y="126856"/>
                    <a:pt x="77756" y="124726"/>
                    <a:pt x="81914" y="122141"/>
                  </a:cubicBezTo>
                  <a:cubicBezTo>
                    <a:pt x="112692" y="101935"/>
                    <a:pt x="121263" y="60603"/>
                    <a:pt x="101057" y="29824"/>
                  </a:cubicBezTo>
                  <a:cubicBezTo>
                    <a:pt x="81404" y="-112"/>
                    <a:pt x="41611" y="-9174"/>
                    <a:pt x="10934" y="9301"/>
                  </a:cubicBezTo>
                  <a:close/>
                </a:path>
              </a:pathLst>
            </a:custGeom>
            <a:solidFill>
              <a:srgbClr val="C6A59E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67" name="任意多边形: 形状 103"/>
            <p:cNvSpPr/>
            <p:nvPr/>
          </p:nvSpPr>
          <p:spPr>
            <a:xfrm>
              <a:off x="1890791" y="5501862"/>
              <a:ext cx="143706" cy="143706"/>
            </a:xfrm>
            <a:custGeom>
              <a:avLst/>
              <a:gdLst>
                <a:gd name="connsiteX0" fmla="*/ 143706 w 143706"/>
                <a:gd name="connsiteY0" fmla="*/ 71853 h 143706"/>
                <a:gd name="connsiteX1" fmla="*/ 71853 w 143706"/>
                <a:gd name="connsiteY1" fmla="*/ 143706 h 143706"/>
                <a:gd name="connsiteX2" fmla="*/ 0 w 143706"/>
                <a:gd name="connsiteY2" fmla="*/ 71853 h 143706"/>
                <a:gd name="connsiteX3" fmla="*/ 71853 w 143706"/>
                <a:gd name="connsiteY3" fmla="*/ 0 h 143706"/>
                <a:gd name="connsiteX4" fmla="*/ 143706 w 143706"/>
                <a:gd name="connsiteY4" fmla="*/ 71853 h 14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706" h="143706">
                  <a:moveTo>
                    <a:pt x="143706" y="71853"/>
                  </a:moveTo>
                  <a:cubicBezTo>
                    <a:pt x="143706" y="111537"/>
                    <a:pt x="111537" y="143706"/>
                    <a:pt x="71853" y="143706"/>
                  </a:cubicBezTo>
                  <a:cubicBezTo>
                    <a:pt x="32170" y="143706"/>
                    <a:pt x="0" y="111537"/>
                    <a:pt x="0" y="71853"/>
                  </a:cubicBezTo>
                  <a:cubicBezTo>
                    <a:pt x="0" y="32170"/>
                    <a:pt x="32170" y="0"/>
                    <a:pt x="71853" y="0"/>
                  </a:cubicBezTo>
                  <a:cubicBezTo>
                    <a:pt x="111537" y="0"/>
                    <a:pt x="143706" y="32170"/>
                    <a:pt x="143706" y="71853"/>
                  </a:cubicBezTo>
                  <a:close/>
                </a:path>
              </a:pathLst>
            </a:custGeom>
            <a:solidFill>
              <a:srgbClr val="CADDDA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68" name="任意多边形: 形状 104"/>
            <p:cNvSpPr/>
            <p:nvPr/>
          </p:nvSpPr>
          <p:spPr>
            <a:xfrm>
              <a:off x="1895978" y="5507049"/>
              <a:ext cx="133332" cy="133332"/>
            </a:xfrm>
            <a:custGeom>
              <a:avLst/>
              <a:gdLst>
                <a:gd name="connsiteX0" fmla="*/ 133332 w 133332"/>
                <a:gd name="connsiteY0" fmla="*/ 66666 h 133332"/>
                <a:gd name="connsiteX1" fmla="*/ 66666 w 133332"/>
                <a:gd name="connsiteY1" fmla="*/ 133332 h 133332"/>
                <a:gd name="connsiteX2" fmla="*/ 0 w 133332"/>
                <a:gd name="connsiteY2" fmla="*/ 66666 h 133332"/>
                <a:gd name="connsiteX3" fmla="*/ 66666 w 133332"/>
                <a:gd name="connsiteY3" fmla="*/ 0 h 133332"/>
                <a:gd name="connsiteX4" fmla="*/ 133332 w 133332"/>
                <a:gd name="connsiteY4" fmla="*/ 66666 h 13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32" h="133332">
                  <a:moveTo>
                    <a:pt x="133332" y="66666"/>
                  </a:moveTo>
                  <a:cubicBezTo>
                    <a:pt x="133332" y="103485"/>
                    <a:pt x="103485" y="133332"/>
                    <a:pt x="66666" y="133332"/>
                  </a:cubicBezTo>
                  <a:cubicBezTo>
                    <a:pt x="29847" y="133332"/>
                    <a:pt x="0" y="103484"/>
                    <a:pt x="0" y="66666"/>
                  </a:cubicBezTo>
                  <a:cubicBezTo>
                    <a:pt x="0" y="29847"/>
                    <a:pt x="29847" y="0"/>
                    <a:pt x="66666" y="0"/>
                  </a:cubicBezTo>
                  <a:cubicBezTo>
                    <a:pt x="103485" y="0"/>
                    <a:pt x="133332" y="29848"/>
                    <a:pt x="133332" y="66666"/>
                  </a:cubicBezTo>
                  <a:close/>
                </a:path>
              </a:pathLst>
            </a:custGeom>
            <a:solidFill>
              <a:srgbClr val="D5B7AF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69" name="任意多边形: 形状 105"/>
            <p:cNvSpPr/>
            <p:nvPr/>
          </p:nvSpPr>
          <p:spPr>
            <a:xfrm>
              <a:off x="1915707" y="5506972"/>
              <a:ext cx="113592" cy="129496"/>
            </a:xfrm>
            <a:custGeom>
              <a:avLst/>
              <a:gdLst>
                <a:gd name="connsiteX0" fmla="*/ 11007 w 113592"/>
                <a:gd name="connsiteY0" fmla="*/ 10042 h 129496"/>
                <a:gd name="connsiteX1" fmla="*/ -441 w 113592"/>
                <a:gd name="connsiteY1" fmla="*/ 19142 h 129496"/>
                <a:gd name="connsiteX2" fmla="*/ 84608 w 113592"/>
                <a:gd name="connsiteY2" fmla="*/ 59650 h 129496"/>
                <a:gd name="connsiteX3" fmla="*/ 68719 w 113592"/>
                <a:gd name="connsiteY3" fmla="*/ 129233 h 129496"/>
                <a:gd name="connsiteX4" fmla="*/ 109315 w 113592"/>
                <a:gd name="connsiteY4" fmla="*/ 44169 h 129496"/>
                <a:gd name="connsiteX5" fmla="*/ 24251 w 113592"/>
                <a:gd name="connsiteY5" fmla="*/ 3573 h 129496"/>
                <a:gd name="connsiteX6" fmla="*/ 10970 w 113592"/>
                <a:gd name="connsiteY6" fmla="*/ 10005 h 12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592" h="129496">
                  <a:moveTo>
                    <a:pt x="11007" y="10042"/>
                  </a:moveTo>
                  <a:cubicBezTo>
                    <a:pt x="6871" y="12649"/>
                    <a:pt x="3032" y="15700"/>
                    <a:pt x="-441" y="19142"/>
                  </a:cubicBezTo>
                  <a:cubicBezTo>
                    <a:pt x="34231" y="6842"/>
                    <a:pt x="72308" y="24978"/>
                    <a:pt x="84608" y="59650"/>
                  </a:cubicBezTo>
                  <a:cubicBezTo>
                    <a:pt x="93233" y="83964"/>
                    <a:pt x="87043" y="111072"/>
                    <a:pt x="68719" y="129233"/>
                  </a:cubicBezTo>
                  <a:cubicBezTo>
                    <a:pt x="103419" y="116954"/>
                    <a:pt x="121594" y="78869"/>
                    <a:pt x="109315" y="44169"/>
                  </a:cubicBezTo>
                  <a:cubicBezTo>
                    <a:pt x="97036" y="9469"/>
                    <a:pt x="58952" y="-8706"/>
                    <a:pt x="24251" y="3573"/>
                  </a:cubicBezTo>
                  <a:cubicBezTo>
                    <a:pt x="19600" y="5219"/>
                    <a:pt x="15146" y="7376"/>
                    <a:pt x="10970" y="10005"/>
                  </a:cubicBezTo>
                  <a:close/>
                </a:path>
              </a:pathLst>
            </a:custGeom>
            <a:solidFill>
              <a:srgbClr val="C6A59E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70" name="任意多边形: 形状 106"/>
            <p:cNvSpPr/>
            <p:nvPr/>
          </p:nvSpPr>
          <p:spPr>
            <a:xfrm>
              <a:off x="2107334" y="5365782"/>
              <a:ext cx="143706" cy="143706"/>
            </a:xfrm>
            <a:custGeom>
              <a:avLst/>
              <a:gdLst>
                <a:gd name="connsiteX0" fmla="*/ 143706 w 143706"/>
                <a:gd name="connsiteY0" fmla="*/ 71853 h 143706"/>
                <a:gd name="connsiteX1" fmla="*/ 71853 w 143706"/>
                <a:gd name="connsiteY1" fmla="*/ 143706 h 143706"/>
                <a:gd name="connsiteX2" fmla="*/ 0 w 143706"/>
                <a:gd name="connsiteY2" fmla="*/ 71853 h 143706"/>
                <a:gd name="connsiteX3" fmla="*/ 71853 w 143706"/>
                <a:gd name="connsiteY3" fmla="*/ 0 h 143706"/>
                <a:gd name="connsiteX4" fmla="*/ 143706 w 143706"/>
                <a:gd name="connsiteY4" fmla="*/ 71853 h 14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706" h="143706">
                  <a:moveTo>
                    <a:pt x="143706" y="71853"/>
                  </a:moveTo>
                  <a:cubicBezTo>
                    <a:pt x="143706" y="111536"/>
                    <a:pt x="111537" y="143706"/>
                    <a:pt x="71853" y="143706"/>
                  </a:cubicBezTo>
                  <a:cubicBezTo>
                    <a:pt x="32170" y="143706"/>
                    <a:pt x="0" y="111536"/>
                    <a:pt x="0" y="71853"/>
                  </a:cubicBezTo>
                  <a:cubicBezTo>
                    <a:pt x="0" y="32170"/>
                    <a:pt x="32170" y="0"/>
                    <a:pt x="71853" y="0"/>
                  </a:cubicBezTo>
                  <a:cubicBezTo>
                    <a:pt x="111537" y="0"/>
                    <a:pt x="143706" y="32170"/>
                    <a:pt x="143706" y="71853"/>
                  </a:cubicBezTo>
                  <a:close/>
                </a:path>
              </a:pathLst>
            </a:custGeom>
            <a:solidFill>
              <a:srgbClr val="CADDDA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71" name="任意多边形: 形状 107"/>
            <p:cNvSpPr/>
            <p:nvPr/>
          </p:nvSpPr>
          <p:spPr>
            <a:xfrm>
              <a:off x="2112521" y="5370969"/>
              <a:ext cx="133332" cy="133332"/>
            </a:xfrm>
            <a:custGeom>
              <a:avLst/>
              <a:gdLst>
                <a:gd name="connsiteX0" fmla="*/ 133332 w 133332"/>
                <a:gd name="connsiteY0" fmla="*/ 66666 h 133332"/>
                <a:gd name="connsiteX1" fmla="*/ 66666 w 133332"/>
                <a:gd name="connsiteY1" fmla="*/ 133332 h 133332"/>
                <a:gd name="connsiteX2" fmla="*/ 0 w 133332"/>
                <a:gd name="connsiteY2" fmla="*/ 66666 h 133332"/>
                <a:gd name="connsiteX3" fmla="*/ 66666 w 133332"/>
                <a:gd name="connsiteY3" fmla="*/ 0 h 133332"/>
                <a:gd name="connsiteX4" fmla="*/ 133332 w 133332"/>
                <a:gd name="connsiteY4" fmla="*/ 66666 h 13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32" h="133332">
                  <a:moveTo>
                    <a:pt x="133332" y="66666"/>
                  </a:moveTo>
                  <a:cubicBezTo>
                    <a:pt x="133332" y="103485"/>
                    <a:pt x="103485" y="133332"/>
                    <a:pt x="66666" y="133332"/>
                  </a:cubicBezTo>
                  <a:cubicBezTo>
                    <a:pt x="29847" y="133332"/>
                    <a:pt x="0" y="103484"/>
                    <a:pt x="0" y="66666"/>
                  </a:cubicBezTo>
                  <a:cubicBezTo>
                    <a:pt x="0" y="29847"/>
                    <a:pt x="29847" y="0"/>
                    <a:pt x="66666" y="0"/>
                  </a:cubicBezTo>
                  <a:cubicBezTo>
                    <a:pt x="103485" y="0"/>
                    <a:pt x="133332" y="29847"/>
                    <a:pt x="133332" y="66666"/>
                  </a:cubicBezTo>
                  <a:close/>
                </a:path>
              </a:pathLst>
            </a:custGeom>
            <a:solidFill>
              <a:srgbClr val="D5B7AF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72" name="任意多边形: 形状 108"/>
            <p:cNvSpPr/>
            <p:nvPr/>
          </p:nvSpPr>
          <p:spPr>
            <a:xfrm>
              <a:off x="2132268" y="5370919"/>
              <a:ext cx="113567" cy="129487"/>
            </a:xfrm>
            <a:custGeom>
              <a:avLst/>
              <a:gdLst>
                <a:gd name="connsiteX0" fmla="*/ 11007 w 113567"/>
                <a:gd name="connsiteY0" fmla="*/ 10015 h 129487"/>
                <a:gd name="connsiteX1" fmla="*/ -441 w 113567"/>
                <a:gd name="connsiteY1" fmla="*/ 19115 h 129487"/>
                <a:gd name="connsiteX2" fmla="*/ 84600 w 113567"/>
                <a:gd name="connsiteY2" fmla="*/ 59699 h 129487"/>
                <a:gd name="connsiteX3" fmla="*/ 68719 w 113567"/>
                <a:gd name="connsiteY3" fmla="*/ 129224 h 129487"/>
                <a:gd name="connsiteX4" fmla="*/ 109282 w 113567"/>
                <a:gd name="connsiteY4" fmla="*/ 44145 h 129487"/>
                <a:gd name="connsiteX5" fmla="*/ 24202 w 113567"/>
                <a:gd name="connsiteY5" fmla="*/ 3581 h 129487"/>
                <a:gd name="connsiteX6" fmla="*/ 10989 w 113567"/>
                <a:gd name="connsiteY6" fmla="*/ 9979 h 12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567" h="129487">
                  <a:moveTo>
                    <a:pt x="11007" y="10015"/>
                  </a:moveTo>
                  <a:cubicBezTo>
                    <a:pt x="6864" y="12613"/>
                    <a:pt x="3024" y="15665"/>
                    <a:pt x="-441" y="19115"/>
                  </a:cubicBezTo>
                  <a:cubicBezTo>
                    <a:pt x="34250" y="6839"/>
                    <a:pt x="72324" y="25009"/>
                    <a:pt x="84600" y="59699"/>
                  </a:cubicBezTo>
                  <a:cubicBezTo>
                    <a:pt x="93198" y="83996"/>
                    <a:pt x="87013" y="111071"/>
                    <a:pt x="68719" y="129224"/>
                  </a:cubicBezTo>
                  <a:cubicBezTo>
                    <a:pt x="103414" y="116931"/>
                    <a:pt x="121575" y="78840"/>
                    <a:pt x="109282" y="44145"/>
                  </a:cubicBezTo>
                  <a:cubicBezTo>
                    <a:pt x="96989" y="9449"/>
                    <a:pt x="58898" y="-8711"/>
                    <a:pt x="24202" y="3581"/>
                  </a:cubicBezTo>
                  <a:cubicBezTo>
                    <a:pt x="19576" y="5221"/>
                    <a:pt x="15144" y="7366"/>
                    <a:pt x="10989" y="9979"/>
                  </a:cubicBezTo>
                  <a:close/>
                </a:path>
              </a:pathLst>
            </a:custGeom>
            <a:solidFill>
              <a:srgbClr val="C6A59E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73" name="任意多边形: 形状 109"/>
            <p:cNvSpPr/>
            <p:nvPr/>
          </p:nvSpPr>
          <p:spPr>
            <a:xfrm>
              <a:off x="1987032" y="5655014"/>
              <a:ext cx="143706" cy="143706"/>
            </a:xfrm>
            <a:custGeom>
              <a:avLst/>
              <a:gdLst>
                <a:gd name="connsiteX0" fmla="*/ 143706 w 143706"/>
                <a:gd name="connsiteY0" fmla="*/ 71853 h 143706"/>
                <a:gd name="connsiteX1" fmla="*/ 71853 w 143706"/>
                <a:gd name="connsiteY1" fmla="*/ 143707 h 143706"/>
                <a:gd name="connsiteX2" fmla="*/ 0 w 143706"/>
                <a:gd name="connsiteY2" fmla="*/ 71853 h 143706"/>
                <a:gd name="connsiteX3" fmla="*/ 71853 w 143706"/>
                <a:gd name="connsiteY3" fmla="*/ 0 h 143706"/>
                <a:gd name="connsiteX4" fmla="*/ 143706 w 143706"/>
                <a:gd name="connsiteY4" fmla="*/ 71853 h 14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706" h="143706">
                  <a:moveTo>
                    <a:pt x="143706" y="71853"/>
                  </a:moveTo>
                  <a:cubicBezTo>
                    <a:pt x="143706" y="111537"/>
                    <a:pt x="111537" y="143707"/>
                    <a:pt x="71853" y="143707"/>
                  </a:cubicBezTo>
                  <a:cubicBezTo>
                    <a:pt x="32170" y="143707"/>
                    <a:pt x="0" y="111537"/>
                    <a:pt x="0" y="71853"/>
                  </a:cubicBezTo>
                  <a:cubicBezTo>
                    <a:pt x="0" y="32170"/>
                    <a:pt x="32170" y="0"/>
                    <a:pt x="71853" y="0"/>
                  </a:cubicBezTo>
                  <a:cubicBezTo>
                    <a:pt x="111537" y="0"/>
                    <a:pt x="143706" y="32170"/>
                    <a:pt x="143706" y="71853"/>
                  </a:cubicBezTo>
                  <a:close/>
                </a:path>
              </a:pathLst>
            </a:custGeom>
            <a:solidFill>
              <a:srgbClr val="CADDDA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74" name="任意多边形: 形状 110"/>
            <p:cNvSpPr/>
            <p:nvPr/>
          </p:nvSpPr>
          <p:spPr>
            <a:xfrm>
              <a:off x="1992219" y="5660201"/>
              <a:ext cx="133332" cy="133332"/>
            </a:xfrm>
            <a:custGeom>
              <a:avLst/>
              <a:gdLst>
                <a:gd name="connsiteX0" fmla="*/ 133332 w 133332"/>
                <a:gd name="connsiteY0" fmla="*/ 66666 h 133332"/>
                <a:gd name="connsiteX1" fmla="*/ 66666 w 133332"/>
                <a:gd name="connsiteY1" fmla="*/ 133332 h 133332"/>
                <a:gd name="connsiteX2" fmla="*/ 0 w 133332"/>
                <a:gd name="connsiteY2" fmla="*/ 66666 h 133332"/>
                <a:gd name="connsiteX3" fmla="*/ 66666 w 133332"/>
                <a:gd name="connsiteY3" fmla="*/ 0 h 133332"/>
                <a:gd name="connsiteX4" fmla="*/ 133332 w 133332"/>
                <a:gd name="connsiteY4" fmla="*/ 66666 h 13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32" h="133332">
                  <a:moveTo>
                    <a:pt x="133332" y="66666"/>
                  </a:moveTo>
                  <a:cubicBezTo>
                    <a:pt x="133332" y="103485"/>
                    <a:pt x="103485" y="133332"/>
                    <a:pt x="66666" y="133332"/>
                  </a:cubicBezTo>
                  <a:cubicBezTo>
                    <a:pt x="29847" y="133332"/>
                    <a:pt x="0" y="103485"/>
                    <a:pt x="0" y="66666"/>
                  </a:cubicBezTo>
                  <a:cubicBezTo>
                    <a:pt x="0" y="29848"/>
                    <a:pt x="29847" y="0"/>
                    <a:pt x="66666" y="0"/>
                  </a:cubicBezTo>
                  <a:cubicBezTo>
                    <a:pt x="103485" y="0"/>
                    <a:pt x="133332" y="29848"/>
                    <a:pt x="133332" y="66666"/>
                  </a:cubicBezTo>
                  <a:close/>
                </a:path>
              </a:pathLst>
            </a:custGeom>
            <a:solidFill>
              <a:srgbClr val="D5B7AF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75" name="任意多边形: 形状 111"/>
            <p:cNvSpPr/>
            <p:nvPr/>
          </p:nvSpPr>
          <p:spPr>
            <a:xfrm>
              <a:off x="2011966" y="5659501"/>
              <a:ext cx="114637" cy="130137"/>
            </a:xfrm>
            <a:custGeom>
              <a:avLst/>
              <a:gdLst>
                <a:gd name="connsiteX0" fmla="*/ 11007 w 114637"/>
                <a:gd name="connsiteY0" fmla="*/ 10665 h 130137"/>
                <a:gd name="connsiteX1" fmla="*/ -441 w 114637"/>
                <a:gd name="connsiteY1" fmla="*/ 19765 h 130137"/>
                <a:gd name="connsiteX2" fmla="*/ 84600 w 114637"/>
                <a:gd name="connsiteY2" fmla="*/ 60349 h 130137"/>
                <a:gd name="connsiteX3" fmla="*/ 68719 w 114637"/>
                <a:gd name="connsiteY3" fmla="*/ 129874 h 130137"/>
                <a:gd name="connsiteX4" fmla="*/ 81914 w 114637"/>
                <a:gd name="connsiteY4" fmla="*/ 123522 h 130137"/>
                <a:gd name="connsiteX5" fmla="*/ 104630 w 114637"/>
                <a:gd name="connsiteY5" fmla="*/ 32020 h 130137"/>
                <a:gd name="connsiteX6" fmla="*/ 13128 w 114637"/>
                <a:gd name="connsiteY6" fmla="*/ 9303 h 130137"/>
                <a:gd name="connsiteX7" fmla="*/ 10934 w 114637"/>
                <a:gd name="connsiteY7" fmla="*/ 10683 h 13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637" h="130137">
                  <a:moveTo>
                    <a:pt x="11007" y="10665"/>
                  </a:moveTo>
                  <a:cubicBezTo>
                    <a:pt x="6872" y="13274"/>
                    <a:pt x="3034" y="16326"/>
                    <a:pt x="-441" y="19765"/>
                  </a:cubicBezTo>
                  <a:cubicBezTo>
                    <a:pt x="34250" y="7489"/>
                    <a:pt x="72324" y="25659"/>
                    <a:pt x="84600" y="60349"/>
                  </a:cubicBezTo>
                  <a:cubicBezTo>
                    <a:pt x="93198" y="84645"/>
                    <a:pt x="87013" y="111721"/>
                    <a:pt x="68719" y="129874"/>
                  </a:cubicBezTo>
                  <a:cubicBezTo>
                    <a:pt x="73334" y="128241"/>
                    <a:pt x="77758" y="126111"/>
                    <a:pt x="81914" y="123522"/>
                  </a:cubicBezTo>
                  <a:cubicBezTo>
                    <a:pt x="113454" y="104527"/>
                    <a:pt x="123625" y="63560"/>
                    <a:pt x="104630" y="32020"/>
                  </a:cubicBezTo>
                  <a:cubicBezTo>
                    <a:pt x="85635" y="479"/>
                    <a:pt x="44668" y="-9692"/>
                    <a:pt x="13128" y="9303"/>
                  </a:cubicBezTo>
                  <a:cubicBezTo>
                    <a:pt x="12388" y="9749"/>
                    <a:pt x="11656" y="10209"/>
                    <a:pt x="10934" y="10683"/>
                  </a:cubicBezTo>
                  <a:close/>
                </a:path>
              </a:pathLst>
            </a:custGeom>
            <a:solidFill>
              <a:srgbClr val="C6A59E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76" name="任意多边形: 形状 112"/>
            <p:cNvSpPr/>
            <p:nvPr/>
          </p:nvSpPr>
          <p:spPr>
            <a:xfrm>
              <a:off x="2203575" y="5518952"/>
              <a:ext cx="143706" cy="143706"/>
            </a:xfrm>
            <a:custGeom>
              <a:avLst/>
              <a:gdLst>
                <a:gd name="connsiteX0" fmla="*/ 143706 w 143706"/>
                <a:gd name="connsiteY0" fmla="*/ 71853 h 143706"/>
                <a:gd name="connsiteX1" fmla="*/ 71853 w 143706"/>
                <a:gd name="connsiteY1" fmla="*/ 143707 h 143706"/>
                <a:gd name="connsiteX2" fmla="*/ 0 w 143706"/>
                <a:gd name="connsiteY2" fmla="*/ 71853 h 143706"/>
                <a:gd name="connsiteX3" fmla="*/ 71853 w 143706"/>
                <a:gd name="connsiteY3" fmla="*/ 0 h 143706"/>
                <a:gd name="connsiteX4" fmla="*/ 143706 w 143706"/>
                <a:gd name="connsiteY4" fmla="*/ 71853 h 14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706" h="143706">
                  <a:moveTo>
                    <a:pt x="143706" y="71853"/>
                  </a:moveTo>
                  <a:cubicBezTo>
                    <a:pt x="143706" y="111537"/>
                    <a:pt x="111537" y="143707"/>
                    <a:pt x="71853" y="143707"/>
                  </a:cubicBezTo>
                  <a:cubicBezTo>
                    <a:pt x="32170" y="143707"/>
                    <a:pt x="0" y="111537"/>
                    <a:pt x="0" y="71853"/>
                  </a:cubicBezTo>
                  <a:cubicBezTo>
                    <a:pt x="0" y="32170"/>
                    <a:pt x="32170" y="0"/>
                    <a:pt x="71853" y="0"/>
                  </a:cubicBezTo>
                  <a:cubicBezTo>
                    <a:pt x="111537" y="0"/>
                    <a:pt x="143706" y="32170"/>
                    <a:pt x="143706" y="71853"/>
                  </a:cubicBezTo>
                  <a:close/>
                </a:path>
              </a:pathLst>
            </a:custGeom>
            <a:solidFill>
              <a:srgbClr val="CADDDA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77" name="任意多边形: 形状 113"/>
            <p:cNvSpPr/>
            <p:nvPr/>
          </p:nvSpPr>
          <p:spPr>
            <a:xfrm>
              <a:off x="2208762" y="5524139"/>
              <a:ext cx="133332" cy="133332"/>
            </a:xfrm>
            <a:custGeom>
              <a:avLst/>
              <a:gdLst>
                <a:gd name="connsiteX0" fmla="*/ 133332 w 133332"/>
                <a:gd name="connsiteY0" fmla="*/ 66666 h 133332"/>
                <a:gd name="connsiteX1" fmla="*/ 66666 w 133332"/>
                <a:gd name="connsiteY1" fmla="*/ 133332 h 133332"/>
                <a:gd name="connsiteX2" fmla="*/ 0 w 133332"/>
                <a:gd name="connsiteY2" fmla="*/ 66666 h 133332"/>
                <a:gd name="connsiteX3" fmla="*/ 66666 w 133332"/>
                <a:gd name="connsiteY3" fmla="*/ 0 h 133332"/>
                <a:gd name="connsiteX4" fmla="*/ 133332 w 133332"/>
                <a:gd name="connsiteY4" fmla="*/ 66666 h 13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32" h="133332">
                  <a:moveTo>
                    <a:pt x="133332" y="66666"/>
                  </a:moveTo>
                  <a:cubicBezTo>
                    <a:pt x="133332" y="103485"/>
                    <a:pt x="103485" y="133332"/>
                    <a:pt x="66666" y="133332"/>
                  </a:cubicBezTo>
                  <a:cubicBezTo>
                    <a:pt x="29847" y="133332"/>
                    <a:pt x="0" y="103485"/>
                    <a:pt x="0" y="66666"/>
                  </a:cubicBezTo>
                  <a:cubicBezTo>
                    <a:pt x="0" y="29848"/>
                    <a:pt x="29847" y="0"/>
                    <a:pt x="66666" y="0"/>
                  </a:cubicBezTo>
                  <a:cubicBezTo>
                    <a:pt x="103485" y="0"/>
                    <a:pt x="133332" y="29848"/>
                    <a:pt x="133332" y="66666"/>
                  </a:cubicBezTo>
                  <a:close/>
                </a:path>
              </a:pathLst>
            </a:custGeom>
            <a:solidFill>
              <a:srgbClr val="D5B7AF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78" name="任意多边形: 形状 114"/>
            <p:cNvSpPr/>
            <p:nvPr/>
          </p:nvSpPr>
          <p:spPr>
            <a:xfrm>
              <a:off x="2228509" y="5524124"/>
              <a:ext cx="113527" cy="129433"/>
            </a:xfrm>
            <a:custGeom>
              <a:avLst/>
              <a:gdLst>
                <a:gd name="connsiteX0" fmla="*/ 11007 w 113527"/>
                <a:gd name="connsiteY0" fmla="*/ 9979 h 129433"/>
                <a:gd name="connsiteX1" fmla="*/ -441 w 113527"/>
                <a:gd name="connsiteY1" fmla="*/ 19079 h 129433"/>
                <a:gd name="connsiteX2" fmla="*/ 84608 w 113527"/>
                <a:gd name="connsiteY2" fmla="*/ 59588 h 129433"/>
                <a:gd name="connsiteX3" fmla="*/ 68719 w 113527"/>
                <a:gd name="connsiteY3" fmla="*/ 129170 h 129433"/>
                <a:gd name="connsiteX4" fmla="*/ 81914 w 113527"/>
                <a:gd name="connsiteY4" fmla="*/ 122819 h 129433"/>
                <a:gd name="connsiteX5" fmla="*/ 102843 w 113527"/>
                <a:gd name="connsiteY5" fmla="*/ 30909 h 129433"/>
                <a:gd name="connsiteX6" fmla="*/ 10934 w 113527"/>
                <a:gd name="connsiteY6" fmla="*/ 9979 h 12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527" h="129433">
                  <a:moveTo>
                    <a:pt x="11007" y="9979"/>
                  </a:moveTo>
                  <a:cubicBezTo>
                    <a:pt x="6867" y="12582"/>
                    <a:pt x="3028" y="15634"/>
                    <a:pt x="-441" y="19079"/>
                  </a:cubicBezTo>
                  <a:cubicBezTo>
                    <a:pt x="34231" y="6780"/>
                    <a:pt x="72308" y="24916"/>
                    <a:pt x="84608" y="59588"/>
                  </a:cubicBezTo>
                  <a:cubicBezTo>
                    <a:pt x="93233" y="83902"/>
                    <a:pt x="87043" y="111010"/>
                    <a:pt x="68719" y="129170"/>
                  </a:cubicBezTo>
                  <a:cubicBezTo>
                    <a:pt x="73342" y="127556"/>
                    <a:pt x="77768" y="125426"/>
                    <a:pt x="81914" y="122819"/>
                  </a:cubicBezTo>
                  <a:cubicBezTo>
                    <a:pt x="113073" y="103218"/>
                    <a:pt x="122444" y="62069"/>
                    <a:pt x="102843" y="30909"/>
                  </a:cubicBezTo>
                  <a:cubicBezTo>
                    <a:pt x="83243" y="-251"/>
                    <a:pt x="42094" y="-9621"/>
                    <a:pt x="10934" y="9979"/>
                  </a:cubicBezTo>
                  <a:close/>
                </a:path>
              </a:pathLst>
            </a:custGeom>
            <a:solidFill>
              <a:srgbClr val="C6A59E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79" name="任意多边形: 形状 115"/>
            <p:cNvSpPr/>
            <p:nvPr/>
          </p:nvSpPr>
          <p:spPr>
            <a:xfrm rot="20640000">
              <a:off x="3316430" y="2022319"/>
              <a:ext cx="245898" cy="182635"/>
            </a:xfrm>
            <a:custGeom>
              <a:avLst/>
              <a:gdLst>
                <a:gd name="connsiteX0" fmla="*/ 154131 w 245898"/>
                <a:gd name="connsiteY0" fmla="*/ -263 h 182635"/>
                <a:gd name="connsiteX1" fmla="*/ 245458 w 245898"/>
                <a:gd name="connsiteY1" fmla="*/ -263 h 182635"/>
                <a:gd name="connsiteX2" fmla="*/ 245458 w 245898"/>
                <a:gd name="connsiteY2" fmla="*/ 182373 h 182635"/>
                <a:gd name="connsiteX3" fmla="*/ 154131 w 245898"/>
                <a:gd name="connsiteY3" fmla="*/ 182373 h 182635"/>
                <a:gd name="connsiteX4" fmla="*/ 90886 w 245898"/>
                <a:gd name="connsiteY4" fmla="*/ 182373 h 182635"/>
                <a:gd name="connsiteX5" fmla="*/ -441 w 245898"/>
                <a:gd name="connsiteY5" fmla="*/ 182373 h 182635"/>
                <a:gd name="connsiteX6" fmla="*/ -441 w 245898"/>
                <a:gd name="connsiteY6" fmla="*/ -263 h 182635"/>
                <a:gd name="connsiteX7" fmla="*/ 90886 w 245898"/>
                <a:gd name="connsiteY7" fmla="*/ -263 h 18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898" h="182635">
                  <a:moveTo>
                    <a:pt x="154131" y="-263"/>
                  </a:moveTo>
                  <a:cubicBezTo>
                    <a:pt x="204569" y="-263"/>
                    <a:pt x="245458" y="-263"/>
                    <a:pt x="245458" y="-263"/>
                  </a:cubicBezTo>
                  <a:lnTo>
                    <a:pt x="245458" y="182373"/>
                  </a:lnTo>
                  <a:cubicBezTo>
                    <a:pt x="245458" y="182373"/>
                    <a:pt x="204569" y="182373"/>
                    <a:pt x="154131" y="182373"/>
                  </a:cubicBezTo>
                  <a:lnTo>
                    <a:pt x="90886" y="182373"/>
                  </a:lnTo>
                  <a:cubicBezTo>
                    <a:pt x="40448" y="182373"/>
                    <a:pt x="-441" y="182373"/>
                    <a:pt x="-441" y="182373"/>
                  </a:cubicBezTo>
                  <a:lnTo>
                    <a:pt x="-441" y="-263"/>
                  </a:lnTo>
                  <a:cubicBezTo>
                    <a:pt x="-441" y="-263"/>
                    <a:pt x="40447" y="-263"/>
                    <a:pt x="90886" y="-263"/>
                  </a:cubicBezTo>
                  <a:close/>
                </a:path>
              </a:pathLst>
            </a:custGeom>
            <a:solidFill>
              <a:srgbClr val="575C60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80" name="任意多边形: 形状 116"/>
            <p:cNvSpPr/>
            <p:nvPr/>
          </p:nvSpPr>
          <p:spPr>
            <a:xfrm rot="20640000">
              <a:off x="3272120" y="2118171"/>
              <a:ext cx="585199" cy="876688"/>
            </a:xfrm>
            <a:custGeom>
              <a:avLst/>
              <a:gdLst>
                <a:gd name="connsiteX0" fmla="*/ 237723 w 585199"/>
                <a:gd name="connsiteY0" fmla="*/ -263 h 876688"/>
                <a:gd name="connsiteX1" fmla="*/ 346595 w 585199"/>
                <a:gd name="connsiteY1" fmla="*/ -263 h 876688"/>
                <a:gd name="connsiteX2" fmla="*/ 584758 w 585199"/>
                <a:gd name="connsiteY2" fmla="*/ 237901 h 876688"/>
                <a:gd name="connsiteX3" fmla="*/ 584758 w 585199"/>
                <a:gd name="connsiteY3" fmla="*/ 726659 h 876688"/>
                <a:gd name="connsiteX4" fmla="*/ 434991 w 585199"/>
                <a:gd name="connsiteY4" fmla="*/ 876426 h 876688"/>
                <a:gd name="connsiteX5" fmla="*/ 149326 w 585199"/>
                <a:gd name="connsiteY5" fmla="*/ 876426 h 876688"/>
                <a:gd name="connsiteX6" fmla="*/ -441 w 585199"/>
                <a:gd name="connsiteY6" fmla="*/ 726659 h 876688"/>
                <a:gd name="connsiteX7" fmla="*/ -441 w 585199"/>
                <a:gd name="connsiteY7" fmla="*/ 237901 h 876688"/>
                <a:gd name="connsiteX8" fmla="*/ 237723 w 585199"/>
                <a:gd name="connsiteY8" fmla="*/ -263 h 8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199" h="876688">
                  <a:moveTo>
                    <a:pt x="237723" y="-263"/>
                  </a:moveTo>
                  <a:lnTo>
                    <a:pt x="346595" y="-263"/>
                  </a:lnTo>
                  <a:cubicBezTo>
                    <a:pt x="478129" y="-263"/>
                    <a:pt x="584758" y="106366"/>
                    <a:pt x="584758" y="237901"/>
                  </a:cubicBezTo>
                  <a:lnTo>
                    <a:pt x="584758" y="726659"/>
                  </a:lnTo>
                  <a:cubicBezTo>
                    <a:pt x="584758" y="809373"/>
                    <a:pt x="517705" y="876426"/>
                    <a:pt x="434991" y="876426"/>
                  </a:cubicBezTo>
                  <a:lnTo>
                    <a:pt x="149326" y="876426"/>
                  </a:lnTo>
                  <a:cubicBezTo>
                    <a:pt x="66612" y="876426"/>
                    <a:pt x="-441" y="809373"/>
                    <a:pt x="-441" y="726659"/>
                  </a:cubicBezTo>
                  <a:lnTo>
                    <a:pt x="-441" y="237901"/>
                  </a:lnTo>
                  <a:cubicBezTo>
                    <a:pt x="-441" y="106366"/>
                    <a:pt x="106189" y="-263"/>
                    <a:pt x="237723" y="-263"/>
                  </a:cubicBezTo>
                  <a:close/>
                </a:path>
              </a:pathLst>
            </a:custGeom>
            <a:solidFill>
              <a:srgbClr val="FFEFE1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81" name="任意多边形: 形状 117"/>
            <p:cNvSpPr/>
            <p:nvPr/>
          </p:nvSpPr>
          <p:spPr>
            <a:xfrm rot="20640000">
              <a:off x="3269689" y="2356676"/>
              <a:ext cx="585181" cy="382834"/>
            </a:xfrm>
            <a:custGeom>
              <a:avLst/>
              <a:gdLst>
                <a:gd name="connsiteX0" fmla="*/ -441 w 585181"/>
                <a:gd name="connsiteY0" fmla="*/ -263 h 382834"/>
                <a:gd name="connsiteX1" fmla="*/ 584740 w 585181"/>
                <a:gd name="connsiteY1" fmla="*/ -263 h 382834"/>
                <a:gd name="connsiteX2" fmla="*/ 584740 w 585181"/>
                <a:gd name="connsiteY2" fmla="*/ 382572 h 382834"/>
                <a:gd name="connsiteX3" fmla="*/ -441 w 585181"/>
                <a:gd name="connsiteY3" fmla="*/ 382572 h 38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181" h="382834">
                  <a:moveTo>
                    <a:pt x="-441" y="-263"/>
                  </a:moveTo>
                  <a:lnTo>
                    <a:pt x="584740" y="-263"/>
                  </a:lnTo>
                  <a:lnTo>
                    <a:pt x="584740" y="382572"/>
                  </a:lnTo>
                  <a:lnTo>
                    <a:pt x="-441" y="382572"/>
                  </a:lnTo>
                  <a:close/>
                </a:path>
              </a:pathLst>
            </a:custGeom>
            <a:solidFill>
              <a:srgbClr val="1A9BA2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82" name="任意多边形: 形状 118"/>
            <p:cNvSpPr/>
            <p:nvPr/>
          </p:nvSpPr>
          <p:spPr>
            <a:xfrm rot="20640000">
              <a:off x="3339075" y="2773600"/>
              <a:ext cx="585181" cy="32869"/>
            </a:xfrm>
            <a:custGeom>
              <a:avLst/>
              <a:gdLst>
                <a:gd name="connsiteX0" fmla="*/ -441 w 585181"/>
                <a:gd name="connsiteY0" fmla="*/ -263 h 32869"/>
                <a:gd name="connsiteX1" fmla="*/ 584740 w 585181"/>
                <a:gd name="connsiteY1" fmla="*/ -263 h 32869"/>
                <a:gd name="connsiteX2" fmla="*/ 584740 w 585181"/>
                <a:gd name="connsiteY2" fmla="*/ 32606 h 32869"/>
                <a:gd name="connsiteX3" fmla="*/ -441 w 585181"/>
                <a:gd name="connsiteY3" fmla="*/ 32606 h 3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181" h="32869">
                  <a:moveTo>
                    <a:pt x="-441" y="-263"/>
                  </a:moveTo>
                  <a:lnTo>
                    <a:pt x="584740" y="-263"/>
                  </a:lnTo>
                  <a:lnTo>
                    <a:pt x="584740" y="32606"/>
                  </a:lnTo>
                  <a:lnTo>
                    <a:pt x="-441" y="32606"/>
                  </a:lnTo>
                  <a:close/>
                </a:path>
              </a:pathLst>
            </a:custGeom>
            <a:solidFill>
              <a:srgbClr val="1A9BA2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83" name="任意多边形: 形状 119"/>
            <p:cNvSpPr/>
            <p:nvPr/>
          </p:nvSpPr>
          <p:spPr>
            <a:xfrm rot="20624388">
              <a:off x="3523919" y="2398029"/>
              <a:ext cx="91327" cy="284919"/>
            </a:xfrm>
            <a:custGeom>
              <a:avLst/>
              <a:gdLst>
                <a:gd name="connsiteX0" fmla="*/ 45224 w 91327"/>
                <a:gd name="connsiteY0" fmla="*/ -271 h 284919"/>
                <a:gd name="connsiteX1" fmla="*/ 90887 w 91327"/>
                <a:gd name="connsiteY1" fmla="*/ -271 h 284919"/>
                <a:gd name="connsiteX2" fmla="*/ 90887 w 91327"/>
                <a:gd name="connsiteY2" fmla="*/ 284648 h 284919"/>
                <a:gd name="connsiteX3" fmla="*/ 45224 w 91327"/>
                <a:gd name="connsiteY3" fmla="*/ 284648 h 284919"/>
                <a:gd name="connsiteX4" fmla="*/ 45224 w 91327"/>
                <a:gd name="connsiteY4" fmla="*/ 284648 h 284919"/>
                <a:gd name="connsiteX5" fmla="*/ -440 w 91327"/>
                <a:gd name="connsiteY5" fmla="*/ 284648 h 284919"/>
                <a:gd name="connsiteX6" fmla="*/ -440 w 91327"/>
                <a:gd name="connsiteY6" fmla="*/ -271 h 284919"/>
                <a:gd name="connsiteX7" fmla="*/ 45224 w 91327"/>
                <a:gd name="connsiteY7" fmla="*/ -271 h 284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27" h="284919">
                  <a:moveTo>
                    <a:pt x="45224" y="-271"/>
                  </a:moveTo>
                  <a:cubicBezTo>
                    <a:pt x="70443" y="-271"/>
                    <a:pt x="90887" y="-271"/>
                    <a:pt x="90887" y="-271"/>
                  </a:cubicBezTo>
                  <a:lnTo>
                    <a:pt x="90887" y="284648"/>
                  </a:lnTo>
                  <a:cubicBezTo>
                    <a:pt x="90887" y="284648"/>
                    <a:pt x="70443" y="284648"/>
                    <a:pt x="45224" y="284648"/>
                  </a:cubicBezTo>
                  <a:lnTo>
                    <a:pt x="45224" y="284648"/>
                  </a:lnTo>
                  <a:cubicBezTo>
                    <a:pt x="20004" y="284648"/>
                    <a:pt x="-440" y="284648"/>
                    <a:pt x="-440" y="284648"/>
                  </a:cubicBezTo>
                  <a:lnTo>
                    <a:pt x="-440" y="-271"/>
                  </a:lnTo>
                  <a:cubicBezTo>
                    <a:pt x="-440" y="-271"/>
                    <a:pt x="20004" y="-271"/>
                    <a:pt x="45224" y="-271"/>
                  </a:cubicBezTo>
                  <a:close/>
                </a:path>
              </a:pathLst>
            </a:custGeom>
            <a:solidFill>
              <a:srgbClr val="FFFFFF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84" name="任意多边形: 形状 120"/>
            <p:cNvSpPr/>
            <p:nvPr/>
          </p:nvSpPr>
          <p:spPr>
            <a:xfrm rot="4440000">
              <a:off x="3521789" y="2412921"/>
              <a:ext cx="91327" cy="284919"/>
            </a:xfrm>
            <a:custGeom>
              <a:avLst/>
              <a:gdLst>
                <a:gd name="connsiteX0" fmla="*/ 45222 w 91327"/>
                <a:gd name="connsiteY0" fmla="*/ -263 h 284919"/>
                <a:gd name="connsiteX1" fmla="*/ 90886 w 91327"/>
                <a:gd name="connsiteY1" fmla="*/ -263 h 284919"/>
                <a:gd name="connsiteX2" fmla="*/ 90886 w 91327"/>
                <a:gd name="connsiteY2" fmla="*/ 284656 h 284919"/>
                <a:gd name="connsiteX3" fmla="*/ 45222 w 91327"/>
                <a:gd name="connsiteY3" fmla="*/ 284656 h 284919"/>
                <a:gd name="connsiteX4" fmla="*/ 45222 w 91327"/>
                <a:gd name="connsiteY4" fmla="*/ 284656 h 284919"/>
                <a:gd name="connsiteX5" fmla="*/ -441 w 91327"/>
                <a:gd name="connsiteY5" fmla="*/ 284656 h 284919"/>
                <a:gd name="connsiteX6" fmla="*/ -441 w 91327"/>
                <a:gd name="connsiteY6" fmla="*/ -263 h 284919"/>
                <a:gd name="connsiteX7" fmla="*/ 45222 w 91327"/>
                <a:gd name="connsiteY7" fmla="*/ -263 h 284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27" h="284919">
                  <a:moveTo>
                    <a:pt x="45222" y="-263"/>
                  </a:moveTo>
                  <a:cubicBezTo>
                    <a:pt x="70442" y="-263"/>
                    <a:pt x="90886" y="-263"/>
                    <a:pt x="90886" y="-263"/>
                  </a:cubicBezTo>
                  <a:lnTo>
                    <a:pt x="90886" y="284656"/>
                  </a:lnTo>
                  <a:cubicBezTo>
                    <a:pt x="90886" y="284656"/>
                    <a:pt x="70442" y="284656"/>
                    <a:pt x="45222" y="284656"/>
                  </a:cubicBezTo>
                  <a:lnTo>
                    <a:pt x="45222" y="284656"/>
                  </a:lnTo>
                  <a:cubicBezTo>
                    <a:pt x="20003" y="284656"/>
                    <a:pt x="-441" y="284656"/>
                    <a:pt x="-441" y="284656"/>
                  </a:cubicBezTo>
                  <a:lnTo>
                    <a:pt x="-441" y="-263"/>
                  </a:lnTo>
                  <a:cubicBezTo>
                    <a:pt x="-441" y="-263"/>
                    <a:pt x="20003" y="-263"/>
                    <a:pt x="45222" y="-263"/>
                  </a:cubicBezTo>
                  <a:close/>
                </a:path>
              </a:pathLst>
            </a:custGeom>
            <a:solidFill>
              <a:srgbClr val="FFFFFF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85" name="任意多边形: 形状 121"/>
            <p:cNvSpPr/>
            <p:nvPr/>
          </p:nvSpPr>
          <p:spPr>
            <a:xfrm rot="2191200">
              <a:off x="4664714" y="1958924"/>
              <a:ext cx="303464" cy="225405"/>
            </a:xfrm>
            <a:custGeom>
              <a:avLst/>
              <a:gdLst>
                <a:gd name="connsiteX0" fmla="*/ 190330 w 303464"/>
                <a:gd name="connsiteY0" fmla="*/ -263 h 225405"/>
                <a:gd name="connsiteX1" fmla="*/ 303024 w 303464"/>
                <a:gd name="connsiteY1" fmla="*/ -263 h 225405"/>
                <a:gd name="connsiteX2" fmla="*/ 303024 w 303464"/>
                <a:gd name="connsiteY2" fmla="*/ 225142 h 225405"/>
                <a:gd name="connsiteX3" fmla="*/ 190330 w 303464"/>
                <a:gd name="connsiteY3" fmla="*/ 225142 h 225405"/>
                <a:gd name="connsiteX4" fmla="*/ 112253 w 303464"/>
                <a:gd name="connsiteY4" fmla="*/ 225142 h 225405"/>
                <a:gd name="connsiteX5" fmla="*/ -441 w 303464"/>
                <a:gd name="connsiteY5" fmla="*/ 225142 h 225405"/>
                <a:gd name="connsiteX6" fmla="*/ -441 w 303464"/>
                <a:gd name="connsiteY6" fmla="*/ -263 h 225405"/>
                <a:gd name="connsiteX7" fmla="*/ 112253 w 303464"/>
                <a:gd name="connsiteY7" fmla="*/ -263 h 22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464" h="225405">
                  <a:moveTo>
                    <a:pt x="190330" y="-263"/>
                  </a:moveTo>
                  <a:cubicBezTo>
                    <a:pt x="252569" y="-263"/>
                    <a:pt x="303024" y="-263"/>
                    <a:pt x="303024" y="-263"/>
                  </a:cubicBezTo>
                  <a:lnTo>
                    <a:pt x="303024" y="225142"/>
                  </a:lnTo>
                  <a:cubicBezTo>
                    <a:pt x="303024" y="225142"/>
                    <a:pt x="252569" y="225142"/>
                    <a:pt x="190330" y="225142"/>
                  </a:cubicBezTo>
                  <a:lnTo>
                    <a:pt x="112253" y="225142"/>
                  </a:lnTo>
                  <a:cubicBezTo>
                    <a:pt x="50014" y="225142"/>
                    <a:pt x="-441" y="225142"/>
                    <a:pt x="-441" y="225142"/>
                  </a:cubicBezTo>
                  <a:lnTo>
                    <a:pt x="-441" y="-263"/>
                  </a:lnTo>
                  <a:cubicBezTo>
                    <a:pt x="-441" y="-263"/>
                    <a:pt x="50014" y="-263"/>
                    <a:pt x="112253" y="-263"/>
                  </a:cubicBezTo>
                  <a:close/>
                </a:path>
              </a:pathLst>
            </a:custGeom>
            <a:solidFill>
              <a:srgbClr val="575C60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86" name="任意多边形: 形状 122"/>
            <p:cNvSpPr/>
            <p:nvPr/>
          </p:nvSpPr>
          <p:spPr>
            <a:xfrm rot="2191200">
              <a:off x="4115755" y="1985956"/>
              <a:ext cx="722153" cy="1081947"/>
            </a:xfrm>
            <a:custGeom>
              <a:avLst/>
              <a:gdLst>
                <a:gd name="connsiteX0" fmla="*/ 293451 w 722153"/>
                <a:gd name="connsiteY0" fmla="*/ -263 h 1081947"/>
                <a:gd name="connsiteX1" fmla="*/ 427802 w 722153"/>
                <a:gd name="connsiteY1" fmla="*/ -263 h 1081947"/>
                <a:gd name="connsiteX2" fmla="*/ 721712 w 722153"/>
                <a:gd name="connsiteY2" fmla="*/ 293647 h 1081947"/>
                <a:gd name="connsiteX3" fmla="*/ 721712 w 722153"/>
                <a:gd name="connsiteY3" fmla="*/ 896846 h 1081947"/>
                <a:gd name="connsiteX4" fmla="*/ 536874 w 722153"/>
                <a:gd name="connsiteY4" fmla="*/ 1081684 h 1081947"/>
                <a:gd name="connsiteX5" fmla="*/ 184379 w 722153"/>
                <a:gd name="connsiteY5" fmla="*/ 1081684 h 1081947"/>
                <a:gd name="connsiteX6" fmla="*/ -441 w 722153"/>
                <a:gd name="connsiteY6" fmla="*/ 896846 h 1081947"/>
                <a:gd name="connsiteX7" fmla="*/ -441 w 722153"/>
                <a:gd name="connsiteY7" fmla="*/ 293647 h 1081947"/>
                <a:gd name="connsiteX8" fmla="*/ 293451 w 722153"/>
                <a:gd name="connsiteY8" fmla="*/ -263 h 108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2153" h="1081947">
                  <a:moveTo>
                    <a:pt x="293451" y="-263"/>
                  </a:moveTo>
                  <a:lnTo>
                    <a:pt x="427802" y="-263"/>
                  </a:lnTo>
                  <a:cubicBezTo>
                    <a:pt x="590125" y="-263"/>
                    <a:pt x="721712" y="131325"/>
                    <a:pt x="721712" y="293647"/>
                  </a:cubicBezTo>
                  <a:lnTo>
                    <a:pt x="721712" y="896846"/>
                  </a:lnTo>
                  <a:cubicBezTo>
                    <a:pt x="721712" y="998929"/>
                    <a:pt x="638958" y="1081684"/>
                    <a:pt x="536874" y="1081684"/>
                  </a:cubicBezTo>
                  <a:lnTo>
                    <a:pt x="184379" y="1081684"/>
                  </a:lnTo>
                  <a:cubicBezTo>
                    <a:pt x="82303" y="1081674"/>
                    <a:pt x="-441" y="998922"/>
                    <a:pt x="-441" y="896846"/>
                  </a:cubicBezTo>
                  <a:lnTo>
                    <a:pt x="-441" y="293647"/>
                  </a:lnTo>
                  <a:cubicBezTo>
                    <a:pt x="-441" y="131332"/>
                    <a:pt x="131136" y="-253"/>
                    <a:pt x="293451" y="-263"/>
                  </a:cubicBezTo>
                  <a:close/>
                </a:path>
              </a:pathLst>
            </a:custGeom>
            <a:solidFill>
              <a:srgbClr val="FFEFE1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87" name="任意多边形: 形状 123"/>
            <p:cNvSpPr/>
            <p:nvPr/>
          </p:nvSpPr>
          <p:spPr>
            <a:xfrm rot="2191200">
              <a:off x="4122193" y="2281998"/>
              <a:ext cx="722189" cy="472469"/>
            </a:xfrm>
            <a:custGeom>
              <a:avLst/>
              <a:gdLst>
                <a:gd name="connsiteX0" fmla="*/ -441 w 722189"/>
                <a:gd name="connsiteY0" fmla="*/ -263 h 472469"/>
                <a:gd name="connsiteX1" fmla="*/ 721749 w 722189"/>
                <a:gd name="connsiteY1" fmla="*/ -263 h 472469"/>
                <a:gd name="connsiteX2" fmla="*/ 721749 w 722189"/>
                <a:gd name="connsiteY2" fmla="*/ 472206 h 472469"/>
                <a:gd name="connsiteX3" fmla="*/ -441 w 722189"/>
                <a:gd name="connsiteY3" fmla="*/ 472206 h 47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2189" h="472469">
                  <a:moveTo>
                    <a:pt x="-441" y="-263"/>
                  </a:moveTo>
                  <a:lnTo>
                    <a:pt x="721749" y="-263"/>
                  </a:lnTo>
                  <a:lnTo>
                    <a:pt x="721749" y="472206"/>
                  </a:lnTo>
                  <a:lnTo>
                    <a:pt x="-441" y="472206"/>
                  </a:lnTo>
                  <a:close/>
                </a:path>
              </a:pathLst>
            </a:custGeom>
            <a:solidFill>
              <a:srgbClr val="DF040C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88" name="任意多边形: 形状 124"/>
            <p:cNvSpPr/>
            <p:nvPr/>
          </p:nvSpPr>
          <p:spPr>
            <a:xfrm rot="2191200">
              <a:off x="3937344" y="2747567"/>
              <a:ext cx="722189" cy="40567"/>
            </a:xfrm>
            <a:custGeom>
              <a:avLst/>
              <a:gdLst>
                <a:gd name="connsiteX0" fmla="*/ -441 w 722189"/>
                <a:gd name="connsiteY0" fmla="*/ -263 h 40567"/>
                <a:gd name="connsiteX1" fmla="*/ 721749 w 722189"/>
                <a:gd name="connsiteY1" fmla="*/ -263 h 40567"/>
                <a:gd name="connsiteX2" fmla="*/ 721749 w 722189"/>
                <a:gd name="connsiteY2" fmla="*/ 40304 h 40567"/>
                <a:gd name="connsiteX3" fmla="*/ -441 w 722189"/>
                <a:gd name="connsiteY3" fmla="*/ 40304 h 4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2189" h="40567">
                  <a:moveTo>
                    <a:pt x="-441" y="-263"/>
                  </a:moveTo>
                  <a:lnTo>
                    <a:pt x="721749" y="-263"/>
                  </a:lnTo>
                  <a:lnTo>
                    <a:pt x="721749" y="40304"/>
                  </a:lnTo>
                  <a:lnTo>
                    <a:pt x="-441" y="40304"/>
                  </a:lnTo>
                  <a:close/>
                </a:path>
              </a:pathLst>
            </a:custGeom>
            <a:solidFill>
              <a:srgbClr val="DF040C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89" name="任意多边形: 形状 125"/>
            <p:cNvSpPr/>
            <p:nvPr/>
          </p:nvSpPr>
          <p:spPr>
            <a:xfrm rot="2191200">
              <a:off x="4423576" y="2353400"/>
              <a:ext cx="112693" cy="351621"/>
            </a:xfrm>
            <a:custGeom>
              <a:avLst/>
              <a:gdLst>
                <a:gd name="connsiteX0" fmla="*/ 55906 w 112693"/>
                <a:gd name="connsiteY0" fmla="*/ -263 h 351621"/>
                <a:gd name="connsiteX1" fmla="*/ 112253 w 112693"/>
                <a:gd name="connsiteY1" fmla="*/ -263 h 351621"/>
                <a:gd name="connsiteX2" fmla="*/ 112253 w 112693"/>
                <a:gd name="connsiteY2" fmla="*/ 351359 h 351621"/>
                <a:gd name="connsiteX3" fmla="*/ 55906 w 112693"/>
                <a:gd name="connsiteY3" fmla="*/ 351359 h 351621"/>
                <a:gd name="connsiteX4" fmla="*/ 55906 w 112693"/>
                <a:gd name="connsiteY4" fmla="*/ 351359 h 351621"/>
                <a:gd name="connsiteX5" fmla="*/ -441 w 112693"/>
                <a:gd name="connsiteY5" fmla="*/ 351359 h 351621"/>
                <a:gd name="connsiteX6" fmla="*/ -441 w 112693"/>
                <a:gd name="connsiteY6" fmla="*/ -263 h 351621"/>
                <a:gd name="connsiteX7" fmla="*/ 55906 w 112693"/>
                <a:gd name="connsiteY7" fmla="*/ -263 h 35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693" h="351621">
                  <a:moveTo>
                    <a:pt x="55906" y="-263"/>
                  </a:moveTo>
                  <a:cubicBezTo>
                    <a:pt x="87025" y="-263"/>
                    <a:pt x="112253" y="-263"/>
                    <a:pt x="112253" y="-263"/>
                  </a:cubicBezTo>
                  <a:lnTo>
                    <a:pt x="112253" y="351359"/>
                  </a:lnTo>
                  <a:cubicBezTo>
                    <a:pt x="112253" y="351359"/>
                    <a:pt x="87025" y="351359"/>
                    <a:pt x="55906" y="351359"/>
                  </a:cubicBezTo>
                  <a:lnTo>
                    <a:pt x="55906" y="351359"/>
                  </a:lnTo>
                  <a:cubicBezTo>
                    <a:pt x="24787" y="351359"/>
                    <a:pt x="-441" y="351359"/>
                    <a:pt x="-441" y="351359"/>
                  </a:cubicBezTo>
                  <a:lnTo>
                    <a:pt x="-441" y="-263"/>
                  </a:lnTo>
                  <a:cubicBezTo>
                    <a:pt x="-441" y="-263"/>
                    <a:pt x="24787" y="-263"/>
                    <a:pt x="55906" y="-263"/>
                  </a:cubicBezTo>
                  <a:close/>
                </a:path>
              </a:pathLst>
            </a:custGeom>
            <a:solidFill>
              <a:srgbClr val="FFFFFF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90" name="任意多边形: 形状 126"/>
            <p:cNvSpPr/>
            <p:nvPr/>
          </p:nvSpPr>
          <p:spPr>
            <a:xfrm rot="7591200">
              <a:off x="4423624" y="2353022"/>
              <a:ext cx="112693" cy="351621"/>
            </a:xfrm>
            <a:custGeom>
              <a:avLst/>
              <a:gdLst>
                <a:gd name="connsiteX0" fmla="*/ 55906 w 112693"/>
                <a:gd name="connsiteY0" fmla="*/ -263 h 351621"/>
                <a:gd name="connsiteX1" fmla="*/ 112253 w 112693"/>
                <a:gd name="connsiteY1" fmla="*/ -263 h 351621"/>
                <a:gd name="connsiteX2" fmla="*/ 112253 w 112693"/>
                <a:gd name="connsiteY2" fmla="*/ 351359 h 351621"/>
                <a:gd name="connsiteX3" fmla="*/ 55906 w 112693"/>
                <a:gd name="connsiteY3" fmla="*/ 351359 h 351621"/>
                <a:gd name="connsiteX4" fmla="*/ 55906 w 112693"/>
                <a:gd name="connsiteY4" fmla="*/ 351359 h 351621"/>
                <a:gd name="connsiteX5" fmla="*/ -441 w 112693"/>
                <a:gd name="connsiteY5" fmla="*/ 351359 h 351621"/>
                <a:gd name="connsiteX6" fmla="*/ -441 w 112693"/>
                <a:gd name="connsiteY6" fmla="*/ -263 h 351621"/>
                <a:gd name="connsiteX7" fmla="*/ 55906 w 112693"/>
                <a:gd name="connsiteY7" fmla="*/ -263 h 35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693" h="351621">
                  <a:moveTo>
                    <a:pt x="55906" y="-263"/>
                  </a:moveTo>
                  <a:cubicBezTo>
                    <a:pt x="87025" y="-263"/>
                    <a:pt x="112253" y="-263"/>
                    <a:pt x="112253" y="-263"/>
                  </a:cubicBezTo>
                  <a:lnTo>
                    <a:pt x="112253" y="351359"/>
                  </a:lnTo>
                  <a:cubicBezTo>
                    <a:pt x="112253" y="351359"/>
                    <a:pt x="87025" y="351359"/>
                    <a:pt x="55906" y="351359"/>
                  </a:cubicBezTo>
                  <a:lnTo>
                    <a:pt x="55906" y="351359"/>
                  </a:lnTo>
                  <a:cubicBezTo>
                    <a:pt x="24787" y="351359"/>
                    <a:pt x="-441" y="351359"/>
                    <a:pt x="-441" y="351359"/>
                  </a:cubicBezTo>
                  <a:lnTo>
                    <a:pt x="-441" y="-263"/>
                  </a:lnTo>
                  <a:cubicBezTo>
                    <a:pt x="-441" y="-263"/>
                    <a:pt x="24787" y="-263"/>
                    <a:pt x="55906" y="-263"/>
                  </a:cubicBezTo>
                  <a:close/>
                </a:path>
              </a:pathLst>
            </a:custGeom>
            <a:solidFill>
              <a:srgbClr val="FFFFFF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91" name="任意多边形: 形状 127"/>
            <p:cNvSpPr/>
            <p:nvPr/>
          </p:nvSpPr>
          <p:spPr>
            <a:xfrm rot="20320800">
              <a:off x="1444134" y="1812715"/>
              <a:ext cx="798465" cy="1075886"/>
            </a:xfrm>
            <a:custGeom>
              <a:avLst/>
              <a:gdLst>
                <a:gd name="connsiteX0" fmla="*/ -441 w 798465"/>
                <a:gd name="connsiteY0" fmla="*/ -263 h 1075886"/>
                <a:gd name="connsiteX1" fmla="*/ 798025 w 798465"/>
                <a:gd name="connsiteY1" fmla="*/ -263 h 1075886"/>
                <a:gd name="connsiteX2" fmla="*/ 798025 w 798465"/>
                <a:gd name="connsiteY2" fmla="*/ 1075624 h 1075886"/>
                <a:gd name="connsiteX3" fmla="*/ -441 w 798465"/>
                <a:gd name="connsiteY3" fmla="*/ 1075624 h 1075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465" h="1075886">
                  <a:moveTo>
                    <a:pt x="-441" y="-263"/>
                  </a:moveTo>
                  <a:lnTo>
                    <a:pt x="798025" y="-263"/>
                  </a:lnTo>
                  <a:lnTo>
                    <a:pt x="798025" y="1075624"/>
                  </a:lnTo>
                  <a:lnTo>
                    <a:pt x="-441" y="1075624"/>
                  </a:lnTo>
                  <a:close/>
                </a:path>
              </a:pathLst>
            </a:custGeom>
            <a:solidFill>
              <a:srgbClr val="1A9BA2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92" name="任意多边形: 形状 128"/>
            <p:cNvSpPr/>
            <p:nvPr/>
          </p:nvSpPr>
          <p:spPr>
            <a:xfrm rot="20320800">
              <a:off x="1506750" y="1845050"/>
              <a:ext cx="666916" cy="995079"/>
            </a:xfrm>
            <a:custGeom>
              <a:avLst/>
              <a:gdLst>
                <a:gd name="connsiteX0" fmla="*/ -441 w 666916"/>
                <a:gd name="connsiteY0" fmla="*/ -263 h 995079"/>
                <a:gd name="connsiteX1" fmla="*/ 666476 w 666916"/>
                <a:gd name="connsiteY1" fmla="*/ -263 h 995079"/>
                <a:gd name="connsiteX2" fmla="*/ 666476 w 666916"/>
                <a:gd name="connsiteY2" fmla="*/ 994816 h 995079"/>
                <a:gd name="connsiteX3" fmla="*/ -441 w 666916"/>
                <a:gd name="connsiteY3" fmla="*/ 994816 h 99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916" h="995079">
                  <a:moveTo>
                    <a:pt x="-441" y="-263"/>
                  </a:moveTo>
                  <a:lnTo>
                    <a:pt x="666476" y="-263"/>
                  </a:lnTo>
                  <a:lnTo>
                    <a:pt x="666476" y="994816"/>
                  </a:lnTo>
                  <a:lnTo>
                    <a:pt x="-441" y="994816"/>
                  </a:lnTo>
                  <a:close/>
                </a:path>
              </a:pathLst>
            </a:custGeom>
            <a:solidFill>
              <a:srgbClr val="FFFFFF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93" name="任意多边形: 形状 129"/>
            <p:cNvSpPr/>
            <p:nvPr/>
          </p:nvSpPr>
          <p:spPr>
            <a:xfrm rot="20320800">
              <a:off x="1406378" y="1791186"/>
              <a:ext cx="487265" cy="128090"/>
            </a:xfrm>
            <a:custGeom>
              <a:avLst/>
              <a:gdLst>
                <a:gd name="connsiteX0" fmla="*/ -441 w 487265"/>
                <a:gd name="connsiteY0" fmla="*/ -263 h 128090"/>
                <a:gd name="connsiteX1" fmla="*/ 486825 w 487265"/>
                <a:gd name="connsiteY1" fmla="*/ -263 h 128090"/>
                <a:gd name="connsiteX2" fmla="*/ 486825 w 487265"/>
                <a:gd name="connsiteY2" fmla="*/ 127828 h 128090"/>
                <a:gd name="connsiteX3" fmla="*/ -441 w 487265"/>
                <a:gd name="connsiteY3" fmla="*/ 127828 h 1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265" h="128090">
                  <a:moveTo>
                    <a:pt x="-441" y="-263"/>
                  </a:moveTo>
                  <a:lnTo>
                    <a:pt x="486825" y="-263"/>
                  </a:lnTo>
                  <a:lnTo>
                    <a:pt x="486825" y="127828"/>
                  </a:lnTo>
                  <a:lnTo>
                    <a:pt x="-441" y="127828"/>
                  </a:lnTo>
                  <a:close/>
                </a:path>
              </a:pathLst>
            </a:custGeom>
            <a:solidFill>
              <a:srgbClr val="045654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94" name="任意多边形: 形状 130"/>
            <p:cNvSpPr/>
            <p:nvPr/>
          </p:nvSpPr>
          <p:spPr>
            <a:xfrm>
              <a:off x="1555877" y="1719451"/>
              <a:ext cx="134788" cy="134788"/>
            </a:xfrm>
            <a:custGeom>
              <a:avLst/>
              <a:gdLst>
                <a:gd name="connsiteX0" fmla="*/ 134788 w 134788"/>
                <a:gd name="connsiteY0" fmla="*/ 67394 h 134788"/>
                <a:gd name="connsiteX1" fmla="*/ 67394 w 134788"/>
                <a:gd name="connsiteY1" fmla="*/ 134788 h 134788"/>
                <a:gd name="connsiteX2" fmla="*/ 0 w 134788"/>
                <a:gd name="connsiteY2" fmla="*/ 67394 h 134788"/>
                <a:gd name="connsiteX3" fmla="*/ 67394 w 134788"/>
                <a:gd name="connsiteY3" fmla="*/ 0 h 134788"/>
                <a:gd name="connsiteX4" fmla="*/ 134788 w 134788"/>
                <a:gd name="connsiteY4" fmla="*/ 67394 h 13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788" h="134788">
                  <a:moveTo>
                    <a:pt x="134788" y="67394"/>
                  </a:moveTo>
                  <a:cubicBezTo>
                    <a:pt x="134788" y="104615"/>
                    <a:pt x="104615" y="134788"/>
                    <a:pt x="67394" y="134788"/>
                  </a:cubicBezTo>
                  <a:cubicBezTo>
                    <a:pt x="30173" y="134788"/>
                    <a:pt x="0" y="104615"/>
                    <a:pt x="0" y="67394"/>
                  </a:cubicBezTo>
                  <a:cubicBezTo>
                    <a:pt x="0" y="30173"/>
                    <a:pt x="30173" y="0"/>
                    <a:pt x="67394" y="0"/>
                  </a:cubicBezTo>
                  <a:cubicBezTo>
                    <a:pt x="104615" y="0"/>
                    <a:pt x="134788" y="30173"/>
                    <a:pt x="134788" y="67394"/>
                  </a:cubicBezTo>
                  <a:close/>
                </a:path>
              </a:pathLst>
            </a:custGeom>
            <a:solidFill>
              <a:srgbClr val="045654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95" name="任意多边形: 形状 131"/>
            <p:cNvSpPr/>
            <p:nvPr/>
          </p:nvSpPr>
          <p:spPr>
            <a:xfrm rot="20320800">
              <a:off x="1508500" y="2221649"/>
              <a:ext cx="580703" cy="29884"/>
            </a:xfrm>
            <a:custGeom>
              <a:avLst/>
              <a:gdLst>
                <a:gd name="connsiteX0" fmla="*/ -441 w 580703"/>
                <a:gd name="connsiteY0" fmla="*/ -263 h 29884"/>
                <a:gd name="connsiteX1" fmla="*/ 580263 w 580703"/>
                <a:gd name="connsiteY1" fmla="*/ -263 h 29884"/>
                <a:gd name="connsiteX2" fmla="*/ 580263 w 580703"/>
                <a:gd name="connsiteY2" fmla="*/ 29621 h 29884"/>
                <a:gd name="connsiteX3" fmla="*/ -441 w 580703"/>
                <a:gd name="connsiteY3" fmla="*/ 29621 h 2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703" h="29884">
                  <a:moveTo>
                    <a:pt x="-441" y="-263"/>
                  </a:moveTo>
                  <a:lnTo>
                    <a:pt x="580263" y="-263"/>
                  </a:lnTo>
                  <a:lnTo>
                    <a:pt x="580263" y="29621"/>
                  </a:lnTo>
                  <a:lnTo>
                    <a:pt x="-441" y="29621"/>
                  </a:lnTo>
                  <a:close/>
                </a:path>
              </a:pathLst>
            </a:custGeom>
            <a:solidFill>
              <a:srgbClr val="1A1A1A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96" name="任意多边形: 形状 132"/>
            <p:cNvSpPr/>
            <p:nvPr/>
          </p:nvSpPr>
          <p:spPr>
            <a:xfrm rot="20320800">
              <a:off x="1530228" y="2277350"/>
              <a:ext cx="580703" cy="29884"/>
            </a:xfrm>
            <a:custGeom>
              <a:avLst/>
              <a:gdLst>
                <a:gd name="connsiteX0" fmla="*/ -441 w 580703"/>
                <a:gd name="connsiteY0" fmla="*/ -263 h 29884"/>
                <a:gd name="connsiteX1" fmla="*/ 580263 w 580703"/>
                <a:gd name="connsiteY1" fmla="*/ -263 h 29884"/>
                <a:gd name="connsiteX2" fmla="*/ 580263 w 580703"/>
                <a:gd name="connsiteY2" fmla="*/ 29621 h 29884"/>
                <a:gd name="connsiteX3" fmla="*/ -441 w 580703"/>
                <a:gd name="connsiteY3" fmla="*/ 29621 h 2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703" h="29884">
                  <a:moveTo>
                    <a:pt x="-441" y="-263"/>
                  </a:moveTo>
                  <a:lnTo>
                    <a:pt x="580263" y="-263"/>
                  </a:lnTo>
                  <a:lnTo>
                    <a:pt x="580263" y="29621"/>
                  </a:lnTo>
                  <a:lnTo>
                    <a:pt x="-441" y="29621"/>
                  </a:lnTo>
                  <a:close/>
                </a:path>
              </a:pathLst>
            </a:custGeom>
            <a:solidFill>
              <a:srgbClr val="1A1A1A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97" name="任意多边形: 形状 133"/>
            <p:cNvSpPr/>
            <p:nvPr/>
          </p:nvSpPr>
          <p:spPr>
            <a:xfrm rot="20320800">
              <a:off x="1551973" y="2333032"/>
              <a:ext cx="580703" cy="29884"/>
            </a:xfrm>
            <a:custGeom>
              <a:avLst/>
              <a:gdLst>
                <a:gd name="connsiteX0" fmla="*/ -441 w 580703"/>
                <a:gd name="connsiteY0" fmla="*/ -263 h 29884"/>
                <a:gd name="connsiteX1" fmla="*/ 580263 w 580703"/>
                <a:gd name="connsiteY1" fmla="*/ -263 h 29884"/>
                <a:gd name="connsiteX2" fmla="*/ 580263 w 580703"/>
                <a:gd name="connsiteY2" fmla="*/ 29621 h 29884"/>
                <a:gd name="connsiteX3" fmla="*/ -441 w 580703"/>
                <a:gd name="connsiteY3" fmla="*/ 29621 h 2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703" h="29884">
                  <a:moveTo>
                    <a:pt x="-441" y="-263"/>
                  </a:moveTo>
                  <a:lnTo>
                    <a:pt x="580263" y="-263"/>
                  </a:lnTo>
                  <a:lnTo>
                    <a:pt x="580263" y="29621"/>
                  </a:lnTo>
                  <a:lnTo>
                    <a:pt x="-441" y="29621"/>
                  </a:lnTo>
                  <a:close/>
                </a:path>
              </a:pathLst>
            </a:custGeom>
            <a:solidFill>
              <a:srgbClr val="1A1A1A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98" name="任意多边形: 形状 134"/>
            <p:cNvSpPr/>
            <p:nvPr/>
          </p:nvSpPr>
          <p:spPr>
            <a:xfrm rot="20320800">
              <a:off x="1573684" y="2388721"/>
              <a:ext cx="580703" cy="29884"/>
            </a:xfrm>
            <a:custGeom>
              <a:avLst/>
              <a:gdLst>
                <a:gd name="connsiteX0" fmla="*/ -441 w 580703"/>
                <a:gd name="connsiteY0" fmla="*/ -263 h 29884"/>
                <a:gd name="connsiteX1" fmla="*/ 580263 w 580703"/>
                <a:gd name="connsiteY1" fmla="*/ -263 h 29884"/>
                <a:gd name="connsiteX2" fmla="*/ 580263 w 580703"/>
                <a:gd name="connsiteY2" fmla="*/ 29621 h 29884"/>
                <a:gd name="connsiteX3" fmla="*/ -441 w 580703"/>
                <a:gd name="connsiteY3" fmla="*/ 29621 h 2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703" h="29884">
                  <a:moveTo>
                    <a:pt x="-441" y="-263"/>
                  </a:moveTo>
                  <a:lnTo>
                    <a:pt x="580263" y="-263"/>
                  </a:lnTo>
                  <a:lnTo>
                    <a:pt x="580263" y="29621"/>
                  </a:lnTo>
                  <a:lnTo>
                    <a:pt x="-441" y="29621"/>
                  </a:lnTo>
                  <a:close/>
                </a:path>
              </a:pathLst>
            </a:custGeom>
            <a:solidFill>
              <a:srgbClr val="1A1A1A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599" name="任意多边形: 形状 135"/>
            <p:cNvSpPr/>
            <p:nvPr/>
          </p:nvSpPr>
          <p:spPr>
            <a:xfrm rot="20320800">
              <a:off x="1595412" y="2444421"/>
              <a:ext cx="580703" cy="29884"/>
            </a:xfrm>
            <a:custGeom>
              <a:avLst/>
              <a:gdLst>
                <a:gd name="connsiteX0" fmla="*/ -441 w 580703"/>
                <a:gd name="connsiteY0" fmla="*/ -263 h 29884"/>
                <a:gd name="connsiteX1" fmla="*/ 580263 w 580703"/>
                <a:gd name="connsiteY1" fmla="*/ -263 h 29884"/>
                <a:gd name="connsiteX2" fmla="*/ 580263 w 580703"/>
                <a:gd name="connsiteY2" fmla="*/ 29621 h 29884"/>
                <a:gd name="connsiteX3" fmla="*/ -441 w 580703"/>
                <a:gd name="connsiteY3" fmla="*/ 29621 h 2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703" h="29884">
                  <a:moveTo>
                    <a:pt x="-441" y="-263"/>
                  </a:moveTo>
                  <a:lnTo>
                    <a:pt x="580263" y="-263"/>
                  </a:lnTo>
                  <a:lnTo>
                    <a:pt x="580263" y="29621"/>
                  </a:lnTo>
                  <a:lnTo>
                    <a:pt x="-441" y="29621"/>
                  </a:lnTo>
                  <a:close/>
                </a:path>
              </a:pathLst>
            </a:custGeom>
            <a:solidFill>
              <a:srgbClr val="1A1A1A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600" name="任意多边形: 形状 136"/>
            <p:cNvSpPr/>
            <p:nvPr/>
          </p:nvSpPr>
          <p:spPr>
            <a:xfrm rot="20320800">
              <a:off x="1617158" y="2500103"/>
              <a:ext cx="580703" cy="29884"/>
            </a:xfrm>
            <a:custGeom>
              <a:avLst/>
              <a:gdLst>
                <a:gd name="connsiteX0" fmla="*/ -441 w 580703"/>
                <a:gd name="connsiteY0" fmla="*/ -263 h 29884"/>
                <a:gd name="connsiteX1" fmla="*/ 580263 w 580703"/>
                <a:gd name="connsiteY1" fmla="*/ -263 h 29884"/>
                <a:gd name="connsiteX2" fmla="*/ 580263 w 580703"/>
                <a:gd name="connsiteY2" fmla="*/ 29621 h 29884"/>
                <a:gd name="connsiteX3" fmla="*/ -441 w 580703"/>
                <a:gd name="connsiteY3" fmla="*/ 29621 h 2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703" h="29884">
                  <a:moveTo>
                    <a:pt x="-441" y="-263"/>
                  </a:moveTo>
                  <a:lnTo>
                    <a:pt x="580263" y="-263"/>
                  </a:lnTo>
                  <a:lnTo>
                    <a:pt x="580263" y="29621"/>
                  </a:lnTo>
                  <a:lnTo>
                    <a:pt x="-441" y="29621"/>
                  </a:lnTo>
                  <a:close/>
                </a:path>
              </a:pathLst>
            </a:custGeom>
            <a:solidFill>
              <a:srgbClr val="1A1A1A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601" name="任意多边形: 形状 137"/>
            <p:cNvSpPr/>
            <p:nvPr/>
          </p:nvSpPr>
          <p:spPr>
            <a:xfrm rot="20320800">
              <a:off x="1638885" y="2555803"/>
              <a:ext cx="580703" cy="29884"/>
            </a:xfrm>
            <a:custGeom>
              <a:avLst/>
              <a:gdLst>
                <a:gd name="connsiteX0" fmla="*/ -441 w 580703"/>
                <a:gd name="connsiteY0" fmla="*/ -263 h 29884"/>
                <a:gd name="connsiteX1" fmla="*/ 580263 w 580703"/>
                <a:gd name="connsiteY1" fmla="*/ -263 h 29884"/>
                <a:gd name="connsiteX2" fmla="*/ 580263 w 580703"/>
                <a:gd name="connsiteY2" fmla="*/ 29621 h 29884"/>
                <a:gd name="connsiteX3" fmla="*/ -441 w 580703"/>
                <a:gd name="connsiteY3" fmla="*/ 29621 h 2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703" h="29884">
                  <a:moveTo>
                    <a:pt x="-441" y="-263"/>
                  </a:moveTo>
                  <a:lnTo>
                    <a:pt x="580263" y="-263"/>
                  </a:lnTo>
                  <a:lnTo>
                    <a:pt x="580263" y="29621"/>
                  </a:lnTo>
                  <a:lnTo>
                    <a:pt x="-441" y="29621"/>
                  </a:lnTo>
                  <a:close/>
                </a:path>
              </a:pathLst>
            </a:custGeom>
            <a:solidFill>
              <a:srgbClr val="1A1A1A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602" name="任意多边形: 形状 138"/>
            <p:cNvSpPr/>
            <p:nvPr/>
          </p:nvSpPr>
          <p:spPr>
            <a:xfrm rot="20320800">
              <a:off x="1660624" y="2611469"/>
              <a:ext cx="580703" cy="29884"/>
            </a:xfrm>
            <a:custGeom>
              <a:avLst/>
              <a:gdLst>
                <a:gd name="connsiteX0" fmla="*/ -441 w 580703"/>
                <a:gd name="connsiteY0" fmla="*/ -263 h 29884"/>
                <a:gd name="connsiteX1" fmla="*/ 580263 w 580703"/>
                <a:gd name="connsiteY1" fmla="*/ -263 h 29884"/>
                <a:gd name="connsiteX2" fmla="*/ 580263 w 580703"/>
                <a:gd name="connsiteY2" fmla="*/ 29621 h 29884"/>
                <a:gd name="connsiteX3" fmla="*/ -441 w 580703"/>
                <a:gd name="connsiteY3" fmla="*/ 29621 h 2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703" h="29884">
                  <a:moveTo>
                    <a:pt x="-441" y="-263"/>
                  </a:moveTo>
                  <a:lnTo>
                    <a:pt x="580263" y="-263"/>
                  </a:lnTo>
                  <a:lnTo>
                    <a:pt x="580263" y="29621"/>
                  </a:lnTo>
                  <a:lnTo>
                    <a:pt x="-441" y="29621"/>
                  </a:lnTo>
                  <a:close/>
                </a:path>
              </a:pathLst>
            </a:custGeom>
            <a:solidFill>
              <a:srgbClr val="1A1A1A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603" name="任意多边形: 形状 139"/>
            <p:cNvSpPr/>
            <p:nvPr/>
          </p:nvSpPr>
          <p:spPr>
            <a:xfrm rot="20320800">
              <a:off x="1682352" y="2667151"/>
              <a:ext cx="580703" cy="29884"/>
            </a:xfrm>
            <a:custGeom>
              <a:avLst/>
              <a:gdLst>
                <a:gd name="connsiteX0" fmla="*/ -441 w 580703"/>
                <a:gd name="connsiteY0" fmla="*/ -263 h 29884"/>
                <a:gd name="connsiteX1" fmla="*/ 580263 w 580703"/>
                <a:gd name="connsiteY1" fmla="*/ -263 h 29884"/>
                <a:gd name="connsiteX2" fmla="*/ 580263 w 580703"/>
                <a:gd name="connsiteY2" fmla="*/ 29621 h 29884"/>
                <a:gd name="connsiteX3" fmla="*/ -441 w 580703"/>
                <a:gd name="connsiteY3" fmla="*/ 29621 h 2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703" h="29884">
                  <a:moveTo>
                    <a:pt x="-441" y="-263"/>
                  </a:moveTo>
                  <a:lnTo>
                    <a:pt x="580263" y="-263"/>
                  </a:lnTo>
                  <a:lnTo>
                    <a:pt x="580263" y="29621"/>
                  </a:lnTo>
                  <a:lnTo>
                    <a:pt x="-441" y="29621"/>
                  </a:lnTo>
                  <a:close/>
                </a:path>
              </a:pathLst>
            </a:custGeom>
            <a:solidFill>
              <a:srgbClr val="1A1A1A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604" name="任意多边形: 形状 140"/>
            <p:cNvSpPr/>
            <p:nvPr/>
          </p:nvSpPr>
          <p:spPr>
            <a:xfrm rot="20320800">
              <a:off x="1609212" y="2015858"/>
              <a:ext cx="229209" cy="57002"/>
            </a:xfrm>
            <a:custGeom>
              <a:avLst/>
              <a:gdLst>
                <a:gd name="connsiteX0" fmla="*/ 200267 w 229209"/>
                <a:gd name="connsiteY0" fmla="*/ -263 h 57002"/>
                <a:gd name="connsiteX1" fmla="*/ 228768 w 229209"/>
                <a:gd name="connsiteY1" fmla="*/ -263 h 57002"/>
                <a:gd name="connsiteX2" fmla="*/ 228768 w 229209"/>
                <a:gd name="connsiteY2" fmla="*/ 56739 h 57002"/>
                <a:gd name="connsiteX3" fmla="*/ 200267 w 229209"/>
                <a:gd name="connsiteY3" fmla="*/ 56739 h 57002"/>
                <a:gd name="connsiteX4" fmla="*/ 28060 w 229209"/>
                <a:gd name="connsiteY4" fmla="*/ 56739 h 57002"/>
                <a:gd name="connsiteX5" fmla="*/ -441 w 229209"/>
                <a:gd name="connsiteY5" fmla="*/ 56739 h 57002"/>
                <a:gd name="connsiteX6" fmla="*/ -441 w 229209"/>
                <a:gd name="connsiteY6" fmla="*/ -263 h 57002"/>
                <a:gd name="connsiteX7" fmla="*/ 28060 w 229209"/>
                <a:gd name="connsiteY7" fmla="*/ -263 h 5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209" h="57002">
                  <a:moveTo>
                    <a:pt x="200267" y="-263"/>
                  </a:moveTo>
                  <a:cubicBezTo>
                    <a:pt x="216008" y="-263"/>
                    <a:pt x="228768" y="-263"/>
                    <a:pt x="228768" y="-263"/>
                  </a:cubicBezTo>
                  <a:lnTo>
                    <a:pt x="228768" y="56739"/>
                  </a:lnTo>
                  <a:cubicBezTo>
                    <a:pt x="228768" y="56739"/>
                    <a:pt x="216008" y="56739"/>
                    <a:pt x="200267" y="56739"/>
                  </a:cubicBezTo>
                  <a:lnTo>
                    <a:pt x="28060" y="56739"/>
                  </a:lnTo>
                  <a:cubicBezTo>
                    <a:pt x="12319" y="56739"/>
                    <a:pt x="-441" y="56739"/>
                    <a:pt x="-441" y="56739"/>
                  </a:cubicBezTo>
                  <a:lnTo>
                    <a:pt x="-441" y="-263"/>
                  </a:lnTo>
                  <a:cubicBezTo>
                    <a:pt x="-441" y="-263"/>
                    <a:pt x="12319" y="-263"/>
                    <a:pt x="28060" y="-263"/>
                  </a:cubicBezTo>
                  <a:close/>
                </a:path>
              </a:pathLst>
            </a:custGeom>
            <a:solidFill>
              <a:srgbClr val="1A9BA2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605" name="任意多边形: 形状 141"/>
            <p:cNvSpPr/>
            <p:nvPr/>
          </p:nvSpPr>
          <p:spPr>
            <a:xfrm rot="4120800">
              <a:off x="1609290" y="2015973"/>
              <a:ext cx="229209" cy="57002"/>
            </a:xfrm>
            <a:custGeom>
              <a:avLst/>
              <a:gdLst>
                <a:gd name="connsiteX0" fmla="*/ 200267 w 229209"/>
                <a:gd name="connsiteY0" fmla="*/ -263 h 57002"/>
                <a:gd name="connsiteX1" fmla="*/ 228768 w 229209"/>
                <a:gd name="connsiteY1" fmla="*/ -263 h 57002"/>
                <a:gd name="connsiteX2" fmla="*/ 228768 w 229209"/>
                <a:gd name="connsiteY2" fmla="*/ 56739 h 57002"/>
                <a:gd name="connsiteX3" fmla="*/ 200267 w 229209"/>
                <a:gd name="connsiteY3" fmla="*/ 56739 h 57002"/>
                <a:gd name="connsiteX4" fmla="*/ 28060 w 229209"/>
                <a:gd name="connsiteY4" fmla="*/ 56739 h 57002"/>
                <a:gd name="connsiteX5" fmla="*/ -441 w 229209"/>
                <a:gd name="connsiteY5" fmla="*/ 56739 h 57002"/>
                <a:gd name="connsiteX6" fmla="*/ -441 w 229209"/>
                <a:gd name="connsiteY6" fmla="*/ -263 h 57002"/>
                <a:gd name="connsiteX7" fmla="*/ 28060 w 229209"/>
                <a:gd name="connsiteY7" fmla="*/ -263 h 5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209" h="57002">
                  <a:moveTo>
                    <a:pt x="200267" y="-263"/>
                  </a:moveTo>
                  <a:cubicBezTo>
                    <a:pt x="216008" y="-263"/>
                    <a:pt x="228768" y="-263"/>
                    <a:pt x="228768" y="-263"/>
                  </a:cubicBezTo>
                  <a:lnTo>
                    <a:pt x="228768" y="56739"/>
                  </a:lnTo>
                  <a:cubicBezTo>
                    <a:pt x="228768" y="56739"/>
                    <a:pt x="216008" y="56739"/>
                    <a:pt x="200267" y="56739"/>
                  </a:cubicBezTo>
                  <a:lnTo>
                    <a:pt x="28060" y="56739"/>
                  </a:lnTo>
                  <a:cubicBezTo>
                    <a:pt x="12319" y="56739"/>
                    <a:pt x="-441" y="56739"/>
                    <a:pt x="-441" y="56739"/>
                  </a:cubicBezTo>
                  <a:lnTo>
                    <a:pt x="-441" y="-263"/>
                  </a:lnTo>
                  <a:cubicBezTo>
                    <a:pt x="-441" y="-263"/>
                    <a:pt x="12319" y="-263"/>
                    <a:pt x="28060" y="-263"/>
                  </a:cubicBezTo>
                  <a:close/>
                </a:path>
              </a:pathLst>
            </a:custGeom>
            <a:solidFill>
              <a:srgbClr val="1A9BA2"/>
            </a:solidFill>
            <a:ln w="182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pic>
        <p:nvPicPr>
          <p:cNvPr id="1073742850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933430" y="80645"/>
            <a:ext cx="1123315" cy="1123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592695" y="330200"/>
            <a:ext cx="3449320" cy="873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280670"/>
            <a:r>
              <a:rPr lang="en-US" altLang="zh-CN" sz="2400" b="1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武汉经济技术开发区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80670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（汉南区）人民医院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6" name="矩形 144"/>
          <p:cNvSpPr/>
          <p:nvPr/>
        </p:nvSpPr>
        <p:spPr>
          <a:xfrm flipH="1">
            <a:off x="0" y="2757832"/>
            <a:ext cx="6096000" cy="772836"/>
          </a:xfrm>
          <a:prstGeom prst="rect">
            <a:avLst/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49607" name="矩形 145"/>
          <p:cNvSpPr/>
          <p:nvPr/>
        </p:nvSpPr>
        <p:spPr>
          <a:xfrm flipH="1">
            <a:off x="6096000" y="2757832"/>
            <a:ext cx="6096000" cy="772836"/>
          </a:xfrm>
          <a:prstGeom prst="rect">
            <a:avLst/>
          </a:prstGeom>
          <a:solidFill>
            <a:srgbClr val="F52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49608" name="矩形 3"/>
          <p:cNvSpPr/>
          <p:nvPr/>
        </p:nvSpPr>
        <p:spPr>
          <a:xfrm>
            <a:off x="0" y="0"/>
            <a:ext cx="12192000" cy="1053296"/>
          </a:xfrm>
          <a:prstGeom prst="rect">
            <a:avLst/>
          </a:prstGeom>
          <a:gradFill flip="none" rotWithShape="1">
            <a:gsLst>
              <a:gs pos="0">
                <a:srgbClr val="E2F4F6"/>
              </a:gs>
              <a:gs pos="24000">
                <a:srgbClr val="E2F4F6">
                  <a:alpha val="50000"/>
                </a:srgbClr>
              </a:gs>
              <a:gs pos="99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9609" name="椭圆 4"/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solidFill>
            <a:srgbClr val="F528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p>
            <a:pPr algn="ctr"/>
            <a:endParaRPr lang="zh-CN" altLang="en-US" sz="109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049610" name="椭圆 5"/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1049611" name="椭圆 6"/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solidFill>
            <a:srgbClr val="F528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endParaRPr kumimoji="0" lang="zh-CN" altLang="en-US" sz="10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9612" name="椭圆 7"/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1049613" name="矩形 8"/>
          <p:cNvSpPr/>
          <p:nvPr/>
        </p:nvSpPr>
        <p:spPr>
          <a:xfrm>
            <a:off x="1563900" y="334908"/>
            <a:ext cx="3546580" cy="44704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dirty="0">
                <a:latin typeface="汉仪大黑简" panose="02010609000101010101" pitchFamily="49" charset="-122"/>
                <a:ea typeface="汉仪大黑简" panose="02010609000101010101" pitchFamily="49" charset="-122"/>
                <a:cs typeface="阿里巴巴普惠体 H" panose="00020600040101010101" pitchFamily="18" charset="-122"/>
                <a:sym typeface="汉仪大黑简" panose="02010609000101010101" pitchFamily="49" charset="-122"/>
              </a:rPr>
              <a:t>心脏骤停定义与原因</a:t>
            </a:r>
            <a:endParaRPr lang="zh-CN" altLang="en-US" sz="2400" dirty="0">
              <a:latin typeface="汉仪大黑简" panose="02010609000101010101" pitchFamily="49" charset="-122"/>
              <a:ea typeface="汉仪大黑简" panose="02010609000101010101" pitchFamily="49" charset="-122"/>
              <a:cs typeface="阿里巴巴普惠体 H" panose="00020600040101010101" pitchFamily="18" charset="-122"/>
              <a:sym typeface="汉仪大黑简" panose="02010609000101010101" pitchFamily="49" charset="-122"/>
            </a:endParaRPr>
          </a:p>
        </p:txBody>
      </p:sp>
      <p:sp>
        <p:nvSpPr>
          <p:cNvPr id="1049616" name="图形 17"/>
          <p:cNvSpPr/>
          <p:nvPr/>
        </p:nvSpPr>
        <p:spPr>
          <a:xfrm>
            <a:off x="1060429" y="415306"/>
            <a:ext cx="321477" cy="297072"/>
          </a:xfrm>
          <a:custGeom>
            <a:avLst/>
            <a:gdLst>
              <a:gd name="connsiteX0" fmla="*/ 1455022 w 1673222"/>
              <a:gd name="connsiteY0" fmla="*/ 239824 h 1546197"/>
              <a:gd name="connsiteX1" fmla="*/ 1136763 w 1673222"/>
              <a:gd name="connsiteY1" fmla="*/ 239824 h 1546197"/>
              <a:gd name="connsiteX2" fmla="*/ 1136763 w 1673222"/>
              <a:gd name="connsiteY2" fmla="*/ 183219 h 1546197"/>
              <a:gd name="connsiteX3" fmla="*/ 1083225 w 1673222"/>
              <a:gd name="connsiteY3" fmla="*/ 53925 h 1546197"/>
              <a:gd name="connsiteX4" fmla="*/ 1083225 w 1673222"/>
              <a:gd name="connsiteY4" fmla="*/ 53925 h 1546197"/>
              <a:gd name="connsiteX5" fmla="*/ 954763 w 1673222"/>
              <a:gd name="connsiteY5" fmla="*/ 0 h 1546197"/>
              <a:gd name="connsiteX6" fmla="*/ 718875 w 1673222"/>
              <a:gd name="connsiteY6" fmla="*/ 0 h 1546197"/>
              <a:gd name="connsiteX7" fmla="*/ 589580 w 1673222"/>
              <a:gd name="connsiteY7" fmla="*/ 53925 h 1546197"/>
              <a:gd name="connsiteX8" fmla="*/ 589580 w 1673222"/>
              <a:gd name="connsiteY8" fmla="*/ 53925 h 1546197"/>
              <a:gd name="connsiteX9" fmla="*/ 535623 w 1673222"/>
              <a:gd name="connsiteY9" fmla="*/ 183219 h 1546197"/>
              <a:gd name="connsiteX10" fmla="*/ 535623 w 1673222"/>
              <a:gd name="connsiteY10" fmla="*/ 239824 h 1546197"/>
              <a:gd name="connsiteX11" fmla="*/ 217787 w 1673222"/>
              <a:gd name="connsiteY11" fmla="*/ 239824 h 1546197"/>
              <a:gd name="connsiteX12" fmla="*/ 0 w 1673222"/>
              <a:gd name="connsiteY12" fmla="*/ 457608 h 1546197"/>
              <a:gd name="connsiteX13" fmla="*/ 0 w 1673222"/>
              <a:gd name="connsiteY13" fmla="*/ 1327783 h 1546197"/>
              <a:gd name="connsiteX14" fmla="*/ 217787 w 1673222"/>
              <a:gd name="connsiteY14" fmla="*/ 1546197 h 1546197"/>
              <a:gd name="connsiteX15" fmla="*/ 1455022 w 1673222"/>
              <a:gd name="connsiteY15" fmla="*/ 1546197 h 1546197"/>
              <a:gd name="connsiteX16" fmla="*/ 1673223 w 1673222"/>
              <a:gd name="connsiteY16" fmla="*/ 1327783 h 1546197"/>
              <a:gd name="connsiteX17" fmla="*/ 1673223 w 1673222"/>
              <a:gd name="connsiteY17" fmla="*/ 457608 h 1546197"/>
              <a:gd name="connsiteX18" fmla="*/ 1455022 w 1673222"/>
              <a:gd name="connsiteY18" fmla="*/ 239824 h 1546197"/>
              <a:gd name="connsiteX19" fmla="*/ 1455022 w 1673222"/>
              <a:gd name="connsiteY19" fmla="*/ 239824 h 1546197"/>
              <a:gd name="connsiteX20" fmla="*/ 613879 w 1673222"/>
              <a:gd name="connsiteY20" fmla="*/ 183219 h 1546197"/>
              <a:gd name="connsiteX21" fmla="*/ 613879 w 1673222"/>
              <a:gd name="connsiteY21" fmla="*/ 183219 h 1546197"/>
              <a:gd name="connsiteX22" fmla="*/ 643961 w 1673222"/>
              <a:gd name="connsiteY22" fmla="*/ 108267 h 1546197"/>
              <a:gd name="connsiteX23" fmla="*/ 644723 w 1673222"/>
              <a:gd name="connsiteY23" fmla="*/ 108267 h 1546197"/>
              <a:gd name="connsiteX24" fmla="*/ 718873 w 1673222"/>
              <a:gd name="connsiteY24" fmla="*/ 77181 h 1546197"/>
              <a:gd name="connsiteX25" fmla="*/ 954765 w 1673222"/>
              <a:gd name="connsiteY25" fmla="*/ 77181 h 1546197"/>
              <a:gd name="connsiteX26" fmla="*/ 1029260 w 1673222"/>
              <a:gd name="connsiteY26" fmla="*/ 108267 h 1546197"/>
              <a:gd name="connsiteX27" fmla="*/ 1060176 w 1673222"/>
              <a:gd name="connsiteY27" fmla="*/ 183219 h 1546197"/>
              <a:gd name="connsiteX28" fmla="*/ 1060176 w 1673222"/>
              <a:gd name="connsiteY28" fmla="*/ 239824 h 1546197"/>
              <a:gd name="connsiteX29" fmla="*/ 613879 w 1673222"/>
              <a:gd name="connsiteY29" fmla="*/ 239824 h 1546197"/>
              <a:gd name="connsiteX30" fmla="*/ 613879 w 1673222"/>
              <a:gd name="connsiteY30" fmla="*/ 183219 h 1546197"/>
              <a:gd name="connsiteX31" fmla="*/ 613879 w 1673222"/>
              <a:gd name="connsiteY31" fmla="*/ 183219 h 1546197"/>
              <a:gd name="connsiteX32" fmla="*/ 1544347 w 1673222"/>
              <a:gd name="connsiteY32" fmla="*/ 1327783 h 1546197"/>
              <a:gd name="connsiteX33" fmla="*/ 1544347 w 1673222"/>
              <a:gd name="connsiteY33" fmla="*/ 1327783 h 1546197"/>
              <a:gd name="connsiteX34" fmla="*/ 1455020 w 1673222"/>
              <a:gd name="connsiteY34" fmla="*/ 1416903 h 1546197"/>
              <a:gd name="connsiteX35" fmla="*/ 217787 w 1673222"/>
              <a:gd name="connsiteY35" fmla="*/ 1416903 h 1546197"/>
              <a:gd name="connsiteX36" fmla="*/ 128877 w 1673222"/>
              <a:gd name="connsiteY36" fmla="*/ 1327783 h 1546197"/>
              <a:gd name="connsiteX37" fmla="*/ 128877 w 1673222"/>
              <a:gd name="connsiteY37" fmla="*/ 457608 h 1546197"/>
              <a:gd name="connsiteX38" fmla="*/ 217787 w 1673222"/>
              <a:gd name="connsiteY38" fmla="*/ 369117 h 1546197"/>
              <a:gd name="connsiteX39" fmla="*/ 1455022 w 1673222"/>
              <a:gd name="connsiteY39" fmla="*/ 369117 h 1546197"/>
              <a:gd name="connsiteX40" fmla="*/ 1544349 w 1673222"/>
              <a:gd name="connsiteY40" fmla="*/ 457608 h 1546197"/>
              <a:gd name="connsiteX41" fmla="*/ 1544349 w 1673222"/>
              <a:gd name="connsiteY41" fmla="*/ 1327783 h 1546197"/>
              <a:gd name="connsiteX42" fmla="*/ 1544347 w 1673222"/>
              <a:gd name="connsiteY42" fmla="*/ 1327783 h 1546197"/>
              <a:gd name="connsiteX43" fmla="*/ 1197687 w 1673222"/>
              <a:gd name="connsiteY43" fmla="*/ 739031 h 1546197"/>
              <a:gd name="connsiteX44" fmla="*/ 1197687 w 1673222"/>
              <a:gd name="connsiteY44" fmla="*/ 739031 h 1546197"/>
              <a:gd name="connsiteX45" fmla="*/ 990209 w 1673222"/>
              <a:gd name="connsiteY45" fmla="*/ 739031 h 1546197"/>
              <a:gd name="connsiteX46" fmla="*/ 990209 w 1673222"/>
              <a:gd name="connsiteY46" fmla="*/ 532560 h 1546197"/>
              <a:gd name="connsiteX47" fmla="*/ 951492 w 1673222"/>
              <a:gd name="connsiteY47" fmla="*/ 493431 h 1546197"/>
              <a:gd name="connsiteX48" fmla="*/ 721313 w 1673222"/>
              <a:gd name="connsiteY48" fmla="*/ 493431 h 1546197"/>
              <a:gd name="connsiteX49" fmla="*/ 683438 w 1673222"/>
              <a:gd name="connsiteY49" fmla="*/ 532560 h 1546197"/>
              <a:gd name="connsiteX50" fmla="*/ 683438 w 1673222"/>
              <a:gd name="connsiteY50" fmla="*/ 739031 h 1546197"/>
              <a:gd name="connsiteX51" fmla="*/ 475957 w 1673222"/>
              <a:gd name="connsiteY51" fmla="*/ 739031 h 1546197"/>
              <a:gd name="connsiteX52" fmla="*/ 437241 w 1673222"/>
              <a:gd name="connsiteY52" fmla="*/ 777954 h 1546197"/>
              <a:gd name="connsiteX53" fmla="*/ 437241 w 1673222"/>
              <a:gd name="connsiteY53" fmla="*/ 1008065 h 1546197"/>
              <a:gd name="connsiteX54" fmla="*/ 475957 w 1673222"/>
              <a:gd name="connsiteY54" fmla="*/ 1046984 h 1546197"/>
              <a:gd name="connsiteX55" fmla="*/ 683438 w 1673222"/>
              <a:gd name="connsiteY55" fmla="*/ 1046984 h 1546197"/>
              <a:gd name="connsiteX56" fmla="*/ 683438 w 1673222"/>
              <a:gd name="connsiteY56" fmla="*/ 1254260 h 1546197"/>
              <a:gd name="connsiteX57" fmla="*/ 721313 w 1673222"/>
              <a:gd name="connsiteY57" fmla="*/ 1292554 h 1546197"/>
              <a:gd name="connsiteX58" fmla="*/ 951492 w 1673222"/>
              <a:gd name="connsiteY58" fmla="*/ 1292554 h 1546197"/>
              <a:gd name="connsiteX59" fmla="*/ 990209 w 1673222"/>
              <a:gd name="connsiteY59" fmla="*/ 1254260 h 1546197"/>
              <a:gd name="connsiteX60" fmla="*/ 990209 w 1673222"/>
              <a:gd name="connsiteY60" fmla="*/ 1046982 h 1546197"/>
              <a:gd name="connsiteX61" fmla="*/ 1197687 w 1673222"/>
              <a:gd name="connsiteY61" fmla="*/ 1046982 h 1546197"/>
              <a:gd name="connsiteX62" fmla="*/ 1236400 w 1673222"/>
              <a:gd name="connsiteY62" fmla="*/ 1008063 h 1546197"/>
              <a:gd name="connsiteX63" fmla="*/ 1236400 w 1673222"/>
              <a:gd name="connsiteY63" fmla="*/ 777954 h 1546197"/>
              <a:gd name="connsiteX64" fmla="*/ 1197687 w 1673222"/>
              <a:gd name="connsiteY64" fmla="*/ 739031 h 1546197"/>
              <a:gd name="connsiteX65" fmla="*/ 1197687 w 1673222"/>
              <a:gd name="connsiteY65" fmla="*/ 739031 h 1546197"/>
              <a:gd name="connsiteX66" fmla="*/ 1158973 w 1673222"/>
              <a:gd name="connsiteY66" fmla="*/ 970190 h 1546197"/>
              <a:gd name="connsiteX67" fmla="*/ 1158973 w 1673222"/>
              <a:gd name="connsiteY67" fmla="*/ 970190 h 1546197"/>
              <a:gd name="connsiteX68" fmla="*/ 951492 w 1673222"/>
              <a:gd name="connsiteY68" fmla="*/ 970190 h 1546197"/>
              <a:gd name="connsiteX69" fmla="*/ 913619 w 1673222"/>
              <a:gd name="connsiteY69" fmla="*/ 1008065 h 1546197"/>
              <a:gd name="connsiteX70" fmla="*/ 913619 w 1673222"/>
              <a:gd name="connsiteY70" fmla="*/ 1215615 h 1546197"/>
              <a:gd name="connsiteX71" fmla="*/ 760023 w 1673222"/>
              <a:gd name="connsiteY71" fmla="*/ 1215615 h 1546197"/>
              <a:gd name="connsiteX72" fmla="*/ 760023 w 1673222"/>
              <a:gd name="connsiteY72" fmla="*/ 1008065 h 1546197"/>
              <a:gd name="connsiteX73" fmla="*/ 721313 w 1673222"/>
              <a:gd name="connsiteY73" fmla="*/ 970190 h 1546197"/>
              <a:gd name="connsiteX74" fmla="*/ 513832 w 1673222"/>
              <a:gd name="connsiteY74" fmla="*/ 970190 h 1546197"/>
              <a:gd name="connsiteX75" fmla="*/ 513832 w 1673222"/>
              <a:gd name="connsiteY75" fmla="*/ 816632 h 1546197"/>
              <a:gd name="connsiteX76" fmla="*/ 721313 w 1673222"/>
              <a:gd name="connsiteY76" fmla="*/ 816632 h 1546197"/>
              <a:gd name="connsiteX77" fmla="*/ 760023 w 1673222"/>
              <a:gd name="connsiteY77" fmla="*/ 777954 h 1546197"/>
              <a:gd name="connsiteX78" fmla="*/ 760023 w 1673222"/>
              <a:gd name="connsiteY78" fmla="*/ 571062 h 1546197"/>
              <a:gd name="connsiteX79" fmla="*/ 913619 w 1673222"/>
              <a:gd name="connsiteY79" fmla="*/ 571062 h 1546197"/>
              <a:gd name="connsiteX80" fmla="*/ 913619 w 1673222"/>
              <a:gd name="connsiteY80" fmla="*/ 777952 h 1546197"/>
              <a:gd name="connsiteX81" fmla="*/ 951492 w 1673222"/>
              <a:gd name="connsiteY81" fmla="*/ 816630 h 1546197"/>
              <a:gd name="connsiteX82" fmla="*/ 1158973 w 1673222"/>
              <a:gd name="connsiteY82" fmla="*/ 816630 h 1546197"/>
              <a:gd name="connsiteX83" fmla="*/ 1158973 w 1673222"/>
              <a:gd name="connsiteY83" fmla="*/ 970190 h 1546197"/>
              <a:gd name="connsiteX84" fmla="*/ 1158973 w 1673222"/>
              <a:gd name="connsiteY84" fmla="*/ 970190 h 154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73222" h="1546197">
                <a:moveTo>
                  <a:pt x="1455022" y="239824"/>
                </a:moveTo>
                <a:lnTo>
                  <a:pt x="1136763" y="239824"/>
                </a:lnTo>
                <a:lnTo>
                  <a:pt x="1136763" y="183219"/>
                </a:lnTo>
                <a:cubicBezTo>
                  <a:pt x="1136763" y="132984"/>
                  <a:pt x="1116574" y="87276"/>
                  <a:pt x="1083225" y="53925"/>
                </a:cubicBezTo>
                <a:lnTo>
                  <a:pt x="1083225" y="53925"/>
                </a:lnTo>
                <a:cubicBezTo>
                  <a:pt x="1050289" y="20991"/>
                  <a:pt x="1004613" y="0"/>
                  <a:pt x="954763" y="0"/>
                </a:cubicBezTo>
                <a:lnTo>
                  <a:pt x="718875" y="0"/>
                </a:lnTo>
                <a:cubicBezTo>
                  <a:pt x="668606" y="0"/>
                  <a:pt x="622514" y="20993"/>
                  <a:pt x="589580" y="53925"/>
                </a:cubicBezTo>
                <a:lnTo>
                  <a:pt x="589580" y="53925"/>
                </a:lnTo>
                <a:cubicBezTo>
                  <a:pt x="557066" y="87276"/>
                  <a:pt x="535623" y="132984"/>
                  <a:pt x="535623" y="183219"/>
                </a:cubicBezTo>
                <a:lnTo>
                  <a:pt x="535623" y="239824"/>
                </a:lnTo>
                <a:lnTo>
                  <a:pt x="217787" y="239824"/>
                </a:lnTo>
                <a:cubicBezTo>
                  <a:pt x="98795" y="239824"/>
                  <a:pt x="0" y="338027"/>
                  <a:pt x="0" y="457608"/>
                </a:cubicBezTo>
                <a:lnTo>
                  <a:pt x="0" y="1327783"/>
                </a:lnTo>
                <a:cubicBezTo>
                  <a:pt x="0" y="1448023"/>
                  <a:pt x="98795" y="1546197"/>
                  <a:pt x="217787" y="1546197"/>
                </a:cubicBezTo>
                <a:lnTo>
                  <a:pt x="1455022" y="1546197"/>
                </a:lnTo>
                <a:cubicBezTo>
                  <a:pt x="1574431" y="1546197"/>
                  <a:pt x="1673223" y="1447604"/>
                  <a:pt x="1673223" y="1327783"/>
                </a:cubicBezTo>
                <a:lnTo>
                  <a:pt x="1673223" y="457608"/>
                </a:lnTo>
                <a:cubicBezTo>
                  <a:pt x="1673223" y="338618"/>
                  <a:pt x="1574429" y="239824"/>
                  <a:pt x="1455022" y="239824"/>
                </a:cubicBezTo>
                <a:lnTo>
                  <a:pt x="1455022" y="239824"/>
                </a:lnTo>
                <a:close/>
                <a:moveTo>
                  <a:pt x="613879" y="183219"/>
                </a:moveTo>
                <a:lnTo>
                  <a:pt x="613879" y="183219"/>
                </a:lnTo>
                <a:cubicBezTo>
                  <a:pt x="613879" y="153975"/>
                  <a:pt x="625787" y="127833"/>
                  <a:pt x="643961" y="108267"/>
                </a:cubicBezTo>
                <a:lnTo>
                  <a:pt x="644723" y="108267"/>
                </a:lnTo>
                <a:cubicBezTo>
                  <a:pt x="663662" y="89158"/>
                  <a:pt x="689635" y="77181"/>
                  <a:pt x="718873" y="77181"/>
                </a:cubicBezTo>
                <a:lnTo>
                  <a:pt x="954765" y="77181"/>
                </a:lnTo>
                <a:cubicBezTo>
                  <a:pt x="983586" y="77181"/>
                  <a:pt x="1009560" y="89160"/>
                  <a:pt x="1029260" y="108267"/>
                </a:cubicBezTo>
                <a:cubicBezTo>
                  <a:pt x="1048201" y="127833"/>
                  <a:pt x="1060176" y="153975"/>
                  <a:pt x="1060176" y="183219"/>
                </a:cubicBezTo>
                <a:lnTo>
                  <a:pt x="1060176" y="239824"/>
                </a:lnTo>
                <a:lnTo>
                  <a:pt x="613879" y="239824"/>
                </a:lnTo>
                <a:lnTo>
                  <a:pt x="613879" y="183219"/>
                </a:lnTo>
                <a:lnTo>
                  <a:pt x="613879" y="183219"/>
                </a:lnTo>
                <a:close/>
                <a:moveTo>
                  <a:pt x="1544347" y="1327783"/>
                </a:moveTo>
                <a:lnTo>
                  <a:pt x="1544347" y="1327783"/>
                </a:lnTo>
                <a:cubicBezTo>
                  <a:pt x="1544347" y="1377633"/>
                  <a:pt x="1504800" y="1416903"/>
                  <a:pt x="1455020" y="1416903"/>
                </a:cubicBezTo>
                <a:lnTo>
                  <a:pt x="217787" y="1416903"/>
                </a:lnTo>
                <a:cubicBezTo>
                  <a:pt x="169608" y="1416903"/>
                  <a:pt x="128877" y="1377633"/>
                  <a:pt x="128877" y="1327783"/>
                </a:cubicBezTo>
                <a:lnTo>
                  <a:pt x="128877" y="457608"/>
                </a:lnTo>
                <a:cubicBezTo>
                  <a:pt x="128877" y="408421"/>
                  <a:pt x="169191" y="369117"/>
                  <a:pt x="217787" y="369117"/>
                </a:cubicBezTo>
                <a:lnTo>
                  <a:pt x="1455022" y="369117"/>
                </a:lnTo>
                <a:cubicBezTo>
                  <a:pt x="1504801" y="369117"/>
                  <a:pt x="1544349" y="408421"/>
                  <a:pt x="1544349" y="457608"/>
                </a:cubicBezTo>
                <a:lnTo>
                  <a:pt x="1544349" y="1327783"/>
                </a:lnTo>
                <a:lnTo>
                  <a:pt x="1544347" y="1327783"/>
                </a:lnTo>
                <a:close/>
                <a:moveTo>
                  <a:pt x="1197687" y="739031"/>
                </a:moveTo>
                <a:lnTo>
                  <a:pt x="1197687" y="739031"/>
                </a:lnTo>
                <a:lnTo>
                  <a:pt x="990209" y="739031"/>
                </a:lnTo>
                <a:lnTo>
                  <a:pt x="990209" y="532560"/>
                </a:lnTo>
                <a:cubicBezTo>
                  <a:pt x="990209" y="510734"/>
                  <a:pt x="972865" y="493431"/>
                  <a:pt x="951492" y="493431"/>
                </a:cubicBezTo>
                <a:lnTo>
                  <a:pt x="721313" y="493431"/>
                </a:lnTo>
                <a:cubicBezTo>
                  <a:pt x="700358" y="493431"/>
                  <a:pt x="683438" y="510734"/>
                  <a:pt x="683438" y="532560"/>
                </a:cubicBezTo>
                <a:lnTo>
                  <a:pt x="683438" y="739031"/>
                </a:lnTo>
                <a:lnTo>
                  <a:pt x="475957" y="739031"/>
                </a:lnTo>
                <a:cubicBezTo>
                  <a:pt x="454512" y="739031"/>
                  <a:pt x="437241" y="756542"/>
                  <a:pt x="437241" y="777954"/>
                </a:cubicBezTo>
                <a:lnTo>
                  <a:pt x="437241" y="1008065"/>
                </a:lnTo>
                <a:cubicBezTo>
                  <a:pt x="437241" y="1029091"/>
                  <a:pt x="454510" y="1046984"/>
                  <a:pt x="475957" y="1046984"/>
                </a:cubicBezTo>
                <a:lnTo>
                  <a:pt x="683438" y="1046984"/>
                </a:lnTo>
                <a:lnTo>
                  <a:pt x="683438" y="1254260"/>
                </a:lnTo>
                <a:cubicBezTo>
                  <a:pt x="683438" y="1275289"/>
                  <a:pt x="700358" y="1292554"/>
                  <a:pt x="721313" y="1292554"/>
                </a:cubicBezTo>
                <a:lnTo>
                  <a:pt x="951492" y="1292554"/>
                </a:lnTo>
                <a:cubicBezTo>
                  <a:pt x="972865" y="1292554"/>
                  <a:pt x="990209" y="1275289"/>
                  <a:pt x="990209" y="1254260"/>
                </a:cubicBezTo>
                <a:lnTo>
                  <a:pt x="990209" y="1046982"/>
                </a:lnTo>
                <a:lnTo>
                  <a:pt x="1197687" y="1046982"/>
                </a:lnTo>
                <a:cubicBezTo>
                  <a:pt x="1219482" y="1046982"/>
                  <a:pt x="1236400" y="1029089"/>
                  <a:pt x="1236400" y="1008063"/>
                </a:cubicBezTo>
                <a:lnTo>
                  <a:pt x="1236400" y="777954"/>
                </a:lnTo>
                <a:cubicBezTo>
                  <a:pt x="1236400" y="756542"/>
                  <a:pt x="1219482" y="739031"/>
                  <a:pt x="1197687" y="739031"/>
                </a:cubicBezTo>
                <a:lnTo>
                  <a:pt x="1197687" y="739031"/>
                </a:lnTo>
                <a:close/>
                <a:moveTo>
                  <a:pt x="1158973" y="970190"/>
                </a:moveTo>
                <a:lnTo>
                  <a:pt x="1158973" y="970190"/>
                </a:lnTo>
                <a:lnTo>
                  <a:pt x="951492" y="970190"/>
                </a:lnTo>
                <a:cubicBezTo>
                  <a:pt x="930467" y="970190"/>
                  <a:pt x="913619" y="986691"/>
                  <a:pt x="913619" y="1008065"/>
                </a:cubicBezTo>
                <a:lnTo>
                  <a:pt x="913619" y="1215615"/>
                </a:lnTo>
                <a:lnTo>
                  <a:pt x="760023" y="1215615"/>
                </a:lnTo>
                <a:lnTo>
                  <a:pt x="760023" y="1008065"/>
                </a:lnTo>
                <a:cubicBezTo>
                  <a:pt x="760023" y="986691"/>
                  <a:pt x="742756" y="970190"/>
                  <a:pt x="721313" y="970190"/>
                </a:cubicBezTo>
                <a:lnTo>
                  <a:pt x="513832" y="970190"/>
                </a:lnTo>
                <a:lnTo>
                  <a:pt x="513832" y="816632"/>
                </a:lnTo>
                <a:lnTo>
                  <a:pt x="721313" y="816632"/>
                </a:lnTo>
                <a:cubicBezTo>
                  <a:pt x="742754" y="816632"/>
                  <a:pt x="760023" y="798948"/>
                  <a:pt x="760023" y="777954"/>
                </a:cubicBezTo>
                <a:lnTo>
                  <a:pt x="760023" y="571062"/>
                </a:lnTo>
                <a:lnTo>
                  <a:pt x="913619" y="571062"/>
                </a:lnTo>
                <a:lnTo>
                  <a:pt x="913619" y="777952"/>
                </a:lnTo>
                <a:cubicBezTo>
                  <a:pt x="913619" y="798946"/>
                  <a:pt x="930467" y="816630"/>
                  <a:pt x="951492" y="816630"/>
                </a:cubicBezTo>
                <a:lnTo>
                  <a:pt x="1158973" y="816630"/>
                </a:lnTo>
                <a:lnTo>
                  <a:pt x="1158973" y="970190"/>
                </a:lnTo>
                <a:lnTo>
                  <a:pt x="1158973" y="970190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1049617" name="文本框 143"/>
          <p:cNvSpPr txBox="1"/>
          <p:nvPr/>
        </p:nvSpPr>
        <p:spPr>
          <a:xfrm>
            <a:off x="1668668" y="2894838"/>
            <a:ext cx="2897142" cy="51054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zh-CN" altLang="en-US" sz="2800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汉仪大黑简" panose="02010609000101010101" pitchFamily="49" charset="-122"/>
              </a:rPr>
              <a:t>成人</a:t>
            </a:r>
            <a:endParaRPr lang="zh-CN" altLang="en-US" sz="2800" dirty="0">
              <a:solidFill>
                <a:schemeClr val="bg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sym typeface="汉仪大黑简" panose="02010609000101010101" pitchFamily="49" charset="-122"/>
            </a:endParaRPr>
          </a:p>
        </p:txBody>
      </p:sp>
      <p:sp>
        <p:nvSpPr>
          <p:cNvPr id="1049618" name="文本框 146"/>
          <p:cNvSpPr txBox="1"/>
          <p:nvPr/>
        </p:nvSpPr>
        <p:spPr>
          <a:xfrm>
            <a:off x="1271794" y="3617752"/>
            <a:ext cx="4130791" cy="828041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rPr>
              <a:t>心脏疾病（冠心病最多见）</a:t>
            </a:r>
            <a:endParaRPr lang="zh-CN" altLang="en-US" sz="1600" dirty="0">
              <a:latin typeface="汉仪旗黑-50S" panose="00020600040101010101" pitchFamily="18" charset="-122"/>
              <a:ea typeface="汉仪旗黑-50S" panose="00020600040101010101" pitchFamily="18" charset="-122"/>
              <a:sym typeface="汉仪旗黑-50S" panose="00020600040101010101" pitchFamily="18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rPr>
              <a:t>创伤、淹溺、药物过量、窒息、出血等</a:t>
            </a:r>
            <a:endParaRPr lang="zh-CN" altLang="en-US" sz="1600" dirty="0">
              <a:latin typeface="汉仪旗黑-50S" panose="00020600040101010101" pitchFamily="18" charset="-122"/>
              <a:ea typeface="汉仪旗黑-50S" panose="00020600040101010101" pitchFamily="18" charset="-122"/>
              <a:sym typeface="汉仪旗黑-50S" panose="00020600040101010101" pitchFamily="18" charset="-122"/>
            </a:endParaRPr>
          </a:p>
        </p:txBody>
      </p:sp>
      <p:sp>
        <p:nvSpPr>
          <p:cNvPr id="1049619" name="文本框 147"/>
          <p:cNvSpPr txBox="1"/>
          <p:nvPr/>
        </p:nvSpPr>
        <p:spPr>
          <a:xfrm>
            <a:off x="7387895" y="3617752"/>
            <a:ext cx="3710506" cy="828041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rPr>
              <a:t>非心脏性 如气道梗阻、烟雾吸入、溺水、感染，中毒等 </a:t>
            </a:r>
            <a:endParaRPr lang="zh-CN" altLang="en-US" sz="1600" dirty="0">
              <a:latin typeface="汉仪旗黑-50S" panose="00020600040101010101" pitchFamily="18" charset="-122"/>
              <a:ea typeface="汉仪旗黑-50S" panose="00020600040101010101" pitchFamily="18" charset="-122"/>
              <a:sym typeface="汉仪旗黑-50S" panose="00020600040101010101" pitchFamily="18" charset="-122"/>
            </a:endParaRPr>
          </a:p>
        </p:txBody>
      </p:sp>
      <p:sp>
        <p:nvSpPr>
          <p:cNvPr id="1049620" name="文本框 148"/>
          <p:cNvSpPr txBox="1"/>
          <p:nvPr/>
        </p:nvSpPr>
        <p:spPr>
          <a:xfrm>
            <a:off x="7566883" y="2905780"/>
            <a:ext cx="2897142" cy="51054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zh-CN" altLang="en-US" sz="2800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汉仪大黑简" panose="02010609000101010101" pitchFamily="49" charset="-122"/>
              </a:rPr>
              <a:t>儿童</a:t>
            </a:r>
            <a:endParaRPr lang="zh-CN" altLang="en-US" sz="2800" dirty="0">
              <a:solidFill>
                <a:schemeClr val="bg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sym typeface="汉仪大黑简" panose="02010609000101010101" pitchFamily="49" charset="-122"/>
            </a:endParaRPr>
          </a:p>
        </p:txBody>
      </p:sp>
      <p:sp>
        <p:nvSpPr>
          <p:cNvPr id="1049621" name="文本框 149"/>
          <p:cNvSpPr txBox="1"/>
          <p:nvPr/>
        </p:nvSpPr>
        <p:spPr>
          <a:xfrm>
            <a:off x="1396034" y="4754311"/>
            <a:ext cx="9399933" cy="1005841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rPr>
              <a:t>成人发生</a:t>
            </a:r>
            <a:r>
              <a:rPr lang="en-US" altLang="zh-CN" sz="1400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rPr>
              <a:t>SCA</a:t>
            </a:r>
            <a:r>
              <a:rPr lang="zh-CN" altLang="en-US" sz="1400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rPr>
              <a:t>最常见原因为心脏疾病，尤其是冠心病；其他包括创伤、淹溺、药物过量、窒息、出血等非心脏性原因。小儿发生</a:t>
            </a:r>
            <a:r>
              <a:rPr lang="en-US" altLang="zh-CN" sz="1400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rPr>
              <a:t>SCA</a:t>
            </a:r>
            <a:r>
              <a:rPr lang="zh-CN" altLang="en-US" sz="1400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rPr>
              <a:t>的主要原因为非心脏性的，包括呼吸疾病（如气道梗阻、烟雾吸入、溺水、感染、婴儿猝死综合征），中毒（包括药物过量），神经系统疾病等。</a:t>
            </a:r>
            <a:endParaRPr lang="zh-CN" altLang="en-US" sz="1400" dirty="0">
              <a:latin typeface="汉仪旗黑-50S" panose="00020600040101010101" pitchFamily="18" charset="-122"/>
              <a:ea typeface="汉仪旗黑-50S" panose="00020600040101010101" pitchFamily="18" charset="-122"/>
              <a:sym typeface="汉仪旗黑-50S" panose="00020600040101010101" pitchFamily="18" charset="-122"/>
            </a:endParaRPr>
          </a:p>
        </p:txBody>
      </p:sp>
      <p:sp>
        <p:nvSpPr>
          <p:cNvPr id="1049622" name="矩形 150"/>
          <p:cNvSpPr/>
          <p:nvPr/>
        </p:nvSpPr>
        <p:spPr>
          <a:xfrm flipH="1">
            <a:off x="1014231" y="4605137"/>
            <a:ext cx="10163539" cy="1332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50" name="组合2"/>
          <p:cNvGrpSpPr/>
          <p:nvPr/>
        </p:nvGrpSpPr>
        <p:grpSpPr>
          <a:xfrm>
            <a:off x="2610908" y="1667381"/>
            <a:ext cx="874184" cy="1123949"/>
            <a:chOff x="3590926" y="2047875"/>
            <a:chExt cx="655638" cy="842962"/>
          </a:xfrm>
          <a:solidFill>
            <a:srgbClr val="1A9BA2"/>
          </a:solidFill>
        </p:grpSpPr>
        <p:sp>
          <p:nvSpPr>
            <p:cNvPr id="1049623" name="Freeform 1936"/>
            <p:cNvSpPr/>
            <p:nvPr/>
          </p:nvSpPr>
          <p:spPr bwMode="auto">
            <a:xfrm>
              <a:off x="3590926" y="2522537"/>
              <a:ext cx="655638" cy="368300"/>
            </a:xfrm>
            <a:custGeom>
              <a:avLst/>
              <a:gdLst>
                <a:gd name="T0" fmla="*/ 280 w 365"/>
                <a:gd name="T1" fmla="*/ 4 h 205"/>
                <a:gd name="T2" fmla="*/ 263 w 365"/>
                <a:gd name="T3" fmla="*/ 0 h 205"/>
                <a:gd name="T4" fmla="*/ 212 w 365"/>
                <a:gd name="T5" fmla="*/ 54 h 205"/>
                <a:gd name="T6" fmla="*/ 183 w 365"/>
                <a:gd name="T7" fmla="*/ 67 h 205"/>
                <a:gd name="T8" fmla="*/ 153 w 365"/>
                <a:gd name="T9" fmla="*/ 54 h 205"/>
                <a:gd name="T10" fmla="*/ 102 w 365"/>
                <a:gd name="T11" fmla="*/ 0 h 205"/>
                <a:gd name="T12" fmla="*/ 86 w 365"/>
                <a:gd name="T13" fmla="*/ 4 h 205"/>
                <a:gd name="T14" fmla="*/ 0 w 365"/>
                <a:gd name="T15" fmla="*/ 113 h 205"/>
                <a:gd name="T16" fmla="*/ 0 w 365"/>
                <a:gd name="T17" fmla="*/ 181 h 205"/>
                <a:gd name="T18" fmla="*/ 24 w 365"/>
                <a:gd name="T19" fmla="*/ 205 h 205"/>
                <a:gd name="T20" fmla="*/ 341 w 365"/>
                <a:gd name="T21" fmla="*/ 205 h 205"/>
                <a:gd name="T22" fmla="*/ 365 w 365"/>
                <a:gd name="T23" fmla="*/ 181 h 205"/>
                <a:gd name="T24" fmla="*/ 365 w 365"/>
                <a:gd name="T25" fmla="*/ 113 h 205"/>
                <a:gd name="T26" fmla="*/ 280 w 365"/>
                <a:gd name="T27" fmla="*/ 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5" h="205">
                  <a:moveTo>
                    <a:pt x="280" y="4"/>
                  </a:moveTo>
                  <a:cubicBezTo>
                    <a:pt x="263" y="0"/>
                    <a:pt x="263" y="0"/>
                    <a:pt x="263" y="0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05" y="62"/>
                    <a:pt x="194" y="67"/>
                    <a:pt x="183" y="67"/>
                  </a:cubicBezTo>
                  <a:cubicBezTo>
                    <a:pt x="171" y="67"/>
                    <a:pt x="161" y="62"/>
                    <a:pt x="153" y="54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36" y="16"/>
                    <a:pt x="0" y="61"/>
                    <a:pt x="0" y="113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95"/>
                    <a:pt x="11" y="205"/>
                    <a:pt x="24" y="205"/>
                  </a:cubicBezTo>
                  <a:cubicBezTo>
                    <a:pt x="341" y="205"/>
                    <a:pt x="341" y="205"/>
                    <a:pt x="341" y="205"/>
                  </a:cubicBezTo>
                  <a:cubicBezTo>
                    <a:pt x="354" y="205"/>
                    <a:pt x="365" y="195"/>
                    <a:pt x="365" y="181"/>
                  </a:cubicBezTo>
                  <a:cubicBezTo>
                    <a:pt x="365" y="113"/>
                    <a:pt x="365" y="113"/>
                    <a:pt x="365" y="113"/>
                  </a:cubicBezTo>
                  <a:cubicBezTo>
                    <a:pt x="365" y="61"/>
                    <a:pt x="330" y="16"/>
                    <a:pt x="280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3200"/>
            </a:p>
          </p:txBody>
        </p:sp>
        <p:sp>
          <p:nvSpPr>
            <p:cNvPr id="1049624" name="Freeform 1937"/>
            <p:cNvSpPr/>
            <p:nvPr/>
          </p:nvSpPr>
          <p:spPr bwMode="auto">
            <a:xfrm>
              <a:off x="3800476" y="2255837"/>
              <a:ext cx="238125" cy="84138"/>
            </a:xfrm>
            <a:custGeom>
              <a:avLst/>
              <a:gdLst>
                <a:gd name="T0" fmla="*/ 59 w 133"/>
                <a:gd name="T1" fmla="*/ 21 h 46"/>
                <a:gd name="T2" fmla="*/ 75 w 133"/>
                <a:gd name="T3" fmla="*/ 21 h 46"/>
                <a:gd name="T4" fmla="*/ 104 w 133"/>
                <a:gd name="T5" fmla="*/ 46 h 46"/>
                <a:gd name="T6" fmla="*/ 133 w 133"/>
                <a:gd name="T7" fmla="*/ 16 h 46"/>
                <a:gd name="T8" fmla="*/ 104 w 133"/>
                <a:gd name="T9" fmla="*/ 0 h 46"/>
                <a:gd name="T10" fmla="*/ 76 w 133"/>
                <a:gd name="T11" fmla="*/ 11 h 46"/>
                <a:gd name="T12" fmla="*/ 58 w 133"/>
                <a:gd name="T13" fmla="*/ 11 h 46"/>
                <a:gd name="T14" fmla="*/ 30 w 133"/>
                <a:gd name="T15" fmla="*/ 0 h 46"/>
                <a:gd name="T16" fmla="*/ 0 w 133"/>
                <a:gd name="T17" fmla="*/ 16 h 46"/>
                <a:gd name="T18" fmla="*/ 30 w 133"/>
                <a:gd name="T19" fmla="*/ 46 h 46"/>
                <a:gd name="T20" fmla="*/ 59 w 133"/>
                <a:gd name="T21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46">
                  <a:moveTo>
                    <a:pt x="59" y="21"/>
                  </a:moveTo>
                  <a:cubicBezTo>
                    <a:pt x="75" y="21"/>
                    <a:pt x="75" y="21"/>
                    <a:pt x="75" y="21"/>
                  </a:cubicBezTo>
                  <a:cubicBezTo>
                    <a:pt x="77" y="35"/>
                    <a:pt x="89" y="46"/>
                    <a:pt x="104" y="46"/>
                  </a:cubicBezTo>
                  <a:cubicBezTo>
                    <a:pt x="120" y="46"/>
                    <a:pt x="133" y="33"/>
                    <a:pt x="133" y="16"/>
                  </a:cubicBezTo>
                  <a:cubicBezTo>
                    <a:pt x="133" y="0"/>
                    <a:pt x="120" y="0"/>
                    <a:pt x="104" y="0"/>
                  </a:cubicBezTo>
                  <a:cubicBezTo>
                    <a:pt x="90" y="0"/>
                    <a:pt x="79" y="0"/>
                    <a:pt x="76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5" y="0"/>
                    <a:pt x="43" y="0"/>
                    <a:pt x="30" y="0"/>
                  </a:cubicBezTo>
                  <a:cubicBezTo>
                    <a:pt x="13" y="0"/>
                    <a:pt x="0" y="0"/>
                    <a:pt x="0" y="16"/>
                  </a:cubicBezTo>
                  <a:cubicBezTo>
                    <a:pt x="0" y="33"/>
                    <a:pt x="13" y="46"/>
                    <a:pt x="30" y="46"/>
                  </a:cubicBezTo>
                  <a:cubicBezTo>
                    <a:pt x="44" y="46"/>
                    <a:pt x="56" y="35"/>
                    <a:pt x="59" y="2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3200"/>
            </a:p>
          </p:txBody>
        </p:sp>
        <p:sp>
          <p:nvSpPr>
            <p:cNvPr id="1049625" name="Freeform 1938"/>
            <p:cNvSpPr>
              <a:spLocks noEditPoints="1"/>
            </p:cNvSpPr>
            <p:nvPr/>
          </p:nvSpPr>
          <p:spPr bwMode="auto">
            <a:xfrm>
              <a:off x="3690939" y="2047875"/>
              <a:ext cx="457200" cy="487363"/>
            </a:xfrm>
            <a:custGeom>
              <a:avLst/>
              <a:gdLst>
                <a:gd name="T0" fmla="*/ 29 w 255"/>
                <a:gd name="T1" fmla="*/ 188 h 271"/>
                <a:gd name="T2" fmla="*/ 127 w 255"/>
                <a:gd name="T3" fmla="*/ 271 h 271"/>
                <a:gd name="T4" fmla="*/ 129 w 255"/>
                <a:gd name="T5" fmla="*/ 271 h 271"/>
                <a:gd name="T6" fmla="*/ 227 w 255"/>
                <a:gd name="T7" fmla="*/ 188 h 271"/>
                <a:gd name="T8" fmla="*/ 254 w 255"/>
                <a:gd name="T9" fmla="*/ 151 h 271"/>
                <a:gd name="T10" fmla="*/ 240 w 255"/>
                <a:gd name="T11" fmla="*/ 115 h 271"/>
                <a:gd name="T12" fmla="*/ 129 w 255"/>
                <a:gd name="T13" fmla="*/ 0 h 271"/>
                <a:gd name="T14" fmla="*/ 128 w 255"/>
                <a:gd name="T15" fmla="*/ 0 h 271"/>
                <a:gd name="T16" fmla="*/ 127 w 255"/>
                <a:gd name="T17" fmla="*/ 0 h 271"/>
                <a:gd name="T18" fmla="*/ 16 w 255"/>
                <a:gd name="T19" fmla="*/ 115 h 271"/>
                <a:gd name="T20" fmla="*/ 2 w 255"/>
                <a:gd name="T21" fmla="*/ 151 h 271"/>
                <a:gd name="T22" fmla="*/ 29 w 255"/>
                <a:gd name="T23" fmla="*/ 188 h 271"/>
                <a:gd name="T24" fmla="*/ 128 w 255"/>
                <a:gd name="T25" fmla="*/ 250 h 271"/>
                <a:gd name="T26" fmla="*/ 128 w 255"/>
                <a:gd name="T27" fmla="*/ 250 h 271"/>
                <a:gd name="T28" fmla="*/ 128 w 255"/>
                <a:gd name="T29" fmla="*/ 250 h 271"/>
                <a:gd name="T30" fmla="*/ 101 w 255"/>
                <a:gd name="T31" fmla="*/ 225 h 271"/>
                <a:gd name="T32" fmla="*/ 128 w 255"/>
                <a:gd name="T33" fmla="*/ 200 h 271"/>
                <a:gd name="T34" fmla="*/ 155 w 255"/>
                <a:gd name="T35" fmla="*/ 225 h 271"/>
                <a:gd name="T36" fmla="*/ 128 w 255"/>
                <a:gd name="T37" fmla="*/ 250 h 271"/>
                <a:gd name="T38" fmla="*/ 128 w 255"/>
                <a:gd name="T39" fmla="*/ 43 h 271"/>
                <a:gd name="T40" fmla="*/ 128 w 255"/>
                <a:gd name="T41" fmla="*/ 43 h 271"/>
                <a:gd name="T42" fmla="*/ 128 w 255"/>
                <a:gd name="T43" fmla="*/ 43 h 271"/>
                <a:gd name="T44" fmla="*/ 218 w 255"/>
                <a:gd name="T45" fmla="*/ 136 h 271"/>
                <a:gd name="T46" fmla="*/ 176 w 255"/>
                <a:gd name="T47" fmla="*/ 229 h 271"/>
                <a:gd name="T48" fmla="*/ 176 w 255"/>
                <a:gd name="T49" fmla="*/ 225 h 271"/>
                <a:gd name="T50" fmla="*/ 128 w 255"/>
                <a:gd name="T51" fmla="*/ 179 h 271"/>
                <a:gd name="T52" fmla="*/ 80 w 255"/>
                <a:gd name="T53" fmla="*/ 225 h 271"/>
                <a:gd name="T54" fmla="*/ 80 w 255"/>
                <a:gd name="T55" fmla="*/ 229 h 271"/>
                <a:gd name="T56" fmla="*/ 37 w 255"/>
                <a:gd name="T57" fmla="*/ 136 h 271"/>
                <a:gd name="T58" fmla="*/ 128 w 255"/>
                <a:gd name="T59" fmla="*/ 4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5" h="271">
                  <a:moveTo>
                    <a:pt x="29" y="188"/>
                  </a:moveTo>
                  <a:cubicBezTo>
                    <a:pt x="47" y="234"/>
                    <a:pt x="84" y="271"/>
                    <a:pt x="127" y="271"/>
                  </a:cubicBezTo>
                  <a:cubicBezTo>
                    <a:pt x="129" y="271"/>
                    <a:pt x="129" y="271"/>
                    <a:pt x="129" y="271"/>
                  </a:cubicBezTo>
                  <a:cubicBezTo>
                    <a:pt x="172" y="271"/>
                    <a:pt x="209" y="234"/>
                    <a:pt x="227" y="188"/>
                  </a:cubicBezTo>
                  <a:cubicBezTo>
                    <a:pt x="240" y="185"/>
                    <a:pt x="252" y="175"/>
                    <a:pt x="254" y="151"/>
                  </a:cubicBezTo>
                  <a:cubicBezTo>
                    <a:pt x="255" y="129"/>
                    <a:pt x="249" y="119"/>
                    <a:pt x="240" y="115"/>
                  </a:cubicBezTo>
                  <a:cubicBezTo>
                    <a:pt x="236" y="14"/>
                    <a:pt x="184" y="0"/>
                    <a:pt x="129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71" y="0"/>
                    <a:pt x="20" y="14"/>
                    <a:pt x="16" y="115"/>
                  </a:cubicBezTo>
                  <a:cubicBezTo>
                    <a:pt x="7" y="119"/>
                    <a:pt x="0" y="129"/>
                    <a:pt x="2" y="151"/>
                  </a:cubicBezTo>
                  <a:cubicBezTo>
                    <a:pt x="4" y="175"/>
                    <a:pt x="16" y="185"/>
                    <a:pt x="29" y="188"/>
                  </a:cubicBezTo>
                  <a:moveTo>
                    <a:pt x="128" y="250"/>
                  </a:moveTo>
                  <a:cubicBezTo>
                    <a:pt x="128" y="250"/>
                    <a:pt x="128" y="250"/>
                    <a:pt x="128" y="250"/>
                  </a:cubicBezTo>
                  <a:cubicBezTo>
                    <a:pt x="128" y="250"/>
                    <a:pt x="128" y="250"/>
                    <a:pt x="128" y="250"/>
                  </a:cubicBezTo>
                  <a:cubicBezTo>
                    <a:pt x="113" y="250"/>
                    <a:pt x="101" y="239"/>
                    <a:pt x="101" y="225"/>
                  </a:cubicBezTo>
                  <a:cubicBezTo>
                    <a:pt x="101" y="211"/>
                    <a:pt x="113" y="200"/>
                    <a:pt x="128" y="200"/>
                  </a:cubicBezTo>
                  <a:cubicBezTo>
                    <a:pt x="143" y="200"/>
                    <a:pt x="155" y="211"/>
                    <a:pt x="155" y="225"/>
                  </a:cubicBezTo>
                  <a:cubicBezTo>
                    <a:pt x="155" y="239"/>
                    <a:pt x="143" y="250"/>
                    <a:pt x="128" y="250"/>
                  </a:cubicBezTo>
                  <a:moveTo>
                    <a:pt x="128" y="43"/>
                  </a:moveTo>
                  <a:cubicBezTo>
                    <a:pt x="128" y="43"/>
                    <a:pt x="128" y="43"/>
                    <a:pt x="128" y="43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213" y="22"/>
                    <a:pt x="219" y="103"/>
                    <a:pt x="218" y="136"/>
                  </a:cubicBezTo>
                  <a:cubicBezTo>
                    <a:pt x="218" y="170"/>
                    <a:pt x="199" y="207"/>
                    <a:pt x="176" y="229"/>
                  </a:cubicBezTo>
                  <a:cubicBezTo>
                    <a:pt x="176" y="228"/>
                    <a:pt x="176" y="226"/>
                    <a:pt x="176" y="225"/>
                  </a:cubicBezTo>
                  <a:cubicBezTo>
                    <a:pt x="176" y="200"/>
                    <a:pt x="154" y="179"/>
                    <a:pt x="128" y="179"/>
                  </a:cubicBezTo>
                  <a:cubicBezTo>
                    <a:pt x="101" y="179"/>
                    <a:pt x="80" y="200"/>
                    <a:pt x="80" y="225"/>
                  </a:cubicBezTo>
                  <a:cubicBezTo>
                    <a:pt x="80" y="226"/>
                    <a:pt x="80" y="228"/>
                    <a:pt x="80" y="229"/>
                  </a:cubicBezTo>
                  <a:cubicBezTo>
                    <a:pt x="56" y="207"/>
                    <a:pt x="38" y="170"/>
                    <a:pt x="37" y="136"/>
                  </a:cubicBezTo>
                  <a:cubicBezTo>
                    <a:pt x="37" y="103"/>
                    <a:pt x="42" y="22"/>
                    <a:pt x="128" y="4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3200"/>
            </a:p>
          </p:txBody>
        </p:sp>
      </p:grpSp>
      <p:grpSp>
        <p:nvGrpSpPr>
          <p:cNvPr id="151" name="组合1"/>
          <p:cNvGrpSpPr/>
          <p:nvPr/>
        </p:nvGrpSpPr>
        <p:grpSpPr>
          <a:xfrm>
            <a:off x="8575266" y="1675847"/>
            <a:ext cx="823384" cy="1115483"/>
            <a:chOff x="3606801" y="3171825"/>
            <a:chExt cx="617538" cy="836612"/>
          </a:xfrm>
          <a:solidFill>
            <a:srgbClr val="F52829"/>
          </a:solidFill>
        </p:grpSpPr>
        <p:sp>
          <p:nvSpPr>
            <p:cNvPr id="1049626" name="Freeform 1961"/>
            <p:cNvSpPr>
              <a:spLocks noEditPoints="1"/>
            </p:cNvSpPr>
            <p:nvPr/>
          </p:nvSpPr>
          <p:spPr bwMode="auto">
            <a:xfrm>
              <a:off x="3711576" y="3171825"/>
              <a:ext cx="407988" cy="506413"/>
            </a:xfrm>
            <a:custGeom>
              <a:avLst/>
              <a:gdLst>
                <a:gd name="T0" fmla="*/ 24 w 227"/>
                <a:gd name="T1" fmla="*/ 208 h 282"/>
                <a:gd name="T2" fmla="*/ 113 w 227"/>
                <a:gd name="T3" fmla="*/ 282 h 282"/>
                <a:gd name="T4" fmla="*/ 201 w 227"/>
                <a:gd name="T5" fmla="*/ 208 h 282"/>
                <a:gd name="T6" fmla="*/ 226 w 227"/>
                <a:gd name="T7" fmla="*/ 175 h 282"/>
                <a:gd name="T8" fmla="*/ 212 w 227"/>
                <a:gd name="T9" fmla="*/ 142 h 282"/>
                <a:gd name="T10" fmla="*/ 143 w 227"/>
                <a:gd name="T11" fmla="*/ 42 h 282"/>
                <a:gd name="T12" fmla="*/ 143 w 227"/>
                <a:gd name="T13" fmla="*/ 18 h 282"/>
                <a:gd name="T14" fmla="*/ 124 w 227"/>
                <a:gd name="T15" fmla="*/ 0 h 282"/>
                <a:gd name="T16" fmla="*/ 102 w 227"/>
                <a:gd name="T17" fmla="*/ 0 h 282"/>
                <a:gd name="T18" fmla="*/ 83 w 227"/>
                <a:gd name="T19" fmla="*/ 18 h 282"/>
                <a:gd name="T20" fmla="*/ 83 w 227"/>
                <a:gd name="T21" fmla="*/ 42 h 282"/>
                <a:gd name="T22" fmla="*/ 13 w 227"/>
                <a:gd name="T23" fmla="*/ 142 h 282"/>
                <a:gd name="T24" fmla="*/ 1 w 227"/>
                <a:gd name="T25" fmla="*/ 175 h 282"/>
                <a:gd name="T26" fmla="*/ 24 w 227"/>
                <a:gd name="T27" fmla="*/ 208 h 282"/>
                <a:gd name="T28" fmla="*/ 83 w 227"/>
                <a:gd name="T29" fmla="*/ 62 h 282"/>
                <a:gd name="T30" fmla="*/ 99 w 227"/>
                <a:gd name="T31" fmla="*/ 79 h 282"/>
                <a:gd name="T32" fmla="*/ 126 w 227"/>
                <a:gd name="T33" fmla="*/ 79 h 282"/>
                <a:gd name="T34" fmla="*/ 143 w 227"/>
                <a:gd name="T35" fmla="*/ 62 h 282"/>
                <a:gd name="T36" fmla="*/ 192 w 227"/>
                <a:gd name="T37" fmla="*/ 152 h 282"/>
                <a:gd name="T38" fmla="*/ 113 w 227"/>
                <a:gd name="T39" fmla="*/ 262 h 282"/>
                <a:gd name="T40" fmla="*/ 33 w 227"/>
                <a:gd name="T41" fmla="*/ 152 h 282"/>
                <a:gd name="T42" fmla="*/ 83 w 227"/>
                <a:gd name="T43" fmla="*/ 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7" h="282">
                  <a:moveTo>
                    <a:pt x="24" y="208"/>
                  </a:moveTo>
                  <a:cubicBezTo>
                    <a:pt x="40" y="249"/>
                    <a:pt x="73" y="282"/>
                    <a:pt x="113" y="282"/>
                  </a:cubicBezTo>
                  <a:cubicBezTo>
                    <a:pt x="152" y="282"/>
                    <a:pt x="185" y="249"/>
                    <a:pt x="201" y="208"/>
                  </a:cubicBezTo>
                  <a:cubicBezTo>
                    <a:pt x="213" y="206"/>
                    <a:pt x="224" y="196"/>
                    <a:pt x="226" y="175"/>
                  </a:cubicBezTo>
                  <a:cubicBezTo>
                    <a:pt x="227" y="154"/>
                    <a:pt x="221" y="145"/>
                    <a:pt x="212" y="142"/>
                  </a:cubicBezTo>
                  <a:cubicBezTo>
                    <a:pt x="209" y="68"/>
                    <a:pt x="179" y="47"/>
                    <a:pt x="143" y="42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43" y="8"/>
                    <a:pt x="134" y="0"/>
                    <a:pt x="12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1" y="0"/>
                    <a:pt x="83" y="8"/>
                    <a:pt x="83" y="18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45" y="48"/>
                    <a:pt x="16" y="71"/>
                    <a:pt x="13" y="142"/>
                  </a:cubicBezTo>
                  <a:cubicBezTo>
                    <a:pt x="5" y="146"/>
                    <a:pt x="0" y="155"/>
                    <a:pt x="1" y="175"/>
                  </a:cubicBezTo>
                  <a:cubicBezTo>
                    <a:pt x="3" y="195"/>
                    <a:pt x="13" y="205"/>
                    <a:pt x="24" y="208"/>
                  </a:cubicBezTo>
                  <a:moveTo>
                    <a:pt x="83" y="62"/>
                  </a:moveTo>
                  <a:cubicBezTo>
                    <a:pt x="83" y="71"/>
                    <a:pt x="90" y="79"/>
                    <a:pt x="99" y="79"/>
                  </a:cubicBezTo>
                  <a:cubicBezTo>
                    <a:pt x="126" y="79"/>
                    <a:pt x="126" y="79"/>
                    <a:pt x="126" y="79"/>
                  </a:cubicBezTo>
                  <a:cubicBezTo>
                    <a:pt x="135" y="79"/>
                    <a:pt x="143" y="71"/>
                    <a:pt x="143" y="62"/>
                  </a:cubicBezTo>
                  <a:cubicBezTo>
                    <a:pt x="172" y="68"/>
                    <a:pt x="192" y="87"/>
                    <a:pt x="192" y="152"/>
                  </a:cubicBezTo>
                  <a:cubicBezTo>
                    <a:pt x="192" y="202"/>
                    <a:pt x="157" y="262"/>
                    <a:pt x="113" y="262"/>
                  </a:cubicBezTo>
                  <a:cubicBezTo>
                    <a:pt x="69" y="262"/>
                    <a:pt x="33" y="202"/>
                    <a:pt x="33" y="152"/>
                  </a:cubicBezTo>
                  <a:cubicBezTo>
                    <a:pt x="33" y="87"/>
                    <a:pt x="54" y="68"/>
                    <a:pt x="83" y="6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3200"/>
            </a:p>
          </p:txBody>
        </p:sp>
        <p:sp>
          <p:nvSpPr>
            <p:cNvPr id="1049627" name="Freeform 1962"/>
            <p:cNvSpPr>
              <a:spLocks noEditPoints="1"/>
            </p:cNvSpPr>
            <p:nvPr/>
          </p:nvSpPr>
          <p:spPr bwMode="auto">
            <a:xfrm>
              <a:off x="3606801" y="3640137"/>
              <a:ext cx="617538" cy="368300"/>
            </a:xfrm>
            <a:custGeom>
              <a:avLst/>
              <a:gdLst>
                <a:gd name="T0" fmla="*/ 260 w 344"/>
                <a:gd name="T1" fmla="*/ 6 h 205"/>
                <a:gd name="T2" fmla="*/ 240 w 344"/>
                <a:gd name="T3" fmla="*/ 1 h 205"/>
                <a:gd name="T4" fmla="*/ 212 w 344"/>
                <a:gd name="T5" fmla="*/ 41 h 205"/>
                <a:gd name="T6" fmla="*/ 172 w 344"/>
                <a:gd name="T7" fmla="*/ 62 h 205"/>
                <a:gd name="T8" fmla="*/ 133 w 344"/>
                <a:gd name="T9" fmla="*/ 41 h 205"/>
                <a:gd name="T10" fmla="*/ 104 w 344"/>
                <a:gd name="T11" fmla="*/ 0 h 205"/>
                <a:gd name="T12" fmla="*/ 83 w 344"/>
                <a:gd name="T13" fmla="*/ 6 h 205"/>
                <a:gd name="T14" fmla="*/ 0 w 344"/>
                <a:gd name="T15" fmla="*/ 112 h 205"/>
                <a:gd name="T16" fmla="*/ 0 w 344"/>
                <a:gd name="T17" fmla="*/ 172 h 205"/>
                <a:gd name="T18" fmla="*/ 32 w 344"/>
                <a:gd name="T19" fmla="*/ 205 h 205"/>
                <a:gd name="T20" fmla="*/ 312 w 344"/>
                <a:gd name="T21" fmla="*/ 205 h 205"/>
                <a:gd name="T22" fmla="*/ 344 w 344"/>
                <a:gd name="T23" fmla="*/ 172 h 205"/>
                <a:gd name="T24" fmla="*/ 344 w 344"/>
                <a:gd name="T25" fmla="*/ 112 h 205"/>
                <a:gd name="T26" fmla="*/ 260 w 344"/>
                <a:gd name="T27" fmla="*/ 6 h 205"/>
                <a:gd name="T28" fmla="*/ 65 w 344"/>
                <a:gd name="T29" fmla="*/ 184 h 205"/>
                <a:gd name="T30" fmla="*/ 32 w 344"/>
                <a:gd name="T31" fmla="*/ 184 h 205"/>
                <a:gd name="T32" fmla="*/ 19 w 344"/>
                <a:gd name="T33" fmla="*/ 172 h 205"/>
                <a:gd name="T34" fmla="*/ 19 w 344"/>
                <a:gd name="T35" fmla="*/ 112 h 205"/>
                <a:gd name="T36" fmla="*/ 65 w 344"/>
                <a:gd name="T37" fmla="*/ 34 h 205"/>
                <a:gd name="T38" fmla="*/ 65 w 344"/>
                <a:gd name="T39" fmla="*/ 184 h 205"/>
                <a:gd name="T40" fmla="*/ 324 w 344"/>
                <a:gd name="T41" fmla="*/ 172 h 205"/>
                <a:gd name="T42" fmla="*/ 312 w 344"/>
                <a:gd name="T43" fmla="*/ 184 h 205"/>
                <a:gd name="T44" fmla="*/ 278 w 344"/>
                <a:gd name="T45" fmla="*/ 184 h 205"/>
                <a:gd name="T46" fmla="*/ 278 w 344"/>
                <a:gd name="T47" fmla="*/ 34 h 205"/>
                <a:gd name="T48" fmla="*/ 324 w 344"/>
                <a:gd name="T49" fmla="*/ 112 h 205"/>
                <a:gd name="T50" fmla="*/ 324 w 344"/>
                <a:gd name="T51" fmla="*/ 17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4" h="205">
                  <a:moveTo>
                    <a:pt x="260" y="6"/>
                  </a:moveTo>
                  <a:cubicBezTo>
                    <a:pt x="240" y="1"/>
                    <a:pt x="240" y="1"/>
                    <a:pt x="240" y="1"/>
                  </a:cubicBezTo>
                  <a:cubicBezTo>
                    <a:pt x="212" y="41"/>
                    <a:pt x="212" y="41"/>
                    <a:pt x="212" y="41"/>
                  </a:cubicBezTo>
                  <a:cubicBezTo>
                    <a:pt x="203" y="54"/>
                    <a:pt x="188" y="62"/>
                    <a:pt x="172" y="62"/>
                  </a:cubicBezTo>
                  <a:cubicBezTo>
                    <a:pt x="157" y="62"/>
                    <a:pt x="142" y="54"/>
                    <a:pt x="133" y="41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34" y="18"/>
                    <a:pt x="0" y="62"/>
                    <a:pt x="0" y="112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90"/>
                    <a:pt x="14" y="205"/>
                    <a:pt x="32" y="205"/>
                  </a:cubicBezTo>
                  <a:cubicBezTo>
                    <a:pt x="312" y="205"/>
                    <a:pt x="312" y="205"/>
                    <a:pt x="312" y="205"/>
                  </a:cubicBezTo>
                  <a:cubicBezTo>
                    <a:pt x="329" y="205"/>
                    <a:pt x="344" y="190"/>
                    <a:pt x="344" y="172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44" y="62"/>
                    <a:pt x="309" y="18"/>
                    <a:pt x="260" y="6"/>
                  </a:cubicBezTo>
                  <a:moveTo>
                    <a:pt x="65" y="184"/>
                  </a:moveTo>
                  <a:cubicBezTo>
                    <a:pt x="32" y="184"/>
                    <a:pt x="32" y="184"/>
                    <a:pt x="32" y="184"/>
                  </a:cubicBezTo>
                  <a:cubicBezTo>
                    <a:pt x="25" y="184"/>
                    <a:pt x="19" y="179"/>
                    <a:pt x="19" y="17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79"/>
                    <a:pt x="38" y="50"/>
                    <a:pt x="65" y="34"/>
                  </a:cubicBezTo>
                  <a:lnTo>
                    <a:pt x="65" y="184"/>
                  </a:lnTo>
                  <a:close/>
                  <a:moveTo>
                    <a:pt x="324" y="172"/>
                  </a:moveTo>
                  <a:cubicBezTo>
                    <a:pt x="324" y="179"/>
                    <a:pt x="318" y="184"/>
                    <a:pt x="312" y="184"/>
                  </a:cubicBezTo>
                  <a:cubicBezTo>
                    <a:pt x="278" y="184"/>
                    <a:pt x="278" y="184"/>
                    <a:pt x="278" y="184"/>
                  </a:cubicBezTo>
                  <a:cubicBezTo>
                    <a:pt x="278" y="34"/>
                    <a:pt x="278" y="34"/>
                    <a:pt x="278" y="34"/>
                  </a:cubicBezTo>
                  <a:cubicBezTo>
                    <a:pt x="306" y="50"/>
                    <a:pt x="324" y="79"/>
                    <a:pt x="324" y="112"/>
                  </a:cubicBezTo>
                  <a:lnTo>
                    <a:pt x="324" y="1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3200"/>
            </a:p>
          </p:txBody>
        </p:sp>
      </p:grpSp>
      <p:pic>
        <p:nvPicPr>
          <p:cNvPr id="1073742850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933430" y="80645"/>
            <a:ext cx="1123315" cy="1123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592695" y="330200"/>
            <a:ext cx="3449320" cy="873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280670"/>
            <a:r>
              <a:rPr lang="en-US" altLang="zh-CN" sz="2400" b="1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武汉经济技术开发区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80670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（汉南区）人民医院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28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5000">
                <a:srgbClr val="B5EDF4">
                  <a:alpha val="70000"/>
                </a:srgbClr>
              </a:gs>
              <a:gs pos="100000">
                <a:srgbClr val="0BC5D9">
                  <a:alpha val="5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97157" name="图形 568"/>
          <p:cNvPicPr>
            <a:picLocks noChangeAspect="1"/>
          </p:cNvPicPr>
          <p:nvPr/>
        </p:nvPicPr>
        <p:blipFill rotWithShape="1">
          <a:blip r:embed="rId1"/>
          <a:srcRect l="31772"/>
          <a:stretch>
            <a:fillRect/>
          </a:stretch>
        </p:blipFill>
        <p:spPr>
          <a:xfrm>
            <a:off x="3688800" y="261973"/>
            <a:ext cx="6963959" cy="6596027"/>
          </a:xfrm>
          <a:prstGeom prst="rect">
            <a:avLst/>
          </a:prstGeom>
        </p:spPr>
      </p:pic>
      <p:grpSp>
        <p:nvGrpSpPr>
          <p:cNvPr id="157" name="组合 544"/>
          <p:cNvGrpSpPr/>
          <p:nvPr/>
        </p:nvGrpSpPr>
        <p:grpSpPr>
          <a:xfrm rot="19923924">
            <a:off x="-432289" y="3272629"/>
            <a:ext cx="2252247" cy="2252274"/>
            <a:chOff x="-9908808" y="3382101"/>
            <a:chExt cx="1905985" cy="1906008"/>
          </a:xfrm>
          <a:effectLst>
            <a:outerShdw blurRad="254000" dist="63500" dir="18900000" sx="105000" sy="105000" algn="bl" rotWithShape="0">
              <a:prstClr val="black">
                <a:alpha val="20000"/>
              </a:prstClr>
            </a:outerShdw>
          </a:effectLst>
        </p:grpSpPr>
        <p:sp>
          <p:nvSpPr>
            <p:cNvPr id="1049696" name="任意多边形: 形状 293"/>
            <p:cNvSpPr/>
            <p:nvPr/>
          </p:nvSpPr>
          <p:spPr>
            <a:xfrm>
              <a:off x="-8807326" y="3646627"/>
              <a:ext cx="27740" cy="12340"/>
            </a:xfrm>
            <a:custGeom>
              <a:avLst/>
              <a:gdLst>
                <a:gd name="connsiteX0" fmla="*/ 1478 w 27740"/>
                <a:gd name="connsiteY0" fmla="*/ 4138 h 12340"/>
                <a:gd name="connsiteX1" fmla="*/ 898 w 27740"/>
                <a:gd name="connsiteY1" fmla="*/ 1037 h 12340"/>
                <a:gd name="connsiteX2" fmla="*/ 28638 w 27740"/>
                <a:gd name="connsiteY2" fmla="*/ 4648 h 12340"/>
                <a:gd name="connsiteX3" fmla="*/ 21020 w 27740"/>
                <a:gd name="connsiteY3" fmla="*/ 12223 h 12340"/>
                <a:gd name="connsiteX4" fmla="*/ 1500 w 27740"/>
                <a:gd name="connsiteY4" fmla="*/ 4191 h 12340"/>
                <a:gd name="connsiteX5" fmla="*/ 1478 w 27740"/>
                <a:gd name="connsiteY5" fmla="*/ 4138 h 1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740" h="12340">
                  <a:moveTo>
                    <a:pt x="1478" y="4138"/>
                  </a:moveTo>
                  <a:cubicBezTo>
                    <a:pt x="1155" y="3133"/>
                    <a:pt x="960" y="2091"/>
                    <a:pt x="898" y="1037"/>
                  </a:cubicBezTo>
                  <a:cubicBezTo>
                    <a:pt x="10220" y="1561"/>
                    <a:pt x="19492" y="2768"/>
                    <a:pt x="28638" y="4648"/>
                  </a:cubicBezTo>
                  <a:cubicBezTo>
                    <a:pt x="27164" y="8056"/>
                    <a:pt x="24437" y="10768"/>
                    <a:pt x="21020" y="12223"/>
                  </a:cubicBezTo>
                  <a:cubicBezTo>
                    <a:pt x="13412" y="15396"/>
                    <a:pt x="4672" y="11799"/>
                    <a:pt x="1500" y="4191"/>
                  </a:cubicBezTo>
                  <a:cubicBezTo>
                    <a:pt x="1493" y="4173"/>
                    <a:pt x="1485" y="4156"/>
                    <a:pt x="1478" y="4138"/>
                  </a:cubicBezTo>
                  <a:close/>
                </a:path>
              </a:pathLst>
            </a:custGeom>
            <a:solidFill>
              <a:srgbClr val="B9BBBF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49697" name="任意多边形: 形状 294"/>
            <p:cNvSpPr/>
            <p:nvPr/>
          </p:nvSpPr>
          <p:spPr>
            <a:xfrm>
              <a:off x="-8906978" y="3670706"/>
              <a:ext cx="29773" cy="29819"/>
            </a:xfrm>
            <a:custGeom>
              <a:avLst/>
              <a:gdLst>
                <a:gd name="connsiteX0" fmla="*/ 9993 w 29773"/>
                <a:gd name="connsiteY0" fmla="*/ 2248 h 29819"/>
                <a:gd name="connsiteX1" fmla="*/ 29403 w 29773"/>
                <a:gd name="connsiteY1" fmla="*/ 9962 h 29819"/>
                <a:gd name="connsiteX2" fmla="*/ 29506 w 29773"/>
                <a:gd name="connsiteY2" fmla="*/ 10206 h 29819"/>
                <a:gd name="connsiteX3" fmla="*/ 21548 w 29773"/>
                <a:gd name="connsiteY3" fmla="*/ 29691 h 29819"/>
                <a:gd name="connsiteX4" fmla="*/ 2063 w 29773"/>
                <a:gd name="connsiteY4" fmla="*/ 21732 h 29819"/>
                <a:gd name="connsiteX5" fmla="*/ 10021 w 29773"/>
                <a:gd name="connsiteY5" fmla="*/ 2248 h 29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73" h="29819">
                  <a:moveTo>
                    <a:pt x="9993" y="2248"/>
                  </a:moveTo>
                  <a:cubicBezTo>
                    <a:pt x="17483" y="-982"/>
                    <a:pt x="26173" y="2471"/>
                    <a:pt x="29403" y="9962"/>
                  </a:cubicBezTo>
                  <a:cubicBezTo>
                    <a:pt x="29438" y="10043"/>
                    <a:pt x="29472" y="10124"/>
                    <a:pt x="29506" y="10206"/>
                  </a:cubicBezTo>
                  <a:cubicBezTo>
                    <a:pt x="32689" y="17784"/>
                    <a:pt x="29126" y="26508"/>
                    <a:pt x="21548" y="29691"/>
                  </a:cubicBezTo>
                  <a:cubicBezTo>
                    <a:pt x="13969" y="32874"/>
                    <a:pt x="5246" y="29311"/>
                    <a:pt x="2063" y="21732"/>
                  </a:cubicBezTo>
                  <a:cubicBezTo>
                    <a:pt x="-1120" y="14154"/>
                    <a:pt x="2443" y="5431"/>
                    <a:pt x="10021" y="2248"/>
                  </a:cubicBezTo>
                  <a:close/>
                </a:path>
              </a:pathLst>
            </a:custGeom>
            <a:solidFill>
              <a:srgbClr val="B9BBBF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grpSp>
          <p:nvGrpSpPr>
            <p:cNvPr id="158" name="组合 543"/>
            <p:cNvGrpSpPr/>
            <p:nvPr/>
          </p:nvGrpSpPr>
          <p:grpSpPr>
            <a:xfrm>
              <a:off x="-9908808" y="3382101"/>
              <a:ext cx="1905985" cy="1906008"/>
              <a:chOff x="-9657682" y="3595186"/>
              <a:chExt cx="1905985" cy="1906008"/>
            </a:xfrm>
          </p:grpSpPr>
          <p:sp>
            <p:nvSpPr>
              <p:cNvPr id="1049698" name="任意多边形: 形状 103"/>
              <p:cNvSpPr/>
              <p:nvPr/>
            </p:nvSpPr>
            <p:spPr>
              <a:xfrm>
                <a:off x="-9657682" y="3595186"/>
                <a:ext cx="1905985" cy="1906008"/>
              </a:xfrm>
              <a:custGeom>
                <a:avLst/>
                <a:gdLst>
                  <a:gd name="connsiteX0" fmla="*/ 298903 w 1905985"/>
                  <a:gd name="connsiteY0" fmla="*/ 288110 h 1906008"/>
                  <a:gd name="connsiteX1" fmla="*/ 322198 w 1905985"/>
                  <a:gd name="connsiteY1" fmla="*/ 243858 h 1906008"/>
                  <a:gd name="connsiteX2" fmla="*/ 323132 w 1905985"/>
                  <a:gd name="connsiteY2" fmla="*/ 242442 h 1906008"/>
                  <a:gd name="connsiteX3" fmla="*/ 429960 w 1905985"/>
                  <a:gd name="connsiteY3" fmla="*/ 153584 h 1906008"/>
                  <a:gd name="connsiteX4" fmla="*/ 748872 w 1905985"/>
                  <a:gd name="connsiteY4" fmla="*/ 19553 h 1906008"/>
                  <a:gd name="connsiteX5" fmla="*/ 853845 w 1905985"/>
                  <a:gd name="connsiteY5" fmla="*/ 1385 h 1906008"/>
                  <a:gd name="connsiteX6" fmla="*/ 856946 w 1905985"/>
                  <a:gd name="connsiteY6" fmla="*/ 1626 h 1906008"/>
                  <a:gd name="connsiteX7" fmla="*/ 972001 w 1905985"/>
                  <a:gd name="connsiteY7" fmla="*/ 37778 h 1906008"/>
                  <a:gd name="connsiteX8" fmla="*/ 983925 w 1905985"/>
                  <a:gd name="connsiteY8" fmla="*/ 45397 h 1906008"/>
                  <a:gd name="connsiteX9" fmla="*/ 1046430 w 1905985"/>
                  <a:gd name="connsiteY9" fmla="*/ 102818 h 1906008"/>
                  <a:gd name="connsiteX10" fmla="*/ 1047690 w 1905985"/>
                  <a:gd name="connsiteY10" fmla="*/ 104234 h 1906008"/>
                  <a:gd name="connsiteX11" fmla="*/ 1049318 w 1905985"/>
                  <a:gd name="connsiteY11" fmla="*/ 106627 h 1906008"/>
                  <a:gd name="connsiteX12" fmla="*/ 1064895 w 1905985"/>
                  <a:gd name="connsiteY12" fmla="*/ 129072 h 1906008"/>
                  <a:gd name="connsiteX13" fmla="*/ 1065575 w 1905985"/>
                  <a:gd name="connsiteY13" fmla="*/ 130120 h 1906008"/>
                  <a:gd name="connsiteX14" fmla="*/ 1086816 w 1905985"/>
                  <a:gd name="connsiteY14" fmla="*/ 170945 h 1906008"/>
                  <a:gd name="connsiteX15" fmla="*/ 1181579 w 1905985"/>
                  <a:gd name="connsiteY15" fmla="*/ 396538 h 1906008"/>
                  <a:gd name="connsiteX16" fmla="*/ 1407158 w 1905985"/>
                  <a:gd name="connsiteY16" fmla="*/ 301803 h 1906008"/>
                  <a:gd name="connsiteX17" fmla="*/ 1444839 w 1905985"/>
                  <a:gd name="connsiteY17" fmla="*/ 289059 h 1906008"/>
                  <a:gd name="connsiteX18" fmla="*/ 1445916 w 1905985"/>
                  <a:gd name="connsiteY18" fmla="*/ 288535 h 1906008"/>
                  <a:gd name="connsiteX19" fmla="*/ 1452345 w 1905985"/>
                  <a:gd name="connsiteY19" fmla="*/ 287204 h 1906008"/>
                  <a:gd name="connsiteX20" fmla="*/ 1477041 w 1905985"/>
                  <a:gd name="connsiteY20" fmla="*/ 282375 h 1906008"/>
                  <a:gd name="connsiteX21" fmla="*/ 1478698 w 1905985"/>
                  <a:gd name="connsiteY21" fmla="*/ 281879 h 1906008"/>
                  <a:gd name="connsiteX22" fmla="*/ 1482818 w 1905985"/>
                  <a:gd name="connsiteY22" fmla="*/ 281568 h 1906008"/>
                  <a:gd name="connsiteX23" fmla="*/ 1576831 w 1905985"/>
                  <a:gd name="connsiteY23" fmla="*/ 285816 h 1906008"/>
                  <a:gd name="connsiteX24" fmla="*/ 1582495 w 1905985"/>
                  <a:gd name="connsiteY24" fmla="*/ 287048 h 1906008"/>
                  <a:gd name="connsiteX25" fmla="*/ 1689139 w 1905985"/>
                  <a:gd name="connsiteY25" fmla="*/ 341212 h 1906008"/>
                  <a:gd name="connsiteX26" fmla="*/ 1692240 w 1905985"/>
                  <a:gd name="connsiteY26" fmla="*/ 343761 h 1906008"/>
                  <a:gd name="connsiteX27" fmla="*/ 1754462 w 1905985"/>
                  <a:gd name="connsiteY27" fmla="*/ 430269 h 1906008"/>
                  <a:gd name="connsiteX28" fmla="*/ 1888393 w 1905985"/>
                  <a:gd name="connsiteY28" fmla="*/ 749223 h 1906008"/>
                  <a:gd name="connsiteX29" fmla="*/ 1902554 w 1905985"/>
                  <a:gd name="connsiteY29" fmla="*/ 886992 h 1906008"/>
                  <a:gd name="connsiteX30" fmla="*/ 1902327 w 1905985"/>
                  <a:gd name="connsiteY30" fmla="*/ 888408 h 1906008"/>
                  <a:gd name="connsiteX31" fmla="*/ 1887813 w 1905985"/>
                  <a:gd name="connsiteY31" fmla="*/ 937149 h 1906008"/>
                  <a:gd name="connsiteX32" fmla="*/ 1872364 w 1905985"/>
                  <a:gd name="connsiteY32" fmla="*/ 968784 h 1906008"/>
                  <a:gd name="connsiteX33" fmla="*/ 1872009 w 1905985"/>
                  <a:gd name="connsiteY33" fmla="*/ 969634 h 1906008"/>
                  <a:gd name="connsiteX34" fmla="*/ 1869687 w 1905985"/>
                  <a:gd name="connsiteY34" fmla="*/ 973344 h 1906008"/>
                  <a:gd name="connsiteX35" fmla="*/ 1862465 w 1905985"/>
                  <a:gd name="connsiteY35" fmla="*/ 984531 h 1906008"/>
                  <a:gd name="connsiteX36" fmla="*/ 1803288 w 1905985"/>
                  <a:gd name="connsiteY36" fmla="*/ 1048254 h 1906008"/>
                  <a:gd name="connsiteX37" fmla="*/ 1800753 w 1905985"/>
                  <a:gd name="connsiteY37" fmla="*/ 1050137 h 1906008"/>
                  <a:gd name="connsiteX38" fmla="*/ 1737030 w 1905985"/>
                  <a:gd name="connsiteY38" fmla="*/ 1087266 h 1906008"/>
                  <a:gd name="connsiteX39" fmla="*/ 1511423 w 1905985"/>
                  <a:gd name="connsiteY39" fmla="*/ 1181859 h 1906008"/>
                  <a:gd name="connsiteX40" fmla="*/ 1606158 w 1905985"/>
                  <a:gd name="connsiteY40" fmla="*/ 1407396 h 1906008"/>
                  <a:gd name="connsiteX41" fmla="*/ 1627016 w 1905985"/>
                  <a:gd name="connsiteY41" fmla="*/ 1489145 h 1906008"/>
                  <a:gd name="connsiteX42" fmla="*/ 1627356 w 1905985"/>
                  <a:gd name="connsiteY42" fmla="*/ 1492558 h 1906008"/>
                  <a:gd name="connsiteX43" fmla="*/ 1623334 w 1905985"/>
                  <a:gd name="connsiteY43" fmla="*/ 1571107 h 1906008"/>
                  <a:gd name="connsiteX44" fmla="*/ 1622952 w 1905985"/>
                  <a:gd name="connsiteY44" fmla="*/ 1573004 h 1906008"/>
                  <a:gd name="connsiteX45" fmla="*/ 1622952 w 1905985"/>
                  <a:gd name="connsiteY45" fmla="*/ 1573004 h 1906008"/>
                  <a:gd name="connsiteX46" fmla="*/ 1608480 w 1905985"/>
                  <a:gd name="connsiteY46" fmla="*/ 1620910 h 1906008"/>
                  <a:gd name="connsiteX47" fmla="*/ 1576406 w 1905985"/>
                  <a:gd name="connsiteY47" fmla="*/ 1677553 h 1906008"/>
                  <a:gd name="connsiteX48" fmla="*/ 1575528 w 1905985"/>
                  <a:gd name="connsiteY48" fmla="*/ 1678799 h 1906008"/>
                  <a:gd name="connsiteX49" fmla="*/ 1574239 w 1905985"/>
                  <a:gd name="connsiteY49" fmla="*/ 1680286 h 1906008"/>
                  <a:gd name="connsiteX50" fmla="*/ 1477706 w 1905985"/>
                  <a:gd name="connsiteY50" fmla="*/ 1754686 h 1906008"/>
                  <a:gd name="connsiteX51" fmla="*/ 1158823 w 1905985"/>
                  <a:gd name="connsiteY51" fmla="*/ 1888575 h 1906008"/>
                  <a:gd name="connsiteX52" fmla="*/ 1049701 w 1905985"/>
                  <a:gd name="connsiteY52" fmla="*/ 1906417 h 1906008"/>
                  <a:gd name="connsiteX53" fmla="*/ 1041700 w 1905985"/>
                  <a:gd name="connsiteY53" fmla="*/ 1905765 h 1906008"/>
                  <a:gd name="connsiteX54" fmla="*/ 957671 w 1905985"/>
                  <a:gd name="connsiteY54" fmla="*/ 1881990 h 1906008"/>
                  <a:gd name="connsiteX55" fmla="*/ 956368 w 1905985"/>
                  <a:gd name="connsiteY55" fmla="*/ 1881636 h 1906008"/>
                  <a:gd name="connsiteX56" fmla="*/ 952757 w 1905985"/>
                  <a:gd name="connsiteY56" fmla="*/ 1879625 h 1906008"/>
                  <a:gd name="connsiteX57" fmla="*/ 820893 w 1905985"/>
                  <a:gd name="connsiteY57" fmla="*/ 1737254 h 1906008"/>
                  <a:gd name="connsiteX58" fmla="*/ 726116 w 1905985"/>
                  <a:gd name="connsiteY58" fmla="*/ 1511802 h 1906008"/>
                  <a:gd name="connsiteX59" fmla="*/ 529566 w 1905985"/>
                  <a:gd name="connsiteY59" fmla="*/ 1594401 h 1906008"/>
                  <a:gd name="connsiteX60" fmla="*/ 529467 w 1905985"/>
                  <a:gd name="connsiteY60" fmla="*/ 1594401 h 1906008"/>
                  <a:gd name="connsiteX61" fmla="*/ 500523 w 1905985"/>
                  <a:gd name="connsiteY61" fmla="*/ 1606494 h 1906008"/>
                  <a:gd name="connsiteX62" fmla="*/ 442223 w 1905985"/>
                  <a:gd name="connsiteY62" fmla="*/ 1623926 h 1906008"/>
                  <a:gd name="connsiteX63" fmla="*/ 440312 w 1905985"/>
                  <a:gd name="connsiteY63" fmla="*/ 1624294 h 1906008"/>
                  <a:gd name="connsiteX64" fmla="*/ 307513 w 1905985"/>
                  <a:gd name="connsiteY64" fmla="*/ 1616166 h 1906008"/>
                  <a:gd name="connsiteX65" fmla="*/ 305984 w 1905985"/>
                  <a:gd name="connsiteY65" fmla="*/ 1615628 h 1906008"/>
                  <a:gd name="connsiteX66" fmla="*/ 224489 w 1905985"/>
                  <a:gd name="connsiteY66" fmla="*/ 1571928 h 1906008"/>
                  <a:gd name="connsiteX67" fmla="*/ 218825 w 1905985"/>
                  <a:gd name="connsiteY67" fmla="*/ 1567184 h 1906008"/>
                  <a:gd name="connsiteX68" fmla="*/ 146082 w 1905985"/>
                  <a:gd name="connsiteY68" fmla="*/ 1460739 h 1906008"/>
                  <a:gd name="connsiteX69" fmla="*/ 19386 w 1905985"/>
                  <a:gd name="connsiteY69" fmla="*/ 1159117 h 1906008"/>
                  <a:gd name="connsiteX70" fmla="*/ 2110 w 1905985"/>
                  <a:gd name="connsiteY70" fmla="*/ 1043425 h 1906008"/>
                  <a:gd name="connsiteX71" fmla="*/ 2634 w 1905985"/>
                  <a:gd name="connsiteY71" fmla="*/ 1036826 h 1906008"/>
                  <a:gd name="connsiteX72" fmla="*/ 5877 w 1905985"/>
                  <a:gd name="connsiteY72" fmla="*/ 1036557 h 1906008"/>
                  <a:gd name="connsiteX73" fmla="*/ 2776 w 1905985"/>
                  <a:gd name="connsiteY73" fmla="*/ 1036160 h 1906008"/>
                  <a:gd name="connsiteX74" fmla="*/ 19769 w 1905985"/>
                  <a:gd name="connsiteY74" fmla="*/ 972013 h 1906008"/>
                  <a:gd name="connsiteX75" fmla="*/ 26934 w 1905985"/>
                  <a:gd name="connsiteY75" fmla="*/ 955983 h 1906008"/>
                  <a:gd name="connsiteX76" fmla="*/ 27699 w 1905985"/>
                  <a:gd name="connsiteY76" fmla="*/ 954029 h 1906008"/>
                  <a:gd name="connsiteX77" fmla="*/ 28803 w 1905985"/>
                  <a:gd name="connsiteY77" fmla="*/ 952244 h 1906008"/>
                  <a:gd name="connsiteX78" fmla="*/ 170806 w 1905985"/>
                  <a:gd name="connsiteY78" fmla="*/ 821202 h 1906008"/>
                  <a:gd name="connsiteX79" fmla="*/ 396385 w 1905985"/>
                  <a:gd name="connsiteY79" fmla="*/ 726495 h 1906008"/>
                  <a:gd name="connsiteX80" fmla="*/ 301651 w 1905985"/>
                  <a:gd name="connsiteY80" fmla="*/ 500902 h 1906008"/>
                  <a:gd name="connsiteX81" fmla="*/ 285394 w 1905985"/>
                  <a:gd name="connsiteY81" fmla="*/ 332929 h 1906008"/>
                  <a:gd name="connsiteX82" fmla="*/ 286810 w 1905985"/>
                  <a:gd name="connsiteY82" fmla="*/ 326245 h 1906008"/>
                  <a:gd name="connsiteX83" fmla="*/ 298903 w 1905985"/>
                  <a:gd name="connsiteY83" fmla="*/ 288110 h 1906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1905985" h="1906008">
                    <a:moveTo>
                      <a:pt x="298903" y="288110"/>
                    </a:moveTo>
                    <a:cubicBezTo>
                      <a:pt x="305211" y="272637"/>
                      <a:pt x="313013" y="257816"/>
                      <a:pt x="322198" y="243858"/>
                    </a:cubicBezTo>
                    <a:lnTo>
                      <a:pt x="323132" y="242442"/>
                    </a:lnTo>
                    <a:cubicBezTo>
                      <a:pt x="349193" y="202930"/>
                      <a:pt x="386362" y="172012"/>
                      <a:pt x="429960" y="153584"/>
                    </a:cubicBezTo>
                    <a:lnTo>
                      <a:pt x="748872" y="19553"/>
                    </a:lnTo>
                    <a:cubicBezTo>
                      <a:pt x="782043" y="5651"/>
                      <a:pt x="817931" y="-560"/>
                      <a:pt x="853845" y="1385"/>
                    </a:cubicBezTo>
                    <a:lnTo>
                      <a:pt x="856946" y="1626"/>
                    </a:lnTo>
                    <a:cubicBezTo>
                      <a:pt x="897617" y="4408"/>
                      <a:pt x="937049" y="16798"/>
                      <a:pt x="972001" y="37778"/>
                    </a:cubicBezTo>
                    <a:cubicBezTo>
                      <a:pt x="976037" y="40214"/>
                      <a:pt x="979974" y="42734"/>
                      <a:pt x="983925" y="45397"/>
                    </a:cubicBezTo>
                    <a:cubicBezTo>
                      <a:pt x="1007588" y="61210"/>
                      <a:pt x="1028671" y="80578"/>
                      <a:pt x="1046430" y="102818"/>
                    </a:cubicBezTo>
                    <a:lnTo>
                      <a:pt x="1047690" y="104234"/>
                    </a:lnTo>
                    <a:lnTo>
                      <a:pt x="1049318" y="106627"/>
                    </a:lnTo>
                    <a:cubicBezTo>
                      <a:pt x="1054896" y="113834"/>
                      <a:pt x="1060095" y="121326"/>
                      <a:pt x="1064895" y="129072"/>
                    </a:cubicBezTo>
                    <a:lnTo>
                      <a:pt x="1065575" y="130120"/>
                    </a:lnTo>
                    <a:cubicBezTo>
                      <a:pt x="1073757" y="143126"/>
                      <a:pt x="1080861" y="156780"/>
                      <a:pt x="1086816" y="170945"/>
                    </a:cubicBezTo>
                    <a:lnTo>
                      <a:pt x="1181579" y="396538"/>
                    </a:lnTo>
                    <a:lnTo>
                      <a:pt x="1407158" y="301803"/>
                    </a:lnTo>
                    <a:cubicBezTo>
                      <a:pt x="1419405" y="296680"/>
                      <a:pt x="1431996" y="292421"/>
                      <a:pt x="1444839" y="289059"/>
                    </a:cubicBezTo>
                    <a:lnTo>
                      <a:pt x="1445916" y="288535"/>
                    </a:lnTo>
                    <a:lnTo>
                      <a:pt x="1452345" y="287204"/>
                    </a:lnTo>
                    <a:cubicBezTo>
                      <a:pt x="1461365" y="285051"/>
                      <a:pt x="1469337" y="283508"/>
                      <a:pt x="1477041" y="282375"/>
                    </a:cubicBezTo>
                    <a:lnTo>
                      <a:pt x="1478698" y="281879"/>
                    </a:lnTo>
                    <a:lnTo>
                      <a:pt x="1482818" y="281568"/>
                    </a:lnTo>
                    <a:cubicBezTo>
                      <a:pt x="1514168" y="277599"/>
                      <a:pt x="1545967" y="279036"/>
                      <a:pt x="1576831" y="285816"/>
                    </a:cubicBezTo>
                    <a:cubicBezTo>
                      <a:pt x="1579011" y="286255"/>
                      <a:pt x="1580753" y="286609"/>
                      <a:pt x="1582495" y="287048"/>
                    </a:cubicBezTo>
                    <a:cubicBezTo>
                      <a:pt x="1621795" y="296499"/>
                      <a:pt x="1658325" y="315053"/>
                      <a:pt x="1689139" y="341212"/>
                    </a:cubicBezTo>
                    <a:cubicBezTo>
                      <a:pt x="1689861" y="341736"/>
                      <a:pt x="1691093" y="342742"/>
                      <a:pt x="1692240" y="343761"/>
                    </a:cubicBezTo>
                    <a:cubicBezTo>
                      <a:pt x="1719246" y="367530"/>
                      <a:pt x="1740518" y="397105"/>
                      <a:pt x="1754462" y="430269"/>
                    </a:cubicBezTo>
                    <a:lnTo>
                      <a:pt x="1888393" y="749223"/>
                    </a:lnTo>
                    <a:cubicBezTo>
                      <a:pt x="1906545" y="792758"/>
                      <a:pt x="1911470" y="840675"/>
                      <a:pt x="1902554" y="886992"/>
                    </a:cubicBezTo>
                    <a:lnTo>
                      <a:pt x="1902327" y="888408"/>
                    </a:lnTo>
                    <a:cubicBezTo>
                      <a:pt x="1899091" y="905090"/>
                      <a:pt x="1894230" y="921415"/>
                      <a:pt x="1887813" y="937149"/>
                    </a:cubicBezTo>
                    <a:cubicBezTo>
                      <a:pt x="1883357" y="948019"/>
                      <a:pt x="1878197" y="958587"/>
                      <a:pt x="1872364" y="968784"/>
                    </a:cubicBezTo>
                    <a:lnTo>
                      <a:pt x="1872009" y="969634"/>
                    </a:lnTo>
                    <a:lnTo>
                      <a:pt x="1869687" y="973344"/>
                    </a:lnTo>
                    <a:cubicBezTo>
                      <a:pt x="1867110" y="977436"/>
                      <a:pt x="1864858" y="981061"/>
                      <a:pt x="1862465" y="984531"/>
                    </a:cubicBezTo>
                    <a:cubicBezTo>
                      <a:pt x="1846212" y="1008751"/>
                      <a:pt x="1826241" y="1030256"/>
                      <a:pt x="1803288" y="1048254"/>
                    </a:cubicBezTo>
                    <a:lnTo>
                      <a:pt x="1800753" y="1050137"/>
                    </a:lnTo>
                    <a:cubicBezTo>
                      <a:pt x="1781183" y="1065181"/>
                      <a:pt x="1759768" y="1077659"/>
                      <a:pt x="1737030" y="1087266"/>
                    </a:cubicBezTo>
                    <a:lnTo>
                      <a:pt x="1511423" y="1181859"/>
                    </a:lnTo>
                    <a:lnTo>
                      <a:pt x="1606158" y="1407396"/>
                    </a:lnTo>
                    <a:cubicBezTo>
                      <a:pt x="1617104" y="1433468"/>
                      <a:pt x="1624133" y="1461016"/>
                      <a:pt x="1627016" y="1489145"/>
                    </a:cubicBezTo>
                    <a:lnTo>
                      <a:pt x="1627356" y="1492558"/>
                    </a:lnTo>
                    <a:cubicBezTo>
                      <a:pt x="1629780" y="1518799"/>
                      <a:pt x="1628426" y="1545251"/>
                      <a:pt x="1623334" y="1571107"/>
                    </a:cubicBezTo>
                    <a:lnTo>
                      <a:pt x="1622952" y="1573004"/>
                    </a:lnTo>
                    <a:lnTo>
                      <a:pt x="1622952" y="1573004"/>
                    </a:lnTo>
                    <a:cubicBezTo>
                      <a:pt x="1619655" y="1589395"/>
                      <a:pt x="1614809" y="1605436"/>
                      <a:pt x="1608480" y="1620910"/>
                    </a:cubicBezTo>
                    <a:cubicBezTo>
                      <a:pt x="1600292" y="1641103"/>
                      <a:pt x="1589510" y="1660144"/>
                      <a:pt x="1576406" y="1677553"/>
                    </a:cubicBezTo>
                    <a:lnTo>
                      <a:pt x="1575528" y="1678799"/>
                    </a:lnTo>
                    <a:lnTo>
                      <a:pt x="1574239" y="1680286"/>
                    </a:lnTo>
                    <a:cubicBezTo>
                      <a:pt x="1548969" y="1712948"/>
                      <a:pt x="1515728" y="1738568"/>
                      <a:pt x="1477706" y="1754686"/>
                    </a:cubicBezTo>
                    <a:lnTo>
                      <a:pt x="1158823" y="1888575"/>
                    </a:lnTo>
                    <a:cubicBezTo>
                      <a:pt x="1124357" y="1903018"/>
                      <a:pt x="1086972" y="1909131"/>
                      <a:pt x="1049701" y="1906417"/>
                    </a:cubicBezTo>
                    <a:lnTo>
                      <a:pt x="1041700" y="1905765"/>
                    </a:lnTo>
                    <a:cubicBezTo>
                      <a:pt x="1012528" y="1902748"/>
                      <a:pt x="984099" y="1894704"/>
                      <a:pt x="957671" y="1881990"/>
                    </a:cubicBezTo>
                    <a:lnTo>
                      <a:pt x="956368" y="1881636"/>
                    </a:lnTo>
                    <a:lnTo>
                      <a:pt x="952757" y="1879625"/>
                    </a:lnTo>
                    <a:cubicBezTo>
                      <a:pt x="893905" y="1850086"/>
                      <a:pt x="847090" y="1799575"/>
                      <a:pt x="820893" y="1737254"/>
                    </a:cubicBezTo>
                    <a:lnTo>
                      <a:pt x="726116" y="1511802"/>
                    </a:lnTo>
                    <a:lnTo>
                      <a:pt x="529566" y="1594401"/>
                    </a:lnTo>
                    <a:lnTo>
                      <a:pt x="529467" y="1594401"/>
                    </a:lnTo>
                    <a:lnTo>
                      <a:pt x="500523" y="1606494"/>
                    </a:lnTo>
                    <a:cubicBezTo>
                      <a:pt x="481771" y="1614380"/>
                      <a:pt x="462226" y="1620225"/>
                      <a:pt x="442223" y="1623926"/>
                    </a:cubicBezTo>
                    <a:lnTo>
                      <a:pt x="440312" y="1624294"/>
                    </a:lnTo>
                    <a:cubicBezTo>
                      <a:pt x="396042" y="1632410"/>
                      <a:pt x="350462" y="1629621"/>
                      <a:pt x="307513" y="1616166"/>
                    </a:cubicBezTo>
                    <a:lnTo>
                      <a:pt x="305984" y="1615628"/>
                    </a:lnTo>
                    <a:cubicBezTo>
                      <a:pt x="276354" y="1606218"/>
                      <a:pt x="248723" y="1591401"/>
                      <a:pt x="224489" y="1571928"/>
                    </a:cubicBezTo>
                    <a:lnTo>
                      <a:pt x="218825" y="1567184"/>
                    </a:lnTo>
                    <a:lnTo>
                      <a:pt x="146082" y="1460739"/>
                    </a:lnTo>
                    <a:lnTo>
                      <a:pt x="19386" y="1159117"/>
                    </a:lnTo>
                    <a:cubicBezTo>
                      <a:pt x="4048" y="1122603"/>
                      <a:pt x="-1892" y="1082827"/>
                      <a:pt x="2110" y="1043425"/>
                    </a:cubicBezTo>
                    <a:cubicBezTo>
                      <a:pt x="2209" y="1041456"/>
                      <a:pt x="2394" y="1039177"/>
                      <a:pt x="2634" y="1036826"/>
                    </a:cubicBezTo>
                    <a:lnTo>
                      <a:pt x="5877" y="1036557"/>
                    </a:lnTo>
                    <a:lnTo>
                      <a:pt x="2776" y="1036160"/>
                    </a:lnTo>
                    <a:cubicBezTo>
                      <a:pt x="5600" y="1014125"/>
                      <a:pt x="11313" y="992557"/>
                      <a:pt x="19769" y="972013"/>
                    </a:cubicBezTo>
                    <a:cubicBezTo>
                      <a:pt x="21997" y="966622"/>
                      <a:pt x="24385" y="961279"/>
                      <a:pt x="26934" y="955983"/>
                    </a:cubicBezTo>
                    <a:lnTo>
                      <a:pt x="27699" y="954029"/>
                    </a:lnTo>
                    <a:lnTo>
                      <a:pt x="28803" y="952244"/>
                    </a:lnTo>
                    <a:cubicBezTo>
                      <a:pt x="58413" y="893761"/>
                      <a:pt x="108768" y="847300"/>
                      <a:pt x="170806" y="821202"/>
                    </a:cubicBezTo>
                    <a:lnTo>
                      <a:pt x="396385" y="726495"/>
                    </a:lnTo>
                    <a:lnTo>
                      <a:pt x="301651" y="500902"/>
                    </a:lnTo>
                    <a:cubicBezTo>
                      <a:pt x="279134" y="447903"/>
                      <a:pt x="273458" y="389262"/>
                      <a:pt x="285394" y="332929"/>
                    </a:cubicBezTo>
                    <a:cubicBezTo>
                      <a:pt x="286003" y="329870"/>
                      <a:pt x="286371" y="328057"/>
                      <a:pt x="286810" y="326245"/>
                    </a:cubicBezTo>
                    <a:cubicBezTo>
                      <a:pt x="289879" y="313248"/>
                      <a:pt x="293922" y="300500"/>
                      <a:pt x="298903" y="2881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59" name="组合 542"/>
              <p:cNvGrpSpPr/>
              <p:nvPr/>
            </p:nvGrpSpPr>
            <p:grpSpPr>
              <a:xfrm>
                <a:off x="-9606796" y="3675559"/>
                <a:ext cx="1804123" cy="1774114"/>
                <a:chOff x="-9606796" y="3675559"/>
                <a:chExt cx="1804123" cy="1774114"/>
              </a:xfrm>
            </p:grpSpPr>
            <p:sp>
              <p:nvSpPr>
                <p:cNvPr id="1049699" name="任意多边形: 形状 104"/>
                <p:cNvSpPr/>
                <p:nvPr/>
              </p:nvSpPr>
              <p:spPr>
                <a:xfrm>
                  <a:off x="-9606796" y="3924587"/>
                  <a:ext cx="1804123" cy="1247407"/>
                </a:xfrm>
                <a:custGeom>
                  <a:avLst/>
                  <a:gdLst>
                    <a:gd name="connsiteX0" fmla="*/ 429769 w 1804123"/>
                    <a:gd name="connsiteY0" fmla="*/ 1229911 h 1247407"/>
                    <a:gd name="connsiteX1" fmla="*/ 149474 w 1804123"/>
                    <a:gd name="connsiteY1" fmla="*/ 1128704 h 1247407"/>
                    <a:gd name="connsiteX2" fmla="*/ 15514 w 1804123"/>
                    <a:gd name="connsiteY2" fmla="*/ 809835 h 1247407"/>
                    <a:gd name="connsiteX3" fmla="*/ 139589 w 1804123"/>
                    <a:gd name="connsiteY3" fmla="*/ 538885 h 1247407"/>
                    <a:gd name="connsiteX4" fmla="*/ 1376083 w 1804123"/>
                    <a:gd name="connsiteY4" fmla="*/ 19558 h 1247407"/>
                    <a:gd name="connsiteX5" fmla="*/ 1656464 w 1804123"/>
                    <a:gd name="connsiteY5" fmla="*/ 120679 h 1247407"/>
                    <a:gd name="connsiteX6" fmla="*/ 1790395 w 1804123"/>
                    <a:gd name="connsiteY6" fmla="*/ 439619 h 1247407"/>
                    <a:gd name="connsiteX7" fmla="*/ 1666348 w 1804123"/>
                    <a:gd name="connsiteY7" fmla="*/ 710583 h 1247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04123" h="1247407">
                      <a:moveTo>
                        <a:pt x="429769" y="1229911"/>
                      </a:moveTo>
                      <a:cubicBezTo>
                        <a:pt x="318141" y="1276867"/>
                        <a:pt x="192621" y="1231511"/>
                        <a:pt x="149474" y="1128704"/>
                      </a:cubicBezTo>
                      <a:lnTo>
                        <a:pt x="15514" y="809835"/>
                      </a:lnTo>
                      <a:cubicBezTo>
                        <a:pt x="-27605" y="707128"/>
                        <a:pt x="27904" y="585799"/>
                        <a:pt x="139589" y="538885"/>
                      </a:cubicBezTo>
                      <a:lnTo>
                        <a:pt x="1376083" y="19558"/>
                      </a:lnTo>
                      <a:cubicBezTo>
                        <a:pt x="1487768" y="-27356"/>
                        <a:pt x="1613217" y="17929"/>
                        <a:pt x="1656464" y="120679"/>
                      </a:cubicBezTo>
                      <a:lnTo>
                        <a:pt x="1790395" y="439619"/>
                      </a:lnTo>
                      <a:cubicBezTo>
                        <a:pt x="1833528" y="542369"/>
                        <a:pt x="1778033" y="663669"/>
                        <a:pt x="1666348" y="710583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00" name="任意多边形: 形状 105"/>
                <p:cNvSpPr/>
                <p:nvPr/>
              </p:nvSpPr>
              <p:spPr>
                <a:xfrm>
                  <a:off x="-8023497" y="3959378"/>
                  <a:ext cx="23242" cy="19899"/>
                </a:xfrm>
                <a:custGeom>
                  <a:avLst/>
                  <a:gdLst>
                    <a:gd name="connsiteX0" fmla="*/ 21520 w 23242"/>
                    <a:gd name="connsiteY0" fmla="*/ 19743 h 19899"/>
                    <a:gd name="connsiteX1" fmla="*/ 24140 w 23242"/>
                    <a:gd name="connsiteY1" fmla="*/ 17930 h 19899"/>
                    <a:gd name="connsiteX2" fmla="*/ 1809 w 23242"/>
                    <a:gd name="connsiteY2" fmla="*/ 1037 h 19899"/>
                    <a:gd name="connsiteX3" fmla="*/ 10598 w 23242"/>
                    <a:gd name="connsiteY3" fmla="*/ 20029 h 19899"/>
                    <a:gd name="connsiteX4" fmla="*/ 21520 w 23242"/>
                    <a:gd name="connsiteY4" fmla="*/ 19743 h 19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42" h="19899">
                      <a:moveTo>
                        <a:pt x="21520" y="19743"/>
                      </a:moveTo>
                      <a:cubicBezTo>
                        <a:pt x="22462" y="19244"/>
                        <a:pt x="23341" y="18636"/>
                        <a:pt x="24140" y="17930"/>
                      </a:cubicBezTo>
                      <a:cubicBezTo>
                        <a:pt x="17128" y="11750"/>
                        <a:pt x="9663" y="6103"/>
                        <a:pt x="1809" y="1037"/>
                      </a:cubicBezTo>
                      <a:cubicBezTo>
                        <a:pt x="-1009" y="8708"/>
                        <a:pt x="2927" y="17211"/>
                        <a:pt x="10598" y="20029"/>
                      </a:cubicBezTo>
                      <a:cubicBezTo>
                        <a:pt x="14142" y="21330"/>
                        <a:pt x="18049" y="21228"/>
                        <a:pt x="21520" y="19743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01" name="任意多边形: 形状 106"/>
                <p:cNvSpPr/>
                <p:nvPr/>
              </p:nvSpPr>
              <p:spPr>
                <a:xfrm>
                  <a:off x="-7981968" y="4048550"/>
                  <a:ext cx="29843" cy="29830"/>
                </a:xfrm>
                <a:custGeom>
                  <a:avLst/>
                  <a:gdLst>
                    <a:gd name="connsiteX0" fmla="*/ 29568 w 29843"/>
                    <a:gd name="connsiteY0" fmla="*/ 10196 h 29830"/>
                    <a:gd name="connsiteX1" fmla="*/ 10057 w 29843"/>
                    <a:gd name="connsiteY1" fmla="*/ 2196 h 29830"/>
                    <a:gd name="connsiteX2" fmla="*/ 2057 w 29843"/>
                    <a:gd name="connsiteY2" fmla="*/ 21707 h 29830"/>
                    <a:gd name="connsiteX3" fmla="*/ 21568 w 29843"/>
                    <a:gd name="connsiteY3" fmla="*/ 29707 h 29830"/>
                    <a:gd name="connsiteX4" fmla="*/ 21596 w 29843"/>
                    <a:gd name="connsiteY4" fmla="*/ 29696 h 29830"/>
                    <a:gd name="connsiteX5" fmla="*/ 29589 w 29843"/>
                    <a:gd name="connsiteY5" fmla="*/ 10247 h 29830"/>
                    <a:gd name="connsiteX6" fmla="*/ 29568 w 29843"/>
                    <a:gd name="connsiteY6" fmla="*/ 10196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43" h="29830">
                      <a:moveTo>
                        <a:pt x="29568" y="10196"/>
                      </a:moveTo>
                      <a:cubicBezTo>
                        <a:pt x="26390" y="2599"/>
                        <a:pt x="17654" y="-983"/>
                        <a:pt x="10057" y="2196"/>
                      </a:cubicBezTo>
                      <a:cubicBezTo>
                        <a:pt x="2460" y="5374"/>
                        <a:pt x="-1122" y="14110"/>
                        <a:pt x="2057" y="21707"/>
                      </a:cubicBezTo>
                      <a:cubicBezTo>
                        <a:pt x="5235" y="29304"/>
                        <a:pt x="13971" y="32886"/>
                        <a:pt x="21568" y="29707"/>
                      </a:cubicBezTo>
                      <a:cubicBezTo>
                        <a:pt x="21577" y="29703"/>
                        <a:pt x="21587" y="29700"/>
                        <a:pt x="21596" y="29696"/>
                      </a:cubicBezTo>
                      <a:cubicBezTo>
                        <a:pt x="29174" y="26532"/>
                        <a:pt x="32753" y="17825"/>
                        <a:pt x="29589" y="10247"/>
                      </a:cubicBezTo>
                      <a:cubicBezTo>
                        <a:pt x="29582" y="10230"/>
                        <a:pt x="29575" y="10213"/>
                        <a:pt x="29568" y="1019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02" name="任意多边形: 形状 107"/>
                <p:cNvSpPr/>
                <p:nvPr/>
              </p:nvSpPr>
              <p:spPr>
                <a:xfrm>
                  <a:off x="-7940282" y="4147728"/>
                  <a:ext cx="29823" cy="29801"/>
                </a:xfrm>
                <a:custGeom>
                  <a:avLst/>
                  <a:gdLst>
                    <a:gd name="connsiteX0" fmla="*/ 29528 w 29823"/>
                    <a:gd name="connsiteY0" fmla="*/ 10158 h 29801"/>
                    <a:gd name="connsiteX1" fmla="*/ 10018 w 29823"/>
                    <a:gd name="connsiteY1" fmla="*/ 2207 h 29801"/>
                    <a:gd name="connsiteX2" fmla="*/ 2068 w 29823"/>
                    <a:gd name="connsiteY2" fmla="*/ 21717 h 29801"/>
                    <a:gd name="connsiteX3" fmla="*/ 21570 w 29823"/>
                    <a:gd name="connsiteY3" fmla="*/ 29671 h 29801"/>
                    <a:gd name="connsiteX4" fmla="*/ 29587 w 29823"/>
                    <a:gd name="connsiteY4" fmla="*/ 10297 h 29801"/>
                    <a:gd name="connsiteX5" fmla="*/ 29528 w 29823"/>
                    <a:gd name="connsiteY5" fmla="*/ 10158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3" h="29801">
                      <a:moveTo>
                        <a:pt x="29528" y="10158"/>
                      </a:moveTo>
                      <a:cubicBezTo>
                        <a:pt x="26336" y="2575"/>
                        <a:pt x="17601" y="-985"/>
                        <a:pt x="10018" y="2207"/>
                      </a:cubicBezTo>
                      <a:cubicBezTo>
                        <a:pt x="2436" y="5400"/>
                        <a:pt x="-1124" y="14135"/>
                        <a:pt x="2068" y="21717"/>
                      </a:cubicBezTo>
                      <a:cubicBezTo>
                        <a:pt x="5259" y="29297"/>
                        <a:pt x="13989" y="32857"/>
                        <a:pt x="21570" y="29671"/>
                      </a:cubicBezTo>
                      <a:cubicBezTo>
                        <a:pt x="29134" y="26535"/>
                        <a:pt x="32723" y="17860"/>
                        <a:pt x="29587" y="10297"/>
                      </a:cubicBezTo>
                      <a:cubicBezTo>
                        <a:pt x="29568" y="10250"/>
                        <a:pt x="29548" y="10204"/>
                        <a:pt x="29528" y="1015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03" name="任意多边形: 形状 108"/>
                <p:cNvSpPr/>
                <p:nvPr/>
              </p:nvSpPr>
              <p:spPr>
                <a:xfrm>
                  <a:off x="-7898704" y="4246817"/>
                  <a:ext cx="29856" cy="29886"/>
                </a:xfrm>
                <a:custGeom>
                  <a:avLst/>
                  <a:gdLst>
                    <a:gd name="connsiteX0" fmla="*/ 29626 w 29856"/>
                    <a:gd name="connsiteY0" fmla="*/ 10221 h 29886"/>
                    <a:gd name="connsiteX1" fmla="*/ 10082 w 29856"/>
                    <a:gd name="connsiteY1" fmla="*/ 2195 h 29886"/>
                    <a:gd name="connsiteX2" fmla="*/ 2056 w 29856"/>
                    <a:gd name="connsiteY2" fmla="*/ 21739 h 29886"/>
                    <a:gd name="connsiteX3" fmla="*/ 21600 w 29856"/>
                    <a:gd name="connsiteY3" fmla="*/ 29765 h 29886"/>
                    <a:gd name="connsiteX4" fmla="*/ 21639 w 29856"/>
                    <a:gd name="connsiteY4" fmla="*/ 29748 h 29886"/>
                    <a:gd name="connsiteX5" fmla="*/ 29626 w 29856"/>
                    <a:gd name="connsiteY5" fmla="*/ 10221 h 2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56" h="29886">
                      <a:moveTo>
                        <a:pt x="29626" y="10221"/>
                      </a:moveTo>
                      <a:cubicBezTo>
                        <a:pt x="26445" y="2608"/>
                        <a:pt x="17695" y="-985"/>
                        <a:pt x="10082" y="2195"/>
                      </a:cubicBezTo>
                      <a:cubicBezTo>
                        <a:pt x="2469" y="5376"/>
                        <a:pt x="-1125" y="14126"/>
                        <a:pt x="2056" y="21739"/>
                      </a:cubicBezTo>
                      <a:cubicBezTo>
                        <a:pt x="5237" y="29352"/>
                        <a:pt x="13987" y="32945"/>
                        <a:pt x="21600" y="29765"/>
                      </a:cubicBezTo>
                      <a:cubicBezTo>
                        <a:pt x="21613" y="29759"/>
                        <a:pt x="21626" y="29754"/>
                        <a:pt x="21639" y="29748"/>
                      </a:cubicBezTo>
                      <a:cubicBezTo>
                        <a:pt x="29187" y="26511"/>
                        <a:pt x="32742" y="17819"/>
                        <a:pt x="29626" y="1022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04" name="任意多边形: 形状 109"/>
                <p:cNvSpPr/>
                <p:nvPr/>
              </p:nvSpPr>
              <p:spPr>
                <a:xfrm>
                  <a:off x="-7857055" y="4345957"/>
                  <a:ext cx="29870" cy="29830"/>
                </a:xfrm>
                <a:custGeom>
                  <a:avLst/>
                  <a:gdLst>
                    <a:gd name="connsiteX0" fmla="*/ 29566 w 29870"/>
                    <a:gd name="connsiteY0" fmla="*/ 10191 h 29830"/>
                    <a:gd name="connsiteX1" fmla="*/ 10052 w 29870"/>
                    <a:gd name="connsiteY1" fmla="*/ 2198 h 29830"/>
                    <a:gd name="connsiteX2" fmla="*/ 2059 w 29870"/>
                    <a:gd name="connsiteY2" fmla="*/ 21712 h 29830"/>
                    <a:gd name="connsiteX3" fmla="*/ 21573 w 29870"/>
                    <a:gd name="connsiteY3" fmla="*/ 29705 h 29830"/>
                    <a:gd name="connsiteX4" fmla="*/ 21608 w 29870"/>
                    <a:gd name="connsiteY4" fmla="*/ 29691 h 29830"/>
                    <a:gd name="connsiteX5" fmla="*/ 29651 w 29870"/>
                    <a:gd name="connsiteY5" fmla="*/ 10392 h 29830"/>
                    <a:gd name="connsiteX6" fmla="*/ 29566 w 29870"/>
                    <a:gd name="connsiteY6" fmla="*/ 10191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70" h="29830">
                      <a:moveTo>
                        <a:pt x="29566" y="10191"/>
                      </a:moveTo>
                      <a:cubicBezTo>
                        <a:pt x="26385" y="2595"/>
                        <a:pt x="17648" y="-983"/>
                        <a:pt x="10052" y="2198"/>
                      </a:cubicBezTo>
                      <a:cubicBezTo>
                        <a:pt x="2456" y="5379"/>
                        <a:pt x="-1122" y="14116"/>
                        <a:pt x="2059" y="21712"/>
                      </a:cubicBezTo>
                      <a:cubicBezTo>
                        <a:pt x="5240" y="29308"/>
                        <a:pt x="13977" y="32887"/>
                        <a:pt x="21573" y="29705"/>
                      </a:cubicBezTo>
                      <a:cubicBezTo>
                        <a:pt x="21585" y="29700"/>
                        <a:pt x="21596" y="29695"/>
                        <a:pt x="21608" y="29691"/>
                      </a:cubicBezTo>
                      <a:cubicBezTo>
                        <a:pt x="29158" y="26582"/>
                        <a:pt x="32759" y="17942"/>
                        <a:pt x="29651" y="10392"/>
                      </a:cubicBezTo>
                      <a:cubicBezTo>
                        <a:pt x="29623" y="10325"/>
                        <a:pt x="29595" y="10258"/>
                        <a:pt x="29566" y="1019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05" name="任意多边形: 形状 110"/>
                <p:cNvSpPr/>
                <p:nvPr/>
              </p:nvSpPr>
              <p:spPr>
                <a:xfrm>
                  <a:off x="-7815388" y="4445613"/>
                  <a:ext cx="12250" cy="27825"/>
                </a:xfrm>
                <a:custGeom>
                  <a:avLst/>
                  <a:gdLst>
                    <a:gd name="connsiteX0" fmla="*/ 2088 w 12250"/>
                    <a:gd name="connsiteY0" fmla="*/ 21187 h 27825"/>
                    <a:gd name="connsiteX1" fmla="*/ 9664 w 12250"/>
                    <a:gd name="connsiteY1" fmla="*/ 28862 h 27825"/>
                    <a:gd name="connsiteX2" fmla="*/ 13148 w 12250"/>
                    <a:gd name="connsiteY2" fmla="*/ 1037 h 27825"/>
                    <a:gd name="connsiteX3" fmla="*/ 10061 w 12250"/>
                    <a:gd name="connsiteY3" fmla="*/ 1674 h 27825"/>
                    <a:gd name="connsiteX4" fmla="*/ 2027 w 12250"/>
                    <a:gd name="connsiteY4" fmla="*/ 21041 h 27825"/>
                    <a:gd name="connsiteX5" fmla="*/ 2088 w 12250"/>
                    <a:gd name="connsiteY5" fmla="*/ 21187 h 27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50" h="27825">
                      <a:moveTo>
                        <a:pt x="2088" y="21187"/>
                      </a:moveTo>
                      <a:cubicBezTo>
                        <a:pt x="3512" y="24639"/>
                        <a:pt x="6232" y="27394"/>
                        <a:pt x="9664" y="28862"/>
                      </a:cubicBezTo>
                      <a:cubicBezTo>
                        <a:pt x="11474" y="19680"/>
                        <a:pt x="12638" y="10382"/>
                        <a:pt x="13148" y="1037"/>
                      </a:cubicBezTo>
                      <a:cubicBezTo>
                        <a:pt x="12098" y="1131"/>
                        <a:pt x="11062" y="1345"/>
                        <a:pt x="10061" y="1674"/>
                      </a:cubicBezTo>
                      <a:cubicBezTo>
                        <a:pt x="2494" y="4803"/>
                        <a:pt x="-1103" y="13474"/>
                        <a:pt x="2027" y="21041"/>
                      </a:cubicBezTo>
                      <a:cubicBezTo>
                        <a:pt x="2047" y="21090"/>
                        <a:pt x="2068" y="21138"/>
                        <a:pt x="2088" y="2118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06" name="任意多边形: 形状 111"/>
                <p:cNvSpPr/>
                <p:nvPr/>
              </p:nvSpPr>
              <p:spPr>
                <a:xfrm>
                  <a:off x="-8069829" y="4027197"/>
                  <a:ext cx="29806" cy="29801"/>
                </a:xfrm>
                <a:custGeom>
                  <a:avLst/>
                  <a:gdLst>
                    <a:gd name="connsiteX0" fmla="*/ 29520 w 29806"/>
                    <a:gd name="connsiteY0" fmla="*/ 10139 h 29801"/>
                    <a:gd name="connsiteX1" fmla="*/ 9999 w 29806"/>
                    <a:gd name="connsiteY1" fmla="*/ 2216 h 29801"/>
                    <a:gd name="connsiteX2" fmla="*/ 2076 w 29806"/>
                    <a:gd name="connsiteY2" fmla="*/ 21736 h 29801"/>
                    <a:gd name="connsiteX3" fmla="*/ 21548 w 29806"/>
                    <a:gd name="connsiteY3" fmla="*/ 29680 h 29801"/>
                    <a:gd name="connsiteX4" fmla="*/ 29552 w 29806"/>
                    <a:gd name="connsiteY4" fmla="*/ 10214 h 29801"/>
                    <a:gd name="connsiteX5" fmla="*/ 29520 w 29806"/>
                    <a:gd name="connsiteY5" fmla="*/ 10139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6" h="29801">
                      <a:moveTo>
                        <a:pt x="29520" y="10139"/>
                      </a:moveTo>
                      <a:cubicBezTo>
                        <a:pt x="26318" y="2560"/>
                        <a:pt x="17578" y="-987"/>
                        <a:pt x="9999" y="2216"/>
                      </a:cubicBezTo>
                      <a:cubicBezTo>
                        <a:pt x="2421" y="5418"/>
                        <a:pt x="-1126" y="14158"/>
                        <a:pt x="2076" y="21736"/>
                      </a:cubicBezTo>
                      <a:cubicBezTo>
                        <a:pt x="5271" y="29295"/>
                        <a:pt x="13977" y="32847"/>
                        <a:pt x="21548" y="29680"/>
                      </a:cubicBezTo>
                      <a:cubicBezTo>
                        <a:pt x="29134" y="26515"/>
                        <a:pt x="32717" y="17800"/>
                        <a:pt x="29552" y="10214"/>
                      </a:cubicBezTo>
                      <a:cubicBezTo>
                        <a:pt x="29542" y="10189"/>
                        <a:pt x="29531" y="10164"/>
                        <a:pt x="29520" y="1013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07" name="任意多边形: 形状 112"/>
                <p:cNvSpPr/>
                <p:nvPr/>
              </p:nvSpPr>
              <p:spPr>
                <a:xfrm>
                  <a:off x="-8028228" y="4126319"/>
                  <a:ext cx="29879" cy="29830"/>
                </a:xfrm>
                <a:custGeom>
                  <a:avLst/>
                  <a:gdLst>
                    <a:gd name="connsiteX0" fmla="*/ 29551 w 29879"/>
                    <a:gd name="connsiteY0" fmla="*/ 10155 h 29830"/>
                    <a:gd name="connsiteX1" fmla="*/ 10016 w 29879"/>
                    <a:gd name="connsiteY1" fmla="*/ 2213 h 29830"/>
                    <a:gd name="connsiteX2" fmla="*/ 2074 w 29879"/>
                    <a:gd name="connsiteY2" fmla="*/ 21748 h 29830"/>
                    <a:gd name="connsiteX3" fmla="*/ 21593 w 29879"/>
                    <a:gd name="connsiteY3" fmla="*/ 29697 h 29830"/>
                    <a:gd name="connsiteX4" fmla="*/ 29680 w 29879"/>
                    <a:gd name="connsiteY4" fmla="*/ 10460 h 29830"/>
                    <a:gd name="connsiteX5" fmla="*/ 29551 w 29879"/>
                    <a:gd name="connsiteY5" fmla="*/ 10155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79" h="29830">
                      <a:moveTo>
                        <a:pt x="29551" y="10155"/>
                      </a:moveTo>
                      <a:cubicBezTo>
                        <a:pt x="26350" y="2568"/>
                        <a:pt x="17604" y="-988"/>
                        <a:pt x="10016" y="2213"/>
                      </a:cubicBezTo>
                      <a:cubicBezTo>
                        <a:pt x="2429" y="5415"/>
                        <a:pt x="-1127" y="14161"/>
                        <a:pt x="2074" y="21748"/>
                      </a:cubicBezTo>
                      <a:cubicBezTo>
                        <a:pt x="5273" y="29329"/>
                        <a:pt x="14008" y="32887"/>
                        <a:pt x="21593" y="29697"/>
                      </a:cubicBezTo>
                      <a:cubicBezTo>
                        <a:pt x="29138" y="26618"/>
                        <a:pt x="32758" y="18005"/>
                        <a:pt x="29680" y="10460"/>
                      </a:cubicBezTo>
                      <a:cubicBezTo>
                        <a:pt x="29638" y="10358"/>
                        <a:pt x="29595" y="10256"/>
                        <a:pt x="29551" y="1015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08" name="任意多边形: 形状 113"/>
                <p:cNvSpPr/>
                <p:nvPr/>
              </p:nvSpPr>
              <p:spPr>
                <a:xfrm>
                  <a:off x="-7986577" y="4225436"/>
                  <a:ext cx="29844" cy="29859"/>
                </a:xfrm>
                <a:custGeom>
                  <a:avLst/>
                  <a:gdLst>
                    <a:gd name="connsiteX0" fmla="*/ 29546 w 29844"/>
                    <a:gd name="connsiteY0" fmla="*/ 10234 h 29859"/>
                    <a:gd name="connsiteX1" fmla="*/ 10223 w 29844"/>
                    <a:gd name="connsiteY1" fmla="*/ 2148 h 29859"/>
                    <a:gd name="connsiteX2" fmla="*/ 10019 w 29844"/>
                    <a:gd name="connsiteY2" fmla="*/ 2233 h 29859"/>
                    <a:gd name="connsiteX3" fmla="*/ 2075 w 29844"/>
                    <a:gd name="connsiteY3" fmla="*/ 21775 h 29859"/>
                    <a:gd name="connsiteX4" fmla="*/ 21616 w 29844"/>
                    <a:gd name="connsiteY4" fmla="*/ 29719 h 29859"/>
                    <a:gd name="connsiteX5" fmla="*/ 29607 w 29844"/>
                    <a:gd name="connsiteY5" fmla="*/ 10377 h 29859"/>
                    <a:gd name="connsiteX6" fmla="*/ 29546 w 29844"/>
                    <a:gd name="connsiteY6" fmla="*/ 10234 h 29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44" h="29859">
                      <a:moveTo>
                        <a:pt x="29546" y="10234"/>
                      </a:moveTo>
                      <a:cubicBezTo>
                        <a:pt x="26443" y="2665"/>
                        <a:pt x="17792" y="-956"/>
                        <a:pt x="10223" y="2148"/>
                      </a:cubicBezTo>
                      <a:cubicBezTo>
                        <a:pt x="10155" y="2176"/>
                        <a:pt x="10087" y="2204"/>
                        <a:pt x="10019" y="2233"/>
                      </a:cubicBezTo>
                      <a:cubicBezTo>
                        <a:pt x="2429" y="5436"/>
                        <a:pt x="-1128" y="14185"/>
                        <a:pt x="2075" y="21775"/>
                      </a:cubicBezTo>
                      <a:cubicBezTo>
                        <a:pt x="5277" y="29365"/>
                        <a:pt x="14026" y="32921"/>
                        <a:pt x="21616" y="29719"/>
                      </a:cubicBezTo>
                      <a:cubicBezTo>
                        <a:pt x="29164" y="26584"/>
                        <a:pt x="32741" y="17925"/>
                        <a:pt x="29607" y="10377"/>
                      </a:cubicBezTo>
                      <a:cubicBezTo>
                        <a:pt x="29587" y="10329"/>
                        <a:pt x="29567" y="10281"/>
                        <a:pt x="29546" y="1023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09" name="任意多边形: 形状 114"/>
                <p:cNvSpPr/>
                <p:nvPr/>
              </p:nvSpPr>
              <p:spPr>
                <a:xfrm>
                  <a:off x="-7944863" y="4324666"/>
                  <a:ext cx="29740" cy="29744"/>
                </a:xfrm>
                <a:custGeom>
                  <a:avLst/>
                  <a:gdLst>
                    <a:gd name="connsiteX0" fmla="*/ 29451 w 29740"/>
                    <a:gd name="connsiteY0" fmla="*/ 10086 h 29744"/>
                    <a:gd name="connsiteX1" fmla="*/ 9947 w 29740"/>
                    <a:gd name="connsiteY1" fmla="*/ 2228 h 29744"/>
                    <a:gd name="connsiteX2" fmla="*/ 2089 w 29740"/>
                    <a:gd name="connsiteY2" fmla="*/ 21732 h 29744"/>
                    <a:gd name="connsiteX3" fmla="*/ 21436 w 29740"/>
                    <a:gd name="connsiteY3" fmla="*/ 29656 h 29744"/>
                    <a:gd name="connsiteX4" fmla="*/ 29506 w 29740"/>
                    <a:gd name="connsiteY4" fmla="*/ 10217 h 29744"/>
                    <a:gd name="connsiteX5" fmla="*/ 29451 w 29740"/>
                    <a:gd name="connsiteY5" fmla="*/ 10086 h 29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40" h="29744">
                      <a:moveTo>
                        <a:pt x="29451" y="10086"/>
                      </a:moveTo>
                      <a:cubicBezTo>
                        <a:pt x="26235" y="2530"/>
                        <a:pt x="17503" y="-988"/>
                        <a:pt x="9947" y="2228"/>
                      </a:cubicBezTo>
                      <a:cubicBezTo>
                        <a:pt x="2391" y="5444"/>
                        <a:pt x="-1127" y="14177"/>
                        <a:pt x="2089" y="21732"/>
                      </a:cubicBezTo>
                      <a:cubicBezTo>
                        <a:pt x="5279" y="29227"/>
                        <a:pt x="13905" y="32760"/>
                        <a:pt x="21436" y="29656"/>
                      </a:cubicBezTo>
                      <a:cubicBezTo>
                        <a:pt x="29033" y="26516"/>
                        <a:pt x="32645" y="17813"/>
                        <a:pt x="29506" y="10217"/>
                      </a:cubicBezTo>
                      <a:cubicBezTo>
                        <a:pt x="29488" y="10173"/>
                        <a:pt x="29469" y="10129"/>
                        <a:pt x="29451" y="1008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10" name="任意多边形: 形状 115"/>
                <p:cNvSpPr/>
                <p:nvPr/>
              </p:nvSpPr>
              <p:spPr>
                <a:xfrm>
                  <a:off x="-7903311" y="4423759"/>
                  <a:ext cx="29825" cy="29830"/>
                </a:xfrm>
                <a:custGeom>
                  <a:avLst/>
                  <a:gdLst>
                    <a:gd name="connsiteX0" fmla="*/ 29559 w 29825"/>
                    <a:gd name="connsiteY0" fmla="*/ 10174 h 29830"/>
                    <a:gd name="connsiteX1" fmla="*/ 10035 w 29825"/>
                    <a:gd name="connsiteY1" fmla="*/ 2205 h 29830"/>
                    <a:gd name="connsiteX2" fmla="*/ 2066 w 29825"/>
                    <a:gd name="connsiteY2" fmla="*/ 21729 h 29830"/>
                    <a:gd name="connsiteX3" fmla="*/ 21590 w 29825"/>
                    <a:gd name="connsiteY3" fmla="*/ 29698 h 29830"/>
                    <a:gd name="connsiteX4" fmla="*/ 21615 w 29825"/>
                    <a:gd name="connsiteY4" fmla="*/ 29687 h 29830"/>
                    <a:gd name="connsiteX5" fmla="*/ 29559 w 29825"/>
                    <a:gd name="connsiteY5" fmla="*/ 10174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5" h="29830">
                      <a:moveTo>
                        <a:pt x="29559" y="10174"/>
                      </a:moveTo>
                      <a:cubicBezTo>
                        <a:pt x="26368" y="2582"/>
                        <a:pt x="17627" y="-986"/>
                        <a:pt x="10035" y="2205"/>
                      </a:cubicBezTo>
                      <a:cubicBezTo>
                        <a:pt x="2443" y="5396"/>
                        <a:pt x="-1125" y="14137"/>
                        <a:pt x="2066" y="21729"/>
                      </a:cubicBezTo>
                      <a:cubicBezTo>
                        <a:pt x="5257" y="29321"/>
                        <a:pt x="13998" y="32889"/>
                        <a:pt x="21590" y="29698"/>
                      </a:cubicBezTo>
                      <a:cubicBezTo>
                        <a:pt x="21598" y="29695"/>
                        <a:pt x="21607" y="29691"/>
                        <a:pt x="21615" y="29687"/>
                      </a:cubicBezTo>
                      <a:cubicBezTo>
                        <a:pt x="29185" y="26481"/>
                        <a:pt x="32737" y="17756"/>
                        <a:pt x="29559" y="1017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11" name="任意多边形: 形状 116"/>
                <p:cNvSpPr/>
                <p:nvPr/>
              </p:nvSpPr>
              <p:spPr>
                <a:xfrm>
                  <a:off x="-7861692" y="4522801"/>
                  <a:ext cx="29662" cy="29794"/>
                </a:xfrm>
                <a:custGeom>
                  <a:avLst/>
                  <a:gdLst>
                    <a:gd name="connsiteX0" fmla="*/ 10045 w 29662"/>
                    <a:gd name="connsiteY0" fmla="*/ 2185 h 29794"/>
                    <a:gd name="connsiteX1" fmla="*/ 2058 w 29662"/>
                    <a:gd name="connsiteY1" fmla="*/ 21684 h 29794"/>
                    <a:gd name="connsiteX2" fmla="*/ 21557 w 29662"/>
                    <a:gd name="connsiteY2" fmla="*/ 29671 h 29794"/>
                    <a:gd name="connsiteX3" fmla="*/ 24206 w 29662"/>
                    <a:gd name="connsiteY3" fmla="*/ 27915 h 29794"/>
                    <a:gd name="connsiteX4" fmla="*/ 30280 w 29662"/>
                    <a:gd name="connsiteY4" fmla="*/ 18498 h 29794"/>
                    <a:gd name="connsiteX5" fmla="*/ 29544 w 29662"/>
                    <a:gd name="connsiteY5" fmla="*/ 10143 h 29794"/>
                    <a:gd name="connsiteX6" fmla="*/ 10045 w 29662"/>
                    <a:gd name="connsiteY6" fmla="*/ 2185 h 29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662" h="29794">
                      <a:moveTo>
                        <a:pt x="10045" y="2185"/>
                      </a:moveTo>
                      <a:cubicBezTo>
                        <a:pt x="2455" y="5364"/>
                        <a:pt x="-1121" y="14094"/>
                        <a:pt x="2058" y="21684"/>
                      </a:cubicBezTo>
                      <a:cubicBezTo>
                        <a:pt x="5237" y="29274"/>
                        <a:pt x="13967" y="32850"/>
                        <a:pt x="21557" y="29671"/>
                      </a:cubicBezTo>
                      <a:cubicBezTo>
                        <a:pt x="22520" y="29216"/>
                        <a:pt x="23412" y="28625"/>
                        <a:pt x="24206" y="27915"/>
                      </a:cubicBezTo>
                      <a:cubicBezTo>
                        <a:pt x="26273" y="24856"/>
                        <a:pt x="28284" y="21670"/>
                        <a:pt x="30280" y="18498"/>
                      </a:cubicBezTo>
                      <a:cubicBezTo>
                        <a:pt x="30826" y="15699"/>
                        <a:pt x="30571" y="12803"/>
                        <a:pt x="29544" y="10143"/>
                      </a:cubicBezTo>
                      <a:cubicBezTo>
                        <a:pt x="26332" y="2587"/>
                        <a:pt x="17627" y="-966"/>
                        <a:pt x="10045" y="218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12" name="任意多边形: 形状 117"/>
                <p:cNvSpPr/>
                <p:nvPr/>
              </p:nvSpPr>
              <p:spPr>
                <a:xfrm>
                  <a:off x="-8157803" y="4005800"/>
                  <a:ext cx="29821" cy="29830"/>
                </a:xfrm>
                <a:custGeom>
                  <a:avLst/>
                  <a:gdLst>
                    <a:gd name="connsiteX0" fmla="*/ 29556 w 29821"/>
                    <a:gd name="connsiteY0" fmla="*/ 10167 h 29830"/>
                    <a:gd name="connsiteX1" fmla="*/ 10028 w 29821"/>
                    <a:gd name="connsiteY1" fmla="*/ 2208 h 29830"/>
                    <a:gd name="connsiteX2" fmla="*/ 2069 w 29821"/>
                    <a:gd name="connsiteY2" fmla="*/ 21736 h 29830"/>
                    <a:gd name="connsiteX3" fmla="*/ 21597 w 29821"/>
                    <a:gd name="connsiteY3" fmla="*/ 29695 h 29830"/>
                    <a:gd name="connsiteX4" fmla="*/ 21598 w 29821"/>
                    <a:gd name="connsiteY4" fmla="*/ 29695 h 29830"/>
                    <a:gd name="connsiteX5" fmla="*/ 29556 w 29821"/>
                    <a:gd name="connsiteY5" fmla="*/ 10167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1" h="29830">
                      <a:moveTo>
                        <a:pt x="29556" y="10167"/>
                      </a:moveTo>
                      <a:cubicBezTo>
                        <a:pt x="26361" y="2577"/>
                        <a:pt x="17618" y="-986"/>
                        <a:pt x="10028" y="2208"/>
                      </a:cubicBezTo>
                      <a:cubicBezTo>
                        <a:pt x="2438" y="5403"/>
                        <a:pt x="-1126" y="14146"/>
                        <a:pt x="2069" y="21736"/>
                      </a:cubicBezTo>
                      <a:cubicBezTo>
                        <a:pt x="5264" y="29326"/>
                        <a:pt x="14007" y="32890"/>
                        <a:pt x="21597" y="29695"/>
                      </a:cubicBezTo>
                      <a:cubicBezTo>
                        <a:pt x="21597" y="29695"/>
                        <a:pt x="21597" y="29695"/>
                        <a:pt x="21598" y="29695"/>
                      </a:cubicBezTo>
                      <a:cubicBezTo>
                        <a:pt x="29176" y="26488"/>
                        <a:pt x="32734" y="17757"/>
                        <a:pt x="29556" y="1016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13" name="任意多边形: 形状 118"/>
                <p:cNvSpPr/>
                <p:nvPr/>
              </p:nvSpPr>
              <p:spPr>
                <a:xfrm>
                  <a:off x="-8116157" y="4104943"/>
                  <a:ext cx="29823" cy="29801"/>
                </a:xfrm>
                <a:custGeom>
                  <a:avLst/>
                  <a:gdLst>
                    <a:gd name="connsiteX0" fmla="*/ 29543 w 29823"/>
                    <a:gd name="connsiteY0" fmla="*/ 10192 h 29801"/>
                    <a:gd name="connsiteX1" fmla="*/ 10053 w 29823"/>
                    <a:gd name="connsiteY1" fmla="*/ 2193 h 29801"/>
                    <a:gd name="connsiteX2" fmla="*/ 2054 w 29823"/>
                    <a:gd name="connsiteY2" fmla="*/ 21683 h 29801"/>
                    <a:gd name="connsiteX3" fmla="*/ 21544 w 29823"/>
                    <a:gd name="connsiteY3" fmla="*/ 29682 h 29801"/>
                    <a:gd name="connsiteX4" fmla="*/ 21556 w 29823"/>
                    <a:gd name="connsiteY4" fmla="*/ 29677 h 29801"/>
                    <a:gd name="connsiteX5" fmla="*/ 29592 w 29823"/>
                    <a:gd name="connsiteY5" fmla="*/ 10311 h 29801"/>
                    <a:gd name="connsiteX6" fmla="*/ 29543 w 29823"/>
                    <a:gd name="connsiteY6" fmla="*/ 10192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23" h="29801">
                      <a:moveTo>
                        <a:pt x="29543" y="10192"/>
                      </a:moveTo>
                      <a:cubicBezTo>
                        <a:pt x="26370" y="2601"/>
                        <a:pt x="17643" y="-980"/>
                        <a:pt x="10053" y="2193"/>
                      </a:cubicBezTo>
                      <a:cubicBezTo>
                        <a:pt x="2462" y="5367"/>
                        <a:pt x="-1119" y="14092"/>
                        <a:pt x="2054" y="21683"/>
                      </a:cubicBezTo>
                      <a:cubicBezTo>
                        <a:pt x="5227" y="29274"/>
                        <a:pt x="13953" y="32855"/>
                        <a:pt x="21544" y="29682"/>
                      </a:cubicBezTo>
                      <a:cubicBezTo>
                        <a:pt x="21548" y="29680"/>
                        <a:pt x="21552" y="29679"/>
                        <a:pt x="21556" y="29677"/>
                      </a:cubicBezTo>
                      <a:cubicBezTo>
                        <a:pt x="29123" y="26548"/>
                        <a:pt x="32721" y="17878"/>
                        <a:pt x="29592" y="10311"/>
                      </a:cubicBezTo>
                      <a:cubicBezTo>
                        <a:pt x="29576" y="10271"/>
                        <a:pt x="29559" y="10231"/>
                        <a:pt x="29543" y="1019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14" name="任意多边形: 形状 119"/>
                <p:cNvSpPr/>
                <p:nvPr/>
              </p:nvSpPr>
              <p:spPr>
                <a:xfrm>
                  <a:off x="-8074443" y="4204103"/>
                  <a:ext cx="29748" cy="29745"/>
                </a:xfrm>
                <a:custGeom>
                  <a:avLst/>
                  <a:gdLst>
                    <a:gd name="connsiteX0" fmla="*/ 29504 w 29748"/>
                    <a:gd name="connsiteY0" fmla="*/ 10127 h 29745"/>
                    <a:gd name="connsiteX1" fmla="*/ 10047 w 29748"/>
                    <a:gd name="connsiteY1" fmla="*/ 2155 h 29745"/>
                    <a:gd name="connsiteX2" fmla="*/ 2053 w 29748"/>
                    <a:gd name="connsiteY2" fmla="*/ 21633 h 29745"/>
                    <a:gd name="connsiteX3" fmla="*/ 21531 w 29748"/>
                    <a:gd name="connsiteY3" fmla="*/ 29627 h 29745"/>
                    <a:gd name="connsiteX4" fmla="*/ 29504 w 29748"/>
                    <a:gd name="connsiteY4" fmla="*/ 10127 h 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48" h="29745">
                      <a:moveTo>
                        <a:pt x="29504" y="10127"/>
                      </a:moveTo>
                      <a:cubicBezTo>
                        <a:pt x="26280" y="2607"/>
                        <a:pt x="17621" y="-941"/>
                        <a:pt x="10047" y="2155"/>
                      </a:cubicBezTo>
                      <a:cubicBezTo>
                        <a:pt x="2461" y="5326"/>
                        <a:pt x="-1118" y="14047"/>
                        <a:pt x="2053" y="21633"/>
                      </a:cubicBezTo>
                      <a:cubicBezTo>
                        <a:pt x="5225" y="29219"/>
                        <a:pt x="13945" y="32798"/>
                        <a:pt x="21531" y="29627"/>
                      </a:cubicBezTo>
                      <a:cubicBezTo>
                        <a:pt x="29087" y="26414"/>
                        <a:pt x="32644" y="17714"/>
                        <a:pt x="29504" y="1012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15" name="任意多边形: 形状 120"/>
                <p:cNvSpPr/>
                <p:nvPr/>
              </p:nvSpPr>
              <p:spPr>
                <a:xfrm>
                  <a:off x="-8032843" y="4303195"/>
                  <a:ext cx="29788" cy="29801"/>
                </a:xfrm>
                <a:custGeom>
                  <a:avLst/>
                  <a:gdLst>
                    <a:gd name="connsiteX0" fmla="*/ 29536 w 29788"/>
                    <a:gd name="connsiteY0" fmla="*/ 10175 h 29801"/>
                    <a:gd name="connsiteX1" fmla="*/ 10036 w 29788"/>
                    <a:gd name="connsiteY1" fmla="*/ 2200 h 29801"/>
                    <a:gd name="connsiteX2" fmla="*/ 2061 w 29788"/>
                    <a:gd name="connsiteY2" fmla="*/ 21700 h 29801"/>
                    <a:gd name="connsiteX3" fmla="*/ 21561 w 29788"/>
                    <a:gd name="connsiteY3" fmla="*/ 29675 h 29801"/>
                    <a:gd name="connsiteX4" fmla="*/ 21563 w 29788"/>
                    <a:gd name="connsiteY4" fmla="*/ 29674 h 29801"/>
                    <a:gd name="connsiteX5" fmla="*/ 29536 w 29788"/>
                    <a:gd name="connsiteY5" fmla="*/ 10175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88" h="29801">
                      <a:moveTo>
                        <a:pt x="29536" y="10175"/>
                      </a:moveTo>
                      <a:cubicBezTo>
                        <a:pt x="26353" y="2588"/>
                        <a:pt x="17622" y="-982"/>
                        <a:pt x="10036" y="2200"/>
                      </a:cubicBezTo>
                      <a:cubicBezTo>
                        <a:pt x="2449" y="5383"/>
                        <a:pt x="-1122" y="14113"/>
                        <a:pt x="2061" y="21700"/>
                      </a:cubicBezTo>
                      <a:cubicBezTo>
                        <a:pt x="5244" y="29287"/>
                        <a:pt x="13974" y="32857"/>
                        <a:pt x="21561" y="29675"/>
                      </a:cubicBezTo>
                      <a:cubicBezTo>
                        <a:pt x="21562" y="29674"/>
                        <a:pt x="21563" y="29674"/>
                        <a:pt x="21563" y="29674"/>
                      </a:cubicBezTo>
                      <a:cubicBezTo>
                        <a:pt x="29131" y="26473"/>
                        <a:pt x="32693" y="17761"/>
                        <a:pt x="29536" y="1017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16" name="任意多边形: 形状 121"/>
                <p:cNvSpPr/>
                <p:nvPr/>
              </p:nvSpPr>
              <p:spPr>
                <a:xfrm>
                  <a:off x="-7991224" y="4402341"/>
                  <a:ext cx="29833" cy="29801"/>
                </a:xfrm>
                <a:custGeom>
                  <a:avLst/>
                  <a:gdLst>
                    <a:gd name="connsiteX0" fmla="*/ 29520 w 29833"/>
                    <a:gd name="connsiteY0" fmla="*/ 10139 h 29801"/>
                    <a:gd name="connsiteX1" fmla="*/ 9999 w 29833"/>
                    <a:gd name="connsiteY1" fmla="*/ 2216 h 29801"/>
                    <a:gd name="connsiteX2" fmla="*/ 2076 w 29833"/>
                    <a:gd name="connsiteY2" fmla="*/ 21736 h 29801"/>
                    <a:gd name="connsiteX3" fmla="*/ 21548 w 29833"/>
                    <a:gd name="connsiteY3" fmla="*/ 29680 h 29801"/>
                    <a:gd name="connsiteX4" fmla="*/ 29618 w 29833"/>
                    <a:gd name="connsiteY4" fmla="*/ 10372 h 29801"/>
                    <a:gd name="connsiteX5" fmla="*/ 29520 w 29833"/>
                    <a:gd name="connsiteY5" fmla="*/ 10139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3" h="29801">
                      <a:moveTo>
                        <a:pt x="29520" y="10139"/>
                      </a:moveTo>
                      <a:cubicBezTo>
                        <a:pt x="26318" y="2560"/>
                        <a:pt x="17578" y="-987"/>
                        <a:pt x="9999" y="2216"/>
                      </a:cubicBezTo>
                      <a:cubicBezTo>
                        <a:pt x="2421" y="5418"/>
                        <a:pt x="-1126" y="14158"/>
                        <a:pt x="2076" y="21736"/>
                      </a:cubicBezTo>
                      <a:cubicBezTo>
                        <a:pt x="5271" y="29295"/>
                        <a:pt x="13977" y="32847"/>
                        <a:pt x="21548" y="29680"/>
                      </a:cubicBezTo>
                      <a:cubicBezTo>
                        <a:pt x="29108" y="26577"/>
                        <a:pt x="32722" y="17932"/>
                        <a:pt x="29618" y="10372"/>
                      </a:cubicBezTo>
                      <a:cubicBezTo>
                        <a:pt x="29586" y="10294"/>
                        <a:pt x="29554" y="10216"/>
                        <a:pt x="29520" y="1013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17" name="任意多边形: 形状 122"/>
                <p:cNvSpPr/>
                <p:nvPr/>
              </p:nvSpPr>
              <p:spPr>
                <a:xfrm>
                  <a:off x="-7949604" y="4501456"/>
                  <a:ext cx="29830" cy="29856"/>
                </a:xfrm>
                <a:custGeom>
                  <a:avLst/>
                  <a:gdLst>
                    <a:gd name="connsiteX0" fmla="*/ 29561 w 29830"/>
                    <a:gd name="connsiteY0" fmla="*/ 10205 h 29856"/>
                    <a:gd name="connsiteX1" fmla="*/ 10197 w 29830"/>
                    <a:gd name="connsiteY1" fmla="*/ 2164 h 29856"/>
                    <a:gd name="connsiteX2" fmla="*/ 10033 w 29830"/>
                    <a:gd name="connsiteY2" fmla="*/ 2233 h 29856"/>
                    <a:gd name="connsiteX3" fmla="*/ 2067 w 29830"/>
                    <a:gd name="connsiteY3" fmla="*/ 21758 h 29856"/>
                    <a:gd name="connsiteX4" fmla="*/ 21592 w 29830"/>
                    <a:gd name="connsiteY4" fmla="*/ 29724 h 29856"/>
                    <a:gd name="connsiteX5" fmla="*/ 29561 w 29830"/>
                    <a:gd name="connsiteY5" fmla="*/ 10205 h 29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0" h="29856">
                      <a:moveTo>
                        <a:pt x="29561" y="10205"/>
                      </a:moveTo>
                      <a:cubicBezTo>
                        <a:pt x="26434" y="2637"/>
                        <a:pt x="17764" y="-963"/>
                        <a:pt x="10197" y="2164"/>
                      </a:cubicBezTo>
                      <a:cubicBezTo>
                        <a:pt x="10142" y="2187"/>
                        <a:pt x="10088" y="2210"/>
                        <a:pt x="10033" y="2233"/>
                      </a:cubicBezTo>
                      <a:cubicBezTo>
                        <a:pt x="2442" y="5425"/>
                        <a:pt x="-1125" y="14166"/>
                        <a:pt x="2067" y="21758"/>
                      </a:cubicBezTo>
                      <a:cubicBezTo>
                        <a:pt x="5259" y="29349"/>
                        <a:pt x="14000" y="32916"/>
                        <a:pt x="21592" y="29724"/>
                      </a:cubicBezTo>
                      <a:cubicBezTo>
                        <a:pt x="29181" y="26533"/>
                        <a:pt x="32748" y="17796"/>
                        <a:pt x="29561" y="1020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18" name="任意多边形: 形状 123"/>
                <p:cNvSpPr/>
                <p:nvPr/>
              </p:nvSpPr>
              <p:spPr>
                <a:xfrm>
                  <a:off x="-8204076" y="4083589"/>
                  <a:ext cx="29838" cy="29830"/>
                </a:xfrm>
                <a:custGeom>
                  <a:avLst/>
                  <a:gdLst>
                    <a:gd name="connsiteX0" fmla="*/ 29566 w 29838"/>
                    <a:gd name="connsiteY0" fmla="*/ 10191 h 29830"/>
                    <a:gd name="connsiteX1" fmla="*/ 10052 w 29838"/>
                    <a:gd name="connsiteY1" fmla="*/ 2198 h 29830"/>
                    <a:gd name="connsiteX2" fmla="*/ 2059 w 29838"/>
                    <a:gd name="connsiteY2" fmla="*/ 21712 h 29830"/>
                    <a:gd name="connsiteX3" fmla="*/ 21573 w 29838"/>
                    <a:gd name="connsiteY3" fmla="*/ 29705 h 29830"/>
                    <a:gd name="connsiteX4" fmla="*/ 21608 w 29838"/>
                    <a:gd name="connsiteY4" fmla="*/ 29691 h 29830"/>
                    <a:gd name="connsiteX5" fmla="*/ 29573 w 29838"/>
                    <a:gd name="connsiteY5" fmla="*/ 10209 h 29830"/>
                    <a:gd name="connsiteX6" fmla="*/ 29566 w 29838"/>
                    <a:gd name="connsiteY6" fmla="*/ 10191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38" h="29830">
                      <a:moveTo>
                        <a:pt x="29566" y="10191"/>
                      </a:moveTo>
                      <a:cubicBezTo>
                        <a:pt x="26385" y="2595"/>
                        <a:pt x="17648" y="-983"/>
                        <a:pt x="10052" y="2198"/>
                      </a:cubicBezTo>
                      <a:cubicBezTo>
                        <a:pt x="2456" y="5379"/>
                        <a:pt x="-1122" y="14116"/>
                        <a:pt x="2059" y="21712"/>
                      </a:cubicBezTo>
                      <a:cubicBezTo>
                        <a:pt x="5240" y="29308"/>
                        <a:pt x="13977" y="32887"/>
                        <a:pt x="21573" y="29705"/>
                      </a:cubicBezTo>
                      <a:cubicBezTo>
                        <a:pt x="21585" y="29700"/>
                        <a:pt x="21596" y="29695"/>
                        <a:pt x="21608" y="29691"/>
                      </a:cubicBezTo>
                      <a:cubicBezTo>
                        <a:pt x="29187" y="26510"/>
                        <a:pt x="32754" y="17788"/>
                        <a:pt x="29573" y="10209"/>
                      </a:cubicBezTo>
                      <a:cubicBezTo>
                        <a:pt x="29571" y="10203"/>
                        <a:pt x="29569" y="10197"/>
                        <a:pt x="29566" y="1019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19" name="任意多边形: 形状 124"/>
                <p:cNvSpPr/>
                <p:nvPr/>
              </p:nvSpPr>
              <p:spPr>
                <a:xfrm>
                  <a:off x="-8162390" y="4182718"/>
                  <a:ext cx="29801" cy="29801"/>
                </a:xfrm>
                <a:custGeom>
                  <a:avLst/>
                  <a:gdLst>
                    <a:gd name="connsiteX0" fmla="*/ 29541 w 29801"/>
                    <a:gd name="connsiteY0" fmla="*/ 10187 h 29801"/>
                    <a:gd name="connsiteX1" fmla="*/ 10048 w 29801"/>
                    <a:gd name="connsiteY1" fmla="*/ 2195 h 29801"/>
                    <a:gd name="connsiteX2" fmla="*/ 2056 w 29801"/>
                    <a:gd name="connsiteY2" fmla="*/ 21688 h 29801"/>
                    <a:gd name="connsiteX3" fmla="*/ 21549 w 29801"/>
                    <a:gd name="connsiteY3" fmla="*/ 29680 h 29801"/>
                    <a:gd name="connsiteX4" fmla="*/ 21568 w 29801"/>
                    <a:gd name="connsiteY4" fmla="*/ 29672 h 29801"/>
                    <a:gd name="connsiteX5" fmla="*/ 29541 w 29801"/>
                    <a:gd name="connsiteY5" fmla="*/ 10187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1" h="29801">
                      <a:moveTo>
                        <a:pt x="29541" y="10187"/>
                      </a:moveTo>
                      <a:cubicBezTo>
                        <a:pt x="26365" y="2597"/>
                        <a:pt x="17637" y="-981"/>
                        <a:pt x="10048" y="2195"/>
                      </a:cubicBezTo>
                      <a:cubicBezTo>
                        <a:pt x="2458" y="5371"/>
                        <a:pt x="-1120" y="14099"/>
                        <a:pt x="2056" y="21688"/>
                      </a:cubicBezTo>
                      <a:cubicBezTo>
                        <a:pt x="5232" y="29278"/>
                        <a:pt x="13960" y="32856"/>
                        <a:pt x="21549" y="29680"/>
                      </a:cubicBezTo>
                      <a:cubicBezTo>
                        <a:pt x="21555" y="29677"/>
                        <a:pt x="21562" y="29674"/>
                        <a:pt x="21568" y="29672"/>
                      </a:cubicBezTo>
                      <a:cubicBezTo>
                        <a:pt x="29146" y="26488"/>
                        <a:pt x="32714" y="17769"/>
                        <a:pt x="29541" y="1018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20" name="任意多边形: 形状 125"/>
                <p:cNvSpPr/>
                <p:nvPr/>
              </p:nvSpPr>
              <p:spPr>
                <a:xfrm>
                  <a:off x="-8120781" y="4281830"/>
                  <a:ext cx="29811" cy="29858"/>
                </a:xfrm>
                <a:custGeom>
                  <a:avLst/>
                  <a:gdLst>
                    <a:gd name="connsiteX0" fmla="*/ 29593 w 29811"/>
                    <a:gd name="connsiteY0" fmla="*/ 10199 h 29858"/>
                    <a:gd name="connsiteX1" fmla="*/ 10060 w 29811"/>
                    <a:gd name="connsiteY1" fmla="*/ 2200 h 29858"/>
                    <a:gd name="connsiteX2" fmla="*/ 2060 w 29811"/>
                    <a:gd name="connsiteY2" fmla="*/ 21732 h 29858"/>
                    <a:gd name="connsiteX3" fmla="*/ 21593 w 29811"/>
                    <a:gd name="connsiteY3" fmla="*/ 29732 h 29858"/>
                    <a:gd name="connsiteX4" fmla="*/ 21606 w 29811"/>
                    <a:gd name="connsiteY4" fmla="*/ 29727 h 29858"/>
                    <a:gd name="connsiteX5" fmla="*/ 29593 w 29811"/>
                    <a:gd name="connsiteY5" fmla="*/ 10199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1" h="29858">
                      <a:moveTo>
                        <a:pt x="29593" y="10199"/>
                      </a:moveTo>
                      <a:cubicBezTo>
                        <a:pt x="26408" y="2596"/>
                        <a:pt x="17663" y="-985"/>
                        <a:pt x="10060" y="2200"/>
                      </a:cubicBezTo>
                      <a:cubicBezTo>
                        <a:pt x="2457" y="5384"/>
                        <a:pt x="-1124" y="14130"/>
                        <a:pt x="2060" y="21732"/>
                      </a:cubicBezTo>
                      <a:cubicBezTo>
                        <a:pt x="5245" y="29335"/>
                        <a:pt x="13991" y="32917"/>
                        <a:pt x="21593" y="29732"/>
                      </a:cubicBezTo>
                      <a:cubicBezTo>
                        <a:pt x="21598" y="29730"/>
                        <a:pt x="21602" y="29728"/>
                        <a:pt x="21606" y="29727"/>
                      </a:cubicBezTo>
                      <a:cubicBezTo>
                        <a:pt x="29136" y="26473"/>
                        <a:pt x="32685" y="17797"/>
                        <a:pt x="29593" y="1019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21" name="任意多边形: 形状 126"/>
                <p:cNvSpPr/>
                <p:nvPr/>
              </p:nvSpPr>
              <p:spPr>
                <a:xfrm>
                  <a:off x="-8079154" y="4380963"/>
                  <a:ext cx="29832" cy="29858"/>
                </a:xfrm>
                <a:custGeom>
                  <a:avLst/>
                  <a:gdLst>
                    <a:gd name="connsiteX0" fmla="*/ 29584 w 29832"/>
                    <a:gd name="connsiteY0" fmla="*/ 10177 h 29858"/>
                    <a:gd name="connsiteX1" fmla="*/ 10038 w 29832"/>
                    <a:gd name="connsiteY1" fmla="*/ 2209 h 29858"/>
                    <a:gd name="connsiteX2" fmla="*/ 2070 w 29832"/>
                    <a:gd name="connsiteY2" fmla="*/ 21755 h 29858"/>
                    <a:gd name="connsiteX3" fmla="*/ 21616 w 29832"/>
                    <a:gd name="connsiteY3" fmla="*/ 29723 h 29858"/>
                    <a:gd name="connsiteX4" fmla="*/ 21625 w 29832"/>
                    <a:gd name="connsiteY4" fmla="*/ 29719 h 29858"/>
                    <a:gd name="connsiteX5" fmla="*/ 29584 w 29832"/>
                    <a:gd name="connsiteY5" fmla="*/ 10177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2" h="29858">
                      <a:moveTo>
                        <a:pt x="29584" y="10177"/>
                      </a:moveTo>
                      <a:cubicBezTo>
                        <a:pt x="26387" y="2579"/>
                        <a:pt x="17636" y="-988"/>
                        <a:pt x="10038" y="2209"/>
                      </a:cubicBezTo>
                      <a:cubicBezTo>
                        <a:pt x="2440" y="5406"/>
                        <a:pt x="-1127" y="14157"/>
                        <a:pt x="2070" y="21755"/>
                      </a:cubicBezTo>
                      <a:cubicBezTo>
                        <a:pt x="5267" y="29352"/>
                        <a:pt x="14018" y="32920"/>
                        <a:pt x="21616" y="29723"/>
                      </a:cubicBezTo>
                      <a:cubicBezTo>
                        <a:pt x="21619" y="29721"/>
                        <a:pt x="21622" y="29720"/>
                        <a:pt x="21625" y="29719"/>
                      </a:cubicBezTo>
                      <a:cubicBezTo>
                        <a:pt x="29181" y="26483"/>
                        <a:pt x="32729" y="17771"/>
                        <a:pt x="29584" y="1017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22" name="任意多边形: 形状 127"/>
                <p:cNvSpPr/>
                <p:nvPr/>
              </p:nvSpPr>
              <p:spPr>
                <a:xfrm>
                  <a:off x="-8037542" y="4480066"/>
                  <a:ext cx="29849" cy="29858"/>
                </a:xfrm>
                <a:custGeom>
                  <a:avLst/>
                  <a:gdLst>
                    <a:gd name="connsiteX0" fmla="*/ 29604 w 29849"/>
                    <a:gd name="connsiteY0" fmla="*/ 10226 h 29858"/>
                    <a:gd name="connsiteX1" fmla="*/ 10087 w 29849"/>
                    <a:gd name="connsiteY1" fmla="*/ 2188 h 29858"/>
                    <a:gd name="connsiteX2" fmla="*/ 2049 w 29849"/>
                    <a:gd name="connsiteY2" fmla="*/ 21705 h 29858"/>
                    <a:gd name="connsiteX3" fmla="*/ 21566 w 29849"/>
                    <a:gd name="connsiteY3" fmla="*/ 29744 h 29858"/>
                    <a:gd name="connsiteX4" fmla="*/ 21575 w 29849"/>
                    <a:gd name="connsiteY4" fmla="*/ 29740 h 29858"/>
                    <a:gd name="connsiteX5" fmla="*/ 29604 w 29849"/>
                    <a:gd name="connsiteY5" fmla="*/ 10226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9" h="29858">
                      <a:moveTo>
                        <a:pt x="29604" y="10226"/>
                      </a:moveTo>
                      <a:cubicBezTo>
                        <a:pt x="26435" y="2617"/>
                        <a:pt x="17696" y="-982"/>
                        <a:pt x="10087" y="2188"/>
                      </a:cubicBezTo>
                      <a:cubicBezTo>
                        <a:pt x="2478" y="5358"/>
                        <a:pt x="-1121" y="14096"/>
                        <a:pt x="2049" y="21705"/>
                      </a:cubicBezTo>
                      <a:cubicBezTo>
                        <a:pt x="5219" y="29315"/>
                        <a:pt x="13957" y="32913"/>
                        <a:pt x="21566" y="29744"/>
                      </a:cubicBezTo>
                      <a:cubicBezTo>
                        <a:pt x="21569" y="29742"/>
                        <a:pt x="21572" y="29741"/>
                        <a:pt x="21575" y="29740"/>
                      </a:cubicBezTo>
                      <a:cubicBezTo>
                        <a:pt x="29167" y="26554"/>
                        <a:pt x="32756" y="17832"/>
                        <a:pt x="29604" y="1022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23" name="任意多边形: 形状 128"/>
                <p:cNvSpPr/>
                <p:nvPr/>
              </p:nvSpPr>
              <p:spPr>
                <a:xfrm>
                  <a:off x="-7995864" y="4579260"/>
                  <a:ext cx="29815" cy="29801"/>
                </a:xfrm>
                <a:custGeom>
                  <a:avLst/>
                  <a:gdLst>
                    <a:gd name="connsiteX0" fmla="*/ 29516 w 29815"/>
                    <a:gd name="connsiteY0" fmla="*/ 10128 h 29801"/>
                    <a:gd name="connsiteX1" fmla="*/ 9989 w 29815"/>
                    <a:gd name="connsiteY1" fmla="*/ 2220 h 29801"/>
                    <a:gd name="connsiteX2" fmla="*/ 2081 w 29815"/>
                    <a:gd name="connsiteY2" fmla="*/ 21746 h 29801"/>
                    <a:gd name="connsiteX3" fmla="*/ 21572 w 29815"/>
                    <a:gd name="connsiteY3" fmla="*/ 29670 h 29801"/>
                    <a:gd name="connsiteX4" fmla="*/ 29564 w 29815"/>
                    <a:gd name="connsiteY4" fmla="*/ 10242 h 29801"/>
                    <a:gd name="connsiteX5" fmla="*/ 29516 w 29815"/>
                    <a:gd name="connsiteY5" fmla="*/ 10128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5" h="29801">
                      <a:moveTo>
                        <a:pt x="29516" y="10128"/>
                      </a:moveTo>
                      <a:cubicBezTo>
                        <a:pt x="26308" y="2552"/>
                        <a:pt x="17565" y="-989"/>
                        <a:pt x="9989" y="2220"/>
                      </a:cubicBezTo>
                      <a:cubicBezTo>
                        <a:pt x="2413" y="5428"/>
                        <a:pt x="-1128" y="14170"/>
                        <a:pt x="2081" y="21746"/>
                      </a:cubicBezTo>
                      <a:cubicBezTo>
                        <a:pt x="5283" y="29309"/>
                        <a:pt x="14002" y="32853"/>
                        <a:pt x="21572" y="29670"/>
                      </a:cubicBezTo>
                      <a:cubicBezTo>
                        <a:pt x="29144" y="26512"/>
                        <a:pt x="32722" y="17814"/>
                        <a:pt x="29564" y="10242"/>
                      </a:cubicBezTo>
                      <a:cubicBezTo>
                        <a:pt x="29548" y="10204"/>
                        <a:pt x="29532" y="10166"/>
                        <a:pt x="29516" y="1012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24" name="任意多边形: 形状 129"/>
                <p:cNvSpPr/>
                <p:nvPr/>
              </p:nvSpPr>
              <p:spPr>
                <a:xfrm>
                  <a:off x="-8291949" y="4062198"/>
                  <a:ext cx="29788" cy="29801"/>
                </a:xfrm>
                <a:custGeom>
                  <a:avLst/>
                  <a:gdLst>
                    <a:gd name="connsiteX0" fmla="*/ 29516 w 29788"/>
                    <a:gd name="connsiteY0" fmla="*/ 10128 h 29801"/>
                    <a:gd name="connsiteX1" fmla="*/ 9989 w 29788"/>
                    <a:gd name="connsiteY1" fmla="*/ 2220 h 29801"/>
                    <a:gd name="connsiteX2" fmla="*/ 2081 w 29788"/>
                    <a:gd name="connsiteY2" fmla="*/ 21746 h 29801"/>
                    <a:gd name="connsiteX3" fmla="*/ 21572 w 29788"/>
                    <a:gd name="connsiteY3" fmla="*/ 29670 h 29801"/>
                    <a:gd name="connsiteX4" fmla="*/ 29516 w 29788"/>
                    <a:gd name="connsiteY4" fmla="*/ 10128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88" h="29801">
                      <a:moveTo>
                        <a:pt x="29516" y="10128"/>
                      </a:moveTo>
                      <a:cubicBezTo>
                        <a:pt x="26308" y="2552"/>
                        <a:pt x="17565" y="-989"/>
                        <a:pt x="9989" y="2220"/>
                      </a:cubicBezTo>
                      <a:cubicBezTo>
                        <a:pt x="2413" y="5428"/>
                        <a:pt x="-1128" y="14170"/>
                        <a:pt x="2081" y="21746"/>
                      </a:cubicBezTo>
                      <a:cubicBezTo>
                        <a:pt x="5283" y="29309"/>
                        <a:pt x="14002" y="32853"/>
                        <a:pt x="21572" y="29670"/>
                      </a:cubicBezTo>
                      <a:cubicBezTo>
                        <a:pt x="29152" y="26458"/>
                        <a:pt x="32705" y="17718"/>
                        <a:pt x="29516" y="1012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25" name="任意多边形: 形状 130"/>
                <p:cNvSpPr/>
                <p:nvPr/>
              </p:nvSpPr>
              <p:spPr>
                <a:xfrm>
                  <a:off x="-8250398" y="4161245"/>
                  <a:ext cx="29882" cy="29886"/>
                </a:xfrm>
                <a:custGeom>
                  <a:avLst/>
                  <a:gdLst>
                    <a:gd name="connsiteX0" fmla="*/ 29626 w 29882"/>
                    <a:gd name="connsiteY0" fmla="*/ 10221 h 29886"/>
                    <a:gd name="connsiteX1" fmla="*/ 10082 w 29882"/>
                    <a:gd name="connsiteY1" fmla="*/ 2195 h 29886"/>
                    <a:gd name="connsiteX2" fmla="*/ 2056 w 29882"/>
                    <a:gd name="connsiteY2" fmla="*/ 21739 h 29886"/>
                    <a:gd name="connsiteX3" fmla="*/ 21600 w 29882"/>
                    <a:gd name="connsiteY3" fmla="*/ 29765 h 29886"/>
                    <a:gd name="connsiteX4" fmla="*/ 21639 w 29882"/>
                    <a:gd name="connsiteY4" fmla="*/ 29748 h 29886"/>
                    <a:gd name="connsiteX5" fmla="*/ 29626 w 29882"/>
                    <a:gd name="connsiteY5" fmla="*/ 10221 h 2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82" h="29886">
                      <a:moveTo>
                        <a:pt x="29626" y="10221"/>
                      </a:moveTo>
                      <a:cubicBezTo>
                        <a:pt x="26445" y="2608"/>
                        <a:pt x="17695" y="-985"/>
                        <a:pt x="10082" y="2195"/>
                      </a:cubicBezTo>
                      <a:cubicBezTo>
                        <a:pt x="2469" y="5376"/>
                        <a:pt x="-1125" y="14126"/>
                        <a:pt x="2056" y="21739"/>
                      </a:cubicBezTo>
                      <a:cubicBezTo>
                        <a:pt x="5237" y="29352"/>
                        <a:pt x="13987" y="32945"/>
                        <a:pt x="21600" y="29765"/>
                      </a:cubicBezTo>
                      <a:cubicBezTo>
                        <a:pt x="21613" y="29759"/>
                        <a:pt x="21626" y="29754"/>
                        <a:pt x="21639" y="29748"/>
                      </a:cubicBezTo>
                      <a:cubicBezTo>
                        <a:pt x="29222" y="26547"/>
                        <a:pt x="32792" y="17819"/>
                        <a:pt x="29626" y="1022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26" name="任意多边形: 形状 131"/>
                <p:cNvSpPr/>
                <p:nvPr/>
              </p:nvSpPr>
              <p:spPr>
                <a:xfrm>
                  <a:off x="-8208774" y="4260390"/>
                  <a:ext cx="29858" cy="29858"/>
                </a:xfrm>
                <a:custGeom>
                  <a:avLst/>
                  <a:gdLst>
                    <a:gd name="connsiteX0" fmla="*/ 29605 w 29858"/>
                    <a:gd name="connsiteY0" fmla="*/ 10228 h 29858"/>
                    <a:gd name="connsiteX1" fmla="*/ 10089 w 29858"/>
                    <a:gd name="connsiteY1" fmla="*/ 2187 h 29858"/>
                    <a:gd name="connsiteX2" fmla="*/ 2048 w 29858"/>
                    <a:gd name="connsiteY2" fmla="*/ 21703 h 29858"/>
                    <a:gd name="connsiteX3" fmla="*/ 21564 w 29858"/>
                    <a:gd name="connsiteY3" fmla="*/ 29744 h 29858"/>
                    <a:gd name="connsiteX4" fmla="*/ 21605 w 29858"/>
                    <a:gd name="connsiteY4" fmla="*/ 29727 h 29858"/>
                    <a:gd name="connsiteX5" fmla="*/ 29605 w 29858"/>
                    <a:gd name="connsiteY5" fmla="*/ 10228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58" h="29858">
                      <a:moveTo>
                        <a:pt x="29605" y="10228"/>
                      </a:moveTo>
                      <a:cubicBezTo>
                        <a:pt x="26436" y="2619"/>
                        <a:pt x="17699" y="-981"/>
                        <a:pt x="10089" y="2187"/>
                      </a:cubicBezTo>
                      <a:cubicBezTo>
                        <a:pt x="2480" y="5356"/>
                        <a:pt x="-1120" y="14094"/>
                        <a:pt x="2048" y="21703"/>
                      </a:cubicBezTo>
                      <a:cubicBezTo>
                        <a:pt x="5217" y="29313"/>
                        <a:pt x="13955" y="32913"/>
                        <a:pt x="21564" y="29744"/>
                      </a:cubicBezTo>
                      <a:cubicBezTo>
                        <a:pt x="21578" y="29739"/>
                        <a:pt x="21591" y="29733"/>
                        <a:pt x="21605" y="29727"/>
                      </a:cubicBezTo>
                      <a:cubicBezTo>
                        <a:pt x="29189" y="26543"/>
                        <a:pt x="32768" y="17822"/>
                        <a:pt x="29605" y="1022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27" name="任意多边形: 形状 132"/>
                <p:cNvSpPr/>
                <p:nvPr/>
              </p:nvSpPr>
              <p:spPr>
                <a:xfrm>
                  <a:off x="-8167074" y="4359563"/>
                  <a:ext cx="29846" cy="29801"/>
                </a:xfrm>
                <a:custGeom>
                  <a:avLst/>
                  <a:gdLst>
                    <a:gd name="connsiteX0" fmla="*/ 29538 w 29846"/>
                    <a:gd name="connsiteY0" fmla="*/ 10180 h 29801"/>
                    <a:gd name="connsiteX1" fmla="*/ 10041 w 29846"/>
                    <a:gd name="connsiteY1" fmla="*/ 2198 h 29801"/>
                    <a:gd name="connsiteX2" fmla="*/ 2059 w 29846"/>
                    <a:gd name="connsiteY2" fmla="*/ 21695 h 29801"/>
                    <a:gd name="connsiteX3" fmla="*/ 21551 w 29846"/>
                    <a:gd name="connsiteY3" fmla="*/ 29679 h 29801"/>
                    <a:gd name="connsiteX4" fmla="*/ 29650 w 29846"/>
                    <a:gd name="connsiteY4" fmla="*/ 10447 h 29801"/>
                    <a:gd name="connsiteX5" fmla="*/ 29538 w 29846"/>
                    <a:gd name="connsiteY5" fmla="*/ 10180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6" h="29801">
                      <a:moveTo>
                        <a:pt x="29538" y="10180"/>
                      </a:moveTo>
                      <a:cubicBezTo>
                        <a:pt x="26358" y="2592"/>
                        <a:pt x="17629" y="-982"/>
                        <a:pt x="10041" y="2198"/>
                      </a:cubicBezTo>
                      <a:cubicBezTo>
                        <a:pt x="2453" y="5378"/>
                        <a:pt x="-1121" y="14107"/>
                        <a:pt x="2059" y="21695"/>
                      </a:cubicBezTo>
                      <a:cubicBezTo>
                        <a:pt x="5238" y="29281"/>
                        <a:pt x="13964" y="32855"/>
                        <a:pt x="21551" y="29679"/>
                      </a:cubicBezTo>
                      <a:cubicBezTo>
                        <a:pt x="29098" y="26605"/>
                        <a:pt x="32724" y="17994"/>
                        <a:pt x="29650" y="10447"/>
                      </a:cubicBezTo>
                      <a:cubicBezTo>
                        <a:pt x="29613" y="10358"/>
                        <a:pt x="29576" y="10269"/>
                        <a:pt x="29538" y="1018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28" name="任意多边形: 形状 133"/>
                <p:cNvSpPr/>
                <p:nvPr/>
              </p:nvSpPr>
              <p:spPr>
                <a:xfrm>
                  <a:off x="-8125415" y="4458738"/>
                  <a:ext cx="29786" cy="29773"/>
                </a:xfrm>
                <a:custGeom>
                  <a:avLst/>
                  <a:gdLst>
                    <a:gd name="connsiteX0" fmla="*/ 29511 w 29786"/>
                    <a:gd name="connsiteY0" fmla="*/ 10172 h 29773"/>
                    <a:gd name="connsiteX1" fmla="*/ 10033 w 29786"/>
                    <a:gd name="connsiteY1" fmla="*/ 2197 h 29773"/>
                    <a:gd name="connsiteX2" fmla="*/ 2058 w 29786"/>
                    <a:gd name="connsiteY2" fmla="*/ 21675 h 29773"/>
                    <a:gd name="connsiteX3" fmla="*/ 21536 w 29786"/>
                    <a:gd name="connsiteY3" fmla="*/ 29650 h 29773"/>
                    <a:gd name="connsiteX4" fmla="*/ 21553 w 29786"/>
                    <a:gd name="connsiteY4" fmla="*/ 29643 h 29773"/>
                    <a:gd name="connsiteX5" fmla="*/ 29537 w 29786"/>
                    <a:gd name="connsiteY5" fmla="*/ 10233 h 29773"/>
                    <a:gd name="connsiteX6" fmla="*/ 29511 w 29786"/>
                    <a:gd name="connsiteY6" fmla="*/ 10172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86" h="29773">
                      <a:moveTo>
                        <a:pt x="29511" y="10172"/>
                      </a:moveTo>
                      <a:cubicBezTo>
                        <a:pt x="26335" y="2591"/>
                        <a:pt x="17614" y="-980"/>
                        <a:pt x="10033" y="2197"/>
                      </a:cubicBezTo>
                      <a:cubicBezTo>
                        <a:pt x="2452" y="5373"/>
                        <a:pt x="-1119" y="14094"/>
                        <a:pt x="2058" y="21675"/>
                      </a:cubicBezTo>
                      <a:cubicBezTo>
                        <a:pt x="5234" y="29256"/>
                        <a:pt x="13955" y="32826"/>
                        <a:pt x="21536" y="29650"/>
                      </a:cubicBezTo>
                      <a:cubicBezTo>
                        <a:pt x="21541" y="29647"/>
                        <a:pt x="21547" y="29645"/>
                        <a:pt x="21553" y="29643"/>
                      </a:cubicBezTo>
                      <a:cubicBezTo>
                        <a:pt x="29117" y="26488"/>
                        <a:pt x="32692" y="17798"/>
                        <a:pt x="29537" y="10233"/>
                      </a:cubicBezTo>
                      <a:cubicBezTo>
                        <a:pt x="29528" y="10213"/>
                        <a:pt x="29519" y="10192"/>
                        <a:pt x="29511" y="1017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29" name="任意多边形: 形状 134"/>
                <p:cNvSpPr/>
                <p:nvPr/>
              </p:nvSpPr>
              <p:spPr>
                <a:xfrm>
                  <a:off x="-8083781" y="4557875"/>
                  <a:ext cx="29792" cy="29801"/>
                </a:xfrm>
                <a:custGeom>
                  <a:avLst/>
                  <a:gdLst>
                    <a:gd name="connsiteX0" fmla="*/ 29523 w 29792"/>
                    <a:gd name="connsiteY0" fmla="*/ 10146 h 29801"/>
                    <a:gd name="connsiteX1" fmla="*/ 10006 w 29792"/>
                    <a:gd name="connsiteY1" fmla="*/ 2212 h 29801"/>
                    <a:gd name="connsiteX2" fmla="*/ 2073 w 29792"/>
                    <a:gd name="connsiteY2" fmla="*/ 21729 h 29801"/>
                    <a:gd name="connsiteX3" fmla="*/ 21565 w 29792"/>
                    <a:gd name="connsiteY3" fmla="*/ 29673 h 29801"/>
                    <a:gd name="connsiteX4" fmla="*/ 29523 w 29792"/>
                    <a:gd name="connsiteY4" fmla="*/ 10145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92" h="29801">
                      <a:moveTo>
                        <a:pt x="29523" y="10146"/>
                      </a:moveTo>
                      <a:cubicBezTo>
                        <a:pt x="26325" y="2565"/>
                        <a:pt x="17587" y="-986"/>
                        <a:pt x="10006" y="2212"/>
                      </a:cubicBezTo>
                      <a:cubicBezTo>
                        <a:pt x="2426" y="5411"/>
                        <a:pt x="-1125" y="14149"/>
                        <a:pt x="2073" y="21729"/>
                      </a:cubicBezTo>
                      <a:cubicBezTo>
                        <a:pt x="5268" y="29300"/>
                        <a:pt x="13989" y="32854"/>
                        <a:pt x="21565" y="29673"/>
                      </a:cubicBezTo>
                      <a:cubicBezTo>
                        <a:pt x="29149" y="26472"/>
                        <a:pt x="32709" y="17735"/>
                        <a:pt x="29523" y="1014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30" name="任意多边形: 形状 135"/>
                <p:cNvSpPr/>
                <p:nvPr/>
              </p:nvSpPr>
              <p:spPr>
                <a:xfrm>
                  <a:off x="-8338278" y="4139919"/>
                  <a:ext cx="29862" cy="29858"/>
                </a:xfrm>
                <a:custGeom>
                  <a:avLst/>
                  <a:gdLst>
                    <a:gd name="connsiteX0" fmla="*/ 29596 w 29862"/>
                    <a:gd name="connsiteY0" fmla="*/ 10206 h 29858"/>
                    <a:gd name="connsiteX1" fmla="*/ 10067 w 29862"/>
                    <a:gd name="connsiteY1" fmla="*/ 2197 h 29858"/>
                    <a:gd name="connsiteX2" fmla="*/ 2058 w 29862"/>
                    <a:gd name="connsiteY2" fmla="*/ 21726 h 29858"/>
                    <a:gd name="connsiteX3" fmla="*/ 21586 w 29862"/>
                    <a:gd name="connsiteY3" fmla="*/ 29735 h 29858"/>
                    <a:gd name="connsiteX4" fmla="*/ 21623 w 29862"/>
                    <a:gd name="connsiteY4" fmla="*/ 29719 h 29858"/>
                    <a:gd name="connsiteX5" fmla="*/ 29596 w 29862"/>
                    <a:gd name="connsiteY5" fmla="*/ 10206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62" h="29858">
                      <a:moveTo>
                        <a:pt x="29596" y="10206"/>
                      </a:moveTo>
                      <a:cubicBezTo>
                        <a:pt x="26415" y="2602"/>
                        <a:pt x="17672" y="-984"/>
                        <a:pt x="10067" y="2197"/>
                      </a:cubicBezTo>
                      <a:cubicBezTo>
                        <a:pt x="2463" y="5378"/>
                        <a:pt x="-1123" y="14121"/>
                        <a:pt x="2058" y="21726"/>
                      </a:cubicBezTo>
                      <a:cubicBezTo>
                        <a:pt x="5239" y="29330"/>
                        <a:pt x="13982" y="32916"/>
                        <a:pt x="21586" y="29735"/>
                      </a:cubicBezTo>
                      <a:cubicBezTo>
                        <a:pt x="21599" y="29730"/>
                        <a:pt x="21611" y="29725"/>
                        <a:pt x="21623" y="29719"/>
                      </a:cubicBezTo>
                      <a:cubicBezTo>
                        <a:pt x="29211" y="26530"/>
                        <a:pt x="32779" y="17796"/>
                        <a:pt x="29596" y="1020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31" name="任意多边形: 形状 136"/>
                <p:cNvSpPr/>
                <p:nvPr/>
              </p:nvSpPr>
              <p:spPr>
                <a:xfrm>
                  <a:off x="-8296679" y="4239032"/>
                  <a:ext cx="29853" cy="29858"/>
                </a:xfrm>
                <a:custGeom>
                  <a:avLst/>
                  <a:gdLst>
                    <a:gd name="connsiteX0" fmla="*/ 29601 w 29853"/>
                    <a:gd name="connsiteY0" fmla="*/ 10218 h 29858"/>
                    <a:gd name="connsiteX1" fmla="*/ 10079 w 29853"/>
                    <a:gd name="connsiteY1" fmla="*/ 2192 h 29858"/>
                    <a:gd name="connsiteX2" fmla="*/ 2053 w 29853"/>
                    <a:gd name="connsiteY2" fmla="*/ 21713 h 29858"/>
                    <a:gd name="connsiteX3" fmla="*/ 21574 w 29853"/>
                    <a:gd name="connsiteY3" fmla="*/ 29740 h 29858"/>
                    <a:gd name="connsiteX4" fmla="*/ 21628 w 29853"/>
                    <a:gd name="connsiteY4" fmla="*/ 29717 h 29858"/>
                    <a:gd name="connsiteX5" fmla="*/ 29601 w 29853"/>
                    <a:gd name="connsiteY5" fmla="*/ 10218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53" h="29858">
                      <a:moveTo>
                        <a:pt x="29601" y="10218"/>
                      </a:moveTo>
                      <a:cubicBezTo>
                        <a:pt x="26427" y="2611"/>
                        <a:pt x="17686" y="-983"/>
                        <a:pt x="10079" y="2192"/>
                      </a:cubicBezTo>
                      <a:cubicBezTo>
                        <a:pt x="2472" y="5366"/>
                        <a:pt x="-1122" y="14106"/>
                        <a:pt x="2053" y="21713"/>
                      </a:cubicBezTo>
                      <a:cubicBezTo>
                        <a:pt x="5227" y="29321"/>
                        <a:pt x="13967" y="32914"/>
                        <a:pt x="21574" y="29740"/>
                      </a:cubicBezTo>
                      <a:cubicBezTo>
                        <a:pt x="21592" y="29732"/>
                        <a:pt x="21610" y="29725"/>
                        <a:pt x="21628" y="29717"/>
                      </a:cubicBezTo>
                      <a:cubicBezTo>
                        <a:pt x="29196" y="26516"/>
                        <a:pt x="32758" y="17804"/>
                        <a:pt x="29601" y="1021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32" name="任意多边形: 形状 137"/>
                <p:cNvSpPr/>
                <p:nvPr/>
              </p:nvSpPr>
              <p:spPr>
                <a:xfrm>
                  <a:off x="-8254988" y="4338215"/>
                  <a:ext cx="29838" cy="29830"/>
                </a:xfrm>
                <a:custGeom>
                  <a:avLst/>
                  <a:gdLst>
                    <a:gd name="connsiteX0" fmla="*/ 29570 w 29838"/>
                    <a:gd name="connsiteY0" fmla="*/ 10201 h 29830"/>
                    <a:gd name="connsiteX1" fmla="*/ 10062 w 29838"/>
                    <a:gd name="connsiteY1" fmla="*/ 2194 h 29830"/>
                    <a:gd name="connsiteX2" fmla="*/ 2055 w 29838"/>
                    <a:gd name="connsiteY2" fmla="*/ 21702 h 29830"/>
                    <a:gd name="connsiteX3" fmla="*/ 21563 w 29838"/>
                    <a:gd name="connsiteY3" fmla="*/ 29709 h 29830"/>
                    <a:gd name="connsiteX4" fmla="*/ 21584 w 29838"/>
                    <a:gd name="connsiteY4" fmla="*/ 29701 h 29830"/>
                    <a:gd name="connsiteX5" fmla="*/ 29584 w 29838"/>
                    <a:gd name="connsiteY5" fmla="*/ 10233 h 29830"/>
                    <a:gd name="connsiteX6" fmla="*/ 29570 w 29838"/>
                    <a:gd name="connsiteY6" fmla="*/ 10201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38" h="29830">
                      <a:moveTo>
                        <a:pt x="29570" y="10201"/>
                      </a:moveTo>
                      <a:cubicBezTo>
                        <a:pt x="26395" y="2603"/>
                        <a:pt x="17661" y="-982"/>
                        <a:pt x="10062" y="2194"/>
                      </a:cubicBezTo>
                      <a:cubicBezTo>
                        <a:pt x="2464" y="5370"/>
                        <a:pt x="-1121" y="14104"/>
                        <a:pt x="2055" y="21702"/>
                      </a:cubicBezTo>
                      <a:cubicBezTo>
                        <a:pt x="5231" y="29300"/>
                        <a:pt x="13965" y="32885"/>
                        <a:pt x="21563" y="29709"/>
                      </a:cubicBezTo>
                      <a:cubicBezTo>
                        <a:pt x="21570" y="29707"/>
                        <a:pt x="21577" y="29704"/>
                        <a:pt x="21584" y="29701"/>
                      </a:cubicBezTo>
                      <a:cubicBezTo>
                        <a:pt x="29169" y="26534"/>
                        <a:pt x="32750" y="17818"/>
                        <a:pt x="29584" y="10233"/>
                      </a:cubicBezTo>
                      <a:cubicBezTo>
                        <a:pt x="29579" y="10222"/>
                        <a:pt x="29575" y="10212"/>
                        <a:pt x="29570" y="1020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33" name="任意多边形: 形状 138"/>
                <p:cNvSpPr/>
                <p:nvPr/>
              </p:nvSpPr>
              <p:spPr>
                <a:xfrm>
                  <a:off x="-8213375" y="4437343"/>
                  <a:ext cx="29841" cy="29801"/>
                </a:xfrm>
                <a:custGeom>
                  <a:avLst/>
                  <a:gdLst>
                    <a:gd name="connsiteX0" fmla="*/ 29533 w 29841"/>
                    <a:gd name="connsiteY0" fmla="*/ 10170 h 29801"/>
                    <a:gd name="connsiteX1" fmla="*/ 10031 w 29841"/>
                    <a:gd name="connsiteY1" fmla="*/ 2202 h 29801"/>
                    <a:gd name="connsiteX2" fmla="*/ 2063 w 29841"/>
                    <a:gd name="connsiteY2" fmla="*/ 21705 h 29801"/>
                    <a:gd name="connsiteX3" fmla="*/ 21566 w 29841"/>
                    <a:gd name="connsiteY3" fmla="*/ 29672 h 29801"/>
                    <a:gd name="connsiteX4" fmla="*/ 21575 w 29841"/>
                    <a:gd name="connsiteY4" fmla="*/ 29669 h 29801"/>
                    <a:gd name="connsiteX5" fmla="*/ 29629 w 29841"/>
                    <a:gd name="connsiteY5" fmla="*/ 10396 h 29801"/>
                    <a:gd name="connsiteX6" fmla="*/ 29533 w 29841"/>
                    <a:gd name="connsiteY6" fmla="*/ 10169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41" h="29801">
                      <a:moveTo>
                        <a:pt x="29533" y="10170"/>
                      </a:moveTo>
                      <a:cubicBezTo>
                        <a:pt x="26348" y="2584"/>
                        <a:pt x="17616" y="-983"/>
                        <a:pt x="10031" y="2202"/>
                      </a:cubicBezTo>
                      <a:cubicBezTo>
                        <a:pt x="2445" y="5388"/>
                        <a:pt x="-1122" y="14120"/>
                        <a:pt x="2063" y="21705"/>
                      </a:cubicBezTo>
                      <a:cubicBezTo>
                        <a:pt x="5249" y="29291"/>
                        <a:pt x="13981" y="32858"/>
                        <a:pt x="21566" y="29672"/>
                      </a:cubicBezTo>
                      <a:cubicBezTo>
                        <a:pt x="21569" y="29671"/>
                        <a:pt x="21572" y="29670"/>
                        <a:pt x="21575" y="29669"/>
                      </a:cubicBezTo>
                      <a:cubicBezTo>
                        <a:pt x="29121" y="26571"/>
                        <a:pt x="32727" y="17942"/>
                        <a:pt x="29629" y="10396"/>
                      </a:cubicBezTo>
                      <a:cubicBezTo>
                        <a:pt x="29598" y="10321"/>
                        <a:pt x="29566" y="10245"/>
                        <a:pt x="29533" y="1016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34" name="任意多边形: 形状 139"/>
                <p:cNvSpPr/>
                <p:nvPr/>
              </p:nvSpPr>
              <p:spPr>
                <a:xfrm>
                  <a:off x="-8171726" y="4536501"/>
                  <a:ext cx="29797" cy="29801"/>
                </a:xfrm>
                <a:custGeom>
                  <a:avLst/>
                  <a:gdLst>
                    <a:gd name="connsiteX0" fmla="*/ 29531 w 29797"/>
                    <a:gd name="connsiteY0" fmla="*/ 10164 h 29801"/>
                    <a:gd name="connsiteX1" fmla="*/ 10025 w 29797"/>
                    <a:gd name="connsiteY1" fmla="*/ 2204 h 29801"/>
                    <a:gd name="connsiteX2" fmla="*/ 2065 w 29797"/>
                    <a:gd name="connsiteY2" fmla="*/ 21710 h 29801"/>
                    <a:gd name="connsiteX3" fmla="*/ 21571 w 29797"/>
                    <a:gd name="connsiteY3" fmla="*/ 29670 h 29801"/>
                    <a:gd name="connsiteX4" fmla="*/ 21587 w 29797"/>
                    <a:gd name="connsiteY4" fmla="*/ 29664 h 29801"/>
                    <a:gd name="connsiteX5" fmla="*/ 29531 w 29797"/>
                    <a:gd name="connsiteY5" fmla="*/ 10164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7" h="29801">
                      <a:moveTo>
                        <a:pt x="29531" y="10164"/>
                      </a:moveTo>
                      <a:cubicBezTo>
                        <a:pt x="26343" y="2580"/>
                        <a:pt x="17610" y="-984"/>
                        <a:pt x="10025" y="2204"/>
                      </a:cubicBezTo>
                      <a:cubicBezTo>
                        <a:pt x="2441" y="5393"/>
                        <a:pt x="-1123" y="14126"/>
                        <a:pt x="2065" y="21710"/>
                      </a:cubicBezTo>
                      <a:cubicBezTo>
                        <a:pt x="5254" y="29295"/>
                        <a:pt x="13987" y="32859"/>
                        <a:pt x="21571" y="29670"/>
                      </a:cubicBezTo>
                      <a:cubicBezTo>
                        <a:pt x="21577" y="29668"/>
                        <a:pt x="21582" y="29666"/>
                        <a:pt x="21587" y="29664"/>
                      </a:cubicBezTo>
                      <a:cubicBezTo>
                        <a:pt x="29156" y="26463"/>
                        <a:pt x="32709" y="17743"/>
                        <a:pt x="29531" y="1016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35" name="任意多边形: 形状 140"/>
                <p:cNvSpPr/>
                <p:nvPr/>
              </p:nvSpPr>
              <p:spPr>
                <a:xfrm>
                  <a:off x="-8130058" y="4635571"/>
                  <a:ext cx="29804" cy="29830"/>
                </a:xfrm>
                <a:custGeom>
                  <a:avLst/>
                  <a:gdLst>
                    <a:gd name="connsiteX0" fmla="*/ 29566 w 29804"/>
                    <a:gd name="connsiteY0" fmla="*/ 10191 h 29830"/>
                    <a:gd name="connsiteX1" fmla="*/ 10052 w 29804"/>
                    <a:gd name="connsiteY1" fmla="*/ 2198 h 29830"/>
                    <a:gd name="connsiteX2" fmla="*/ 2059 w 29804"/>
                    <a:gd name="connsiteY2" fmla="*/ 21712 h 29830"/>
                    <a:gd name="connsiteX3" fmla="*/ 21573 w 29804"/>
                    <a:gd name="connsiteY3" fmla="*/ 29705 h 29830"/>
                    <a:gd name="connsiteX4" fmla="*/ 21608 w 29804"/>
                    <a:gd name="connsiteY4" fmla="*/ 29691 h 29830"/>
                    <a:gd name="connsiteX5" fmla="*/ 29566 w 29804"/>
                    <a:gd name="connsiteY5" fmla="*/ 10191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4" h="29830">
                      <a:moveTo>
                        <a:pt x="29566" y="10191"/>
                      </a:moveTo>
                      <a:cubicBezTo>
                        <a:pt x="26385" y="2595"/>
                        <a:pt x="17648" y="-983"/>
                        <a:pt x="10052" y="2198"/>
                      </a:cubicBezTo>
                      <a:cubicBezTo>
                        <a:pt x="2456" y="5379"/>
                        <a:pt x="-1122" y="14116"/>
                        <a:pt x="2059" y="21712"/>
                      </a:cubicBezTo>
                      <a:cubicBezTo>
                        <a:pt x="5240" y="29308"/>
                        <a:pt x="13977" y="32887"/>
                        <a:pt x="21573" y="29705"/>
                      </a:cubicBezTo>
                      <a:cubicBezTo>
                        <a:pt x="21585" y="29700"/>
                        <a:pt x="21596" y="29695"/>
                        <a:pt x="21608" y="29691"/>
                      </a:cubicBezTo>
                      <a:cubicBezTo>
                        <a:pt x="29146" y="26461"/>
                        <a:pt x="32692" y="17774"/>
                        <a:pt x="29566" y="1019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36" name="任意多边形: 形状 141"/>
                <p:cNvSpPr/>
                <p:nvPr/>
              </p:nvSpPr>
              <p:spPr>
                <a:xfrm>
                  <a:off x="-8426167" y="4118545"/>
                  <a:ext cx="29792" cy="29801"/>
                </a:xfrm>
                <a:custGeom>
                  <a:avLst/>
                  <a:gdLst>
                    <a:gd name="connsiteX0" fmla="*/ 29533 w 29792"/>
                    <a:gd name="connsiteY0" fmla="*/ 10170 h 29801"/>
                    <a:gd name="connsiteX1" fmla="*/ 10031 w 29792"/>
                    <a:gd name="connsiteY1" fmla="*/ 2202 h 29801"/>
                    <a:gd name="connsiteX2" fmla="*/ 2063 w 29792"/>
                    <a:gd name="connsiteY2" fmla="*/ 21705 h 29801"/>
                    <a:gd name="connsiteX3" fmla="*/ 21566 w 29792"/>
                    <a:gd name="connsiteY3" fmla="*/ 29672 h 29801"/>
                    <a:gd name="connsiteX4" fmla="*/ 21575 w 29792"/>
                    <a:gd name="connsiteY4" fmla="*/ 29669 h 29801"/>
                    <a:gd name="connsiteX5" fmla="*/ 29533 w 29792"/>
                    <a:gd name="connsiteY5" fmla="*/ 10169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2" h="29801">
                      <a:moveTo>
                        <a:pt x="29533" y="10170"/>
                      </a:moveTo>
                      <a:cubicBezTo>
                        <a:pt x="26348" y="2584"/>
                        <a:pt x="17616" y="-983"/>
                        <a:pt x="10031" y="2202"/>
                      </a:cubicBezTo>
                      <a:cubicBezTo>
                        <a:pt x="2445" y="5388"/>
                        <a:pt x="-1122" y="14120"/>
                        <a:pt x="2063" y="21705"/>
                      </a:cubicBezTo>
                      <a:cubicBezTo>
                        <a:pt x="5249" y="29291"/>
                        <a:pt x="13981" y="32858"/>
                        <a:pt x="21566" y="29672"/>
                      </a:cubicBezTo>
                      <a:cubicBezTo>
                        <a:pt x="21569" y="29671"/>
                        <a:pt x="21572" y="29670"/>
                        <a:pt x="21575" y="29669"/>
                      </a:cubicBezTo>
                      <a:cubicBezTo>
                        <a:pt x="29143" y="26468"/>
                        <a:pt x="32701" y="17752"/>
                        <a:pt x="29533" y="1016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37" name="任意多边形: 形状 142"/>
                <p:cNvSpPr/>
                <p:nvPr/>
              </p:nvSpPr>
              <p:spPr>
                <a:xfrm>
                  <a:off x="-8384485" y="4217706"/>
                  <a:ext cx="29801" cy="29762"/>
                </a:xfrm>
                <a:custGeom>
                  <a:avLst/>
                  <a:gdLst>
                    <a:gd name="connsiteX0" fmla="*/ 29540 w 29801"/>
                    <a:gd name="connsiteY0" fmla="*/ 10147 h 29762"/>
                    <a:gd name="connsiteX1" fmla="*/ 9970 w 29801"/>
                    <a:gd name="connsiteY1" fmla="*/ 2188 h 29762"/>
                    <a:gd name="connsiteX2" fmla="*/ 2089 w 29801"/>
                    <a:gd name="connsiteY2" fmla="*/ 21726 h 29762"/>
                    <a:gd name="connsiteX3" fmla="*/ 21626 w 29801"/>
                    <a:gd name="connsiteY3" fmla="*/ 29608 h 29762"/>
                    <a:gd name="connsiteX4" fmla="*/ 29540 w 29801"/>
                    <a:gd name="connsiteY4" fmla="*/ 10147 h 29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01" h="29762">
                      <a:moveTo>
                        <a:pt x="29540" y="10147"/>
                      </a:moveTo>
                      <a:cubicBezTo>
                        <a:pt x="26298" y="2581"/>
                        <a:pt x="17572" y="-967"/>
                        <a:pt x="9970" y="2188"/>
                      </a:cubicBezTo>
                      <a:cubicBezTo>
                        <a:pt x="2399" y="5407"/>
                        <a:pt x="-1130" y="14154"/>
                        <a:pt x="2089" y="21726"/>
                      </a:cubicBezTo>
                      <a:cubicBezTo>
                        <a:pt x="5307" y="29298"/>
                        <a:pt x="14055" y="32826"/>
                        <a:pt x="21626" y="29608"/>
                      </a:cubicBezTo>
                      <a:cubicBezTo>
                        <a:pt x="29168" y="26402"/>
                        <a:pt x="32704" y="17706"/>
                        <a:pt x="29540" y="1014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38" name="任意多边形: 形状 143"/>
                <p:cNvSpPr/>
                <p:nvPr/>
              </p:nvSpPr>
              <p:spPr>
                <a:xfrm>
                  <a:off x="-8342979" y="4316757"/>
                  <a:ext cx="29845" cy="29858"/>
                </a:xfrm>
                <a:custGeom>
                  <a:avLst/>
                  <a:gdLst>
                    <a:gd name="connsiteX0" fmla="*/ 29596 w 29845"/>
                    <a:gd name="connsiteY0" fmla="*/ 10206 h 29858"/>
                    <a:gd name="connsiteX1" fmla="*/ 10067 w 29845"/>
                    <a:gd name="connsiteY1" fmla="*/ 2197 h 29858"/>
                    <a:gd name="connsiteX2" fmla="*/ 2058 w 29845"/>
                    <a:gd name="connsiteY2" fmla="*/ 21726 h 29858"/>
                    <a:gd name="connsiteX3" fmla="*/ 21586 w 29845"/>
                    <a:gd name="connsiteY3" fmla="*/ 29735 h 29858"/>
                    <a:gd name="connsiteX4" fmla="*/ 21623 w 29845"/>
                    <a:gd name="connsiteY4" fmla="*/ 29719 h 29858"/>
                    <a:gd name="connsiteX5" fmla="*/ 29596 w 29845"/>
                    <a:gd name="connsiteY5" fmla="*/ 10206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5" h="29858">
                      <a:moveTo>
                        <a:pt x="29596" y="10206"/>
                      </a:moveTo>
                      <a:cubicBezTo>
                        <a:pt x="26415" y="2602"/>
                        <a:pt x="17672" y="-984"/>
                        <a:pt x="10067" y="2197"/>
                      </a:cubicBezTo>
                      <a:cubicBezTo>
                        <a:pt x="2463" y="5378"/>
                        <a:pt x="-1123" y="14121"/>
                        <a:pt x="2058" y="21726"/>
                      </a:cubicBezTo>
                      <a:cubicBezTo>
                        <a:pt x="5239" y="29330"/>
                        <a:pt x="13982" y="32916"/>
                        <a:pt x="21586" y="29735"/>
                      </a:cubicBezTo>
                      <a:cubicBezTo>
                        <a:pt x="21599" y="29730"/>
                        <a:pt x="21611" y="29725"/>
                        <a:pt x="21623" y="29719"/>
                      </a:cubicBezTo>
                      <a:cubicBezTo>
                        <a:pt x="29187" y="26506"/>
                        <a:pt x="32746" y="17796"/>
                        <a:pt x="29596" y="1020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39" name="任意多边形: 形状 144"/>
                <p:cNvSpPr/>
                <p:nvPr/>
              </p:nvSpPr>
              <p:spPr>
                <a:xfrm>
                  <a:off x="-8301289" y="4415969"/>
                  <a:ext cx="29801" cy="29801"/>
                </a:xfrm>
                <a:custGeom>
                  <a:avLst/>
                  <a:gdLst>
                    <a:gd name="connsiteX0" fmla="*/ 29524 w 29801"/>
                    <a:gd name="connsiteY0" fmla="*/ 10147 h 29801"/>
                    <a:gd name="connsiteX1" fmla="*/ 10008 w 29801"/>
                    <a:gd name="connsiteY1" fmla="*/ 2212 h 29801"/>
                    <a:gd name="connsiteX2" fmla="*/ 2073 w 29801"/>
                    <a:gd name="connsiteY2" fmla="*/ 21728 h 29801"/>
                    <a:gd name="connsiteX3" fmla="*/ 21588 w 29801"/>
                    <a:gd name="connsiteY3" fmla="*/ 29663 h 29801"/>
                    <a:gd name="connsiteX4" fmla="*/ 21594 w 29801"/>
                    <a:gd name="connsiteY4" fmla="*/ 29661 h 29801"/>
                    <a:gd name="connsiteX5" fmla="*/ 29524 w 29801"/>
                    <a:gd name="connsiteY5" fmla="*/ 10147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1" h="29801">
                      <a:moveTo>
                        <a:pt x="29524" y="10147"/>
                      </a:moveTo>
                      <a:cubicBezTo>
                        <a:pt x="26326" y="2567"/>
                        <a:pt x="17589" y="-986"/>
                        <a:pt x="10008" y="2212"/>
                      </a:cubicBezTo>
                      <a:cubicBezTo>
                        <a:pt x="2428" y="5410"/>
                        <a:pt x="-1125" y="14147"/>
                        <a:pt x="2073" y="21728"/>
                      </a:cubicBezTo>
                      <a:cubicBezTo>
                        <a:pt x="5270" y="29308"/>
                        <a:pt x="14008" y="32861"/>
                        <a:pt x="21588" y="29663"/>
                      </a:cubicBezTo>
                      <a:cubicBezTo>
                        <a:pt x="21590" y="29662"/>
                        <a:pt x="21592" y="29662"/>
                        <a:pt x="21594" y="29661"/>
                      </a:cubicBezTo>
                      <a:cubicBezTo>
                        <a:pt x="29171" y="26461"/>
                        <a:pt x="32721" y="17726"/>
                        <a:pt x="29524" y="1014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40" name="任意多边形: 形状 145"/>
                <p:cNvSpPr/>
                <p:nvPr/>
              </p:nvSpPr>
              <p:spPr>
                <a:xfrm>
                  <a:off x="-8259659" y="4515037"/>
                  <a:ext cx="29834" cy="29830"/>
                </a:xfrm>
                <a:custGeom>
                  <a:avLst/>
                  <a:gdLst>
                    <a:gd name="connsiteX0" fmla="*/ 29583 w 29834"/>
                    <a:gd name="connsiteY0" fmla="*/ 10232 h 29830"/>
                    <a:gd name="connsiteX1" fmla="*/ 10093 w 29834"/>
                    <a:gd name="connsiteY1" fmla="*/ 2181 h 29830"/>
                    <a:gd name="connsiteX2" fmla="*/ 2042 w 29834"/>
                    <a:gd name="connsiteY2" fmla="*/ 21672 h 29830"/>
                    <a:gd name="connsiteX3" fmla="*/ 21511 w 29834"/>
                    <a:gd name="connsiteY3" fmla="*/ 29731 h 29830"/>
                    <a:gd name="connsiteX4" fmla="*/ 29603 w 29834"/>
                    <a:gd name="connsiteY4" fmla="*/ 10279 h 29830"/>
                    <a:gd name="connsiteX5" fmla="*/ 29583 w 29834"/>
                    <a:gd name="connsiteY5" fmla="*/ 10232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4" h="29830">
                      <a:moveTo>
                        <a:pt x="29583" y="10232"/>
                      </a:moveTo>
                      <a:cubicBezTo>
                        <a:pt x="26424" y="2626"/>
                        <a:pt x="17698" y="-978"/>
                        <a:pt x="10093" y="2181"/>
                      </a:cubicBezTo>
                      <a:cubicBezTo>
                        <a:pt x="2487" y="5340"/>
                        <a:pt x="-1117" y="14067"/>
                        <a:pt x="2042" y="21672"/>
                      </a:cubicBezTo>
                      <a:cubicBezTo>
                        <a:pt x="5198" y="29269"/>
                        <a:pt x="13910" y="32875"/>
                        <a:pt x="21511" y="29731"/>
                      </a:cubicBezTo>
                      <a:cubicBezTo>
                        <a:pt x="29117" y="26594"/>
                        <a:pt x="32740" y="17885"/>
                        <a:pt x="29603" y="10279"/>
                      </a:cubicBezTo>
                      <a:cubicBezTo>
                        <a:pt x="29596" y="10263"/>
                        <a:pt x="29590" y="10247"/>
                        <a:pt x="29583" y="1023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41" name="任意多边形: 形状 146"/>
                <p:cNvSpPr/>
                <p:nvPr/>
              </p:nvSpPr>
              <p:spPr>
                <a:xfrm>
                  <a:off x="-8217992" y="4614241"/>
                  <a:ext cx="29810" cy="29801"/>
                </a:xfrm>
                <a:custGeom>
                  <a:avLst/>
                  <a:gdLst>
                    <a:gd name="connsiteX0" fmla="*/ 29520 w 29810"/>
                    <a:gd name="connsiteY0" fmla="*/ 10139 h 29801"/>
                    <a:gd name="connsiteX1" fmla="*/ 9999 w 29810"/>
                    <a:gd name="connsiteY1" fmla="*/ 2216 h 29801"/>
                    <a:gd name="connsiteX2" fmla="*/ 2076 w 29810"/>
                    <a:gd name="connsiteY2" fmla="*/ 21736 h 29801"/>
                    <a:gd name="connsiteX3" fmla="*/ 21548 w 29810"/>
                    <a:gd name="connsiteY3" fmla="*/ 29680 h 29801"/>
                    <a:gd name="connsiteX4" fmla="*/ 29563 w 29810"/>
                    <a:gd name="connsiteY4" fmla="*/ 10240 h 29801"/>
                    <a:gd name="connsiteX5" fmla="*/ 29520 w 29810"/>
                    <a:gd name="connsiteY5" fmla="*/ 10138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0" h="29801">
                      <a:moveTo>
                        <a:pt x="29520" y="10139"/>
                      </a:moveTo>
                      <a:cubicBezTo>
                        <a:pt x="26318" y="2560"/>
                        <a:pt x="17578" y="-987"/>
                        <a:pt x="9999" y="2216"/>
                      </a:cubicBezTo>
                      <a:cubicBezTo>
                        <a:pt x="2421" y="5418"/>
                        <a:pt x="-1126" y="14158"/>
                        <a:pt x="2076" y="21736"/>
                      </a:cubicBezTo>
                      <a:cubicBezTo>
                        <a:pt x="5271" y="29295"/>
                        <a:pt x="13977" y="32847"/>
                        <a:pt x="21548" y="29680"/>
                      </a:cubicBezTo>
                      <a:cubicBezTo>
                        <a:pt x="29129" y="26525"/>
                        <a:pt x="32718" y="17822"/>
                        <a:pt x="29563" y="10240"/>
                      </a:cubicBezTo>
                      <a:cubicBezTo>
                        <a:pt x="29549" y="10206"/>
                        <a:pt x="29535" y="10172"/>
                        <a:pt x="29520" y="1013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42" name="任意多边形: 形状 147"/>
                <p:cNvSpPr/>
                <p:nvPr/>
              </p:nvSpPr>
              <p:spPr>
                <a:xfrm>
                  <a:off x="-8472478" y="4196334"/>
                  <a:ext cx="29788" cy="29801"/>
                </a:xfrm>
                <a:custGeom>
                  <a:avLst/>
                  <a:gdLst>
                    <a:gd name="connsiteX0" fmla="*/ 29525 w 29788"/>
                    <a:gd name="connsiteY0" fmla="*/ 10151 h 29801"/>
                    <a:gd name="connsiteX1" fmla="*/ 10012 w 29788"/>
                    <a:gd name="connsiteY1" fmla="*/ 2210 h 29801"/>
                    <a:gd name="connsiteX2" fmla="*/ 2071 w 29788"/>
                    <a:gd name="connsiteY2" fmla="*/ 21724 h 29801"/>
                    <a:gd name="connsiteX3" fmla="*/ 21553 w 29788"/>
                    <a:gd name="connsiteY3" fmla="*/ 29678 h 29801"/>
                    <a:gd name="connsiteX4" fmla="*/ 29526 w 29788"/>
                    <a:gd name="connsiteY4" fmla="*/ 10151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88" h="29801">
                      <a:moveTo>
                        <a:pt x="29525" y="10151"/>
                      </a:moveTo>
                      <a:cubicBezTo>
                        <a:pt x="26329" y="2569"/>
                        <a:pt x="17593" y="-986"/>
                        <a:pt x="10012" y="2210"/>
                      </a:cubicBezTo>
                      <a:cubicBezTo>
                        <a:pt x="2430" y="5406"/>
                        <a:pt x="-1125" y="14143"/>
                        <a:pt x="2071" y="21724"/>
                      </a:cubicBezTo>
                      <a:cubicBezTo>
                        <a:pt x="5262" y="29293"/>
                        <a:pt x="13977" y="32851"/>
                        <a:pt x="21553" y="29678"/>
                      </a:cubicBezTo>
                      <a:cubicBezTo>
                        <a:pt x="29136" y="26477"/>
                        <a:pt x="32701" y="17745"/>
                        <a:pt x="29526" y="1015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43" name="任意多边形: 形状 148"/>
                <p:cNvSpPr/>
                <p:nvPr/>
              </p:nvSpPr>
              <p:spPr>
                <a:xfrm>
                  <a:off x="-8430857" y="4295382"/>
                  <a:ext cx="29880" cy="29858"/>
                </a:xfrm>
                <a:custGeom>
                  <a:avLst/>
                  <a:gdLst>
                    <a:gd name="connsiteX0" fmla="*/ 29593 w 29880"/>
                    <a:gd name="connsiteY0" fmla="*/ 10199 h 29858"/>
                    <a:gd name="connsiteX1" fmla="*/ 10060 w 29880"/>
                    <a:gd name="connsiteY1" fmla="*/ 2200 h 29858"/>
                    <a:gd name="connsiteX2" fmla="*/ 2060 w 29880"/>
                    <a:gd name="connsiteY2" fmla="*/ 21732 h 29858"/>
                    <a:gd name="connsiteX3" fmla="*/ 21593 w 29880"/>
                    <a:gd name="connsiteY3" fmla="*/ 29732 h 29858"/>
                    <a:gd name="connsiteX4" fmla="*/ 21606 w 29880"/>
                    <a:gd name="connsiteY4" fmla="*/ 29727 h 29858"/>
                    <a:gd name="connsiteX5" fmla="*/ 29642 w 29880"/>
                    <a:gd name="connsiteY5" fmla="*/ 10317 h 29858"/>
                    <a:gd name="connsiteX6" fmla="*/ 29593 w 29880"/>
                    <a:gd name="connsiteY6" fmla="*/ 10199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80" h="29858">
                      <a:moveTo>
                        <a:pt x="29593" y="10199"/>
                      </a:moveTo>
                      <a:cubicBezTo>
                        <a:pt x="26408" y="2596"/>
                        <a:pt x="17663" y="-985"/>
                        <a:pt x="10060" y="2200"/>
                      </a:cubicBezTo>
                      <a:cubicBezTo>
                        <a:pt x="2457" y="5384"/>
                        <a:pt x="-1124" y="14130"/>
                        <a:pt x="2060" y="21732"/>
                      </a:cubicBezTo>
                      <a:cubicBezTo>
                        <a:pt x="5245" y="29335"/>
                        <a:pt x="13991" y="32917"/>
                        <a:pt x="21593" y="29732"/>
                      </a:cubicBezTo>
                      <a:cubicBezTo>
                        <a:pt x="21598" y="29730"/>
                        <a:pt x="21602" y="29728"/>
                        <a:pt x="21606" y="29727"/>
                      </a:cubicBezTo>
                      <a:cubicBezTo>
                        <a:pt x="29185" y="26586"/>
                        <a:pt x="32783" y="17896"/>
                        <a:pt x="29642" y="10317"/>
                      </a:cubicBezTo>
                      <a:cubicBezTo>
                        <a:pt x="29626" y="10278"/>
                        <a:pt x="29610" y="10238"/>
                        <a:pt x="29593" y="1019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44" name="任意多边形: 形状 149"/>
                <p:cNvSpPr/>
                <p:nvPr/>
              </p:nvSpPr>
              <p:spPr>
                <a:xfrm>
                  <a:off x="-8389201" y="4394488"/>
                  <a:ext cx="29812" cy="29830"/>
                </a:xfrm>
                <a:custGeom>
                  <a:avLst/>
                  <a:gdLst>
                    <a:gd name="connsiteX0" fmla="*/ 29541 w 29812"/>
                    <a:gd name="connsiteY0" fmla="*/ 10132 h 29830"/>
                    <a:gd name="connsiteX1" fmla="*/ 9993 w 29812"/>
                    <a:gd name="connsiteY1" fmla="*/ 2223 h 29830"/>
                    <a:gd name="connsiteX2" fmla="*/ 2084 w 29812"/>
                    <a:gd name="connsiteY2" fmla="*/ 21771 h 29830"/>
                    <a:gd name="connsiteX3" fmla="*/ 21512 w 29812"/>
                    <a:gd name="connsiteY3" fmla="*/ 29731 h 29830"/>
                    <a:gd name="connsiteX4" fmla="*/ 29548 w 29812"/>
                    <a:gd name="connsiteY4" fmla="*/ 10147 h 29830"/>
                    <a:gd name="connsiteX5" fmla="*/ 29541 w 29812"/>
                    <a:gd name="connsiteY5" fmla="*/ 10132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2" h="29830">
                      <a:moveTo>
                        <a:pt x="29541" y="10132"/>
                      </a:moveTo>
                      <a:cubicBezTo>
                        <a:pt x="26327" y="2550"/>
                        <a:pt x="17575" y="-991"/>
                        <a:pt x="9993" y="2223"/>
                      </a:cubicBezTo>
                      <a:cubicBezTo>
                        <a:pt x="2411" y="5437"/>
                        <a:pt x="-1130" y="14189"/>
                        <a:pt x="2084" y="21771"/>
                      </a:cubicBezTo>
                      <a:cubicBezTo>
                        <a:pt x="5278" y="29307"/>
                        <a:pt x="13949" y="32859"/>
                        <a:pt x="21512" y="29731"/>
                      </a:cubicBezTo>
                      <a:cubicBezTo>
                        <a:pt x="29139" y="26542"/>
                        <a:pt x="32736" y="17774"/>
                        <a:pt x="29548" y="10147"/>
                      </a:cubicBezTo>
                      <a:cubicBezTo>
                        <a:pt x="29546" y="10142"/>
                        <a:pt x="29543" y="10137"/>
                        <a:pt x="29541" y="1013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45" name="任意多边形: 形状 150"/>
                <p:cNvSpPr/>
                <p:nvPr/>
              </p:nvSpPr>
              <p:spPr>
                <a:xfrm>
                  <a:off x="-8347560" y="4493746"/>
                  <a:ext cx="29795" cy="29773"/>
                </a:xfrm>
                <a:custGeom>
                  <a:avLst/>
                  <a:gdLst>
                    <a:gd name="connsiteX0" fmla="*/ 29504 w 29795"/>
                    <a:gd name="connsiteY0" fmla="*/ 10155 h 29773"/>
                    <a:gd name="connsiteX1" fmla="*/ 10016 w 29795"/>
                    <a:gd name="connsiteY1" fmla="*/ 2204 h 29773"/>
                    <a:gd name="connsiteX2" fmla="*/ 2065 w 29795"/>
                    <a:gd name="connsiteY2" fmla="*/ 21692 h 29773"/>
                    <a:gd name="connsiteX3" fmla="*/ 21553 w 29795"/>
                    <a:gd name="connsiteY3" fmla="*/ 29643 h 29773"/>
                    <a:gd name="connsiteX4" fmla="*/ 21560 w 29795"/>
                    <a:gd name="connsiteY4" fmla="*/ 29640 h 29773"/>
                    <a:gd name="connsiteX5" fmla="*/ 29556 w 29795"/>
                    <a:gd name="connsiteY5" fmla="*/ 10279 h 29773"/>
                    <a:gd name="connsiteX6" fmla="*/ 29504 w 29795"/>
                    <a:gd name="connsiteY6" fmla="*/ 10155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95" h="29773">
                      <a:moveTo>
                        <a:pt x="29504" y="10155"/>
                      </a:moveTo>
                      <a:cubicBezTo>
                        <a:pt x="26318" y="2578"/>
                        <a:pt x="17593" y="-982"/>
                        <a:pt x="10016" y="2204"/>
                      </a:cubicBezTo>
                      <a:cubicBezTo>
                        <a:pt x="2439" y="5390"/>
                        <a:pt x="-1121" y="14115"/>
                        <a:pt x="2065" y="21692"/>
                      </a:cubicBezTo>
                      <a:cubicBezTo>
                        <a:pt x="5251" y="29269"/>
                        <a:pt x="13976" y="32829"/>
                        <a:pt x="21553" y="29643"/>
                      </a:cubicBezTo>
                      <a:cubicBezTo>
                        <a:pt x="21555" y="29642"/>
                        <a:pt x="21557" y="29641"/>
                        <a:pt x="21560" y="29640"/>
                      </a:cubicBezTo>
                      <a:cubicBezTo>
                        <a:pt x="29114" y="26502"/>
                        <a:pt x="32694" y="17833"/>
                        <a:pt x="29556" y="10279"/>
                      </a:cubicBezTo>
                      <a:cubicBezTo>
                        <a:pt x="29539" y="10237"/>
                        <a:pt x="29521" y="10196"/>
                        <a:pt x="29504" y="1015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46" name="任意多边形: 形状 151"/>
                <p:cNvSpPr/>
                <p:nvPr/>
              </p:nvSpPr>
              <p:spPr>
                <a:xfrm>
                  <a:off x="-8305943" y="4592816"/>
                  <a:ext cx="29873" cy="29886"/>
                </a:xfrm>
                <a:custGeom>
                  <a:avLst/>
                  <a:gdLst>
                    <a:gd name="connsiteX0" fmla="*/ 29633 w 29873"/>
                    <a:gd name="connsiteY0" fmla="*/ 10238 h 29886"/>
                    <a:gd name="connsiteX1" fmla="*/ 10099 w 29873"/>
                    <a:gd name="connsiteY1" fmla="*/ 2188 h 29886"/>
                    <a:gd name="connsiteX2" fmla="*/ 2049 w 29873"/>
                    <a:gd name="connsiteY2" fmla="*/ 21722 h 29886"/>
                    <a:gd name="connsiteX3" fmla="*/ 21583 w 29873"/>
                    <a:gd name="connsiteY3" fmla="*/ 29772 h 29886"/>
                    <a:gd name="connsiteX4" fmla="*/ 21632 w 29873"/>
                    <a:gd name="connsiteY4" fmla="*/ 29751 h 29886"/>
                    <a:gd name="connsiteX5" fmla="*/ 29633 w 29873"/>
                    <a:gd name="connsiteY5" fmla="*/ 10238 h 2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73" h="29886">
                      <a:moveTo>
                        <a:pt x="29633" y="10238"/>
                      </a:moveTo>
                      <a:cubicBezTo>
                        <a:pt x="26462" y="2621"/>
                        <a:pt x="17716" y="-983"/>
                        <a:pt x="10099" y="2188"/>
                      </a:cubicBezTo>
                      <a:cubicBezTo>
                        <a:pt x="2482" y="5359"/>
                        <a:pt x="-1122" y="14105"/>
                        <a:pt x="2049" y="21722"/>
                      </a:cubicBezTo>
                      <a:cubicBezTo>
                        <a:pt x="5220" y="29339"/>
                        <a:pt x="13966" y="32943"/>
                        <a:pt x="21583" y="29772"/>
                      </a:cubicBezTo>
                      <a:cubicBezTo>
                        <a:pt x="21599" y="29765"/>
                        <a:pt x="21616" y="29758"/>
                        <a:pt x="21632" y="29751"/>
                      </a:cubicBezTo>
                      <a:cubicBezTo>
                        <a:pt x="29201" y="26543"/>
                        <a:pt x="32771" y="17836"/>
                        <a:pt x="29633" y="1023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47" name="任意多边形: 形状 152"/>
                <p:cNvSpPr/>
                <p:nvPr/>
              </p:nvSpPr>
              <p:spPr>
                <a:xfrm>
                  <a:off x="-8264300" y="4691980"/>
                  <a:ext cx="29830" cy="29830"/>
                </a:xfrm>
                <a:custGeom>
                  <a:avLst/>
                  <a:gdLst>
                    <a:gd name="connsiteX0" fmla="*/ 29551 w 29830"/>
                    <a:gd name="connsiteY0" fmla="*/ 10155 h 29830"/>
                    <a:gd name="connsiteX1" fmla="*/ 10016 w 29830"/>
                    <a:gd name="connsiteY1" fmla="*/ 2213 h 29830"/>
                    <a:gd name="connsiteX2" fmla="*/ 2074 w 29830"/>
                    <a:gd name="connsiteY2" fmla="*/ 21748 h 29830"/>
                    <a:gd name="connsiteX3" fmla="*/ 21593 w 29830"/>
                    <a:gd name="connsiteY3" fmla="*/ 29697 h 29830"/>
                    <a:gd name="connsiteX4" fmla="*/ 29558 w 29830"/>
                    <a:gd name="connsiteY4" fmla="*/ 10172 h 29830"/>
                    <a:gd name="connsiteX5" fmla="*/ 29551 w 29830"/>
                    <a:gd name="connsiteY5" fmla="*/ 10155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0" h="29830">
                      <a:moveTo>
                        <a:pt x="29551" y="10155"/>
                      </a:moveTo>
                      <a:cubicBezTo>
                        <a:pt x="26350" y="2568"/>
                        <a:pt x="17604" y="-988"/>
                        <a:pt x="10016" y="2213"/>
                      </a:cubicBezTo>
                      <a:cubicBezTo>
                        <a:pt x="2429" y="5415"/>
                        <a:pt x="-1127" y="14161"/>
                        <a:pt x="2074" y="21748"/>
                      </a:cubicBezTo>
                      <a:cubicBezTo>
                        <a:pt x="5273" y="29329"/>
                        <a:pt x="14008" y="32887"/>
                        <a:pt x="21593" y="29697"/>
                      </a:cubicBezTo>
                      <a:cubicBezTo>
                        <a:pt x="29184" y="26505"/>
                        <a:pt x="32750" y="17763"/>
                        <a:pt x="29558" y="10172"/>
                      </a:cubicBezTo>
                      <a:cubicBezTo>
                        <a:pt x="29556" y="10166"/>
                        <a:pt x="29553" y="10161"/>
                        <a:pt x="29551" y="1015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48" name="任意多边形: 形状 153"/>
                <p:cNvSpPr/>
                <p:nvPr/>
              </p:nvSpPr>
              <p:spPr>
                <a:xfrm>
                  <a:off x="-8560416" y="4174913"/>
                  <a:ext cx="29823" cy="29801"/>
                </a:xfrm>
                <a:custGeom>
                  <a:avLst/>
                  <a:gdLst>
                    <a:gd name="connsiteX0" fmla="*/ 29554 w 29823"/>
                    <a:gd name="connsiteY0" fmla="*/ 10218 h 29801"/>
                    <a:gd name="connsiteX1" fmla="*/ 10079 w 29823"/>
                    <a:gd name="connsiteY1" fmla="*/ 2182 h 29801"/>
                    <a:gd name="connsiteX2" fmla="*/ 2043 w 29823"/>
                    <a:gd name="connsiteY2" fmla="*/ 21657 h 29801"/>
                    <a:gd name="connsiteX3" fmla="*/ 21518 w 29823"/>
                    <a:gd name="connsiteY3" fmla="*/ 29693 h 29801"/>
                    <a:gd name="connsiteX4" fmla="*/ 21595 w 29823"/>
                    <a:gd name="connsiteY4" fmla="*/ 29660 h 29801"/>
                    <a:gd name="connsiteX5" fmla="*/ 29576 w 29823"/>
                    <a:gd name="connsiteY5" fmla="*/ 10271 h 29801"/>
                    <a:gd name="connsiteX6" fmla="*/ 29554 w 29823"/>
                    <a:gd name="connsiteY6" fmla="*/ 10218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23" h="29801">
                      <a:moveTo>
                        <a:pt x="29554" y="10218"/>
                      </a:moveTo>
                      <a:cubicBezTo>
                        <a:pt x="26395" y="2621"/>
                        <a:pt x="17675" y="-977"/>
                        <a:pt x="10079" y="2182"/>
                      </a:cubicBezTo>
                      <a:cubicBezTo>
                        <a:pt x="2482" y="5341"/>
                        <a:pt x="-1116" y="14060"/>
                        <a:pt x="2043" y="21657"/>
                      </a:cubicBezTo>
                      <a:cubicBezTo>
                        <a:pt x="5202" y="29254"/>
                        <a:pt x="13921" y="32851"/>
                        <a:pt x="21518" y="29693"/>
                      </a:cubicBezTo>
                      <a:cubicBezTo>
                        <a:pt x="21544" y="29682"/>
                        <a:pt x="21570" y="29671"/>
                        <a:pt x="21595" y="29660"/>
                      </a:cubicBezTo>
                      <a:cubicBezTo>
                        <a:pt x="29153" y="26510"/>
                        <a:pt x="32726" y="17829"/>
                        <a:pt x="29576" y="10271"/>
                      </a:cubicBezTo>
                      <a:cubicBezTo>
                        <a:pt x="29569" y="10253"/>
                        <a:pt x="29561" y="10236"/>
                        <a:pt x="29554" y="1021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49" name="任意多边形: 形状 154"/>
                <p:cNvSpPr/>
                <p:nvPr/>
              </p:nvSpPr>
              <p:spPr>
                <a:xfrm>
                  <a:off x="-8518762" y="4274087"/>
                  <a:ext cx="29828" cy="29801"/>
                </a:xfrm>
                <a:custGeom>
                  <a:avLst/>
                  <a:gdLst>
                    <a:gd name="connsiteX0" fmla="*/ 29533 w 29828"/>
                    <a:gd name="connsiteY0" fmla="*/ 10168 h 29801"/>
                    <a:gd name="connsiteX1" fmla="*/ 10029 w 29828"/>
                    <a:gd name="connsiteY1" fmla="*/ 2203 h 29801"/>
                    <a:gd name="connsiteX2" fmla="*/ 2064 w 29828"/>
                    <a:gd name="connsiteY2" fmla="*/ 21707 h 29801"/>
                    <a:gd name="connsiteX3" fmla="*/ 21546 w 29828"/>
                    <a:gd name="connsiteY3" fmla="*/ 29681 h 29801"/>
                    <a:gd name="connsiteX4" fmla="*/ 29608 w 29828"/>
                    <a:gd name="connsiteY4" fmla="*/ 10347 h 29801"/>
                    <a:gd name="connsiteX5" fmla="*/ 29533 w 29828"/>
                    <a:gd name="connsiteY5" fmla="*/ 10167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8" h="29801">
                      <a:moveTo>
                        <a:pt x="29533" y="10168"/>
                      </a:moveTo>
                      <a:cubicBezTo>
                        <a:pt x="26346" y="2582"/>
                        <a:pt x="17614" y="-983"/>
                        <a:pt x="10029" y="2203"/>
                      </a:cubicBezTo>
                      <a:cubicBezTo>
                        <a:pt x="2443" y="5390"/>
                        <a:pt x="-1122" y="14122"/>
                        <a:pt x="2064" y="21707"/>
                      </a:cubicBezTo>
                      <a:cubicBezTo>
                        <a:pt x="5247" y="29284"/>
                        <a:pt x="13964" y="32852"/>
                        <a:pt x="21546" y="29681"/>
                      </a:cubicBezTo>
                      <a:cubicBezTo>
                        <a:pt x="29111" y="26568"/>
                        <a:pt x="32721" y="17912"/>
                        <a:pt x="29608" y="10347"/>
                      </a:cubicBezTo>
                      <a:cubicBezTo>
                        <a:pt x="29583" y="10287"/>
                        <a:pt x="29558" y="10227"/>
                        <a:pt x="29533" y="1016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50" name="任意多边形: 形状 155"/>
                <p:cNvSpPr/>
                <p:nvPr/>
              </p:nvSpPr>
              <p:spPr>
                <a:xfrm>
                  <a:off x="-8477166" y="4373183"/>
                  <a:ext cx="29852" cy="29830"/>
                </a:xfrm>
                <a:custGeom>
                  <a:avLst/>
                  <a:gdLst>
                    <a:gd name="connsiteX0" fmla="*/ 29568 w 29852"/>
                    <a:gd name="connsiteY0" fmla="*/ 10196 h 29830"/>
                    <a:gd name="connsiteX1" fmla="*/ 10057 w 29852"/>
                    <a:gd name="connsiteY1" fmla="*/ 2196 h 29830"/>
                    <a:gd name="connsiteX2" fmla="*/ 2057 w 29852"/>
                    <a:gd name="connsiteY2" fmla="*/ 21707 h 29830"/>
                    <a:gd name="connsiteX3" fmla="*/ 21568 w 29852"/>
                    <a:gd name="connsiteY3" fmla="*/ 29707 h 29830"/>
                    <a:gd name="connsiteX4" fmla="*/ 21596 w 29852"/>
                    <a:gd name="connsiteY4" fmla="*/ 29696 h 29830"/>
                    <a:gd name="connsiteX5" fmla="*/ 29611 w 29852"/>
                    <a:gd name="connsiteY5" fmla="*/ 10299 h 29830"/>
                    <a:gd name="connsiteX6" fmla="*/ 29568 w 29852"/>
                    <a:gd name="connsiteY6" fmla="*/ 10196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52" h="29830">
                      <a:moveTo>
                        <a:pt x="29568" y="10196"/>
                      </a:moveTo>
                      <a:cubicBezTo>
                        <a:pt x="26390" y="2599"/>
                        <a:pt x="17654" y="-983"/>
                        <a:pt x="10057" y="2196"/>
                      </a:cubicBezTo>
                      <a:cubicBezTo>
                        <a:pt x="2460" y="5374"/>
                        <a:pt x="-1122" y="14110"/>
                        <a:pt x="2057" y="21707"/>
                      </a:cubicBezTo>
                      <a:cubicBezTo>
                        <a:pt x="5235" y="29304"/>
                        <a:pt x="13971" y="32886"/>
                        <a:pt x="21568" y="29707"/>
                      </a:cubicBezTo>
                      <a:cubicBezTo>
                        <a:pt x="21577" y="29703"/>
                        <a:pt x="21587" y="29700"/>
                        <a:pt x="21596" y="29696"/>
                      </a:cubicBezTo>
                      <a:cubicBezTo>
                        <a:pt x="29165" y="26553"/>
                        <a:pt x="32754" y="17869"/>
                        <a:pt x="29611" y="10299"/>
                      </a:cubicBezTo>
                      <a:cubicBezTo>
                        <a:pt x="29597" y="10265"/>
                        <a:pt x="29583" y="10230"/>
                        <a:pt x="29568" y="1019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51" name="任意多边形: 形状 156"/>
                <p:cNvSpPr/>
                <p:nvPr/>
              </p:nvSpPr>
              <p:spPr>
                <a:xfrm>
                  <a:off x="-8435477" y="4472342"/>
                  <a:ext cx="29799" cy="29830"/>
                </a:xfrm>
                <a:custGeom>
                  <a:avLst/>
                  <a:gdLst>
                    <a:gd name="connsiteX0" fmla="*/ 29554 w 29799"/>
                    <a:gd name="connsiteY0" fmla="*/ 10162 h 29830"/>
                    <a:gd name="connsiteX1" fmla="*/ 10023 w 29799"/>
                    <a:gd name="connsiteY1" fmla="*/ 2210 h 29830"/>
                    <a:gd name="connsiteX2" fmla="*/ 2071 w 29799"/>
                    <a:gd name="connsiteY2" fmla="*/ 21741 h 29830"/>
                    <a:gd name="connsiteX3" fmla="*/ 21602 w 29799"/>
                    <a:gd name="connsiteY3" fmla="*/ 29693 h 29830"/>
                    <a:gd name="connsiteX4" fmla="*/ 21610 w 29799"/>
                    <a:gd name="connsiteY4" fmla="*/ 29690 h 29830"/>
                    <a:gd name="connsiteX5" fmla="*/ 29554 w 29799"/>
                    <a:gd name="connsiteY5" fmla="*/ 10162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9" h="29830">
                      <a:moveTo>
                        <a:pt x="29554" y="10162"/>
                      </a:moveTo>
                      <a:cubicBezTo>
                        <a:pt x="26356" y="2573"/>
                        <a:pt x="17612" y="-987"/>
                        <a:pt x="10023" y="2210"/>
                      </a:cubicBezTo>
                      <a:cubicBezTo>
                        <a:pt x="2434" y="5408"/>
                        <a:pt x="-1126" y="14152"/>
                        <a:pt x="2071" y="21741"/>
                      </a:cubicBezTo>
                      <a:cubicBezTo>
                        <a:pt x="5269" y="29330"/>
                        <a:pt x="14013" y="32890"/>
                        <a:pt x="21602" y="29693"/>
                      </a:cubicBezTo>
                      <a:cubicBezTo>
                        <a:pt x="21605" y="29692"/>
                        <a:pt x="21607" y="29691"/>
                        <a:pt x="21610" y="29690"/>
                      </a:cubicBezTo>
                      <a:cubicBezTo>
                        <a:pt x="29152" y="26448"/>
                        <a:pt x="32692" y="17749"/>
                        <a:pt x="29554" y="1016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52" name="任意多边形: 形状 157"/>
                <p:cNvSpPr/>
                <p:nvPr/>
              </p:nvSpPr>
              <p:spPr>
                <a:xfrm>
                  <a:off x="-8393855" y="4571463"/>
                  <a:ext cx="29795" cy="29773"/>
                </a:xfrm>
                <a:custGeom>
                  <a:avLst/>
                  <a:gdLst>
                    <a:gd name="connsiteX0" fmla="*/ 29508 w 29795"/>
                    <a:gd name="connsiteY0" fmla="*/ 10165 h 29773"/>
                    <a:gd name="connsiteX1" fmla="*/ 10026 w 29795"/>
                    <a:gd name="connsiteY1" fmla="*/ 2200 h 29773"/>
                    <a:gd name="connsiteX2" fmla="*/ 2061 w 29795"/>
                    <a:gd name="connsiteY2" fmla="*/ 21682 h 29773"/>
                    <a:gd name="connsiteX3" fmla="*/ 21535 w 29795"/>
                    <a:gd name="connsiteY3" fmla="*/ 29650 h 29773"/>
                    <a:gd name="connsiteX4" fmla="*/ 29566 w 29795"/>
                    <a:gd name="connsiteY4" fmla="*/ 10303 h 29773"/>
                    <a:gd name="connsiteX5" fmla="*/ 29508 w 29795"/>
                    <a:gd name="connsiteY5" fmla="*/ 10165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5" h="29773">
                      <a:moveTo>
                        <a:pt x="29508" y="10165"/>
                      </a:moveTo>
                      <a:cubicBezTo>
                        <a:pt x="26328" y="2586"/>
                        <a:pt x="17605" y="-981"/>
                        <a:pt x="10026" y="2200"/>
                      </a:cubicBezTo>
                      <a:cubicBezTo>
                        <a:pt x="2447" y="5380"/>
                        <a:pt x="-1120" y="14102"/>
                        <a:pt x="2061" y="21682"/>
                      </a:cubicBezTo>
                      <a:cubicBezTo>
                        <a:pt x="5240" y="29258"/>
                        <a:pt x="13957" y="32825"/>
                        <a:pt x="21535" y="29650"/>
                      </a:cubicBezTo>
                      <a:cubicBezTo>
                        <a:pt x="29096" y="26525"/>
                        <a:pt x="32691" y="17863"/>
                        <a:pt x="29566" y="10303"/>
                      </a:cubicBezTo>
                      <a:cubicBezTo>
                        <a:pt x="29547" y="10257"/>
                        <a:pt x="29527" y="10211"/>
                        <a:pt x="29508" y="1016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53" name="任意多边形: 形状 158"/>
                <p:cNvSpPr/>
                <p:nvPr/>
              </p:nvSpPr>
              <p:spPr>
                <a:xfrm>
                  <a:off x="-8352273" y="4670525"/>
                  <a:ext cx="29891" cy="29886"/>
                </a:xfrm>
                <a:custGeom>
                  <a:avLst/>
                  <a:gdLst>
                    <a:gd name="connsiteX0" fmla="*/ 29629 w 29891"/>
                    <a:gd name="connsiteY0" fmla="*/ 10228 h 29886"/>
                    <a:gd name="connsiteX1" fmla="*/ 10089 w 29891"/>
                    <a:gd name="connsiteY1" fmla="*/ 2192 h 29886"/>
                    <a:gd name="connsiteX2" fmla="*/ 2053 w 29891"/>
                    <a:gd name="connsiteY2" fmla="*/ 21732 h 29886"/>
                    <a:gd name="connsiteX3" fmla="*/ 21593 w 29891"/>
                    <a:gd name="connsiteY3" fmla="*/ 29768 h 29886"/>
                    <a:gd name="connsiteX4" fmla="*/ 21656 w 29891"/>
                    <a:gd name="connsiteY4" fmla="*/ 29741 h 29886"/>
                    <a:gd name="connsiteX5" fmla="*/ 29629 w 29891"/>
                    <a:gd name="connsiteY5" fmla="*/ 10228 h 2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91" h="29886">
                      <a:moveTo>
                        <a:pt x="29629" y="10228"/>
                      </a:moveTo>
                      <a:cubicBezTo>
                        <a:pt x="26452" y="2613"/>
                        <a:pt x="17703" y="-985"/>
                        <a:pt x="10089" y="2192"/>
                      </a:cubicBezTo>
                      <a:cubicBezTo>
                        <a:pt x="2474" y="5369"/>
                        <a:pt x="-1124" y="14117"/>
                        <a:pt x="2053" y="21732"/>
                      </a:cubicBezTo>
                      <a:cubicBezTo>
                        <a:pt x="5230" y="29347"/>
                        <a:pt x="13978" y="32944"/>
                        <a:pt x="21593" y="29768"/>
                      </a:cubicBezTo>
                      <a:cubicBezTo>
                        <a:pt x="21614" y="29759"/>
                        <a:pt x="21635" y="29750"/>
                        <a:pt x="21656" y="29741"/>
                      </a:cubicBezTo>
                      <a:cubicBezTo>
                        <a:pt x="29238" y="26546"/>
                        <a:pt x="32804" y="17818"/>
                        <a:pt x="29629" y="1022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54" name="任意多边形: 形状 159"/>
                <p:cNvSpPr/>
                <p:nvPr/>
              </p:nvSpPr>
              <p:spPr>
                <a:xfrm>
                  <a:off x="-8606681" y="4252657"/>
                  <a:ext cx="29830" cy="29830"/>
                </a:xfrm>
                <a:custGeom>
                  <a:avLst/>
                  <a:gdLst>
                    <a:gd name="connsiteX0" fmla="*/ 29570 w 29830"/>
                    <a:gd name="connsiteY0" fmla="*/ 10201 h 29830"/>
                    <a:gd name="connsiteX1" fmla="*/ 10062 w 29830"/>
                    <a:gd name="connsiteY1" fmla="*/ 2194 h 29830"/>
                    <a:gd name="connsiteX2" fmla="*/ 2055 w 29830"/>
                    <a:gd name="connsiteY2" fmla="*/ 21702 h 29830"/>
                    <a:gd name="connsiteX3" fmla="*/ 21563 w 29830"/>
                    <a:gd name="connsiteY3" fmla="*/ 29709 h 29830"/>
                    <a:gd name="connsiteX4" fmla="*/ 21584 w 29830"/>
                    <a:gd name="connsiteY4" fmla="*/ 29701 h 29830"/>
                    <a:gd name="connsiteX5" fmla="*/ 29570 w 29830"/>
                    <a:gd name="connsiteY5" fmla="*/ 10201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0" h="29830">
                      <a:moveTo>
                        <a:pt x="29570" y="10201"/>
                      </a:moveTo>
                      <a:cubicBezTo>
                        <a:pt x="26395" y="2603"/>
                        <a:pt x="17661" y="-982"/>
                        <a:pt x="10062" y="2194"/>
                      </a:cubicBezTo>
                      <a:cubicBezTo>
                        <a:pt x="2464" y="5370"/>
                        <a:pt x="-1121" y="14104"/>
                        <a:pt x="2055" y="21702"/>
                      </a:cubicBezTo>
                      <a:cubicBezTo>
                        <a:pt x="5231" y="29300"/>
                        <a:pt x="13965" y="32885"/>
                        <a:pt x="21563" y="29709"/>
                      </a:cubicBezTo>
                      <a:cubicBezTo>
                        <a:pt x="21570" y="29707"/>
                        <a:pt x="21577" y="29704"/>
                        <a:pt x="21584" y="29701"/>
                      </a:cubicBezTo>
                      <a:cubicBezTo>
                        <a:pt x="29169" y="26517"/>
                        <a:pt x="32743" y="17792"/>
                        <a:pt x="29570" y="1020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55" name="任意多边形: 形状 160"/>
                <p:cNvSpPr/>
                <p:nvPr/>
              </p:nvSpPr>
              <p:spPr>
                <a:xfrm>
                  <a:off x="-8565040" y="4351845"/>
                  <a:ext cx="29755" cy="29773"/>
                </a:xfrm>
                <a:custGeom>
                  <a:avLst/>
                  <a:gdLst>
                    <a:gd name="connsiteX0" fmla="*/ 29491 w 29755"/>
                    <a:gd name="connsiteY0" fmla="*/ 10124 h 29773"/>
                    <a:gd name="connsiteX1" fmla="*/ 9985 w 29755"/>
                    <a:gd name="connsiteY1" fmla="*/ 2217 h 29773"/>
                    <a:gd name="connsiteX2" fmla="*/ 2078 w 29755"/>
                    <a:gd name="connsiteY2" fmla="*/ 21723 h 29773"/>
                    <a:gd name="connsiteX3" fmla="*/ 21532 w 29755"/>
                    <a:gd name="connsiteY3" fmla="*/ 29651 h 29773"/>
                    <a:gd name="connsiteX4" fmla="*/ 29491 w 29755"/>
                    <a:gd name="connsiteY4" fmla="*/ 10124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55" h="29773">
                      <a:moveTo>
                        <a:pt x="29491" y="10124"/>
                      </a:moveTo>
                      <a:cubicBezTo>
                        <a:pt x="26288" y="2554"/>
                        <a:pt x="17555" y="-986"/>
                        <a:pt x="9985" y="2217"/>
                      </a:cubicBezTo>
                      <a:cubicBezTo>
                        <a:pt x="2415" y="5420"/>
                        <a:pt x="-1125" y="14153"/>
                        <a:pt x="2078" y="21723"/>
                      </a:cubicBezTo>
                      <a:cubicBezTo>
                        <a:pt x="5272" y="29272"/>
                        <a:pt x="13971" y="32817"/>
                        <a:pt x="21532" y="29651"/>
                      </a:cubicBezTo>
                      <a:cubicBezTo>
                        <a:pt x="29110" y="26444"/>
                        <a:pt x="32668" y="17714"/>
                        <a:pt x="29491" y="1012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56" name="任意多边形: 形状 161"/>
                <p:cNvSpPr/>
                <p:nvPr/>
              </p:nvSpPr>
              <p:spPr>
                <a:xfrm>
                  <a:off x="-8523393" y="4450930"/>
                  <a:ext cx="29773" cy="29773"/>
                </a:xfrm>
                <a:custGeom>
                  <a:avLst/>
                  <a:gdLst>
                    <a:gd name="connsiteX0" fmla="*/ 29519 w 29773"/>
                    <a:gd name="connsiteY0" fmla="*/ 10191 h 29773"/>
                    <a:gd name="connsiteX1" fmla="*/ 10052 w 29773"/>
                    <a:gd name="connsiteY1" fmla="*/ 2189 h 29773"/>
                    <a:gd name="connsiteX2" fmla="*/ 2050 w 29773"/>
                    <a:gd name="connsiteY2" fmla="*/ 21656 h 29773"/>
                    <a:gd name="connsiteX3" fmla="*/ 21517 w 29773"/>
                    <a:gd name="connsiteY3" fmla="*/ 29658 h 29773"/>
                    <a:gd name="connsiteX4" fmla="*/ 21575 w 29773"/>
                    <a:gd name="connsiteY4" fmla="*/ 29633 h 29773"/>
                    <a:gd name="connsiteX5" fmla="*/ 29519 w 29773"/>
                    <a:gd name="connsiteY5" fmla="*/ 10191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73" h="29773">
                      <a:moveTo>
                        <a:pt x="29519" y="10191"/>
                      </a:moveTo>
                      <a:cubicBezTo>
                        <a:pt x="26353" y="2606"/>
                        <a:pt x="17637" y="-977"/>
                        <a:pt x="10052" y="2189"/>
                      </a:cubicBezTo>
                      <a:cubicBezTo>
                        <a:pt x="2466" y="5355"/>
                        <a:pt x="-1116" y="14070"/>
                        <a:pt x="2050" y="21656"/>
                      </a:cubicBezTo>
                      <a:cubicBezTo>
                        <a:pt x="5216" y="29241"/>
                        <a:pt x="13931" y="32824"/>
                        <a:pt x="21517" y="29658"/>
                      </a:cubicBezTo>
                      <a:cubicBezTo>
                        <a:pt x="21536" y="29650"/>
                        <a:pt x="21555" y="29642"/>
                        <a:pt x="21575" y="29633"/>
                      </a:cubicBezTo>
                      <a:cubicBezTo>
                        <a:pt x="29124" y="26445"/>
                        <a:pt x="32675" y="17754"/>
                        <a:pt x="29519" y="1019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57" name="任意多边形: 形状 162"/>
                <p:cNvSpPr/>
                <p:nvPr/>
              </p:nvSpPr>
              <p:spPr>
                <a:xfrm>
                  <a:off x="-8481750" y="4550120"/>
                  <a:ext cx="29768" cy="29773"/>
                </a:xfrm>
                <a:custGeom>
                  <a:avLst/>
                  <a:gdLst>
                    <a:gd name="connsiteX0" fmla="*/ 29480 w 29768"/>
                    <a:gd name="connsiteY0" fmla="*/ 10098 h 29773"/>
                    <a:gd name="connsiteX1" fmla="*/ 9959 w 29768"/>
                    <a:gd name="connsiteY1" fmla="*/ 2228 h 29773"/>
                    <a:gd name="connsiteX2" fmla="*/ 2089 w 29768"/>
                    <a:gd name="connsiteY2" fmla="*/ 21749 h 29773"/>
                    <a:gd name="connsiteX3" fmla="*/ 21493 w 29768"/>
                    <a:gd name="connsiteY3" fmla="*/ 29668 h 29773"/>
                    <a:gd name="connsiteX4" fmla="*/ 29518 w 29768"/>
                    <a:gd name="connsiteY4" fmla="*/ 10188 h 29773"/>
                    <a:gd name="connsiteX5" fmla="*/ 29480 w 29768"/>
                    <a:gd name="connsiteY5" fmla="*/ 10098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68" h="29773">
                      <a:moveTo>
                        <a:pt x="29480" y="10098"/>
                      </a:moveTo>
                      <a:cubicBezTo>
                        <a:pt x="26262" y="2534"/>
                        <a:pt x="17522" y="-989"/>
                        <a:pt x="9959" y="2228"/>
                      </a:cubicBezTo>
                      <a:cubicBezTo>
                        <a:pt x="2395" y="5445"/>
                        <a:pt x="-1128" y="14185"/>
                        <a:pt x="2089" y="21749"/>
                      </a:cubicBezTo>
                      <a:cubicBezTo>
                        <a:pt x="5287" y="29267"/>
                        <a:pt x="13948" y="32802"/>
                        <a:pt x="21493" y="29668"/>
                      </a:cubicBezTo>
                      <a:cubicBezTo>
                        <a:pt x="29088" y="26504"/>
                        <a:pt x="32681" y="17783"/>
                        <a:pt x="29518" y="10188"/>
                      </a:cubicBezTo>
                      <a:cubicBezTo>
                        <a:pt x="29505" y="10158"/>
                        <a:pt x="29492" y="10128"/>
                        <a:pt x="29480" y="1009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58" name="任意多边形: 形状 163"/>
                <p:cNvSpPr/>
                <p:nvPr/>
              </p:nvSpPr>
              <p:spPr>
                <a:xfrm>
                  <a:off x="-8440121" y="4649205"/>
                  <a:ext cx="29841" cy="29840"/>
                </a:xfrm>
                <a:custGeom>
                  <a:avLst/>
                  <a:gdLst>
                    <a:gd name="connsiteX0" fmla="*/ 29582 w 29841"/>
                    <a:gd name="connsiteY0" fmla="*/ 10208 h 29840"/>
                    <a:gd name="connsiteX1" fmla="*/ 10069 w 29841"/>
                    <a:gd name="connsiteY1" fmla="*/ 2193 h 29840"/>
                    <a:gd name="connsiteX2" fmla="*/ 2054 w 29841"/>
                    <a:gd name="connsiteY2" fmla="*/ 21706 h 29840"/>
                    <a:gd name="connsiteX3" fmla="*/ 21567 w 29841"/>
                    <a:gd name="connsiteY3" fmla="*/ 29721 h 29840"/>
                    <a:gd name="connsiteX4" fmla="*/ 29582 w 29841"/>
                    <a:gd name="connsiteY4" fmla="*/ 10208 h 29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41" h="29840">
                      <a:moveTo>
                        <a:pt x="29582" y="10208"/>
                      </a:moveTo>
                      <a:cubicBezTo>
                        <a:pt x="26407" y="2606"/>
                        <a:pt x="17671" y="-982"/>
                        <a:pt x="10069" y="2193"/>
                      </a:cubicBezTo>
                      <a:cubicBezTo>
                        <a:pt x="2467" y="5368"/>
                        <a:pt x="-1121" y="14104"/>
                        <a:pt x="2054" y="21706"/>
                      </a:cubicBezTo>
                      <a:cubicBezTo>
                        <a:pt x="5229" y="29308"/>
                        <a:pt x="13966" y="32896"/>
                        <a:pt x="21567" y="29721"/>
                      </a:cubicBezTo>
                      <a:cubicBezTo>
                        <a:pt x="29169" y="26546"/>
                        <a:pt x="32757" y="17810"/>
                        <a:pt x="29582" y="1020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59" name="任意多边形: 形状 164"/>
                <p:cNvSpPr/>
                <p:nvPr/>
              </p:nvSpPr>
              <p:spPr>
                <a:xfrm>
                  <a:off x="-8398497" y="4748303"/>
                  <a:ext cx="29823" cy="29858"/>
                </a:xfrm>
                <a:custGeom>
                  <a:avLst/>
                  <a:gdLst>
                    <a:gd name="connsiteX0" fmla="*/ 29590 w 29823"/>
                    <a:gd name="connsiteY0" fmla="*/ 10192 h 29858"/>
                    <a:gd name="connsiteX1" fmla="*/ 10053 w 29823"/>
                    <a:gd name="connsiteY1" fmla="*/ 2202 h 29858"/>
                    <a:gd name="connsiteX2" fmla="*/ 2063 w 29823"/>
                    <a:gd name="connsiteY2" fmla="*/ 21739 h 29858"/>
                    <a:gd name="connsiteX3" fmla="*/ 21589 w 29823"/>
                    <a:gd name="connsiteY3" fmla="*/ 29734 h 29858"/>
                    <a:gd name="connsiteX4" fmla="*/ 29590 w 29823"/>
                    <a:gd name="connsiteY4" fmla="*/ 10192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23" h="29858">
                      <a:moveTo>
                        <a:pt x="29590" y="10192"/>
                      </a:moveTo>
                      <a:cubicBezTo>
                        <a:pt x="26401" y="2591"/>
                        <a:pt x="17654" y="-986"/>
                        <a:pt x="10053" y="2202"/>
                      </a:cubicBezTo>
                      <a:cubicBezTo>
                        <a:pt x="2452" y="5391"/>
                        <a:pt x="-1125" y="14138"/>
                        <a:pt x="2063" y="21739"/>
                      </a:cubicBezTo>
                      <a:cubicBezTo>
                        <a:pt x="5250" y="29336"/>
                        <a:pt x="13990" y="32914"/>
                        <a:pt x="21589" y="29734"/>
                      </a:cubicBezTo>
                      <a:cubicBezTo>
                        <a:pt x="29150" y="26502"/>
                        <a:pt x="32714" y="17798"/>
                        <a:pt x="29590" y="1019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60" name="任意多边形: 形状 165"/>
                <p:cNvSpPr/>
                <p:nvPr/>
              </p:nvSpPr>
              <p:spPr>
                <a:xfrm>
                  <a:off x="-8694656" y="4231262"/>
                  <a:ext cx="29858" cy="29858"/>
                </a:xfrm>
                <a:custGeom>
                  <a:avLst/>
                  <a:gdLst>
                    <a:gd name="connsiteX0" fmla="*/ 29593 w 29858"/>
                    <a:gd name="connsiteY0" fmla="*/ 10199 h 29858"/>
                    <a:gd name="connsiteX1" fmla="*/ 10060 w 29858"/>
                    <a:gd name="connsiteY1" fmla="*/ 2200 h 29858"/>
                    <a:gd name="connsiteX2" fmla="*/ 2060 w 29858"/>
                    <a:gd name="connsiteY2" fmla="*/ 21732 h 29858"/>
                    <a:gd name="connsiteX3" fmla="*/ 21593 w 29858"/>
                    <a:gd name="connsiteY3" fmla="*/ 29732 h 29858"/>
                    <a:gd name="connsiteX4" fmla="*/ 21606 w 29858"/>
                    <a:gd name="connsiteY4" fmla="*/ 29727 h 29858"/>
                    <a:gd name="connsiteX5" fmla="*/ 29593 w 29858"/>
                    <a:gd name="connsiteY5" fmla="*/ 10199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58" h="29858">
                      <a:moveTo>
                        <a:pt x="29593" y="10199"/>
                      </a:moveTo>
                      <a:cubicBezTo>
                        <a:pt x="26408" y="2596"/>
                        <a:pt x="17663" y="-985"/>
                        <a:pt x="10060" y="2200"/>
                      </a:cubicBezTo>
                      <a:cubicBezTo>
                        <a:pt x="2457" y="5384"/>
                        <a:pt x="-1124" y="14130"/>
                        <a:pt x="2060" y="21732"/>
                      </a:cubicBezTo>
                      <a:cubicBezTo>
                        <a:pt x="5245" y="29335"/>
                        <a:pt x="13991" y="32917"/>
                        <a:pt x="21593" y="29732"/>
                      </a:cubicBezTo>
                      <a:cubicBezTo>
                        <a:pt x="21598" y="29730"/>
                        <a:pt x="21602" y="29728"/>
                        <a:pt x="21606" y="29727"/>
                      </a:cubicBezTo>
                      <a:cubicBezTo>
                        <a:pt x="29201" y="26537"/>
                        <a:pt x="32776" y="17797"/>
                        <a:pt x="29593" y="1019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61" name="任意多边形: 形状 166"/>
                <p:cNvSpPr/>
                <p:nvPr/>
              </p:nvSpPr>
              <p:spPr>
                <a:xfrm>
                  <a:off x="-8652982" y="4330375"/>
                  <a:ext cx="29808" cy="29830"/>
                </a:xfrm>
                <a:custGeom>
                  <a:avLst/>
                  <a:gdLst>
                    <a:gd name="connsiteX0" fmla="*/ 29580 w 29808"/>
                    <a:gd name="connsiteY0" fmla="*/ 10226 h 29830"/>
                    <a:gd name="connsiteX1" fmla="*/ 10087 w 29808"/>
                    <a:gd name="connsiteY1" fmla="*/ 2184 h 29830"/>
                    <a:gd name="connsiteX2" fmla="*/ 2045 w 29808"/>
                    <a:gd name="connsiteY2" fmla="*/ 21678 h 29830"/>
                    <a:gd name="connsiteX3" fmla="*/ 21539 w 29808"/>
                    <a:gd name="connsiteY3" fmla="*/ 29720 h 29830"/>
                    <a:gd name="connsiteX4" fmla="*/ 21594 w 29808"/>
                    <a:gd name="connsiteY4" fmla="*/ 29696 h 29830"/>
                    <a:gd name="connsiteX5" fmla="*/ 29580 w 29808"/>
                    <a:gd name="connsiteY5" fmla="*/ 10226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8" h="29830">
                      <a:moveTo>
                        <a:pt x="29580" y="10226"/>
                      </a:moveTo>
                      <a:cubicBezTo>
                        <a:pt x="26418" y="2622"/>
                        <a:pt x="17690" y="-979"/>
                        <a:pt x="10087" y="2184"/>
                      </a:cubicBezTo>
                      <a:cubicBezTo>
                        <a:pt x="2483" y="5346"/>
                        <a:pt x="-1118" y="14074"/>
                        <a:pt x="2045" y="21678"/>
                      </a:cubicBezTo>
                      <a:cubicBezTo>
                        <a:pt x="5207" y="29282"/>
                        <a:pt x="13935" y="32882"/>
                        <a:pt x="21539" y="29720"/>
                      </a:cubicBezTo>
                      <a:cubicBezTo>
                        <a:pt x="21557" y="29712"/>
                        <a:pt x="21575" y="29704"/>
                        <a:pt x="21594" y="29696"/>
                      </a:cubicBezTo>
                      <a:cubicBezTo>
                        <a:pt x="29134" y="26483"/>
                        <a:pt x="32692" y="17808"/>
                        <a:pt x="29580" y="1022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62" name="任意多边形: 形状 167"/>
                <p:cNvSpPr/>
                <p:nvPr/>
              </p:nvSpPr>
              <p:spPr>
                <a:xfrm>
                  <a:off x="-8611350" y="4429551"/>
                  <a:ext cx="29823" cy="29801"/>
                </a:xfrm>
                <a:custGeom>
                  <a:avLst/>
                  <a:gdLst>
                    <a:gd name="connsiteX0" fmla="*/ 29523 w 29823"/>
                    <a:gd name="connsiteY0" fmla="*/ 10146 h 29801"/>
                    <a:gd name="connsiteX1" fmla="*/ 10006 w 29823"/>
                    <a:gd name="connsiteY1" fmla="*/ 2212 h 29801"/>
                    <a:gd name="connsiteX2" fmla="*/ 2073 w 29823"/>
                    <a:gd name="connsiteY2" fmla="*/ 21729 h 29801"/>
                    <a:gd name="connsiteX3" fmla="*/ 21565 w 29823"/>
                    <a:gd name="connsiteY3" fmla="*/ 29673 h 29801"/>
                    <a:gd name="connsiteX4" fmla="*/ 29589 w 29823"/>
                    <a:gd name="connsiteY4" fmla="*/ 10302 h 29801"/>
                    <a:gd name="connsiteX5" fmla="*/ 29523 w 29823"/>
                    <a:gd name="connsiteY5" fmla="*/ 10145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3" h="29801">
                      <a:moveTo>
                        <a:pt x="29523" y="10146"/>
                      </a:moveTo>
                      <a:cubicBezTo>
                        <a:pt x="26325" y="2565"/>
                        <a:pt x="17587" y="-986"/>
                        <a:pt x="10006" y="2212"/>
                      </a:cubicBezTo>
                      <a:cubicBezTo>
                        <a:pt x="2426" y="5411"/>
                        <a:pt x="-1125" y="14149"/>
                        <a:pt x="2073" y="21729"/>
                      </a:cubicBezTo>
                      <a:cubicBezTo>
                        <a:pt x="5268" y="29300"/>
                        <a:pt x="13989" y="32854"/>
                        <a:pt x="21565" y="29673"/>
                      </a:cubicBezTo>
                      <a:cubicBezTo>
                        <a:pt x="29130" y="26540"/>
                        <a:pt x="32723" y="17867"/>
                        <a:pt x="29589" y="10302"/>
                      </a:cubicBezTo>
                      <a:cubicBezTo>
                        <a:pt x="29567" y="10249"/>
                        <a:pt x="29546" y="10197"/>
                        <a:pt x="29523" y="1014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63" name="任意多边形: 形状 168"/>
                <p:cNvSpPr/>
                <p:nvPr/>
              </p:nvSpPr>
              <p:spPr>
                <a:xfrm>
                  <a:off x="-8569401" y="4528681"/>
                  <a:ext cx="29521" cy="29696"/>
                </a:xfrm>
                <a:custGeom>
                  <a:avLst/>
                  <a:gdLst>
                    <a:gd name="connsiteX0" fmla="*/ 29292 w 29521"/>
                    <a:gd name="connsiteY0" fmla="*/ 10182 h 29696"/>
                    <a:gd name="connsiteX1" fmla="*/ 9750 w 29521"/>
                    <a:gd name="connsiteY1" fmla="*/ 2196 h 29696"/>
                    <a:gd name="connsiteX2" fmla="*/ 2189 w 29521"/>
                    <a:gd name="connsiteY2" fmla="*/ 21881 h 29696"/>
                    <a:gd name="connsiteX3" fmla="*/ 21306 w 29521"/>
                    <a:gd name="connsiteY3" fmla="*/ 29681 h 29696"/>
                    <a:gd name="connsiteX4" fmla="*/ 29292 w 29521"/>
                    <a:gd name="connsiteY4" fmla="*/ 10182 h 29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21" h="29696">
                      <a:moveTo>
                        <a:pt x="29292" y="10182"/>
                      </a:moveTo>
                      <a:cubicBezTo>
                        <a:pt x="26090" y="2592"/>
                        <a:pt x="17352" y="-979"/>
                        <a:pt x="9750" y="2196"/>
                      </a:cubicBezTo>
                      <a:cubicBezTo>
                        <a:pt x="2226" y="5544"/>
                        <a:pt x="-1159" y="14357"/>
                        <a:pt x="2189" y="21881"/>
                      </a:cubicBezTo>
                      <a:cubicBezTo>
                        <a:pt x="5439" y="29186"/>
                        <a:pt x="13873" y="32627"/>
                        <a:pt x="21306" y="29681"/>
                      </a:cubicBezTo>
                      <a:cubicBezTo>
                        <a:pt x="28849" y="26456"/>
                        <a:pt x="32406" y="17772"/>
                        <a:pt x="29292" y="1018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64" name="任意多边形: 形状 169"/>
                <p:cNvSpPr/>
                <p:nvPr/>
              </p:nvSpPr>
              <p:spPr>
                <a:xfrm>
                  <a:off x="-8528049" y="4627816"/>
                  <a:ext cx="29838" cy="29830"/>
                </a:xfrm>
                <a:custGeom>
                  <a:avLst/>
                  <a:gdLst>
                    <a:gd name="connsiteX0" fmla="*/ 29558 w 29838"/>
                    <a:gd name="connsiteY0" fmla="*/ 10172 h 29830"/>
                    <a:gd name="connsiteX1" fmla="*/ 10033 w 29838"/>
                    <a:gd name="connsiteY1" fmla="*/ 2206 h 29830"/>
                    <a:gd name="connsiteX2" fmla="*/ 2067 w 29838"/>
                    <a:gd name="connsiteY2" fmla="*/ 21731 h 29830"/>
                    <a:gd name="connsiteX3" fmla="*/ 21586 w 29838"/>
                    <a:gd name="connsiteY3" fmla="*/ 29700 h 29830"/>
                    <a:gd name="connsiteX4" fmla="*/ 29583 w 29838"/>
                    <a:gd name="connsiteY4" fmla="*/ 10231 h 29830"/>
                    <a:gd name="connsiteX5" fmla="*/ 29558 w 29838"/>
                    <a:gd name="connsiteY5" fmla="*/ 10172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8" h="29830">
                      <a:moveTo>
                        <a:pt x="29558" y="10172"/>
                      </a:moveTo>
                      <a:cubicBezTo>
                        <a:pt x="26366" y="2581"/>
                        <a:pt x="17625" y="-986"/>
                        <a:pt x="10033" y="2206"/>
                      </a:cubicBezTo>
                      <a:cubicBezTo>
                        <a:pt x="2442" y="5398"/>
                        <a:pt x="-1125" y="14140"/>
                        <a:pt x="2067" y="21731"/>
                      </a:cubicBezTo>
                      <a:cubicBezTo>
                        <a:pt x="5258" y="29320"/>
                        <a:pt x="13995" y="32887"/>
                        <a:pt x="21586" y="29700"/>
                      </a:cubicBezTo>
                      <a:cubicBezTo>
                        <a:pt x="29170" y="26532"/>
                        <a:pt x="32751" y="17815"/>
                        <a:pt x="29583" y="10231"/>
                      </a:cubicBezTo>
                      <a:cubicBezTo>
                        <a:pt x="29575" y="10211"/>
                        <a:pt x="29566" y="10192"/>
                        <a:pt x="29558" y="1017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65" name="任意多边形: 形状 170"/>
                <p:cNvSpPr/>
                <p:nvPr/>
              </p:nvSpPr>
              <p:spPr>
                <a:xfrm>
                  <a:off x="-8486449" y="4726992"/>
                  <a:ext cx="29834" cy="29829"/>
                </a:xfrm>
                <a:custGeom>
                  <a:avLst/>
                  <a:gdLst>
                    <a:gd name="connsiteX0" fmla="*/ 29548 w 29834"/>
                    <a:gd name="connsiteY0" fmla="*/ 10148 h 29829"/>
                    <a:gd name="connsiteX1" fmla="*/ 10009 w 29834"/>
                    <a:gd name="connsiteY1" fmla="*/ 2216 h 29829"/>
                    <a:gd name="connsiteX2" fmla="*/ 2077 w 29834"/>
                    <a:gd name="connsiteY2" fmla="*/ 21755 h 29829"/>
                    <a:gd name="connsiteX3" fmla="*/ 21576 w 29834"/>
                    <a:gd name="connsiteY3" fmla="*/ 29704 h 29829"/>
                    <a:gd name="connsiteX4" fmla="*/ 29576 w 29834"/>
                    <a:gd name="connsiteY4" fmla="*/ 10215 h 29829"/>
                    <a:gd name="connsiteX5" fmla="*/ 29548 w 29834"/>
                    <a:gd name="connsiteY5" fmla="*/ 10148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4" h="29829">
                      <a:moveTo>
                        <a:pt x="29548" y="10148"/>
                      </a:moveTo>
                      <a:cubicBezTo>
                        <a:pt x="26343" y="2562"/>
                        <a:pt x="17595" y="-989"/>
                        <a:pt x="10009" y="2216"/>
                      </a:cubicBezTo>
                      <a:cubicBezTo>
                        <a:pt x="2423" y="5421"/>
                        <a:pt x="-1128" y="14169"/>
                        <a:pt x="2077" y="21755"/>
                      </a:cubicBezTo>
                      <a:cubicBezTo>
                        <a:pt x="5276" y="29325"/>
                        <a:pt x="13996" y="32880"/>
                        <a:pt x="21576" y="29704"/>
                      </a:cubicBezTo>
                      <a:cubicBezTo>
                        <a:pt x="29167" y="26532"/>
                        <a:pt x="32749" y="17806"/>
                        <a:pt x="29576" y="10215"/>
                      </a:cubicBezTo>
                      <a:cubicBezTo>
                        <a:pt x="29567" y="10193"/>
                        <a:pt x="29558" y="10170"/>
                        <a:pt x="29548" y="1014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66" name="任意多边形: 形状 171"/>
                <p:cNvSpPr/>
                <p:nvPr/>
              </p:nvSpPr>
              <p:spPr>
                <a:xfrm>
                  <a:off x="-8740872" y="4309101"/>
                  <a:ext cx="29771" cy="29745"/>
                </a:xfrm>
                <a:custGeom>
                  <a:avLst/>
                  <a:gdLst>
                    <a:gd name="connsiteX0" fmla="*/ 29476 w 29771"/>
                    <a:gd name="connsiteY0" fmla="*/ 10145 h 29745"/>
                    <a:gd name="connsiteX1" fmla="*/ 10006 w 29771"/>
                    <a:gd name="connsiteY1" fmla="*/ 2203 h 29745"/>
                    <a:gd name="connsiteX2" fmla="*/ 2064 w 29771"/>
                    <a:gd name="connsiteY2" fmla="*/ 21673 h 29745"/>
                    <a:gd name="connsiteX3" fmla="*/ 21532 w 29771"/>
                    <a:gd name="connsiteY3" fmla="*/ 29616 h 29745"/>
                    <a:gd name="connsiteX4" fmla="*/ 29543 w 29771"/>
                    <a:gd name="connsiteY4" fmla="*/ 10304 h 29745"/>
                    <a:gd name="connsiteX5" fmla="*/ 29476 w 29771"/>
                    <a:gd name="connsiteY5" fmla="*/ 10145 h 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71" h="29745">
                      <a:moveTo>
                        <a:pt x="29476" y="10145"/>
                      </a:moveTo>
                      <a:cubicBezTo>
                        <a:pt x="26293" y="2576"/>
                        <a:pt x="17576" y="-980"/>
                        <a:pt x="10006" y="2203"/>
                      </a:cubicBezTo>
                      <a:cubicBezTo>
                        <a:pt x="2436" y="5387"/>
                        <a:pt x="-1119" y="14103"/>
                        <a:pt x="2064" y="21673"/>
                      </a:cubicBezTo>
                      <a:cubicBezTo>
                        <a:pt x="5247" y="29242"/>
                        <a:pt x="13963" y="32798"/>
                        <a:pt x="21532" y="29616"/>
                      </a:cubicBezTo>
                      <a:cubicBezTo>
                        <a:pt x="29077" y="26495"/>
                        <a:pt x="32664" y="17849"/>
                        <a:pt x="29543" y="10304"/>
                      </a:cubicBezTo>
                      <a:cubicBezTo>
                        <a:pt x="29521" y="10251"/>
                        <a:pt x="29499" y="10198"/>
                        <a:pt x="29476" y="1014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67" name="任意多边形: 形状 172"/>
                <p:cNvSpPr/>
                <p:nvPr/>
              </p:nvSpPr>
              <p:spPr>
                <a:xfrm>
                  <a:off x="-8699288" y="4408156"/>
                  <a:ext cx="29858" cy="29889"/>
                </a:xfrm>
                <a:custGeom>
                  <a:avLst/>
                  <a:gdLst>
                    <a:gd name="connsiteX0" fmla="*/ 29580 w 29858"/>
                    <a:gd name="connsiteY0" fmla="*/ 10200 h 29889"/>
                    <a:gd name="connsiteX1" fmla="*/ 10213 w 29858"/>
                    <a:gd name="connsiteY1" fmla="*/ 2166 h 29889"/>
                    <a:gd name="connsiteX2" fmla="*/ 10067 w 29858"/>
                    <a:gd name="connsiteY2" fmla="*/ 2228 h 29889"/>
                    <a:gd name="connsiteX3" fmla="*/ 2058 w 29858"/>
                    <a:gd name="connsiteY3" fmla="*/ 21756 h 29889"/>
                    <a:gd name="connsiteX4" fmla="*/ 21586 w 29858"/>
                    <a:gd name="connsiteY4" fmla="*/ 29766 h 29889"/>
                    <a:gd name="connsiteX5" fmla="*/ 29596 w 29858"/>
                    <a:gd name="connsiteY5" fmla="*/ 10237 h 29889"/>
                    <a:gd name="connsiteX6" fmla="*/ 29580 w 29858"/>
                    <a:gd name="connsiteY6" fmla="*/ 10200 h 29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58" h="29889">
                      <a:moveTo>
                        <a:pt x="29580" y="10200"/>
                      </a:moveTo>
                      <a:cubicBezTo>
                        <a:pt x="26451" y="2633"/>
                        <a:pt x="17780" y="-963"/>
                        <a:pt x="10213" y="2166"/>
                      </a:cubicBezTo>
                      <a:cubicBezTo>
                        <a:pt x="10164" y="2186"/>
                        <a:pt x="10116" y="2207"/>
                        <a:pt x="10067" y="2228"/>
                      </a:cubicBezTo>
                      <a:cubicBezTo>
                        <a:pt x="2463" y="5408"/>
                        <a:pt x="-1123" y="14152"/>
                        <a:pt x="2058" y="21756"/>
                      </a:cubicBezTo>
                      <a:cubicBezTo>
                        <a:pt x="5239" y="29361"/>
                        <a:pt x="13982" y="32947"/>
                        <a:pt x="21586" y="29766"/>
                      </a:cubicBezTo>
                      <a:cubicBezTo>
                        <a:pt x="29191" y="26585"/>
                        <a:pt x="32777" y="17842"/>
                        <a:pt x="29596" y="10237"/>
                      </a:cubicBezTo>
                      <a:cubicBezTo>
                        <a:pt x="29591" y="10225"/>
                        <a:pt x="29586" y="10212"/>
                        <a:pt x="29580" y="1020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68" name="任意多边形: 形状 173"/>
                <p:cNvSpPr/>
                <p:nvPr/>
              </p:nvSpPr>
              <p:spPr>
                <a:xfrm>
                  <a:off x="-8657627" y="4507333"/>
                  <a:ext cx="29828" cy="29801"/>
                </a:xfrm>
                <a:custGeom>
                  <a:avLst/>
                  <a:gdLst>
                    <a:gd name="connsiteX0" fmla="*/ 29524 w 29828"/>
                    <a:gd name="connsiteY0" fmla="*/ 10147 h 29801"/>
                    <a:gd name="connsiteX1" fmla="*/ 10008 w 29828"/>
                    <a:gd name="connsiteY1" fmla="*/ 2212 h 29801"/>
                    <a:gd name="connsiteX2" fmla="*/ 2073 w 29828"/>
                    <a:gd name="connsiteY2" fmla="*/ 21728 h 29801"/>
                    <a:gd name="connsiteX3" fmla="*/ 21588 w 29828"/>
                    <a:gd name="connsiteY3" fmla="*/ 29663 h 29801"/>
                    <a:gd name="connsiteX4" fmla="*/ 21594 w 29828"/>
                    <a:gd name="connsiteY4" fmla="*/ 29661 h 29801"/>
                    <a:gd name="connsiteX5" fmla="*/ 29588 w 29828"/>
                    <a:gd name="connsiteY5" fmla="*/ 10299 h 29801"/>
                    <a:gd name="connsiteX6" fmla="*/ 29524 w 29828"/>
                    <a:gd name="connsiteY6" fmla="*/ 10147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28" h="29801">
                      <a:moveTo>
                        <a:pt x="29524" y="10147"/>
                      </a:moveTo>
                      <a:cubicBezTo>
                        <a:pt x="26326" y="2567"/>
                        <a:pt x="17589" y="-986"/>
                        <a:pt x="10008" y="2212"/>
                      </a:cubicBezTo>
                      <a:cubicBezTo>
                        <a:pt x="2428" y="5410"/>
                        <a:pt x="-1125" y="14147"/>
                        <a:pt x="2073" y="21728"/>
                      </a:cubicBezTo>
                      <a:cubicBezTo>
                        <a:pt x="5270" y="29308"/>
                        <a:pt x="14008" y="32861"/>
                        <a:pt x="21588" y="29663"/>
                      </a:cubicBezTo>
                      <a:cubicBezTo>
                        <a:pt x="21590" y="29662"/>
                        <a:pt x="21592" y="29662"/>
                        <a:pt x="21594" y="29661"/>
                      </a:cubicBezTo>
                      <a:cubicBezTo>
                        <a:pt x="29148" y="26522"/>
                        <a:pt x="32727" y="17853"/>
                        <a:pt x="29588" y="10299"/>
                      </a:cubicBezTo>
                      <a:cubicBezTo>
                        <a:pt x="29567" y="10248"/>
                        <a:pt x="29546" y="10198"/>
                        <a:pt x="29524" y="1014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69" name="任意多边形: 形状 174"/>
                <p:cNvSpPr/>
                <p:nvPr/>
              </p:nvSpPr>
              <p:spPr>
                <a:xfrm>
                  <a:off x="-8615999" y="4606426"/>
                  <a:ext cx="29830" cy="29830"/>
                </a:xfrm>
                <a:custGeom>
                  <a:avLst/>
                  <a:gdLst>
                    <a:gd name="connsiteX0" fmla="*/ 29585 w 29830"/>
                    <a:gd name="connsiteY0" fmla="*/ 10236 h 29830"/>
                    <a:gd name="connsiteX1" fmla="*/ 10097 w 29830"/>
                    <a:gd name="connsiteY1" fmla="*/ 2180 h 29830"/>
                    <a:gd name="connsiteX2" fmla="*/ 2041 w 29830"/>
                    <a:gd name="connsiteY2" fmla="*/ 21668 h 29830"/>
                    <a:gd name="connsiteX3" fmla="*/ 21529 w 29830"/>
                    <a:gd name="connsiteY3" fmla="*/ 29724 h 29830"/>
                    <a:gd name="connsiteX4" fmla="*/ 21570 w 29830"/>
                    <a:gd name="connsiteY4" fmla="*/ 29707 h 29830"/>
                    <a:gd name="connsiteX5" fmla="*/ 29585 w 29830"/>
                    <a:gd name="connsiteY5" fmla="*/ 10236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0" h="29830">
                      <a:moveTo>
                        <a:pt x="29585" y="10236"/>
                      </a:moveTo>
                      <a:cubicBezTo>
                        <a:pt x="26428" y="2630"/>
                        <a:pt x="17703" y="-977"/>
                        <a:pt x="10097" y="2180"/>
                      </a:cubicBezTo>
                      <a:cubicBezTo>
                        <a:pt x="2491" y="5336"/>
                        <a:pt x="-1116" y="14062"/>
                        <a:pt x="2041" y="21668"/>
                      </a:cubicBezTo>
                      <a:cubicBezTo>
                        <a:pt x="5197" y="29274"/>
                        <a:pt x="13922" y="32881"/>
                        <a:pt x="21529" y="29724"/>
                      </a:cubicBezTo>
                      <a:cubicBezTo>
                        <a:pt x="21542" y="29718"/>
                        <a:pt x="21556" y="29712"/>
                        <a:pt x="21570" y="29707"/>
                      </a:cubicBezTo>
                      <a:cubicBezTo>
                        <a:pt x="29150" y="26534"/>
                        <a:pt x="32735" y="17826"/>
                        <a:pt x="29585" y="1023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70" name="任意多边形: 形状 175"/>
                <p:cNvSpPr/>
                <p:nvPr/>
              </p:nvSpPr>
              <p:spPr>
                <a:xfrm>
                  <a:off x="-8574348" y="4705553"/>
                  <a:ext cx="29847" cy="29829"/>
                </a:xfrm>
                <a:custGeom>
                  <a:avLst/>
                  <a:gdLst>
                    <a:gd name="connsiteX0" fmla="*/ 29566 w 29847"/>
                    <a:gd name="connsiteY0" fmla="*/ 10190 h 29829"/>
                    <a:gd name="connsiteX1" fmla="*/ 10051 w 29847"/>
                    <a:gd name="connsiteY1" fmla="*/ 2198 h 29829"/>
                    <a:gd name="connsiteX2" fmla="*/ 2059 w 29847"/>
                    <a:gd name="connsiteY2" fmla="*/ 21713 h 29829"/>
                    <a:gd name="connsiteX3" fmla="*/ 21508 w 29847"/>
                    <a:gd name="connsiteY3" fmla="*/ 29732 h 29829"/>
                    <a:gd name="connsiteX4" fmla="*/ 29637 w 29847"/>
                    <a:gd name="connsiteY4" fmla="*/ 10361 h 29829"/>
                    <a:gd name="connsiteX5" fmla="*/ 29566 w 29847"/>
                    <a:gd name="connsiteY5" fmla="*/ 10190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7" h="29829">
                      <a:moveTo>
                        <a:pt x="29566" y="10190"/>
                      </a:moveTo>
                      <a:cubicBezTo>
                        <a:pt x="26384" y="2595"/>
                        <a:pt x="17647" y="-983"/>
                        <a:pt x="10051" y="2198"/>
                      </a:cubicBezTo>
                      <a:cubicBezTo>
                        <a:pt x="2456" y="5380"/>
                        <a:pt x="-1122" y="14117"/>
                        <a:pt x="2059" y="21713"/>
                      </a:cubicBezTo>
                      <a:cubicBezTo>
                        <a:pt x="5231" y="29283"/>
                        <a:pt x="13923" y="32867"/>
                        <a:pt x="21508" y="29732"/>
                      </a:cubicBezTo>
                      <a:cubicBezTo>
                        <a:pt x="29102" y="26627"/>
                        <a:pt x="32741" y="17955"/>
                        <a:pt x="29637" y="10361"/>
                      </a:cubicBezTo>
                      <a:cubicBezTo>
                        <a:pt x="29613" y="10304"/>
                        <a:pt x="29590" y="10247"/>
                        <a:pt x="29566" y="1019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71" name="任意多边形: 形状 176"/>
                <p:cNvSpPr/>
                <p:nvPr/>
              </p:nvSpPr>
              <p:spPr>
                <a:xfrm>
                  <a:off x="-8532776" y="4804671"/>
                  <a:ext cx="29862" cy="29858"/>
                </a:xfrm>
                <a:custGeom>
                  <a:avLst/>
                  <a:gdLst>
                    <a:gd name="connsiteX0" fmla="*/ 29598 w 29862"/>
                    <a:gd name="connsiteY0" fmla="*/ 10211 h 29858"/>
                    <a:gd name="connsiteX1" fmla="*/ 10072 w 29862"/>
                    <a:gd name="connsiteY1" fmla="*/ 2194 h 29858"/>
                    <a:gd name="connsiteX2" fmla="*/ 2055 w 29862"/>
                    <a:gd name="connsiteY2" fmla="*/ 21721 h 29858"/>
                    <a:gd name="connsiteX3" fmla="*/ 21581 w 29862"/>
                    <a:gd name="connsiteY3" fmla="*/ 29737 h 29858"/>
                    <a:gd name="connsiteX4" fmla="*/ 21611 w 29862"/>
                    <a:gd name="connsiteY4" fmla="*/ 29725 h 29858"/>
                    <a:gd name="connsiteX5" fmla="*/ 29598 w 29862"/>
                    <a:gd name="connsiteY5" fmla="*/ 10211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62" h="29858">
                      <a:moveTo>
                        <a:pt x="29598" y="10211"/>
                      </a:moveTo>
                      <a:cubicBezTo>
                        <a:pt x="26420" y="2606"/>
                        <a:pt x="17678" y="-984"/>
                        <a:pt x="10072" y="2194"/>
                      </a:cubicBezTo>
                      <a:cubicBezTo>
                        <a:pt x="2466" y="5373"/>
                        <a:pt x="-1123" y="14115"/>
                        <a:pt x="2055" y="21721"/>
                      </a:cubicBezTo>
                      <a:cubicBezTo>
                        <a:pt x="5234" y="29326"/>
                        <a:pt x="13976" y="32915"/>
                        <a:pt x="21581" y="29737"/>
                      </a:cubicBezTo>
                      <a:cubicBezTo>
                        <a:pt x="21591" y="29733"/>
                        <a:pt x="21601" y="29729"/>
                        <a:pt x="21611" y="29725"/>
                      </a:cubicBezTo>
                      <a:cubicBezTo>
                        <a:pt x="29204" y="26541"/>
                        <a:pt x="32780" y="17805"/>
                        <a:pt x="29598" y="1021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72" name="任意多边形: 形状 177"/>
                <p:cNvSpPr/>
                <p:nvPr/>
              </p:nvSpPr>
              <p:spPr>
                <a:xfrm>
                  <a:off x="-8828864" y="4287629"/>
                  <a:ext cx="29865" cy="29865"/>
                </a:xfrm>
                <a:custGeom>
                  <a:avLst/>
                  <a:gdLst>
                    <a:gd name="connsiteX0" fmla="*/ 29601 w 29865"/>
                    <a:gd name="connsiteY0" fmla="*/ 10206 h 29865"/>
                    <a:gd name="connsiteX1" fmla="*/ 10067 w 29865"/>
                    <a:gd name="connsiteY1" fmla="*/ 2198 h 29865"/>
                    <a:gd name="connsiteX2" fmla="*/ 2059 w 29865"/>
                    <a:gd name="connsiteY2" fmla="*/ 21733 h 29865"/>
                    <a:gd name="connsiteX3" fmla="*/ 21593 w 29865"/>
                    <a:gd name="connsiteY3" fmla="*/ 29740 h 29865"/>
                    <a:gd name="connsiteX4" fmla="*/ 29601 w 29865"/>
                    <a:gd name="connsiteY4" fmla="*/ 10206 h 29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65" h="29865">
                      <a:moveTo>
                        <a:pt x="29601" y="10206"/>
                      </a:moveTo>
                      <a:cubicBezTo>
                        <a:pt x="26418" y="2600"/>
                        <a:pt x="17672" y="-985"/>
                        <a:pt x="10067" y="2198"/>
                      </a:cubicBezTo>
                      <a:cubicBezTo>
                        <a:pt x="2461" y="5381"/>
                        <a:pt x="-1124" y="14127"/>
                        <a:pt x="2059" y="21733"/>
                      </a:cubicBezTo>
                      <a:cubicBezTo>
                        <a:pt x="5242" y="29338"/>
                        <a:pt x="13988" y="32923"/>
                        <a:pt x="21593" y="29740"/>
                      </a:cubicBezTo>
                      <a:cubicBezTo>
                        <a:pt x="29199" y="26557"/>
                        <a:pt x="32784" y="17811"/>
                        <a:pt x="29601" y="1020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73" name="任意多边形: 形状 178"/>
                <p:cNvSpPr/>
                <p:nvPr/>
              </p:nvSpPr>
              <p:spPr>
                <a:xfrm>
                  <a:off x="-8787157" y="4386819"/>
                  <a:ext cx="29791" cy="29773"/>
                </a:xfrm>
                <a:custGeom>
                  <a:avLst/>
                  <a:gdLst>
                    <a:gd name="connsiteX0" fmla="*/ 29498 w 29791"/>
                    <a:gd name="connsiteY0" fmla="*/ 10141 h 29773"/>
                    <a:gd name="connsiteX1" fmla="*/ 10002 w 29791"/>
                    <a:gd name="connsiteY1" fmla="*/ 2210 h 29773"/>
                    <a:gd name="connsiteX2" fmla="*/ 2071 w 29791"/>
                    <a:gd name="connsiteY2" fmla="*/ 21706 h 29773"/>
                    <a:gd name="connsiteX3" fmla="*/ 21525 w 29791"/>
                    <a:gd name="connsiteY3" fmla="*/ 29654 h 29773"/>
                    <a:gd name="connsiteX4" fmla="*/ 29559 w 29791"/>
                    <a:gd name="connsiteY4" fmla="*/ 10287 h 29773"/>
                    <a:gd name="connsiteX5" fmla="*/ 29498 w 29791"/>
                    <a:gd name="connsiteY5" fmla="*/ 10141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1" h="29773">
                      <a:moveTo>
                        <a:pt x="29498" y="10141"/>
                      </a:moveTo>
                      <a:cubicBezTo>
                        <a:pt x="26304" y="2567"/>
                        <a:pt x="17576" y="-984"/>
                        <a:pt x="10002" y="2210"/>
                      </a:cubicBezTo>
                      <a:cubicBezTo>
                        <a:pt x="2428" y="5403"/>
                        <a:pt x="-1123" y="14132"/>
                        <a:pt x="2071" y="21706"/>
                      </a:cubicBezTo>
                      <a:cubicBezTo>
                        <a:pt x="5257" y="29263"/>
                        <a:pt x="13958" y="32818"/>
                        <a:pt x="21525" y="29654"/>
                      </a:cubicBezTo>
                      <a:cubicBezTo>
                        <a:pt x="29092" y="26524"/>
                        <a:pt x="32689" y="17854"/>
                        <a:pt x="29559" y="10287"/>
                      </a:cubicBezTo>
                      <a:cubicBezTo>
                        <a:pt x="29539" y="10238"/>
                        <a:pt x="29519" y="10189"/>
                        <a:pt x="29498" y="1014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74" name="任意多边形: 形状 179"/>
                <p:cNvSpPr/>
                <p:nvPr/>
              </p:nvSpPr>
              <p:spPr>
                <a:xfrm>
                  <a:off x="-8745629" y="4485897"/>
                  <a:ext cx="29867" cy="29858"/>
                </a:xfrm>
                <a:custGeom>
                  <a:avLst/>
                  <a:gdLst>
                    <a:gd name="connsiteX0" fmla="*/ 29588 w 29867"/>
                    <a:gd name="connsiteY0" fmla="*/ 10187 h 29858"/>
                    <a:gd name="connsiteX1" fmla="*/ 10048 w 29867"/>
                    <a:gd name="connsiteY1" fmla="*/ 2205 h 29858"/>
                    <a:gd name="connsiteX2" fmla="*/ 2066 w 29867"/>
                    <a:gd name="connsiteY2" fmla="*/ 21745 h 29858"/>
                    <a:gd name="connsiteX3" fmla="*/ 21601 w 29867"/>
                    <a:gd name="connsiteY3" fmla="*/ 29729 h 29858"/>
                    <a:gd name="connsiteX4" fmla="*/ 29612 w 29867"/>
                    <a:gd name="connsiteY4" fmla="*/ 10244 h 29858"/>
                    <a:gd name="connsiteX5" fmla="*/ 29588 w 29867"/>
                    <a:gd name="connsiteY5" fmla="*/ 10187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67" h="29858">
                      <a:moveTo>
                        <a:pt x="29588" y="10187"/>
                      </a:moveTo>
                      <a:cubicBezTo>
                        <a:pt x="26396" y="2587"/>
                        <a:pt x="17648" y="-987"/>
                        <a:pt x="10048" y="2205"/>
                      </a:cubicBezTo>
                      <a:cubicBezTo>
                        <a:pt x="2448" y="5396"/>
                        <a:pt x="-1126" y="14144"/>
                        <a:pt x="2066" y="21745"/>
                      </a:cubicBezTo>
                      <a:cubicBezTo>
                        <a:pt x="5256" y="29343"/>
                        <a:pt x="14002" y="32917"/>
                        <a:pt x="21601" y="29729"/>
                      </a:cubicBezTo>
                      <a:cubicBezTo>
                        <a:pt x="29194" y="26560"/>
                        <a:pt x="32780" y="17836"/>
                        <a:pt x="29612" y="10244"/>
                      </a:cubicBezTo>
                      <a:cubicBezTo>
                        <a:pt x="29604" y="10225"/>
                        <a:pt x="29596" y="10206"/>
                        <a:pt x="29588" y="1018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75" name="任意多边形: 形状 180"/>
                <p:cNvSpPr/>
                <p:nvPr/>
              </p:nvSpPr>
              <p:spPr>
                <a:xfrm>
                  <a:off x="-8703959" y="4585072"/>
                  <a:ext cx="29867" cy="29858"/>
                </a:xfrm>
                <a:custGeom>
                  <a:avLst/>
                  <a:gdLst>
                    <a:gd name="connsiteX0" fmla="*/ 29579 w 29867"/>
                    <a:gd name="connsiteY0" fmla="*/ 10165 h 29858"/>
                    <a:gd name="connsiteX1" fmla="*/ 10026 w 29867"/>
                    <a:gd name="connsiteY1" fmla="*/ 2214 h 29858"/>
                    <a:gd name="connsiteX2" fmla="*/ 2075 w 29867"/>
                    <a:gd name="connsiteY2" fmla="*/ 21767 h 29858"/>
                    <a:gd name="connsiteX3" fmla="*/ 21620 w 29867"/>
                    <a:gd name="connsiteY3" fmla="*/ 29721 h 29858"/>
                    <a:gd name="connsiteX4" fmla="*/ 29604 w 29867"/>
                    <a:gd name="connsiteY4" fmla="*/ 10225 h 29858"/>
                    <a:gd name="connsiteX5" fmla="*/ 29579 w 29867"/>
                    <a:gd name="connsiteY5" fmla="*/ 10165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67" h="29858">
                      <a:moveTo>
                        <a:pt x="29579" y="10165"/>
                      </a:moveTo>
                      <a:cubicBezTo>
                        <a:pt x="26375" y="2570"/>
                        <a:pt x="17621" y="-990"/>
                        <a:pt x="10026" y="2214"/>
                      </a:cubicBezTo>
                      <a:cubicBezTo>
                        <a:pt x="2431" y="5418"/>
                        <a:pt x="-1129" y="14172"/>
                        <a:pt x="2075" y="21767"/>
                      </a:cubicBezTo>
                      <a:cubicBezTo>
                        <a:pt x="5277" y="29359"/>
                        <a:pt x="14027" y="32919"/>
                        <a:pt x="21620" y="29721"/>
                      </a:cubicBezTo>
                      <a:cubicBezTo>
                        <a:pt x="29209" y="26542"/>
                        <a:pt x="32783" y="17813"/>
                        <a:pt x="29604" y="10225"/>
                      </a:cubicBezTo>
                      <a:cubicBezTo>
                        <a:pt x="29595" y="10205"/>
                        <a:pt x="29587" y="10185"/>
                        <a:pt x="29579" y="1016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76" name="任意多边形: 形状 181"/>
                <p:cNvSpPr/>
                <p:nvPr/>
              </p:nvSpPr>
              <p:spPr>
                <a:xfrm>
                  <a:off x="-8662313" y="4684165"/>
                  <a:ext cx="29810" cy="29801"/>
                </a:xfrm>
                <a:custGeom>
                  <a:avLst/>
                  <a:gdLst>
                    <a:gd name="connsiteX0" fmla="*/ 29551 w 29810"/>
                    <a:gd name="connsiteY0" fmla="*/ 10211 h 29801"/>
                    <a:gd name="connsiteX1" fmla="*/ 10072 w 29810"/>
                    <a:gd name="connsiteY1" fmla="*/ 2185 h 29801"/>
                    <a:gd name="connsiteX2" fmla="*/ 2046 w 29810"/>
                    <a:gd name="connsiteY2" fmla="*/ 21664 h 29801"/>
                    <a:gd name="connsiteX3" fmla="*/ 21525 w 29810"/>
                    <a:gd name="connsiteY3" fmla="*/ 29690 h 29801"/>
                    <a:gd name="connsiteX4" fmla="*/ 21578 w 29810"/>
                    <a:gd name="connsiteY4" fmla="*/ 29667 h 29801"/>
                    <a:gd name="connsiteX5" fmla="*/ 29551 w 29810"/>
                    <a:gd name="connsiteY5" fmla="*/ 10211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0" h="29801">
                      <a:moveTo>
                        <a:pt x="29551" y="10211"/>
                      </a:moveTo>
                      <a:cubicBezTo>
                        <a:pt x="26388" y="2616"/>
                        <a:pt x="17667" y="-978"/>
                        <a:pt x="10072" y="2185"/>
                      </a:cubicBezTo>
                      <a:cubicBezTo>
                        <a:pt x="2477" y="5348"/>
                        <a:pt x="-1117" y="14069"/>
                        <a:pt x="2046" y="21664"/>
                      </a:cubicBezTo>
                      <a:cubicBezTo>
                        <a:pt x="5209" y="29259"/>
                        <a:pt x="13930" y="32853"/>
                        <a:pt x="21525" y="29690"/>
                      </a:cubicBezTo>
                      <a:cubicBezTo>
                        <a:pt x="21543" y="29682"/>
                        <a:pt x="21561" y="29675"/>
                        <a:pt x="21578" y="29667"/>
                      </a:cubicBezTo>
                      <a:cubicBezTo>
                        <a:pt x="29152" y="26496"/>
                        <a:pt x="32722" y="17785"/>
                        <a:pt x="29551" y="1021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77" name="任意多边形: 形状 182"/>
                <p:cNvSpPr/>
                <p:nvPr/>
              </p:nvSpPr>
              <p:spPr>
                <a:xfrm>
                  <a:off x="-8620638" y="4783351"/>
                  <a:ext cx="29825" cy="29829"/>
                </a:xfrm>
                <a:custGeom>
                  <a:avLst/>
                  <a:gdLst>
                    <a:gd name="connsiteX0" fmla="*/ 29537 w 29825"/>
                    <a:gd name="connsiteY0" fmla="*/ 10121 h 29829"/>
                    <a:gd name="connsiteX1" fmla="*/ 9982 w 29825"/>
                    <a:gd name="connsiteY1" fmla="*/ 2228 h 29829"/>
                    <a:gd name="connsiteX2" fmla="*/ 2089 w 29825"/>
                    <a:gd name="connsiteY2" fmla="*/ 21782 h 29829"/>
                    <a:gd name="connsiteX3" fmla="*/ 21607 w 29825"/>
                    <a:gd name="connsiteY3" fmla="*/ 29691 h 29829"/>
                    <a:gd name="connsiteX4" fmla="*/ 29541 w 29825"/>
                    <a:gd name="connsiteY4" fmla="*/ 10131 h 29829"/>
                    <a:gd name="connsiteX5" fmla="*/ 29536 w 29825"/>
                    <a:gd name="connsiteY5" fmla="*/ 10121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5" h="29829">
                      <a:moveTo>
                        <a:pt x="29537" y="10121"/>
                      </a:moveTo>
                      <a:cubicBezTo>
                        <a:pt x="26316" y="2542"/>
                        <a:pt x="17562" y="-992"/>
                        <a:pt x="9982" y="2228"/>
                      </a:cubicBezTo>
                      <a:cubicBezTo>
                        <a:pt x="2402" y="5448"/>
                        <a:pt x="-1132" y="14203"/>
                        <a:pt x="2089" y="21782"/>
                      </a:cubicBezTo>
                      <a:cubicBezTo>
                        <a:pt x="5303" y="29347"/>
                        <a:pt x="14033" y="32885"/>
                        <a:pt x="21607" y="29691"/>
                      </a:cubicBezTo>
                      <a:cubicBezTo>
                        <a:pt x="29199" y="26481"/>
                        <a:pt x="32751" y="17724"/>
                        <a:pt x="29541" y="10131"/>
                      </a:cubicBezTo>
                      <a:cubicBezTo>
                        <a:pt x="29539" y="10128"/>
                        <a:pt x="29538" y="10124"/>
                        <a:pt x="29536" y="1012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78" name="任意多边形: 形状 183"/>
                <p:cNvSpPr/>
                <p:nvPr/>
              </p:nvSpPr>
              <p:spPr>
                <a:xfrm>
                  <a:off x="-8875054" y="4365489"/>
                  <a:ext cx="29753" cy="29745"/>
                </a:xfrm>
                <a:custGeom>
                  <a:avLst/>
                  <a:gdLst>
                    <a:gd name="connsiteX0" fmla="*/ 29458 w 29753"/>
                    <a:gd name="connsiteY0" fmla="*/ 10102 h 29745"/>
                    <a:gd name="connsiteX1" fmla="*/ 9963 w 29753"/>
                    <a:gd name="connsiteY1" fmla="*/ 2221 h 29745"/>
                    <a:gd name="connsiteX2" fmla="*/ 2082 w 29753"/>
                    <a:gd name="connsiteY2" fmla="*/ 21716 h 29745"/>
                    <a:gd name="connsiteX3" fmla="*/ 21500 w 29753"/>
                    <a:gd name="connsiteY3" fmla="*/ 29630 h 29745"/>
                    <a:gd name="connsiteX4" fmla="*/ 29513 w 29753"/>
                    <a:gd name="connsiteY4" fmla="*/ 10232 h 29745"/>
                    <a:gd name="connsiteX5" fmla="*/ 29458 w 29753"/>
                    <a:gd name="connsiteY5" fmla="*/ 10102 h 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53" h="29745">
                      <a:moveTo>
                        <a:pt x="29458" y="10102"/>
                      </a:moveTo>
                      <a:cubicBezTo>
                        <a:pt x="26251" y="2543"/>
                        <a:pt x="17523" y="-986"/>
                        <a:pt x="9963" y="2221"/>
                      </a:cubicBezTo>
                      <a:cubicBezTo>
                        <a:pt x="2403" y="5429"/>
                        <a:pt x="-1125" y="14157"/>
                        <a:pt x="2082" y="21716"/>
                      </a:cubicBezTo>
                      <a:cubicBezTo>
                        <a:pt x="5277" y="29246"/>
                        <a:pt x="13952" y="32781"/>
                        <a:pt x="21500" y="29630"/>
                      </a:cubicBezTo>
                      <a:cubicBezTo>
                        <a:pt x="29069" y="26486"/>
                        <a:pt x="32656" y="17801"/>
                        <a:pt x="29513" y="10232"/>
                      </a:cubicBezTo>
                      <a:cubicBezTo>
                        <a:pt x="29495" y="10189"/>
                        <a:pt x="29476" y="10145"/>
                        <a:pt x="29458" y="1010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79" name="任意多边形: 形状 184"/>
                <p:cNvSpPr/>
                <p:nvPr/>
              </p:nvSpPr>
              <p:spPr>
                <a:xfrm>
                  <a:off x="-8833394" y="4464628"/>
                  <a:ext cx="29714" cy="29745"/>
                </a:xfrm>
                <a:custGeom>
                  <a:avLst/>
                  <a:gdLst>
                    <a:gd name="connsiteX0" fmla="*/ 29458 w 29714"/>
                    <a:gd name="connsiteY0" fmla="*/ 10102 h 29745"/>
                    <a:gd name="connsiteX1" fmla="*/ 9963 w 29714"/>
                    <a:gd name="connsiteY1" fmla="*/ 2221 h 29745"/>
                    <a:gd name="connsiteX2" fmla="*/ 2082 w 29714"/>
                    <a:gd name="connsiteY2" fmla="*/ 21716 h 29745"/>
                    <a:gd name="connsiteX3" fmla="*/ 21500 w 29714"/>
                    <a:gd name="connsiteY3" fmla="*/ 29630 h 29745"/>
                    <a:gd name="connsiteX4" fmla="*/ 29458 w 29714"/>
                    <a:gd name="connsiteY4" fmla="*/ 10102 h 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14" h="29745">
                      <a:moveTo>
                        <a:pt x="29458" y="10102"/>
                      </a:moveTo>
                      <a:cubicBezTo>
                        <a:pt x="26251" y="2543"/>
                        <a:pt x="17523" y="-986"/>
                        <a:pt x="9963" y="2221"/>
                      </a:cubicBezTo>
                      <a:cubicBezTo>
                        <a:pt x="2403" y="5429"/>
                        <a:pt x="-1125" y="14157"/>
                        <a:pt x="2082" y="21716"/>
                      </a:cubicBezTo>
                      <a:cubicBezTo>
                        <a:pt x="5277" y="29246"/>
                        <a:pt x="13952" y="32781"/>
                        <a:pt x="21500" y="29630"/>
                      </a:cubicBezTo>
                      <a:cubicBezTo>
                        <a:pt x="29065" y="26411"/>
                        <a:pt x="32619" y="17692"/>
                        <a:pt x="29458" y="1010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80" name="任意多边形: 形状 185"/>
                <p:cNvSpPr/>
                <p:nvPr/>
              </p:nvSpPr>
              <p:spPr>
                <a:xfrm>
                  <a:off x="-8791829" y="4563718"/>
                  <a:ext cx="29792" cy="29801"/>
                </a:xfrm>
                <a:custGeom>
                  <a:avLst/>
                  <a:gdLst>
                    <a:gd name="connsiteX0" fmla="*/ 29525 w 29792"/>
                    <a:gd name="connsiteY0" fmla="*/ 10151 h 29801"/>
                    <a:gd name="connsiteX1" fmla="*/ 10012 w 29792"/>
                    <a:gd name="connsiteY1" fmla="*/ 2210 h 29801"/>
                    <a:gd name="connsiteX2" fmla="*/ 2071 w 29792"/>
                    <a:gd name="connsiteY2" fmla="*/ 21724 h 29801"/>
                    <a:gd name="connsiteX3" fmla="*/ 21553 w 29792"/>
                    <a:gd name="connsiteY3" fmla="*/ 29678 h 29801"/>
                    <a:gd name="connsiteX4" fmla="*/ 29525 w 29792"/>
                    <a:gd name="connsiteY4" fmla="*/ 10151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92" h="29801">
                      <a:moveTo>
                        <a:pt x="29525" y="10151"/>
                      </a:moveTo>
                      <a:cubicBezTo>
                        <a:pt x="26329" y="2569"/>
                        <a:pt x="17593" y="-986"/>
                        <a:pt x="10012" y="2210"/>
                      </a:cubicBezTo>
                      <a:cubicBezTo>
                        <a:pt x="2430" y="5406"/>
                        <a:pt x="-1125" y="14143"/>
                        <a:pt x="2071" y="21724"/>
                      </a:cubicBezTo>
                      <a:cubicBezTo>
                        <a:pt x="5262" y="29293"/>
                        <a:pt x="13977" y="32851"/>
                        <a:pt x="21553" y="29678"/>
                      </a:cubicBezTo>
                      <a:cubicBezTo>
                        <a:pt x="29142" y="26483"/>
                        <a:pt x="32710" y="17745"/>
                        <a:pt x="29525" y="1015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81" name="任意多边形: 形状 186"/>
                <p:cNvSpPr/>
                <p:nvPr/>
              </p:nvSpPr>
              <p:spPr>
                <a:xfrm>
                  <a:off x="-8750175" y="4662872"/>
                  <a:ext cx="29760" cy="29773"/>
                </a:xfrm>
                <a:custGeom>
                  <a:avLst/>
                  <a:gdLst>
                    <a:gd name="connsiteX0" fmla="*/ 29489 w 29760"/>
                    <a:gd name="connsiteY0" fmla="*/ 10121 h 29773"/>
                    <a:gd name="connsiteX1" fmla="*/ 9982 w 29760"/>
                    <a:gd name="connsiteY1" fmla="*/ 2218 h 29773"/>
                    <a:gd name="connsiteX2" fmla="*/ 2079 w 29760"/>
                    <a:gd name="connsiteY2" fmla="*/ 21726 h 29773"/>
                    <a:gd name="connsiteX3" fmla="*/ 21573 w 29760"/>
                    <a:gd name="connsiteY3" fmla="*/ 29634 h 29773"/>
                    <a:gd name="connsiteX4" fmla="*/ 29489 w 29760"/>
                    <a:gd name="connsiteY4" fmla="*/ 10120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60" h="29773">
                      <a:moveTo>
                        <a:pt x="29489" y="10121"/>
                      </a:moveTo>
                      <a:cubicBezTo>
                        <a:pt x="26285" y="2551"/>
                        <a:pt x="17551" y="-986"/>
                        <a:pt x="9982" y="2218"/>
                      </a:cubicBezTo>
                      <a:cubicBezTo>
                        <a:pt x="2412" y="5423"/>
                        <a:pt x="-1126" y="14157"/>
                        <a:pt x="2079" y="21726"/>
                      </a:cubicBezTo>
                      <a:cubicBezTo>
                        <a:pt x="5282" y="29290"/>
                        <a:pt x="14006" y="32829"/>
                        <a:pt x="21573" y="29634"/>
                      </a:cubicBezTo>
                      <a:cubicBezTo>
                        <a:pt x="29133" y="26417"/>
                        <a:pt x="32671" y="17695"/>
                        <a:pt x="29489" y="1012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82" name="任意多边形: 形状 187"/>
                <p:cNvSpPr/>
                <p:nvPr/>
              </p:nvSpPr>
              <p:spPr>
                <a:xfrm>
                  <a:off x="-8708529" y="4761994"/>
                  <a:ext cx="29734" cy="29716"/>
                </a:xfrm>
                <a:custGeom>
                  <a:avLst/>
                  <a:gdLst>
                    <a:gd name="connsiteX0" fmla="*/ 29461 w 29734"/>
                    <a:gd name="connsiteY0" fmla="*/ 10166 h 29716"/>
                    <a:gd name="connsiteX1" fmla="*/ 10027 w 29734"/>
                    <a:gd name="connsiteY1" fmla="*/ 2190 h 29716"/>
                    <a:gd name="connsiteX2" fmla="*/ 2050 w 29734"/>
                    <a:gd name="connsiteY2" fmla="*/ 21624 h 29716"/>
                    <a:gd name="connsiteX3" fmla="*/ 21484 w 29734"/>
                    <a:gd name="connsiteY3" fmla="*/ 29601 h 29716"/>
                    <a:gd name="connsiteX4" fmla="*/ 21532 w 29734"/>
                    <a:gd name="connsiteY4" fmla="*/ 29581 h 29716"/>
                    <a:gd name="connsiteX5" fmla="*/ 29486 w 29734"/>
                    <a:gd name="connsiteY5" fmla="*/ 10224 h 29716"/>
                    <a:gd name="connsiteX6" fmla="*/ 29461 w 29734"/>
                    <a:gd name="connsiteY6" fmla="*/ 10167 h 2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34" h="29716">
                      <a:moveTo>
                        <a:pt x="29461" y="10166"/>
                      </a:moveTo>
                      <a:cubicBezTo>
                        <a:pt x="26298" y="2597"/>
                        <a:pt x="17597" y="-974"/>
                        <a:pt x="10027" y="2190"/>
                      </a:cubicBezTo>
                      <a:cubicBezTo>
                        <a:pt x="2458" y="5353"/>
                        <a:pt x="-1113" y="14054"/>
                        <a:pt x="2050" y="21624"/>
                      </a:cubicBezTo>
                      <a:cubicBezTo>
                        <a:pt x="5214" y="29193"/>
                        <a:pt x="13915" y="32764"/>
                        <a:pt x="21484" y="29601"/>
                      </a:cubicBezTo>
                      <a:cubicBezTo>
                        <a:pt x="21500" y="29594"/>
                        <a:pt x="21516" y="29587"/>
                        <a:pt x="21532" y="29581"/>
                      </a:cubicBezTo>
                      <a:cubicBezTo>
                        <a:pt x="29073" y="26432"/>
                        <a:pt x="32634" y="17766"/>
                        <a:pt x="29486" y="10224"/>
                      </a:cubicBezTo>
                      <a:cubicBezTo>
                        <a:pt x="29478" y="10205"/>
                        <a:pt x="29470" y="10186"/>
                        <a:pt x="29461" y="1016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83" name="任意多边形: 形状 188"/>
                <p:cNvSpPr/>
                <p:nvPr/>
              </p:nvSpPr>
              <p:spPr>
                <a:xfrm>
                  <a:off x="-8666915" y="4861135"/>
                  <a:ext cx="29816" cy="29829"/>
                </a:xfrm>
                <a:custGeom>
                  <a:avLst/>
                  <a:gdLst>
                    <a:gd name="connsiteX0" fmla="*/ 29537 w 29816"/>
                    <a:gd name="connsiteY0" fmla="*/ 10121 h 29829"/>
                    <a:gd name="connsiteX1" fmla="*/ 9982 w 29816"/>
                    <a:gd name="connsiteY1" fmla="*/ 2228 h 29829"/>
                    <a:gd name="connsiteX2" fmla="*/ 2089 w 29816"/>
                    <a:gd name="connsiteY2" fmla="*/ 21782 h 29829"/>
                    <a:gd name="connsiteX3" fmla="*/ 21607 w 29816"/>
                    <a:gd name="connsiteY3" fmla="*/ 29691 h 29829"/>
                    <a:gd name="connsiteX4" fmla="*/ 29536 w 29816"/>
                    <a:gd name="connsiteY4" fmla="*/ 10121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16" h="29829">
                      <a:moveTo>
                        <a:pt x="29537" y="10121"/>
                      </a:moveTo>
                      <a:cubicBezTo>
                        <a:pt x="26316" y="2542"/>
                        <a:pt x="17562" y="-992"/>
                        <a:pt x="9982" y="2228"/>
                      </a:cubicBezTo>
                      <a:cubicBezTo>
                        <a:pt x="2402" y="5448"/>
                        <a:pt x="-1132" y="14203"/>
                        <a:pt x="2089" y="21782"/>
                      </a:cubicBezTo>
                      <a:cubicBezTo>
                        <a:pt x="5303" y="29347"/>
                        <a:pt x="14033" y="32885"/>
                        <a:pt x="21607" y="29691"/>
                      </a:cubicBezTo>
                      <a:cubicBezTo>
                        <a:pt x="29191" y="26467"/>
                        <a:pt x="32737" y="17715"/>
                        <a:pt x="29536" y="1012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84" name="任意多边形: 形状 189"/>
                <p:cNvSpPr/>
                <p:nvPr/>
              </p:nvSpPr>
              <p:spPr>
                <a:xfrm>
                  <a:off x="-8962977" y="4344095"/>
                  <a:ext cx="29758" cy="29744"/>
                </a:xfrm>
                <a:custGeom>
                  <a:avLst/>
                  <a:gdLst>
                    <a:gd name="connsiteX0" fmla="*/ 29457 w 29758"/>
                    <a:gd name="connsiteY0" fmla="*/ 10099 h 29744"/>
                    <a:gd name="connsiteX1" fmla="*/ 9960 w 29758"/>
                    <a:gd name="connsiteY1" fmla="*/ 2223 h 29744"/>
                    <a:gd name="connsiteX2" fmla="*/ 2084 w 29758"/>
                    <a:gd name="connsiteY2" fmla="*/ 21719 h 29744"/>
                    <a:gd name="connsiteX3" fmla="*/ 21541 w 29758"/>
                    <a:gd name="connsiteY3" fmla="*/ 29612 h 29744"/>
                    <a:gd name="connsiteX4" fmla="*/ 29506 w 29758"/>
                    <a:gd name="connsiteY4" fmla="*/ 10217 h 29744"/>
                    <a:gd name="connsiteX5" fmla="*/ 29457 w 29758"/>
                    <a:gd name="connsiteY5" fmla="*/ 10099 h 29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58" h="29744">
                      <a:moveTo>
                        <a:pt x="29457" y="10099"/>
                      </a:moveTo>
                      <a:cubicBezTo>
                        <a:pt x="26248" y="2540"/>
                        <a:pt x="17519" y="-986"/>
                        <a:pt x="9960" y="2223"/>
                      </a:cubicBezTo>
                      <a:cubicBezTo>
                        <a:pt x="2401" y="5432"/>
                        <a:pt x="-1125" y="14160"/>
                        <a:pt x="2084" y="21719"/>
                      </a:cubicBezTo>
                      <a:cubicBezTo>
                        <a:pt x="5286" y="29263"/>
                        <a:pt x="13988" y="32793"/>
                        <a:pt x="21541" y="29612"/>
                      </a:cubicBezTo>
                      <a:cubicBezTo>
                        <a:pt x="29096" y="26456"/>
                        <a:pt x="32663" y="17772"/>
                        <a:pt x="29506" y="10217"/>
                      </a:cubicBezTo>
                      <a:cubicBezTo>
                        <a:pt x="29490" y="10177"/>
                        <a:pt x="29473" y="10138"/>
                        <a:pt x="29457" y="1009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85" name="任意多边形: 形状 190"/>
                <p:cNvSpPr/>
                <p:nvPr/>
              </p:nvSpPr>
              <p:spPr>
                <a:xfrm>
                  <a:off x="-8921415" y="4443094"/>
                  <a:ext cx="29845" cy="29858"/>
                </a:xfrm>
                <a:custGeom>
                  <a:avLst/>
                  <a:gdLst>
                    <a:gd name="connsiteX0" fmla="*/ 29598 w 29845"/>
                    <a:gd name="connsiteY0" fmla="*/ 10211 h 29858"/>
                    <a:gd name="connsiteX1" fmla="*/ 10072 w 29845"/>
                    <a:gd name="connsiteY1" fmla="*/ 2194 h 29858"/>
                    <a:gd name="connsiteX2" fmla="*/ 2055 w 29845"/>
                    <a:gd name="connsiteY2" fmla="*/ 21721 h 29858"/>
                    <a:gd name="connsiteX3" fmla="*/ 21581 w 29845"/>
                    <a:gd name="connsiteY3" fmla="*/ 29737 h 29858"/>
                    <a:gd name="connsiteX4" fmla="*/ 21611 w 29845"/>
                    <a:gd name="connsiteY4" fmla="*/ 29725 h 29858"/>
                    <a:gd name="connsiteX5" fmla="*/ 29598 w 29845"/>
                    <a:gd name="connsiteY5" fmla="*/ 10211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5" h="29858">
                      <a:moveTo>
                        <a:pt x="29598" y="10211"/>
                      </a:moveTo>
                      <a:cubicBezTo>
                        <a:pt x="26420" y="2606"/>
                        <a:pt x="17678" y="-984"/>
                        <a:pt x="10072" y="2194"/>
                      </a:cubicBezTo>
                      <a:cubicBezTo>
                        <a:pt x="2466" y="5373"/>
                        <a:pt x="-1123" y="14115"/>
                        <a:pt x="2055" y="21721"/>
                      </a:cubicBezTo>
                      <a:cubicBezTo>
                        <a:pt x="5234" y="29326"/>
                        <a:pt x="13976" y="32915"/>
                        <a:pt x="21581" y="29737"/>
                      </a:cubicBezTo>
                      <a:cubicBezTo>
                        <a:pt x="21591" y="29733"/>
                        <a:pt x="21601" y="29729"/>
                        <a:pt x="21611" y="29725"/>
                      </a:cubicBezTo>
                      <a:cubicBezTo>
                        <a:pt x="29181" y="26517"/>
                        <a:pt x="32746" y="17805"/>
                        <a:pt x="29598" y="1021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86" name="任意多边形: 形状 191"/>
                <p:cNvSpPr/>
                <p:nvPr/>
              </p:nvSpPr>
              <p:spPr>
                <a:xfrm>
                  <a:off x="-8879744" y="4542295"/>
                  <a:ext cx="29779" cy="29801"/>
                </a:xfrm>
                <a:custGeom>
                  <a:avLst/>
                  <a:gdLst>
                    <a:gd name="connsiteX0" fmla="*/ 29531 w 29779"/>
                    <a:gd name="connsiteY0" fmla="*/ 10163 h 29801"/>
                    <a:gd name="connsiteX1" fmla="*/ 10024 w 29779"/>
                    <a:gd name="connsiteY1" fmla="*/ 2205 h 29801"/>
                    <a:gd name="connsiteX2" fmla="*/ 2066 w 29779"/>
                    <a:gd name="connsiteY2" fmla="*/ 21712 h 29801"/>
                    <a:gd name="connsiteX3" fmla="*/ 21558 w 29779"/>
                    <a:gd name="connsiteY3" fmla="*/ 29676 h 29801"/>
                    <a:gd name="connsiteX4" fmla="*/ 29531 w 29779"/>
                    <a:gd name="connsiteY4" fmla="*/ 10163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79" h="29801">
                      <a:moveTo>
                        <a:pt x="29531" y="10163"/>
                      </a:moveTo>
                      <a:cubicBezTo>
                        <a:pt x="26341" y="2579"/>
                        <a:pt x="17608" y="-984"/>
                        <a:pt x="10024" y="2205"/>
                      </a:cubicBezTo>
                      <a:cubicBezTo>
                        <a:pt x="2439" y="5395"/>
                        <a:pt x="-1123" y="14128"/>
                        <a:pt x="2066" y="21712"/>
                      </a:cubicBezTo>
                      <a:cubicBezTo>
                        <a:pt x="5253" y="29291"/>
                        <a:pt x="13976" y="32855"/>
                        <a:pt x="21558" y="29676"/>
                      </a:cubicBezTo>
                      <a:cubicBezTo>
                        <a:pt x="29122" y="26463"/>
                        <a:pt x="32680" y="17753"/>
                        <a:pt x="29531" y="10163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87" name="任意多边形: 形状 192"/>
                <p:cNvSpPr/>
                <p:nvPr/>
              </p:nvSpPr>
              <p:spPr>
                <a:xfrm>
                  <a:off x="-8838153" y="4641392"/>
                  <a:ext cx="29836" cy="29858"/>
                </a:xfrm>
                <a:custGeom>
                  <a:avLst/>
                  <a:gdLst>
                    <a:gd name="connsiteX0" fmla="*/ 29601 w 29836"/>
                    <a:gd name="connsiteY0" fmla="*/ 10218 h 29858"/>
                    <a:gd name="connsiteX1" fmla="*/ 10079 w 29836"/>
                    <a:gd name="connsiteY1" fmla="*/ 2192 h 29858"/>
                    <a:gd name="connsiteX2" fmla="*/ 2053 w 29836"/>
                    <a:gd name="connsiteY2" fmla="*/ 21713 h 29858"/>
                    <a:gd name="connsiteX3" fmla="*/ 21574 w 29836"/>
                    <a:gd name="connsiteY3" fmla="*/ 29740 h 29858"/>
                    <a:gd name="connsiteX4" fmla="*/ 21629 w 29836"/>
                    <a:gd name="connsiteY4" fmla="*/ 29717 h 29858"/>
                    <a:gd name="connsiteX5" fmla="*/ 29601 w 29836"/>
                    <a:gd name="connsiteY5" fmla="*/ 10218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6" h="29858">
                      <a:moveTo>
                        <a:pt x="29601" y="10218"/>
                      </a:moveTo>
                      <a:cubicBezTo>
                        <a:pt x="26427" y="2611"/>
                        <a:pt x="17686" y="-983"/>
                        <a:pt x="10079" y="2192"/>
                      </a:cubicBezTo>
                      <a:cubicBezTo>
                        <a:pt x="2472" y="5366"/>
                        <a:pt x="-1122" y="14106"/>
                        <a:pt x="2053" y="21713"/>
                      </a:cubicBezTo>
                      <a:cubicBezTo>
                        <a:pt x="5227" y="29321"/>
                        <a:pt x="13967" y="32914"/>
                        <a:pt x="21574" y="29740"/>
                      </a:cubicBezTo>
                      <a:cubicBezTo>
                        <a:pt x="21593" y="29732"/>
                        <a:pt x="21611" y="29725"/>
                        <a:pt x="21629" y="29717"/>
                      </a:cubicBezTo>
                      <a:cubicBezTo>
                        <a:pt x="29173" y="26493"/>
                        <a:pt x="32725" y="17804"/>
                        <a:pt x="29601" y="1021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88" name="任意多边形: 形状 193"/>
                <p:cNvSpPr/>
                <p:nvPr/>
              </p:nvSpPr>
              <p:spPr>
                <a:xfrm>
                  <a:off x="-8796452" y="4740575"/>
                  <a:ext cx="29806" cy="29801"/>
                </a:xfrm>
                <a:custGeom>
                  <a:avLst/>
                  <a:gdLst>
                    <a:gd name="connsiteX0" fmla="*/ 29517 w 29806"/>
                    <a:gd name="connsiteY0" fmla="*/ 10131 h 29801"/>
                    <a:gd name="connsiteX1" fmla="*/ 9992 w 29806"/>
                    <a:gd name="connsiteY1" fmla="*/ 2218 h 29801"/>
                    <a:gd name="connsiteX2" fmla="*/ 2079 w 29806"/>
                    <a:gd name="connsiteY2" fmla="*/ 21743 h 29801"/>
                    <a:gd name="connsiteX3" fmla="*/ 21531 w 29806"/>
                    <a:gd name="connsiteY3" fmla="*/ 29687 h 29801"/>
                    <a:gd name="connsiteX4" fmla="*/ 29559 w 29806"/>
                    <a:gd name="connsiteY4" fmla="*/ 10231 h 29801"/>
                    <a:gd name="connsiteX5" fmla="*/ 29517 w 29806"/>
                    <a:gd name="connsiteY5" fmla="*/ 10131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6" h="29801">
                      <a:moveTo>
                        <a:pt x="29517" y="10131"/>
                      </a:moveTo>
                      <a:cubicBezTo>
                        <a:pt x="26311" y="2555"/>
                        <a:pt x="17569" y="-988"/>
                        <a:pt x="9992" y="2218"/>
                      </a:cubicBezTo>
                      <a:cubicBezTo>
                        <a:pt x="2416" y="5425"/>
                        <a:pt x="-1127" y="14167"/>
                        <a:pt x="2079" y="21743"/>
                      </a:cubicBezTo>
                      <a:cubicBezTo>
                        <a:pt x="5274" y="29291"/>
                        <a:pt x="13966" y="32841"/>
                        <a:pt x="21531" y="29687"/>
                      </a:cubicBezTo>
                      <a:cubicBezTo>
                        <a:pt x="29120" y="26532"/>
                        <a:pt x="32715" y="17821"/>
                        <a:pt x="29559" y="10231"/>
                      </a:cubicBezTo>
                      <a:cubicBezTo>
                        <a:pt x="29545" y="10198"/>
                        <a:pt x="29532" y="10165"/>
                        <a:pt x="29517" y="1013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89" name="任意多边形: 形状 194"/>
                <p:cNvSpPr/>
                <p:nvPr/>
              </p:nvSpPr>
              <p:spPr>
                <a:xfrm>
                  <a:off x="-8754814" y="4839739"/>
                  <a:ext cx="29786" cy="29773"/>
                </a:xfrm>
                <a:custGeom>
                  <a:avLst/>
                  <a:gdLst>
                    <a:gd name="connsiteX0" fmla="*/ 29483 w 29786"/>
                    <a:gd name="connsiteY0" fmla="*/ 10107 h 29773"/>
                    <a:gd name="connsiteX1" fmla="*/ 9968 w 29786"/>
                    <a:gd name="connsiteY1" fmla="*/ 2224 h 29773"/>
                    <a:gd name="connsiteX2" fmla="*/ 2085 w 29786"/>
                    <a:gd name="connsiteY2" fmla="*/ 21740 h 29773"/>
                    <a:gd name="connsiteX3" fmla="*/ 21539 w 29786"/>
                    <a:gd name="connsiteY3" fmla="*/ 29648 h 29773"/>
                    <a:gd name="connsiteX4" fmla="*/ 29543 w 29786"/>
                    <a:gd name="connsiteY4" fmla="*/ 10247 h 29773"/>
                    <a:gd name="connsiteX5" fmla="*/ 29483 w 29786"/>
                    <a:gd name="connsiteY5" fmla="*/ 10107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86" h="29773">
                      <a:moveTo>
                        <a:pt x="29483" y="10107"/>
                      </a:moveTo>
                      <a:cubicBezTo>
                        <a:pt x="26271" y="2541"/>
                        <a:pt x="17533" y="-988"/>
                        <a:pt x="9968" y="2224"/>
                      </a:cubicBezTo>
                      <a:cubicBezTo>
                        <a:pt x="2402" y="5437"/>
                        <a:pt x="-1127" y="14174"/>
                        <a:pt x="2085" y="21740"/>
                      </a:cubicBezTo>
                      <a:cubicBezTo>
                        <a:pt x="5287" y="29282"/>
                        <a:pt x="13983" y="32817"/>
                        <a:pt x="21539" y="29648"/>
                      </a:cubicBezTo>
                      <a:cubicBezTo>
                        <a:pt x="29107" y="26501"/>
                        <a:pt x="32690" y="17814"/>
                        <a:pt x="29543" y="10247"/>
                      </a:cubicBezTo>
                      <a:cubicBezTo>
                        <a:pt x="29523" y="10200"/>
                        <a:pt x="29503" y="10153"/>
                        <a:pt x="29483" y="1010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90" name="任意多边形: 形状 195"/>
                <p:cNvSpPr/>
                <p:nvPr/>
              </p:nvSpPr>
              <p:spPr>
                <a:xfrm>
                  <a:off x="-9009304" y="4421810"/>
                  <a:ext cx="29806" cy="29801"/>
                </a:xfrm>
                <a:custGeom>
                  <a:avLst/>
                  <a:gdLst>
                    <a:gd name="connsiteX0" fmla="*/ 29521 w 29806"/>
                    <a:gd name="connsiteY0" fmla="*/ 10140 h 29801"/>
                    <a:gd name="connsiteX1" fmla="*/ 10001 w 29806"/>
                    <a:gd name="connsiteY1" fmla="*/ 2215 h 29801"/>
                    <a:gd name="connsiteX2" fmla="*/ 2076 w 29806"/>
                    <a:gd name="connsiteY2" fmla="*/ 21734 h 29801"/>
                    <a:gd name="connsiteX3" fmla="*/ 21577 w 29806"/>
                    <a:gd name="connsiteY3" fmla="*/ 29668 h 29801"/>
                    <a:gd name="connsiteX4" fmla="*/ 29540 w 29806"/>
                    <a:gd name="connsiteY4" fmla="*/ 10185 h 29801"/>
                    <a:gd name="connsiteX5" fmla="*/ 29521 w 29806"/>
                    <a:gd name="connsiteY5" fmla="*/ 10140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6" h="29801">
                      <a:moveTo>
                        <a:pt x="29521" y="10140"/>
                      </a:moveTo>
                      <a:cubicBezTo>
                        <a:pt x="26320" y="2562"/>
                        <a:pt x="17580" y="-987"/>
                        <a:pt x="10001" y="2215"/>
                      </a:cubicBezTo>
                      <a:cubicBezTo>
                        <a:pt x="2423" y="5416"/>
                        <a:pt x="-1126" y="14156"/>
                        <a:pt x="2076" y="21734"/>
                      </a:cubicBezTo>
                      <a:cubicBezTo>
                        <a:pt x="5274" y="29306"/>
                        <a:pt x="14001" y="32856"/>
                        <a:pt x="21577" y="29668"/>
                      </a:cubicBezTo>
                      <a:cubicBezTo>
                        <a:pt x="29156" y="26487"/>
                        <a:pt x="32721" y="17764"/>
                        <a:pt x="29540" y="10185"/>
                      </a:cubicBezTo>
                      <a:cubicBezTo>
                        <a:pt x="29534" y="10170"/>
                        <a:pt x="29527" y="10155"/>
                        <a:pt x="29521" y="1014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91" name="任意多边形: 形状 196"/>
                <p:cNvSpPr/>
                <p:nvPr/>
              </p:nvSpPr>
              <p:spPr>
                <a:xfrm>
                  <a:off x="-8967714" y="4520905"/>
                  <a:ext cx="29830" cy="29830"/>
                </a:xfrm>
                <a:custGeom>
                  <a:avLst/>
                  <a:gdLst>
                    <a:gd name="connsiteX0" fmla="*/ 29563 w 29830"/>
                    <a:gd name="connsiteY0" fmla="*/ 10184 h 29830"/>
                    <a:gd name="connsiteX1" fmla="*/ 10045 w 29830"/>
                    <a:gd name="connsiteY1" fmla="*/ 2201 h 29830"/>
                    <a:gd name="connsiteX2" fmla="*/ 2062 w 29830"/>
                    <a:gd name="connsiteY2" fmla="*/ 21719 h 29830"/>
                    <a:gd name="connsiteX3" fmla="*/ 21580 w 29830"/>
                    <a:gd name="connsiteY3" fmla="*/ 29702 h 29830"/>
                    <a:gd name="connsiteX4" fmla="*/ 21591 w 29830"/>
                    <a:gd name="connsiteY4" fmla="*/ 29698 h 29830"/>
                    <a:gd name="connsiteX5" fmla="*/ 29563 w 29830"/>
                    <a:gd name="connsiteY5" fmla="*/ 10184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0" h="29830">
                      <a:moveTo>
                        <a:pt x="29563" y="10184"/>
                      </a:moveTo>
                      <a:cubicBezTo>
                        <a:pt x="26378" y="2590"/>
                        <a:pt x="17640" y="-984"/>
                        <a:pt x="10045" y="2201"/>
                      </a:cubicBezTo>
                      <a:cubicBezTo>
                        <a:pt x="2451" y="5386"/>
                        <a:pt x="-1123" y="14125"/>
                        <a:pt x="2062" y="21719"/>
                      </a:cubicBezTo>
                      <a:cubicBezTo>
                        <a:pt x="5247" y="29313"/>
                        <a:pt x="13986" y="32888"/>
                        <a:pt x="21580" y="29702"/>
                      </a:cubicBezTo>
                      <a:cubicBezTo>
                        <a:pt x="21584" y="29701"/>
                        <a:pt x="21587" y="29699"/>
                        <a:pt x="21591" y="29698"/>
                      </a:cubicBezTo>
                      <a:cubicBezTo>
                        <a:pt x="29178" y="26508"/>
                        <a:pt x="32747" y="17774"/>
                        <a:pt x="29563" y="1018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92" name="任意多边形: 形状 197"/>
                <p:cNvSpPr/>
                <p:nvPr/>
              </p:nvSpPr>
              <p:spPr>
                <a:xfrm>
                  <a:off x="-8925966" y="4620152"/>
                  <a:ext cx="29697" cy="29688"/>
                </a:xfrm>
                <a:custGeom>
                  <a:avLst/>
                  <a:gdLst>
                    <a:gd name="connsiteX0" fmla="*/ 29405 w 29697"/>
                    <a:gd name="connsiteY0" fmla="*/ 10090 h 29688"/>
                    <a:gd name="connsiteX1" fmla="*/ 9951 w 29697"/>
                    <a:gd name="connsiteY1" fmla="*/ 2217 h 29688"/>
                    <a:gd name="connsiteX2" fmla="*/ 2078 w 29697"/>
                    <a:gd name="connsiteY2" fmla="*/ 21672 h 29688"/>
                    <a:gd name="connsiteX3" fmla="*/ 21461 w 29697"/>
                    <a:gd name="connsiteY3" fmla="*/ 29575 h 29688"/>
                    <a:gd name="connsiteX4" fmla="*/ 29458 w 29697"/>
                    <a:gd name="connsiteY4" fmla="*/ 10214 h 29688"/>
                    <a:gd name="connsiteX5" fmla="*/ 29405 w 29697"/>
                    <a:gd name="connsiteY5" fmla="*/ 10090 h 29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697" h="29688">
                      <a:moveTo>
                        <a:pt x="29405" y="10090"/>
                      </a:moveTo>
                      <a:cubicBezTo>
                        <a:pt x="26207" y="2543"/>
                        <a:pt x="17497" y="-981"/>
                        <a:pt x="9951" y="2217"/>
                      </a:cubicBezTo>
                      <a:cubicBezTo>
                        <a:pt x="2404" y="5415"/>
                        <a:pt x="-1120" y="14126"/>
                        <a:pt x="2078" y="21672"/>
                      </a:cubicBezTo>
                      <a:cubicBezTo>
                        <a:pt x="5265" y="29190"/>
                        <a:pt x="13926" y="32722"/>
                        <a:pt x="21461" y="29575"/>
                      </a:cubicBezTo>
                      <a:cubicBezTo>
                        <a:pt x="29016" y="26436"/>
                        <a:pt x="32596" y="17768"/>
                        <a:pt x="29458" y="10214"/>
                      </a:cubicBezTo>
                      <a:cubicBezTo>
                        <a:pt x="29440" y="10172"/>
                        <a:pt x="29423" y="10131"/>
                        <a:pt x="29405" y="1009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93" name="任意多边形: 形状 198"/>
                <p:cNvSpPr/>
                <p:nvPr/>
              </p:nvSpPr>
              <p:spPr>
                <a:xfrm>
                  <a:off x="-8884308" y="4719252"/>
                  <a:ext cx="29800" cy="29773"/>
                </a:xfrm>
                <a:custGeom>
                  <a:avLst/>
                  <a:gdLst>
                    <a:gd name="connsiteX0" fmla="*/ 29493 w 29800"/>
                    <a:gd name="connsiteY0" fmla="*/ 10129 h 29773"/>
                    <a:gd name="connsiteX1" fmla="*/ 9990 w 29800"/>
                    <a:gd name="connsiteY1" fmla="*/ 2215 h 29773"/>
                    <a:gd name="connsiteX2" fmla="*/ 2076 w 29800"/>
                    <a:gd name="connsiteY2" fmla="*/ 21718 h 29773"/>
                    <a:gd name="connsiteX3" fmla="*/ 21520 w 29800"/>
                    <a:gd name="connsiteY3" fmla="*/ 29656 h 29773"/>
                    <a:gd name="connsiteX4" fmla="*/ 29583 w 29800"/>
                    <a:gd name="connsiteY4" fmla="*/ 10345 h 29773"/>
                    <a:gd name="connsiteX5" fmla="*/ 29493 w 29800"/>
                    <a:gd name="connsiteY5" fmla="*/ 10129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0" h="29773">
                      <a:moveTo>
                        <a:pt x="29493" y="10129"/>
                      </a:moveTo>
                      <a:cubicBezTo>
                        <a:pt x="26293" y="2558"/>
                        <a:pt x="17561" y="-985"/>
                        <a:pt x="9990" y="2215"/>
                      </a:cubicBezTo>
                      <a:cubicBezTo>
                        <a:pt x="2419" y="5415"/>
                        <a:pt x="-1124" y="14147"/>
                        <a:pt x="2076" y="21718"/>
                      </a:cubicBezTo>
                      <a:cubicBezTo>
                        <a:pt x="5266" y="29266"/>
                        <a:pt x="13959" y="32815"/>
                        <a:pt x="21520" y="29656"/>
                      </a:cubicBezTo>
                      <a:cubicBezTo>
                        <a:pt x="29080" y="26550"/>
                        <a:pt x="32690" y="17904"/>
                        <a:pt x="29583" y="10345"/>
                      </a:cubicBezTo>
                      <a:cubicBezTo>
                        <a:pt x="29554" y="10272"/>
                        <a:pt x="29524" y="10201"/>
                        <a:pt x="29493" y="1012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94" name="任意多边形: 形状 199"/>
                <p:cNvSpPr/>
                <p:nvPr/>
              </p:nvSpPr>
              <p:spPr>
                <a:xfrm>
                  <a:off x="-8842733" y="4818360"/>
                  <a:ext cx="29768" cy="29773"/>
                </a:xfrm>
                <a:custGeom>
                  <a:avLst/>
                  <a:gdLst>
                    <a:gd name="connsiteX0" fmla="*/ 29494 w 29768"/>
                    <a:gd name="connsiteY0" fmla="*/ 10131 h 29773"/>
                    <a:gd name="connsiteX1" fmla="*/ 9992 w 29768"/>
                    <a:gd name="connsiteY1" fmla="*/ 2214 h 29773"/>
                    <a:gd name="connsiteX2" fmla="*/ 2075 w 29768"/>
                    <a:gd name="connsiteY2" fmla="*/ 21716 h 29773"/>
                    <a:gd name="connsiteX3" fmla="*/ 21549 w 29768"/>
                    <a:gd name="connsiteY3" fmla="*/ 29644 h 29773"/>
                    <a:gd name="connsiteX4" fmla="*/ 29494 w 29768"/>
                    <a:gd name="connsiteY4" fmla="*/ 10132 h 29773"/>
                    <a:gd name="connsiteX5" fmla="*/ 29494 w 29768"/>
                    <a:gd name="connsiteY5" fmla="*/ 10131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68" h="29773">
                      <a:moveTo>
                        <a:pt x="29494" y="10131"/>
                      </a:moveTo>
                      <a:cubicBezTo>
                        <a:pt x="26294" y="2559"/>
                        <a:pt x="17563" y="-985"/>
                        <a:pt x="9992" y="2214"/>
                      </a:cubicBezTo>
                      <a:cubicBezTo>
                        <a:pt x="2420" y="5413"/>
                        <a:pt x="-1124" y="14144"/>
                        <a:pt x="2075" y="21716"/>
                      </a:cubicBezTo>
                      <a:cubicBezTo>
                        <a:pt x="5270" y="29276"/>
                        <a:pt x="13982" y="32824"/>
                        <a:pt x="21549" y="29644"/>
                      </a:cubicBezTo>
                      <a:cubicBezTo>
                        <a:pt x="29131" y="26450"/>
                        <a:pt x="32688" y="17714"/>
                        <a:pt x="29494" y="10132"/>
                      </a:cubicBezTo>
                      <a:cubicBezTo>
                        <a:pt x="29494" y="10132"/>
                        <a:pt x="29494" y="10131"/>
                        <a:pt x="29494" y="1013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95" name="任意多边形: 形状 200"/>
                <p:cNvSpPr/>
                <p:nvPr/>
              </p:nvSpPr>
              <p:spPr>
                <a:xfrm>
                  <a:off x="-8801108" y="4917495"/>
                  <a:ext cx="29793" cy="29801"/>
                </a:xfrm>
                <a:custGeom>
                  <a:avLst/>
                  <a:gdLst>
                    <a:gd name="connsiteX0" fmla="*/ 29543 w 29793"/>
                    <a:gd name="connsiteY0" fmla="*/ 10192 h 29801"/>
                    <a:gd name="connsiteX1" fmla="*/ 10053 w 29793"/>
                    <a:gd name="connsiteY1" fmla="*/ 2193 h 29801"/>
                    <a:gd name="connsiteX2" fmla="*/ 2054 w 29793"/>
                    <a:gd name="connsiteY2" fmla="*/ 21683 h 29801"/>
                    <a:gd name="connsiteX3" fmla="*/ 21544 w 29793"/>
                    <a:gd name="connsiteY3" fmla="*/ 29682 h 29801"/>
                    <a:gd name="connsiteX4" fmla="*/ 21556 w 29793"/>
                    <a:gd name="connsiteY4" fmla="*/ 29677 h 29801"/>
                    <a:gd name="connsiteX5" fmla="*/ 29543 w 29793"/>
                    <a:gd name="connsiteY5" fmla="*/ 10192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3" h="29801">
                      <a:moveTo>
                        <a:pt x="29543" y="10192"/>
                      </a:moveTo>
                      <a:cubicBezTo>
                        <a:pt x="26370" y="2601"/>
                        <a:pt x="17643" y="-980"/>
                        <a:pt x="10053" y="2193"/>
                      </a:cubicBezTo>
                      <a:cubicBezTo>
                        <a:pt x="2462" y="5367"/>
                        <a:pt x="-1119" y="14092"/>
                        <a:pt x="2054" y="21683"/>
                      </a:cubicBezTo>
                      <a:cubicBezTo>
                        <a:pt x="5227" y="29274"/>
                        <a:pt x="13953" y="32855"/>
                        <a:pt x="21544" y="29682"/>
                      </a:cubicBezTo>
                      <a:cubicBezTo>
                        <a:pt x="21548" y="29680"/>
                        <a:pt x="21552" y="29679"/>
                        <a:pt x="21556" y="29677"/>
                      </a:cubicBezTo>
                      <a:cubicBezTo>
                        <a:pt x="29128" y="26487"/>
                        <a:pt x="32697" y="17778"/>
                        <a:pt x="29543" y="1019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96" name="任意多边形: 形状 201"/>
                <p:cNvSpPr/>
                <p:nvPr/>
              </p:nvSpPr>
              <p:spPr>
                <a:xfrm>
                  <a:off x="-9097232" y="4400414"/>
                  <a:ext cx="29852" cy="29830"/>
                </a:xfrm>
                <a:custGeom>
                  <a:avLst/>
                  <a:gdLst>
                    <a:gd name="connsiteX0" fmla="*/ 29568 w 29852"/>
                    <a:gd name="connsiteY0" fmla="*/ 10196 h 29830"/>
                    <a:gd name="connsiteX1" fmla="*/ 10057 w 29852"/>
                    <a:gd name="connsiteY1" fmla="*/ 2196 h 29830"/>
                    <a:gd name="connsiteX2" fmla="*/ 2057 w 29852"/>
                    <a:gd name="connsiteY2" fmla="*/ 21707 h 29830"/>
                    <a:gd name="connsiteX3" fmla="*/ 21568 w 29852"/>
                    <a:gd name="connsiteY3" fmla="*/ 29707 h 29830"/>
                    <a:gd name="connsiteX4" fmla="*/ 21596 w 29852"/>
                    <a:gd name="connsiteY4" fmla="*/ 29696 h 29830"/>
                    <a:gd name="connsiteX5" fmla="*/ 29611 w 29852"/>
                    <a:gd name="connsiteY5" fmla="*/ 10299 h 29830"/>
                    <a:gd name="connsiteX6" fmla="*/ 29568 w 29852"/>
                    <a:gd name="connsiteY6" fmla="*/ 10196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52" h="29830">
                      <a:moveTo>
                        <a:pt x="29568" y="10196"/>
                      </a:moveTo>
                      <a:cubicBezTo>
                        <a:pt x="26390" y="2599"/>
                        <a:pt x="17654" y="-983"/>
                        <a:pt x="10057" y="2196"/>
                      </a:cubicBezTo>
                      <a:cubicBezTo>
                        <a:pt x="2460" y="5374"/>
                        <a:pt x="-1122" y="14110"/>
                        <a:pt x="2057" y="21707"/>
                      </a:cubicBezTo>
                      <a:cubicBezTo>
                        <a:pt x="5235" y="29304"/>
                        <a:pt x="13971" y="32886"/>
                        <a:pt x="21568" y="29707"/>
                      </a:cubicBezTo>
                      <a:cubicBezTo>
                        <a:pt x="21577" y="29703"/>
                        <a:pt x="21587" y="29700"/>
                        <a:pt x="21596" y="29696"/>
                      </a:cubicBezTo>
                      <a:cubicBezTo>
                        <a:pt x="29165" y="26553"/>
                        <a:pt x="32754" y="17869"/>
                        <a:pt x="29611" y="10299"/>
                      </a:cubicBezTo>
                      <a:cubicBezTo>
                        <a:pt x="29597" y="10265"/>
                        <a:pt x="29583" y="10230"/>
                        <a:pt x="29568" y="1019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97" name="任意多边形: 形状 202"/>
                <p:cNvSpPr/>
                <p:nvPr/>
              </p:nvSpPr>
              <p:spPr>
                <a:xfrm>
                  <a:off x="-9055602" y="4499533"/>
                  <a:ext cx="29843" cy="29830"/>
                </a:xfrm>
                <a:custGeom>
                  <a:avLst/>
                  <a:gdLst>
                    <a:gd name="connsiteX0" fmla="*/ 29570 w 29843"/>
                    <a:gd name="connsiteY0" fmla="*/ 10201 h 29830"/>
                    <a:gd name="connsiteX1" fmla="*/ 10062 w 29843"/>
                    <a:gd name="connsiteY1" fmla="*/ 2194 h 29830"/>
                    <a:gd name="connsiteX2" fmla="*/ 2055 w 29843"/>
                    <a:gd name="connsiteY2" fmla="*/ 21702 h 29830"/>
                    <a:gd name="connsiteX3" fmla="*/ 21563 w 29843"/>
                    <a:gd name="connsiteY3" fmla="*/ 29709 h 29830"/>
                    <a:gd name="connsiteX4" fmla="*/ 21584 w 29843"/>
                    <a:gd name="connsiteY4" fmla="*/ 29701 h 29830"/>
                    <a:gd name="connsiteX5" fmla="*/ 29594 w 29843"/>
                    <a:gd name="connsiteY5" fmla="*/ 10259 h 29830"/>
                    <a:gd name="connsiteX6" fmla="*/ 29570 w 29843"/>
                    <a:gd name="connsiteY6" fmla="*/ 10201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43" h="29830">
                      <a:moveTo>
                        <a:pt x="29570" y="10201"/>
                      </a:moveTo>
                      <a:cubicBezTo>
                        <a:pt x="26395" y="2603"/>
                        <a:pt x="17661" y="-982"/>
                        <a:pt x="10062" y="2194"/>
                      </a:cubicBezTo>
                      <a:cubicBezTo>
                        <a:pt x="2464" y="5370"/>
                        <a:pt x="-1121" y="14104"/>
                        <a:pt x="2055" y="21702"/>
                      </a:cubicBezTo>
                      <a:cubicBezTo>
                        <a:pt x="5230" y="29300"/>
                        <a:pt x="13965" y="32885"/>
                        <a:pt x="21563" y="29709"/>
                      </a:cubicBezTo>
                      <a:cubicBezTo>
                        <a:pt x="21570" y="29707"/>
                        <a:pt x="21577" y="29704"/>
                        <a:pt x="21584" y="29701"/>
                      </a:cubicBezTo>
                      <a:cubicBezTo>
                        <a:pt x="29165" y="26544"/>
                        <a:pt x="32751" y="17840"/>
                        <a:pt x="29594" y="10259"/>
                      </a:cubicBezTo>
                      <a:cubicBezTo>
                        <a:pt x="29586" y="10240"/>
                        <a:pt x="29578" y="10221"/>
                        <a:pt x="29570" y="1020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98" name="任意多边形: 形状 203"/>
                <p:cNvSpPr/>
                <p:nvPr/>
              </p:nvSpPr>
              <p:spPr>
                <a:xfrm>
                  <a:off x="-9013981" y="4598689"/>
                  <a:ext cx="29834" cy="29830"/>
                </a:xfrm>
                <a:custGeom>
                  <a:avLst/>
                  <a:gdLst>
                    <a:gd name="connsiteX0" fmla="*/ 29539 w 29834"/>
                    <a:gd name="connsiteY0" fmla="*/ 10128 h 29830"/>
                    <a:gd name="connsiteX1" fmla="*/ 9989 w 29834"/>
                    <a:gd name="connsiteY1" fmla="*/ 2225 h 29830"/>
                    <a:gd name="connsiteX2" fmla="*/ 2086 w 29834"/>
                    <a:gd name="connsiteY2" fmla="*/ 21775 h 29830"/>
                    <a:gd name="connsiteX3" fmla="*/ 21624 w 29834"/>
                    <a:gd name="connsiteY3" fmla="*/ 29684 h 29830"/>
                    <a:gd name="connsiteX4" fmla="*/ 29556 w 29834"/>
                    <a:gd name="connsiteY4" fmla="*/ 10167 h 29830"/>
                    <a:gd name="connsiteX5" fmla="*/ 29539 w 29834"/>
                    <a:gd name="connsiteY5" fmla="*/ 10128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4" h="29830">
                      <a:moveTo>
                        <a:pt x="29539" y="10128"/>
                      </a:moveTo>
                      <a:cubicBezTo>
                        <a:pt x="26323" y="2547"/>
                        <a:pt x="17570" y="-992"/>
                        <a:pt x="9989" y="2225"/>
                      </a:cubicBezTo>
                      <a:cubicBezTo>
                        <a:pt x="2408" y="5441"/>
                        <a:pt x="-1131" y="14194"/>
                        <a:pt x="2086" y="21775"/>
                      </a:cubicBezTo>
                      <a:cubicBezTo>
                        <a:pt x="5300" y="29351"/>
                        <a:pt x="14044" y="32891"/>
                        <a:pt x="21624" y="29684"/>
                      </a:cubicBezTo>
                      <a:cubicBezTo>
                        <a:pt x="29204" y="26485"/>
                        <a:pt x="32755" y="17747"/>
                        <a:pt x="29556" y="10167"/>
                      </a:cubicBezTo>
                      <a:cubicBezTo>
                        <a:pt x="29550" y="10154"/>
                        <a:pt x="29545" y="10141"/>
                        <a:pt x="29539" y="1012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799" name="任意多边形: 形状 204"/>
                <p:cNvSpPr/>
                <p:nvPr/>
              </p:nvSpPr>
              <p:spPr>
                <a:xfrm>
                  <a:off x="-8972323" y="4697834"/>
                  <a:ext cx="29788" cy="29801"/>
                </a:xfrm>
                <a:custGeom>
                  <a:avLst/>
                  <a:gdLst>
                    <a:gd name="connsiteX0" fmla="*/ 29513 w 29788"/>
                    <a:gd name="connsiteY0" fmla="*/ 10121 h 29801"/>
                    <a:gd name="connsiteX1" fmla="*/ 9982 w 29788"/>
                    <a:gd name="connsiteY1" fmla="*/ 2223 h 29801"/>
                    <a:gd name="connsiteX2" fmla="*/ 2084 w 29788"/>
                    <a:gd name="connsiteY2" fmla="*/ 21753 h 29801"/>
                    <a:gd name="connsiteX3" fmla="*/ 21555 w 29788"/>
                    <a:gd name="connsiteY3" fmla="*/ 29677 h 29801"/>
                    <a:gd name="connsiteX4" fmla="*/ 29513 w 29788"/>
                    <a:gd name="connsiteY4" fmla="*/ 10121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88" h="29801">
                      <a:moveTo>
                        <a:pt x="29513" y="10121"/>
                      </a:moveTo>
                      <a:cubicBezTo>
                        <a:pt x="26301" y="2547"/>
                        <a:pt x="17557" y="-989"/>
                        <a:pt x="9982" y="2223"/>
                      </a:cubicBezTo>
                      <a:cubicBezTo>
                        <a:pt x="2408" y="5435"/>
                        <a:pt x="-1128" y="14179"/>
                        <a:pt x="2084" y="21753"/>
                      </a:cubicBezTo>
                      <a:cubicBezTo>
                        <a:pt x="5286" y="29305"/>
                        <a:pt x="13990" y="32847"/>
                        <a:pt x="21555" y="29677"/>
                      </a:cubicBezTo>
                      <a:cubicBezTo>
                        <a:pt x="29148" y="26470"/>
                        <a:pt x="32710" y="17719"/>
                        <a:pt x="29513" y="1012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00" name="任意多边形: 形状 205"/>
                <p:cNvSpPr/>
                <p:nvPr/>
              </p:nvSpPr>
              <p:spPr>
                <a:xfrm>
                  <a:off x="-8930688" y="4796942"/>
                  <a:ext cx="29773" cy="29773"/>
                </a:xfrm>
                <a:custGeom>
                  <a:avLst/>
                  <a:gdLst>
                    <a:gd name="connsiteX0" fmla="*/ 29497 w 29773"/>
                    <a:gd name="connsiteY0" fmla="*/ 10138 h 29773"/>
                    <a:gd name="connsiteX1" fmla="*/ 9999 w 29773"/>
                    <a:gd name="connsiteY1" fmla="*/ 2211 h 29773"/>
                    <a:gd name="connsiteX2" fmla="*/ 2072 w 29773"/>
                    <a:gd name="connsiteY2" fmla="*/ 21709 h 29773"/>
                    <a:gd name="connsiteX3" fmla="*/ 21567 w 29773"/>
                    <a:gd name="connsiteY3" fmla="*/ 29637 h 29773"/>
                    <a:gd name="connsiteX4" fmla="*/ 29498 w 29773"/>
                    <a:gd name="connsiteY4" fmla="*/ 10141 h 29773"/>
                    <a:gd name="connsiteX5" fmla="*/ 29496 w 29773"/>
                    <a:gd name="connsiteY5" fmla="*/ 10138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73" h="29773">
                      <a:moveTo>
                        <a:pt x="29497" y="10138"/>
                      </a:moveTo>
                      <a:cubicBezTo>
                        <a:pt x="26301" y="2565"/>
                        <a:pt x="17572" y="-984"/>
                        <a:pt x="9999" y="2211"/>
                      </a:cubicBezTo>
                      <a:cubicBezTo>
                        <a:pt x="2426" y="5406"/>
                        <a:pt x="-1123" y="14136"/>
                        <a:pt x="2072" y="21709"/>
                      </a:cubicBezTo>
                      <a:cubicBezTo>
                        <a:pt x="5267" y="29281"/>
                        <a:pt x="13994" y="32830"/>
                        <a:pt x="21567" y="29637"/>
                      </a:cubicBezTo>
                      <a:cubicBezTo>
                        <a:pt x="29140" y="26444"/>
                        <a:pt x="32691" y="17715"/>
                        <a:pt x="29498" y="10141"/>
                      </a:cubicBezTo>
                      <a:cubicBezTo>
                        <a:pt x="29497" y="10140"/>
                        <a:pt x="29497" y="10139"/>
                        <a:pt x="29496" y="1013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01" name="任意多边形: 形状 206"/>
                <p:cNvSpPr/>
                <p:nvPr/>
              </p:nvSpPr>
              <p:spPr>
                <a:xfrm>
                  <a:off x="-8889059" y="4896044"/>
                  <a:ext cx="29834" cy="29830"/>
                </a:xfrm>
                <a:custGeom>
                  <a:avLst/>
                  <a:gdLst>
                    <a:gd name="connsiteX0" fmla="*/ 29571 w 29834"/>
                    <a:gd name="connsiteY0" fmla="*/ 10203 h 29830"/>
                    <a:gd name="connsiteX1" fmla="*/ 10064 w 29834"/>
                    <a:gd name="connsiteY1" fmla="*/ 2193 h 29830"/>
                    <a:gd name="connsiteX2" fmla="*/ 2054 w 29834"/>
                    <a:gd name="connsiteY2" fmla="*/ 21700 h 29830"/>
                    <a:gd name="connsiteX3" fmla="*/ 21561 w 29834"/>
                    <a:gd name="connsiteY3" fmla="*/ 29710 h 29830"/>
                    <a:gd name="connsiteX4" fmla="*/ 21613 w 29834"/>
                    <a:gd name="connsiteY4" fmla="*/ 29688 h 29830"/>
                    <a:gd name="connsiteX5" fmla="*/ 29571 w 29834"/>
                    <a:gd name="connsiteY5" fmla="*/ 10203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4" h="29830">
                      <a:moveTo>
                        <a:pt x="29571" y="10203"/>
                      </a:moveTo>
                      <a:cubicBezTo>
                        <a:pt x="26397" y="2605"/>
                        <a:pt x="17663" y="-982"/>
                        <a:pt x="10064" y="2193"/>
                      </a:cubicBezTo>
                      <a:cubicBezTo>
                        <a:pt x="2466" y="5368"/>
                        <a:pt x="-1121" y="14101"/>
                        <a:pt x="2054" y="21700"/>
                      </a:cubicBezTo>
                      <a:cubicBezTo>
                        <a:pt x="5229" y="29299"/>
                        <a:pt x="13962" y="32885"/>
                        <a:pt x="21561" y="29710"/>
                      </a:cubicBezTo>
                      <a:cubicBezTo>
                        <a:pt x="21578" y="29703"/>
                        <a:pt x="21596" y="29696"/>
                        <a:pt x="21613" y="29688"/>
                      </a:cubicBezTo>
                      <a:cubicBezTo>
                        <a:pt x="29185" y="26499"/>
                        <a:pt x="32746" y="17782"/>
                        <a:pt x="29571" y="10203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02" name="任意多边形: 形状 207"/>
                <p:cNvSpPr/>
                <p:nvPr/>
              </p:nvSpPr>
              <p:spPr>
                <a:xfrm>
                  <a:off x="-9143464" y="4478171"/>
                  <a:ext cx="29782" cy="29773"/>
                </a:xfrm>
                <a:custGeom>
                  <a:avLst/>
                  <a:gdLst>
                    <a:gd name="connsiteX0" fmla="*/ 29509 w 29782"/>
                    <a:gd name="connsiteY0" fmla="*/ 10167 h 29773"/>
                    <a:gd name="connsiteX1" fmla="*/ 10028 w 29782"/>
                    <a:gd name="connsiteY1" fmla="*/ 2199 h 29773"/>
                    <a:gd name="connsiteX2" fmla="*/ 2060 w 29782"/>
                    <a:gd name="connsiteY2" fmla="*/ 21680 h 29773"/>
                    <a:gd name="connsiteX3" fmla="*/ 21541 w 29782"/>
                    <a:gd name="connsiteY3" fmla="*/ 29648 h 29773"/>
                    <a:gd name="connsiteX4" fmla="*/ 21565 w 29782"/>
                    <a:gd name="connsiteY4" fmla="*/ 29638 h 29773"/>
                    <a:gd name="connsiteX5" fmla="*/ 29521 w 29782"/>
                    <a:gd name="connsiteY5" fmla="*/ 10195 h 29773"/>
                    <a:gd name="connsiteX6" fmla="*/ 29509 w 29782"/>
                    <a:gd name="connsiteY6" fmla="*/ 10167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82" h="29773">
                      <a:moveTo>
                        <a:pt x="29509" y="10167"/>
                      </a:moveTo>
                      <a:cubicBezTo>
                        <a:pt x="26330" y="2587"/>
                        <a:pt x="17608" y="-980"/>
                        <a:pt x="10028" y="2199"/>
                      </a:cubicBezTo>
                      <a:cubicBezTo>
                        <a:pt x="2448" y="5378"/>
                        <a:pt x="-1119" y="14100"/>
                        <a:pt x="2060" y="21680"/>
                      </a:cubicBezTo>
                      <a:cubicBezTo>
                        <a:pt x="5239" y="29260"/>
                        <a:pt x="13961" y="32827"/>
                        <a:pt x="21541" y="29648"/>
                      </a:cubicBezTo>
                      <a:cubicBezTo>
                        <a:pt x="21549" y="29644"/>
                        <a:pt x="21557" y="29641"/>
                        <a:pt x="21565" y="29638"/>
                      </a:cubicBezTo>
                      <a:cubicBezTo>
                        <a:pt x="29131" y="26466"/>
                        <a:pt x="32693" y="17761"/>
                        <a:pt x="29521" y="10195"/>
                      </a:cubicBezTo>
                      <a:cubicBezTo>
                        <a:pt x="29517" y="10186"/>
                        <a:pt x="29513" y="10176"/>
                        <a:pt x="29509" y="1016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03" name="任意多边形: 形状 208"/>
                <p:cNvSpPr/>
                <p:nvPr/>
              </p:nvSpPr>
              <p:spPr>
                <a:xfrm>
                  <a:off x="-9101849" y="4577364"/>
                  <a:ext cx="29795" cy="29773"/>
                </a:xfrm>
                <a:custGeom>
                  <a:avLst/>
                  <a:gdLst>
                    <a:gd name="connsiteX0" fmla="*/ 29498 w 29795"/>
                    <a:gd name="connsiteY0" fmla="*/ 10141 h 29773"/>
                    <a:gd name="connsiteX1" fmla="*/ 10002 w 29795"/>
                    <a:gd name="connsiteY1" fmla="*/ 2210 h 29773"/>
                    <a:gd name="connsiteX2" fmla="*/ 2071 w 29795"/>
                    <a:gd name="connsiteY2" fmla="*/ 21706 h 29773"/>
                    <a:gd name="connsiteX3" fmla="*/ 21525 w 29795"/>
                    <a:gd name="connsiteY3" fmla="*/ 29654 h 29773"/>
                    <a:gd name="connsiteX4" fmla="*/ 29570 w 29795"/>
                    <a:gd name="connsiteY4" fmla="*/ 10313 h 29773"/>
                    <a:gd name="connsiteX5" fmla="*/ 29498 w 29795"/>
                    <a:gd name="connsiteY5" fmla="*/ 10141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5" h="29773">
                      <a:moveTo>
                        <a:pt x="29498" y="10141"/>
                      </a:moveTo>
                      <a:cubicBezTo>
                        <a:pt x="26304" y="2567"/>
                        <a:pt x="17576" y="-984"/>
                        <a:pt x="10002" y="2210"/>
                      </a:cubicBezTo>
                      <a:cubicBezTo>
                        <a:pt x="2428" y="5403"/>
                        <a:pt x="-1123" y="14132"/>
                        <a:pt x="2071" y="21706"/>
                      </a:cubicBezTo>
                      <a:cubicBezTo>
                        <a:pt x="5257" y="29263"/>
                        <a:pt x="13958" y="32818"/>
                        <a:pt x="21525" y="29654"/>
                      </a:cubicBezTo>
                      <a:cubicBezTo>
                        <a:pt x="29088" y="26535"/>
                        <a:pt x="32690" y="17875"/>
                        <a:pt x="29570" y="10313"/>
                      </a:cubicBezTo>
                      <a:cubicBezTo>
                        <a:pt x="29546" y="10256"/>
                        <a:pt x="29522" y="10198"/>
                        <a:pt x="29498" y="1014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04" name="任意多边形: 形状 209"/>
                <p:cNvSpPr/>
                <p:nvPr/>
              </p:nvSpPr>
              <p:spPr>
                <a:xfrm>
                  <a:off x="-9059863" y="4676442"/>
                  <a:ext cx="29419" cy="29672"/>
                </a:xfrm>
                <a:custGeom>
                  <a:avLst/>
                  <a:gdLst>
                    <a:gd name="connsiteX0" fmla="*/ 29158 w 29419"/>
                    <a:gd name="connsiteY0" fmla="*/ 10159 h 29672"/>
                    <a:gd name="connsiteX1" fmla="*/ 9645 w 29419"/>
                    <a:gd name="connsiteY1" fmla="*/ 2173 h 29672"/>
                    <a:gd name="connsiteX2" fmla="*/ 2247 w 29419"/>
                    <a:gd name="connsiteY2" fmla="*/ 21963 h 29672"/>
                    <a:gd name="connsiteX3" fmla="*/ 21228 w 29419"/>
                    <a:gd name="connsiteY3" fmla="*/ 29701 h 29672"/>
                    <a:gd name="connsiteX4" fmla="*/ 29158 w 29419"/>
                    <a:gd name="connsiteY4" fmla="*/ 10159 h 29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419" h="29672">
                      <a:moveTo>
                        <a:pt x="29158" y="10159"/>
                      </a:moveTo>
                      <a:cubicBezTo>
                        <a:pt x="25939" y="2602"/>
                        <a:pt x="17239" y="-959"/>
                        <a:pt x="9645" y="2173"/>
                      </a:cubicBezTo>
                      <a:cubicBezTo>
                        <a:pt x="2137" y="5595"/>
                        <a:pt x="-1175" y="14455"/>
                        <a:pt x="2247" y="21963"/>
                      </a:cubicBezTo>
                      <a:cubicBezTo>
                        <a:pt x="5527" y="29161"/>
                        <a:pt x="13850" y="32554"/>
                        <a:pt x="21228" y="29701"/>
                      </a:cubicBezTo>
                      <a:cubicBezTo>
                        <a:pt x="28785" y="26466"/>
                        <a:pt x="32323" y="17746"/>
                        <a:pt x="29158" y="1015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05" name="任意多边形: 形状 210"/>
                <p:cNvSpPr/>
                <p:nvPr/>
              </p:nvSpPr>
              <p:spPr>
                <a:xfrm>
                  <a:off x="-9018611" y="4775607"/>
                  <a:ext cx="29792" cy="29801"/>
                </a:xfrm>
                <a:custGeom>
                  <a:avLst/>
                  <a:gdLst>
                    <a:gd name="connsiteX0" fmla="*/ 29524 w 29792"/>
                    <a:gd name="connsiteY0" fmla="*/ 10147 h 29801"/>
                    <a:gd name="connsiteX1" fmla="*/ 10008 w 29792"/>
                    <a:gd name="connsiteY1" fmla="*/ 2212 h 29801"/>
                    <a:gd name="connsiteX2" fmla="*/ 2073 w 29792"/>
                    <a:gd name="connsiteY2" fmla="*/ 21728 h 29801"/>
                    <a:gd name="connsiteX3" fmla="*/ 21588 w 29792"/>
                    <a:gd name="connsiteY3" fmla="*/ 29663 h 29801"/>
                    <a:gd name="connsiteX4" fmla="*/ 21594 w 29792"/>
                    <a:gd name="connsiteY4" fmla="*/ 29661 h 29801"/>
                    <a:gd name="connsiteX5" fmla="*/ 29524 w 29792"/>
                    <a:gd name="connsiteY5" fmla="*/ 10147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2" h="29801">
                      <a:moveTo>
                        <a:pt x="29524" y="10147"/>
                      </a:moveTo>
                      <a:cubicBezTo>
                        <a:pt x="26326" y="2567"/>
                        <a:pt x="17589" y="-986"/>
                        <a:pt x="10008" y="2212"/>
                      </a:cubicBezTo>
                      <a:cubicBezTo>
                        <a:pt x="2428" y="5410"/>
                        <a:pt x="-1125" y="14147"/>
                        <a:pt x="2073" y="21728"/>
                      </a:cubicBezTo>
                      <a:cubicBezTo>
                        <a:pt x="5270" y="29308"/>
                        <a:pt x="14008" y="32861"/>
                        <a:pt x="21588" y="29663"/>
                      </a:cubicBezTo>
                      <a:cubicBezTo>
                        <a:pt x="21590" y="29662"/>
                        <a:pt x="21592" y="29662"/>
                        <a:pt x="21594" y="29661"/>
                      </a:cubicBezTo>
                      <a:cubicBezTo>
                        <a:pt x="29159" y="26449"/>
                        <a:pt x="32704" y="17726"/>
                        <a:pt x="29524" y="1014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06" name="任意多边形: 形状 211"/>
                <p:cNvSpPr/>
                <p:nvPr/>
              </p:nvSpPr>
              <p:spPr>
                <a:xfrm>
                  <a:off x="-8976949" y="4874750"/>
                  <a:ext cx="29740" cy="29745"/>
                </a:xfrm>
                <a:custGeom>
                  <a:avLst/>
                  <a:gdLst>
                    <a:gd name="connsiteX0" fmla="*/ 29481 w 29740"/>
                    <a:gd name="connsiteY0" fmla="*/ 10157 h 29745"/>
                    <a:gd name="connsiteX1" fmla="*/ 10018 w 29740"/>
                    <a:gd name="connsiteY1" fmla="*/ 2198 h 29745"/>
                    <a:gd name="connsiteX2" fmla="*/ 2059 w 29740"/>
                    <a:gd name="connsiteY2" fmla="*/ 21661 h 29745"/>
                    <a:gd name="connsiteX3" fmla="*/ 21522 w 29740"/>
                    <a:gd name="connsiteY3" fmla="*/ 29620 h 29745"/>
                    <a:gd name="connsiteX4" fmla="*/ 21537 w 29740"/>
                    <a:gd name="connsiteY4" fmla="*/ 29614 h 29745"/>
                    <a:gd name="connsiteX5" fmla="*/ 29481 w 29740"/>
                    <a:gd name="connsiteY5" fmla="*/ 10157 h 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40" h="29745">
                      <a:moveTo>
                        <a:pt x="29481" y="10157"/>
                      </a:moveTo>
                      <a:cubicBezTo>
                        <a:pt x="26304" y="2585"/>
                        <a:pt x="17591" y="-979"/>
                        <a:pt x="10018" y="2198"/>
                      </a:cubicBezTo>
                      <a:cubicBezTo>
                        <a:pt x="2446" y="5375"/>
                        <a:pt x="-1118" y="14089"/>
                        <a:pt x="2059" y="21661"/>
                      </a:cubicBezTo>
                      <a:cubicBezTo>
                        <a:pt x="5236" y="29233"/>
                        <a:pt x="13950" y="32797"/>
                        <a:pt x="21522" y="29620"/>
                      </a:cubicBezTo>
                      <a:cubicBezTo>
                        <a:pt x="21527" y="29618"/>
                        <a:pt x="21532" y="29616"/>
                        <a:pt x="21537" y="29614"/>
                      </a:cubicBezTo>
                      <a:cubicBezTo>
                        <a:pt x="29094" y="26426"/>
                        <a:pt x="32647" y="17724"/>
                        <a:pt x="29481" y="1015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07" name="任意多边形: 形状 212"/>
                <p:cNvSpPr/>
                <p:nvPr/>
              </p:nvSpPr>
              <p:spPr>
                <a:xfrm>
                  <a:off x="-8935229" y="4974099"/>
                  <a:ext cx="29829" cy="29830"/>
                </a:xfrm>
                <a:custGeom>
                  <a:avLst/>
                  <a:gdLst>
                    <a:gd name="connsiteX0" fmla="*/ 29435 w 29829"/>
                    <a:gd name="connsiteY0" fmla="*/ 9890 h 29830"/>
                    <a:gd name="connsiteX1" fmla="*/ 9750 w 29829"/>
                    <a:gd name="connsiteY1" fmla="*/ 2328 h 29830"/>
                    <a:gd name="connsiteX2" fmla="*/ 1950 w 29829"/>
                    <a:gd name="connsiteY2" fmla="*/ 21445 h 29830"/>
                    <a:gd name="connsiteX3" fmla="*/ 21305 w 29829"/>
                    <a:gd name="connsiteY3" fmla="*/ 29814 h 29830"/>
                    <a:gd name="connsiteX4" fmla="*/ 29675 w 29829"/>
                    <a:gd name="connsiteY4" fmla="*/ 10458 h 29830"/>
                    <a:gd name="connsiteX5" fmla="*/ 29435 w 29829"/>
                    <a:gd name="connsiteY5" fmla="*/ 9890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9" h="29830">
                      <a:moveTo>
                        <a:pt x="29435" y="9890"/>
                      </a:moveTo>
                      <a:cubicBezTo>
                        <a:pt x="26087" y="2366"/>
                        <a:pt x="17274" y="-1020"/>
                        <a:pt x="9750" y="2328"/>
                      </a:cubicBezTo>
                      <a:cubicBezTo>
                        <a:pt x="2445" y="5579"/>
                        <a:pt x="-996" y="14012"/>
                        <a:pt x="1950" y="21445"/>
                      </a:cubicBezTo>
                      <a:cubicBezTo>
                        <a:pt x="4983" y="29101"/>
                        <a:pt x="13649" y="32848"/>
                        <a:pt x="21305" y="29814"/>
                      </a:cubicBezTo>
                      <a:cubicBezTo>
                        <a:pt x="28961" y="26780"/>
                        <a:pt x="32708" y="18115"/>
                        <a:pt x="29675" y="10458"/>
                      </a:cubicBezTo>
                      <a:cubicBezTo>
                        <a:pt x="29599" y="10267"/>
                        <a:pt x="29519" y="10077"/>
                        <a:pt x="29435" y="989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08" name="任意多边形: 形状 213"/>
                <p:cNvSpPr/>
                <p:nvPr/>
              </p:nvSpPr>
              <p:spPr>
                <a:xfrm>
                  <a:off x="-9231435" y="4456751"/>
                  <a:ext cx="29799" cy="29816"/>
                </a:xfrm>
                <a:custGeom>
                  <a:avLst/>
                  <a:gdLst>
                    <a:gd name="connsiteX0" fmla="*/ 29557 w 29799"/>
                    <a:gd name="connsiteY0" fmla="*/ 10176 h 29816"/>
                    <a:gd name="connsiteX1" fmla="*/ 10058 w 29799"/>
                    <a:gd name="connsiteY1" fmla="*/ 2189 h 29816"/>
                    <a:gd name="connsiteX2" fmla="*/ 2043 w 29799"/>
                    <a:gd name="connsiteY2" fmla="*/ 21629 h 29816"/>
                    <a:gd name="connsiteX3" fmla="*/ 2085 w 29799"/>
                    <a:gd name="connsiteY3" fmla="*/ 21731 h 29816"/>
                    <a:gd name="connsiteX4" fmla="*/ 21571 w 29799"/>
                    <a:gd name="connsiteY4" fmla="*/ 29687 h 29816"/>
                    <a:gd name="connsiteX5" fmla="*/ 21599 w 29799"/>
                    <a:gd name="connsiteY5" fmla="*/ 29675 h 29816"/>
                    <a:gd name="connsiteX6" fmla="*/ 29557 w 29799"/>
                    <a:gd name="connsiteY6" fmla="*/ 10176 h 29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99" h="29816">
                      <a:moveTo>
                        <a:pt x="29557" y="10176"/>
                      </a:moveTo>
                      <a:cubicBezTo>
                        <a:pt x="26367" y="2597"/>
                        <a:pt x="17648" y="-974"/>
                        <a:pt x="10058" y="2189"/>
                      </a:cubicBezTo>
                      <a:cubicBezTo>
                        <a:pt x="2476" y="5344"/>
                        <a:pt x="-1112" y="14048"/>
                        <a:pt x="2043" y="21629"/>
                      </a:cubicBezTo>
                      <a:cubicBezTo>
                        <a:pt x="2057" y="21663"/>
                        <a:pt x="2071" y="21697"/>
                        <a:pt x="2085" y="21731"/>
                      </a:cubicBezTo>
                      <a:cubicBezTo>
                        <a:pt x="5269" y="29309"/>
                        <a:pt x="13994" y="32871"/>
                        <a:pt x="21571" y="29687"/>
                      </a:cubicBezTo>
                      <a:cubicBezTo>
                        <a:pt x="21580" y="29683"/>
                        <a:pt x="21590" y="29679"/>
                        <a:pt x="21599" y="29675"/>
                      </a:cubicBezTo>
                      <a:cubicBezTo>
                        <a:pt x="29143" y="26451"/>
                        <a:pt x="32691" y="17759"/>
                        <a:pt x="29557" y="1017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09" name="任意多边形: 形状 214"/>
                <p:cNvSpPr/>
                <p:nvPr/>
              </p:nvSpPr>
              <p:spPr>
                <a:xfrm>
                  <a:off x="-9189865" y="4555848"/>
                  <a:ext cx="29843" cy="29886"/>
                </a:xfrm>
                <a:custGeom>
                  <a:avLst/>
                  <a:gdLst>
                    <a:gd name="connsiteX0" fmla="*/ 29619 w 29843"/>
                    <a:gd name="connsiteY0" fmla="*/ 10204 h 29886"/>
                    <a:gd name="connsiteX1" fmla="*/ 10065 w 29843"/>
                    <a:gd name="connsiteY1" fmla="*/ 2202 h 29886"/>
                    <a:gd name="connsiteX2" fmla="*/ 2063 w 29843"/>
                    <a:gd name="connsiteY2" fmla="*/ 21756 h 29886"/>
                    <a:gd name="connsiteX3" fmla="*/ 21617 w 29843"/>
                    <a:gd name="connsiteY3" fmla="*/ 29758 h 29886"/>
                    <a:gd name="connsiteX4" fmla="*/ 21646 w 29843"/>
                    <a:gd name="connsiteY4" fmla="*/ 29745 h 29886"/>
                    <a:gd name="connsiteX5" fmla="*/ 29619 w 29843"/>
                    <a:gd name="connsiteY5" fmla="*/ 10204 h 2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3" h="29886">
                      <a:moveTo>
                        <a:pt x="29619" y="10204"/>
                      </a:moveTo>
                      <a:cubicBezTo>
                        <a:pt x="26428" y="2595"/>
                        <a:pt x="17674" y="-988"/>
                        <a:pt x="10065" y="2202"/>
                      </a:cubicBezTo>
                      <a:cubicBezTo>
                        <a:pt x="2456" y="5393"/>
                        <a:pt x="-1127" y="14147"/>
                        <a:pt x="2063" y="21756"/>
                      </a:cubicBezTo>
                      <a:cubicBezTo>
                        <a:pt x="5253" y="29365"/>
                        <a:pt x="14008" y="32948"/>
                        <a:pt x="21617" y="29758"/>
                      </a:cubicBezTo>
                      <a:cubicBezTo>
                        <a:pt x="21627" y="29754"/>
                        <a:pt x="21636" y="29749"/>
                        <a:pt x="21646" y="29745"/>
                      </a:cubicBezTo>
                      <a:cubicBezTo>
                        <a:pt x="29178" y="26486"/>
                        <a:pt x="32721" y="17802"/>
                        <a:pt x="29619" y="1020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10" name="任意多边形: 形状 215"/>
                <p:cNvSpPr/>
                <p:nvPr/>
              </p:nvSpPr>
              <p:spPr>
                <a:xfrm>
                  <a:off x="-9148220" y="4654980"/>
                  <a:ext cx="29884" cy="29858"/>
                </a:xfrm>
                <a:custGeom>
                  <a:avLst/>
                  <a:gdLst>
                    <a:gd name="connsiteX0" fmla="*/ 29592 w 29884"/>
                    <a:gd name="connsiteY0" fmla="*/ 10196 h 29858"/>
                    <a:gd name="connsiteX1" fmla="*/ 10057 w 29884"/>
                    <a:gd name="connsiteY1" fmla="*/ 2201 h 29858"/>
                    <a:gd name="connsiteX2" fmla="*/ 2062 w 29884"/>
                    <a:gd name="connsiteY2" fmla="*/ 21736 h 29858"/>
                    <a:gd name="connsiteX3" fmla="*/ 21597 w 29884"/>
                    <a:gd name="connsiteY3" fmla="*/ 29731 h 29858"/>
                    <a:gd name="connsiteX4" fmla="*/ 21648 w 29884"/>
                    <a:gd name="connsiteY4" fmla="*/ 29709 h 29858"/>
                    <a:gd name="connsiteX5" fmla="*/ 29636 w 29884"/>
                    <a:gd name="connsiteY5" fmla="*/ 10302 h 29858"/>
                    <a:gd name="connsiteX6" fmla="*/ 29592 w 29884"/>
                    <a:gd name="connsiteY6" fmla="*/ 10196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84" h="29858">
                      <a:moveTo>
                        <a:pt x="29592" y="10196"/>
                      </a:moveTo>
                      <a:cubicBezTo>
                        <a:pt x="26405" y="2594"/>
                        <a:pt x="17659" y="-986"/>
                        <a:pt x="10057" y="2201"/>
                      </a:cubicBezTo>
                      <a:cubicBezTo>
                        <a:pt x="2455" y="5388"/>
                        <a:pt x="-1125" y="14134"/>
                        <a:pt x="2062" y="21736"/>
                      </a:cubicBezTo>
                      <a:cubicBezTo>
                        <a:pt x="5248" y="29338"/>
                        <a:pt x="13994" y="32917"/>
                        <a:pt x="21597" y="29731"/>
                      </a:cubicBezTo>
                      <a:cubicBezTo>
                        <a:pt x="21614" y="29724"/>
                        <a:pt x="21631" y="29716"/>
                        <a:pt x="21648" y="29709"/>
                      </a:cubicBezTo>
                      <a:cubicBezTo>
                        <a:pt x="29213" y="26556"/>
                        <a:pt x="32789" y="17867"/>
                        <a:pt x="29636" y="10302"/>
                      </a:cubicBezTo>
                      <a:cubicBezTo>
                        <a:pt x="29622" y="10266"/>
                        <a:pt x="29607" y="10231"/>
                        <a:pt x="29592" y="1019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11" name="任意多边形: 形状 216"/>
                <p:cNvSpPr/>
                <p:nvPr/>
              </p:nvSpPr>
              <p:spPr>
                <a:xfrm>
                  <a:off x="-9106530" y="4754180"/>
                  <a:ext cx="29810" cy="29801"/>
                </a:xfrm>
                <a:custGeom>
                  <a:avLst/>
                  <a:gdLst>
                    <a:gd name="connsiteX0" fmla="*/ 29549 w 29810"/>
                    <a:gd name="connsiteY0" fmla="*/ 10206 h 29801"/>
                    <a:gd name="connsiteX1" fmla="*/ 10067 w 29810"/>
                    <a:gd name="connsiteY1" fmla="*/ 2187 h 29801"/>
                    <a:gd name="connsiteX2" fmla="*/ 2048 w 29810"/>
                    <a:gd name="connsiteY2" fmla="*/ 21669 h 29801"/>
                    <a:gd name="connsiteX3" fmla="*/ 21530 w 29810"/>
                    <a:gd name="connsiteY3" fmla="*/ 29688 h 29801"/>
                    <a:gd name="connsiteX4" fmla="*/ 21590 w 29810"/>
                    <a:gd name="connsiteY4" fmla="*/ 29662 h 29801"/>
                    <a:gd name="connsiteX5" fmla="*/ 29549 w 29810"/>
                    <a:gd name="connsiteY5" fmla="*/ 10206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0" h="29801">
                      <a:moveTo>
                        <a:pt x="29549" y="10206"/>
                      </a:moveTo>
                      <a:cubicBezTo>
                        <a:pt x="26383" y="2612"/>
                        <a:pt x="17661" y="-978"/>
                        <a:pt x="10067" y="2187"/>
                      </a:cubicBezTo>
                      <a:cubicBezTo>
                        <a:pt x="2473" y="5353"/>
                        <a:pt x="-1117" y="14075"/>
                        <a:pt x="2048" y="21669"/>
                      </a:cubicBezTo>
                      <a:cubicBezTo>
                        <a:pt x="5214" y="29263"/>
                        <a:pt x="13936" y="32853"/>
                        <a:pt x="21530" y="29688"/>
                      </a:cubicBezTo>
                      <a:cubicBezTo>
                        <a:pt x="21550" y="29679"/>
                        <a:pt x="21570" y="29671"/>
                        <a:pt x="21590" y="29662"/>
                      </a:cubicBezTo>
                      <a:cubicBezTo>
                        <a:pt x="29159" y="26485"/>
                        <a:pt x="32721" y="17776"/>
                        <a:pt x="29549" y="1020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12" name="任意多边形: 形状 217"/>
                <p:cNvSpPr/>
                <p:nvPr/>
              </p:nvSpPr>
              <p:spPr>
                <a:xfrm>
                  <a:off x="-9064903" y="4853219"/>
                  <a:ext cx="29841" cy="29858"/>
                </a:xfrm>
                <a:custGeom>
                  <a:avLst/>
                  <a:gdLst>
                    <a:gd name="connsiteX0" fmla="*/ 29596 w 29841"/>
                    <a:gd name="connsiteY0" fmla="*/ 10206 h 29858"/>
                    <a:gd name="connsiteX1" fmla="*/ 10067 w 29841"/>
                    <a:gd name="connsiteY1" fmla="*/ 2197 h 29858"/>
                    <a:gd name="connsiteX2" fmla="*/ 2058 w 29841"/>
                    <a:gd name="connsiteY2" fmla="*/ 21726 h 29858"/>
                    <a:gd name="connsiteX3" fmla="*/ 21586 w 29841"/>
                    <a:gd name="connsiteY3" fmla="*/ 29735 h 29858"/>
                    <a:gd name="connsiteX4" fmla="*/ 21624 w 29841"/>
                    <a:gd name="connsiteY4" fmla="*/ 29719 h 29858"/>
                    <a:gd name="connsiteX5" fmla="*/ 29596 w 29841"/>
                    <a:gd name="connsiteY5" fmla="*/ 10206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1" h="29858">
                      <a:moveTo>
                        <a:pt x="29596" y="10206"/>
                      </a:moveTo>
                      <a:cubicBezTo>
                        <a:pt x="26415" y="2602"/>
                        <a:pt x="17672" y="-984"/>
                        <a:pt x="10067" y="2197"/>
                      </a:cubicBezTo>
                      <a:cubicBezTo>
                        <a:pt x="2463" y="5378"/>
                        <a:pt x="-1123" y="14121"/>
                        <a:pt x="2058" y="21726"/>
                      </a:cubicBezTo>
                      <a:cubicBezTo>
                        <a:pt x="5239" y="29330"/>
                        <a:pt x="13982" y="32916"/>
                        <a:pt x="21586" y="29735"/>
                      </a:cubicBezTo>
                      <a:cubicBezTo>
                        <a:pt x="21599" y="29730"/>
                        <a:pt x="21611" y="29725"/>
                        <a:pt x="21624" y="29719"/>
                      </a:cubicBezTo>
                      <a:cubicBezTo>
                        <a:pt x="29181" y="26501"/>
                        <a:pt x="32737" y="17796"/>
                        <a:pt x="29596" y="1020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13" name="任意多边形: 形状 218"/>
                <p:cNvSpPr/>
                <p:nvPr/>
              </p:nvSpPr>
              <p:spPr>
                <a:xfrm>
                  <a:off x="-9023290" y="4952428"/>
                  <a:ext cx="29817" cy="29830"/>
                </a:xfrm>
                <a:custGeom>
                  <a:avLst/>
                  <a:gdLst>
                    <a:gd name="connsiteX0" fmla="*/ 29573 w 29817"/>
                    <a:gd name="connsiteY0" fmla="*/ 10207 h 29830"/>
                    <a:gd name="connsiteX1" fmla="*/ 10068 w 29817"/>
                    <a:gd name="connsiteY1" fmla="*/ 2191 h 29830"/>
                    <a:gd name="connsiteX2" fmla="*/ 2052 w 29817"/>
                    <a:gd name="connsiteY2" fmla="*/ 21696 h 29830"/>
                    <a:gd name="connsiteX3" fmla="*/ 21557 w 29817"/>
                    <a:gd name="connsiteY3" fmla="*/ 29712 h 29830"/>
                    <a:gd name="connsiteX4" fmla="*/ 21671 w 29817"/>
                    <a:gd name="connsiteY4" fmla="*/ 29664 h 29830"/>
                    <a:gd name="connsiteX5" fmla="*/ 29573 w 29817"/>
                    <a:gd name="connsiteY5" fmla="*/ 10207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7" h="29830">
                      <a:moveTo>
                        <a:pt x="29573" y="10207"/>
                      </a:moveTo>
                      <a:cubicBezTo>
                        <a:pt x="26400" y="2607"/>
                        <a:pt x="17667" y="-981"/>
                        <a:pt x="10068" y="2191"/>
                      </a:cubicBezTo>
                      <a:cubicBezTo>
                        <a:pt x="2468" y="5364"/>
                        <a:pt x="-1120" y="14097"/>
                        <a:pt x="2052" y="21696"/>
                      </a:cubicBezTo>
                      <a:cubicBezTo>
                        <a:pt x="5225" y="29296"/>
                        <a:pt x="13958" y="32884"/>
                        <a:pt x="21557" y="29712"/>
                      </a:cubicBezTo>
                      <a:cubicBezTo>
                        <a:pt x="21595" y="29696"/>
                        <a:pt x="21633" y="29680"/>
                        <a:pt x="21671" y="29664"/>
                      </a:cubicBezTo>
                      <a:cubicBezTo>
                        <a:pt x="29182" y="26430"/>
                        <a:pt x="32702" y="17762"/>
                        <a:pt x="29573" y="1020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14" name="任意多边形: 形状 219"/>
                <p:cNvSpPr/>
                <p:nvPr/>
              </p:nvSpPr>
              <p:spPr>
                <a:xfrm>
                  <a:off x="-9277752" y="4534525"/>
                  <a:ext cx="29831" cy="29823"/>
                </a:xfrm>
                <a:custGeom>
                  <a:avLst/>
                  <a:gdLst>
                    <a:gd name="connsiteX0" fmla="*/ 29540 w 29831"/>
                    <a:gd name="connsiteY0" fmla="*/ 10187 h 29823"/>
                    <a:gd name="connsiteX1" fmla="*/ 10212 w 29831"/>
                    <a:gd name="connsiteY1" fmla="*/ 2162 h 29823"/>
                    <a:gd name="connsiteX2" fmla="*/ 10055 w 29831"/>
                    <a:gd name="connsiteY2" fmla="*/ 2228 h 29823"/>
                    <a:gd name="connsiteX3" fmla="*/ 2025 w 29831"/>
                    <a:gd name="connsiteY3" fmla="*/ 21575 h 29823"/>
                    <a:gd name="connsiteX4" fmla="*/ 2083 w 29831"/>
                    <a:gd name="connsiteY4" fmla="*/ 21713 h 29823"/>
                    <a:gd name="connsiteX5" fmla="*/ 21483 w 29831"/>
                    <a:gd name="connsiteY5" fmla="*/ 29719 h 29823"/>
                    <a:gd name="connsiteX6" fmla="*/ 21596 w 29831"/>
                    <a:gd name="connsiteY6" fmla="*/ 29672 h 29823"/>
                    <a:gd name="connsiteX7" fmla="*/ 29592 w 29831"/>
                    <a:gd name="connsiteY7" fmla="*/ 10311 h 29823"/>
                    <a:gd name="connsiteX8" fmla="*/ 29540 w 29831"/>
                    <a:gd name="connsiteY8" fmla="*/ 10187 h 29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831" h="29823">
                      <a:moveTo>
                        <a:pt x="29540" y="10187"/>
                      </a:moveTo>
                      <a:cubicBezTo>
                        <a:pt x="26419" y="2633"/>
                        <a:pt x="17765" y="-959"/>
                        <a:pt x="10212" y="2162"/>
                      </a:cubicBezTo>
                      <a:cubicBezTo>
                        <a:pt x="10160" y="2184"/>
                        <a:pt x="10107" y="2206"/>
                        <a:pt x="10055" y="2228"/>
                      </a:cubicBezTo>
                      <a:cubicBezTo>
                        <a:pt x="2495" y="5353"/>
                        <a:pt x="-1100" y="14015"/>
                        <a:pt x="2025" y="21575"/>
                      </a:cubicBezTo>
                      <a:cubicBezTo>
                        <a:pt x="2044" y="21621"/>
                        <a:pt x="2063" y="21667"/>
                        <a:pt x="2083" y="21713"/>
                      </a:cubicBezTo>
                      <a:cubicBezTo>
                        <a:pt x="5229" y="29281"/>
                        <a:pt x="13915" y="32866"/>
                        <a:pt x="21483" y="29719"/>
                      </a:cubicBezTo>
                      <a:cubicBezTo>
                        <a:pt x="21521" y="29703"/>
                        <a:pt x="21559" y="29688"/>
                        <a:pt x="21596" y="29672"/>
                      </a:cubicBezTo>
                      <a:cubicBezTo>
                        <a:pt x="29151" y="26533"/>
                        <a:pt x="32731" y="17865"/>
                        <a:pt x="29592" y="10311"/>
                      </a:cubicBezTo>
                      <a:cubicBezTo>
                        <a:pt x="29575" y="10269"/>
                        <a:pt x="29558" y="10228"/>
                        <a:pt x="29540" y="1018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15" name="任意多边形: 形状 220"/>
                <p:cNvSpPr/>
                <p:nvPr/>
              </p:nvSpPr>
              <p:spPr>
                <a:xfrm>
                  <a:off x="-9236111" y="4633729"/>
                  <a:ext cx="29804" cy="29769"/>
                </a:xfrm>
                <a:custGeom>
                  <a:avLst/>
                  <a:gdLst>
                    <a:gd name="connsiteX0" fmla="*/ 29546 w 29804"/>
                    <a:gd name="connsiteY0" fmla="*/ 10206 h 29769"/>
                    <a:gd name="connsiteX1" fmla="*/ 10088 w 29804"/>
                    <a:gd name="connsiteY1" fmla="*/ 2182 h 29769"/>
                    <a:gd name="connsiteX2" fmla="*/ 10032 w 29804"/>
                    <a:gd name="connsiteY2" fmla="*/ 2206 h 29769"/>
                    <a:gd name="connsiteX3" fmla="*/ 2044 w 29804"/>
                    <a:gd name="connsiteY3" fmla="*/ 21613 h 29769"/>
                    <a:gd name="connsiteX4" fmla="*/ 2088 w 29804"/>
                    <a:gd name="connsiteY4" fmla="*/ 21719 h 29769"/>
                    <a:gd name="connsiteX5" fmla="*/ 21547 w 29804"/>
                    <a:gd name="connsiteY5" fmla="*/ 29636 h 29769"/>
                    <a:gd name="connsiteX6" fmla="*/ 21616 w 29804"/>
                    <a:gd name="connsiteY6" fmla="*/ 29606 h 29769"/>
                    <a:gd name="connsiteX7" fmla="*/ 29546 w 29804"/>
                    <a:gd name="connsiteY7" fmla="*/ 10206 h 29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04" h="29769">
                      <a:moveTo>
                        <a:pt x="29546" y="10206"/>
                      </a:moveTo>
                      <a:cubicBezTo>
                        <a:pt x="26388" y="2617"/>
                        <a:pt x="17677" y="-975"/>
                        <a:pt x="10088" y="2182"/>
                      </a:cubicBezTo>
                      <a:cubicBezTo>
                        <a:pt x="10069" y="2190"/>
                        <a:pt x="10051" y="2198"/>
                        <a:pt x="10032" y="2206"/>
                      </a:cubicBezTo>
                      <a:cubicBezTo>
                        <a:pt x="2467" y="5359"/>
                        <a:pt x="-1110" y="14048"/>
                        <a:pt x="2044" y="21613"/>
                      </a:cubicBezTo>
                      <a:cubicBezTo>
                        <a:pt x="2058" y="21648"/>
                        <a:pt x="2073" y="21684"/>
                        <a:pt x="2088" y="21719"/>
                      </a:cubicBezTo>
                      <a:cubicBezTo>
                        <a:pt x="5275" y="29278"/>
                        <a:pt x="13987" y="32823"/>
                        <a:pt x="21547" y="29636"/>
                      </a:cubicBezTo>
                      <a:cubicBezTo>
                        <a:pt x="21570" y="29626"/>
                        <a:pt x="21593" y="29616"/>
                        <a:pt x="21616" y="29606"/>
                      </a:cubicBezTo>
                      <a:cubicBezTo>
                        <a:pt x="29160" y="26436"/>
                        <a:pt x="32709" y="17753"/>
                        <a:pt x="29546" y="1020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16" name="任意多边形: 形状 221"/>
                <p:cNvSpPr/>
                <p:nvPr/>
              </p:nvSpPr>
              <p:spPr>
                <a:xfrm>
                  <a:off x="-9194466" y="4732793"/>
                  <a:ext cx="29792" cy="29801"/>
                </a:xfrm>
                <a:custGeom>
                  <a:avLst/>
                  <a:gdLst>
                    <a:gd name="connsiteX0" fmla="*/ 29533 w 29792"/>
                    <a:gd name="connsiteY0" fmla="*/ 10168 h 29801"/>
                    <a:gd name="connsiteX1" fmla="*/ 10029 w 29792"/>
                    <a:gd name="connsiteY1" fmla="*/ 2203 h 29801"/>
                    <a:gd name="connsiteX2" fmla="*/ 2064 w 29792"/>
                    <a:gd name="connsiteY2" fmla="*/ 21707 h 29801"/>
                    <a:gd name="connsiteX3" fmla="*/ 21546 w 29792"/>
                    <a:gd name="connsiteY3" fmla="*/ 29681 h 29801"/>
                    <a:gd name="connsiteX4" fmla="*/ 29533 w 29792"/>
                    <a:gd name="connsiteY4" fmla="*/ 10167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92" h="29801">
                      <a:moveTo>
                        <a:pt x="29533" y="10168"/>
                      </a:moveTo>
                      <a:cubicBezTo>
                        <a:pt x="26346" y="2582"/>
                        <a:pt x="17614" y="-983"/>
                        <a:pt x="10029" y="2203"/>
                      </a:cubicBezTo>
                      <a:cubicBezTo>
                        <a:pt x="2443" y="5390"/>
                        <a:pt x="-1122" y="14122"/>
                        <a:pt x="2064" y="21707"/>
                      </a:cubicBezTo>
                      <a:cubicBezTo>
                        <a:pt x="5247" y="29284"/>
                        <a:pt x="13964" y="32852"/>
                        <a:pt x="21546" y="29681"/>
                      </a:cubicBezTo>
                      <a:cubicBezTo>
                        <a:pt x="29133" y="26491"/>
                        <a:pt x="32706" y="17762"/>
                        <a:pt x="29533" y="1016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17" name="任意多边形: 形状 222"/>
                <p:cNvSpPr/>
                <p:nvPr/>
              </p:nvSpPr>
              <p:spPr>
                <a:xfrm>
                  <a:off x="-9152778" y="4831993"/>
                  <a:ext cx="29768" cy="29773"/>
                </a:xfrm>
                <a:custGeom>
                  <a:avLst/>
                  <a:gdLst>
                    <a:gd name="connsiteX0" fmla="*/ 29477 w 29768"/>
                    <a:gd name="connsiteY0" fmla="*/ 10093 h 29773"/>
                    <a:gd name="connsiteX1" fmla="*/ 9954 w 29768"/>
                    <a:gd name="connsiteY1" fmla="*/ 2230 h 29773"/>
                    <a:gd name="connsiteX2" fmla="*/ 2091 w 29768"/>
                    <a:gd name="connsiteY2" fmla="*/ 21754 h 29773"/>
                    <a:gd name="connsiteX3" fmla="*/ 21505 w 29768"/>
                    <a:gd name="connsiteY3" fmla="*/ 29663 h 29773"/>
                    <a:gd name="connsiteX4" fmla="*/ 29513 w 29768"/>
                    <a:gd name="connsiteY4" fmla="*/ 10176 h 29773"/>
                    <a:gd name="connsiteX5" fmla="*/ 29477 w 29768"/>
                    <a:gd name="connsiteY5" fmla="*/ 10093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68" h="29773">
                      <a:moveTo>
                        <a:pt x="29477" y="10093"/>
                      </a:moveTo>
                      <a:cubicBezTo>
                        <a:pt x="26257" y="2530"/>
                        <a:pt x="17516" y="-990"/>
                        <a:pt x="9954" y="2230"/>
                      </a:cubicBezTo>
                      <a:cubicBezTo>
                        <a:pt x="2391" y="5450"/>
                        <a:pt x="-1129" y="14191"/>
                        <a:pt x="2091" y="21754"/>
                      </a:cubicBezTo>
                      <a:cubicBezTo>
                        <a:pt x="5293" y="29274"/>
                        <a:pt x="13960" y="32804"/>
                        <a:pt x="21505" y="29663"/>
                      </a:cubicBezTo>
                      <a:cubicBezTo>
                        <a:pt x="29097" y="26493"/>
                        <a:pt x="32682" y="17769"/>
                        <a:pt x="29513" y="10176"/>
                      </a:cubicBezTo>
                      <a:cubicBezTo>
                        <a:pt x="29501" y="10148"/>
                        <a:pt x="29489" y="10120"/>
                        <a:pt x="29477" y="10093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18" name="任意多边形: 形状 223"/>
                <p:cNvSpPr/>
                <p:nvPr/>
              </p:nvSpPr>
              <p:spPr>
                <a:xfrm>
                  <a:off x="-9111165" y="4931137"/>
                  <a:ext cx="29777" cy="29773"/>
                </a:xfrm>
                <a:custGeom>
                  <a:avLst/>
                  <a:gdLst>
                    <a:gd name="connsiteX0" fmla="*/ 29511 w 29777"/>
                    <a:gd name="connsiteY0" fmla="*/ 10172 h 29773"/>
                    <a:gd name="connsiteX1" fmla="*/ 10033 w 29777"/>
                    <a:gd name="connsiteY1" fmla="*/ 2197 h 29773"/>
                    <a:gd name="connsiteX2" fmla="*/ 2058 w 29777"/>
                    <a:gd name="connsiteY2" fmla="*/ 21675 h 29773"/>
                    <a:gd name="connsiteX3" fmla="*/ 21536 w 29777"/>
                    <a:gd name="connsiteY3" fmla="*/ 29650 h 29773"/>
                    <a:gd name="connsiteX4" fmla="*/ 21553 w 29777"/>
                    <a:gd name="connsiteY4" fmla="*/ 29643 h 29773"/>
                    <a:gd name="connsiteX5" fmla="*/ 29515 w 29777"/>
                    <a:gd name="connsiteY5" fmla="*/ 10181 h 29773"/>
                    <a:gd name="connsiteX6" fmla="*/ 29511 w 29777"/>
                    <a:gd name="connsiteY6" fmla="*/ 10172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77" h="29773">
                      <a:moveTo>
                        <a:pt x="29511" y="10172"/>
                      </a:moveTo>
                      <a:cubicBezTo>
                        <a:pt x="26335" y="2591"/>
                        <a:pt x="17614" y="-980"/>
                        <a:pt x="10033" y="2197"/>
                      </a:cubicBezTo>
                      <a:cubicBezTo>
                        <a:pt x="2452" y="5373"/>
                        <a:pt x="-1119" y="14094"/>
                        <a:pt x="2058" y="21675"/>
                      </a:cubicBezTo>
                      <a:cubicBezTo>
                        <a:pt x="5234" y="29256"/>
                        <a:pt x="13955" y="32826"/>
                        <a:pt x="21536" y="29650"/>
                      </a:cubicBezTo>
                      <a:cubicBezTo>
                        <a:pt x="21541" y="29647"/>
                        <a:pt x="21547" y="29645"/>
                        <a:pt x="21553" y="29643"/>
                      </a:cubicBezTo>
                      <a:cubicBezTo>
                        <a:pt x="29126" y="26467"/>
                        <a:pt x="32690" y="17754"/>
                        <a:pt x="29515" y="10181"/>
                      </a:cubicBezTo>
                      <a:cubicBezTo>
                        <a:pt x="29513" y="10178"/>
                        <a:pt x="29512" y="10175"/>
                        <a:pt x="29511" y="1017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19" name="任意多边形: 形状 224"/>
                <p:cNvSpPr/>
                <p:nvPr/>
              </p:nvSpPr>
              <p:spPr>
                <a:xfrm>
                  <a:off x="-9069501" y="5030305"/>
                  <a:ext cx="29755" cy="29773"/>
                </a:xfrm>
                <a:custGeom>
                  <a:avLst/>
                  <a:gdLst>
                    <a:gd name="connsiteX0" fmla="*/ 29493 w 29755"/>
                    <a:gd name="connsiteY0" fmla="*/ 10129 h 29773"/>
                    <a:gd name="connsiteX1" fmla="*/ 9990 w 29755"/>
                    <a:gd name="connsiteY1" fmla="*/ 2215 h 29773"/>
                    <a:gd name="connsiteX2" fmla="*/ 2076 w 29755"/>
                    <a:gd name="connsiteY2" fmla="*/ 21718 h 29773"/>
                    <a:gd name="connsiteX3" fmla="*/ 21520 w 29755"/>
                    <a:gd name="connsiteY3" fmla="*/ 29656 h 29773"/>
                    <a:gd name="connsiteX4" fmla="*/ 29493 w 29755"/>
                    <a:gd name="connsiteY4" fmla="*/ 10129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55" h="29773">
                      <a:moveTo>
                        <a:pt x="29493" y="10129"/>
                      </a:moveTo>
                      <a:cubicBezTo>
                        <a:pt x="26293" y="2558"/>
                        <a:pt x="17561" y="-985"/>
                        <a:pt x="9990" y="2215"/>
                      </a:cubicBezTo>
                      <a:cubicBezTo>
                        <a:pt x="2419" y="5415"/>
                        <a:pt x="-1124" y="14147"/>
                        <a:pt x="2076" y="21718"/>
                      </a:cubicBezTo>
                      <a:cubicBezTo>
                        <a:pt x="5266" y="29266"/>
                        <a:pt x="13959" y="32815"/>
                        <a:pt x="21520" y="29656"/>
                      </a:cubicBezTo>
                      <a:cubicBezTo>
                        <a:pt x="29104" y="26455"/>
                        <a:pt x="32669" y="17723"/>
                        <a:pt x="29493" y="1012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20" name="任意多边形: 形状 225"/>
                <p:cNvSpPr/>
                <p:nvPr/>
              </p:nvSpPr>
              <p:spPr>
                <a:xfrm>
                  <a:off x="-9365723" y="4513119"/>
                  <a:ext cx="29897" cy="29858"/>
                </a:xfrm>
                <a:custGeom>
                  <a:avLst/>
                  <a:gdLst>
                    <a:gd name="connsiteX0" fmla="*/ 29658 w 29897"/>
                    <a:gd name="connsiteY0" fmla="*/ 10181 h 29858"/>
                    <a:gd name="connsiteX1" fmla="*/ 10046 w 29897"/>
                    <a:gd name="connsiteY1" fmla="*/ 2195 h 29858"/>
                    <a:gd name="connsiteX2" fmla="*/ 2071 w 29897"/>
                    <a:gd name="connsiteY2" fmla="*/ 21760 h 29858"/>
                    <a:gd name="connsiteX3" fmla="*/ 2073 w 29897"/>
                    <a:gd name="connsiteY3" fmla="*/ 21765 h 29858"/>
                    <a:gd name="connsiteX4" fmla="*/ 21658 w 29897"/>
                    <a:gd name="connsiteY4" fmla="*/ 29751 h 29858"/>
                    <a:gd name="connsiteX5" fmla="*/ 29658 w 29897"/>
                    <a:gd name="connsiteY5" fmla="*/ 10181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97" h="29858">
                      <a:moveTo>
                        <a:pt x="29658" y="10181"/>
                      </a:moveTo>
                      <a:cubicBezTo>
                        <a:pt x="26421" y="2588"/>
                        <a:pt x="17667" y="-977"/>
                        <a:pt x="10046" y="2195"/>
                      </a:cubicBezTo>
                      <a:cubicBezTo>
                        <a:pt x="2441" y="5395"/>
                        <a:pt x="-1129" y="14155"/>
                        <a:pt x="2071" y="21760"/>
                      </a:cubicBezTo>
                      <a:cubicBezTo>
                        <a:pt x="2072" y="21761"/>
                        <a:pt x="2073" y="21763"/>
                        <a:pt x="2073" y="21765"/>
                      </a:cubicBezTo>
                      <a:cubicBezTo>
                        <a:pt x="5316" y="29337"/>
                        <a:pt x="14044" y="32896"/>
                        <a:pt x="21658" y="29751"/>
                      </a:cubicBezTo>
                      <a:cubicBezTo>
                        <a:pt x="29228" y="26514"/>
                        <a:pt x="32792" y="17795"/>
                        <a:pt x="29658" y="1018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21" name="任意多边形: 形状 226"/>
                <p:cNvSpPr/>
                <p:nvPr/>
              </p:nvSpPr>
              <p:spPr>
                <a:xfrm>
                  <a:off x="-9324034" y="4612239"/>
                  <a:ext cx="29856" cy="29877"/>
                </a:xfrm>
                <a:custGeom>
                  <a:avLst/>
                  <a:gdLst>
                    <a:gd name="connsiteX0" fmla="*/ 29531 w 29856"/>
                    <a:gd name="connsiteY0" fmla="*/ 10201 h 29877"/>
                    <a:gd name="connsiteX1" fmla="*/ 10141 w 29856"/>
                    <a:gd name="connsiteY1" fmla="*/ 2171 h 29877"/>
                    <a:gd name="connsiteX2" fmla="*/ 10004 w 29856"/>
                    <a:gd name="connsiteY2" fmla="*/ 2228 h 29877"/>
                    <a:gd name="connsiteX3" fmla="*/ 2059 w 29856"/>
                    <a:gd name="connsiteY3" fmla="*/ 21784 h 29877"/>
                    <a:gd name="connsiteX4" fmla="*/ 21470 w 29856"/>
                    <a:gd name="connsiteY4" fmla="*/ 29765 h 29877"/>
                    <a:gd name="connsiteX5" fmla="*/ 21559 w 29856"/>
                    <a:gd name="connsiteY5" fmla="*/ 29728 h 29877"/>
                    <a:gd name="connsiteX6" fmla="*/ 29666 w 29856"/>
                    <a:gd name="connsiteY6" fmla="*/ 10522 h 29877"/>
                    <a:gd name="connsiteX7" fmla="*/ 29531 w 29856"/>
                    <a:gd name="connsiteY7" fmla="*/ 10201 h 29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56" h="29877">
                      <a:moveTo>
                        <a:pt x="29531" y="10201"/>
                      </a:moveTo>
                      <a:cubicBezTo>
                        <a:pt x="26394" y="2629"/>
                        <a:pt x="17713" y="-966"/>
                        <a:pt x="10141" y="2171"/>
                      </a:cubicBezTo>
                      <a:cubicBezTo>
                        <a:pt x="10095" y="2190"/>
                        <a:pt x="10049" y="2209"/>
                        <a:pt x="10004" y="2228"/>
                      </a:cubicBezTo>
                      <a:cubicBezTo>
                        <a:pt x="2434" y="5458"/>
                        <a:pt x="-1114" y="14190"/>
                        <a:pt x="2059" y="21784"/>
                      </a:cubicBezTo>
                      <a:cubicBezTo>
                        <a:pt x="5215" y="29348"/>
                        <a:pt x="13906" y="32922"/>
                        <a:pt x="21470" y="29765"/>
                      </a:cubicBezTo>
                      <a:cubicBezTo>
                        <a:pt x="21500" y="29753"/>
                        <a:pt x="21529" y="29741"/>
                        <a:pt x="21559" y="29728"/>
                      </a:cubicBezTo>
                      <a:cubicBezTo>
                        <a:pt x="29101" y="26663"/>
                        <a:pt x="32731" y="18064"/>
                        <a:pt x="29666" y="10522"/>
                      </a:cubicBezTo>
                      <a:cubicBezTo>
                        <a:pt x="29622" y="10414"/>
                        <a:pt x="29577" y="10307"/>
                        <a:pt x="29531" y="1020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22" name="任意多边形: 形状 227"/>
                <p:cNvSpPr/>
                <p:nvPr/>
              </p:nvSpPr>
              <p:spPr>
                <a:xfrm>
                  <a:off x="-9282408" y="4711402"/>
                  <a:ext cx="29831" cy="29814"/>
                </a:xfrm>
                <a:custGeom>
                  <a:avLst/>
                  <a:gdLst>
                    <a:gd name="connsiteX0" fmla="*/ 29566 w 29831"/>
                    <a:gd name="connsiteY0" fmla="*/ 10204 h 29814"/>
                    <a:gd name="connsiteX1" fmla="*/ 10107 w 29831"/>
                    <a:gd name="connsiteY1" fmla="*/ 2183 h 29814"/>
                    <a:gd name="connsiteX2" fmla="*/ 10024 w 29831"/>
                    <a:gd name="connsiteY2" fmla="*/ 2218 h 29814"/>
                    <a:gd name="connsiteX3" fmla="*/ 2061 w 29831"/>
                    <a:gd name="connsiteY3" fmla="*/ 21701 h 29814"/>
                    <a:gd name="connsiteX4" fmla="*/ 2080 w 29831"/>
                    <a:gd name="connsiteY4" fmla="*/ 21745 h 29814"/>
                    <a:gd name="connsiteX5" fmla="*/ 21552 w 29831"/>
                    <a:gd name="connsiteY5" fmla="*/ 29683 h 29814"/>
                    <a:gd name="connsiteX6" fmla="*/ 21636 w 29831"/>
                    <a:gd name="connsiteY6" fmla="*/ 29647 h 29814"/>
                    <a:gd name="connsiteX7" fmla="*/ 29566 w 29831"/>
                    <a:gd name="connsiteY7" fmla="*/ 10205 h 2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31" h="29814">
                      <a:moveTo>
                        <a:pt x="29566" y="10204"/>
                      </a:moveTo>
                      <a:cubicBezTo>
                        <a:pt x="26407" y="2616"/>
                        <a:pt x="17695" y="-975"/>
                        <a:pt x="10107" y="2183"/>
                      </a:cubicBezTo>
                      <a:cubicBezTo>
                        <a:pt x="10079" y="2195"/>
                        <a:pt x="10052" y="2206"/>
                        <a:pt x="10024" y="2218"/>
                      </a:cubicBezTo>
                      <a:cubicBezTo>
                        <a:pt x="2445" y="5399"/>
                        <a:pt x="-1120" y="14122"/>
                        <a:pt x="2061" y="21701"/>
                      </a:cubicBezTo>
                      <a:cubicBezTo>
                        <a:pt x="2068" y="21716"/>
                        <a:pt x="2074" y="21731"/>
                        <a:pt x="2080" y="21745"/>
                      </a:cubicBezTo>
                      <a:cubicBezTo>
                        <a:pt x="5265" y="29314"/>
                        <a:pt x="13983" y="32868"/>
                        <a:pt x="21552" y="29683"/>
                      </a:cubicBezTo>
                      <a:cubicBezTo>
                        <a:pt x="21580" y="29671"/>
                        <a:pt x="21608" y="29659"/>
                        <a:pt x="21636" y="29647"/>
                      </a:cubicBezTo>
                      <a:cubicBezTo>
                        <a:pt x="29192" y="26465"/>
                        <a:pt x="32741" y="17763"/>
                        <a:pt x="29566" y="1020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23" name="任意多边形: 形状 228"/>
                <p:cNvSpPr/>
                <p:nvPr/>
              </p:nvSpPr>
              <p:spPr>
                <a:xfrm>
                  <a:off x="-9240742" y="4810512"/>
                  <a:ext cx="29784" cy="29874"/>
                </a:xfrm>
                <a:custGeom>
                  <a:avLst/>
                  <a:gdLst>
                    <a:gd name="connsiteX0" fmla="*/ 29532 w 29784"/>
                    <a:gd name="connsiteY0" fmla="*/ 10205 h 29874"/>
                    <a:gd name="connsiteX1" fmla="*/ 10033 w 29784"/>
                    <a:gd name="connsiteY1" fmla="*/ 2190 h 29874"/>
                    <a:gd name="connsiteX2" fmla="*/ 2060 w 29784"/>
                    <a:gd name="connsiteY2" fmla="*/ 21760 h 29874"/>
                    <a:gd name="connsiteX3" fmla="*/ 21553 w 29784"/>
                    <a:gd name="connsiteY3" fmla="*/ 29753 h 29874"/>
                    <a:gd name="connsiteX4" fmla="*/ 21602 w 29784"/>
                    <a:gd name="connsiteY4" fmla="*/ 29732 h 29874"/>
                    <a:gd name="connsiteX5" fmla="*/ 29532 w 29784"/>
                    <a:gd name="connsiteY5" fmla="*/ 10204 h 29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84" h="29874">
                      <a:moveTo>
                        <a:pt x="29532" y="10205"/>
                      </a:moveTo>
                      <a:cubicBezTo>
                        <a:pt x="26359" y="2608"/>
                        <a:pt x="17631" y="-979"/>
                        <a:pt x="10033" y="2190"/>
                      </a:cubicBezTo>
                      <a:cubicBezTo>
                        <a:pt x="2444" y="5409"/>
                        <a:pt x="-1119" y="14154"/>
                        <a:pt x="2060" y="21760"/>
                      </a:cubicBezTo>
                      <a:cubicBezTo>
                        <a:pt x="5236" y="29349"/>
                        <a:pt x="13963" y="32928"/>
                        <a:pt x="21553" y="29753"/>
                      </a:cubicBezTo>
                      <a:cubicBezTo>
                        <a:pt x="21569" y="29746"/>
                        <a:pt x="21585" y="29739"/>
                        <a:pt x="21602" y="29732"/>
                      </a:cubicBezTo>
                      <a:cubicBezTo>
                        <a:pt x="29145" y="26491"/>
                        <a:pt x="32680" y="17787"/>
                        <a:pt x="29532" y="1020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24" name="任意多边形: 形状 229"/>
                <p:cNvSpPr/>
                <p:nvPr/>
              </p:nvSpPr>
              <p:spPr>
                <a:xfrm>
                  <a:off x="-9199053" y="4909746"/>
                  <a:ext cx="29731" cy="29744"/>
                </a:xfrm>
                <a:custGeom>
                  <a:avLst/>
                  <a:gdLst>
                    <a:gd name="connsiteX0" fmla="*/ 29461 w 29731"/>
                    <a:gd name="connsiteY0" fmla="*/ 10109 h 29744"/>
                    <a:gd name="connsiteX1" fmla="*/ 9970 w 29731"/>
                    <a:gd name="connsiteY1" fmla="*/ 2218 h 29744"/>
                    <a:gd name="connsiteX2" fmla="*/ 2079 w 29731"/>
                    <a:gd name="connsiteY2" fmla="*/ 21709 h 29744"/>
                    <a:gd name="connsiteX3" fmla="*/ 21517 w 29731"/>
                    <a:gd name="connsiteY3" fmla="*/ 29622 h 29744"/>
                    <a:gd name="connsiteX4" fmla="*/ 29461 w 29731"/>
                    <a:gd name="connsiteY4" fmla="*/ 10109 h 29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31" h="29744">
                      <a:moveTo>
                        <a:pt x="29461" y="10109"/>
                      </a:moveTo>
                      <a:cubicBezTo>
                        <a:pt x="26258" y="2548"/>
                        <a:pt x="17531" y="-985"/>
                        <a:pt x="9970" y="2218"/>
                      </a:cubicBezTo>
                      <a:cubicBezTo>
                        <a:pt x="2409" y="5422"/>
                        <a:pt x="-1124" y="14148"/>
                        <a:pt x="2079" y="21709"/>
                      </a:cubicBezTo>
                      <a:cubicBezTo>
                        <a:pt x="5274" y="29249"/>
                        <a:pt x="13964" y="32787"/>
                        <a:pt x="21517" y="29622"/>
                      </a:cubicBezTo>
                      <a:cubicBezTo>
                        <a:pt x="29093" y="26422"/>
                        <a:pt x="32648" y="17691"/>
                        <a:pt x="29461" y="1010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25" name="任意多边形: 形状 230"/>
                <p:cNvSpPr/>
                <p:nvPr/>
              </p:nvSpPr>
              <p:spPr>
                <a:xfrm>
                  <a:off x="-9157476" y="5008831"/>
                  <a:ext cx="29828" cy="29801"/>
                </a:xfrm>
                <a:custGeom>
                  <a:avLst/>
                  <a:gdLst>
                    <a:gd name="connsiteX0" fmla="*/ 29531 w 29828"/>
                    <a:gd name="connsiteY0" fmla="*/ 10163 h 29801"/>
                    <a:gd name="connsiteX1" fmla="*/ 10024 w 29828"/>
                    <a:gd name="connsiteY1" fmla="*/ 2205 h 29801"/>
                    <a:gd name="connsiteX2" fmla="*/ 2066 w 29828"/>
                    <a:gd name="connsiteY2" fmla="*/ 21712 h 29801"/>
                    <a:gd name="connsiteX3" fmla="*/ 21558 w 29828"/>
                    <a:gd name="connsiteY3" fmla="*/ 29676 h 29801"/>
                    <a:gd name="connsiteX4" fmla="*/ 29603 w 29828"/>
                    <a:gd name="connsiteY4" fmla="*/ 10335 h 29801"/>
                    <a:gd name="connsiteX5" fmla="*/ 29531 w 29828"/>
                    <a:gd name="connsiteY5" fmla="*/ 10163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8" h="29801">
                      <a:moveTo>
                        <a:pt x="29531" y="10163"/>
                      </a:moveTo>
                      <a:cubicBezTo>
                        <a:pt x="26341" y="2579"/>
                        <a:pt x="17608" y="-984"/>
                        <a:pt x="10024" y="2205"/>
                      </a:cubicBezTo>
                      <a:cubicBezTo>
                        <a:pt x="2440" y="5395"/>
                        <a:pt x="-1123" y="14128"/>
                        <a:pt x="2066" y="21712"/>
                      </a:cubicBezTo>
                      <a:cubicBezTo>
                        <a:pt x="5253" y="29291"/>
                        <a:pt x="13976" y="32855"/>
                        <a:pt x="21558" y="29676"/>
                      </a:cubicBezTo>
                      <a:cubicBezTo>
                        <a:pt x="29120" y="26557"/>
                        <a:pt x="32722" y="17897"/>
                        <a:pt x="29603" y="10335"/>
                      </a:cubicBezTo>
                      <a:cubicBezTo>
                        <a:pt x="29579" y="10278"/>
                        <a:pt x="29555" y="10220"/>
                        <a:pt x="29531" y="10163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26" name="任意多边形: 形状 231"/>
                <p:cNvSpPr/>
                <p:nvPr/>
              </p:nvSpPr>
              <p:spPr>
                <a:xfrm>
                  <a:off x="-9411917" y="4590883"/>
                  <a:ext cx="29775" cy="29823"/>
                </a:xfrm>
                <a:custGeom>
                  <a:avLst/>
                  <a:gdLst>
                    <a:gd name="connsiteX0" fmla="*/ 29505 w 29775"/>
                    <a:gd name="connsiteY0" fmla="*/ 10216 h 29823"/>
                    <a:gd name="connsiteX1" fmla="*/ 9958 w 29775"/>
                    <a:gd name="connsiteY1" fmla="*/ 2197 h 29823"/>
                    <a:gd name="connsiteX2" fmla="*/ 9949 w 29775"/>
                    <a:gd name="connsiteY2" fmla="*/ 2201 h 29823"/>
                    <a:gd name="connsiteX3" fmla="*/ 2083 w 29775"/>
                    <a:gd name="connsiteY3" fmla="*/ 21680 h 29823"/>
                    <a:gd name="connsiteX4" fmla="*/ 2104 w 29775"/>
                    <a:gd name="connsiteY4" fmla="*/ 21729 h 29823"/>
                    <a:gd name="connsiteX5" fmla="*/ 21532 w 29775"/>
                    <a:gd name="connsiteY5" fmla="*/ 29715 h 29823"/>
                    <a:gd name="connsiteX6" fmla="*/ 29515 w 29775"/>
                    <a:gd name="connsiteY6" fmla="*/ 10240 h 29823"/>
                    <a:gd name="connsiteX7" fmla="*/ 29505 w 29775"/>
                    <a:gd name="connsiteY7" fmla="*/ 10216 h 29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775" h="29823">
                      <a:moveTo>
                        <a:pt x="29505" y="10216"/>
                      </a:moveTo>
                      <a:cubicBezTo>
                        <a:pt x="26321" y="2604"/>
                        <a:pt x="17570" y="-986"/>
                        <a:pt x="9958" y="2197"/>
                      </a:cubicBezTo>
                      <a:cubicBezTo>
                        <a:pt x="9955" y="2198"/>
                        <a:pt x="9952" y="2200"/>
                        <a:pt x="9949" y="2201"/>
                      </a:cubicBezTo>
                      <a:cubicBezTo>
                        <a:pt x="2398" y="5408"/>
                        <a:pt x="-1124" y="14129"/>
                        <a:pt x="2083" y="21680"/>
                      </a:cubicBezTo>
                      <a:cubicBezTo>
                        <a:pt x="2090" y="21696"/>
                        <a:pt x="2097" y="21713"/>
                        <a:pt x="2104" y="21729"/>
                      </a:cubicBezTo>
                      <a:cubicBezTo>
                        <a:pt x="5270" y="29293"/>
                        <a:pt x="13962" y="32866"/>
                        <a:pt x="21532" y="29715"/>
                      </a:cubicBezTo>
                      <a:cubicBezTo>
                        <a:pt x="29115" y="26542"/>
                        <a:pt x="32689" y="17823"/>
                        <a:pt x="29515" y="10240"/>
                      </a:cubicBezTo>
                      <a:cubicBezTo>
                        <a:pt x="29512" y="10232"/>
                        <a:pt x="29508" y="10224"/>
                        <a:pt x="29505" y="1021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27" name="任意多边形: 形状 232"/>
                <p:cNvSpPr/>
                <p:nvPr/>
              </p:nvSpPr>
              <p:spPr>
                <a:xfrm>
                  <a:off x="-9370293" y="4690008"/>
                  <a:ext cx="29792" cy="29847"/>
                </a:xfrm>
                <a:custGeom>
                  <a:avLst/>
                  <a:gdLst>
                    <a:gd name="connsiteX0" fmla="*/ 29541 w 29792"/>
                    <a:gd name="connsiteY0" fmla="*/ 10159 h 29847"/>
                    <a:gd name="connsiteX1" fmla="*/ 10028 w 29792"/>
                    <a:gd name="connsiteY1" fmla="*/ 2173 h 29847"/>
                    <a:gd name="connsiteX2" fmla="*/ 2064 w 29792"/>
                    <a:gd name="connsiteY2" fmla="*/ 21677 h 29847"/>
                    <a:gd name="connsiteX3" fmla="*/ 2098 w 29792"/>
                    <a:gd name="connsiteY3" fmla="*/ 21757 h 29847"/>
                    <a:gd name="connsiteX4" fmla="*/ 21416 w 29792"/>
                    <a:gd name="connsiteY4" fmla="*/ 29754 h 29847"/>
                    <a:gd name="connsiteX5" fmla="*/ 21541 w 29792"/>
                    <a:gd name="connsiteY5" fmla="*/ 29701 h 29847"/>
                    <a:gd name="connsiteX6" fmla="*/ 29541 w 29792"/>
                    <a:gd name="connsiteY6" fmla="*/ 10160 h 29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92" h="29847">
                      <a:moveTo>
                        <a:pt x="29541" y="10159"/>
                      </a:moveTo>
                      <a:cubicBezTo>
                        <a:pt x="26322" y="2602"/>
                        <a:pt x="17622" y="-959"/>
                        <a:pt x="10028" y="2173"/>
                      </a:cubicBezTo>
                      <a:cubicBezTo>
                        <a:pt x="2443" y="5360"/>
                        <a:pt x="-1122" y="14092"/>
                        <a:pt x="2064" y="21677"/>
                      </a:cubicBezTo>
                      <a:cubicBezTo>
                        <a:pt x="2076" y="21704"/>
                        <a:pt x="2087" y="21730"/>
                        <a:pt x="2098" y="21757"/>
                      </a:cubicBezTo>
                      <a:cubicBezTo>
                        <a:pt x="5224" y="29300"/>
                        <a:pt x="13873" y="32880"/>
                        <a:pt x="21416" y="29754"/>
                      </a:cubicBezTo>
                      <a:cubicBezTo>
                        <a:pt x="21458" y="29736"/>
                        <a:pt x="21499" y="29719"/>
                        <a:pt x="21541" y="29701"/>
                      </a:cubicBezTo>
                      <a:cubicBezTo>
                        <a:pt x="29125" y="26493"/>
                        <a:pt x="32698" y="17765"/>
                        <a:pt x="29541" y="1016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28" name="任意多边形: 形状 233"/>
                <p:cNvSpPr/>
                <p:nvPr/>
              </p:nvSpPr>
              <p:spPr>
                <a:xfrm>
                  <a:off x="-9328700" y="4789152"/>
                  <a:ext cx="29845" cy="29835"/>
                </a:xfrm>
                <a:custGeom>
                  <a:avLst/>
                  <a:gdLst>
                    <a:gd name="connsiteX0" fmla="*/ 29567 w 29845"/>
                    <a:gd name="connsiteY0" fmla="*/ 10182 h 29835"/>
                    <a:gd name="connsiteX1" fmla="*/ 10095 w 29845"/>
                    <a:gd name="connsiteY1" fmla="*/ 2192 h 29835"/>
                    <a:gd name="connsiteX2" fmla="*/ 10053 w 29845"/>
                    <a:gd name="connsiteY2" fmla="*/ 2210 h 29835"/>
                    <a:gd name="connsiteX3" fmla="*/ 2026 w 29845"/>
                    <a:gd name="connsiteY3" fmla="*/ 21558 h 29835"/>
                    <a:gd name="connsiteX4" fmla="*/ 2095 w 29845"/>
                    <a:gd name="connsiteY4" fmla="*/ 21723 h 29835"/>
                    <a:gd name="connsiteX5" fmla="*/ 21565 w 29845"/>
                    <a:gd name="connsiteY5" fmla="*/ 29717 h 29835"/>
                    <a:gd name="connsiteX6" fmla="*/ 21651 w 29845"/>
                    <a:gd name="connsiteY6" fmla="*/ 29681 h 29835"/>
                    <a:gd name="connsiteX7" fmla="*/ 29567 w 29845"/>
                    <a:gd name="connsiteY7" fmla="*/ 10182 h 29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45" h="29835">
                      <a:moveTo>
                        <a:pt x="29567" y="10182"/>
                      </a:moveTo>
                      <a:cubicBezTo>
                        <a:pt x="26396" y="2599"/>
                        <a:pt x="17678" y="-978"/>
                        <a:pt x="10095" y="2192"/>
                      </a:cubicBezTo>
                      <a:cubicBezTo>
                        <a:pt x="10081" y="2198"/>
                        <a:pt x="10067" y="2204"/>
                        <a:pt x="10053" y="2210"/>
                      </a:cubicBezTo>
                      <a:cubicBezTo>
                        <a:pt x="2494" y="5336"/>
                        <a:pt x="-1100" y="13998"/>
                        <a:pt x="2026" y="21558"/>
                      </a:cubicBezTo>
                      <a:cubicBezTo>
                        <a:pt x="2048" y="21613"/>
                        <a:pt x="2072" y="21668"/>
                        <a:pt x="2095" y="21723"/>
                      </a:cubicBezTo>
                      <a:cubicBezTo>
                        <a:pt x="5264" y="29307"/>
                        <a:pt x="13981" y="32886"/>
                        <a:pt x="21565" y="29717"/>
                      </a:cubicBezTo>
                      <a:cubicBezTo>
                        <a:pt x="21594" y="29705"/>
                        <a:pt x="21622" y="29693"/>
                        <a:pt x="21651" y="29681"/>
                      </a:cubicBezTo>
                      <a:cubicBezTo>
                        <a:pt x="29221" y="26482"/>
                        <a:pt x="32764" y="17753"/>
                        <a:pt x="29567" y="1018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29" name="任意多边形: 形状 234"/>
                <p:cNvSpPr/>
                <p:nvPr/>
              </p:nvSpPr>
              <p:spPr>
                <a:xfrm>
                  <a:off x="-9287015" y="4888278"/>
                  <a:ext cx="29790" cy="29864"/>
                </a:xfrm>
                <a:custGeom>
                  <a:avLst/>
                  <a:gdLst>
                    <a:gd name="connsiteX0" fmla="*/ 29542 w 29790"/>
                    <a:gd name="connsiteY0" fmla="*/ 10195 h 29864"/>
                    <a:gd name="connsiteX1" fmla="*/ 10054 w 29790"/>
                    <a:gd name="connsiteY1" fmla="*/ 2192 h 29864"/>
                    <a:gd name="connsiteX2" fmla="*/ 10014 w 29790"/>
                    <a:gd name="connsiteY2" fmla="*/ 2208 h 29864"/>
                    <a:gd name="connsiteX3" fmla="*/ 2056 w 29790"/>
                    <a:gd name="connsiteY3" fmla="*/ 21736 h 29864"/>
                    <a:gd name="connsiteX4" fmla="*/ 21541 w 29790"/>
                    <a:gd name="connsiteY4" fmla="*/ 29779 h 29864"/>
                    <a:gd name="connsiteX5" fmla="*/ 29542 w 29790"/>
                    <a:gd name="connsiteY5" fmla="*/ 10195 h 29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0" h="29864">
                      <a:moveTo>
                        <a:pt x="29542" y="10195"/>
                      </a:moveTo>
                      <a:cubicBezTo>
                        <a:pt x="26370" y="2603"/>
                        <a:pt x="17645" y="-980"/>
                        <a:pt x="10054" y="2192"/>
                      </a:cubicBezTo>
                      <a:cubicBezTo>
                        <a:pt x="10040" y="2197"/>
                        <a:pt x="10027" y="2203"/>
                        <a:pt x="10014" y="2208"/>
                      </a:cubicBezTo>
                      <a:cubicBezTo>
                        <a:pt x="2442" y="5421"/>
                        <a:pt x="-1113" y="14146"/>
                        <a:pt x="2056" y="21736"/>
                      </a:cubicBezTo>
                      <a:cubicBezTo>
                        <a:pt x="5247" y="29306"/>
                        <a:pt x="13939" y="32894"/>
                        <a:pt x="21541" y="29779"/>
                      </a:cubicBezTo>
                      <a:cubicBezTo>
                        <a:pt x="29125" y="26547"/>
                        <a:pt x="32693" y="17812"/>
                        <a:pt x="29542" y="1019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30" name="任意多边形: 形状 235"/>
                <p:cNvSpPr/>
                <p:nvPr/>
              </p:nvSpPr>
              <p:spPr>
                <a:xfrm>
                  <a:off x="-9245450" y="4987402"/>
                  <a:ext cx="29806" cy="29828"/>
                </a:xfrm>
                <a:custGeom>
                  <a:avLst/>
                  <a:gdLst>
                    <a:gd name="connsiteX0" fmla="*/ 29539 w 29806"/>
                    <a:gd name="connsiteY0" fmla="*/ 10196 h 29828"/>
                    <a:gd name="connsiteX1" fmla="*/ 10011 w 29806"/>
                    <a:gd name="connsiteY1" fmla="*/ 2152 h 29828"/>
                    <a:gd name="connsiteX2" fmla="*/ 2039 w 29806"/>
                    <a:gd name="connsiteY2" fmla="*/ 21722 h 29828"/>
                    <a:gd name="connsiteX3" fmla="*/ 21580 w 29806"/>
                    <a:gd name="connsiteY3" fmla="*/ 29695 h 29828"/>
                    <a:gd name="connsiteX4" fmla="*/ 29539 w 29806"/>
                    <a:gd name="connsiteY4" fmla="*/ 10195 h 29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06" h="29828">
                      <a:moveTo>
                        <a:pt x="29539" y="10196"/>
                      </a:moveTo>
                      <a:cubicBezTo>
                        <a:pt x="26318" y="2632"/>
                        <a:pt x="17625" y="-949"/>
                        <a:pt x="10011" y="2152"/>
                      </a:cubicBezTo>
                      <a:cubicBezTo>
                        <a:pt x="2452" y="5401"/>
                        <a:pt x="-1099" y="14116"/>
                        <a:pt x="2039" y="21722"/>
                      </a:cubicBezTo>
                      <a:cubicBezTo>
                        <a:pt x="5234" y="29319"/>
                        <a:pt x="13983" y="32888"/>
                        <a:pt x="21580" y="29695"/>
                      </a:cubicBezTo>
                      <a:cubicBezTo>
                        <a:pt x="29160" y="26506"/>
                        <a:pt x="32723" y="17778"/>
                        <a:pt x="29539" y="1019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31" name="任意多边形: 形状 236"/>
                <p:cNvSpPr/>
                <p:nvPr/>
              </p:nvSpPr>
              <p:spPr>
                <a:xfrm>
                  <a:off x="-9203889" y="5086208"/>
                  <a:ext cx="30065" cy="30466"/>
                </a:xfrm>
                <a:custGeom>
                  <a:avLst/>
                  <a:gdLst>
                    <a:gd name="connsiteX0" fmla="*/ 29638 w 30065"/>
                    <a:gd name="connsiteY0" fmla="*/ 10485 h 30466"/>
                    <a:gd name="connsiteX1" fmla="*/ 10346 w 30065"/>
                    <a:gd name="connsiteY1" fmla="*/ 2070 h 30466"/>
                    <a:gd name="connsiteX2" fmla="*/ 1931 w 30065"/>
                    <a:gd name="connsiteY2" fmla="*/ 21362 h 30466"/>
                    <a:gd name="connsiteX3" fmla="*/ 2223 w 30065"/>
                    <a:gd name="connsiteY3" fmla="*/ 22054 h 30466"/>
                    <a:gd name="connsiteX4" fmla="*/ 21515 w 30065"/>
                    <a:gd name="connsiteY4" fmla="*/ 30470 h 30466"/>
                    <a:gd name="connsiteX5" fmla="*/ 29930 w 30065"/>
                    <a:gd name="connsiteY5" fmla="*/ 11178 h 30466"/>
                    <a:gd name="connsiteX6" fmla="*/ 29638 w 30065"/>
                    <a:gd name="connsiteY6" fmla="*/ 10485 h 30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065" h="30466">
                      <a:moveTo>
                        <a:pt x="29638" y="10485"/>
                      </a:moveTo>
                      <a:cubicBezTo>
                        <a:pt x="26635" y="2834"/>
                        <a:pt x="17997" y="-934"/>
                        <a:pt x="10346" y="2070"/>
                      </a:cubicBezTo>
                      <a:cubicBezTo>
                        <a:pt x="2695" y="5073"/>
                        <a:pt x="-1073" y="13711"/>
                        <a:pt x="1931" y="21362"/>
                      </a:cubicBezTo>
                      <a:cubicBezTo>
                        <a:pt x="2022" y="21595"/>
                        <a:pt x="2120" y="21826"/>
                        <a:pt x="2223" y="22054"/>
                      </a:cubicBezTo>
                      <a:cubicBezTo>
                        <a:pt x="5227" y="29706"/>
                        <a:pt x="13864" y="33473"/>
                        <a:pt x="21515" y="30470"/>
                      </a:cubicBezTo>
                      <a:cubicBezTo>
                        <a:pt x="29166" y="27466"/>
                        <a:pt x="32934" y="18829"/>
                        <a:pt x="29930" y="11178"/>
                      </a:cubicBezTo>
                      <a:cubicBezTo>
                        <a:pt x="29839" y="10944"/>
                        <a:pt x="29741" y="10713"/>
                        <a:pt x="29638" y="1048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32" name="任意多边形: 形状 238"/>
                <p:cNvSpPr/>
                <p:nvPr/>
              </p:nvSpPr>
              <p:spPr>
                <a:xfrm>
                  <a:off x="-9458212" y="4668653"/>
                  <a:ext cx="29757" cy="29806"/>
                </a:xfrm>
                <a:custGeom>
                  <a:avLst/>
                  <a:gdLst>
                    <a:gd name="connsiteX0" fmla="*/ 29480 w 29757"/>
                    <a:gd name="connsiteY0" fmla="*/ 10160 h 29806"/>
                    <a:gd name="connsiteX1" fmla="*/ 10065 w 29757"/>
                    <a:gd name="connsiteY1" fmla="*/ 2187 h 29806"/>
                    <a:gd name="connsiteX2" fmla="*/ 2051 w 29757"/>
                    <a:gd name="connsiteY2" fmla="*/ 21687 h 29806"/>
                    <a:gd name="connsiteX3" fmla="*/ 21635 w 29757"/>
                    <a:gd name="connsiteY3" fmla="*/ 29673 h 29806"/>
                    <a:gd name="connsiteX4" fmla="*/ 29480 w 29757"/>
                    <a:gd name="connsiteY4" fmla="*/ 10160 h 29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57" h="29806">
                      <a:moveTo>
                        <a:pt x="29480" y="10160"/>
                      </a:moveTo>
                      <a:cubicBezTo>
                        <a:pt x="26320" y="2597"/>
                        <a:pt x="17628" y="-972"/>
                        <a:pt x="10065" y="2187"/>
                      </a:cubicBezTo>
                      <a:cubicBezTo>
                        <a:pt x="2469" y="5360"/>
                        <a:pt x="-1118" y="14089"/>
                        <a:pt x="2051" y="21687"/>
                      </a:cubicBezTo>
                      <a:cubicBezTo>
                        <a:pt x="5258" y="29295"/>
                        <a:pt x="14021" y="32868"/>
                        <a:pt x="21635" y="29673"/>
                      </a:cubicBezTo>
                      <a:cubicBezTo>
                        <a:pt x="29161" y="26423"/>
                        <a:pt x="32661" y="17715"/>
                        <a:pt x="29480" y="1016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33" name="任意多边形: 形状 239"/>
                <p:cNvSpPr/>
                <p:nvPr/>
              </p:nvSpPr>
              <p:spPr>
                <a:xfrm>
                  <a:off x="-9416624" y="4767802"/>
                  <a:ext cx="29833" cy="29779"/>
                </a:xfrm>
                <a:custGeom>
                  <a:avLst/>
                  <a:gdLst>
                    <a:gd name="connsiteX0" fmla="*/ 29595 w 29833"/>
                    <a:gd name="connsiteY0" fmla="*/ 10164 h 29779"/>
                    <a:gd name="connsiteX1" fmla="*/ 10096 w 29833"/>
                    <a:gd name="connsiteY1" fmla="*/ 2192 h 29779"/>
                    <a:gd name="connsiteX2" fmla="*/ 2003 w 29833"/>
                    <a:gd name="connsiteY2" fmla="*/ 21491 h 29779"/>
                    <a:gd name="connsiteX3" fmla="*/ 2081 w 29833"/>
                    <a:gd name="connsiteY3" fmla="*/ 21677 h 29779"/>
                    <a:gd name="connsiteX4" fmla="*/ 21608 w 29833"/>
                    <a:gd name="connsiteY4" fmla="*/ 29677 h 29779"/>
                    <a:gd name="connsiteX5" fmla="*/ 29595 w 29833"/>
                    <a:gd name="connsiteY5" fmla="*/ 10164 h 2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3" h="29779">
                      <a:moveTo>
                        <a:pt x="29595" y="10164"/>
                      </a:moveTo>
                      <a:cubicBezTo>
                        <a:pt x="26400" y="2590"/>
                        <a:pt x="17682" y="-974"/>
                        <a:pt x="10096" y="2192"/>
                      </a:cubicBezTo>
                      <a:cubicBezTo>
                        <a:pt x="2532" y="5286"/>
                        <a:pt x="-1091" y="13927"/>
                        <a:pt x="2003" y="21491"/>
                      </a:cubicBezTo>
                      <a:cubicBezTo>
                        <a:pt x="2029" y="21553"/>
                        <a:pt x="2055" y="21615"/>
                        <a:pt x="2081" y="21677"/>
                      </a:cubicBezTo>
                      <a:cubicBezTo>
                        <a:pt x="5295" y="29247"/>
                        <a:pt x="14007" y="32817"/>
                        <a:pt x="21608" y="29677"/>
                      </a:cubicBezTo>
                      <a:cubicBezTo>
                        <a:pt x="29166" y="26458"/>
                        <a:pt x="32726" y="17758"/>
                        <a:pt x="29595" y="1016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34" name="任意多边形: 形状 240"/>
                <p:cNvSpPr/>
                <p:nvPr/>
              </p:nvSpPr>
              <p:spPr>
                <a:xfrm>
                  <a:off x="-9374979" y="4866873"/>
                  <a:ext cx="29832" cy="29870"/>
                </a:xfrm>
                <a:custGeom>
                  <a:avLst/>
                  <a:gdLst>
                    <a:gd name="connsiteX0" fmla="*/ 29568 w 29832"/>
                    <a:gd name="connsiteY0" fmla="*/ 10217 h 29870"/>
                    <a:gd name="connsiteX1" fmla="*/ 10041 w 29832"/>
                    <a:gd name="connsiteY1" fmla="*/ 2174 h 29870"/>
                    <a:gd name="connsiteX2" fmla="*/ 2040 w 29832"/>
                    <a:gd name="connsiteY2" fmla="*/ 21772 h 29870"/>
                    <a:gd name="connsiteX3" fmla="*/ 21624 w 29832"/>
                    <a:gd name="connsiteY3" fmla="*/ 29759 h 29870"/>
                    <a:gd name="connsiteX4" fmla="*/ 29568 w 29832"/>
                    <a:gd name="connsiteY4" fmla="*/ 10217 h 29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32" h="29870">
                      <a:moveTo>
                        <a:pt x="29568" y="10217"/>
                      </a:moveTo>
                      <a:cubicBezTo>
                        <a:pt x="26377" y="2624"/>
                        <a:pt x="17654" y="-969"/>
                        <a:pt x="10041" y="2174"/>
                      </a:cubicBezTo>
                      <a:cubicBezTo>
                        <a:pt x="2461" y="5417"/>
                        <a:pt x="-1104" y="14151"/>
                        <a:pt x="2040" y="21772"/>
                      </a:cubicBezTo>
                      <a:cubicBezTo>
                        <a:pt x="5277" y="29350"/>
                        <a:pt x="14011" y="32912"/>
                        <a:pt x="21624" y="29759"/>
                      </a:cubicBezTo>
                      <a:cubicBezTo>
                        <a:pt x="29192" y="26534"/>
                        <a:pt x="32740" y="17807"/>
                        <a:pt x="29568" y="1021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35" name="任意多边形: 形状 241"/>
                <p:cNvSpPr/>
                <p:nvPr/>
              </p:nvSpPr>
              <p:spPr>
                <a:xfrm>
                  <a:off x="-9333324" y="4966033"/>
                  <a:ext cx="29886" cy="29843"/>
                </a:xfrm>
                <a:custGeom>
                  <a:avLst/>
                  <a:gdLst>
                    <a:gd name="connsiteX0" fmla="*/ 29616 w 29886"/>
                    <a:gd name="connsiteY0" fmla="*/ 10154 h 29843"/>
                    <a:gd name="connsiteX1" fmla="*/ 10060 w 29886"/>
                    <a:gd name="connsiteY1" fmla="*/ 2181 h 29843"/>
                    <a:gd name="connsiteX2" fmla="*/ 2046 w 29886"/>
                    <a:gd name="connsiteY2" fmla="*/ 21643 h 29843"/>
                    <a:gd name="connsiteX3" fmla="*/ 2074 w 29886"/>
                    <a:gd name="connsiteY3" fmla="*/ 21709 h 29843"/>
                    <a:gd name="connsiteX4" fmla="*/ 21483 w 29886"/>
                    <a:gd name="connsiteY4" fmla="*/ 29745 h 29843"/>
                    <a:gd name="connsiteX5" fmla="*/ 21601 w 29886"/>
                    <a:gd name="connsiteY5" fmla="*/ 29696 h 29843"/>
                    <a:gd name="connsiteX6" fmla="*/ 29635 w 29886"/>
                    <a:gd name="connsiteY6" fmla="*/ 10198 h 29843"/>
                    <a:gd name="connsiteX7" fmla="*/ 29616 w 29886"/>
                    <a:gd name="connsiteY7" fmla="*/ 10154 h 2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86" h="29843">
                      <a:moveTo>
                        <a:pt x="29616" y="10154"/>
                      </a:moveTo>
                      <a:cubicBezTo>
                        <a:pt x="26379" y="2590"/>
                        <a:pt x="17662" y="-963"/>
                        <a:pt x="10060" y="2181"/>
                      </a:cubicBezTo>
                      <a:cubicBezTo>
                        <a:pt x="2473" y="5343"/>
                        <a:pt x="-1115" y="14056"/>
                        <a:pt x="2046" y="21643"/>
                      </a:cubicBezTo>
                      <a:cubicBezTo>
                        <a:pt x="2055" y="21665"/>
                        <a:pt x="2064" y="21687"/>
                        <a:pt x="2074" y="21709"/>
                      </a:cubicBezTo>
                      <a:cubicBezTo>
                        <a:pt x="5214" y="29288"/>
                        <a:pt x="13904" y="32886"/>
                        <a:pt x="21483" y="29745"/>
                      </a:cubicBezTo>
                      <a:cubicBezTo>
                        <a:pt x="21523" y="29729"/>
                        <a:pt x="21562" y="29712"/>
                        <a:pt x="21601" y="29696"/>
                      </a:cubicBezTo>
                      <a:cubicBezTo>
                        <a:pt x="29204" y="26530"/>
                        <a:pt x="32800" y="17801"/>
                        <a:pt x="29635" y="10198"/>
                      </a:cubicBezTo>
                      <a:cubicBezTo>
                        <a:pt x="29628" y="10183"/>
                        <a:pt x="29622" y="10169"/>
                        <a:pt x="29616" y="1015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36" name="任意多边形: 形状 242"/>
                <p:cNvSpPr/>
                <p:nvPr/>
              </p:nvSpPr>
              <p:spPr>
                <a:xfrm>
                  <a:off x="-9291629" y="5065162"/>
                  <a:ext cx="29740" cy="29854"/>
                </a:xfrm>
                <a:custGeom>
                  <a:avLst/>
                  <a:gdLst>
                    <a:gd name="connsiteX0" fmla="*/ 29454 w 29740"/>
                    <a:gd name="connsiteY0" fmla="*/ 10220 h 29854"/>
                    <a:gd name="connsiteX1" fmla="*/ 10075 w 29740"/>
                    <a:gd name="connsiteY1" fmla="*/ 2162 h 29854"/>
                    <a:gd name="connsiteX2" fmla="*/ 10040 w 29740"/>
                    <a:gd name="connsiteY2" fmla="*/ 2177 h 29854"/>
                    <a:gd name="connsiteX3" fmla="*/ 2045 w 29740"/>
                    <a:gd name="connsiteY3" fmla="*/ 21604 h 29854"/>
                    <a:gd name="connsiteX4" fmla="*/ 2082 w 29740"/>
                    <a:gd name="connsiteY4" fmla="*/ 21691 h 29854"/>
                    <a:gd name="connsiteX5" fmla="*/ 21521 w 29740"/>
                    <a:gd name="connsiteY5" fmla="*/ 29759 h 29854"/>
                    <a:gd name="connsiteX6" fmla="*/ 21581 w 29740"/>
                    <a:gd name="connsiteY6" fmla="*/ 29734 h 29854"/>
                    <a:gd name="connsiteX7" fmla="*/ 29454 w 29740"/>
                    <a:gd name="connsiteY7" fmla="*/ 10221 h 29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740" h="29854">
                      <a:moveTo>
                        <a:pt x="29454" y="10220"/>
                      </a:moveTo>
                      <a:cubicBezTo>
                        <a:pt x="26328" y="2644"/>
                        <a:pt x="17652" y="-964"/>
                        <a:pt x="10075" y="2162"/>
                      </a:cubicBezTo>
                      <a:cubicBezTo>
                        <a:pt x="10063" y="2167"/>
                        <a:pt x="10052" y="2172"/>
                        <a:pt x="10040" y="2177"/>
                      </a:cubicBezTo>
                      <a:cubicBezTo>
                        <a:pt x="2468" y="5334"/>
                        <a:pt x="-1112" y="14032"/>
                        <a:pt x="2045" y="21604"/>
                      </a:cubicBezTo>
                      <a:cubicBezTo>
                        <a:pt x="2057" y="21633"/>
                        <a:pt x="2069" y="21662"/>
                        <a:pt x="2082" y="21691"/>
                      </a:cubicBezTo>
                      <a:cubicBezTo>
                        <a:pt x="5222" y="29287"/>
                        <a:pt x="13925" y="32899"/>
                        <a:pt x="21521" y="29759"/>
                      </a:cubicBezTo>
                      <a:cubicBezTo>
                        <a:pt x="21541" y="29751"/>
                        <a:pt x="21561" y="29742"/>
                        <a:pt x="21581" y="29734"/>
                      </a:cubicBezTo>
                      <a:cubicBezTo>
                        <a:pt x="29136" y="26512"/>
                        <a:pt x="32658" y="17783"/>
                        <a:pt x="29454" y="1022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37" name="任意多边形: 形状 244"/>
                <p:cNvSpPr/>
                <p:nvPr/>
              </p:nvSpPr>
              <p:spPr>
                <a:xfrm>
                  <a:off x="-9504563" y="4746411"/>
                  <a:ext cx="29797" cy="29837"/>
                </a:xfrm>
                <a:custGeom>
                  <a:avLst/>
                  <a:gdLst>
                    <a:gd name="connsiteX0" fmla="*/ 29511 w 29797"/>
                    <a:gd name="connsiteY0" fmla="*/ 10186 h 29837"/>
                    <a:gd name="connsiteX1" fmla="*/ 10136 w 29797"/>
                    <a:gd name="connsiteY1" fmla="*/ 2172 h 29837"/>
                    <a:gd name="connsiteX2" fmla="*/ 9969 w 29797"/>
                    <a:gd name="connsiteY2" fmla="*/ 2242 h 29837"/>
                    <a:gd name="connsiteX3" fmla="*/ 2039 w 29797"/>
                    <a:gd name="connsiteY3" fmla="*/ 21699 h 29837"/>
                    <a:gd name="connsiteX4" fmla="*/ 21518 w 29797"/>
                    <a:gd name="connsiteY4" fmla="*/ 29726 h 29837"/>
                    <a:gd name="connsiteX5" fmla="*/ 21581 w 29797"/>
                    <a:gd name="connsiteY5" fmla="*/ 29700 h 29837"/>
                    <a:gd name="connsiteX6" fmla="*/ 29531 w 29797"/>
                    <a:gd name="connsiteY6" fmla="*/ 10233 h 29837"/>
                    <a:gd name="connsiteX7" fmla="*/ 29511 w 29797"/>
                    <a:gd name="connsiteY7" fmla="*/ 10186 h 29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797" h="29837">
                      <a:moveTo>
                        <a:pt x="29511" y="10186"/>
                      </a:moveTo>
                      <a:cubicBezTo>
                        <a:pt x="26374" y="2623"/>
                        <a:pt x="17699" y="-965"/>
                        <a:pt x="10136" y="2172"/>
                      </a:cubicBezTo>
                      <a:cubicBezTo>
                        <a:pt x="10080" y="2195"/>
                        <a:pt x="10025" y="2218"/>
                        <a:pt x="9969" y="2242"/>
                      </a:cubicBezTo>
                      <a:cubicBezTo>
                        <a:pt x="2442" y="5459"/>
                        <a:pt x="-1095" y="14136"/>
                        <a:pt x="2039" y="21699"/>
                      </a:cubicBezTo>
                      <a:cubicBezTo>
                        <a:pt x="5202" y="29294"/>
                        <a:pt x="13922" y="32888"/>
                        <a:pt x="21518" y="29726"/>
                      </a:cubicBezTo>
                      <a:cubicBezTo>
                        <a:pt x="21539" y="29717"/>
                        <a:pt x="21560" y="29709"/>
                        <a:pt x="21581" y="29700"/>
                      </a:cubicBezTo>
                      <a:cubicBezTo>
                        <a:pt x="29152" y="26519"/>
                        <a:pt x="32711" y="17804"/>
                        <a:pt x="29531" y="10233"/>
                      </a:cubicBezTo>
                      <a:cubicBezTo>
                        <a:pt x="29524" y="10217"/>
                        <a:pt x="29518" y="10202"/>
                        <a:pt x="29511" y="1018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38" name="任意多边形: 形状 245"/>
                <p:cNvSpPr/>
                <p:nvPr/>
              </p:nvSpPr>
              <p:spPr>
                <a:xfrm>
                  <a:off x="-9462896" y="4845530"/>
                  <a:ext cx="29807" cy="29818"/>
                </a:xfrm>
                <a:custGeom>
                  <a:avLst/>
                  <a:gdLst>
                    <a:gd name="connsiteX0" fmla="*/ 29519 w 29807"/>
                    <a:gd name="connsiteY0" fmla="*/ 10135 h 29818"/>
                    <a:gd name="connsiteX1" fmla="*/ 10076 w 29807"/>
                    <a:gd name="connsiteY1" fmla="*/ 2163 h 29818"/>
                    <a:gd name="connsiteX2" fmla="*/ 2033 w 29807"/>
                    <a:gd name="connsiteY2" fmla="*/ 21747 h 29818"/>
                    <a:gd name="connsiteX3" fmla="*/ 21532 w 29807"/>
                    <a:gd name="connsiteY3" fmla="*/ 29691 h 29818"/>
                    <a:gd name="connsiteX4" fmla="*/ 29561 w 29807"/>
                    <a:gd name="connsiteY4" fmla="*/ 10235 h 29818"/>
                    <a:gd name="connsiteX5" fmla="*/ 29519 w 29807"/>
                    <a:gd name="connsiteY5" fmla="*/ 10135 h 29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7" h="29818">
                      <a:moveTo>
                        <a:pt x="29519" y="10135"/>
                      </a:moveTo>
                      <a:cubicBezTo>
                        <a:pt x="26312" y="2605"/>
                        <a:pt x="17647" y="-949"/>
                        <a:pt x="10076" y="2163"/>
                      </a:cubicBezTo>
                      <a:cubicBezTo>
                        <a:pt x="2482" y="5384"/>
                        <a:pt x="-1105" y="14118"/>
                        <a:pt x="2033" y="21747"/>
                      </a:cubicBezTo>
                      <a:cubicBezTo>
                        <a:pt x="5233" y="29316"/>
                        <a:pt x="13954" y="32868"/>
                        <a:pt x="21532" y="29691"/>
                      </a:cubicBezTo>
                      <a:cubicBezTo>
                        <a:pt x="29122" y="26535"/>
                        <a:pt x="32716" y="17825"/>
                        <a:pt x="29561" y="10235"/>
                      </a:cubicBezTo>
                      <a:cubicBezTo>
                        <a:pt x="29547" y="10202"/>
                        <a:pt x="29533" y="10168"/>
                        <a:pt x="29519" y="1013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39" name="任意多边形: 形状 246"/>
                <p:cNvSpPr/>
                <p:nvPr/>
              </p:nvSpPr>
              <p:spPr>
                <a:xfrm>
                  <a:off x="-9421250" y="4944617"/>
                  <a:ext cx="29798" cy="29855"/>
                </a:xfrm>
                <a:custGeom>
                  <a:avLst/>
                  <a:gdLst>
                    <a:gd name="connsiteX0" fmla="*/ 29520 w 29798"/>
                    <a:gd name="connsiteY0" fmla="*/ 10172 h 29855"/>
                    <a:gd name="connsiteX1" fmla="*/ 10007 w 29798"/>
                    <a:gd name="connsiteY1" fmla="*/ 2186 h 29855"/>
                    <a:gd name="connsiteX2" fmla="*/ 2077 w 29798"/>
                    <a:gd name="connsiteY2" fmla="*/ 21784 h 29855"/>
                    <a:gd name="connsiteX3" fmla="*/ 21405 w 29798"/>
                    <a:gd name="connsiteY3" fmla="*/ 29754 h 29855"/>
                    <a:gd name="connsiteX4" fmla="*/ 21533 w 29798"/>
                    <a:gd name="connsiteY4" fmla="*/ 29700 h 29855"/>
                    <a:gd name="connsiteX5" fmla="*/ 29548 w 29798"/>
                    <a:gd name="connsiteY5" fmla="*/ 10238 h 29855"/>
                    <a:gd name="connsiteX6" fmla="*/ 29520 w 29798"/>
                    <a:gd name="connsiteY6" fmla="*/ 10172 h 29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98" h="29855">
                      <a:moveTo>
                        <a:pt x="29520" y="10172"/>
                      </a:moveTo>
                      <a:cubicBezTo>
                        <a:pt x="26318" y="2597"/>
                        <a:pt x="17601" y="-971"/>
                        <a:pt x="10007" y="2186"/>
                      </a:cubicBezTo>
                      <a:cubicBezTo>
                        <a:pt x="2419" y="5421"/>
                        <a:pt x="-1126" y="14182"/>
                        <a:pt x="2077" y="21784"/>
                      </a:cubicBezTo>
                      <a:cubicBezTo>
                        <a:pt x="5213" y="29322"/>
                        <a:pt x="13867" y="32890"/>
                        <a:pt x="21405" y="29754"/>
                      </a:cubicBezTo>
                      <a:cubicBezTo>
                        <a:pt x="21448" y="29736"/>
                        <a:pt x="21491" y="29718"/>
                        <a:pt x="21533" y="29700"/>
                      </a:cubicBezTo>
                      <a:cubicBezTo>
                        <a:pt x="29121" y="26539"/>
                        <a:pt x="32709" y="17825"/>
                        <a:pt x="29548" y="10238"/>
                      </a:cubicBezTo>
                      <a:cubicBezTo>
                        <a:pt x="29538" y="10216"/>
                        <a:pt x="29529" y="10194"/>
                        <a:pt x="29520" y="1017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40" name="任意多边形: 形状 247"/>
                <p:cNvSpPr/>
                <p:nvPr/>
              </p:nvSpPr>
              <p:spPr>
                <a:xfrm>
                  <a:off x="-9379615" y="5043768"/>
                  <a:ext cx="29838" cy="29819"/>
                </a:xfrm>
                <a:custGeom>
                  <a:avLst/>
                  <a:gdLst>
                    <a:gd name="connsiteX0" fmla="*/ 29560 w 29838"/>
                    <a:gd name="connsiteY0" fmla="*/ 10174 h 29819"/>
                    <a:gd name="connsiteX1" fmla="*/ 10047 w 29838"/>
                    <a:gd name="connsiteY1" fmla="*/ 2145 h 29819"/>
                    <a:gd name="connsiteX2" fmla="*/ 2066 w 29838"/>
                    <a:gd name="connsiteY2" fmla="*/ 21686 h 29819"/>
                    <a:gd name="connsiteX3" fmla="*/ 2102 w 29838"/>
                    <a:gd name="connsiteY3" fmla="*/ 21772 h 29819"/>
                    <a:gd name="connsiteX4" fmla="*/ 21445 w 29838"/>
                    <a:gd name="connsiteY4" fmla="*/ 29708 h 29819"/>
                    <a:gd name="connsiteX5" fmla="*/ 21559 w 29838"/>
                    <a:gd name="connsiteY5" fmla="*/ 29659 h 29819"/>
                    <a:gd name="connsiteX6" fmla="*/ 29613 w 29838"/>
                    <a:gd name="connsiteY6" fmla="*/ 10300 h 29819"/>
                    <a:gd name="connsiteX7" fmla="*/ 29560 w 29838"/>
                    <a:gd name="connsiteY7" fmla="*/ 10174 h 29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38" h="29819">
                      <a:moveTo>
                        <a:pt x="29560" y="10174"/>
                      </a:moveTo>
                      <a:cubicBezTo>
                        <a:pt x="26328" y="2630"/>
                        <a:pt x="17652" y="-940"/>
                        <a:pt x="10047" y="2145"/>
                      </a:cubicBezTo>
                      <a:cubicBezTo>
                        <a:pt x="2447" y="5337"/>
                        <a:pt x="-1126" y="14086"/>
                        <a:pt x="2066" y="21686"/>
                      </a:cubicBezTo>
                      <a:cubicBezTo>
                        <a:pt x="2078" y="21715"/>
                        <a:pt x="2090" y="21743"/>
                        <a:pt x="2102" y="21772"/>
                      </a:cubicBezTo>
                      <a:cubicBezTo>
                        <a:pt x="5252" y="29305"/>
                        <a:pt x="13912" y="32858"/>
                        <a:pt x="21445" y="29708"/>
                      </a:cubicBezTo>
                      <a:cubicBezTo>
                        <a:pt x="21483" y="29692"/>
                        <a:pt x="21521" y="29676"/>
                        <a:pt x="21559" y="29659"/>
                      </a:cubicBezTo>
                      <a:cubicBezTo>
                        <a:pt x="29129" y="26537"/>
                        <a:pt x="32735" y="17870"/>
                        <a:pt x="29613" y="10300"/>
                      </a:cubicBezTo>
                      <a:cubicBezTo>
                        <a:pt x="29595" y="10258"/>
                        <a:pt x="29578" y="10216"/>
                        <a:pt x="29560" y="1017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41" name="任意多边形: 形状 248"/>
                <p:cNvSpPr/>
                <p:nvPr/>
              </p:nvSpPr>
              <p:spPr>
                <a:xfrm>
                  <a:off x="-9337700" y="5142913"/>
                  <a:ext cx="29500" cy="24694"/>
                </a:xfrm>
                <a:custGeom>
                  <a:avLst/>
                  <a:gdLst>
                    <a:gd name="connsiteX0" fmla="*/ 29221 w 29500"/>
                    <a:gd name="connsiteY0" fmla="*/ 10211 h 24694"/>
                    <a:gd name="connsiteX1" fmla="*/ 9806 w 29500"/>
                    <a:gd name="connsiteY1" fmla="*/ 2153 h 24694"/>
                    <a:gd name="connsiteX2" fmla="*/ 1310 w 29500"/>
                    <a:gd name="connsiteY2" fmla="*/ 19146 h 24694"/>
                    <a:gd name="connsiteX3" fmla="*/ 26672 w 29500"/>
                    <a:gd name="connsiteY3" fmla="*/ 25731 h 24694"/>
                    <a:gd name="connsiteX4" fmla="*/ 29221 w 29500"/>
                    <a:gd name="connsiteY4" fmla="*/ 10211 h 24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00" h="24694">
                      <a:moveTo>
                        <a:pt x="29221" y="10211"/>
                      </a:moveTo>
                      <a:cubicBezTo>
                        <a:pt x="26064" y="2645"/>
                        <a:pt x="17392" y="-954"/>
                        <a:pt x="9806" y="2153"/>
                      </a:cubicBezTo>
                      <a:cubicBezTo>
                        <a:pt x="3215" y="4994"/>
                        <a:pt x="-372" y="12169"/>
                        <a:pt x="1310" y="19146"/>
                      </a:cubicBezTo>
                      <a:cubicBezTo>
                        <a:pt x="9631" y="21823"/>
                        <a:pt x="18099" y="24021"/>
                        <a:pt x="26672" y="25731"/>
                      </a:cubicBezTo>
                      <a:cubicBezTo>
                        <a:pt x="30460" y="21490"/>
                        <a:pt x="31454" y="15441"/>
                        <a:pt x="29221" y="1021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42" name="任意多边形: 形状 250"/>
                <p:cNvSpPr/>
                <p:nvPr/>
              </p:nvSpPr>
              <p:spPr>
                <a:xfrm>
                  <a:off x="-9591472" y="4724989"/>
                  <a:ext cx="28880" cy="29786"/>
                </a:xfrm>
                <a:custGeom>
                  <a:avLst/>
                  <a:gdLst>
                    <a:gd name="connsiteX0" fmla="*/ 20609 w 28880"/>
                    <a:gd name="connsiteY0" fmla="*/ 29697 h 29786"/>
                    <a:gd name="connsiteX1" fmla="*/ 28670 w 28880"/>
                    <a:gd name="connsiteY1" fmla="*/ 10428 h 29786"/>
                    <a:gd name="connsiteX2" fmla="*/ 28567 w 28880"/>
                    <a:gd name="connsiteY2" fmla="*/ 10184 h 29786"/>
                    <a:gd name="connsiteX3" fmla="*/ 9026 w 28880"/>
                    <a:gd name="connsiteY3" fmla="*/ 2140 h 29786"/>
                    <a:gd name="connsiteX4" fmla="*/ 898 w 28880"/>
                    <a:gd name="connsiteY4" fmla="*/ 11062 h 29786"/>
                    <a:gd name="connsiteX5" fmla="*/ 8573 w 28880"/>
                    <a:gd name="connsiteY5" fmla="*/ 29386 h 29786"/>
                    <a:gd name="connsiteX6" fmla="*/ 20609 w 28880"/>
                    <a:gd name="connsiteY6" fmla="*/ 29697 h 29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880" h="29786">
                      <a:moveTo>
                        <a:pt x="20609" y="29697"/>
                      </a:moveTo>
                      <a:cubicBezTo>
                        <a:pt x="28156" y="26602"/>
                        <a:pt x="31765" y="17975"/>
                        <a:pt x="28670" y="10428"/>
                      </a:cubicBezTo>
                      <a:cubicBezTo>
                        <a:pt x="28637" y="10346"/>
                        <a:pt x="28602" y="10265"/>
                        <a:pt x="28567" y="10184"/>
                      </a:cubicBezTo>
                      <a:cubicBezTo>
                        <a:pt x="25324" y="2636"/>
                        <a:pt x="16643" y="-937"/>
                        <a:pt x="9026" y="2140"/>
                      </a:cubicBezTo>
                      <a:cubicBezTo>
                        <a:pt x="5205" y="3870"/>
                        <a:pt x="2265" y="7097"/>
                        <a:pt x="898" y="11062"/>
                      </a:cubicBezTo>
                      <a:lnTo>
                        <a:pt x="8573" y="29386"/>
                      </a:lnTo>
                      <a:cubicBezTo>
                        <a:pt x="12360" y="31187"/>
                        <a:pt x="16734" y="31301"/>
                        <a:pt x="20609" y="2969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43" name="任意多边形: 形状 251"/>
                <p:cNvSpPr/>
                <p:nvPr/>
              </p:nvSpPr>
              <p:spPr>
                <a:xfrm>
                  <a:off x="-8112039" y="3928636"/>
                  <a:ext cx="30187" cy="28844"/>
                </a:xfrm>
                <a:custGeom>
                  <a:avLst/>
                  <a:gdLst>
                    <a:gd name="connsiteX0" fmla="*/ 2583 w 30187"/>
                    <a:gd name="connsiteY0" fmla="*/ 21159 h 28844"/>
                    <a:gd name="connsiteX1" fmla="*/ 22364 w 30187"/>
                    <a:gd name="connsiteY1" fmla="*/ 28525 h 28844"/>
                    <a:gd name="connsiteX2" fmla="*/ 30069 w 30187"/>
                    <a:gd name="connsiteY2" fmla="*/ 9547 h 28844"/>
                    <a:gd name="connsiteX3" fmla="*/ 24688 w 30187"/>
                    <a:gd name="connsiteY3" fmla="*/ 3331 h 28844"/>
                    <a:gd name="connsiteX4" fmla="*/ 13628 w 30187"/>
                    <a:gd name="connsiteY4" fmla="*/ 1037 h 28844"/>
                    <a:gd name="connsiteX5" fmla="*/ 926 w 30187"/>
                    <a:gd name="connsiteY5" fmla="*/ 15467 h 28844"/>
                    <a:gd name="connsiteX6" fmla="*/ 2583 w 30187"/>
                    <a:gd name="connsiteY6" fmla="*/ 21159 h 28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187" h="28844">
                      <a:moveTo>
                        <a:pt x="2583" y="21159"/>
                      </a:moveTo>
                      <a:cubicBezTo>
                        <a:pt x="6011" y="28655"/>
                        <a:pt x="14867" y="31953"/>
                        <a:pt x="22364" y="28525"/>
                      </a:cubicBezTo>
                      <a:cubicBezTo>
                        <a:pt x="29552" y="25238"/>
                        <a:pt x="32931" y="16916"/>
                        <a:pt x="30069" y="9547"/>
                      </a:cubicBezTo>
                      <a:cubicBezTo>
                        <a:pt x="28918" y="6996"/>
                        <a:pt x="27048" y="4835"/>
                        <a:pt x="24688" y="3331"/>
                      </a:cubicBezTo>
                      <a:cubicBezTo>
                        <a:pt x="21034" y="2410"/>
                        <a:pt x="17282" y="1674"/>
                        <a:pt x="13628" y="1037"/>
                      </a:cubicBezTo>
                      <a:cubicBezTo>
                        <a:pt x="6136" y="1514"/>
                        <a:pt x="448" y="7974"/>
                        <a:pt x="926" y="15467"/>
                      </a:cubicBezTo>
                      <a:cubicBezTo>
                        <a:pt x="1053" y="17463"/>
                        <a:pt x="1619" y="19407"/>
                        <a:pt x="2583" y="2115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44" name="任意多边形: 形状 252"/>
                <p:cNvSpPr/>
                <p:nvPr/>
              </p:nvSpPr>
              <p:spPr>
                <a:xfrm>
                  <a:off x="-8195529" y="3926639"/>
                  <a:ext cx="24951" cy="9811"/>
                </a:xfrm>
                <a:custGeom>
                  <a:avLst/>
                  <a:gdLst>
                    <a:gd name="connsiteX0" fmla="*/ 17706 w 24951"/>
                    <a:gd name="connsiteY0" fmla="*/ 9689 h 9811"/>
                    <a:gd name="connsiteX1" fmla="*/ 25849 w 24951"/>
                    <a:gd name="connsiteY1" fmla="*/ 1037 h 9811"/>
                    <a:gd name="connsiteX2" fmla="*/ 898 w 24951"/>
                    <a:gd name="connsiteY2" fmla="*/ 5809 h 9811"/>
                    <a:gd name="connsiteX3" fmla="*/ 17706 w 24951"/>
                    <a:gd name="connsiteY3" fmla="*/ 9689 h 9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951" h="9811">
                      <a:moveTo>
                        <a:pt x="17706" y="9689"/>
                      </a:moveTo>
                      <a:cubicBezTo>
                        <a:pt x="21522" y="8086"/>
                        <a:pt x="24481" y="4943"/>
                        <a:pt x="25849" y="1037"/>
                      </a:cubicBezTo>
                      <a:cubicBezTo>
                        <a:pt x="17453" y="2182"/>
                        <a:pt x="9124" y="3775"/>
                        <a:pt x="898" y="5809"/>
                      </a:cubicBezTo>
                      <a:cubicBezTo>
                        <a:pt x="5075" y="10596"/>
                        <a:pt x="11853" y="12160"/>
                        <a:pt x="17706" y="968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45" name="任意多边形: 形状 253"/>
                <p:cNvSpPr/>
                <p:nvPr/>
              </p:nvSpPr>
              <p:spPr>
                <a:xfrm>
                  <a:off x="-8245676" y="3984425"/>
                  <a:ext cx="29773" cy="29773"/>
                </a:xfrm>
                <a:custGeom>
                  <a:avLst/>
                  <a:gdLst>
                    <a:gd name="connsiteX0" fmla="*/ 29506 w 29773"/>
                    <a:gd name="connsiteY0" fmla="*/ 10160 h 29773"/>
                    <a:gd name="connsiteX1" fmla="*/ 10021 w 29773"/>
                    <a:gd name="connsiteY1" fmla="*/ 2202 h 29773"/>
                    <a:gd name="connsiteX2" fmla="*/ 2063 w 29773"/>
                    <a:gd name="connsiteY2" fmla="*/ 21687 h 29773"/>
                    <a:gd name="connsiteX3" fmla="*/ 21548 w 29773"/>
                    <a:gd name="connsiteY3" fmla="*/ 29645 h 29773"/>
                    <a:gd name="connsiteX4" fmla="*/ 29506 w 29773"/>
                    <a:gd name="connsiteY4" fmla="*/ 10160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73" h="29773">
                      <a:moveTo>
                        <a:pt x="29506" y="10160"/>
                      </a:moveTo>
                      <a:cubicBezTo>
                        <a:pt x="26323" y="2582"/>
                        <a:pt x="17599" y="-981"/>
                        <a:pt x="10021" y="2202"/>
                      </a:cubicBezTo>
                      <a:cubicBezTo>
                        <a:pt x="2443" y="5385"/>
                        <a:pt x="-1120" y="14108"/>
                        <a:pt x="2063" y="21687"/>
                      </a:cubicBezTo>
                      <a:cubicBezTo>
                        <a:pt x="5246" y="29265"/>
                        <a:pt x="13969" y="32828"/>
                        <a:pt x="21548" y="29645"/>
                      </a:cubicBezTo>
                      <a:cubicBezTo>
                        <a:pt x="29126" y="26462"/>
                        <a:pt x="32689" y="17738"/>
                        <a:pt x="29506" y="1016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46" name="任意多边形: 形状 254"/>
                <p:cNvSpPr/>
                <p:nvPr/>
              </p:nvSpPr>
              <p:spPr>
                <a:xfrm>
                  <a:off x="-8331542" y="3973837"/>
                  <a:ext cx="27538" cy="18995"/>
                </a:xfrm>
                <a:custGeom>
                  <a:avLst/>
                  <a:gdLst>
                    <a:gd name="connsiteX0" fmla="*/ 19505 w 27538"/>
                    <a:gd name="connsiteY0" fmla="*/ 18907 h 18995"/>
                    <a:gd name="connsiteX1" fmla="*/ 27803 w 27538"/>
                    <a:gd name="connsiteY1" fmla="*/ 1037 h 18995"/>
                    <a:gd name="connsiteX2" fmla="*/ 898 w 27538"/>
                    <a:gd name="connsiteY2" fmla="*/ 12365 h 18995"/>
                    <a:gd name="connsiteX3" fmla="*/ 19505 w 27538"/>
                    <a:gd name="connsiteY3" fmla="*/ 18907 h 1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38" h="18995">
                      <a:moveTo>
                        <a:pt x="19505" y="18907"/>
                      </a:moveTo>
                      <a:cubicBezTo>
                        <a:pt x="26406" y="15920"/>
                        <a:pt x="29974" y="8236"/>
                        <a:pt x="27803" y="1037"/>
                      </a:cubicBezTo>
                      <a:lnTo>
                        <a:pt x="898" y="12365"/>
                      </a:lnTo>
                      <a:cubicBezTo>
                        <a:pt x="4526" y="18969"/>
                        <a:pt x="12541" y="21787"/>
                        <a:pt x="19505" y="1890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47" name="任意多边形: 形状 255"/>
                <p:cNvSpPr/>
                <p:nvPr/>
              </p:nvSpPr>
              <p:spPr>
                <a:xfrm>
                  <a:off x="-8379893" y="4040791"/>
                  <a:ext cx="29760" cy="29773"/>
                </a:xfrm>
                <a:custGeom>
                  <a:avLst/>
                  <a:gdLst>
                    <a:gd name="connsiteX0" fmla="*/ 29509 w 29760"/>
                    <a:gd name="connsiteY0" fmla="*/ 10167 h 29773"/>
                    <a:gd name="connsiteX1" fmla="*/ 10028 w 29760"/>
                    <a:gd name="connsiteY1" fmla="*/ 2199 h 29773"/>
                    <a:gd name="connsiteX2" fmla="*/ 2060 w 29760"/>
                    <a:gd name="connsiteY2" fmla="*/ 21680 h 29773"/>
                    <a:gd name="connsiteX3" fmla="*/ 21541 w 29760"/>
                    <a:gd name="connsiteY3" fmla="*/ 29648 h 29773"/>
                    <a:gd name="connsiteX4" fmla="*/ 21565 w 29760"/>
                    <a:gd name="connsiteY4" fmla="*/ 29638 h 29773"/>
                    <a:gd name="connsiteX5" fmla="*/ 29509 w 29760"/>
                    <a:gd name="connsiteY5" fmla="*/ 10167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60" h="29773">
                      <a:moveTo>
                        <a:pt x="29509" y="10167"/>
                      </a:moveTo>
                      <a:cubicBezTo>
                        <a:pt x="26329" y="2587"/>
                        <a:pt x="17608" y="-980"/>
                        <a:pt x="10028" y="2199"/>
                      </a:cubicBezTo>
                      <a:cubicBezTo>
                        <a:pt x="2448" y="5378"/>
                        <a:pt x="-1119" y="14100"/>
                        <a:pt x="2060" y="21680"/>
                      </a:cubicBezTo>
                      <a:cubicBezTo>
                        <a:pt x="5239" y="29260"/>
                        <a:pt x="13961" y="32827"/>
                        <a:pt x="21541" y="29648"/>
                      </a:cubicBezTo>
                      <a:cubicBezTo>
                        <a:pt x="21549" y="29644"/>
                        <a:pt x="21557" y="29641"/>
                        <a:pt x="21565" y="29638"/>
                      </a:cubicBezTo>
                      <a:cubicBezTo>
                        <a:pt x="29112" y="26432"/>
                        <a:pt x="32659" y="17737"/>
                        <a:pt x="29509" y="1016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48" name="任意多边形: 形状 256"/>
                <p:cNvSpPr/>
                <p:nvPr/>
              </p:nvSpPr>
              <p:spPr>
                <a:xfrm>
                  <a:off x="-8465757" y="4030224"/>
                  <a:ext cx="27553" cy="19035"/>
                </a:xfrm>
                <a:custGeom>
                  <a:avLst/>
                  <a:gdLst>
                    <a:gd name="connsiteX0" fmla="*/ 19476 w 27553"/>
                    <a:gd name="connsiteY0" fmla="*/ 18964 h 19035"/>
                    <a:gd name="connsiteX1" fmla="*/ 27803 w 27553"/>
                    <a:gd name="connsiteY1" fmla="*/ 1037 h 19035"/>
                    <a:gd name="connsiteX2" fmla="*/ 898 w 27553"/>
                    <a:gd name="connsiteY2" fmla="*/ 12365 h 19035"/>
                    <a:gd name="connsiteX3" fmla="*/ 19476 w 27553"/>
                    <a:gd name="connsiteY3" fmla="*/ 18964 h 1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53" h="19035">
                      <a:moveTo>
                        <a:pt x="19476" y="18964"/>
                      </a:moveTo>
                      <a:cubicBezTo>
                        <a:pt x="26421" y="15990"/>
                        <a:pt x="30011" y="8262"/>
                        <a:pt x="27803" y="1037"/>
                      </a:cubicBezTo>
                      <a:lnTo>
                        <a:pt x="898" y="12365"/>
                      </a:lnTo>
                      <a:cubicBezTo>
                        <a:pt x="4501" y="18981"/>
                        <a:pt x="12507" y="21825"/>
                        <a:pt x="19476" y="1896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49" name="任意多边形: 形状 257"/>
                <p:cNvSpPr/>
                <p:nvPr/>
              </p:nvSpPr>
              <p:spPr>
                <a:xfrm>
                  <a:off x="-8514149" y="4097158"/>
                  <a:ext cx="29845" cy="29858"/>
                </a:xfrm>
                <a:custGeom>
                  <a:avLst/>
                  <a:gdLst>
                    <a:gd name="connsiteX0" fmla="*/ 29606 w 29845"/>
                    <a:gd name="connsiteY0" fmla="*/ 10230 h 29858"/>
                    <a:gd name="connsiteX1" fmla="*/ 10091 w 29845"/>
                    <a:gd name="connsiteY1" fmla="*/ 2187 h 29858"/>
                    <a:gd name="connsiteX2" fmla="*/ 2048 w 29845"/>
                    <a:gd name="connsiteY2" fmla="*/ 21702 h 29858"/>
                    <a:gd name="connsiteX3" fmla="*/ 21562 w 29845"/>
                    <a:gd name="connsiteY3" fmla="*/ 29745 h 29858"/>
                    <a:gd name="connsiteX4" fmla="*/ 21634 w 29845"/>
                    <a:gd name="connsiteY4" fmla="*/ 29715 h 29858"/>
                    <a:gd name="connsiteX5" fmla="*/ 29606 w 29845"/>
                    <a:gd name="connsiteY5" fmla="*/ 10230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5" h="29858">
                      <a:moveTo>
                        <a:pt x="29606" y="10230"/>
                      </a:moveTo>
                      <a:cubicBezTo>
                        <a:pt x="26438" y="2620"/>
                        <a:pt x="17701" y="-981"/>
                        <a:pt x="10091" y="2187"/>
                      </a:cubicBezTo>
                      <a:cubicBezTo>
                        <a:pt x="2481" y="5354"/>
                        <a:pt x="-1120" y="14091"/>
                        <a:pt x="2048" y="21702"/>
                      </a:cubicBezTo>
                      <a:cubicBezTo>
                        <a:pt x="5215" y="29312"/>
                        <a:pt x="13952" y="32913"/>
                        <a:pt x="21562" y="29745"/>
                      </a:cubicBezTo>
                      <a:cubicBezTo>
                        <a:pt x="21586" y="29735"/>
                        <a:pt x="21610" y="29725"/>
                        <a:pt x="21634" y="29715"/>
                      </a:cubicBezTo>
                      <a:cubicBezTo>
                        <a:pt x="29182" y="26502"/>
                        <a:pt x="32737" y="17813"/>
                        <a:pt x="29606" y="1023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50" name="任意多边形: 形状 258"/>
                <p:cNvSpPr/>
                <p:nvPr/>
              </p:nvSpPr>
              <p:spPr>
                <a:xfrm>
                  <a:off x="-8600000" y="4086569"/>
                  <a:ext cx="27629" cy="18979"/>
                </a:xfrm>
                <a:custGeom>
                  <a:avLst/>
                  <a:gdLst>
                    <a:gd name="connsiteX0" fmla="*/ 19547 w 27629"/>
                    <a:gd name="connsiteY0" fmla="*/ 18865 h 18979"/>
                    <a:gd name="connsiteX1" fmla="*/ 27874 w 27629"/>
                    <a:gd name="connsiteY1" fmla="*/ 1037 h 18979"/>
                    <a:gd name="connsiteX2" fmla="*/ 898 w 27629"/>
                    <a:gd name="connsiteY2" fmla="*/ 12365 h 18979"/>
                    <a:gd name="connsiteX3" fmla="*/ 19547 w 27629"/>
                    <a:gd name="connsiteY3" fmla="*/ 18865 h 18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629" h="18979">
                      <a:moveTo>
                        <a:pt x="19547" y="18865"/>
                      </a:moveTo>
                      <a:cubicBezTo>
                        <a:pt x="26492" y="15945"/>
                        <a:pt x="30093" y="8236"/>
                        <a:pt x="27874" y="1037"/>
                      </a:cubicBezTo>
                      <a:lnTo>
                        <a:pt x="898" y="12365"/>
                      </a:lnTo>
                      <a:cubicBezTo>
                        <a:pt x="4538" y="18981"/>
                        <a:pt x="12583" y="21784"/>
                        <a:pt x="19547" y="1886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51" name="任意多边形: 形状 259"/>
                <p:cNvSpPr/>
                <p:nvPr/>
              </p:nvSpPr>
              <p:spPr>
                <a:xfrm>
                  <a:off x="-8648316" y="4153543"/>
                  <a:ext cx="29779" cy="29801"/>
                </a:xfrm>
                <a:custGeom>
                  <a:avLst/>
                  <a:gdLst>
                    <a:gd name="connsiteX0" fmla="*/ 29531 w 29779"/>
                    <a:gd name="connsiteY0" fmla="*/ 10163 h 29801"/>
                    <a:gd name="connsiteX1" fmla="*/ 10024 w 29779"/>
                    <a:gd name="connsiteY1" fmla="*/ 2205 h 29801"/>
                    <a:gd name="connsiteX2" fmla="*/ 2066 w 29779"/>
                    <a:gd name="connsiteY2" fmla="*/ 21712 h 29801"/>
                    <a:gd name="connsiteX3" fmla="*/ 21558 w 29779"/>
                    <a:gd name="connsiteY3" fmla="*/ 29676 h 29801"/>
                    <a:gd name="connsiteX4" fmla="*/ 29531 w 29779"/>
                    <a:gd name="connsiteY4" fmla="*/ 10163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79" h="29801">
                      <a:moveTo>
                        <a:pt x="29531" y="10163"/>
                      </a:moveTo>
                      <a:cubicBezTo>
                        <a:pt x="26341" y="2579"/>
                        <a:pt x="17608" y="-984"/>
                        <a:pt x="10024" y="2205"/>
                      </a:cubicBezTo>
                      <a:cubicBezTo>
                        <a:pt x="2440" y="5395"/>
                        <a:pt x="-1123" y="14128"/>
                        <a:pt x="2066" y="21712"/>
                      </a:cubicBezTo>
                      <a:cubicBezTo>
                        <a:pt x="5253" y="29291"/>
                        <a:pt x="13976" y="32855"/>
                        <a:pt x="21558" y="29676"/>
                      </a:cubicBezTo>
                      <a:cubicBezTo>
                        <a:pt x="29122" y="26463"/>
                        <a:pt x="32680" y="17753"/>
                        <a:pt x="29531" y="10163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52" name="任意多边形: 形状 260"/>
                <p:cNvSpPr/>
                <p:nvPr/>
              </p:nvSpPr>
              <p:spPr>
                <a:xfrm>
                  <a:off x="-8734101" y="4142844"/>
                  <a:ext cx="27548" cy="19082"/>
                </a:xfrm>
                <a:custGeom>
                  <a:avLst/>
                  <a:gdLst>
                    <a:gd name="connsiteX0" fmla="*/ 19476 w 27548"/>
                    <a:gd name="connsiteY0" fmla="*/ 19035 h 19082"/>
                    <a:gd name="connsiteX1" fmla="*/ 27803 w 27548"/>
                    <a:gd name="connsiteY1" fmla="*/ 1037 h 19082"/>
                    <a:gd name="connsiteX2" fmla="*/ 898 w 27548"/>
                    <a:gd name="connsiteY2" fmla="*/ 12365 h 19082"/>
                    <a:gd name="connsiteX3" fmla="*/ 19476 w 27548"/>
                    <a:gd name="connsiteY3" fmla="*/ 19035 h 19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48" h="19082">
                      <a:moveTo>
                        <a:pt x="19476" y="19035"/>
                      </a:moveTo>
                      <a:cubicBezTo>
                        <a:pt x="26417" y="16018"/>
                        <a:pt x="29997" y="8280"/>
                        <a:pt x="27803" y="1037"/>
                      </a:cubicBezTo>
                      <a:lnTo>
                        <a:pt x="898" y="12365"/>
                      </a:lnTo>
                      <a:cubicBezTo>
                        <a:pt x="4491" y="18992"/>
                        <a:pt x="12488" y="21863"/>
                        <a:pt x="19476" y="1903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53" name="任意多边形: 形状 261"/>
                <p:cNvSpPr/>
                <p:nvPr/>
              </p:nvSpPr>
              <p:spPr>
                <a:xfrm>
                  <a:off x="-8782556" y="4209877"/>
                  <a:ext cx="29838" cy="29830"/>
                </a:xfrm>
                <a:custGeom>
                  <a:avLst/>
                  <a:gdLst>
                    <a:gd name="connsiteX0" fmla="*/ 29570 w 29838"/>
                    <a:gd name="connsiteY0" fmla="*/ 10201 h 29830"/>
                    <a:gd name="connsiteX1" fmla="*/ 10062 w 29838"/>
                    <a:gd name="connsiteY1" fmla="*/ 2194 h 29830"/>
                    <a:gd name="connsiteX2" fmla="*/ 2055 w 29838"/>
                    <a:gd name="connsiteY2" fmla="*/ 21702 h 29830"/>
                    <a:gd name="connsiteX3" fmla="*/ 21563 w 29838"/>
                    <a:gd name="connsiteY3" fmla="*/ 29709 h 29830"/>
                    <a:gd name="connsiteX4" fmla="*/ 21584 w 29838"/>
                    <a:gd name="connsiteY4" fmla="*/ 29701 h 29830"/>
                    <a:gd name="connsiteX5" fmla="*/ 29584 w 29838"/>
                    <a:gd name="connsiteY5" fmla="*/ 10233 h 29830"/>
                    <a:gd name="connsiteX6" fmla="*/ 29570 w 29838"/>
                    <a:gd name="connsiteY6" fmla="*/ 10201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38" h="29830">
                      <a:moveTo>
                        <a:pt x="29570" y="10201"/>
                      </a:moveTo>
                      <a:cubicBezTo>
                        <a:pt x="26395" y="2603"/>
                        <a:pt x="17661" y="-982"/>
                        <a:pt x="10062" y="2194"/>
                      </a:cubicBezTo>
                      <a:cubicBezTo>
                        <a:pt x="2464" y="5370"/>
                        <a:pt x="-1121" y="14104"/>
                        <a:pt x="2055" y="21702"/>
                      </a:cubicBezTo>
                      <a:cubicBezTo>
                        <a:pt x="5231" y="29300"/>
                        <a:pt x="13965" y="32885"/>
                        <a:pt x="21563" y="29709"/>
                      </a:cubicBezTo>
                      <a:cubicBezTo>
                        <a:pt x="21570" y="29707"/>
                        <a:pt x="21577" y="29704"/>
                        <a:pt x="21584" y="29701"/>
                      </a:cubicBezTo>
                      <a:cubicBezTo>
                        <a:pt x="29169" y="26534"/>
                        <a:pt x="32750" y="17818"/>
                        <a:pt x="29584" y="10233"/>
                      </a:cubicBezTo>
                      <a:cubicBezTo>
                        <a:pt x="29579" y="10222"/>
                        <a:pt x="29575" y="10212"/>
                        <a:pt x="29570" y="1020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54" name="任意多边形: 形状 262"/>
                <p:cNvSpPr/>
                <p:nvPr/>
              </p:nvSpPr>
              <p:spPr>
                <a:xfrm>
                  <a:off x="-8868358" y="4199274"/>
                  <a:ext cx="27550" cy="18987"/>
                </a:xfrm>
                <a:custGeom>
                  <a:avLst/>
                  <a:gdLst>
                    <a:gd name="connsiteX0" fmla="*/ 19448 w 27550"/>
                    <a:gd name="connsiteY0" fmla="*/ 18907 h 18987"/>
                    <a:gd name="connsiteX1" fmla="*/ 27803 w 27550"/>
                    <a:gd name="connsiteY1" fmla="*/ 1037 h 18987"/>
                    <a:gd name="connsiteX2" fmla="*/ 898 w 27550"/>
                    <a:gd name="connsiteY2" fmla="*/ 12280 h 18987"/>
                    <a:gd name="connsiteX3" fmla="*/ 19448 w 27550"/>
                    <a:gd name="connsiteY3" fmla="*/ 18907 h 18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50" h="18987">
                      <a:moveTo>
                        <a:pt x="19448" y="18907"/>
                      </a:moveTo>
                      <a:cubicBezTo>
                        <a:pt x="26401" y="15971"/>
                        <a:pt x="30008" y="8254"/>
                        <a:pt x="27803" y="1037"/>
                      </a:cubicBezTo>
                      <a:lnTo>
                        <a:pt x="898" y="12280"/>
                      </a:lnTo>
                      <a:cubicBezTo>
                        <a:pt x="4463" y="18924"/>
                        <a:pt x="12480" y="21788"/>
                        <a:pt x="19448" y="1890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55" name="任意多边形: 形状 263"/>
                <p:cNvSpPr/>
                <p:nvPr/>
              </p:nvSpPr>
              <p:spPr>
                <a:xfrm>
                  <a:off x="-8916737" y="4266336"/>
                  <a:ext cx="29773" cy="29773"/>
                </a:xfrm>
                <a:custGeom>
                  <a:avLst/>
                  <a:gdLst>
                    <a:gd name="connsiteX0" fmla="*/ 29494 w 29773"/>
                    <a:gd name="connsiteY0" fmla="*/ 10131 h 29773"/>
                    <a:gd name="connsiteX1" fmla="*/ 9992 w 29773"/>
                    <a:gd name="connsiteY1" fmla="*/ 2214 h 29773"/>
                    <a:gd name="connsiteX2" fmla="*/ 2075 w 29773"/>
                    <a:gd name="connsiteY2" fmla="*/ 21716 h 29773"/>
                    <a:gd name="connsiteX3" fmla="*/ 21549 w 29773"/>
                    <a:gd name="connsiteY3" fmla="*/ 29644 h 29773"/>
                    <a:gd name="connsiteX4" fmla="*/ 29505 w 29773"/>
                    <a:gd name="connsiteY4" fmla="*/ 10158 h 29773"/>
                    <a:gd name="connsiteX5" fmla="*/ 29494 w 29773"/>
                    <a:gd name="connsiteY5" fmla="*/ 10131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73" h="29773">
                      <a:moveTo>
                        <a:pt x="29494" y="10131"/>
                      </a:moveTo>
                      <a:cubicBezTo>
                        <a:pt x="26294" y="2559"/>
                        <a:pt x="17563" y="-985"/>
                        <a:pt x="9992" y="2214"/>
                      </a:cubicBezTo>
                      <a:cubicBezTo>
                        <a:pt x="2420" y="5413"/>
                        <a:pt x="-1124" y="14144"/>
                        <a:pt x="2075" y="21716"/>
                      </a:cubicBezTo>
                      <a:cubicBezTo>
                        <a:pt x="5270" y="29276"/>
                        <a:pt x="13982" y="32824"/>
                        <a:pt x="21549" y="29644"/>
                      </a:cubicBezTo>
                      <a:cubicBezTo>
                        <a:pt x="29127" y="26460"/>
                        <a:pt x="32689" y="17736"/>
                        <a:pt x="29505" y="10158"/>
                      </a:cubicBezTo>
                      <a:cubicBezTo>
                        <a:pt x="29501" y="10149"/>
                        <a:pt x="29497" y="10140"/>
                        <a:pt x="29494" y="1013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56" name="任意多边形: 形状 264"/>
                <p:cNvSpPr/>
                <p:nvPr/>
              </p:nvSpPr>
              <p:spPr>
                <a:xfrm>
                  <a:off x="-9002587" y="4255633"/>
                  <a:ext cx="27564" cy="19007"/>
                </a:xfrm>
                <a:custGeom>
                  <a:avLst/>
                  <a:gdLst>
                    <a:gd name="connsiteX0" fmla="*/ 19505 w 27564"/>
                    <a:gd name="connsiteY0" fmla="*/ 18922 h 19007"/>
                    <a:gd name="connsiteX1" fmla="*/ 27803 w 27564"/>
                    <a:gd name="connsiteY1" fmla="*/ 1037 h 19007"/>
                    <a:gd name="connsiteX2" fmla="*/ 898 w 27564"/>
                    <a:gd name="connsiteY2" fmla="*/ 12365 h 19007"/>
                    <a:gd name="connsiteX3" fmla="*/ 19505 w 27564"/>
                    <a:gd name="connsiteY3" fmla="*/ 18922 h 19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64" h="19007">
                      <a:moveTo>
                        <a:pt x="19505" y="18922"/>
                      </a:moveTo>
                      <a:cubicBezTo>
                        <a:pt x="26447" y="15969"/>
                        <a:pt x="30031" y="8244"/>
                        <a:pt x="27803" y="1037"/>
                      </a:cubicBezTo>
                      <a:lnTo>
                        <a:pt x="898" y="12365"/>
                      </a:lnTo>
                      <a:cubicBezTo>
                        <a:pt x="4521" y="18975"/>
                        <a:pt x="12538" y="21799"/>
                        <a:pt x="19505" y="1892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57" name="任意多边形: 形状 265"/>
                <p:cNvSpPr/>
                <p:nvPr/>
              </p:nvSpPr>
              <p:spPr>
                <a:xfrm>
                  <a:off x="-9050896" y="4322710"/>
                  <a:ext cx="29795" cy="29773"/>
                </a:xfrm>
                <a:custGeom>
                  <a:avLst/>
                  <a:gdLst>
                    <a:gd name="connsiteX0" fmla="*/ 29481 w 29795"/>
                    <a:gd name="connsiteY0" fmla="*/ 10102 h 29773"/>
                    <a:gd name="connsiteX1" fmla="*/ 9963 w 29795"/>
                    <a:gd name="connsiteY1" fmla="*/ 2226 h 29773"/>
                    <a:gd name="connsiteX2" fmla="*/ 2087 w 29795"/>
                    <a:gd name="connsiteY2" fmla="*/ 21745 h 29773"/>
                    <a:gd name="connsiteX3" fmla="*/ 21551 w 29795"/>
                    <a:gd name="connsiteY3" fmla="*/ 29643 h 29773"/>
                    <a:gd name="connsiteX4" fmla="*/ 29560 w 29795"/>
                    <a:gd name="connsiteY4" fmla="*/ 10287 h 29773"/>
                    <a:gd name="connsiteX5" fmla="*/ 29481 w 29795"/>
                    <a:gd name="connsiteY5" fmla="*/ 10102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5" h="29773">
                      <a:moveTo>
                        <a:pt x="29481" y="10102"/>
                      </a:moveTo>
                      <a:cubicBezTo>
                        <a:pt x="26266" y="2537"/>
                        <a:pt x="17527" y="-989"/>
                        <a:pt x="9963" y="2226"/>
                      </a:cubicBezTo>
                      <a:cubicBezTo>
                        <a:pt x="2398" y="5441"/>
                        <a:pt x="-1128" y="14180"/>
                        <a:pt x="2087" y="21745"/>
                      </a:cubicBezTo>
                      <a:cubicBezTo>
                        <a:pt x="5293" y="29288"/>
                        <a:pt x="13995" y="32819"/>
                        <a:pt x="21551" y="29643"/>
                      </a:cubicBezTo>
                      <a:cubicBezTo>
                        <a:pt x="29108" y="26510"/>
                        <a:pt x="32693" y="17844"/>
                        <a:pt x="29560" y="10287"/>
                      </a:cubicBezTo>
                      <a:cubicBezTo>
                        <a:pt x="29534" y="10225"/>
                        <a:pt x="29508" y="10163"/>
                        <a:pt x="29481" y="1010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58" name="任意多边形: 形状 266"/>
                <p:cNvSpPr/>
                <p:nvPr/>
              </p:nvSpPr>
              <p:spPr>
                <a:xfrm>
                  <a:off x="-9136872" y="4312021"/>
                  <a:ext cx="27593" cy="19071"/>
                </a:xfrm>
                <a:custGeom>
                  <a:avLst/>
                  <a:gdLst>
                    <a:gd name="connsiteX0" fmla="*/ 19547 w 27593"/>
                    <a:gd name="connsiteY0" fmla="*/ 18964 h 19071"/>
                    <a:gd name="connsiteX1" fmla="*/ 27803 w 27593"/>
                    <a:gd name="connsiteY1" fmla="*/ 1037 h 19071"/>
                    <a:gd name="connsiteX2" fmla="*/ 898 w 27593"/>
                    <a:gd name="connsiteY2" fmla="*/ 12365 h 19071"/>
                    <a:gd name="connsiteX3" fmla="*/ 19547 w 27593"/>
                    <a:gd name="connsiteY3" fmla="*/ 18964 h 19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93" h="19071">
                      <a:moveTo>
                        <a:pt x="19547" y="18964"/>
                      </a:moveTo>
                      <a:cubicBezTo>
                        <a:pt x="26513" y="16014"/>
                        <a:pt x="30090" y="8247"/>
                        <a:pt x="27803" y="1037"/>
                      </a:cubicBezTo>
                      <a:lnTo>
                        <a:pt x="898" y="12365"/>
                      </a:lnTo>
                      <a:cubicBezTo>
                        <a:pt x="4492" y="19034"/>
                        <a:pt x="12559" y="21888"/>
                        <a:pt x="19547" y="1896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59" name="任意多边形: 形状 267"/>
                <p:cNvSpPr/>
                <p:nvPr/>
              </p:nvSpPr>
              <p:spPr>
                <a:xfrm>
                  <a:off x="-9185159" y="4379029"/>
                  <a:ext cx="29830" cy="29830"/>
                </a:xfrm>
                <a:custGeom>
                  <a:avLst/>
                  <a:gdLst>
                    <a:gd name="connsiteX0" fmla="*/ 29557 w 29830"/>
                    <a:gd name="connsiteY0" fmla="*/ 10170 h 29830"/>
                    <a:gd name="connsiteX1" fmla="*/ 10031 w 29830"/>
                    <a:gd name="connsiteY1" fmla="*/ 2207 h 29830"/>
                    <a:gd name="connsiteX2" fmla="*/ 2068 w 29830"/>
                    <a:gd name="connsiteY2" fmla="*/ 21733 h 29830"/>
                    <a:gd name="connsiteX3" fmla="*/ 21557 w 29830"/>
                    <a:gd name="connsiteY3" fmla="*/ 29712 h 29830"/>
                    <a:gd name="connsiteX4" fmla="*/ 29573 w 29830"/>
                    <a:gd name="connsiteY4" fmla="*/ 10208 h 29830"/>
                    <a:gd name="connsiteX5" fmla="*/ 29557 w 29830"/>
                    <a:gd name="connsiteY5" fmla="*/ 10170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0" h="29830">
                      <a:moveTo>
                        <a:pt x="29557" y="10170"/>
                      </a:moveTo>
                      <a:cubicBezTo>
                        <a:pt x="26364" y="2579"/>
                        <a:pt x="17622" y="-986"/>
                        <a:pt x="10031" y="2207"/>
                      </a:cubicBezTo>
                      <a:cubicBezTo>
                        <a:pt x="2440" y="5400"/>
                        <a:pt x="-1125" y="14142"/>
                        <a:pt x="2068" y="21733"/>
                      </a:cubicBezTo>
                      <a:cubicBezTo>
                        <a:pt x="5255" y="29309"/>
                        <a:pt x="13971" y="32878"/>
                        <a:pt x="21557" y="29712"/>
                      </a:cubicBezTo>
                      <a:cubicBezTo>
                        <a:pt x="29156" y="26540"/>
                        <a:pt x="32745" y="17807"/>
                        <a:pt x="29573" y="10208"/>
                      </a:cubicBezTo>
                      <a:cubicBezTo>
                        <a:pt x="29568" y="10195"/>
                        <a:pt x="29563" y="10183"/>
                        <a:pt x="29557" y="1017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60" name="任意多边形: 形状 268"/>
                <p:cNvSpPr/>
                <p:nvPr/>
              </p:nvSpPr>
              <p:spPr>
                <a:xfrm>
                  <a:off x="-9271044" y="4368352"/>
                  <a:ext cx="27574" cy="19016"/>
                </a:xfrm>
                <a:custGeom>
                  <a:avLst/>
                  <a:gdLst>
                    <a:gd name="connsiteX0" fmla="*/ 19533 w 27574"/>
                    <a:gd name="connsiteY0" fmla="*/ 18936 h 19016"/>
                    <a:gd name="connsiteX1" fmla="*/ 27803 w 27574"/>
                    <a:gd name="connsiteY1" fmla="*/ 1037 h 19016"/>
                    <a:gd name="connsiteX2" fmla="*/ 898 w 27574"/>
                    <a:gd name="connsiteY2" fmla="*/ 12365 h 19016"/>
                    <a:gd name="connsiteX3" fmla="*/ 19533 w 27574"/>
                    <a:gd name="connsiteY3" fmla="*/ 18936 h 19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74" h="19016">
                      <a:moveTo>
                        <a:pt x="19533" y="18936"/>
                      </a:moveTo>
                      <a:cubicBezTo>
                        <a:pt x="26476" y="15977"/>
                        <a:pt x="30050" y="8241"/>
                        <a:pt x="27803" y="1037"/>
                      </a:cubicBezTo>
                      <a:lnTo>
                        <a:pt x="898" y="12365"/>
                      </a:lnTo>
                      <a:cubicBezTo>
                        <a:pt x="4532" y="18979"/>
                        <a:pt x="12554" y="21807"/>
                        <a:pt x="19533" y="18936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61" name="任意多边形: 形状 269"/>
                <p:cNvSpPr/>
                <p:nvPr/>
              </p:nvSpPr>
              <p:spPr>
                <a:xfrm>
                  <a:off x="-9319397" y="4435378"/>
                  <a:ext cx="29829" cy="29831"/>
                </a:xfrm>
                <a:custGeom>
                  <a:avLst/>
                  <a:gdLst>
                    <a:gd name="connsiteX0" fmla="*/ 29552 w 29829"/>
                    <a:gd name="connsiteY0" fmla="*/ 10210 h 29831"/>
                    <a:gd name="connsiteX1" fmla="*/ 10214 w 29829"/>
                    <a:gd name="connsiteY1" fmla="*/ 2157 h 29831"/>
                    <a:gd name="connsiteX2" fmla="*/ 10025 w 29829"/>
                    <a:gd name="connsiteY2" fmla="*/ 2237 h 29831"/>
                    <a:gd name="connsiteX3" fmla="*/ 2052 w 29829"/>
                    <a:gd name="connsiteY3" fmla="*/ 21673 h 29831"/>
                    <a:gd name="connsiteX4" fmla="*/ 2066 w 29829"/>
                    <a:gd name="connsiteY4" fmla="*/ 21708 h 29831"/>
                    <a:gd name="connsiteX5" fmla="*/ 21554 w 29829"/>
                    <a:gd name="connsiteY5" fmla="*/ 29714 h 29831"/>
                    <a:gd name="connsiteX6" fmla="*/ 21566 w 29829"/>
                    <a:gd name="connsiteY6" fmla="*/ 29709 h 29831"/>
                    <a:gd name="connsiteX7" fmla="*/ 29587 w 29829"/>
                    <a:gd name="connsiteY7" fmla="*/ 10293 h 29831"/>
                    <a:gd name="connsiteX8" fmla="*/ 29552 w 29829"/>
                    <a:gd name="connsiteY8" fmla="*/ 10210 h 29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829" h="29831">
                      <a:moveTo>
                        <a:pt x="29552" y="10210"/>
                      </a:moveTo>
                      <a:cubicBezTo>
                        <a:pt x="26436" y="2646"/>
                        <a:pt x="17778" y="-959"/>
                        <a:pt x="10214" y="2157"/>
                      </a:cubicBezTo>
                      <a:cubicBezTo>
                        <a:pt x="10151" y="2184"/>
                        <a:pt x="10088" y="2210"/>
                        <a:pt x="10025" y="2237"/>
                      </a:cubicBezTo>
                      <a:cubicBezTo>
                        <a:pt x="2456" y="5402"/>
                        <a:pt x="-1114" y="14104"/>
                        <a:pt x="2052" y="21673"/>
                      </a:cubicBezTo>
                      <a:cubicBezTo>
                        <a:pt x="2056" y="21685"/>
                        <a:pt x="2061" y="21696"/>
                        <a:pt x="2066" y="21708"/>
                      </a:cubicBezTo>
                      <a:cubicBezTo>
                        <a:pt x="5237" y="29300"/>
                        <a:pt x="13962" y="32884"/>
                        <a:pt x="21554" y="29714"/>
                      </a:cubicBezTo>
                      <a:cubicBezTo>
                        <a:pt x="21558" y="29712"/>
                        <a:pt x="21562" y="29711"/>
                        <a:pt x="21566" y="29709"/>
                      </a:cubicBezTo>
                      <a:cubicBezTo>
                        <a:pt x="29142" y="26562"/>
                        <a:pt x="32734" y="17870"/>
                        <a:pt x="29587" y="10293"/>
                      </a:cubicBezTo>
                      <a:cubicBezTo>
                        <a:pt x="29576" y="10265"/>
                        <a:pt x="29564" y="10238"/>
                        <a:pt x="29552" y="1021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62" name="任意多边形: 形状 270"/>
                <p:cNvSpPr/>
                <p:nvPr/>
              </p:nvSpPr>
              <p:spPr>
                <a:xfrm>
                  <a:off x="-9405188" y="4424740"/>
                  <a:ext cx="27545" cy="19051"/>
                </a:xfrm>
                <a:custGeom>
                  <a:avLst/>
                  <a:gdLst>
                    <a:gd name="connsiteX0" fmla="*/ 19476 w 27545"/>
                    <a:gd name="connsiteY0" fmla="*/ 18978 h 19051"/>
                    <a:gd name="connsiteX1" fmla="*/ 27803 w 27545"/>
                    <a:gd name="connsiteY1" fmla="*/ 1037 h 19051"/>
                    <a:gd name="connsiteX2" fmla="*/ 898 w 27545"/>
                    <a:gd name="connsiteY2" fmla="*/ 12365 h 19051"/>
                    <a:gd name="connsiteX3" fmla="*/ 19476 w 27545"/>
                    <a:gd name="connsiteY3" fmla="*/ 18978 h 1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45" h="19051">
                      <a:moveTo>
                        <a:pt x="19476" y="18978"/>
                      </a:moveTo>
                      <a:cubicBezTo>
                        <a:pt x="26409" y="15984"/>
                        <a:pt x="29991" y="8264"/>
                        <a:pt x="27803" y="1037"/>
                      </a:cubicBezTo>
                      <a:lnTo>
                        <a:pt x="898" y="12365"/>
                      </a:lnTo>
                      <a:cubicBezTo>
                        <a:pt x="4492" y="18992"/>
                        <a:pt x="12503" y="21844"/>
                        <a:pt x="19476" y="1897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63" name="任意多边形: 形状 271"/>
                <p:cNvSpPr/>
                <p:nvPr/>
              </p:nvSpPr>
              <p:spPr>
                <a:xfrm>
                  <a:off x="-9453601" y="4491770"/>
                  <a:ext cx="29822" cy="29792"/>
                </a:xfrm>
                <a:custGeom>
                  <a:avLst/>
                  <a:gdLst>
                    <a:gd name="connsiteX0" fmla="*/ 29528 w 29822"/>
                    <a:gd name="connsiteY0" fmla="*/ 10162 h 29792"/>
                    <a:gd name="connsiteX1" fmla="*/ 10000 w 29822"/>
                    <a:gd name="connsiteY1" fmla="*/ 2204 h 29792"/>
                    <a:gd name="connsiteX2" fmla="*/ 2056 w 29822"/>
                    <a:gd name="connsiteY2" fmla="*/ 21689 h 29792"/>
                    <a:gd name="connsiteX3" fmla="*/ 21508 w 29822"/>
                    <a:gd name="connsiteY3" fmla="*/ 29675 h 29792"/>
                    <a:gd name="connsiteX4" fmla="*/ 21541 w 29822"/>
                    <a:gd name="connsiteY4" fmla="*/ 29661 h 29792"/>
                    <a:gd name="connsiteX5" fmla="*/ 29607 w 29822"/>
                    <a:gd name="connsiteY5" fmla="*/ 10351 h 29792"/>
                    <a:gd name="connsiteX6" fmla="*/ 29528 w 29822"/>
                    <a:gd name="connsiteY6" fmla="*/ 10162 h 29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22" h="29792">
                      <a:moveTo>
                        <a:pt x="29528" y="10162"/>
                      </a:moveTo>
                      <a:cubicBezTo>
                        <a:pt x="26327" y="2578"/>
                        <a:pt x="17590" y="-982"/>
                        <a:pt x="10000" y="2204"/>
                      </a:cubicBezTo>
                      <a:cubicBezTo>
                        <a:pt x="2439" y="5404"/>
                        <a:pt x="-1112" y="14114"/>
                        <a:pt x="2056" y="21689"/>
                      </a:cubicBezTo>
                      <a:cubicBezTo>
                        <a:pt x="5222" y="29266"/>
                        <a:pt x="13931" y="32841"/>
                        <a:pt x="21508" y="29675"/>
                      </a:cubicBezTo>
                      <a:cubicBezTo>
                        <a:pt x="21519" y="29671"/>
                        <a:pt x="21530" y="29666"/>
                        <a:pt x="21541" y="29661"/>
                      </a:cubicBezTo>
                      <a:cubicBezTo>
                        <a:pt x="29101" y="26556"/>
                        <a:pt x="32712" y="17910"/>
                        <a:pt x="29607" y="10351"/>
                      </a:cubicBezTo>
                      <a:cubicBezTo>
                        <a:pt x="29581" y="10287"/>
                        <a:pt x="29554" y="10225"/>
                        <a:pt x="29528" y="1016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64" name="任意多边形: 形状 274"/>
                <p:cNvSpPr/>
                <p:nvPr/>
              </p:nvSpPr>
              <p:spPr>
                <a:xfrm>
                  <a:off x="-9549853" y="4824154"/>
                  <a:ext cx="28882" cy="29766"/>
                </a:xfrm>
                <a:custGeom>
                  <a:avLst/>
                  <a:gdLst>
                    <a:gd name="connsiteX0" fmla="*/ 20623 w 28882"/>
                    <a:gd name="connsiteY0" fmla="*/ 29684 h 29766"/>
                    <a:gd name="connsiteX1" fmla="*/ 28624 w 28882"/>
                    <a:gd name="connsiteY1" fmla="*/ 10157 h 29766"/>
                    <a:gd name="connsiteX2" fmla="*/ 9082 w 28882"/>
                    <a:gd name="connsiteY2" fmla="*/ 2170 h 29766"/>
                    <a:gd name="connsiteX3" fmla="*/ 898 w 28882"/>
                    <a:gd name="connsiteY3" fmla="*/ 10992 h 29766"/>
                    <a:gd name="connsiteX4" fmla="*/ 8601 w 28882"/>
                    <a:gd name="connsiteY4" fmla="*/ 29401 h 29766"/>
                    <a:gd name="connsiteX5" fmla="*/ 20623 w 28882"/>
                    <a:gd name="connsiteY5" fmla="*/ 29684 h 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882" h="29766">
                      <a:moveTo>
                        <a:pt x="20623" y="29684"/>
                      </a:moveTo>
                      <a:cubicBezTo>
                        <a:pt x="28218" y="26494"/>
                        <a:pt x="31797" y="17758"/>
                        <a:pt x="28624" y="10157"/>
                      </a:cubicBezTo>
                      <a:cubicBezTo>
                        <a:pt x="25387" y="2601"/>
                        <a:pt x="16684" y="-955"/>
                        <a:pt x="9082" y="2170"/>
                      </a:cubicBezTo>
                      <a:cubicBezTo>
                        <a:pt x="5228" y="3818"/>
                        <a:pt x="2253" y="7025"/>
                        <a:pt x="898" y="10992"/>
                      </a:cubicBezTo>
                      <a:lnTo>
                        <a:pt x="8601" y="29401"/>
                      </a:lnTo>
                      <a:cubicBezTo>
                        <a:pt x="12394" y="31167"/>
                        <a:pt x="16752" y="31269"/>
                        <a:pt x="20623" y="29684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65" name="任意多边形: 形状 275"/>
                <p:cNvSpPr/>
                <p:nvPr/>
              </p:nvSpPr>
              <p:spPr>
                <a:xfrm>
                  <a:off x="-9508179" y="4923269"/>
                  <a:ext cx="28816" cy="29827"/>
                </a:xfrm>
                <a:custGeom>
                  <a:avLst/>
                  <a:gdLst>
                    <a:gd name="connsiteX0" fmla="*/ 20609 w 28816"/>
                    <a:gd name="connsiteY0" fmla="*/ 29737 h 29827"/>
                    <a:gd name="connsiteX1" fmla="*/ 28525 w 28816"/>
                    <a:gd name="connsiteY1" fmla="*/ 10153 h 29827"/>
                    <a:gd name="connsiteX2" fmla="*/ 9107 w 28816"/>
                    <a:gd name="connsiteY2" fmla="*/ 2190 h 29827"/>
                    <a:gd name="connsiteX3" fmla="*/ 9097 w 28816"/>
                    <a:gd name="connsiteY3" fmla="*/ 2195 h 29827"/>
                    <a:gd name="connsiteX4" fmla="*/ 898 w 28816"/>
                    <a:gd name="connsiteY4" fmla="*/ 11017 h 29827"/>
                    <a:gd name="connsiteX5" fmla="*/ 8615 w 28816"/>
                    <a:gd name="connsiteY5" fmla="*/ 29425 h 29827"/>
                    <a:gd name="connsiteX6" fmla="*/ 20609 w 28816"/>
                    <a:gd name="connsiteY6" fmla="*/ 29737 h 29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816" h="29827">
                      <a:moveTo>
                        <a:pt x="20609" y="29737"/>
                      </a:moveTo>
                      <a:cubicBezTo>
                        <a:pt x="28202" y="26514"/>
                        <a:pt x="31745" y="17747"/>
                        <a:pt x="28525" y="10153"/>
                      </a:cubicBezTo>
                      <a:cubicBezTo>
                        <a:pt x="25362" y="2592"/>
                        <a:pt x="16668" y="-973"/>
                        <a:pt x="9107" y="2190"/>
                      </a:cubicBezTo>
                      <a:cubicBezTo>
                        <a:pt x="9103" y="2192"/>
                        <a:pt x="9100" y="2193"/>
                        <a:pt x="9097" y="2195"/>
                      </a:cubicBezTo>
                      <a:cubicBezTo>
                        <a:pt x="5217" y="3812"/>
                        <a:pt x="2227" y="7029"/>
                        <a:pt x="898" y="11017"/>
                      </a:cubicBezTo>
                      <a:lnTo>
                        <a:pt x="8615" y="29425"/>
                      </a:lnTo>
                      <a:cubicBezTo>
                        <a:pt x="12387" y="31229"/>
                        <a:pt x="16748" y="31342"/>
                        <a:pt x="20609" y="2973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66" name="任意多边形: 形状 276"/>
                <p:cNvSpPr/>
                <p:nvPr/>
              </p:nvSpPr>
              <p:spPr>
                <a:xfrm>
                  <a:off x="-9466546" y="5022380"/>
                  <a:ext cx="28788" cy="29769"/>
                </a:xfrm>
                <a:custGeom>
                  <a:avLst/>
                  <a:gdLst>
                    <a:gd name="connsiteX0" fmla="*/ 20623 w 28788"/>
                    <a:gd name="connsiteY0" fmla="*/ 29693 h 29769"/>
                    <a:gd name="connsiteX1" fmla="*/ 28553 w 28788"/>
                    <a:gd name="connsiteY1" fmla="*/ 10251 h 29769"/>
                    <a:gd name="connsiteX2" fmla="*/ 9311 w 28788"/>
                    <a:gd name="connsiteY2" fmla="*/ 2127 h 29769"/>
                    <a:gd name="connsiteX3" fmla="*/ 9082 w 28788"/>
                    <a:gd name="connsiteY3" fmla="*/ 2222 h 29769"/>
                    <a:gd name="connsiteX4" fmla="*/ 898 w 28788"/>
                    <a:gd name="connsiteY4" fmla="*/ 10987 h 29769"/>
                    <a:gd name="connsiteX5" fmla="*/ 8643 w 28788"/>
                    <a:gd name="connsiteY5" fmla="*/ 29396 h 29769"/>
                    <a:gd name="connsiteX6" fmla="*/ 20623 w 28788"/>
                    <a:gd name="connsiteY6" fmla="*/ 29693 h 29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788" h="29769">
                      <a:moveTo>
                        <a:pt x="20623" y="29693"/>
                      </a:moveTo>
                      <a:cubicBezTo>
                        <a:pt x="28137" y="26470"/>
                        <a:pt x="31670" y="17810"/>
                        <a:pt x="28553" y="10251"/>
                      </a:cubicBezTo>
                      <a:cubicBezTo>
                        <a:pt x="25483" y="2694"/>
                        <a:pt x="16868" y="-944"/>
                        <a:pt x="9311" y="2127"/>
                      </a:cubicBezTo>
                      <a:cubicBezTo>
                        <a:pt x="9234" y="2158"/>
                        <a:pt x="9158" y="2189"/>
                        <a:pt x="9082" y="2222"/>
                      </a:cubicBezTo>
                      <a:cubicBezTo>
                        <a:pt x="5206" y="3810"/>
                        <a:pt x="2217" y="7011"/>
                        <a:pt x="898" y="10987"/>
                      </a:cubicBezTo>
                      <a:lnTo>
                        <a:pt x="8643" y="29396"/>
                      </a:lnTo>
                      <a:cubicBezTo>
                        <a:pt x="12419" y="31166"/>
                        <a:pt x="16764" y="31274"/>
                        <a:pt x="20623" y="29693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67" name="任意多边形: 形状 277"/>
                <p:cNvSpPr/>
                <p:nvPr/>
              </p:nvSpPr>
              <p:spPr>
                <a:xfrm>
                  <a:off x="-9406703" y="5122392"/>
                  <a:ext cx="8708" cy="7165"/>
                </a:xfrm>
                <a:custGeom>
                  <a:avLst/>
                  <a:gdLst>
                    <a:gd name="connsiteX0" fmla="*/ 898 w 8708"/>
                    <a:gd name="connsiteY0" fmla="*/ 1037 h 7165"/>
                    <a:gd name="connsiteX1" fmla="*/ 9606 w 8708"/>
                    <a:gd name="connsiteY1" fmla="*/ 8202 h 7165"/>
                    <a:gd name="connsiteX2" fmla="*/ 898 w 8708"/>
                    <a:gd name="connsiteY2" fmla="*/ 1037 h 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08" h="7165">
                      <a:moveTo>
                        <a:pt x="898" y="1037"/>
                      </a:moveTo>
                      <a:cubicBezTo>
                        <a:pt x="3730" y="3458"/>
                        <a:pt x="6562" y="5894"/>
                        <a:pt x="9606" y="8202"/>
                      </a:cubicBezTo>
                      <a:cubicBezTo>
                        <a:pt x="7788" y="4737"/>
                        <a:pt x="4648" y="2154"/>
                        <a:pt x="898" y="103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68" name="任意多边形: 形状 278"/>
                <p:cNvSpPr/>
                <p:nvPr/>
              </p:nvSpPr>
              <p:spPr>
                <a:xfrm>
                  <a:off x="-7907774" y="4600648"/>
                  <a:ext cx="20932" cy="15869"/>
                </a:xfrm>
                <a:custGeom>
                  <a:avLst/>
                  <a:gdLst>
                    <a:gd name="connsiteX0" fmla="*/ 9794 w 20932"/>
                    <a:gd name="connsiteY0" fmla="*/ 2136 h 15869"/>
                    <a:gd name="connsiteX1" fmla="*/ 943 w 20932"/>
                    <a:gd name="connsiteY1" fmla="*/ 16906 h 15869"/>
                    <a:gd name="connsiteX2" fmla="*/ 21830 w 20932"/>
                    <a:gd name="connsiteY2" fmla="*/ 2448 h 15869"/>
                    <a:gd name="connsiteX3" fmla="*/ 9794 w 20932"/>
                    <a:gd name="connsiteY3" fmla="*/ 2137 h 1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932" h="15869">
                      <a:moveTo>
                        <a:pt x="9794" y="2136"/>
                      </a:moveTo>
                      <a:cubicBezTo>
                        <a:pt x="4000" y="4674"/>
                        <a:pt x="448" y="10601"/>
                        <a:pt x="943" y="16906"/>
                      </a:cubicBezTo>
                      <a:cubicBezTo>
                        <a:pt x="8149" y="12448"/>
                        <a:pt x="15120" y="7622"/>
                        <a:pt x="21830" y="2448"/>
                      </a:cubicBezTo>
                      <a:cubicBezTo>
                        <a:pt x="18035" y="681"/>
                        <a:pt x="13676" y="568"/>
                        <a:pt x="9794" y="213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69" name="任意多边形: 形状 279"/>
                <p:cNvSpPr/>
                <p:nvPr/>
              </p:nvSpPr>
              <p:spPr>
                <a:xfrm>
                  <a:off x="-8041940" y="4657008"/>
                  <a:ext cx="27567" cy="19055"/>
                </a:xfrm>
                <a:custGeom>
                  <a:avLst/>
                  <a:gdLst>
                    <a:gd name="connsiteX0" fmla="*/ 9773 w 27567"/>
                    <a:gd name="connsiteY0" fmla="*/ 2207 h 19055"/>
                    <a:gd name="connsiteX1" fmla="*/ 1560 w 27567"/>
                    <a:gd name="connsiteY1" fmla="*/ 20092 h 19055"/>
                    <a:gd name="connsiteX2" fmla="*/ 28466 w 27567"/>
                    <a:gd name="connsiteY2" fmla="*/ 8763 h 19055"/>
                    <a:gd name="connsiteX3" fmla="*/ 9773 w 27567"/>
                    <a:gd name="connsiteY3" fmla="*/ 2207 h 19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67" h="19055">
                      <a:moveTo>
                        <a:pt x="9773" y="2207"/>
                      </a:moveTo>
                      <a:cubicBezTo>
                        <a:pt x="2874" y="5201"/>
                        <a:pt x="-665" y="12908"/>
                        <a:pt x="1560" y="20092"/>
                      </a:cubicBezTo>
                      <a:lnTo>
                        <a:pt x="28466" y="8763"/>
                      </a:lnTo>
                      <a:cubicBezTo>
                        <a:pt x="24859" y="2083"/>
                        <a:pt x="16762" y="-757"/>
                        <a:pt x="9773" y="2207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70" name="任意多边形: 形状 280"/>
                <p:cNvSpPr/>
                <p:nvPr/>
              </p:nvSpPr>
              <p:spPr>
                <a:xfrm>
                  <a:off x="-8176186" y="4713408"/>
                  <a:ext cx="27571" cy="19070"/>
                </a:xfrm>
                <a:custGeom>
                  <a:avLst/>
                  <a:gdLst>
                    <a:gd name="connsiteX0" fmla="*/ 9833 w 27571"/>
                    <a:gd name="connsiteY0" fmla="*/ 2151 h 19070"/>
                    <a:gd name="connsiteX1" fmla="*/ 1564 w 27571"/>
                    <a:gd name="connsiteY1" fmla="*/ 20107 h 19070"/>
                    <a:gd name="connsiteX2" fmla="*/ 28469 w 27571"/>
                    <a:gd name="connsiteY2" fmla="*/ 8779 h 19070"/>
                    <a:gd name="connsiteX3" fmla="*/ 9833 w 27571"/>
                    <a:gd name="connsiteY3" fmla="*/ 2151 h 19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71" h="19070">
                      <a:moveTo>
                        <a:pt x="9833" y="2151"/>
                      </a:moveTo>
                      <a:cubicBezTo>
                        <a:pt x="2892" y="5143"/>
                        <a:pt x="-675" y="12888"/>
                        <a:pt x="1564" y="20107"/>
                      </a:cubicBezTo>
                      <a:lnTo>
                        <a:pt x="28469" y="8779"/>
                      </a:lnTo>
                      <a:cubicBezTo>
                        <a:pt x="24862" y="2133"/>
                        <a:pt x="16826" y="-725"/>
                        <a:pt x="9833" y="215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71" name="任意多边形: 形状 281"/>
                <p:cNvSpPr/>
                <p:nvPr/>
              </p:nvSpPr>
              <p:spPr>
                <a:xfrm>
                  <a:off x="-8310395" y="4769763"/>
                  <a:ext cx="27565" cy="19047"/>
                </a:xfrm>
                <a:custGeom>
                  <a:avLst/>
                  <a:gdLst>
                    <a:gd name="connsiteX0" fmla="*/ 9827 w 27565"/>
                    <a:gd name="connsiteY0" fmla="*/ 2185 h 19047"/>
                    <a:gd name="connsiteX1" fmla="*/ 1557 w 27565"/>
                    <a:gd name="connsiteY1" fmla="*/ 20084 h 19047"/>
                    <a:gd name="connsiteX2" fmla="*/ 28463 w 27565"/>
                    <a:gd name="connsiteY2" fmla="*/ 8755 h 19047"/>
                    <a:gd name="connsiteX3" fmla="*/ 9827 w 27565"/>
                    <a:gd name="connsiteY3" fmla="*/ 2185 h 19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65" h="19047">
                      <a:moveTo>
                        <a:pt x="9827" y="2185"/>
                      </a:moveTo>
                      <a:cubicBezTo>
                        <a:pt x="2899" y="5159"/>
                        <a:pt x="-669" y="12881"/>
                        <a:pt x="1557" y="20084"/>
                      </a:cubicBezTo>
                      <a:lnTo>
                        <a:pt x="28463" y="8755"/>
                      </a:lnTo>
                      <a:cubicBezTo>
                        <a:pt x="24865" y="2099"/>
                        <a:pt x="16805" y="-743"/>
                        <a:pt x="9827" y="2185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72" name="任意多边形: 形状 282"/>
                <p:cNvSpPr/>
                <p:nvPr/>
              </p:nvSpPr>
              <p:spPr>
                <a:xfrm>
                  <a:off x="-8444605" y="4826150"/>
                  <a:ext cx="27546" cy="19005"/>
                </a:xfrm>
                <a:custGeom>
                  <a:avLst/>
                  <a:gdLst>
                    <a:gd name="connsiteX0" fmla="*/ 9922 w 27546"/>
                    <a:gd name="connsiteY0" fmla="*/ 2129 h 19005"/>
                    <a:gd name="connsiteX1" fmla="*/ 1539 w 27546"/>
                    <a:gd name="connsiteY1" fmla="*/ 20042 h 19005"/>
                    <a:gd name="connsiteX2" fmla="*/ 28444 w 27546"/>
                    <a:gd name="connsiteY2" fmla="*/ 8841 h 19005"/>
                    <a:gd name="connsiteX3" fmla="*/ 9922 w 27546"/>
                    <a:gd name="connsiteY3" fmla="*/ 2129 h 19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46" h="19005">
                      <a:moveTo>
                        <a:pt x="9922" y="2129"/>
                      </a:moveTo>
                      <a:cubicBezTo>
                        <a:pt x="2957" y="5076"/>
                        <a:pt x="-660" y="12805"/>
                        <a:pt x="1539" y="20042"/>
                      </a:cubicBezTo>
                      <a:lnTo>
                        <a:pt x="28444" y="8841"/>
                      </a:lnTo>
                      <a:cubicBezTo>
                        <a:pt x="24909" y="2179"/>
                        <a:pt x="16904" y="-722"/>
                        <a:pt x="9922" y="2129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73" name="任意多边形: 形状 283"/>
                <p:cNvSpPr/>
                <p:nvPr/>
              </p:nvSpPr>
              <p:spPr>
                <a:xfrm>
                  <a:off x="-8578799" y="4882538"/>
                  <a:ext cx="27554" cy="19004"/>
                </a:xfrm>
                <a:custGeom>
                  <a:avLst/>
                  <a:gdLst>
                    <a:gd name="connsiteX0" fmla="*/ 9888 w 27554"/>
                    <a:gd name="connsiteY0" fmla="*/ 2128 h 19004"/>
                    <a:gd name="connsiteX1" fmla="*/ 1547 w 27554"/>
                    <a:gd name="connsiteY1" fmla="*/ 20041 h 19004"/>
                    <a:gd name="connsiteX2" fmla="*/ 28452 w 27554"/>
                    <a:gd name="connsiteY2" fmla="*/ 8713 h 19004"/>
                    <a:gd name="connsiteX3" fmla="*/ 9888 w 27554"/>
                    <a:gd name="connsiteY3" fmla="*/ 2128 h 19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54" h="19004">
                      <a:moveTo>
                        <a:pt x="9888" y="2128"/>
                      </a:moveTo>
                      <a:cubicBezTo>
                        <a:pt x="2934" y="5086"/>
                        <a:pt x="-665" y="12816"/>
                        <a:pt x="1547" y="20041"/>
                      </a:cubicBezTo>
                      <a:lnTo>
                        <a:pt x="28452" y="8713"/>
                      </a:lnTo>
                      <a:cubicBezTo>
                        <a:pt x="24827" y="2130"/>
                        <a:pt x="16850" y="-699"/>
                        <a:pt x="9888" y="2128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74" name="任意多边形: 形状 284"/>
                <p:cNvSpPr/>
                <p:nvPr/>
              </p:nvSpPr>
              <p:spPr>
                <a:xfrm>
                  <a:off x="-8712989" y="4938866"/>
                  <a:ext cx="27557" cy="19064"/>
                </a:xfrm>
                <a:custGeom>
                  <a:avLst/>
                  <a:gdLst>
                    <a:gd name="connsiteX0" fmla="*/ 9848 w 27557"/>
                    <a:gd name="connsiteY0" fmla="*/ 2160 h 19064"/>
                    <a:gd name="connsiteX1" fmla="*/ 1550 w 27557"/>
                    <a:gd name="connsiteY1" fmla="*/ 20101 h 19064"/>
                    <a:gd name="connsiteX2" fmla="*/ 28455 w 27557"/>
                    <a:gd name="connsiteY2" fmla="*/ 8773 h 19064"/>
                    <a:gd name="connsiteX3" fmla="*/ 9848 w 27557"/>
                    <a:gd name="connsiteY3" fmla="*/ 2160 h 19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57" h="19064">
                      <a:moveTo>
                        <a:pt x="9848" y="2160"/>
                      </a:moveTo>
                      <a:cubicBezTo>
                        <a:pt x="2912" y="5150"/>
                        <a:pt x="-663" y="12880"/>
                        <a:pt x="1550" y="20101"/>
                      </a:cubicBezTo>
                      <a:lnTo>
                        <a:pt x="28455" y="8773"/>
                      </a:lnTo>
                      <a:cubicBezTo>
                        <a:pt x="24864" y="2126"/>
                        <a:pt x="16829" y="-730"/>
                        <a:pt x="9848" y="2160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75" name="任意多边形: 形状 285"/>
                <p:cNvSpPr/>
                <p:nvPr/>
              </p:nvSpPr>
              <p:spPr>
                <a:xfrm>
                  <a:off x="-8847210" y="4995241"/>
                  <a:ext cx="27578" cy="19077"/>
                </a:xfrm>
                <a:custGeom>
                  <a:avLst/>
                  <a:gdLst>
                    <a:gd name="connsiteX0" fmla="*/ 9798 w 27578"/>
                    <a:gd name="connsiteY0" fmla="*/ 2172 h 19077"/>
                    <a:gd name="connsiteX1" fmla="*/ 1571 w 27578"/>
                    <a:gd name="connsiteY1" fmla="*/ 20114 h 19077"/>
                    <a:gd name="connsiteX2" fmla="*/ 28476 w 27578"/>
                    <a:gd name="connsiteY2" fmla="*/ 8785 h 19077"/>
                    <a:gd name="connsiteX3" fmla="*/ 9798 w 27578"/>
                    <a:gd name="connsiteY3" fmla="*/ 2172 h 19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78" h="19077">
                      <a:moveTo>
                        <a:pt x="9798" y="2172"/>
                      </a:moveTo>
                      <a:cubicBezTo>
                        <a:pt x="2871" y="5168"/>
                        <a:pt x="-679" y="12909"/>
                        <a:pt x="1571" y="20114"/>
                      </a:cubicBezTo>
                      <a:lnTo>
                        <a:pt x="28476" y="8785"/>
                      </a:lnTo>
                      <a:cubicBezTo>
                        <a:pt x="24867" y="2118"/>
                        <a:pt x="16799" y="-739"/>
                        <a:pt x="9798" y="217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76" name="任意多边形: 形状 286"/>
                <p:cNvSpPr/>
                <p:nvPr/>
              </p:nvSpPr>
              <p:spPr>
                <a:xfrm>
                  <a:off x="-8981428" y="5051593"/>
                  <a:ext cx="27539" cy="19070"/>
                </a:xfrm>
                <a:custGeom>
                  <a:avLst/>
                  <a:gdLst>
                    <a:gd name="connsiteX0" fmla="*/ 9859 w 27539"/>
                    <a:gd name="connsiteY0" fmla="*/ 2152 h 19070"/>
                    <a:gd name="connsiteX1" fmla="*/ 1532 w 27539"/>
                    <a:gd name="connsiteY1" fmla="*/ 20107 h 19070"/>
                    <a:gd name="connsiteX2" fmla="*/ 28437 w 27539"/>
                    <a:gd name="connsiteY2" fmla="*/ 8779 h 19070"/>
                    <a:gd name="connsiteX3" fmla="*/ 9859 w 27539"/>
                    <a:gd name="connsiteY3" fmla="*/ 2151 h 19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39" h="19070">
                      <a:moveTo>
                        <a:pt x="9859" y="2152"/>
                      </a:moveTo>
                      <a:cubicBezTo>
                        <a:pt x="2934" y="5162"/>
                        <a:pt x="-644" y="12877"/>
                        <a:pt x="1532" y="20107"/>
                      </a:cubicBezTo>
                      <a:lnTo>
                        <a:pt x="28437" y="8779"/>
                      </a:lnTo>
                      <a:cubicBezTo>
                        <a:pt x="24857" y="2136"/>
                        <a:pt x="16835" y="-726"/>
                        <a:pt x="9859" y="2151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77" name="任意多边形: 形状 287"/>
                <p:cNvSpPr/>
                <p:nvPr/>
              </p:nvSpPr>
              <p:spPr>
                <a:xfrm>
                  <a:off x="-9115652" y="5108011"/>
                  <a:ext cx="27591" cy="19181"/>
                </a:xfrm>
                <a:custGeom>
                  <a:avLst/>
                  <a:gdLst>
                    <a:gd name="connsiteX0" fmla="*/ 9839 w 27591"/>
                    <a:gd name="connsiteY0" fmla="*/ 2092 h 19181"/>
                    <a:gd name="connsiteX1" fmla="*/ 1584 w 27591"/>
                    <a:gd name="connsiteY1" fmla="*/ 20218 h 19181"/>
                    <a:gd name="connsiteX2" fmla="*/ 28489 w 27591"/>
                    <a:gd name="connsiteY2" fmla="*/ 8889 h 19181"/>
                    <a:gd name="connsiteX3" fmla="*/ 9839 w 27591"/>
                    <a:gd name="connsiteY3" fmla="*/ 2092 h 19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91" h="19181">
                      <a:moveTo>
                        <a:pt x="9839" y="2092"/>
                      </a:moveTo>
                      <a:cubicBezTo>
                        <a:pt x="2864" y="5141"/>
                        <a:pt x="-695" y="12954"/>
                        <a:pt x="1584" y="20218"/>
                      </a:cubicBezTo>
                      <a:lnTo>
                        <a:pt x="28489" y="8889"/>
                      </a:lnTo>
                      <a:cubicBezTo>
                        <a:pt x="24898" y="2219"/>
                        <a:pt x="16880" y="-703"/>
                        <a:pt x="9839" y="2092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78" name="任意多边形: 形状 288"/>
                <p:cNvSpPr/>
                <p:nvPr/>
              </p:nvSpPr>
              <p:spPr>
                <a:xfrm>
                  <a:off x="-9247127" y="5164411"/>
                  <a:ext cx="21240" cy="6354"/>
                </a:xfrm>
                <a:custGeom>
                  <a:avLst/>
                  <a:gdLst>
                    <a:gd name="connsiteX0" fmla="*/ 7142 w 21240"/>
                    <a:gd name="connsiteY0" fmla="*/ 2123 h 6354"/>
                    <a:gd name="connsiteX1" fmla="*/ 898 w 21240"/>
                    <a:gd name="connsiteY1" fmla="*/ 7391 h 6354"/>
                    <a:gd name="connsiteX2" fmla="*/ 22139 w 21240"/>
                    <a:gd name="connsiteY2" fmla="*/ 4431 h 6354"/>
                    <a:gd name="connsiteX3" fmla="*/ 7142 w 21240"/>
                    <a:gd name="connsiteY3" fmla="*/ 2123 h 6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240" h="6354">
                      <a:moveTo>
                        <a:pt x="7142" y="2123"/>
                      </a:moveTo>
                      <a:cubicBezTo>
                        <a:pt x="4584" y="3220"/>
                        <a:pt x="2410" y="5054"/>
                        <a:pt x="898" y="7391"/>
                      </a:cubicBezTo>
                      <a:cubicBezTo>
                        <a:pt x="7978" y="6740"/>
                        <a:pt x="14973" y="5678"/>
                        <a:pt x="22139" y="4431"/>
                      </a:cubicBezTo>
                      <a:cubicBezTo>
                        <a:pt x="17945" y="963"/>
                        <a:pt x="12185" y="76"/>
                        <a:pt x="7142" y="2123"/>
                      </a:cubicBezTo>
                      <a:close/>
                    </a:path>
                  </a:pathLst>
                </a:custGeom>
                <a:solidFill>
                  <a:srgbClr val="1A9BA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79" name="任意多边形: 形状 290"/>
                <p:cNvSpPr/>
                <p:nvPr/>
              </p:nvSpPr>
              <p:spPr>
                <a:xfrm>
                  <a:off x="-8859692" y="4683072"/>
                  <a:ext cx="539676" cy="277463"/>
                </a:xfrm>
                <a:custGeom>
                  <a:avLst/>
                  <a:gdLst>
                    <a:gd name="connsiteX0" fmla="*/ 25815 w 539676"/>
                    <a:gd name="connsiteY0" fmla="*/ 277464 h 277463"/>
                    <a:gd name="connsiteX1" fmla="*/ 539676 w 539676"/>
                    <a:gd name="connsiteY1" fmla="*/ 61627 h 277463"/>
                    <a:gd name="connsiteX2" fmla="*/ 513819 w 539676"/>
                    <a:gd name="connsiteY2" fmla="*/ 0 h 277463"/>
                    <a:gd name="connsiteX3" fmla="*/ 0 w 539676"/>
                    <a:gd name="connsiteY3" fmla="*/ 215822 h 277463"/>
                    <a:gd name="connsiteX4" fmla="*/ 25815 w 539676"/>
                    <a:gd name="connsiteY4" fmla="*/ 277464 h 277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9676" h="277463">
                      <a:moveTo>
                        <a:pt x="25815" y="277464"/>
                      </a:moveTo>
                      <a:lnTo>
                        <a:pt x="539676" y="61627"/>
                      </a:lnTo>
                      <a:lnTo>
                        <a:pt x="513819" y="0"/>
                      </a:lnTo>
                      <a:lnTo>
                        <a:pt x="0" y="215822"/>
                      </a:lnTo>
                      <a:lnTo>
                        <a:pt x="25815" y="277464"/>
                      </a:lnTo>
                      <a:close/>
                    </a:path>
                  </a:pathLst>
                </a:custGeom>
                <a:solidFill>
                  <a:srgbClr val="F1F2F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80" name="任意多边形: 形状 291"/>
                <p:cNvSpPr/>
                <p:nvPr/>
              </p:nvSpPr>
              <p:spPr>
                <a:xfrm>
                  <a:off x="-9089477" y="4136117"/>
                  <a:ext cx="539676" cy="277378"/>
                </a:xfrm>
                <a:custGeom>
                  <a:avLst/>
                  <a:gdLst>
                    <a:gd name="connsiteX0" fmla="*/ 0 w 539676"/>
                    <a:gd name="connsiteY0" fmla="*/ 215766 h 277378"/>
                    <a:gd name="connsiteX1" fmla="*/ 513862 w 539676"/>
                    <a:gd name="connsiteY1" fmla="*/ 0 h 277378"/>
                    <a:gd name="connsiteX2" fmla="*/ 539676 w 539676"/>
                    <a:gd name="connsiteY2" fmla="*/ 61528 h 277378"/>
                    <a:gd name="connsiteX3" fmla="*/ 25886 w 539676"/>
                    <a:gd name="connsiteY3" fmla="*/ 277379 h 277378"/>
                    <a:gd name="connsiteX4" fmla="*/ 0 w 539676"/>
                    <a:gd name="connsiteY4" fmla="*/ 215766 h 27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9676" h="277378">
                      <a:moveTo>
                        <a:pt x="0" y="215766"/>
                      </a:moveTo>
                      <a:lnTo>
                        <a:pt x="513862" y="0"/>
                      </a:lnTo>
                      <a:lnTo>
                        <a:pt x="539676" y="61528"/>
                      </a:lnTo>
                      <a:lnTo>
                        <a:pt x="25886" y="277379"/>
                      </a:lnTo>
                      <a:lnTo>
                        <a:pt x="0" y="215766"/>
                      </a:lnTo>
                      <a:close/>
                    </a:path>
                  </a:pathLst>
                </a:custGeom>
                <a:solidFill>
                  <a:srgbClr val="F1F2F2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81" name="任意多边形: 形状 292"/>
                <p:cNvSpPr/>
                <p:nvPr/>
              </p:nvSpPr>
              <p:spPr>
                <a:xfrm>
                  <a:off x="-9064738" y="4195012"/>
                  <a:ext cx="719998" cy="706545"/>
                </a:xfrm>
                <a:custGeom>
                  <a:avLst/>
                  <a:gdLst>
                    <a:gd name="connsiteX0" fmla="*/ 206108 w 719998"/>
                    <a:gd name="connsiteY0" fmla="*/ 706545 h 706545"/>
                    <a:gd name="connsiteX1" fmla="*/ 719998 w 719998"/>
                    <a:gd name="connsiteY1" fmla="*/ 490737 h 706545"/>
                    <a:gd name="connsiteX2" fmla="*/ 513876 w 719998"/>
                    <a:gd name="connsiteY2" fmla="*/ 0 h 706545"/>
                    <a:gd name="connsiteX3" fmla="*/ 0 w 719998"/>
                    <a:gd name="connsiteY3" fmla="*/ 215794 h 706545"/>
                    <a:gd name="connsiteX4" fmla="*/ 206108 w 719998"/>
                    <a:gd name="connsiteY4" fmla="*/ 706545 h 706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9998" h="706545">
                      <a:moveTo>
                        <a:pt x="206108" y="706545"/>
                      </a:moveTo>
                      <a:lnTo>
                        <a:pt x="719998" y="490737"/>
                      </a:lnTo>
                      <a:lnTo>
                        <a:pt x="513876" y="0"/>
                      </a:lnTo>
                      <a:lnTo>
                        <a:pt x="0" y="215794"/>
                      </a:lnTo>
                      <a:lnTo>
                        <a:pt x="206108" y="706545"/>
                      </a:lnTo>
                      <a:close/>
                    </a:path>
                  </a:pathLst>
                </a:custGeom>
                <a:solidFill>
                  <a:srgbClr val="F7F6F7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82" name="任意多边形: 形状 295"/>
                <p:cNvSpPr/>
                <p:nvPr/>
              </p:nvSpPr>
              <p:spPr>
                <a:xfrm>
                  <a:off x="-9006144" y="3712379"/>
                  <a:ext cx="29834" cy="29830"/>
                </a:xfrm>
                <a:custGeom>
                  <a:avLst/>
                  <a:gdLst>
                    <a:gd name="connsiteX0" fmla="*/ 10034 w 29834"/>
                    <a:gd name="connsiteY0" fmla="*/ 2208 h 29830"/>
                    <a:gd name="connsiteX1" fmla="*/ 29561 w 29834"/>
                    <a:gd name="connsiteY1" fmla="*/ 10168 h 29830"/>
                    <a:gd name="connsiteX2" fmla="*/ 21600 w 29834"/>
                    <a:gd name="connsiteY2" fmla="*/ 29696 h 29830"/>
                    <a:gd name="connsiteX3" fmla="*/ 2073 w 29834"/>
                    <a:gd name="connsiteY3" fmla="*/ 21735 h 29830"/>
                    <a:gd name="connsiteX4" fmla="*/ 2061 w 29834"/>
                    <a:gd name="connsiteY4" fmla="*/ 21707 h 29830"/>
                    <a:gd name="connsiteX5" fmla="*/ 10034 w 29834"/>
                    <a:gd name="connsiteY5" fmla="*/ 2208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4" h="29830">
                      <a:moveTo>
                        <a:pt x="10034" y="2208"/>
                      </a:moveTo>
                      <a:cubicBezTo>
                        <a:pt x="17624" y="-986"/>
                        <a:pt x="26367" y="2578"/>
                        <a:pt x="29561" y="10168"/>
                      </a:cubicBezTo>
                      <a:cubicBezTo>
                        <a:pt x="32755" y="17759"/>
                        <a:pt x="29191" y="26502"/>
                        <a:pt x="21600" y="29696"/>
                      </a:cubicBezTo>
                      <a:cubicBezTo>
                        <a:pt x="14010" y="32890"/>
                        <a:pt x="5267" y="29326"/>
                        <a:pt x="2073" y="21735"/>
                      </a:cubicBezTo>
                      <a:cubicBezTo>
                        <a:pt x="2069" y="21726"/>
                        <a:pt x="2065" y="21716"/>
                        <a:pt x="2061" y="21707"/>
                      </a:cubicBezTo>
                      <a:cubicBezTo>
                        <a:pt x="-1121" y="14121"/>
                        <a:pt x="2448" y="5391"/>
                        <a:pt x="10034" y="220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83" name="任意多边形: 形状 296"/>
                <p:cNvSpPr/>
                <p:nvPr/>
              </p:nvSpPr>
              <p:spPr>
                <a:xfrm>
                  <a:off x="-9105657" y="3753884"/>
                  <a:ext cx="30533" cy="30124"/>
                </a:xfrm>
                <a:custGeom>
                  <a:avLst/>
                  <a:gdLst>
                    <a:gd name="connsiteX0" fmla="*/ 10408 w 30533"/>
                    <a:gd name="connsiteY0" fmla="*/ 2349 h 30124"/>
                    <a:gd name="connsiteX1" fmla="*/ 30119 w 30533"/>
                    <a:gd name="connsiteY1" fmla="*/ 9843 h 30124"/>
                    <a:gd name="connsiteX2" fmla="*/ 22624 w 30533"/>
                    <a:gd name="connsiteY2" fmla="*/ 29554 h 30124"/>
                    <a:gd name="connsiteX3" fmla="*/ 21921 w 30533"/>
                    <a:gd name="connsiteY3" fmla="*/ 29849 h 30124"/>
                    <a:gd name="connsiteX4" fmla="*/ 2210 w 30533"/>
                    <a:gd name="connsiteY4" fmla="*/ 22354 h 30124"/>
                    <a:gd name="connsiteX5" fmla="*/ 9704 w 30533"/>
                    <a:gd name="connsiteY5" fmla="*/ 2643 h 30124"/>
                    <a:gd name="connsiteX6" fmla="*/ 10408 w 30533"/>
                    <a:gd name="connsiteY6" fmla="*/ 2349 h 30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533" h="30124">
                      <a:moveTo>
                        <a:pt x="10408" y="2349"/>
                      </a:moveTo>
                      <a:cubicBezTo>
                        <a:pt x="17921" y="-1025"/>
                        <a:pt x="26745" y="2331"/>
                        <a:pt x="30119" y="9843"/>
                      </a:cubicBezTo>
                      <a:cubicBezTo>
                        <a:pt x="33492" y="17356"/>
                        <a:pt x="30137" y="26181"/>
                        <a:pt x="22624" y="29554"/>
                      </a:cubicBezTo>
                      <a:cubicBezTo>
                        <a:pt x="22392" y="29658"/>
                        <a:pt x="22158" y="29756"/>
                        <a:pt x="21921" y="29849"/>
                      </a:cubicBezTo>
                      <a:cubicBezTo>
                        <a:pt x="14408" y="33222"/>
                        <a:pt x="5583" y="29867"/>
                        <a:pt x="2210" y="22354"/>
                      </a:cubicBezTo>
                      <a:cubicBezTo>
                        <a:pt x="-1164" y="14842"/>
                        <a:pt x="2192" y="6017"/>
                        <a:pt x="9704" y="2643"/>
                      </a:cubicBezTo>
                      <a:cubicBezTo>
                        <a:pt x="9936" y="2539"/>
                        <a:pt x="10171" y="2441"/>
                        <a:pt x="10408" y="234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84" name="任意多边形: 形状 297"/>
                <p:cNvSpPr/>
                <p:nvPr/>
              </p:nvSpPr>
              <p:spPr>
                <a:xfrm>
                  <a:off x="-9204449" y="3795692"/>
                  <a:ext cx="29822" cy="29759"/>
                </a:xfrm>
                <a:custGeom>
                  <a:avLst/>
                  <a:gdLst>
                    <a:gd name="connsiteX0" fmla="*/ 10104 w 29822"/>
                    <a:gd name="connsiteY0" fmla="*/ 2187 h 29759"/>
                    <a:gd name="connsiteX1" fmla="*/ 29603 w 29822"/>
                    <a:gd name="connsiteY1" fmla="*/ 10160 h 29759"/>
                    <a:gd name="connsiteX2" fmla="*/ 21659 w 29822"/>
                    <a:gd name="connsiteY2" fmla="*/ 29659 h 29759"/>
                    <a:gd name="connsiteX3" fmla="*/ 2075 w 29822"/>
                    <a:gd name="connsiteY3" fmla="*/ 21686 h 29759"/>
                    <a:gd name="connsiteX4" fmla="*/ 9947 w 29822"/>
                    <a:gd name="connsiteY4" fmla="*/ 2253 h 29759"/>
                    <a:gd name="connsiteX5" fmla="*/ 10104 w 29822"/>
                    <a:gd name="connsiteY5" fmla="*/ 2187 h 29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2" h="29759">
                      <a:moveTo>
                        <a:pt x="10104" y="2187"/>
                      </a:moveTo>
                      <a:cubicBezTo>
                        <a:pt x="17690" y="-970"/>
                        <a:pt x="26402" y="2592"/>
                        <a:pt x="29603" y="10160"/>
                      </a:cubicBezTo>
                      <a:cubicBezTo>
                        <a:pt x="32690" y="17738"/>
                        <a:pt x="29163" y="26395"/>
                        <a:pt x="21659" y="29659"/>
                      </a:cubicBezTo>
                      <a:cubicBezTo>
                        <a:pt x="14049" y="32789"/>
                        <a:pt x="5335" y="29242"/>
                        <a:pt x="2075" y="21686"/>
                      </a:cubicBezTo>
                      <a:cubicBezTo>
                        <a:pt x="-1118" y="14146"/>
                        <a:pt x="2406" y="5445"/>
                        <a:pt x="9947" y="2253"/>
                      </a:cubicBezTo>
                      <a:cubicBezTo>
                        <a:pt x="9999" y="2231"/>
                        <a:pt x="10051" y="2209"/>
                        <a:pt x="10104" y="218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85" name="任意多边形: 形状 298"/>
                <p:cNvSpPr/>
                <p:nvPr/>
              </p:nvSpPr>
              <p:spPr>
                <a:xfrm>
                  <a:off x="-9293659" y="3843743"/>
                  <a:ext cx="19980" cy="23272"/>
                </a:xfrm>
                <a:custGeom>
                  <a:avLst/>
                  <a:gdLst>
                    <a:gd name="connsiteX0" fmla="*/ 11617 w 19980"/>
                    <a:gd name="connsiteY0" fmla="*/ 23184 h 23272"/>
                    <a:gd name="connsiteX1" fmla="*/ 898 w 19980"/>
                    <a:gd name="connsiteY1" fmla="*/ 23382 h 23272"/>
                    <a:gd name="connsiteX2" fmla="*/ 17890 w 19980"/>
                    <a:gd name="connsiteY2" fmla="*/ 1037 h 23272"/>
                    <a:gd name="connsiteX3" fmla="*/ 19731 w 19980"/>
                    <a:gd name="connsiteY3" fmla="*/ 3685 h 23272"/>
                    <a:gd name="connsiteX4" fmla="*/ 11712 w 19980"/>
                    <a:gd name="connsiteY4" fmla="*/ 23145 h 23272"/>
                    <a:gd name="connsiteX5" fmla="*/ 11617 w 19980"/>
                    <a:gd name="connsiteY5" fmla="*/ 23184 h 23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980" h="23272">
                      <a:moveTo>
                        <a:pt x="11617" y="23184"/>
                      </a:moveTo>
                      <a:cubicBezTo>
                        <a:pt x="8200" y="24613"/>
                        <a:pt x="4366" y="24684"/>
                        <a:pt x="898" y="23382"/>
                      </a:cubicBezTo>
                      <a:cubicBezTo>
                        <a:pt x="6017" y="15535"/>
                        <a:pt x="11696" y="8067"/>
                        <a:pt x="17890" y="1037"/>
                      </a:cubicBezTo>
                      <a:cubicBezTo>
                        <a:pt x="18577" y="1866"/>
                        <a:pt x="19193" y="2752"/>
                        <a:pt x="19731" y="3685"/>
                      </a:cubicBezTo>
                      <a:cubicBezTo>
                        <a:pt x="22891" y="11273"/>
                        <a:pt x="19300" y="19985"/>
                        <a:pt x="11712" y="23145"/>
                      </a:cubicBezTo>
                      <a:cubicBezTo>
                        <a:pt x="11681" y="23158"/>
                        <a:pt x="11649" y="23171"/>
                        <a:pt x="11617" y="2318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86" name="任意多边形: 形状 299"/>
                <p:cNvSpPr/>
                <p:nvPr/>
              </p:nvSpPr>
              <p:spPr>
                <a:xfrm>
                  <a:off x="-8829245" y="3717044"/>
                  <a:ext cx="29845" cy="29858"/>
                </a:xfrm>
                <a:custGeom>
                  <a:avLst/>
                  <a:gdLst>
                    <a:gd name="connsiteX0" fmla="*/ 10044 w 29845"/>
                    <a:gd name="connsiteY0" fmla="*/ 2201 h 29858"/>
                    <a:gd name="connsiteX1" fmla="*/ 29579 w 29845"/>
                    <a:gd name="connsiteY1" fmla="*/ 10196 h 29858"/>
                    <a:gd name="connsiteX2" fmla="*/ 21583 w 29845"/>
                    <a:gd name="connsiteY2" fmla="*/ 29731 h 29858"/>
                    <a:gd name="connsiteX3" fmla="*/ 2057 w 29845"/>
                    <a:gd name="connsiteY3" fmla="*/ 21757 h 29858"/>
                    <a:gd name="connsiteX4" fmla="*/ 10044 w 29845"/>
                    <a:gd name="connsiteY4" fmla="*/ 2201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45" h="29858">
                      <a:moveTo>
                        <a:pt x="10044" y="2201"/>
                      </a:moveTo>
                      <a:cubicBezTo>
                        <a:pt x="17646" y="-986"/>
                        <a:pt x="26392" y="2594"/>
                        <a:pt x="29579" y="10196"/>
                      </a:cubicBezTo>
                      <a:cubicBezTo>
                        <a:pt x="32765" y="17799"/>
                        <a:pt x="29185" y="26544"/>
                        <a:pt x="21583" y="29731"/>
                      </a:cubicBezTo>
                      <a:cubicBezTo>
                        <a:pt x="13989" y="32914"/>
                        <a:pt x="5252" y="29346"/>
                        <a:pt x="2057" y="21757"/>
                      </a:cubicBezTo>
                      <a:cubicBezTo>
                        <a:pt x="-1119" y="14151"/>
                        <a:pt x="2452" y="5409"/>
                        <a:pt x="10044" y="220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87" name="任意多边形: 形状 300"/>
                <p:cNvSpPr/>
                <p:nvPr/>
              </p:nvSpPr>
              <p:spPr>
                <a:xfrm>
                  <a:off x="-8928380" y="3758601"/>
                  <a:ext cx="29860" cy="29886"/>
                </a:xfrm>
                <a:custGeom>
                  <a:avLst/>
                  <a:gdLst>
                    <a:gd name="connsiteX0" fmla="*/ 9998 w 29860"/>
                    <a:gd name="connsiteY0" fmla="*/ 2220 h 29886"/>
                    <a:gd name="connsiteX1" fmla="*/ 29575 w 29860"/>
                    <a:gd name="connsiteY1" fmla="*/ 10163 h 29886"/>
                    <a:gd name="connsiteX2" fmla="*/ 21632 w 29860"/>
                    <a:gd name="connsiteY2" fmla="*/ 29740 h 29886"/>
                    <a:gd name="connsiteX3" fmla="*/ 2055 w 29860"/>
                    <a:gd name="connsiteY3" fmla="*/ 21797 h 29886"/>
                    <a:gd name="connsiteX4" fmla="*/ 2039 w 29860"/>
                    <a:gd name="connsiteY4" fmla="*/ 21761 h 29886"/>
                    <a:gd name="connsiteX5" fmla="*/ 9998 w 29860"/>
                    <a:gd name="connsiteY5" fmla="*/ 2219 h 2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60" h="29886">
                      <a:moveTo>
                        <a:pt x="9998" y="2220"/>
                      </a:moveTo>
                      <a:cubicBezTo>
                        <a:pt x="17597" y="-993"/>
                        <a:pt x="26362" y="2563"/>
                        <a:pt x="29575" y="10163"/>
                      </a:cubicBezTo>
                      <a:cubicBezTo>
                        <a:pt x="32788" y="17762"/>
                        <a:pt x="29232" y="26528"/>
                        <a:pt x="21632" y="29740"/>
                      </a:cubicBezTo>
                      <a:cubicBezTo>
                        <a:pt x="14032" y="32953"/>
                        <a:pt x="5267" y="29397"/>
                        <a:pt x="2055" y="21797"/>
                      </a:cubicBezTo>
                      <a:cubicBezTo>
                        <a:pt x="2049" y="21785"/>
                        <a:pt x="2044" y="21773"/>
                        <a:pt x="2039" y="21761"/>
                      </a:cubicBezTo>
                      <a:cubicBezTo>
                        <a:pt x="-1098" y="14167"/>
                        <a:pt x="2448" y="5461"/>
                        <a:pt x="9998" y="221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88" name="任意多边形: 形状 301"/>
                <p:cNvSpPr/>
                <p:nvPr/>
              </p:nvSpPr>
              <p:spPr>
                <a:xfrm>
                  <a:off x="-9027549" y="3800334"/>
                  <a:ext cx="29813" cy="29773"/>
                </a:xfrm>
                <a:custGeom>
                  <a:avLst/>
                  <a:gdLst>
                    <a:gd name="connsiteX0" fmla="*/ 10056 w 29813"/>
                    <a:gd name="connsiteY0" fmla="*/ 2204 h 29773"/>
                    <a:gd name="connsiteX1" fmla="*/ 29544 w 29813"/>
                    <a:gd name="connsiteY1" fmla="*/ 10155 h 29773"/>
                    <a:gd name="connsiteX2" fmla="*/ 21593 w 29813"/>
                    <a:gd name="connsiteY2" fmla="*/ 29643 h 29773"/>
                    <a:gd name="connsiteX3" fmla="*/ 2105 w 29813"/>
                    <a:gd name="connsiteY3" fmla="*/ 21692 h 29773"/>
                    <a:gd name="connsiteX4" fmla="*/ 2098 w 29813"/>
                    <a:gd name="connsiteY4" fmla="*/ 21675 h 29773"/>
                    <a:gd name="connsiteX5" fmla="*/ 9837 w 29813"/>
                    <a:gd name="connsiteY5" fmla="*/ 2296 h 29773"/>
                    <a:gd name="connsiteX6" fmla="*/ 10056 w 29813"/>
                    <a:gd name="connsiteY6" fmla="*/ 2204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13" h="29773">
                      <a:moveTo>
                        <a:pt x="10056" y="2204"/>
                      </a:moveTo>
                      <a:cubicBezTo>
                        <a:pt x="17633" y="-982"/>
                        <a:pt x="26358" y="2578"/>
                        <a:pt x="29544" y="10155"/>
                      </a:cubicBezTo>
                      <a:cubicBezTo>
                        <a:pt x="32729" y="17732"/>
                        <a:pt x="29170" y="26457"/>
                        <a:pt x="21593" y="29643"/>
                      </a:cubicBezTo>
                      <a:cubicBezTo>
                        <a:pt x="14015" y="32829"/>
                        <a:pt x="5290" y="29269"/>
                        <a:pt x="2105" y="21692"/>
                      </a:cubicBezTo>
                      <a:cubicBezTo>
                        <a:pt x="2102" y="21686"/>
                        <a:pt x="2100" y="21680"/>
                        <a:pt x="2098" y="21675"/>
                      </a:cubicBezTo>
                      <a:cubicBezTo>
                        <a:pt x="-1117" y="14186"/>
                        <a:pt x="2348" y="5510"/>
                        <a:pt x="9837" y="2296"/>
                      </a:cubicBezTo>
                      <a:cubicBezTo>
                        <a:pt x="9910" y="2264"/>
                        <a:pt x="9983" y="2234"/>
                        <a:pt x="10056" y="220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89" name="任意多边形: 形状 302"/>
                <p:cNvSpPr/>
                <p:nvPr/>
              </p:nvSpPr>
              <p:spPr>
                <a:xfrm>
                  <a:off x="-9126729" y="3841984"/>
                  <a:ext cx="29773" cy="29773"/>
                </a:xfrm>
                <a:custGeom>
                  <a:avLst/>
                  <a:gdLst>
                    <a:gd name="connsiteX0" fmla="*/ 10126 w 29773"/>
                    <a:gd name="connsiteY0" fmla="*/ 2158 h 29773"/>
                    <a:gd name="connsiteX1" fmla="*/ 29549 w 29773"/>
                    <a:gd name="connsiteY1" fmla="*/ 10265 h 29773"/>
                    <a:gd name="connsiteX2" fmla="*/ 21443 w 29773"/>
                    <a:gd name="connsiteY2" fmla="*/ 29688 h 29773"/>
                    <a:gd name="connsiteX3" fmla="*/ 2068 w 29773"/>
                    <a:gd name="connsiteY3" fmla="*/ 21700 h 29773"/>
                    <a:gd name="connsiteX4" fmla="*/ 10008 w 29773"/>
                    <a:gd name="connsiteY4" fmla="*/ 2207 h 29773"/>
                    <a:gd name="connsiteX5" fmla="*/ 10126 w 29773"/>
                    <a:gd name="connsiteY5" fmla="*/ 2158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73" h="29773">
                      <a:moveTo>
                        <a:pt x="10126" y="2158"/>
                      </a:moveTo>
                      <a:cubicBezTo>
                        <a:pt x="17728" y="-967"/>
                        <a:pt x="26424" y="2662"/>
                        <a:pt x="29549" y="10265"/>
                      </a:cubicBezTo>
                      <a:cubicBezTo>
                        <a:pt x="32675" y="17867"/>
                        <a:pt x="29045" y="26563"/>
                        <a:pt x="21443" y="29688"/>
                      </a:cubicBezTo>
                      <a:cubicBezTo>
                        <a:pt x="13887" y="32795"/>
                        <a:pt x="5239" y="29229"/>
                        <a:pt x="2068" y="21700"/>
                      </a:cubicBezTo>
                      <a:cubicBezTo>
                        <a:pt x="-1122" y="14125"/>
                        <a:pt x="2433" y="5397"/>
                        <a:pt x="10008" y="2207"/>
                      </a:cubicBezTo>
                      <a:cubicBezTo>
                        <a:pt x="10047" y="2191"/>
                        <a:pt x="10086" y="2174"/>
                        <a:pt x="10126" y="215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90" name="任意多边形: 形状 303"/>
                <p:cNvSpPr/>
                <p:nvPr/>
              </p:nvSpPr>
              <p:spPr>
                <a:xfrm>
                  <a:off x="-9225791" y="3883584"/>
                  <a:ext cx="29810" cy="29763"/>
                </a:xfrm>
                <a:custGeom>
                  <a:avLst/>
                  <a:gdLst>
                    <a:gd name="connsiteX0" fmla="*/ 10007 w 29810"/>
                    <a:gd name="connsiteY0" fmla="*/ 2204 h 29763"/>
                    <a:gd name="connsiteX1" fmla="*/ 29549 w 29810"/>
                    <a:gd name="connsiteY1" fmla="*/ 10163 h 29763"/>
                    <a:gd name="connsiteX2" fmla="*/ 21572 w 29810"/>
                    <a:gd name="connsiteY2" fmla="*/ 29640 h 29763"/>
                    <a:gd name="connsiteX3" fmla="*/ 21520 w 29810"/>
                    <a:gd name="connsiteY3" fmla="*/ 29662 h 29763"/>
                    <a:gd name="connsiteX4" fmla="*/ 2049 w 29810"/>
                    <a:gd name="connsiteY4" fmla="*/ 21675 h 29763"/>
                    <a:gd name="connsiteX5" fmla="*/ 10007 w 29810"/>
                    <a:gd name="connsiteY5" fmla="*/ 2204 h 2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0" h="29763">
                      <a:moveTo>
                        <a:pt x="10007" y="2204"/>
                      </a:moveTo>
                      <a:cubicBezTo>
                        <a:pt x="17601" y="-983"/>
                        <a:pt x="26342" y="2577"/>
                        <a:pt x="29549" y="10163"/>
                      </a:cubicBezTo>
                      <a:cubicBezTo>
                        <a:pt x="32725" y="17744"/>
                        <a:pt x="29153" y="26464"/>
                        <a:pt x="21572" y="29640"/>
                      </a:cubicBezTo>
                      <a:cubicBezTo>
                        <a:pt x="21555" y="29647"/>
                        <a:pt x="21537" y="29655"/>
                        <a:pt x="21520" y="29662"/>
                      </a:cubicBezTo>
                      <a:cubicBezTo>
                        <a:pt x="13937" y="32799"/>
                        <a:pt x="5245" y="29233"/>
                        <a:pt x="2049" y="21675"/>
                      </a:cubicBezTo>
                      <a:cubicBezTo>
                        <a:pt x="-1108" y="14101"/>
                        <a:pt x="2449" y="5399"/>
                        <a:pt x="10007" y="220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91" name="任意多边形: 形状 304"/>
                <p:cNvSpPr/>
                <p:nvPr/>
              </p:nvSpPr>
              <p:spPr>
                <a:xfrm>
                  <a:off x="-9324373" y="3925193"/>
                  <a:ext cx="29273" cy="29836"/>
                </a:xfrm>
                <a:custGeom>
                  <a:avLst/>
                  <a:gdLst>
                    <a:gd name="connsiteX0" fmla="*/ 28992 w 29273"/>
                    <a:gd name="connsiteY0" fmla="*/ 10157 h 29836"/>
                    <a:gd name="connsiteX1" fmla="*/ 21069 w 29273"/>
                    <a:gd name="connsiteY1" fmla="*/ 29678 h 29836"/>
                    <a:gd name="connsiteX2" fmla="*/ 21020 w 29273"/>
                    <a:gd name="connsiteY2" fmla="*/ 29699 h 29836"/>
                    <a:gd name="connsiteX3" fmla="*/ 1455 w 29273"/>
                    <a:gd name="connsiteY3" fmla="*/ 21725 h 29836"/>
                    <a:gd name="connsiteX4" fmla="*/ 1450 w 29273"/>
                    <a:gd name="connsiteY4" fmla="*/ 21712 h 29836"/>
                    <a:gd name="connsiteX5" fmla="*/ 898 w 29273"/>
                    <a:gd name="connsiteY5" fmla="*/ 18654 h 29836"/>
                    <a:gd name="connsiteX6" fmla="*/ 3163 w 29273"/>
                    <a:gd name="connsiteY6" fmla="*/ 7651 h 29836"/>
                    <a:gd name="connsiteX7" fmla="*/ 9451 w 29273"/>
                    <a:gd name="connsiteY7" fmla="*/ 2185 h 29836"/>
                    <a:gd name="connsiteX8" fmla="*/ 28992 w 29273"/>
                    <a:gd name="connsiteY8" fmla="*/ 10157 h 29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273" h="29836">
                      <a:moveTo>
                        <a:pt x="28992" y="10157"/>
                      </a:moveTo>
                      <a:cubicBezTo>
                        <a:pt x="32195" y="17736"/>
                        <a:pt x="28648" y="26476"/>
                        <a:pt x="21069" y="29678"/>
                      </a:cubicBezTo>
                      <a:cubicBezTo>
                        <a:pt x="21053" y="29685"/>
                        <a:pt x="21036" y="29692"/>
                        <a:pt x="21020" y="29699"/>
                      </a:cubicBezTo>
                      <a:cubicBezTo>
                        <a:pt x="13415" y="32900"/>
                        <a:pt x="4656" y="29329"/>
                        <a:pt x="1455" y="21725"/>
                      </a:cubicBezTo>
                      <a:cubicBezTo>
                        <a:pt x="1453" y="21721"/>
                        <a:pt x="1452" y="21716"/>
                        <a:pt x="1450" y="21712"/>
                      </a:cubicBezTo>
                      <a:cubicBezTo>
                        <a:pt x="1167" y="20713"/>
                        <a:pt x="982" y="19689"/>
                        <a:pt x="898" y="18654"/>
                      </a:cubicBezTo>
                      <a:cubicBezTo>
                        <a:pt x="1606" y="15000"/>
                        <a:pt x="2314" y="11262"/>
                        <a:pt x="3163" y="7651"/>
                      </a:cubicBezTo>
                      <a:cubicBezTo>
                        <a:pt x="4690" y="5262"/>
                        <a:pt x="6873" y="3365"/>
                        <a:pt x="9451" y="2185"/>
                      </a:cubicBezTo>
                      <a:cubicBezTo>
                        <a:pt x="17049" y="-967"/>
                        <a:pt x="25767" y="2590"/>
                        <a:pt x="28992" y="1015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92" name="任意多边形: 形状 305"/>
                <p:cNvSpPr/>
                <p:nvPr/>
              </p:nvSpPr>
              <p:spPr>
                <a:xfrm>
                  <a:off x="-8751571" y="3763288"/>
                  <a:ext cx="29853" cy="29858"/>
                </a:xfrm>
                <a:custGeom>
                  <a:avLst/>
                  <a:gdLst>
                    <a:gd name="connsiteX0" fmla="*/ 10041 w 29853"/>
                    <a:gd name="connsiteY0" fmla="*/ 2206 h 29858"/>
                    <a:gd name="connsiteX1" fmla="*/ 29582 w 29853"/>
                    <a:gd name="connsiteY1" fmla="*/ 10184 h 29858"/>
                    <a:gd name="connsiteX2" fmla="*/ 21604 w 29853"/>
                    <a:gd name="connsiteY2" fmla="*/ 29726 h 29858"/>
                    <a:gd name="connsiteX3" fmla="*/ 2068 w 29853"/>
                    <a:gd name="connsiteY3" fmla="*/ 21762 h 29858"/>
                    <a:gd name="connsiteX4" fmla="*/ 10041 w 29853"/>
                    <a:gd name="connsiteY4" fmla="*/ 2206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53" h="29858">
                      <a:moveTo>
                        <a:pt x="10041" y="2206"/>
                      </a:moveTo>
                      <a:cubicBezTo>
                        <a:pt x="17640" y="-987"/>
                        <a:pt x="26389" y="2585"/>
                        <a:pt x="29582" y="10184"/>
                      </a:cubicBezTo>
                      <a:cubicBezTo>
                        <a:pt x="32775" y="17784"/>
                        <a:pt x="29203" y="26533"/>
                        <a:pt x="21604" y="29726"/>
                      </a:cubicBezTo>
                      <a:cubicBezTo>
                        <a:pt x="14010" y="32917"/>
                        <a:pt x="5267" y="29352"/>
                        <a:pt x="2068" y="21762"/>
                      </a:cubicBezTo>
                      <a:cubicBezTo>
                        <a:pt x="-1127" y="14160"/>
                        <a:pt x="2442" y="5407"/>
                        <a:pt x="10041" y="220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93" name="任意多边形: 形状 306"/>
                <p:cNvSpPr/>
                <p:nvPr/>
              </p:nvSpPr>
              <p:spPr>
                <a:xfrm>
                  <a:off x="-8850637" y="3804991"/>
                  <a:ext cx="29795" cy="29773"/>
                </a:xfrm>
                <a:custGeom>
                  <a:avLst/>
                  <a:gdLst>
                    <a:gd name="connsiteX0" fmla="*/ 10067 w 29795"/>
                    <a:gd name="connsiteY0" fmla="*/ 2192 h 29773"/>
                    <a:gd name="connsiteX1" fmla="*/ 29538 w 29795"/>
                    <a:gd name="connsiteY1" fmla="*/ 10184 h 29773"/>
                    <a:gd name="connsiteX2" fmla="*/ 21546 w 29795"/>
                    <a:gd name="connsiteY2" fmla="*/ 29655 h 29773"/>
                    <a:gd name="connsiteX3" fmla="*/ 2081 w 29795"/>
                    <a:gd name="connsiteY3" fmla="*/ 21677 h 29773"/>
                    <a:gd name="connsiteX4" fmla="*/ 9922 w 29795"/>
                    <a:gd name="connsiteY4" fmla="*/ 2252 h 29773"/>
                    <a:gd name="connsiteX5" fmla="*/ 10067 w 29795"/>
                    <a:gd name="connsiteY5" fmla="*/ 2192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5" h="29773">
                      <a:moveTo>
                        <a:pt x="10067" y="2192"/>
                      </a:moveTo>
                      <a:cubicBezTo>
                        <a:pt x="17651" y="-978"/>
                        <a:pt x="26368" y="2600"/>
                        <a:pt x="29538" y="10184"/>
                      </a:cubicBezTo>
                      <a:cubicBezTo>
                        <a:pt x="32708" y="17768"/>
                        <a:pt x="29129" y="26485"/>
                        <a:pt x="21546" y="29655"/>
                      </a:cubicBezTo>
                      <a:cubicBezTo>
                        <a:pt x="13967" y="32822"/>
                        <a:pt x="5256" y="29252"/>
                        <a:pt x="2081" y="21677"/>
                      </a:cubicBezTo>
                      <a:cubicBezTo>
                        <a:pt x="-1118" y="14147"/>
                        <a:pt x="2393" y="5451"/>
                        <a:pt x="9922" y="2252"/>
                      </a:cubicBezTo>
                      <a:cubicBezTo>
                        <a:pt x="9970" y="2232"/>
                        <a:pt x="10019" y="2211"/>
                        <a:pt x="10067" y="219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94" name="任意多边形: 形状 307"/>
                <p:cNvSpPr/>
                <p:nvPr/>
              </p:nvSpPr>
              <p:spPr>
                <a:xfrm>
                  <a:off x="-8949825" y="3846571"/>
                  <a:ext cx="29886" cy="29835"/>
                </a:xfrm>
                <a:custGeom>
                  <a:avLst/>
                  <a:gdLst>
                    <a:gd name="connsiteX0" fmla="*/ 10046 w 29886"/>
                    <a:gd name="connsiteY0" fmla="*/ 2159 h 29835"/>
                    <a:gd name="connsiteX1" fmla="*/ 29616 w 29886"/>
                    <a:gd name="connsiteY1" fmla="*/ 10145 h 29835"/>
                    <a:gd name="connsiteX2" fmla="*/ 21624 w 29886"/>
                    <a:gd name="connsiteY2" fmla="*/ 29703 h 29835"/>
                    <a:gd name="connsiteX3" fmla="*/ 2066 w 29886"/>
                    <a:gd name="connsiteY3" fmla="*/ 21711 h 29835"/>
                    <a:gd name="connsiteX4" fmla="*/ 10046 w 29886"/>
                    <a:gd name="connsiteY4" fmla="*/ 2159 h 29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86" h="29835">
                      <a:moveTo>
                        <a:pt x="10046" y="2159"/>
                      </a:moveTo>
                      <a:cubicBezTo>
                        <a:pt x="17655" y="-944"/>
                        <a:pt x="26350" y="2604"/>
                        <a:pt x="29616" y="10145"/>
                      </a:cubicBezTo>
                      <a:cubicBezTo>
                        <a:pt x="32810" y="17753"/>
                        <a:pt x="29232" y="26509"/>
                        <a:pt x="21624" y="29703"/>
                      </a:cubicBezTo>
                      <a:cubicBezTo>
                        <a:pt x="14016" y="32897"/>
                        <a:pt x="5260" y="29319"/>
                        <a:pt x="2066" y="21711"/>
                      </a:cubicBezTo>
                      <a:cubicBezTo>
                        <a:pt x="-1126" y="14108"/>
                        <a:pt x="2446" y="5357"/>
                        <a:pt x="10046" y="215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95" name="任意多边形: 形状 308"/>
                <p:cNvSpPr/>
                <p:nvPr/>
              </p:nvSpPr>
              <p:spPr>
                <a:xfrm>
                  <a:off x="-9048954" y="3888218"/>
                  <a:ext cx="29769" cy="29773"/>
                </a:xfrm>
                <a:custGeom>
                  <a:avLst/>
                  <a:gdLst>
                    <a:gd name="connsiteX0" fmla="*/ 10051 w 29769"/>
                    <a:gd name="connsiteY0" fmla="*/ 2187 h 29773"/>
                    <a:gd name="connsiteX1" fmla="*/ 29516 w 29769"/>
                    <a:gd name="connsiteY1" fmla="*/ 10194 h 29773"/>
                    <a:gd name="connsiteX2" fmla="*/ 21509 w 29769"/>
                    <a:gd name="connsiteY2" fmla="*/ 29659 h 29773"/>
                    <a:gd name="connsiteX3" fmla="*/ 2064 w 29769"/>
                    <a:gd name="connsiteY3" fmla="*/ 21701 h 29773"/>
                    <a:gd name="connsiteX4" fmla="*/ 10029 w 29769"/>
                    <a:gd name="connsiteY4" fmla="*/ 2197 h 29773"/>
                    <a:gd name="connsiteX5" fmla="*/ 10051 w 29769"/>
                    <a:gd name="connsiteY5" fmla="*/ 2187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69" h="29773">
                      <a:moveTo>
                        <a:pt x="10051" y="2187"/>
                      </a:moveTo>
                      <a:cubicBezTo>
                        <a:pt x="17637" y="-977"/>
                        <a:pt x="26352" y="2608"/>
                        <a:pt x="29516" y="10194"/>
                      </a:cubicBezTo>
                      <a:cubicBezTo>
                        <a:pt x="32680" y="17780"/>
                        <a:pt x="29095" y="26495"/>
                        <a:pt x="21509" y="29659"/>
                      </a:cubicBezTo>
                      <a:cubicBezTo>
                        <a:pt x="13942" y="32815"/>
                        <a:pt x="5247" y="29257"/>
                        <a:pt x="2064" y="21701"/>
                      </a:cubicBezTo>
                      <a:cubicBezTo>
                        <a:pt x="-1122" y="14115"/>
                        <a:pt x="2443" y="5383"/>
                        <a:pt x="10029" y="2197"/>
                      </a:cubicBezTo>
                      <a:cubicBezTo>
                        <a:pt x="10036" y="2194"/>
                        <a:pt x="10043" y="2190"/>
                        <a:pt x="10051" y="218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96" name="任意多边形: 形状 309"/>
                <p:cNvSpPr/>
                <p:nvPr/>
              </p:nvSpPr>
              <p:spPr>
                <a:xfrm>
                  <a:off x="-9148064" y="3929817"/>
                  <a:ext cx="29849" cy="29858"/>
                </a:xfrm>
                <a:custGeom>
                  <a:avLst/>
                  <a:gdLst>
                    <a:gd name="connsiteX0" fmla="*/ 10036 w 29849"/>
                    <a:gd name="connsiteY0" fmla="*/ 2206 h 29858"/>
                    <a:gd name="connsiteX1" fmla="*/ 29578 w 29849"/>
                    <a:gd name="connsiteY1" fmla="*/ 10184 h 29858"/>
                    <a:gd name="connsiteX2" fmla="*/ 21600 w 29849"/>
                    <a:gd name="connsiteY2" fmla="*/ 29726 h 29858"/>
                    <a:gd name="connsiteX3" fmla="*/ 2064 w 29849"/>
                    <a:gd name="connsiteY3" fmla="*/ 21762 h 29858"/>
                    <a:gd name="connsiteX4" fmla="*/ 10036 w 29849"/>
                    <a:gd name="connsiteY4" fmla="*/ 2206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49" h="29858">
                      <a:moveTo>
                        <a:pt x="10036" y="2206"/>
                      </a:moveTo>
                      <a:cubicBezTo>
                        <a:pt x="17636" y="-987"/>
                        <a:pt x="26385" y="2585"/>
                        <a:pt x="29578" y="10184"/>
                      </a:cubicBezTo>
                      <a:cubicBezTo>
                        <a:pt x="32771" y="17784"/>
                        <a:pt x="29199" y="26533"/>
                        <a:pt x="21600" y="29726"/>
                      </a:cubicBezTo>
                      <a:cubicBezTo>
                        <a:pt x="14006" y="32917"/>
                        <a:pt x="5263" y="29352"/>
                        <a:pt x="2064" y="21762"/>
                      </a:cubicBezTo>
                      <a:cubicBezTo>
                        <a:pt x="-1122" y="14160"/>
                        <a:pt x="2443" y="5413"/>
                        <a:pt x="10036" y="220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97" name="任意多边形: 形状 310"/>
                <p:cNvSpPr/>
                <p:nvPr/>
              </p:nvSpPr>
              <p:spPr>
                <a:xfrm>
                  <a:off x="-9247128" y="3971460"/>
                  <a:ext cx="29814" cy="29847"/>
                </a:xfrm>
                <a:custGeom>
                  <a:avLst/>
                  <a:gdLst>
                    <a:gd name="connsiteX0" fmla="*/ 9975 w 29814"/>
                    <a:gd name="connsiteY0" fmla="*/ 2224 h 29847"/>
                    <a:gd name="connsiteX1" fmla="*/ 29525 w 29814"/>
                    <a:gd name="connsiteY1" fmla="*/ 10129 h 29847"/>
                    <a:gd name="connsiteX2" fmla="*/ 29559 w 29814"/>
                    <a:gd name="connsiteY2" fmla="*/ 10211 h 29847"/>
                    <a:gd name="connsiteX3" fmla="*/ 21573 w 29814"/>
                    <a:gd name="connsiteY3" fmla="*/ 29710 h 29847"/>
                    <a:gd name="connsiteX4" fmla="*/ 2003 w 29814"/>
                    <a:gd name="connsiteY4" fmla="*/ 21752 h 29847"/>
                    <a:gd name="connsiteX5" fmla="*/ 9975 w 29814"/>
                    <a:gd name="connsiteY5" fmla="*/ 2224 h 29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4" h="29847">
                      <a:moveTo>
                        <a:pt x="9975" y="2224"/>
                      </a:moveTo>
                      <a:cubicBezTo>
                        <a:pt x="17557" y="-991"/>
                        <a:pt x="26309" y="2548"/>
                        <a:pt x="29525" y="10129"/>
                      </a:cubicBezTo>
                      <a:cubicBezTo>
                        <a:pt x="29537" y="10156"/>
                        <a:pt x="29548" y="10184"/>
                        <a:pt x="29559" y="10211"/>
                      </a:cubicBezTo>
                      <a:cubicBezTo>
                        <a:pt x="32723" y="17801"/>
                        <a:pt x="29152" y="26520"/>
                        <a:pt x="21573" y="29710"/>
                      </a:cubicBezTo>
                      <a:cubicBezTo>
                        <a:pt x="13971" y="32908"/>
                        <a:pt x="5216" y="29347"/>
                        <a:pt x="2003" y="21752"/>
                      </a:cubicBezTo>
                      <a:cubicBezTo>
                        <a:pt x="-1066" y="14158"/>
                        <a:pt x="2468" y="5501"/>
                        <a:pt x="9975" y="222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98" name="任意多边形: 形状 311"/>
                <p:cNvSpPr/>
                <p:nvPr/>
              </p:nvSpPr>
              <p:spPr>
                <a:xfrm>
                  <a:off x="-8772921" y="3851263"/>
                  <a:ext cx="29791" cy="29773"/>
                </a:xfrm>
                <a:custGeom>
                  <a:avLst/>
                  <a:gdLst>
                    <a:gd name="connsiteX0" fmla="*/ 10051 w 29791"/>
                    <a:gd name="connsiteY0" fmla="*/ 2197 h 29773"/>
                    <a:gd name="connsiteX1" fmla="*/ 29529 w 29791"/>
                    <a:gd name="connsiteY1" fmla="*/ 10172 h 29773"/>
                    <a:gd name="connsiteX2" fmla="*/ 21553 w 29791"/>
                    <a:gd name="connsiteY2" fmla="*/ 29650 h 29773"/>
                    <a:gd name="connsiteX3" fmla="*/ 2078 w 29791"/>
                    <a:gd name="connsiteY3" fmla="*/ 21682 h 29773"/>
                    <a:gd name="connsiteX4" fmla="*/ 9939 w 29791"/>
                    <a:gd name="connsiteY4" fmla="*/ 2243 h 29773"/>
                    <a:gd name="connsiteX5" fmla="*/ 10051 w 29791"/>
                    <a:gd name="connsiteY5" fmla="*/ 2197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1" h="29773">
                      <a:moveTo>
                        <a:pt x="10051" y="2197"/>
                      </a:moveTo>
                      <a:cubicBezTo>
                        <a:pt x="17632" y="-980"/>
                        <a:pt x="26352" y="2591"/>
                        <a:pt x="29529" y="10172"/>
                      </a:cubicBezTo>
                      <a:cubicBezTo>
                        <a:pt x="32705" y="17753"/>
                        <a:pt x="29134" y="26474"/>
                        <a:pt x="21553" y="29650"/>
                      </a:cubicBezTo>
                      <a:cubicBezTo>
                        <a:pt x="13975" y="32825"/>
                        <a:pt x="5257" y="29258"/>
                        <a:pt x="2078" y="21682"/>
                      </a:cubicBezTo>
                      <a:cubicBezTo>
                        <a:pt x="-1119" y="14143"/>
                        <a:pt x="2400" y="5440"/>
                        <a:pt x="9939" y="2243"/>
                      </a:cubicBezTo>
                      <a:cubicBezTo>
                        <a:pt x="9976" y="2228"/>
                        <a:pt x="10013" y="2212"/>
                        <a:pt x="10051" y="219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899" name="任意多边形: 形状 312"/>
                <p:cNvSpPr/>
                <p:nvPr/>
              </p:nvSpPr>
              <p:spPr>
                <a:xfrm>
                  <a:off x="-8872027" y="3892907"/>
                  <a:ext cx="29776" cy="29745"/>
                </a:xfrm>
                <a:custGeom>
                  <a:avLst/>
                  <a:gdLst>
                    <a:gd name="connsiteX0" fmla="*/ 10046 w 29776"/>
                    <a:gd name="connsiteY0" fmla="*/ 2199 h 29745"/>
                    <a:gd name="connsiteX1" fmla="*/ 29511 w 29776"/>
                    <a:gd name="connsiteY1" fmla="*/ 10154 h 29745"/>
                    <a:gd name="connsiteX2" fmla="*/ 21556 w 29776"/>
                    <a:gd name="connsiteY2" fmla="*/ 29619 h 29745"/>
                    <a:gd name="connsiteX3" fmla="*/ 2091 w 29776"/>
                    <a:gd name="connsiteY3" fmla="*/ 21664 h 29745"/>
                    <a:gd name="connsiteX4" fmla="*/ 2088 w 29776"/>
                    <a:gd name="connsiteY4" fmla="*/ 21656 h 29745"/>
                    <a:gd name="connsiteX5" fmla="*/ 9871 w 29776"/>
                    <a:gd name="connsiteY5" fmla="*/ 2273 h 29745"/>
                    <a:gd name="connsiteX6" fmla="*/ 10046 w 29776"/>
                    <a:gd name="connsiteY6" fmla="*/ 2199 h 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76" h="29745">
                      <a:moveTo>
                        <a:pt x="10046" y="2199"/>
                      </a:moveTo>
                      <a:cubicBezTo>
                        <a:pt x="17618" y="-979"/>
                        <a:pt x="26333" y="2583"/>
                        <a:pt x="29511" y="10154"/>
                      </a:cubicBezTo>
                      <a:cubicBezTo>
                        <a:pt x="32689" y="17726"/>
                        <a:pt x="29128" y="26441"/>
                        <a:pt x="21556" y="29619"/>
                      </a:cubicBezTo>
                      <a:cubicBezTo>
                        <a:pt x="13984" y="32797"/>
                        <a:pt x="5270" y="29236"/>
                        <a:pt x="2091" y="21664"/>
                      </a:cubicBezTo>
                      <a:cubicBezTo>
                        <a:pt x="2090" y="21661"/>
                        <a:pt x="2089" y="21659"/>
                        <a:pt x="2088" y="21656"/>
                      </a:cubicBezTo>
                      <a:cubicBezTo>
                        <a:pt x="-1115" y="14154"/>
                        <a:pt x="2369" y="5476"/>
                        <a:pt x="9871" y="2273"/>
                      </a:cubicBezTo>
                      <a:cubicBezTo>
                        <a:pt x="9929" y="2248"/>
                        <a:pt x="9988" y="2224"/>
                        <a:pt x="10046" y="219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00" name="任意多边形: 形状 313"/>
                <p:cNvSpPr/>
                <p:nvPr/>
              </p:nvSpPr>
              <p:spPr>
                <a:xfrm>
                  <a:off x="-8971180" y="3934479"/>
                  <a:ext cx="29867" cy="29858"/>
                </a:xfrm>
                <a:custGeom>
                  <a:avLst/>
                  <a:gdLst>
                    <a:gd name="connsiteX0" fmla="*/ 10061 w 29867"/>
                    <a:gd name="connsiteY0" fmla="*/ 2203 h 29858"/>
                    <a:gd name="connsiteX1" fmla="*/ 29598 w 29867"/>
                    <a:gd name="connsiteY1" fmla="*/ 10191 h 29858"/>
                    <a:gd name="connsiteX2" fmla="*/ 21610 w 29867"/>
                    <a:gd name="connsiteY2" fmla="*/ 29729 h 29858"/>
                    <a:gd name="connsiteX3" fmla="*/ 2074 w 29867"/>
                    <a:gd name="connsiteY3" fmla="*/ 21745 h 29858"/>
                    <a:gd name="connsiteX4" fmla="*/ 10005 w 29867"/>
                    <a:gd name="connsiteY4" fmla="*/ 2227 h 29858"/>
                    <a:gd name="connsiteX5" fmla="*/ 10061 w 29867"/>
                    <a:gd name="connsiteY5" fmla="*/ 2203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67" h="29858">
                      <a:moveTo>
                        <a:pt x="10061" y="2203"/>
                      </a:moveTo>
                      <a:cubicBezTo>
                        <a:pt x="17662" y="-986"/>
                        <a:pt x="26409" y="2590"/>
                        <a:pt x="29598" y="10191"/>
                      </a:cubicBezTo>
                      <a:cubicBezTo>
                        <a:pt x="32788" y="17792"/>
                        <a:pt x="29211" y="26540"/>
                        <a:pt x="21610" y="29729"/>
                      </a:cubicBezTo>
                      <a:cubicBezTo>
                        <a:pt x="14011" y="32917"/>
                        <a:pt x="5265" y="29343"/>
                        <a:pt x="2074" y="21745"/>
                      </a:cubicBezTo>
                      <a:cubicBezTo>
                        <a:pt x="-1126" y="14165"/>
                        <a:pt x="2425" y="5427"/>
                        <a:pt x="10005" y="2227"/>
                      </a:cubicBezTo>
                      <a:cubicBezTo>
                        <a:pt x="10023" y="2219"/>
                        <a:pt x="10042" y="2211"/>
                        <a:pt x="10061" y="220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01" name="任意多边形: 形状 314"/>
                <p:cNvSpPr/>
                <p:nvPr/>
              </p:nvSpPr>
              <p:spPr>
                <a:xfrm>
                  <a:off x="-9070304" y="3976192"/>
                  <a:ext cx="29812" cy="29830"/>
                </a:xfrm>
                <a:custGeom>
                  <a:avLst/>
                  <a:gdLst>
                    <a:gd name="connsiteX0" fmla="*/ 10046 w 29812"/>
                    <a:gd name="connsiteY0" fmla="*/ 2193 h 29830"/>
                    <a:gd name="connsiteX1" fmla="*/ 29553 w 29812"/>
                    <a:gd name="connsiteY1" fmla="*/ 10203 h 29830"/>
                    <a:gd name="connsiteX2" fmla="*/ 21544 w 29812"/>
                    <a:gd name="connsiteY2" fmla="*/ 29710 h 29830"/>
                    <a:gd name="connsiteX3" fmla="*/ 2045 w 29812"/>
                    <a:gd name="connsiteY3" fmla="*/ 21721 h 29830"/>
                    <a:gd name="connsiteX4" fmla="*/ 10046 w 29812"/>
                    <a:gd name="connsiteY4" fmla="*/ 2193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12" h="29830">
                      <a:moveTo>
                        <a:pt x="10046" y="2193"/>
                      </a:moveTo>
                      <a:cubicBezTo>
                        <a:pt x="17645" y="-982"/>
                        <a:pt x="26378" y="2604"/>
                        <a:pt x="29553" y="10203"/>
                      </a:cubicBezTo>
                      <a:cubicBezTo>
                        <a:pt x="32729" y="17801"/>
                        <a:pt x="29143" y="26535"/>
                        <a:pt x="21544" y="29710"/>
                      </a:cubicBezTo>
                      <a:cubicBezTo>
                        <a:pt x="13954" y="32882"/>
                        <a:pt x="5228" y="29307"/>
                        <a:pt x="2045" y="21721"/>
                      </a:cubicBezTo>
                      <a:cubicBezTo>
                        <a:pt x="-1111" y="14119"/>
                        <a:pt x="2464" y="5396"/>
                        <a:pt x="10046" y="219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02" name="任意多边形: 形状 315"/>
                <p:cNvSpPr/>
                <p:nvPr/>
              </p:nvSpPr>
              <p:spPr>
                <a:xfrm>
                  <a:off x="-9169416" y="4017773"/>
                  <a:ext cx="29775" cy="29801"/>
                </a:xfrm>
                <a:custGeom>
                  <a:avLst/>
                  <a:gdLst>
                    <a:gd name="connsiteX0" fmla="*/ 10006 w 29775"/>
                    <a:gd name="connsiteY0" fmla="*/ 2202 h 29801"/>
                    <a:gd name="connsiteX1" fmla="*/ 29508 w 29775"/>
                    <a:gd name="connsiteY1" fmla="*/ 10171 h 29801"/>
                    <a:gd name="connsiteX2" fmla="*/ 21539 w 29775"/>
                    <a:gd name="connsiteY2" fmla="*/ 29673 h 29801"/>
                    <a:gd name="connsiteX3" fmla="*/ 2047 w 29775"/>
                    <a:gd name="connsiteY3" fmla="*/ 21729 h 29801"/>
                    <a:gd name="connsiteX4" fmla="*/ 10006 w 29775"/>
                    <a:gd name="connsiteY4" fmla="*/ 2202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75" h="29801">
                      <a:moveTo>
                        <a:pt x="10006" y="2202"/>
                      </a:moveTo>
                      <a:cubicBezTo>
                        <a:pt x="17592" y="-983"/>
                        <a:pt x="26323" y="2585"/>
                        <a:pt x="29508" y="10171"/>
                      </a:cubicBezTo>
                      <a:cubicBezTo>
                        <a:pt x="32693" y="17757"/>
                        <a:pt x="29125" y="26488"/>
                        <a:pt x="21539" y="29673"/>
                      </a:cubicBezTo>
                      <a:cubicBezTo>
                        <a:pt x="13963" y="32854"/>
                        <a:pt x="5242" y="29300"/>
                        <a:pt x="2047" y="21729"/>
                      </a:cubicBezTo>
                      <a:cubicBezTo>
                        <a:pt x="-1105" y="14139"/>
                        <a:pt x="2446" y="5426"/>
                        <a:pt x="10006" y="220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03" name="任意多边形: 形状 316"/>
                <p:cNvSpPr/>
                <p:nvPr/>
              </p:nvSpPr>
              <p:spPr>
                <a:xfrm>
                  <a:off x="-9268594" y="4059410"/>
                  <a:ext cx="29857" cy="29800"/>
                </a:xfrm>
                <a:custGeom>
                  <a:avLst/>
                  <a:gdLst>
                    <a:gd name="connsiteX0" fmla="*/ 10058 w 29857"/>
                    <a:gd name="connsiteY0" fmla="*/ 2226 h 29800"/>
                    <a:gd name="connsiteX1" fmla="*/ 29542 w 29857"/>
                    <a:gd name="connsiteY1" fmla="*/ 10080 h 29800"/>
                    <a:gd name="connsiteX2" fmla="*/ 29586 w 29857"/>
                    <a:gd name="connsiteY2" fmla="*/ 10184 h 29800"/>
                    <a:gd name="connsiteX3" fmla="*/ 21674 w 29857"/>
                    <a:gd name="connsiteY3" fmla="*/ 29623 h 29800"/>
                    <a:gd name="connsiteX4" fmla="*/ 21529 w 29857"/>
                    <a:gd name="connsiteY4" fmla="*/ 29683 h 29800"/>
                    <a:gd name="connsiteX5" fmla="*/ 2100 w 29857"/>
                    <a:gd name="connsiteY5" fmla="*/ 21753 h 29800"/>
                    <a:gd name="connsiteX6" fmla="*/ 9876 w 29857"/>
                    <a:gd name="connsiteY6" fmla="*/ 2303 h 29800"/>
                    <a:gd name="connsiteX7" fmla="*/ 10058 w 29857"/>
                    <a:gd name="connsiteY7" fmla="*/ 2226 h 29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57" h="29800">
                      <a:moveTo>
                        <a:pt x="10058" y="2226"/>
                      </a:moveTo>
                      <a:cubicBezTo>
                        <a:pt x="17608" y="-986"/>
                        <a:pt x="26331" y="2531"/>
                        <a:pt x="29542" y="10080"/>
                      </a:cubicBezTo>
                      <a:cubicBezTo>
                        <a:pt x="29557" y="10115"/>
                        <a:pt x="29572" y="10149"/>
                        <a:pt x="29586" y="10184"/>
                      </a:cubicBezTo>
                      <a:cubicBezTo>
                        <a:pt x="32769" y="17737"/>
                        <a:pt x="29227" y="26440"/>
                        <a:pt x="21674" y="29623"/>
                      </a:cubicBezTo>
                      <a:cubicBezTo>
                        <a:pt x="21626" y="29643"/>
                        <a:pt x="21577" y="29663"/>
                        <a:pt x="21529" y="29683"/>
                      </a:cubicBezTo>
                      <a:cubicBezTo>
                        <a:pt x="13974" y="32840"/>
                        <a:pt x="5288" y="29295"/>
                        <a:pt x="2100" y="21753"/>
                      </a:cubicBezTo>
                      <a:cubicBezTo>
                        <a:pt x="-1124" y="14235"/>
                        <a:pt x="2358" y="5527"/>
                        <a:pt x="9876" y="2303"/>
                      </a:cubicBezTo>
                      <a:cubicBezTo>
                        <a:pt x="9937" y="2277"/>
                        <a:pt x="9997" y="2251"/>
                        <a:pt x="10058" y="222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04" name="任意多边形: 形状 317"/>
                <p:cNvSpPr/>
                <p:nvPr/>
              </p:nvSpPr>
              <p:spPr>
                <a:xfrm>
                  <a:off x="-8695140" y="3897496"/>
                  <a:ext cx="29808" cy="29830"/>
                </a:xfrm>
                <a:custGeom>
                  <a:avLst/>
                  <a:gdLst>
                    <a:gd name="connsiteX0" fmla="*/ 9998 w 29808"/>
                    <a:gd name="connsiteY0" fmla="*/ 2212 h 29830"/>
                    <a:gd name="connsiteX1" fmla="*/ 29531 w 29808"/>
                    <a:gd name="connsiteY1" fmla="*/ 10158 h 29830"/>
                    <a:gd name="connsiteX2" fmla="*/ 21584 w 29808"/>
                    <a:gd name="connsiteY2" fmla="*/ 29691 h 29830"/>
                    <a:gd name="connsiteX3" fmla="*/ 2051 w 29808"/>
                    <a:gd name="connsiteY3" fmla="*/ 21745 h 29830"/>
                    <a:gd name="connsiteX4" fmla="*/ 2025 w 29808"/>
                    <a:gd name="connsiteY4" fmla="*/ 21683 h 29830"/>
                    <a:gd name="connsiteX5" fmla="*/ 9998 w 29808"/>
                    <a:gd name="connsiteY5" fmla="*/ 2212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8" h="29830">
                      <a:moveTo>
                        <a:pt x="9998" y="2212"/>
                      </a:moveTo>
                      <a:cubicBezTo>
                        <a:pt x="17586" y="-988"/>
                        <a:pt x="26331" y="2570"/>
                        <a:pt x="29531" y="10158"/>
                      </a:cubicBezTo>
                      <a:cubicBezTo>
                        <a:pt x="32730" y="17746"/>
                        <a:pt x="29173" y="26492"/>
                        <a:pt x="21584" y="29691"/>
                      </a:cubicBezTo>
                      <a:cubicBezTo>
                        <a:pt x="13996" y="32891"/>
                        <a:pt x="5251" y="29333"/>
                        <a:pt x="2051" y="21745"/>
                      </a:cubicBezTo>
                      <a:cubicBezTo>
                        <a:pt x="2043" y="21724"/>
                        <a:pt x="2034" y="21704"/>
                        <a:pt x="2025" y="21683"/>
                      </a:cubicBezTo>
                      <a:cubicBezTo>
                        <a:pt x="-1088" y="14104"/>
                        <a:pt x="2463" y="5431"/>
                        <a:pt x="9998" y="221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05" name="任意多边形: 形状 318"/>
                <p:cNvSpPr/>
                <p:nvPr/>
              </p:nvSpPr>
              <p:spPr>
                <a:xfrm>
                  <a:off x="-8794282" y="3939139"/>
                  <a:ext cx="29843" cy="29830"/>
                </a:xfrm>
                <a:custGeom>
                  <a:avLst/>
                  <a:gdLst>
                    <a:gd name="connsiteX0" fmla="*/ 10058 w 29843"/>
                    <a:gd name="connsiteY0" fmla="*/ 2201 h 29830"/>
                    <a:gd name="connsiteX1" fmla="*/ 29576 w 29843"/>
                    <a:gd name="connsiteY1" fmla="*/ 10184 h 29830"/>
                    <a:gd name="connsiteX2" fmla="*/ 21594 w 29843"/>
                    <a:gd name="connsiteY2" fmla="*/ 29702 h 29830"/>
                    <a:gd name="connsiteX3" fmla="*/ 2085 w 29843"/>
                    <a:gd name="connsiteY3" fmla="*/ 21743 h 29830"/>
                    <a:gd name="connsiteX4" fmla="*/ 9956 w 29843"/>
                    <a:gd name="connsiteY4" fmla="*/ 2244 h 29830"/>
                    <a:gd name="connsiteX5" fmla="*/ 10058 w 29843"/>
                    <a:gd name="connsiteY5" fmla="*/ 2201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3" h="29830">
                      <a:moveTo>
                        <a:pt x="10058" y="2201"/>
                      </a:moveTo>
                      <a:cubicBezTo>
                        <a:pt x="17652" y="-984"/>
                        <a:pt x="26391" y="2589"/>
                        <a:pt x="29576" y="10184"/>
                      </a:cubicBezTo>
                      <a:cubicBezTo>
                        <a:pt x="32762" y="17778"/>
                        <a:pt x="29188" y="26516"/>
                        <a:pt x="21594" y="29702"/>
                      </a:cubicBezTo>
                      <a:cubicBezTo>
                        <a:pt x="14009" y="32884"/>
                        <a:pt x="5280" y="29323"/>
                        <a:pt x="2085" y="21743"/>
                      </a:cubicBezTo>
                      <a:cubicBezTo>
                        <a:pt x="-1126" y="14185"/>
                        <a:pt x="2398" y="5455"/>
                        <a:pt x="9956" y="2244"/>
                      </a:cubicBezTo>
                      <a:cubicBezTo>
                        <a:pt x="9990" y="2230"/>
                        <a:pt x="10024" y="2215"/>
                        <a:pt x="10058" y="220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06" name="任意多边形: 形状 319"/>
                <p:cNvSpPr/>
                <p:nvPr/>
              </p:nvSpPr>
              <p:spPr>
                <a:xfrm>
                  <a:off x="-8893435" y="3980782"/>
                  <a:ext cx="29838" cy="29829"/>
                </a:xfrm>
                <a:custGeom>
                  <a:avLst/>
                  <a:gdLst>
                    <a:gd name="connsiteX0" fmla="*/ 10043 w 29838"/>
                    <a:gd name="connsiteY0" fmla="*/ 2206 h 29829"/>
                    <a:gd name="connsiteX1" fmla="*/ 29567 w 29838"/>
                    <a:gd name="connsiteY1" fmla="*/ 10173 h 29829"/>
                    <a:gd name="connsiteX2" fmla="*/ 21600 w 29838"/>
                    <a:gd name="connsiteY2" fmla="*/ 29698 h 29829"/>
                    <a:gd name="connsiteX3" fmla="*/ 2075 w 29838"/>
                    <a:gd name="connsiteY3" fmla="*/ 21730 h 29829"/>
                    <a:gd name="connsiteX4" fmla="*/ 2071 w 29838"/>
                    <a:gd name="connsiteY4" fmla="*/ 21719 h 29829"/>
                    <a:gd name="connsiteX5" fmla="*/ 10002 w 29838"/>
                    <a:gd name="connsiteY5" fmla="*/ 2223 h 29829"/>
                    <a:gd name="connsiteX6" fmla="*/ 10043 w 29838"/>
                    <a:gd name="connsiteY6" fmla="*/ 2206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38" h="29829">
                      <a:moveTo>
                        <a:pt x="10043" y="2206"/>
                      </a:moveTo>
                      <a:cubicBezTo>
                        <a:pt x="17635" y="-986"/>
                        <a:pt x="26376" y="2582"/>
                        <a:pt x="29567" y="10173"/>
                      </a:cubicBezTo>
                      <a:cubicBezTo>
                        <a:pt x="32759" y="17765"/>
                        <a:pt x="29191" y="26506"/>
                        <a:pt x="21600" y="29698"/>
                      </a:cubicBezTo>
                      <a:cubicBezTo>
                        <a:pt x="14008" y="32889"/>
                        <a:pt x="5266" y="29321"/>
                        <a:pt x="2075" y="21730"/>
                      </a:cubicBezTo>
                      <a:cubicBezTo>
                        <a:pt x="2074" y="21726"/>
                        <a:pt x="2072" y="21723"/>
                        <a:pt x="2071" y="21719"/>
                      </a:cubicBezTo>
                      <a:cubicBezTo>
                        <a:pt x="-1123" y="14145"/>
                        <a:pt x="2428" y="5416"/>
                        <a:pt x="10002" y="2223"/>
                      </a:cubicBezTo>
                      <a:cubicBezTo>
                        <a:pt x="10016" y="2217"/>
                        <a:pt x="10029" y="2211"/>
                        <a:pt x="10043" y="220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07" name="任意多边形: 形状 320"/>
                <p:cNvSpPr/>
                <p:nvPr/>
              </p:nvSpPr>
              <p:spPr>
                <a:xfrm>
                  <a:off x="-8992169" y="4022234"/>
                  <a:ext cx="29829" cy="29829"/>
                </a:xfrm>
                <a:custGeom>
                  <a:avLst/>
                  <a:gdLst>
                    <a:gd name="connsiteX0" fmla="*/ 9654 w 29829"/>
                    <a:gd name="connsiteY0" fmla="*/ 2371 h 29829"/>
                    <a:gd name="connsiteX1" fmla="*/ 29392 w 29829"/>
                    <a:gd name="connsiteY1" fmla="*/ 9793 h 29829"/>
                    <a:gd name="connsiteX2" fmla="*/ 21970 w 29829"/>
                    <a:gd name="connsiteY2" fmla="*/ 29531 h 29829"/>
                    <a:gd name="connsiteX3" fmla="*/ 21194 w 29829"/>
                    <a:gd name="connsiteY3" fmla="*/ 29857 h 29829"/>
                    <a:gd name="connsiteX4" fmla="*/ 1906 w 29829"/>
                    <a:gd name="connsiteY4" fmla="*/ 21334 h 29829"/>
                    <a:gd name="connsiteX5" fmla="*/ 9654 w 29829"/>
                    <a:gd name="connsiteY5" fmla="*/ 2371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9" h="29829">
                      <a:moveTo>
                        <a:pt x="9654" y="2371"/>
                      </a:moveTo>
                      <a:cubicBezTo>
                        <a:pt x="17154" y="-1030"/>
                        <a:pt x="25991" y="2293"/>
                        <a:pt x="29392" y="9793"/>
                      </a:cubicBezTo>
                      <a:cubicBezTo>
                        <a:pt x="32793" y="17293"/>
                        <a:pt x="29470" y="26130"/>
                        <a:pt x="21970" y="29531"/>
                      </a:cubicBezTo>
                      <a:cubicBezTo>
                        <a:pt x="21715" y="29647"/>
                        <a:pt x="21456" y="29756"/>
                        <a:pt x="21194" y="29857"/>
                      </a:cubicBezTo>
                      <a:cubicBezTo>
                        <a:pt x="13515" y="32830"/>
                        <a:pt x="4879" y="29014"/>
                        <a:pt x="1906" y="21334"/>
                      </a:cubicBezTo>
                      <a:cubicBezTo>
                        <a:pt x="-949" y="13959"/>
                        <a:pt x="2451" y="5637"/>
                        <a:pt x="9654" y="237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08" name="任意多边形: 形状 321"/>
                <p:cNvSpPr/>
                <p:nvPr/>
              </p:nvSpPr>
              <p:spPr>
                <a:xfrm>
                  <a:off x="-9091653" y="4064053"/>
                  <a:ext cx="29816" cy="29830"/>
                </a:xfrm>
                <a:custGeom>
                  <a:avLst/>
                  <a:gdLst>
                    <a:gd name="connsiteX0" fmla="*/ 9970 w 29816"/>
                    <a:gd name="connsiteY0" fmla="*/ 2227 h 29830"/>
                    <a:gd name="connsiteX1" fmla="*/ 29524 w 29816"/>
                    <a:gd name="connsiteY1" fmla="*/ 10122 h 29830"/>
                    <a:gd name="connsiteX2" fmla="*/ 21629 w 29816"/>
                    <a:gd name="connsiteY2" fmla="*/ 29676 h 29830"/>
                    <a:gd name="connsiteX3" fmla="*/ 2075 w 29816"/>
                    <a:gd name="connsiteY3" fmla="*/ 21781 h 29830"/>
                    <a:gd name="connsiteX4" fmla="*/ 2040 w 29816"/>
                    <a:gd name="connsiteY4" fmla="*/ 21698 h 29830"/>
                    <a:gd name="connsiteX5" fmla="*/ 9970 w 29816"/>
                    <a:gd name="connsiteY5" fmla="*/ 2227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6" h="29830">
                      <a:moveTo>
                        <a:pt x="9970" y="2227"/>
                      </a:moveTo>
                      <a:cubicBezTo>
                        <a:pt x="17550" y="-992"/>
                        <a:pt x="26304" y="2542"/>
                        <a:pt x="29524" y="10122"/>
                      </a:cubicBezTo>
                      <a:cubicBezTo>
                        <a:pt x="32743" y="17702"/>
                        <a:pt x="29209" y="26457"/>
                        <a:pt x="21629" y="29676"/>
                      </a:cubicBezTo>
                      <a:cubicBezTo>
                        <a:pt x="14049" y="32896"/>
                        <a:pt x="5295" y="29361"/>
                        <a:pt x="2075" y="21781"/>
                      </a:cubicBezTo>
                      <a:cubicBezTo>
                        <a:pt x="2063" y="21753"/>
                        <a:pt x="2052" y="21726"/>
                        <a:pt x="2040" y="21698"/>
                      </a:cubicBezTo>
                      <a:cubicBezTo>
                        <a:pt x="-1095" y="14131"/>
                        <a:pt x="2440" y="5450"/>
                        <a:pt x="9970" y="222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09" name="任意多边形: 形状 322"/>
                <p:cNvSpPr/>
                <p:nvPr/>
              </p:nvSpPr>
              <p:spPr>
                <a:xfrm>
                  <a:off x="-9190794" y="4105686"/>
                  <a:ext cx="29823" cy="29858"/>
                </a:xfrm>
                <a:custGeom>
                  <a:avLst/>
                  <a:gdLst>
                    <a:gd name="connsiteX0" fmla="*/ 10030 w 29823"/>
                    <a:gd name="connsiteY0" fmla="*/ 2198 h 29858"/>
                    <a:gd name="connsiteX1" fmla="*/ 29560 w 29823"/>
                    <a:gd name="connsiteY1" fmla="*/ 10203 h 29858"/>
                    <a:gd name="connsiteX2" fmla="*/ 21555 w 29823"/>
                    <a:gd name="connsiteY2" fmla="*/ 29734 h 29858"/>
                    <a:gd name="connsiteX3" fmla="*/ 2029 w 29823"/>
                    <a:gd name="connsiteY3" fmla="*/ 21740 h 29858"/>
                    <a:gd name="connsiteX4" fmla="*/ 10030 w 29823"/>
                    <a:gd name="connsiteY4" fmla="*/ 2198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23" h="29858">
                      <a:moveTo>
                        <a:pt x="10030" y="2198"/>
                      </a:moveTo>
                      <a:cubicBezTo>
                        <a:pt x="17633" y="-985"/>
                        <a:pt x="26378" y="2599"/>
                        <a:pt x="29560" y="10203"/>
                      </a:cubicBezTo>
                      <a:cubicBezTo>
                        <a:pt x="32743" y="17807"/>
                        <a:pt x="29159" y="26551"/>
                        <a:pt x="21555" y="29734"/>
                      </a:cubicBezTo>
                      <a:cubicBezTo>
                        <a:pt x="13955" y="32915"/>
                        <a:pt x="5216" y="29336"/>
                        <a:pt x="2029" y="21740"/>
                      </a:cubicBezTo>
                      <a:cubicBezTo>
                        <a:pt x="-1095" y="14134"/>
                        <a:pt x="2469" y="5429"/>
                        <a:pt x="10030" y="219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10" name="任意多边形: 形状 323"/>
                <p:cNvSpPr/>
                <p:nvPr/>
              </p:nvSpPr>
              <p:spPr>
                <a:xfrm>
                  <a:off x="-8716561" y="3985436"/>
                  <a:ext cx="29867" cy="29858"/>
                </a:xfrm>
                <a:custGeom>
                  <a:avLst/>
                  <a:gdLst>
                    <a:gd name="connsiteX0" fmla="*/ 10078 w 29867"/>
                    <a:gd name="connsiteY0" fmla="*/ 2196 h 29858"/>
                    <a:gd name="connsiteX1" fmla="*/ 29606 w 29867"/>
                    <a:gd name="connsiteY1" fmla="*/ 10208 h 29858"/>
                    <a:gd name="connsiteX2" fmla="*/ 21593 w 29867"/>
                    <a:gd name="connsiteY2" fmla="*/ 29736 h 29858"/>
                    <a:gd name="connsiteX3" fmla="*/ 2077 w 29867"/>
                    <a:gd name="connsiteY3" fmla="*/ 21751 h 29858"/>
                    <a:gd name="connsiteX4" fmla="*/ 9997 w 29867"/>
                    <a:gd name="connsiteY4" fmla="*/ 2229 h 29858"/>
                    <a:gd name="connsiteX5" fmla="*/ 10078 w 29867"/>
                    <a:gd name="connsiteY5" fmla="*/ 2196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67" h="29858">
                      <a:moveTo>
                        <a:pt x="10078" y="2196"/>
                      </a:moveTo>
                      <a:cubicBezTo>
                        <a:pt x="17683" y="-984"/>
                        <a:pt x="26426" y="2603"/>
                        <a:pt x="29606" y="10208"/>
                      </a:cubicBezTo>
                      <a:cubicBezTo>
                        <a:pt x="32785" y="17813"/>
                        <a:pt x="29198" y="26556"/>
                        <a:pt x="21593" y="29736"/>
                      </a:cubicBezTo>
                      <a:cubicBezTo>
                        <a:pt x="13999" y="32911"/>
                        <a:pt x="5268" y="29339"/>
                        <a:pt x="2077" y="21751"/>
                      </a:cubicBezTo>
                      <a:cubicBezTo>
                        <a:pt x="-1127" y="14173"/>
                        <a:pt x="2419" y="5433"/>
                        <a:pt x="9997" y="2229"/>
                      </a:cubicBezTo>
                      <a:cubicBezTo>
                        <a:pt x="10024" y="2218"/>
                        <a:pt x="10051" y="2207"/>
                        <a:pt x="10078" y="219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11" name="任意多边形: 形状 324"/>
                <p:cNvSpPr/>
                <p:nvPr/>
              </p:nvSpPr>
              <p:spPr>
                <a:xfrm>
                  <a:off x="-8815654" y="4027169"/>
                  <a:ext cx="29782" cy="29773"/>
                </a:xfrm>
                <a:custGeom>
                  <a:avLst/>
                  <a:gdLst>
                    <a:gd name="connsiteX0" fmla="*/ 10047 w 29782"/>
                    <a:gd name="connsiteY0" fmla="*/ 2195 h 29773"/>
                    <a:gd name="connsiteX1" fmla="*/ 29522 w 29782"/>
                    <a:gd name="connsiteY1" fmla="*/ 10177 h 29773"/>
                    <a:gd name="connsiteX2" fmla="*/ 21539 w 29782"/>
                    <a:gd name="connsiteY2" fmla="*/ 29652 h 29773"/>
                    <a:gd name="connsiteX3" fmla="*/ 2074 w 29782"/>
                    <a:gd name="connsiteY3" fmla="*/ 21694 h 29773"/>
                    <a:gd name="connsiteX4" fmla="*/ 9970 w 29782"/>
                    <a:gd name="connsiteY4" fmla="*/ 2227 h 29773"/>
                    <a:gd name="connsiteX5" fmla="*/ 10047 w 29782"/>
                    <a:gd name="connsiteY5" fmla="*/ 2195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82" h="29773">
                      <a:moveTo>
                        <a:pt x="10047" y="2195"/>
                      </a:moveTo>
                      <a:cubicBezTo>
                        <a:pt x="17629" y="-979"/>
                        <a:pt x="26348" y="2595"/>
                        <a:pt x="29522" y="10177"/>
                      </a:cubicBezTo>
                      <a:cubicBezTo>
                        <a:pt x="32695" y="17759"/>
                        <a:pt x="29121" y="26479"/>
                        <a:pt x="21539" y="29652"/>
                      </a:cubicBezTo>
                      <a:cubicBezTo>
                        <a:pt x="13966" y="32822"/>
                        <a:pt x="5257" y="29261"/>
                        <a:pt x="2074" y="21694"/>
                      </a:cubicBezTo>
                      <a:cubicBezTo>
                        <a:pt x="-1121" y="14138"/>
                        <a:pt x="2414" y="5422"/>
                        <a:pt x="9970" y="2227"/>
                      </a:cubicBezTo>
                      <a:cubicBezTo>
                        <a:pt x="9996" y="2216"/>
                        <a:pt x="10021" y="2205"/>
                        <a:pt x="10047" y="219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12" name="任意多边形: 形状 325"/>
                <p:cNvSpPr/>
                <p:nvPr/>
              </p:nvSpPr>
              <p:spPr>
                <a:xfrm>
                  <a:off x="-8914821" y="4068715"/>
                  <a:ext cx="29838" cy="29830"/>
                </a:xfrm>
                <a:custGeom>
                  <a:avLst/>
                  <a:gdLst>
                    <a:gd name="connsiteX0" fmla="*/ 10033 w 29838"/>
                    <a:gd name="connsiteY0" fmla="*/ 2210 h 29830"/>
                    <a:gd name="connsiteX1" fmla="*/ 29563 w 29838"/>
                    <a:gd name="connsiteY1" fmla="*/ 10163 h 29830"/>
                    <a:gd name="connsiteX2" fmla="*/ 21610 w 29838"/>
                    <a:gd name="connsiteY2" fmla="*/ 29694 h 29830"/>
                    <a:gd name="connsiteX3" fmla="*/ 2079 w 29838"/>
                    <a:gd name="connsiteY3" fmla="*/ 21740 h 29830"/>
                    <a:gd name="connsiteX4" fmla="*/ 2061 w 29838"/>
                    <a:gd name="connsiteY4" fmla="*/ 21695 h 29830"/>
                    <a:gd name="connsiteX5" fmla="*/ 10026 w 29838"/>
                    <a:gd name="connsiteY5" fmla="*/ 2213 h 29830"/>
                    <a:gd name="connsiteX6" fmla="*/ 10033 w 29838"/>
                    <a:gd name="connsiteY6" fmla="*/ 2210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38" h="29830">
                      <a:moveTo>
                        <a:pt x="10033" y="2210"/>
                      </a:moveTo>
                      <a:cubicBezTo>
                        <a:pt x="17622" y="-987"/>
                        <a:pt x="26366" y="2574"/>
                        <a:pt x="29563" y="10163"/>
                      </a:cubicBezTo>
                      <a:cubicBezTo>
                        <a:pt x="32760" y="17753"/>
                        <a:pt x="29199" y="26497"/>
                        <a:pt x="21610" y="29694"/>
                      </a:cubicBezTo>
                      <a:cubicBezTo>
                        <a:pt x="14020" y="32890"/>
                        <a:pt x="5276" y="29330"/>
                        <a:pt x="2079" y="21740"/>
                      </a:cubicBezTo>
                      <a:cubicBezTo>
                        <a:pt x="2073" y="21725"/>
                        <a:pt x="2067" y="21710"/>
                        <a:pt x="2061" y="21695"/>
                      </a:cubicBezTo>
                      <a:cubicBezTo>
                        <a:pt x="-1120" y="14116"/>
                        <a:pt x="2446" y="5393"/>
                        <a:pt x="10026" y="2213"/>
                      </a:cubicBezTo>
                      <a:cubicBezTo>
                        <a:pt x="10028" y="2212"/>
                        <a:pt x="10031" y="2211"/>
                        <a:pt x="10033" y="221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13" name="任意多边形: 形状 326"/>
                <p:cNvSpPr/>
                <p:nvPr/>
              </p:nvSpPr>
              <p:spPr>
                <a:xfrm>
                  <a:off x="-9013922" y="4110311"/>
                  <a:ext cx="29799" cy="29830"/>
                </a:xfrm>
                <a:custGeom>
                  <a:avLst/>
                  <a:gdLst>
                    <a:gd name="connsiteX0" fmla="*/ 10009 w 29799"/>
                    <a:gd name="connsiteY0" fmla="*/ 2203 h 29830"/>
                    <a:gd name="connsiteX1" fmla="*/ 29530 w 29799"/>
                    <a:gd name="connsiteY1" fmla="*/ 10178 h 29830"/>
                    <a:gd name="connsiteX2" fmla="*/ 21555 w 29799"/>
                    <a:gd name="connsiteY2" fmla="*/ 29700 h 29830"/>
                    <a:gd name="connsiteX3" fmla="*/ 2037 w 29799"/>
                    <a:gd name="connsiteY3" fmla="*/ 21731 h 29830"/>
                    <a:gd name="connsiteX4" fmla="*/ 10009 w 29799"/>
                    <a:gd name="connsiteY4" fmla="*/ 2203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99" h="29830">
                      <a:moveTo>
                        <a:pt x="10009" y="2203"/>
                      </a:moveTo>
                      <a:cubicBezTo>
                        <a:pt x="17602" y="-985"/>
                        <a:pt x="26342" y="2585"/>
                        <a:pt x="29530" y="10178"/>
                      </a:cubicBezTo>
                      <a:cubicBezTo>
                        <a:pt x="32719" y="17771"/>
                        <a:pt x="29148" y="26511"/>
                        <a:pt x="21555" y="29700"/>
                      </a:cubicBezTo>
                      <a:cubicBezTo>
                        <a:pt x="13965" y="32887"/>
                        <a:pt x="5227" y="29320"/>
                        <a:pt x="2037" y="21731"/>
                      </a:cubicBezTo>
                      <a:cubicBezTo>
                        <a:pt x="-1098" y="14137"/>
                        <a:pt x="2455" y="5434"/>
                        <a:pt x="10009" y="220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14" name="任意多边形: 形状 327"/>
                <p:cNvSpPr/>
                <p:nvPr/>
              </p:nvSpPr>
              <p:spPr>
                <a:xfrm>
                  <a:off x="-9113037" y="4151950"/>
                  <a:ext cx="29845" cy="29858"/>
                </a:xfrm>
                <a:custGeom>
                  <a:avLst/>
                  <a:gdLst>
                    <a:gd name="connsiteX0" fmla="*/ 9986 w 29845"/>
                    <a:gd name="connsiteY0" fmla="*/ 2225 h 29858"/>
                    <a:gd name="connsiteX1" fmla="*/ 29554 w 29845"/>
                    <a:gd name="connsiteY1" fmla="*/ 10138 h 29858"/>
                    <a:gd name="connsiteX2" fmla="*/ 21641 w 29845"/>
                    <a:gd name="connsiteY2" fmla="*/ 29706 h 29858"/>
                    <a:gd name="connsiteX3" fmla="*/ 2073 w 29845"/>
                    <a:gd name="connsiteY3" fmla="*/ 21794 h 29858"/>
                    <a:gd name="connsiteX4" fmla="*/ 2056 w 29845"/>
                    <a:gd name="connsiteY4" fmla="*/ 21753 h 29858"/>
                    <a:gd name="connsiteX5" fmla="*/ 9986 w 29845"/>
                    <a:gd name="connsiteY5" fmla="*/ 2225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5" h="29858">
                      <a:moveTo>
                        <a:pt x="9986" y="2225"/>
                      </a:moveTo>
                      <a:cubicBezTo>
                        <a:pt x="17575" y="-993"/>
                        <a:pt x="26336" y="2549"/>
                        <a:pt x="29554" y="10138"/>
                      </a:cubicBezTo>
                      <a:cubicBezTo>
                        <a:pt x="32773" y="17727"/>
                        <a:pt x="29230" y="26488"/>
                        <a:pt x="21641" y="29706"/>
                      </a:cubicBezTo>
                      <a:cubicBezTo>
                        <a:pt x="14053" y="32925"/>
                        <a:pt x="5292" y="29382"/>
                        <a:pt x="2073" y="21794"/>
                      </a:cubicBezTo>
                      <a:cubicBezTo>
                        <a:pt x="2067" y="21780"/>
                        <a:pt x="2062" y="21766"/>
                        <a:pt x="2056" y="21753"/>
                      </a:cubicBezTo>
                      <a:cubicBezTo>
                        <a:pt x="-1108" y="14170"/>
                        <a:pt x="2431" y="5455"/>
                        <a:pt x="9986" y="222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15" name="任意多边形: 形状 328"/>
                <p:cNvSpPr/>
                <p:nvPr/>
              </p:nvSpPr>
              <p:spPr>
                <a:xfrm>
                  <a:off x="-9212170" y="4193602"/>
                  <a:ext cx="29804" cy="29829"/>
                </a:xfrm>
                <a:custGeom>
                  <a:avLst/>
                  <a:gdLst>
                    <a:gd name="connsiteX0" fmla="*/ 10008 w 29804"/>
                    <a:gd name="connsiteY0" fmla="*/ 2206 h 29829"/>
                    <a:gd name="connsiteX1" fmla="*/ 29533 w 29804"/>
                    <a:gd name="connsiteY1" fmla="*/ 10173 h 29829"/>
                    <a:gd name="connsiteX2" fmla="*/ 21565 w 29804"/>
                    <a:gd name="connsiteY2" fmla="*/ 29698 h 29829"/>
                    <a:gd name="connsiteX3" fmla="*/ 2040 w 29804"/>
                    <a:gd name="connsiteY3" fmla="*/ 21730 h 29829"/>
                    <a:gd name="connsiteX4" fmla="*/ 2036 w 29804"/>
                    <a:gd name="connsiteY4" fmla="*/ 21719 h 29829"/>
                    <a:gd name="connsiteX5" fmla="*/ 10008 w 29804"/>
                    <a:gd name="connsiteY5" fmla="*/ 2206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4" h="29829">
                      <a:moveTo>
                        <a:pt x="10008" y="2206"/>
                      </a:moveTo>
                      <a:cubicBezTo>
                        <a:pt x="17600" y="-986"/>
                        <a:pt x="26341" y="2582"/>
                        <a:pt x="29533" y="10173"/>
                      </a:cubicBezTo>
                      <a:cubicBezTo>
                        <a:pt x="32724" y="17765"/>
                        <a:pt x="29157" y="26506"/>
                        <a:pt x="21565" y="29698"/>
                      </a:cubicBezTo>
                      <a:cubicBezTo>
                        <a:pt x="13973" y="32889"/>
                        <a:pt x="5232" y="29321"/>
                        <a:pt x="2040" y="21730"/>
                      </a:cubicBezTo>
                      <a:cubicBezTo>
                        <a:pt x="2039" y="21726"/>
                        <a:pt x="2037" y="21723"/>
                        <a:pt x="2036" y="21719"/>
                      </a:cubicBezTo>
                      <a:cubicBezTo>
                        <a:pt x="-1097" y="14129"/>
                        <a:pt x="2457" y="5430"/>
                        <a:pt x="10008" y="220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16" name="任意多边形: 形状 329"/>
                <p:cNvSpPr/>
                <p:nvPr/>
              </p:nvSpPr>
              <p:spPr>
                <a:xfrm>
                  <a:off x="-8638794" y="4031731"/>
                  <a:ext cx="29810" cy="29810"/>
                </a:xfrm>
                <a:custGeom>
                  <a:avLst/>
                  <a:gdLst>
                    <a:gd name="connsiteX0" fmla="*/ 10025 w 29810"/>
                    <a:gd name="connsiteY0" fmla="*/ 2206 h 29810"/>
                    <a:gd name="connsiteX1" fmla="*/ 29539 w 29810"/>
                    <a:gd name="connsiteY1" fmla="*/ 10164 h 29810"/>
                    <a:gd name="connsiteX2" fmla="*/ 21580 w 29810"/>
                    <a:gd name="connsiteY2" fmla="*/ 29678 h 29810"/>
                    <a:gd name="connsiteX3" fmla="*/ 2067 w 29810"/>
                    <a:gd name="connsiteY3" fmla="*/ 21719 h 29810"/>
                    <a:gd name="connsiteX4" fmla="*/ 10025 w 29810"/>
                    <a:gd name="connsiteY4" fmla="*/ 2206 h 29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10" h="29810">
                      <a:moveTo>
                        <a:pt x="10025" y="2206"/>
                      </a:moveTo>
                      <a:cubicBezTo>
                        <a:pt x="17611" y="-985"/>
                        <a:pt x="26348" y="2578"/>
                        <a:pt x="29539" y="10164"/>
                      </a:cubicBezTo>
                      <a:cubicBezTo>
                        <a:pt x="32730" y="17750"/>
                        <a:pt x="29166" y="26487"/>
                        <a:pt x="21580" y="29678"/>
                      </a:cubicBezTo>
                      <a:cubicBezTo>
                        <a:pt x="13994" y="32869"/>
                        <a:pt x="5258" y="29306"/>
                        <a:pt x="2067" y="21719"/>
                      </a:cubicBezTo>
                      <a:cubicBezTo>
                        <a:pt x="-1124" y="14133"/>
                        <a:pt x="2439" y="5397"/>
                        <a:pt x="10025" y="220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17" name="任意多边形: 形状 330"/>
                <p:cNvSpPr/>
                <p:nvPr/>
              </p:nvSpPr>
              <p:spPr>
                <a:xfrm>
                  <a:off x="-8737886" y="4073340"/>
                  <a:ext cx="29779" cy="29827"/>
                </a:xfrm>
                <a:custGeom>
                  <a:avLst/>
                  <a:gdLst>
                    <a:gd name="connsiteX0" fmla="*/ 10021 w 29779"/>
                    <a:gd name="connsiteY0" fmla="*/ 2201 h 29827"/>
                    <a:gd name="connsiteX1" fmla="*/ 29513 w 29779"/>
                    <a:gd name="connsiteY1" fmla="*/ 10167 h 29827"/>
                    <a:gd name="connsiteX2" fmla="*/ 21547 w 29779"/>
                    <a:gd name="connsiteY2" fmla="*/ 29659 h 29827"/>
                    <a:gd name="connsiteX3" fmla="*/ 2144 w 29779"/>
                    <a:gd name="connsiteY3" fmla="*/ 21927 h 29827"/>
                    <a:gd name="connsiteX4" fmla="*/ 2048 w 29779"/>
                    <a:gd name="connsiteY4" fmla="*/ 21700 h 29827"/>
                    <a:gd name="connsiteX5" fmla="*/ 10021 w 29779"/>
                    <a:gd name="connsiteY5" fmla="*/ 2201 h 29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79" h="29827">
                      <a:moveTo>
                        <a:pt x="10021" y="2201"/>
                      </a:moveTo>
                      <a:cubicBezTo>
                        <a:pt x="17603" y="-982"/>
                        <a:pt x="26330" y="2584"/>
                        <a:pt x="29513" y="10167"/>
                      </a:cubicBezTo>
                      <a:cubicBezTo>
                        <a:pt x="32696" y="17749"/>
                        <a:pt x="29129" y="26476"/>
                        <a:pt x="21547" y="29659"/>
                      </a:cubicBezTo>
                      <a:cubicBezTo>
                        <a:pt x="14054" y="32882"/>
                        <a:pt x="5367" y="29420"/>
                        <a:pt x="2144" y="21927"/>
                      </a:cubicBezTo>
                      <a:cubicBezTo>
                        <a:pt x="2111" y="21852"/>
                        <a:pt x="2079" y="21776"/>
                        <a:pt x="2048" y="21700"/>
                      </a:cubicBezTo>
                      <a:cubicBezTo>
                        <a:pt x="-1109" y="14114"/>
                        <a:pt x="2453" y="5402"/>
                        <a:pt x="10021" y="220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18" name="任意多边形: 形状 331"/>
                <p:cNvSpPr/>
                <p:nvPr/>
              </p:nvSpPr>
              <p:spPr>
                <a:xfrm>
                  <a:off x="-8837090" y="4115008"/>
                  <a:ext cx="29772" cy="29744"/>
                </a:xfrm>
                <a:custGeom>
                  <a:avLst/>
                  <a:gdLst>
                    <a:gd name="connsiteX0" fmla="*/ 10157 w 29772"/>
                    <a:gd name="connsiteY0" fmla="*/ 2152 h 29744"/>
                    <a:gd name="connsiteX1" fmla="*/ 29554 w 29772"/>
                    <a:gd name="connsiteY1" fmla="*/ 10269 h 29744"/>
                    <a:gd name="connsiteX2" fmla="*/ 21437 w 29772"/>
                    <a:gd name="connsiteY2" fmla="*/ 29667 h 29744"/>
                    <a:gd name="connsiteX3" fmla="*/ 2100 w 29772"/>
                    <a:gd name="connsiteY3" fmla="*/ 21693 h 29744"/>
                    <a:gd name="connsiteX4" fmla="*/ 9855 w 29772"/>
                    <a:gd name="connsiteY4" fmla="*/ 2278 h 29744"/>
                    <a:gd name="connsiteX5" fmla="*/ 10157 w 29772"/>
                    <a:gd name="connsiteY5" fmla="*/ 2152 h 29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72" h="29744">
                      <a:moveTo>
                        <a:pt x="10157" y="2152"/>
                      </a:moveTo>
                      <a:cubicBezTo>
                        <a:pt x="17755" y="-963"/>
                        <a:pt x="26440" y="2671"/>
                        <a:pt x="29554" y="10269"/>
                      </a:cubicBezTo>
                      <a:cubicBezTo>
                        <a:pt x="32669" y="17867"/>
                        <a:pt x="29035" y="26552"/>
                        <a:pt x="21437" y="29667"/>
                      </a:cubicBezTo>
                      <a:cubicBezTo>
                        <a:pt x="13895" y="32758"/>
                        <a:pt x="5270" y="29202"/>
                        <a:pt x="2100" y="21693"/>
                      </a:cubicBezTo>
                      <a:cubicBezTo>
                        <a:pt x="-1120" y="14191"/>
                        <a:pt x="2352" y="5498"/>
                        <a:pt x="9855" y="2278"/>
                      </a:cubicBezTo>
                      <a:cubicBezTo>
                        <a:pt x="9955" y="2235"/>
                        <a:pt x="10056" y="2193"/>
                        <a:pt x="10157" y="215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19" name="任意多边形: 形状 332"/>
                <p:cNvSpPr/>
                <p:nvPr/>
              </p:nvSpPr>
              <p:spPr>
                <a:xfrm>
                  <a:off x="-8936188" y="4156647"/>
                  <a:ext cx="29828" cy="29801"/>
                </a:xfrm>
                <a:custGeom>
                  <a:avLst/>
                  <a:gdLst>
                    <a:gd name="connsiteX0" fmla="*/ 10060 w 29828"/>
                    <a:gd name="connsiteY0" fmla="*/ 2201 h 29801"/>
                    <a:gd name="connsiteX1" fmla="*/ 29561 w 29828"/>
                    <a:gd name="connsiteY1" fmla="*/ 10173 h 29801"/>
                    <a:gd name="connsiteX2" fmla="*/ 21590 w 29828"/>
                    <a:gd name="connsiteY2" fmla="*/ 29674 h 29801"/>
                    <a:gd name="connsiteX3" fmla="*/ 2089 w 29828"/>
                    <a:gd name="connsiteY3" fmla="*/ 21702 h 29801"/>
                    <a:gd name="connsiteX4" fmla="*/ 2088 w 29828"/>
                    <a:gd name="connsiteY4" fmla="*/ 21700 h 29801"/>
                    <a:gd name="connsiteX5" fmla="*/ 9905 w 29828"/>
                    <a:gd name="connsiteY5" fmla="*/ 2266 h 29801"/>
                    <a:gd name="connsiteX6" fmla="*/ 10060 w 29828"/>
                    <a:gd name="connsiteY6" fmla="*/ 2201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28" h="29801">
                      <a:moveTo>
                        <a:pt x="10060" y="2201"/>
                      </a:moveTo>
                      <a:cubicBezTo>
                        <a:pt x="17647" y="-983"/>
                        <a:pt x="26378" y="2586"/>
                        <a:pt x="29561" y="10173"/>
                      </a:cubicBezTo>
                      <a:cubicBezTo>
                        <a:pt x="32745" y="17759"/>
                        <a:pt x="29176" y="26490"/>
                        <a:pt x="21590" y="29674"/>
                      </a:cubicBezTo>
                      <a:cubicBezTo>
                        <a:pt x="14003" y="32858"/>
                        <a:pt x="5272" y="29288"/>
                        <a:pt x="2089" y="21702"/>
                      </a:cubicBezTo>
                      <a:cubicBezTo>
                        <a:pt x="2088" y="21701"/>
                        <a:pt x="2088" y="21701"/>
                        <a:pt x="2088" y="21700"/>
                      </a:cubicBezTo>
                      <a:cubicBezTo>
                        <a:pt x="-1120" y="14175"/>
                        <a:pt x="2380" y="5474"/>
                        <a:pt x="9905" y="2266"/>
                      </a:cubicBezTo>
                      <a:cubicBezTo>
                        <a:pt x="9957" y="2244"/>
                        <a:pt x="10008" y="2222"/>
                        <a:pt x="10060" y="220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20" name="任意多边形: 形状 333"/>
                <p:cNvSpPr/>
                <p:nvPr/>
              </p:nvSpPr>
              <p:spPr>
                <a:xfrm>
                  <a:off x="-9035365" y="4198314"/>
                  <a:ext cx="29813" cy="29773"/>
                </a:xfrm>
                <a:custGeom>
                  <a:avLst/>
                  <a:gdLst>
                    <a:gd name="connsiteX0" fmla="*/ 10113 w 29813"/>
                    <a:gd name="connsiteY0" fmla="*/ 2180 h 29773"/>
                    <a:gd name="connsiteX1" fmla="*/ 29568 w 29813"/>
                    <a:gd name="connsiteY1" fmla="*/ 10211 h 29773"/>
                    <a:gd name="connsiteX2" fmla="*/ 21537 w 29813"/>
                    <a:gd name="connsiteY2" fmla="*/ 29666 h 29773"/>
                    <a:gd name="connsiteX3" fmla="*/ 2112 w 29813"/>
                    <a:gd name="connsiteY3" fmla="*/ 21708 h 29773"/>
                    <a:gd name="connsiteX4" fmla="*/ 9803 w 29813"/>
                    <a:gd name="connsiteY4" fmla="*/ 2310 h 29773"/>
                    <a:gd name="connsiteX5" fmla="*/ 10113 w 29813"/>
                    <a:gd name="connsiteY5" fmla="*/ 2180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3" h="29773">
                      <a:moveTo>
                        <a:pt x="10113" y="2180"/>
                      </a:moveTo>
                      <a:cubicBezTo>
                        <a:pt x="17703" y="-974"/>
                        <a:pt x="26413" y="2621"/>
                        <a:pt x="29568" y="10211"/>
                      </a:cubicBezTo>
                      <a:cubicBezTo>
                        <a:pt x="32722" y="17801"/>
                        <a:pt x="29127" y="26512"/>
                        <a:pt x="21537" y="29666"/>
                      </a:cubicBezTo>
                      <a:cubicBezTo>
                        <a:pt x="13975" y="32809"/>
                        <a:pt x="5295" y="29253"/>
                        <a:pt x="2112" y="21708"/>
                      </a:cubicBezTo>
                      <a:cubicBezTo>
                        <a:pt x="-1121" y="14227"/>
                        <a:pt x="2323" y="5542"/>
                        <a:pt x="9803" y="2310"/>
                      </a:cubicBezTo>
                      <a:cubicBezTo>
                        <a:pt x="9906" y="2265"/>
                        <a:pt x="10009" y="2222"/>
                        <a:pt x="10113" y="218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21" name="任意多边形: 形状 334"/>
                <p:cNvSpPr/>
                <p:nvPr/>
              </p:nvSpPr>
              <p:spPr>
                <a:xfrm>
                  <a:off x="-9134391" y="4239872"/>
                  <a:ext cx="29828" cy="29858"/>
                </a:xfrm>
                <a:custGeom>
                  <a:avLst/>
                  <a:gdLst>
                    <a:gd name="connsiteX0" fmla="*/ 10000 w 29828"/>
                    <a:gd name="connsiteY0" fmla="*/ 2212 h 29858"/>
                    <a:gd name="connsiteX1" fmla="*/ 29550 w 29828"/>
                    <a:gd name="connsiteY1" fmla="*/ 10169 h 29858"/>
                    <a:gd name="connsiteX2" fmla="*/ 21593 w 29828"/>
                    <a:gd name="connsiteY2" fmla="*/ 29719 h 29858"/>
                    <a:gd name="connsiteX3" fmla="*/ 2043 w 29828"/>
                    <a:gd name="connsiteY3" fmla="*/ 21763 h 29858"/>
                    <a:gd name="connsiteX4" fmla="*/ 2027 w 29828"/>
                    <a:gd name="connsiteY4" fmla="*/ 21726 h 29858"/>
                    <a:gd name="connsiteX5" fmla="*/ 10000 w 29828"/>
                    <a:gd name="connsiteY5" fmla="*/ 2212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8" h="29858">
                      <a:moveTo>
                        <a:pt x="10000" y="2212"/>
                      </a:moveTo>
                      <a:cubicBezTo>
                        <a:pt x="17596" y="-989"/>
                        <a:pt x="26349" y="2573"/>
                        <a:pt x="29550" y="10169"/>
                      </a:cubicBezTo>
                      <a:cubicBezTo>
                        <a:pt x="32752" y="17765"/>
                        <a:pt x="29189" y="26518"/>
                        <a:pt x="21593" y="29719"/>
                      </a:cubicBezTo>
                      <a:cubicBezTo>
                        <a:pt x="13997" y="32921"/>
                        <a:pt x="5244" y="29359"/>
                        <a:pt x="2043" y="21763"/>
                      </a:cubicBezTo>
                      <a:cubicBezTo>
                        <a:pt x="2038" y="21750"/>
                        <a:pt x="2032" y="21738"/>
                        <a:pt x="2027" y="21726"/>
                      </a:cubicBezTo>
                      <a:cubicBezTo>
                        <a:pt x="-1089" y="14135"/>
                        <a:pt x="2460" y="5448"/>
                        <a:pt x="10000" y="221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22" name="任意多边形: 形状 335"/>
                <p:cNvSpPr/>
                <p:nvPr/>
              </p:nvSpPr>
              <p:spPr>
                <a:xfrm>
                  <a:off x="-8660197" y="4119648"/>
                  <a:ext cx="29866" cy="29866"/>
                </a:xfrm>
                <a:custGeom>
                  <a:avLst/>
                  <a:gdLst>
                    <a:gd name="connsiteX0" fmla="*/ 10032 w 29866"/>
                    <a:gd name="connsiteY0" fmla="*/ 2213 h 29866"/>
                    <a:gd name="connsiteX1" fmla="*/ 29588 w 29866"/>
                    <a:gd name="connsiteY1" fmla="*/ 10171 h 29866"/>
                    <a:gd name="connsiteX2" fmla="*/ 21629 w 29866"/>
                    <a:gd name="connsiteY2" fmla="*/ 29727 h 29866"/>
                    <a:gd name="connsiteX3" fmla="*/ 2074 w 29866"/>
                    <a:gd name="connsiteY3" fmla="*/ 21769 h 29866"/>
                    <a:gd name="connsiteX4" fmla="*/ 10032 w 29866"/>
                    <a:gd name="connsiteY4" fmla="*/ 2213 h 2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66" h="29866">
                      <a:moveTo>
                        <a:pt x="10032" y="2213"/>
                      </a:moveTo>
                      <a:cubicBezTo>
                        <a:pt x="17630" y="-990"/>
                        <a:pt x="26385" y="2573"/>
                        <a:pt x="29588" y="10171"/>
                      </a:cubicBezTo>
                      <a:cubicBezTo>
                        <a:pt x="32790" y="17769"/>
                        <a:pt x="29227" y="26524"/>
                        <a:pt x="21629" y="29727"/>
                      </a:cubicBezTo>
                      <a:cubicBezTo>
                        <a:pt x="14032" y="32929"/>
                        <a:pt x="5276" y="29366"/>
                        <a:pt x="2074" y="21769"/>
                      </a:cubicBezTo>
                      <a:cubicBezTo>
                        <a:pt x="-1129" y="14171"/>
                        <a:pt x="2434" y="5415"/>
                        <a:pt x="10032" y="221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23" name="任意多边形: 形状 336"/>
                <p:cNvSpPr/>
                <p:nvPr/>
              </p:nvSpPr>
              <p:spPr>
                <a:xfrm>
                  <a:off x="-8759265" y="4161298"/>
                  <a:ext cx="29675" cy="29541"/>
                </a:xfrm>
                <a:custGeom>
                  <a:avLst/>
                  <a:gdLst>
                    <a:gd name="connsiteX0" fmla="*/ 10032 w 29675"/>
                    <a:gd name="connsiteY0" fmla="*/ 2181 h 29541"/>
                    <a:gd name="connsiteX1" fmla="*/ 29488 w 29675"/>
                    <a:gd name="connsiteY1" fmla="*/ 10125 h 29541"/>
                    <a:gd name="connsiteX2" fmla="*/ 21253 w 29675"/>
                    <a:gd name="connsiteY2" fmla="*/ 29494 h 29541"/>
                    <a:gd name="connsiteX3" fmla="*/ 2073 w 29675"/>
                    <a:gd name="connsiteY3" fmla="*/ 21708 h 29541"/>
                    <a:gd name="connsiteX4" fmla="*/ 10006 w 29675"/>
                    <a:gd name="connsiteY4" fmla="*/ 2191 h 29541"/>
                    <a:gd name="connsiteX5" fmla="*/ 10032 w 29675"/>
                    <a:gd name="connsiteY5" fmla="*/ 2180 h 29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675" h="29541">
                      <a:moveTo>
                        <a:pt x="10032" y="2181"/>
                      </a:moveTo>
                      <a:cubicBezTo>
                        <a:pt x="17598" y="-960"/>
                        <a:pt x="26282" y="2586"/>
                        <a:pt x="29488" y="10125"/>
                      </a:cubicBezTo>
                      <a:cubicBezTo>
                        <a:pt x="32563" y="17748"/>
                        <a:pt x="28876" y="26420"/>
                        <a:pt x="21253" y="29494"/>
                      </a:cubicBezTo>
                      <a:cubicBezTo>
                        <a:pt x="13807" y="32498"/>
                        <a:pt x="5319" y="29053"/>
                        <a:pt x="2073" y="21708"/>
                      </a:cubicBezTo>
                      <a:cubicBezTo>
                        <a:pt x="-1125" y="14128"/>
                        <a:pt x="2426" y="5390"/>
                        <a:pt x="10006" y="2191"/>
                      </a:cubicBezTo>
                      <a:cubicBezTo>
                        <a:pt x="10015" y="2188"/>
                        <a:pt x="10023" y="2184"/>
                        <a:pt x="10032" y="218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24" name="任意多边形: 形状 337"/>
                <p:cNvSpPr/>
                <p:nvPr/>
              </p:nvSpPr>
              <p:spPr>
                <a:xfrm>
                  <a:off x="-8858399" y="4202896"/>
                  <a:ext cx="29873" cy="29886"/>
                </a:xfrm>
                <a:custGeom>
                  <a:avLst/>
                  <a:gdLst>
                    <a:gd name="connsiteX0" fmla="*/ 10055 w 29873"/>
                    <a:gd name="connsiteY0" fmla="*/ 2201 h 29886"/>
                    <a:gd name="connsiteX1" fmla="*/ 29607 w 29873"/>
                    <a:gd name="connsiteY1" fmla="*/ 10207 h 29886"/>
                    <a:gd name="connsiteX2" fmla="*/ 21601 w 29873"/>
                    <a:gd name="connsiteY2" fmla="*/ 29759 h 29886"/>
                    <a:gd name="connsiteX3" fmla="*/ 2068 w 29873"/>
                    <a:gd name="connsiteY3" fmla="*/ 21799 h 29886"/>
                    <a:gd name="connsiteX4" fmla="*/ 10055 w 29873"/>
                    <a:gd name="connsiteY4" fmla="*/ 2201 h 2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3" h="29886">
                      <a:moveTo>
                        <a:pt x="10055" y="2201"/>
                      </a:moveTo>
                      <a:cubicBezTo>
                        <a:pt x="17665" y="-987"/>
                        <a:pt x="26419" y="2597"/>
                        <a:pt x="29607" y="10207"/>
                      </a:cubicBezTo>
                      <a:cubicBezTo>
                        <a:pt x="32795" y="17817"/>
                        <a:pt x="29211" y="26571"/>
                        <a:pt x="21601" y="29759"/>
                      </a:cubicBezTo>
                      <a:cubicBezTo>
                        <a:pt x="14009" y="32940"/>
                        <a:pt x="5274" y="29380"/>
                        <a:pt x="2068" y="21799"/>
                      </a:cubicBezTo>
                      <a:cubicBezTo>
                        <a:pt x="-1128" y="14182"/>
                        <a:pt x="2445" y="5415"/>
                        <a:pt x="10055" y="220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25" name="任意多边形: 形状 338"/>
                <p:cNvSpPr/>
                <p:nvPr/>
              </p:nvSpPr>
              <p:spPr>
                <a:xfrm>
                  <a:off x="-8957576" y="4244552"/>
                  <a:ext cx="29838" cy="29829"/>
                </a:xfrm>
                <a:custGeom>
                  <a:avLst/>
                  <a:gdLst>
                    <a:gd name="connsiteX0" fmla="*/ 10009 w 29838"/>
                    <a:gd name="connsiteY0" fmla="*/ 2220 h 29829"/>
                    <a:gd name="connsiteX1" fmla="*/ 29553 w 29838"/>
                    <a:gd name="connsiteY1" fmla="*/ 10139 h 29829"/>
                    <a:gd name="connsiteX2" fmla="*/ 21634 w 29838"/>
                    <a:gd name="connsiteY2" fmla="*/ 29683 h 29829"/>
                    <a:gd name="connsiteX3" fmla="*/ 2090 w 29838"/>
                    <a:gd name="connsiteY3" fmla="*/ 21764 h 29829"/>
                    <a:gd name="connsiteX4" fmla="*/ 2065 w 29838"/>
                    <a:gd name="connsiteY4" fmla="*/ 21705 h 29829"/>
                    <a:gd name="connsiteX5" fmla="*/ 10009 w 29838"/>
                    <a:gd name="connsiteY5" fmla="*/ 2220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8" h="29829">
                      <a:moveTo>
                        <a:pt x="10009" y="2220"/>
                      </a:moveTo>
                      <a:cubicBezTo>
                        <a:pt x="17593" y="-990"/>
                        <a:pt x="26343" y="2555"/>
                        <a:pt x="29553" y="10139"/>
                      </a:cubicBezTo>
                      <a:cubicBezTo>
                        <a:pt x="32763" y="17723"/>
                        <a:pt x="29217" y="26473"/>
                        <a:pt x="21634" y="29683"/>
                      </a:cubicBezTo>
                      <a:cubicBezTo>
                        <a:pt x="14050" y="32893"/>
                        <a:pt x="5300" y="29348"/>
                        <a:pt x="2090" y="21764"/>
                      </a:cubicBezTo>
                      <a:cubicBezTo>
                        <a:pt x="2081" y="21744"/>
                        <a:pt x="2073" y="21725"/>
                        <a:pt x="2065" y="21705"/>
                      </a:cubicBezTo>
                      <a:cubicBezTo>
                        <a:pt x="-1120" y="14131"/>
                        <a:pt x="2436" y="5409"/>
                        <a:pt x="10009" y="222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26" name="任意多边形: 形状 339"/>
                <p:cNvSpPr/>
                <p:nvPr/>
              </p:nvSpPr>
              <p:spPr>
                <a:xfrm>
                  <a:off x="-9056723" y="4286182"/>
                  <a:ext cx="29887" cy="29890"/>
                </a:xfrm>
                <a:custGeom>
                  <a:avLst/>
                  <a:gdLst>
                    <a:gd name="connsiteX0" fmla="*/ 10059 w 29887"/>
                    <a:gd name="connsiteY0" fmla="*/ 2207 h 29890"/>
                    <a:gd name="connsiteX1" fmla="*/ 29603 w 29887"/>
                    <a:gd name="connsiteY1" fmla="*/ 10180 h 29890"/>
                    <a:gd name="connsiteX2" fmla="*/ 29615 w 29887"/>
                    <a:gd name="connsiteY2" fmla="*/ 10208 h 29890"/>
                    <a:gd name="connsiteX3" fmla="*/ 21635 w 29887"/>
                    <a:gd name="connsiteY3" fmla="*/ 29757 h 29890"/>
                    <a:gd name="connsiteX4" fmla="*/ 2087 w 29887"/>
                    <a:gd name="connsiteY4" fmla="*/ 21778 h 29890"/>
                    <a:gd name="connsiteX5" fmla="*/ 9975 w 29887"/>
                    <a:gd name="connsiteY5" fmla="*/ 2243 h 29890"/>
                    <a:gd name="connsiteX6" fmla="*/ 10059 w 29887"/>
                    <a:gd name="connsiteY6" fmla="*/ 2207 h 29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87" h="29890">
                      <a:moveTo>
                        <a:pt x="10059" y="2207"/>
                      </a:moveTo>
                      <a:cubicBezTo>
                        <a:pt x="17658" y="-988"/>
                        <a:pt x="26408" y="2582"/>
                        <a:pt x="29603" y="10180"/>
                      </a:cubicBezTo>
                      <a:cubicBezTo>
                        <a:pt x="29607" y="10189"/>
                        <a:pt x="29611" y="10199"/>
                        <a:pt x="29615" y="10208"/>
                      </a:cubicBezTo>
                      <a:cubicBezTo>
                        <a:pt x="32810" y="17810"/>
                        <a:pt x="29237" y="26562"/>
                        <a:pt x="21635" y="29757"/>
                      </a:cubicBezTo>
                      <a:cubicBezTo>
                        <a:pt x="14034" y="32952"/>
                        <a:pt x="5281" y="29379"/>
                        <a:pt x="2087" y="21778"/>
                      </a:cubicBezTo>
                      <a:cubicBezTo>
                        <a:pt x="-1129" y="14205"/>
                        <a:pt x="2403" y="5459"/>
                        <a:pt x="9975" y="2243"/>
                      </a:cubicBezTo>
                      <a:cubicBezTo>
                        <a:pt x="10003" y="2231"/>
                        <a:pt x="10031" y="2219"/>
                        <a:pt x="10059" y="220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27" name="任意多边形: 形状 340"/>
                <p:cNvSpPr/>
                <p:nvPr/>
              </p:nvSpPr>
              <p:spPr>
                <a:xfrm>
                  <a:off x="-9156264" y="4327658"/>
                  <a:ext cx="30669" cy="30183"/>
                </a:xfrm>
                <a:custGeom>
                  <a:avLst/>
                  <a:gdLst>
                    <a:gd name="connsiteX0" fmla="*/ 10448 w 30669"/>
                    <a:gd name="connsiteY0" fmla="*/ 2392 h 30183"/>
                    <a:gd name="connsiteX1" fmla="*/ 30212 w 30669"/>
                    <a:gd name="connsiteY1" fmla="*/ 9746 h 30183"/>
                    <a:gd name="connsiteX2" fmla="*/ 22858 w 30669"/>
                    <a:gd name="connsiteY2" fmla="*/ 29510 h 30183"/>
                    <a:gd name="connsiteX3" fmla="*/ 22017 w 30669"/>
                    <a:gd name="connsiteY3" fmla="*/ 29864 h 30183"/>
                    <a:gd name="connsiteX4" fmla="*/ 2253 w 30669"/>
                    <a:gd name="connsiteY4" fmla="*/ 22510 h 30183"/>
                    <a:gd name="connsiteX5" fmla="*/ 9608 w 30669"/>
                    <a:gd name="connsiteY5" fmla="*/ 2746 h 30183"/>
                    <a:gd name="connsiteX6" fmla="*/ 10448 w 30669"/>
                    <a:gd name="connsiteY6" fmla="*/ 2392 h 3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669" h="30183">
                      <a:moveTo>
                        <a:pt x="10448" y="2392"/>
                      </a:moveTo>
                      <a:cubicBezTo>
                        <a:pt x="17936" y="-1034"/>
                        <a:pt x="26785" y="2258"/>
                        <a:pt x="30212" y="9746"/>
                      </a:cubicBezTo>
                      <a:cubicBezTo>
                        <a:pt x="33638" y="17235"/>
                        <a:pt x="30346" y="26083"/>
                        <a:pt x="22858" y="29510"/>
                      </a:cubicBezTo>
                      <a:cubicBezTo>
                        <a:pt x="22581" y="29637"/>
                        <a:pt x="22301" y="29755"/>
                        <a:pt x="22017" y="29864"/>
                      </a:cubicBezTo>
                      <a:cubicBezTo>
                        <a:pt x="14529" y="33291"/>
                        <a:pt x="5680" y="29998"/>
                        <a:pt x="2253" y="22510"/>
                      </a:cubicBezTo>
                      <a:cubicBezTo>
                        <a:pt x="-1173" y="15022"/>
                        <a:pt x="2119" y="6173"/>
                        <a:pt x="9608" y="2746"/>
                      </a:cubicBezTo>
                      <a:cubicBezTo>
                        <a:pt x="9884" y="2620"/>
                        <a:pt x="10164" y="2502"/>
                        <a:pt x="10448" y="239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28" name="任意多边形: 形状 341"/>
                <p:cNvSpPr/>
                <p:nvPr/>
              </p:nvSpPr>
              <p:spPr>
                <a:xfrm>
                  <a:off x="-8582391" y="4165915"/>
                  <a:ext cx="29814" cy="29801"/>
                </a:xfrm>
                <a:custGeom>
                  <a:avLst/>
                  <a:gdLst>
                    <a:gd name="connsiteX0" fmla="*/ 9996 w 29814"/>
                    <a:gd name="connsiteY0" fmla="*/ 2223 h 29801"/>
                    <a:gd name="connsiteX1" fmla="*/ 29526 w 29814"/>
                    <a:gd name="connsiteY1" fmla="*/ 10121 h 29801"/>
                    <a:gd name="connsiteX2" fmla="*/ 21627 w 29814"/>
                    <a:gd name="connsiteY2" fmla="*/ 29652 h 29801"/>
                    <a:gd name="connsiteX3" fmla="*/ 2097 w 29814"/>
                    <a:gd name="connsiteY3" fmla="*/ 21753 h 29801"/>
                    <a:gd name="connsiteX4" fmla="*/ 2066 w 29814"/>
                    <a:gd name="connsiteY4" fmla="*/ 21679 h 29801"/>
                    <a:gd name="connsiteX5" fmla="*/ 9991 w 29814"/>
                    <a:gd name="connsiteY5" fmla="*/ 2224 h 29801"/>
                    <a:gd name="connsiteX6" fmla="*/ 9996 w 29814"/>
                    <a:gd name="connsiteY6" fmla="*/ 2223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14" h="29801">
                      <a:moveTo>
                        <a:pt x="9996" y="2223"/>
                      </a:moveTo>
                      <a:cubicBezTo>
                        <a:pt x="17570" y="-989"/>
                        <a:pt x="26314" y="2547"/>
                        <a:pt x="29526" y="10121"/>
                      </a:cubicBezTo>
                      <a:cubicBezTo>
                        <a:pt x="32738" y="17696"/>
                        <a:pt x="29202" y="26440"/>
                        <a:pt x="21627" y="29652"/>
                      </a:cubicBezTo>
                      <a:cubicBezTo>
                        <a:pt x="14053" y="32864"/>
                        <a:pt x="5309" y="29328"/>
                        <a:pt x="2097" y="21753"/>
                      </a:cubicBezTo>
                      <a:cubicBezTo>
                        <a:pt x="2086" y="21729"/>
                        <a:pt x="2076" y="21704"/>
                        <a:pt x="2066" y="21679"/>
                      </a:cubicBezTo>
                      <a:cubicBezTo>
                        <a:pt x="-1118" y="14118"/>
                        <a:pt x="2430" y="5408"/>
                        <a:pt x="9991" y="2224"/>
                      </a:cubicBezTo>
                      <a:cubicBezTo>
                        <a:pt x="9993" y="2224"/>
                        <a:pt x="9994" y="2223"/>
                        <a:pt x="9996" y="222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29" name="任意多边形: 形状 342"/>
                <p:cNvSpPr/>
                <p:nvPr/>
              </p:nvSpPr>
              <p:spPr>
                <a:xfrm>
                  <a:off x="-8681546" y="4207541"/>
                  <a:ext cx="29829" cy="29830"/>
                </a:xfrm>
                <a:custGeom>
                  <a:avLst/>
                  <a:gdLst>
                    <a:gd name="connsiteX0" fmla="*/ 10012 w 29829"/>
                    <a:gd name="connsiteY0" fmla="*/ 2215 h 29830"/>
                    <a:gd name="connsiteX1" fmla="*/ 29549 w 29829"/>
                    <a:gd name="connsiteY1" fmla="*/ 10151 h 29830"/>
                    <a:gd name="connsiteX2" fmla="*/ 21613 w 29829"/>
                    <a:gd name="connsiteY2" fmla="*/ 29688 h 29830"/>
                    <a:gd name="connsiteX3" fmla="*/ 2076 w 29829"/>
                    <a:gd name="connsiteY3" fmla="*/ 21752 h 29830"/>
                    <a:gd name="connsiteX4" fmla="*/ 2054 w 29829"/>
                    <a:gd name="connsiteY4" fmla="*/ 21700 h 29830"/>
                    <a:gd name="connsiteX5" fmla="*/ 10012 w 29829"/>
                    <a:gd name="connsiteY5" fmla="*/ 2215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9" h="29830">
                      <a:moveTo>
                        <a:pt x="10012" y="2215"/>
                      </a:moveTo>
                      <a:cubicBezTo>
                        <a:pt x="17599" y="-989"/>
                        <a:pt x="26346" y="2565"/>
                        <a:pt x="29549" y="10151"/>
                      </a:cubicBezTo>
                      <a:cubicBezTo>
                        <a:pt x="32753" y="17738"/>
                        <a:pt x="29199" y="26485"/>
                        <a:pt x="21613" y="29688"/>
                      </a:cubicBezTo>
                      <a:cubicBezTo>
                        <a:pt x="14026" y="32892"/>
                        <a:pt x="5279" y="29339"/>
                        <a:pt x="2076" y="21752"/>
                      </a:cubicBezTo>
                      <a:cubicBezTo>
                        <a:pt x="2068" y="21735"/>
                        <a:pt x="2061" y="21717"/>
                        <a:pt x="2054" y="21700"/>
                      </a:cubicBezTo>
                      <a:cubicBezTo>
                        <a:pt x="-1112" y="14122"/>
                        <a:pt x="2446" y="5410"/>
                        <a:pt x="10012" y="221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30" name="任意多边形: 形状 343"/>
                <p:cNvSpPr/>
                <p:nvPr/>
              </p:nvSpPr>
              <p:spPr>
                <a:xfrm>
                  <a:off x="-8780728" y="4249218"/>
                  <a:ext cx="29847" cy="29830"/>
                </a:xfrm>
                <a:custGeom>
                  <a:avLst/>
                  <a:gdLst>
                    <a:gd name="connsiteX0" fmla="*/ 10069 w 29847"/>
                    <a:gd name="connsiteY0" fmla="*/ 2198 h 29830"/>
                    <a:gd name="connsiteX1" fmla="*/ 29583 w 29847"/>
                    <a:gd name="connsiteY1" fmla="*/ 10191 h 29830"/>
                    <a:gd name="connsiteX2" fmla="*/ 21591 w 29847"/>
                    <a:gd name="connsiteY2" fmla="*/ 29705 h 29830"/>
                    <a:gd name="connsiteX3" fmla="*/ 2082 w 29847"/>
                    <a:gd name="connsiteY3" fmla="*/ 21726 h 29830"/>
                    <a:gd name="connsiteX4" fmla="*/ 9951 w 29847"/>
                    <a:gd name="connsiteY4" fmla="*/ 2248 h 29830"/>
                    <a:gd name="connsiteX5" fmla="*/ 10069 w 29847"/>
                    <a:gd name="connsiteY5" fmla="*/ 2198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7" h="29830">
                      <a:moveTo>
                        <a:pt x="10069" y="2198"/>
                      </a:moveTo>
                      <a:cubicBezTo>
                        <a:pt x="17665" y="-983"/>
                        <a:pt x="26402" y="2595"/>
                        <a:pt x="29583" y="10191"/>
                      </a:cubicBezTo>
                      <a:cubicBezTo>
                        <a:pt x="32765" y="17786"/>
                        <a:pt x="29187" y="26523"/>
                        <a:pt x="21591" y="29705"/>
                      </a:cubicBezTo>
                      <a:cubicBezTo>
                        <a:pt x="14001" y="32885"/>
                        <a:pt x="5269" y="29314"/>
                        <a:pt x="2082" y="21726"/>
                      </a:cubicBezTo>
                      <a:cubicBezTo>
                        <a:pt x="-1123" y="14174"/>
                        <a:pt x="2400" y="5454"/>
                        <a:pt x="9951" y="2248"/>
                      </a:cubicBezTo>
                      <a:cubicBezTo>
                        <a:pt x="9990" y="2231"/>
                        <a:pt x="10030" y="2215"/>
                        <a:pt x="10069" y="219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31" name="任意多边形: 形状 344"/>
                <p:cNvSpPr/>
                <p:nvPr/>
              </p:nvSpPr>
              <p:spPr>
                <a:xfrm>
                  <a:off x="-8879826" y="4290873"/>
                  <a:ext cx="29793" cy="29801"/>
                </a:xfrm>
                <a:custGeom>
                  <a:avLst/>
                  <a:gdLst>
                    <a:gd name="connsiteX0" fmla="*/ 10085 w 29793"/>
                    <a:gd name="connsiteY0" fmla="*/ 2176 h 29801"/>
                    <a:gd name="connsiteX1" fmla="*/ 29551 w 29793"/>
                    <a:gd name="connsiteY1" fmla="*/ 10233 h 29801"/>
                    <a:gd name="connsiteX2" fmla="*/ 21494 w 29793"/>
                    <a:gd name="connsiteY2" fmla="*/ 29699 h 29801"/>
                    <a:gd name="connsiteX3" fmla="*/ 2042 w 29793"/>
                    <a:gd name="connsiteY3" fmla="*/ 21675 h 29801"/>
                    <a:gd name="connsiteX4" fmla="*/ 10085 w 29793"/>
                    <a:gd name="connsiteY4" fmla="*/ 2176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93" h="29801">
                      <a:moveTo>
                        <a:pt x="10085" y="2176"/>
                      </a:moveTo>
                      <a:cubicBezTo>
                        <a:pt x="17686" y="-975"/>
                        <a:pt x="26401" y="2633"/>
                        <a:pt x="29551" y="10233"/>
                      </a:cubicBezTo>
                      <a:cubicBezTo>
                        <a:pt x="32702" y="17833"/>
                        <a:pt x="29094" y="26548"/>
                        <a:pt x="21494" y="29699"/>
                      </a:cubicBezTo>
                      <a:cubicBezTo>
                        <a:pt x="13907" y="32844"/>
                        <a:pt x="5205" y="29255"/>
                        <a:pt x="2042" y="21675"/>
                      </a:cubicBezTo>
                      <a:cubicBezTo>
                        <a:pt x="-1115" y="14070"/>
                        <a:pt x="2484" y="5344"/>
                        <a:pt x="10085" y="217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32" name="任意多边形: 形状 345"/>
                <p:cNvSpPr/>
                <p:nvPr/>
              </p:nvSpPr>
              <p:spPr>
                <a:xfrm>
                  <a:off x="-8978940" y="4332533"/>
                  <a:ext cx="29753" cy="29745"/>
                </a:xfrm>
                <a:custGeom>
                  <a:avLst/>
                  <a:gdLst>
                    <a:gd name="connsiteX0" fmla="*/ 10046 w 29753"/>
                    <a:gd name="connsiteY0" fmla="*/ 2190 h 29745"/>
                    <a:gd name="connsiteX1" fmla="*/ 29498 w 29753"/>
                    <a:gd name="connsiteY1" fmla="*/ 10177 h 29745"/>
                    <a:gd name="connsiteX2" fmla="*/ 21512 w 29753"/>
                    <a:gd name="connsiteY2" fmla="*/ 29628 h 29745"/>
                    <a:gd name="connsiteX3" fmla="*/ 2074 w 29753"/>
                    <a:gd name="connsiteY3" fmla="*/ 21675 h 29745"/>
                    <a:gd name="connsiteX4" fmla="*/ 9961 w 29753"/>
                    <a:gd name="connsiteY4" fmla="*/ 2226 h 29745"/>
                    <a:gd name="connsiteX5" fmla="*/ 10046 w 29753"/>
                    <a:gd name="connsiteY5" fmla="*/ 2190 h 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53" h="29745">
                      <a:moveTo>
                        <a:pt x="10046" y="2190"/>
                      </a:moveTo>
                      <a:cubicBezTo>
                        <a:pt x="17623" y="-976"/>
                        <a:pt x="26332" y="2600"/>
                        <a:pt x="29498" y="10177"/>
                      </a:cubicBezTo>
                      <a:cubicBezTo>
                        <a:pt x="32664" y="17753"/>
                        <a:pt x="29088" y="26462"/>
                        <a:pt x="21512" y="29628"/>
                      </a:cubicBezTo>
                      <a:cubicBezTo>
                        <a:pt x="13948" y="32789"/>
                        <a:pt x="5253" y="29231"/>
                        <a:pt x="2074" y="21675"/>
                      </a:cubicBezTo>
                      <a:cubicBezTo>
                        <a:pt x="-1119" y="14127"/>
                        <a:pt x="2412" y="5419"/>
                        <a:pt x="9961" y="2226"/>
                      </a:cubicBezTo>
                      <a:cubicBezTo>
                        <a:pt x="9989" y="2214"/>
                        <a:pt x="10018" y="2202"/>
                        <a:pt x="10046" y="219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33" name="任意多边形: 形状 346"/>
                <p:cNvSpPr/>
                <p:nvPr/>
              </p:nvSpPr>
              <p:spPr>
                <a:xfrm>
                  <a:off x="-9078073" y="4374098"/>
                  <a:ext cx="29827" cy="29858"/>
                </a:xfrm>
                <a:custGeom>
                  <a:avLst/>
                  <a:gdLst>
                    <a:gd name="connsiteX0" fmla="*/ 10027 w 29827"/>
                    <a:gd name="connsiteY0" fmla="*/ 2201 h 29858"/>
                    <a:gd name="connsiteX1" fmla="*/ 29561 w 29827"/>
                    <a:gd name="connsiteY1" fmla="*/ 10196 h 29858"/>
                    <a:gd name="connsiteX2" fmla="*/ 21566 w 29827"/>
                    <a:gd name="connsiteY2" fmla="*/ 29731 h 29858"/>
                    <a:gd name="connsiteX3" fmla="*/ 2040 w 29827"/>
                    <a:gd name="connsiteY3" fmla="*/ 21757 h 29858"/>
                    <a:gd name="connsiteX4" fmla="*/ 10027 w 29827"/>
                    <a:gd name="connsiteY4" fmla="*/ 2201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27" h="29858">
                      <a:moveTo>
                        <a:pt x="10027" y="2201"/>
                      </a:moveTo>
                      <a:cubicBezTo>
                        <a:pt x="17629" y="-986"/>
                        <a:pt x="26375" y="2594"/>
                        <a:pt x="29561" y="10196"/>
                      </a:cubicBezTo>
                      <a:cubicBezTo>
                        <a:pt x="32748" y="17798"/>
                        <a:pt x="29168" y="26544"/>
                        <a:pt x="21566" y="29731"/>
                      </a:cubicBezTo>
                      <a:cubicBezTo>
                        <a:pt x="13972" y="32914"/>
                        <a:pt x="5235" y="29346"/>
                        <a:pt x="2040" y="21757"/>
                      </a:cubicBezTo>
                      <a:cubicBezTo>
                        <a:pt x="-1103" y="14151"/>
                        <a:pt x="2458" y="5432"/>
                        <a:pt x="10027" y="220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34" name="任意多边形: 形状 347"/>
                <p:cNvSpPr/>
                <p:nvPr/>
              </p:nvSpPr>
              <p:spPr>
                <a:xfrm>
                  <a:off x="-8603815" y="4253858"/>
                  <a:ext cx="29825" cy="29830"/>
                </a:xfrm>
                <a:custGeom>
                  <a:avLst/>
                  <a:gdLst>
                    <a:gd name="connsiteX0" fmla="*/ 10037 w 29825"/>
                    <a:gd name="connsiteY0" fmla="*/ 2203 h 29830"/>
                    <a:gd name="connsiteX1" fmla="*/ 29557 w 29825"/>
                    <a:gd name="connsiteY1" fmla="*/ 10180 h 29830"/>
                    <a:gd name="connsiteX2" fmla="*/ 21579 w 29825"/>
                    <a:gd name="connsiteY2" fmla="*/ 29701 h 29830"/>
                    <a:gd name="connsiteX3" fmla="*/ 2059 w 29825"/>
                    <a:gd name="connsiteY3" fmla="*/ 21723 h 29830"/>
                    <a:gd name="connsiteX4" fmla="*/ 2050 w 29825"/>
                    <a:gd name="connsiteY4" fmla="*/ 21702 h 29830"/>
                    <a:gd name="connsiteX5" fmla="*/ 10037 w 29825"/>
                    <a:gd name="connsiteY5" fmla="*/ 2203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5" h="29830">
                      <a:moveTo>
                        <a:pt x="10037" y="2203"/>
                      </a:moveTo>
                      <a:cubicBezTo>
                        <a:pt x="17630" y="-985"/>
                        <a:pt x="26370" y="2587"/>
                        <a:pt x="29557" y="10180"/>
                      </a:cubicBezTo>
                      <a:cubicBezTo>
                        <a:pt x="32745" y="17774"/>
                        <a:pt x="29173" y="26513"/>
                        <a:pt x="21579" y="29701"/>
                      </a:cubicBezTo>
                      <a:cubicBezTo>
                        <a:pt x="13986" y="32888"/>
                        <a:pt x="5247" y="29316"/>
                        <a:pt x="2059" y="21723"/>
                      </a:cubicBezTo>
                      <a:cubicBezTo>
                        <a:pt x="2056" y="21716"/>
                        <a:pt x="2053" y="21709"/>
                        <a:pt x="2050" y="21702"/>
                      </a:cubicBezTo>
                      <a:cubicBezTo>
                        <a:pt x="-1114" y="14112"/>
                        <a:pt x="2458" y="5393"/>
                        <a:pt x="10037" y="220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35" name="任意多边形: 形状 348"/>
                <p:cNvSpPr/>
                <p:nvPr/>
              </p:nvSpPr>
              <p:spPr>
                <a:xfrm>
                  <a:off x="-8702916" y="4295501"/>
                  <a:ext cx="29812" cy="29829"/>
                </a:xfrm>
                <a:custGeom>
                  <a:avLst/>
                  <a:gdLst>
                    <a:gd name="connsiteX0" fmla="*/ 10014 w 29812"/>
                    <a:gd name="connsiteY0" fmla="*/ 2207 h 29829"/>
                    <a:gd name="connsiteX1" fmla="*/ 29540 w 29812"/>
                    <a:gd name="connsiteY1" fmla="*/ 10170 h 29829"/>
                    <a:gd name="connsiteX2" fmla="*/ 21577 w 29812"/>
                    <a:gd name="connsiteY2" fmla="*/ 29696 h 29829"/>
                    <a:gd name="connsiteX3" fmla="*/ 2050 w 29812"/>
                    <a:gd name="connsiteY3" fmla="*/ 21733 h 29829"/>
                    <a:gd name="connsiteX4" fmla="*/ 2027 w 29812"/>
                    <a:gd name="connsiteY4" fmla="*/ 21678 h 29829"/>
                    <a:gd name="connsiteX5" fmla="*/ 10014 w 29812"/>
                    <a:gd name="connsiteY5" fmla="*/ 2207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2" h="29829">
                      <a:moveTo>
                        <a:pt x="10014" y="2207"/>
                      </a:moveTo>
                      <a:cubicBezTo>
                        <a:pt x="17605" y="-986"/>
                        <a:pt x="26347" y="2579"/>
                        <a:pt x="29540" y="10170"/>
                      </a:cubicBezTo>
                      <a:cubicBezTo>
                        <a:pt x="32733" y="17761"/>
                        <a:pt x="29168" y="26503"/>
                        <a:pt x="21577" y="29696"/>
                      </a:cubicBezTo>
                      <a:cubicBezTo>
                        <a:pt x="13985" y="32889"/>
                        <a:pt x="5243" y="29324"/>
                        <a:pt x="2050" y="21733"/>
                      </a:cubicBezTo>
                      <a:cubicBezTo>
                        <a:pt x="2043" y="21715"/>
                        <a:pt x="2035" y="21696"/>
                        <a:pt x="2027" y="21678"/>
                      </a:cubicBezTo>
                      <a:cubicBezTo>
                        <a:pt x="-1093" y="14095"/>
                        <a:pt x="2468" y="5414"/>
                        <a:pt x="10014" y="220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36" name="任意多边形: 形状 349"/>
                <p:cNvSpPr/>
                <p:nvPr/>
              </p:nvSpPr>
              <p:spPr>
                <a:xfrm>
                  <a:off x="-8802030" y="4337187"/>
                  <a:ext cx="29747" cy="29716"/>
                </a:xfrm>
                <a:custGeom>
                  <a:avLst/>
                  <a:gdLst>
                    <a:gd name="connsiteX0" fmla="*/ 10046 w 29747"/>
                    <a:gd name="connsiteY0" fmla="*/ 2195 h 29716"/>
                    <a:gd name="connsiteX1" fmla="*/ 29487 w 29747"/>
                    <a:gd name="connsiteY1" fmla="*/ 10154 h 29716"/>
                    <a:gd name="connsiteX2" fmla="*/ 21528 w 29747"/>
                    <a:gd name="connsiteY2" fmla="*/ 29595 h 29716"/>
                    <a:gd name="connsiteX3" fmla="*/ 2087 w 29747"/>
                    <a:gd name="connsiteY3" fmla="*/ 21638 h 29716"/>
                    <a:gd name="connsiteX4" fmla="*/ 9861 w 29747"/>
                    <a:gd name="connsiteY4" fmla="*/ 2272 h 29716"/>
                    <a:gd name="connsiteX5" fmla="*/ 10046 w 29747"/>
                    <a:gd name="connsiteY5" fmla="*/ 2195 h 2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47" h="29716">
                      <a:moveTo>
                        <a:pt x="10046" y="2195"/>
                      </a:moveTo>
                      <a:cubicBezTo>
                        <a:pt x="17612" y="-976"/>
                        <a:pt x="26316" y="2587"/>
                        <a:pt x="29487" y="10154"/>
                      </a:cubicBezTo>
                      <a:cubicBezTo>
                        <a:pt x="32658" y="17720"/>
                        <a:pt x="29095" y="26424"/>
                        <a:pt x="21528" y="29595"/>
                      </a:cubicBezTo>
                      <a:cubicBezTo>
                        <a:pt x="13962" y="32766"/>
                        <a:pt x="5259" y="29203"/>
                        <a:pt x="2087" y="21638"/>
                      </a:cubicBezTo>
                      <a:cubicBezTo>
                        <a:pt x="-1114" y="14143"/>
                        <a:pt x="2367" y="5473"/>
                        <a:pt x="9861" y="2272"/>
                      </a:cubicBezTo>
                      <a:cubicBezTo>
                        <a:pt x="9922" y="2246"/>
                        <a:pt x="9984" y="2220"/>
                        <a:pt x="10046" y="219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37" name="任意多边形: 形状 350"/>
                <p:cNvSpPr/>
                <p:nvPr/>
              </p:nvSpPr>
              <p:spPr>
                <a:xfrm>
                  <a:off x="-8901190" y="4378768"/>
                  <a:ext cx="29816" cy="29829"/>
                </a:xfrm>
                <a:custGeom>
                  <a:avLst/>
                  <a:gdLst>
                    <a:gd name="connsiteX0" fmla="*/ 10024 w 29816"/>
                    <a:gd name="connsiteY0" fmla="*/ 2204 h 29829"/>
                    <a:gd name="connsiteX1" fmla="*/ 29547 w 29816"/>
                    <a:gd name="connsiteY1" fmla="*/ 10176 h 29829"/>
                    <a:gd name="connsiteX2" fmla="*/ 21574 w 29816"/>
                    <a:gd name="connsiteY2" fmla="*/ 29699 h 29829"/>
                    <a:gd name="connsiteX3" fmla="*/ 2066 w 29816"/>
                    <a:gd name="connsiteY3" fmla="*/ 21760 h 29829"/>
                    <a:gd name="connsiteX4" fmla="*/ 10024 w 29816"/>
                    <a:gd name="connsiteY4" fmla="*/ 2204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16" h="29829">
                      <a:moveTo>
                        <a:pt x="10024" y="2204"/>
                      </a:moveTo>
                      <a:cubicBezTo>
                        <a:pt x="17617" y="-985"/>
                        <a:pt x="26357" y="2584"/>
                        <a:pt x="29547" y="10176"/>
                      </a:cubicBezTo>
                      <a:cubicBezTo>
                        <a:pt x="32736" y="17769"/>
                        <a:pt x="29167" y="26509"/>
                        <a:pt x="21574" y="29699"/>
                      </a:cubicBezTo>
                      <a:cubicBezTo>
                        <a:pt x="13995" y="32883"/>
                        <a:pt x="5268" y="29332"/>
                        <a:pt x="2066" y="21760"/>
                      </a:cubicBezTo>
                      <a:cubicBezTo>
                        <a:pt x="-1122" y="14162"/>
                        <a:pt x="2437" y="5417"/>
                        <a:pt x="10024" y="220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38" name="任意多边形: 形状 351"/>
                <p:cNvSpPr/>
                <p:nvPr/>
              </p:nvSpPr>
              <p:spPr>
                <a:xfrm>
                  <a:off x="-9000285" y="4420402"/>
                  <a:ext cx="29792" cy="29801"/>
                </a:xfrm>
                <a:custGeom>
                  <a:avLst/>
                  <a:gdLst>
                    <a:gd name="connsiteX0" fmla="*/ 10023 w 29792"/>
                    <a:gd name="connsiteY0" fmla="*/ 2202 h 29801"/>
                    <a:gd name="connsiteX1" fmla="*/ 29525 w 29792"/>
                    <a:gd name="connsiteY1" fmla="*/ 10171 h 29801"/>
                    <a:gd name="connsiteX2" fmla="*/ 21556 w 29792"/>
                    <a:gd name="connsiteY2" fmla="*/ 29673 h 29801"/>
                    <a:gd name="connsiteX3" fmla="*/ 2065 w 29792"/>
                    <a:gd name="connsiteY3" fmla="*/ 21729 h 29801"/>
                    <a:gd name="connsiteX4" fmla="*/ 10023 w 29792"/>
                    <a:gd name="connsiteY4" fmla="*/ 2202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92" h="29801">
                      <a:moveTo>
                        <a:pt x="10023" y="2202"/>
                      </a:moveTo>
                      <a:cubicBezTo>
                        <a:pt x="17609" y="-983"/>
                        <a:pt x="26340" y="2585"/>
                        <a:pt x="29525" y="10171"/>
                      </a:cubicBezTo>
                      <a:cubicBezTo>
                        <a:pt x="32710" y="17757"/>
                        <a:pt x="29142" y="26488"/>
                        <a:pt x="21556" y="29673"/>
                      </a:cubicBezTo>
                      <a:cubicBezTo>
                        <a:pt x="13980" y="32854"/>
                        <a:pt x="5259" y="29300"/>
                        <a:pt x="2065" y="21729"/>
                      </a:cubicBezTo>
                      <a:cubicBezTo>
                        <a:pt x="-1121" y="14139"/>
                        <a:pt x="2439" y="5403"/>
                        <a:pt x="10023" y="220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39" name="任意多边形: 形状 352"/>
                <p:cNvSpPr/>
                <p:nvPr/>
              </p:nvSpPr>
              <p:spPr>
                <a:xfrm>
                  <a:off x="-9099444" y="4462023"/>
                  <a:ext cx="29782" cy="29807"/>
                </a:xfrm>
                <a:custGeom>
                  <a:avLst/>
                  <a:gdLst>
                    <a:gd name="connsiteX0" fmla="*/ 9959 w 29782"/>
                    <a:gd name="connsiteY0" fmla="*/ 2186 h 29807"/>
                    <a:gd name="connsiteX1" fmla="*/ 29515 w 29782"/>
                    <a:gd name="connsiteY1" fmla="*/ 10158 h 29807"/>
                    <a:gd name="connsiteX2" fmla="*/ 21535 w 29782"/>
                    <a:gd name="connsiteY2" fmla="*/ 29679 h 29807"/>
                    <a:gd name="connsiteX3" fmla="*/ 2015 w 29782"/>
                    <a:gd name="connsiteY3" fmla="*/ 21699 h 29807"/>
                    <a:gd name="connsiteX4" fmla="*/ 9959 w 29782"/>
                    <a:gd name="connsiteY4" fmla="*/ 2186 h 29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82" h="29807">
                      <a:moveTo>
                        <a:pt x="9959" y="2186"/>
                      </a:moveTo>
                      <a:cubicBezTo>
                        <a:pt x="17561" y="-967"/>
                        <a:pt x="26284" y="2589"/>
                        <a:pt x="29515" y="10158"/>
                      </a:cubicBezTo>
                      <a:cubicBezTo>
                        <a:pt x="32702" y="17752"/>
                        <a:pt x="29129" y="26492"/>
                        <a:pt x="21535" y="29679"/>
                      </a:cubicBezTo>
                      <a:cubicBezTo>
                        <a:pt x="13941" y="32866"/>
                        <a:pt x="5202" y="29293"/>
                        <a:pt x="2015" y="21699"/>
                      </a:cubicBezTo>
                      <a:cubicBezTo>
                        <a:pt x="-1073" y="14117"/>
                        <a:pt x="2453" y="5456"/>
                        <a:pt x="9959" y="218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40" name="任意多边形: 形状 353"/>
                <p:cNvSpPr/>
                <p:nvPr/>
              </p:nvSpPr>
              <p:spPr>
                <a:xfrm>
                  <a:off x="-8526181" y="4300164"/>
                  <a:ext cx="29886" cy="29886"/>
                </a:xfrm>
                <a:custGeom>
                  <a:avLst/>
                  <a:gdLst>
                    <a:gd name="connsiteX0" fmla="*/ 10202 w 29886"/>
                    <a:gd name="connsiteY0" fmla="*/ 2146 h 29886"/>
                    <a:gd name="connsiteX1" fmla="*/ 29675 w 29886"/>
                    <a:gd name="connsiteY1" fmla="*/ 10341 h 29886"/>
                    <a:gd name="connsiteX2" fmla="*/ 21714 w 29886"/>
                    <a:gd name="connsiteY2" fmla="*/ 29716 h 29886"/>
                    <a:gd name="connsiteX3" fmla="*/ 2104 w 29886"/>
                    <a:gd name="connsiteY3" fmla="*/ 21854 h 29886"/>
                    <a:gd name="connsiteX4" fmla="*/ 9967 w 29886"/>
                    <a:gd name="connsiteY4" fmla="*/ 2244 h 29886"/>
                    <a:gd name="connsiteX5" fmla="*/ 10202 w 29886"/>
                    <a:gd name="connsiteY5" fmla="*/ 2146 h 2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86" h="29886">
                      <a:moveTo>
                        <a:pt x="10202" y="2146"/>
                      </a:moveTo>
                      <a:cubicBezTo>
                        <a:pt x="17842" y="-969"/>
                        <a:pt x="26561" y="2700"/>
                        <a:pt x="29675" y="10341"/>
                      </a:cubicBezTo>
                      <a:cubicBezTo>
                        <a:pt x="32752" y="17890"/>
                        <a:pt x="29210" y="26512"/>
                        <a:pt x="21714" y="29716"/>
                      </a:cubicBezTo>
                      <a:cubicBezTo>
                        <a:pt x="14128" y="32960"/>
                        <a:pt x="5348" y="29440"/>
                        <a:pt x="2104" y="21854"/>
                      </a:cubicBezTo>
                      <a:cubicBezTo>
                        <a:pt x="-1139" y="14267"/>
                        <a:pt x="2381" y="5487"/>
                        <a:pt x="9967" y="2244"/>
                      </a:cubicBezTo>
                      <a:cubicBezTo>
                        <a:pt x="10045" y="2210"/>
                        <a:pt x="10123" y="2178"/>
                        <a:pt x="10202" y="214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41" name="任意多边形: 形状 354"/>
                <p:cNvSpPr/>
                <p:nvPr/>
              </p:nvSpPr>
              <p:spPr>
                <a:xfrm>
                  <a:off x="-8625145" y="4341775"/>
                  <a:ext cx="29783" cy="29792"/>
                </a:xfrm>
                <a:custGeom>
                  <a:avLst/>
                  <a:gdLst>
                    <a:gd name="connsiteX0" fmla="*/ 9970 w 29783"/>
                    <a:gd name="connsiteY0" fmla="*/ 2181 h 29792"/>
                    <a:gd name="connsiteX1" fmla="*/ 29526 w 29783"/>
                    <a:gd name="connsiteY1" fmla="*/ 10182 h 29792"/>
                    <a:gd name="connsiteX2" fmla="*/ 21518 w 29783"/>
                    <a:gd name="connsiteY2" fmla="*/ 29674 h 29792"/>
                    <a:gd name="connsiteX3" fmla="*/ 2026 w 29783"/>
                    <a:gd name="connsiteY3" fmla="*/ 21666 h 29792"/>
                    <a:gd name="connsiteX4" fmla="*/ 9970 w 29783"/>
                    <a:gd name="connsiteY4" fmla="*/ 2181 h 29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83" h="29792">
                      <a:moveTo>
                        <a:pt x="9970" y="2181"/>
                      </a:moveTo>
                      <a:cubicBezTo>
                        <a:pt x="17580" y="-968"/>
                        <a:pt x="26306" y="2602"/>
                        <a:pt x="29526" y="10182"/>
                      </a:cubicBezTo>
                      <a:cubicBezTo>
                        <a:pt x="32697" y="17776"/>
                        <a:pt x="29112" y="26503"/>
                        <a:pt x="21518" y="29674"/>
                      </a:cubicBezTo>
                      <a:cubicBezTo>
                        <a:pt x="13924" y="32846"/>
                        <a:pt x="5197" y="29260"/>
                        <a:pt x="2026" y="21666"/>
                      </a:cubicBezTo>
                      <a:cubicBezTo>
                        <a:pt x="-1084" y="14092"/>
                        <a:pt x="2451" y="5422"/>
                        <a:pt x="9970" y="218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42" name="任意多边形: 形状 355"/>
                <p:cNvSpPr/>
                <p:nvPr/>
              </p:nvSpPr>
              <p:spPr>
                <a:xfrm>
                  <a:off x="-8724293" y="4383403"/>
                  <a:ext cx="29801" cy="29801"/>
                </a:xfrm>
                <a:custGeom>
                  <a:avLst/>
                  <a:gdLst>
                    <a:gd name="connsiteX0" fmla="*/ 10037 w 29801"/>
                    <a:gd name="connsiteY0" fmla="*/ 2200 h 29801"/>
                    <a:gd name="connsiteX1" fmla="*/ 29536 w 29801"/>
                    <a:gd name="connsiteY1" fmla="*/ 10176 h 29801"/>
                    <a:gd name="connsiteX2" fmla="*/ 21560 w 29801"/>
                    <a:gd name="connsiteY2" fmla="*/ 29675 h 29801"/>
                    <a:gd name="connsiteX3" fmla="*/ 2079 w 29801"/>
                    <a:gd name="connsiteY3" fmla="*/ 21741 h 29801"/>
                    <a:gd name="connsiteX4" fmla="*/ 9994 w 29801"/>
                    <a:gd name="connsiteY4" fmla="*/ 2218 h 29801"/>
                    <a:gd name="connsiteX5" fmla="*/ 10037 w 29801"/>
                    <a:gd name="connsiteY5" fmla="*/ 2200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1" h="29801">
                      <a:moveTo>
                        <a:pt x="10037" y="2200"/>
                      </a:moveTo>
                      <a:cubicBezTo>
                        <a:pt x="17624" y="-982"/>
                        <a:pt x="26354" y="2589"/>
                        <a:pt x="29536" y="10176"/>
                      </a:cubicBezTo>
                      <a:cubicBezTo>
                        <a:pt x="32718" y="17763"/>
                        <a:pt x="29147" y="26493"/>
                        <a:pt x="21560" y="29675"/>
                      </a:cubicBezTo>
                      <a:cubicBezTo>
                        <a:pt x="13989" y="32850"/>
                        <a:pt x="5277" y="29302"/>
                        <a:pt x="2079" y="21741"/>
                      </a:cubicBezTo>
                      <a:cubicBezTo>
                        <a:pt x="-1127" y="14164"/>
                        <a:pt x="2417" y="5423"/>
                        <a:pt x="9994" y="2218"/>
                      </a:cubicBezTo>
                      <a:cubicBezTo>
                        <a:pt x="10009" y="2212"/>
                        <a:pt x="10023" y="2206"/>
                        <a:pt x="10037" y="220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43" name="任意多边形: 形状 356"/>
                <p:cNvSpPr/>
                <p:nvPr/>
              </p:nvSpPr>
              <p:spPr>
                <a:xfrm>
                  <a:off x="-8823434" y="4425099"/>
                  <a:ext cx="29745" cy="29745"/>
                </a:xfrm>
                <a:custGeom>
                  <a:avLst/>
                  <a:gdLst>
                    <a:gd name="connsiteX0" fmla="*/ 10067 w 29745"/>
                    <a:gd name="connsiteY0" fmla="*/ 2178 h 29745"/>
                    <a:gd name="connsiteX1" fmla="*/ 29501 w 29745"/>
                    <a:gd name="connsiteY1" fmla="*/ 10206 h 29745"/>
                    <a:gd name="connsiteX2" fmla="*/ 21474 w 29745"/>
                    <a:gd name="connsiteY2" fmla="*/ 29640 h 29745"/>
                    <a:gd name="connsiteX3" fmla="*/ 2066 w 29745"/>
                    <a:gd name="connsiteY3" fmla="*/ 21677 h 29745"/>
                    <a:gd name="connsiteX4" fmla="*/ 10002 w 29745"/>
                    <a:gd name="connsiteY4" fmla="*/ 2205 h 29745"/>
                    <a:gd name="connsiteX5" fmla="*/ 10067 w 29745"/>
                    <a:gd name="connsiteY5" fmla="*/ 2178 h 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45" h="29745">
                      <a:moveTo>
                        <a:pt x="10067" y="2178"/>
                      </a:moveTo>
                      <a:cubicBezTo>
                        <a:pt x="17650" y="-972"/>
                        <a:pt x="26351" y="2622"/>
                        <a:pt x="29501" y="10206"/>
                      </a:cubicBezTo>
                      <a:cubicBezTo>
                        <a:pt x="32651" y="17789"/>
                        <a:pt x="29057" y="26490"/>
                        <a:pt x="21474" y="29640"/>
                      </a:cubicBezTo>
                      <a:cubicBezTo>
                        <a:pt x="13915" y="32780"/>
                        <a:pt x="5241" y="29221"/>
                        <a:pt x="2066" y="21677"/>
                      </a:cubicBezTo>
                      <a:cubicBezTo>
                        <a:pt x="-1120" y="14109"/>
                        <a:pt x="2433" y="5391"/>
                        <a:pt x="10002" y="2205"/>
                      </a:cubicBezTo>
                      <a:cubicBezTo>
                        <a:pt x="10024" y="2196"/>
                        <a:pt x="10045" y="2187"/>
                        <a:pt x="10067" y="217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44" name="任意多边形: 形状 357"/>
                <p:cNvSpPr/>
                <p:nvPr/>
              </p:nvSpPr>
              <p:spPr>
                <a:xfrm>
                  <a:off x="-8922598" y="4466623"/>
                  <a:ext cx="29858" cy="29858"/>
                </a:xfrm>
                <a:custGeom>
                  <a:avLst/>
                  <a:gdLst>
                    <a:gd name="connsiteX0" fmla="*/ 10021 w 29858"/>
                    <a:gd name="connsiteY0" fmla="*/ 2216 h 29858"/>
                    <a:gd name="connsiteX1" fmla="*/ 29577 w 29858"/>
                    <a:gd name="connsiteY1" fmla="*/ 10160 h 29858"/>
                    <a:gd name="connsiteX2" fmla="*/ 21632 w 29858"/>
                    <a:gd name="connsiteY2" fmla="*/ 29716 h 29858"/>
                    <a:gd name="connsiteX3" fmla="*/ 2077 w 29858"/>
                    <a:gd name="connsiteY3" fmla="*/ 21772 h 29858"/>
                    <a:gd name="connsiteX4" fmla="*/ 10021 w 29858"/>
                    <a:gd name="connsiteY4" fmla="*/ 2216 h 29858"/>
                    <a:gd name="connsiteX5" fmla="*/ 10021 w 29858"/>
                    <a:gd name="connsiteY5" fmla="*/ 2216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58" h="29858">
                      <a:moveTo>
                        <a:pt x="10021" y="2216"/>
                      </a:moveTo>
                      <a:cubicBezTo>
                        <a:pt x="17615" y="-990"/>
                        <a:pt x="26370" y="2566"/>
                        <a:pt x="29577" y="10160"/>
                      </a:cubicBezTo>
                      <a:cubicBezTo>
                        <a:pt x="32783" y="17754"/>
                        <a:pt x="29226" y="26509"/>
                        <a:pt x="21632" y="29716"/>
                      </a:cubicBezTo>
                      <a:cubicBezTo>
                        <a:pt x="14039" y="32922"/>
                        <a:pt x="5283" y="29366"/>
                        <a:pt x="2077" y="21772"/>
                      </a:cubicBezTo>
                      <a:cubicBezTo>
                        <a:pt x="-1130" y="14178"/>
                        <a:pt x="2427" y="5423"/>
                        <a:pt x="10021" y="2216"/>
                      </a:cubicBezTo>
                      <a:cubicBezTo>
                        <a:pt x="10021" y="2216"/>
                        <a:pt x="10021" y="2216"/>
                        <a:pt x="10021" y="221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45" name="任意多边形: 形状 358"/>
                <p:cNvSpPr/>
                <p:nvPr/>
              </p:nvSpPr>
              <p:spPr>
                <a:xfrm>
                  <a:off x="-9021528" y="4508325"/>
                  <a:ext cx="29631" cy="29797"/>
                </a:xfrm>
                <a:custGeom>
                  <a:avLst/>
                  <a:gdLst>
                    <a:gd name="connsiteX0" fmla="*/ 9897 w 29631"/>
                    <a:gd name="connsiteY0" fmla="*/ 2232 h 29797"/>
                    <a:gd name="connsiteX1" fmla="*/ 29355 w 29631"/>
                    <a:gd name="connsiteY1" fmla="*/ 10044 h 29797"/>
                    <a:gd name="connsiteX2" fmla="*/ 29411 w 29631"/>
                    <a:gd name="connsiteY2" fmla="*/ 10176 h 29797"/>
                    <a:gd name="connsiteX3" fmla="*/ 21396 w 29631"/>
                    <a:gd name="connsiteY3" fmla="*/ 29746 h 29797"/>
                    <a:gd name="connsiteX4" fmla="*/ 1986 w 29631"/>
                    <a:gd name="connsiteY4" fmla="*/ 21503 h 29797"/>
                    <a:gd name="connsiteX5" fmla="*/ 9897 w 29631"/>
                    <a:gd name="connsiteY5" fmla="*/ 2232 h 29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631" h="29797">
                      <a:moveTo>
                        <a:pt x="9897" y="2232"/>
                      </a:moveTo>
                      <a:cubicBezTo>
                        <a:pt x="17428" y="-984"/>
                        <a:pt x="26139" y="2513"/>
                        <a:pt x="29355" y="10044"/>
                      </a:cubicBezTo>
                      <a:cubicBezTo>
                        <a:pt x="29374" y="10088"/>
                        <a:pt x="29392" y="10132"/>
                        <a:pt x="29411" y="10176"/>
                      </a:cubicBezTo>
                      <a:cubicBezTo>
                        <a:pt x="32510" y="17793"/>
                        <a:pt x="28948" y="26491"/>
                        <a:pt x="21396" y="29746"/>
                      </a:cubicBezTo>
                      <a:cubicBezTo>
                        <a:pt x="13760" y="32829"/>
                        <a:pt x="5070" y="29139"/>
                        <a:pt x="1986" y="21503"/>
                      </a:cubicBezTo>
                      <a:cubicBezTo>
                        <a:pt x="-1045" y="13997"/>
                        <a:pt x="2466" y="5443"/>
                        <a:pt x="9897" y="223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46" name="任意多边形: 形状 359"/>
                <p:cNvSpPr/>
                <p:nvPr/>
              </p:nvSpPr>
              <p:spPr>
                <a:xfrm>
                  <a:off x="-8547407" y="4388047"/>
                  <a:ext cx="29801" cy="29801"/>
                </a:xfrm>
                <a:custGeom>
                  <a:avLst/>
                  <a:gdLst>
                    <a:gd name="connsiteX0" fmla="*/ 10003 w 29801"/>
                    <a:gd name="connsiteY0" fmla="*/ 2214 h 29801"/>
                    <a:gd name="connsiteX1" fmla="*/ 29522 w 29801"/>
                    <a:gd name="connsiteY1" fmla="*/ 10142 h 29801"/>
                    <a:gd name="connsiteX2" fmla="*/ 21594 w 29801"/>
                    <a:gd name="connsiteY2" fmla="*/ 29661 h 29801"/>
                    <a:gd name="connsiteX3" fmla="*/ 2075 w 29801"/>
                    <a:gd name="connsiteY3" fmla="*/ 21733 h 29801"/>
                    <a:gd name="connsiteX4" fmla="*/ 2073 w 29801"/>
                    <a:gd name="connsiteY4" fmla="*/ 21728 h 29801"/>
                    <a:gd name="connsiteX5" fmla="*/ 10003 w 29801"/>
                    <a:gd name="connsiteY5" fmla="*/ 2214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1" h="29801">
                      <a:moveTo>
                        <a:pt x="10003" y="2214"/>
                      </a:moveTo>
                      <a:cubicBezTo>
                        <a:pt x="17582" y="-987"/>
                        <a:pt x="26321" y="2562"/>
                        <a:pt x="29522" y="10142"/>
                      </a:cubicBezTo>
                      <a:cubicBezTo>
                        <a:pt x="32723" y="17721"/>
                        <a:pt x="29173" y="26460"/>
                        <a:pt x="21594" y="29661"/>
                      </a:cubicBezTo>
                      <a:cubicBezTo>
                        <a:pt x="14015" y="32862"/>
                        <a:pt x="5276" y="29312"/>
                        <a:pt x="2075" y="21733"/>
                      </a:cubicBezTo>
                      <a:cubicBezTo>
                        <a:pt x="2074" y="21731"/>
                        <a:pt x="2073" y="21729"/>
                        <a:pt x="2073" y="21728"/>
                      </a:cubicBezTo>
                      <a:cubicBezTo>
                        <a:pt x="-1124" y="14149"/>
                        <a:pt x="2426" y="5414"/>
                        <a:pt x="10003" y="221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47" name="任意多边形: 形状 360"/>
                <p:cNvSpPr/>
                <p:nvPr/>
              </p:nvSpPr>
              <p:spPr>
                <a:xfrm>
                  <a:off x="-8646585" y="4429710"/>
                  <a:ext cx="29843" cy="29829"/>
                </a:xfrm>
                <a:custGeom>
                  <a:avLst/>
                  <a:gdLst>
                    <a:gd name="connsiteX0" fmla="*/ 10099 w 29843"/>
                    <a:gd name="connsiteY0" fmla="*/ 2184 h 29829"/>
                    <a:gd name="connsiteX1" fmla="*/ 29593 w 29843"/>
                    <a:gd name="connsiteY1" fmla="*/ 10225 h 29829"/>
                    <a:gd name="connsiteX2" fmla="*/ 21553 w 29843"/>
                    <a:gd name="connsiteY2" fmla="*/ 29719 h 29829"/>
                    <a:gd name="connsiteX3" fmla="*/ 2084 w 29843"/>
                    <a:gd name="connsiteY3" fmla="*/ 21740 h 29829"/>
                    <a:gd name="connsiteX4" fmla="*/ 9959 w 29843"/>
                    <a:gd name="connsiteY4" fmla="*/ 2243 h 29829"/>
                    <a:gd name="connsiteX5" fmla="*/ 10099 w 29843"/>
                    <a:gd name="connsiteY5" fmla="*/ 2184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3" h="29829">
                      <a:moveTo>
                        <a:pt x="10099" y="2184"/>
                      </a:moveTo>
                      <a:cubicBezTo>
                        <a:pt x="17703" y="-979"/>
                        <a:pt x="26431" y="2621"/>
                        <a:pt x="29593" y="10225"/>
                      </a:cubicBezTo>
                      <a:cubicBezTo>
                        <a:pt x="32756" y="17828"/>
                        <a:pt x="29156" y="26556"/>
                        <a:pt x="21553" y="29719"/>
                      </a:cubicBezTo>
                      <a:cubicBezTo>
                        <a:pt x="13973" y="32872"/>
                        <a:pt x="5271" y="29305"/>
                        <a:pt x="2084" y="21740"/>
                      </a:cubicBezTo>
                      <a:cubicBezTo>
                        <a:pt x="-1125" y="14181"/>
                        <a:pt x="2400" y="5452"/>
                        <a:pt x="9959" y="2243"/>
                      </a:cubicBezTo>
                      <a:cubicBezTo>
                        <a:pt x="10005" y="2223"/>
                        <a:pt x="10052" y="2203"/>
                        <a:pt x="10099" y="218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48" name="任意多边形: 形状 361"/>
                <p:cNvSpPr/>
                <p:nvPr/>
              </p:nvSpPr>
              <p:spPr>
                <a:xfrm>
                  <a:off x="-8745732" y="4471314"/>
                  <a:ext cx="29843" cy="29830"/>
                </a:xfrm>
                <a:custGeom>
                  <a:avLst/>
                  <a:gdLst>
                    <a:gd name="connsiteX0" fmla="*/ 10065 w 29843"/>
                    <a:gd name="connsiteY0" fmla="*/ 2198 h 29830"/>
                    <a:gd name="connsiteX1" fmla="*/ 29579 w 29843"/>
                    <a:gd name="connsiteY1" fmla="*/ 10191 h 29830"/>
                    <a:gd name="connsiteX2" fmla="*/ 21587 w 29843"/>
                    <a:gd name="connsiteY2" fmla="*/ 29705 h 29830"/>
                    <a:gd name="connsiteX3" fmla="*/ 2078 w 29843"/>
                    <a:gd name="connsiteY3" fmla="*/ 21726 h 29830"/>
                    <a:gd name="connsiteX4" fmla="*/ 9973 w 29843"/>
                    <a:gd name="connsiteY4" fmla="*/ 2237 h 29830"/>
                    <a:gd name="connsiteX5" fmla="*/ 10065 w 29843"/>
                    <a:gd name="connsiteY5" fmla="*/ 2199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3" h="29830">
                      <a:moveTo>
                        <a:pt x="10065" y="2198"/>
                      </a:moveTo>
                      <a:cubicBezTo>
                        <a:pt x="17660" y="-983"/>
                        <a:pt x="26397" y="2595"/>
                        <a:pt x="29579" y="10191"/>
                      </a:cubicBezTo>
                      <a:cubicBezTo>
                        <a:pt x="32761" y="17786"/>
                        <a:pt x="29183" y="26523"/>
                        <a:pt x="21587" y="29705"/>
                      </a:cubicBezTo>
                      <a:cubicBezTo>
                        <a:pt x="13996" y="32885"/>
                        <a:pt x="5265" y="29314"/>
                        <a:pt x="2078" y="21726"/>
                      </a:cubicBezTo>
                      <a:cubicBezTo>
                        <a:pt x="-1124" y="14164"/>
                        <a:pt x="2411" y="5438"/>
                        <a:pt x="9973" y="2237"/>
                      </a:cubicBezTo>
                      <a:cubicBezTo>
                        <a:pt x="10004" y="2224"/>
                        <a:pt x="10034" y="2211"/>
                        <a:pt x="10065" y="219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49" name="任意多边形: 形状 362"/>
                <p:cNvSpPr/>
                <p:nvPr/>
              </p:nvSpPr>
              <p:spPr>
                <a:xfrm>
                  <a:off x="-8844824" y="4512992"/>
                  <a:ext cx="29819" cy="29801"/>
                </a:xfrm>
                <a:custGeom>
                  <a:avLst/>
                  <a:gdLst>
                    <a:gd name="connsiteX0" fmla="*/ 10032 w 29819"/>
                    <a:gd name="connsiteY0" fmla="*/ 2209 h 29801"/>
                    <a:gd name="connsiteX1" fmla="*/ 29544 w 29819"/>
                    <a:gd name="connsiteY1" fmla="*/ 10154 h 29801"/>
                    <a:gd name="connsiteX2" fmla="*/ 21600 w 29819"/>
                    <a:gd name="connsiteY2" fmla="*/ 29666 h 29801"/>
                    <a:gd name="connsiteX3" fmla="*/ 2088 w 29819"/>
                    <a:gd name="connsiteY3" fmla="*/ 21722 h 29801"/>
                    <a:gd name="connsiteX4" fmla="*/ 9926 w 29819"/>
                    <a:gd name="connsiteY4" fmla="*/ 2254 h 29801"/>
                    <a:gd name="connsiteX5" fmla="*/ 10032 w 29819"/>
                    <a:gd name="connsiteY5" fmla="*/ 2209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9" h="29801">
                      <a:moveTo>
                        <a:pt x="10032" y="2209"/>
                      </a:moveTo>
                      <a:cubicBezTo>
                        <a:pt x="17614" y="-985"/>
                        <a:pt x="26350" y="2572"/>
                        <a:pt x="29544" y="10154"/>
                      </a:cubicBezTo>
                      <a:cubicBezTo>
                        <a:pt x="32739" y="17736"/>
                        <a:pt x="29182" y="26472"/>
                        <a:pt x="21600" y="29666"/>
                      </a:cubicBezTo>
                      <a:cubicBezTo>
                        <a:pt x="14018" y="32860"/>
                        <a:pt x="5283" y="29304"/>
                        <a:pt x="2088" y="21722"/>
                      </a:cubicBezTo>
                      <a:cubicBezTo>
                        <a:pt x="-1123" y="14182"/>
                        <a:pt x="2386" y="5465"/>
                        <a:pt x="9926" y="2254"/>
                      </a:cubicBezTo>
                      <a:cubicBezTo>
                        <a:pt x="9962" y="2239"/>
                        <a:pt x="9997" y="2224"/>
                        <a:pt x="10032" y="220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50" name="任意多边形: 形状 363"/>
                <p:cNvSpPr/>
                <p:nvPr/>
              </p:nvSpPr>
              <p:spPr>
                <a:xfrm>
                  <a:off x="-8943959" y="4554608"/>
                  <a:ext cx="29830" cy="29830"/>
                </a:xfrm>
                <a:custGeom>
                  <a:avLst/>
                  <a:gdLst>
                    <a:gd name="connsiteX0" fmla="*/ 10057 w 29830"/>
                    <a:gd name="connsiteY0" fmla="*/ 2196 h 29830"/>
                    <a:gd name="connsiteX1" fmla="*/ 29568 w 29830"/>
                    <a:gd name="connsiteY1" fmla="*/ 10196 h 29830"/>
                    <a:gd name="connsiteX2" fmla="*/ 21569 w 29830"/>
                    <a:gd name="connsiteY2" fmla="*/ 29707 h 29830"/>
                    <a:gd name="connsiteX3" fmla="*/ 2070 w 29830"/>
                    <a:gd name="connsiteY3" fmla="*/ 21738 h 29830"/>
                    <a:gd name="connsiteX4" fmla="*/ 10026 w 29830"/>
                    <a:gd name="connsiteY4" fmla="*/ 2209 h 29830"/>
                    <a:gd name="connsiteX5" fmla="*/ 10057 w 29830"/>
                    <a:gd name="connsiteY5" fmla="*/ 2196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0" h="29830">
                      <a:moveTo>
                        <a:pt x="10057" y="2196"/>
                      </a:moveTo>
                      <a:cubicBezTo>
                        <a:pt x="17653" y="-983"/>
                        <a:pt x="26389" y="2599"/>
                        <a:pt x="29568" y="10196"/>
                      </a:cubicBezTo>
                      <a:cubicBezTo>
                        <a:pt x="32747" y="17792"/>
                        <a:pt x="29166" y="26528"/>
                        <a:pt x="21569" y="29707"/>
                      </a:cubicBezTo>
                      <a:cubicBezTo>
                        <a:pt x="13984" y="32881"/>
                        <a:pt x="5261" y="29316"/>
                        <a:pt x="2070" y="21738"/>
                      </a:cubicBezTo>
                      <a:cubicBezTo>
                        <a:pt x="-1126" y="14148"/>
                        <a:pt x="2436" y="5405"/>
                        <a:pt x="10026" y="2209"/>
                      </a:cubicBezTo>
                      <a:cubicBezTo>
                        <a:pt x="10036" y="2205"/>
                        <a:pt x="10046" y="2201"/>
                        <a:pt x="10057" y="219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51" name="任意多边形: 形状 364"/>
                <p:cNvSpPr/>
                <p:nvPr/>
              </p:nvSpPr>
              <p:spPr>
                <a:xfrm>
                  <a:off x="-9043087" y="4596253"/>
                  <a:ext cx="29830" cy="29830"/>
                </a:xfrm>
                <a:custGeom>
                  <a:avLst/>
                  <a:gdLst>
                    <a:gd name="connsiteX0" fmla="*/ 10017 w 29830"/>
                    <a:gd name="connsiteY0" fmla="*/ 2213 h 29830"/>
                    <a:gd name="connsiteX1" fmla="*/ 29551 w 29830"/>
                    <a:gd name="connsiteY1" fmla="*/ 10156 h 29830"/>
                    <a:gd name="connsiteX2" fmla="*/ 21608 w 29830"/>
                    <a:gd name="connsiteY2" fmla="*/ 29690 h 29830"/>
                    <a:gd name="connsiteX3" fmla="*/ 2074 w 29830"/>
                    <a:gd name="connsiteY3" fmla="*/ 21747 h 29830"/>
                    <a:gd name="connsiteX4" fmla="*/ 2059 w 29830"/>
                    <a:gd name="connsiteY4" fmla="*/ 21712 h 29830"/>
                    <a:gd name="connsiteX5" fmla="*/ 10017 w 29830"/>
                    <a:gd name="connsiteY5" fmla="*/ 2213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0" h="29830">
                      <a:moveTo>
                        <a:pt x="10017" y="2213"/>
                      </a:moveTo>
                      <a:cubicBezTo>
                        <a:pt x="17605" y="-988"/>
                        <a:pt x="26351" y="2568"/>
                        <a:pt x="29551" y="10156"/>
                      </a:cubicBezTo>
                      <a:cubicBezTo>
                        <a:pt x="32752" y="17744"/>
                        <a:pt x="29196" y="26490"/>
                        <a:pt x="21608" y="29690"/>
                      </a:cubicBezTo>
                      <a:cubicBezTo>
                        <a:pt x="14020" y="32891"/>
                        <a:pt x="5274" y="29335"/>
                        <a:pt x="2074" y="21747"/>
                      </a:cubicBezTo>
                      <a:cubicBezTo>
                        <a:pt x="2069" y="21735"/>
                        <a:pt x="2064" y="21724"/>
                        <a:pt x="2059" y="21712"/>
                      </a:cubicBezTo>
                      <a:cubicBezTo>
                        <a:pt x="-1117" y="14130"/>
                        <a:pt x="2443" y="5408"/>
                        <a:pt x="10017" y="221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52" name="任意多边形: 形状 365"/>
                <p:cNvSpPr/>
                <p:nvPr/>
              </p:nvSpPr>
              <p:spPr>
                <a:xfrm>
                  <a:off x="-8469713" y="4434358"/>
                  <a:ext cx="29766" cy="29801"/>
                </a:xfrm>
                <a:custGeom>
                  <a:avLst/>
                  <a:gdLst>
                    <a:gd name="connsiteX0" fmla="*/ 9980 w 29766"/>
                    <a:gd name="connsiteY0" fmla="*/ 2209 h 29801"/>
                    <a:gd name="connsiteX1" fmla="*/ 29492 w 29766"/>
                    <a:gd name="connsiteY1" fmla="*/ 10154 h 29801"/>
                    <a:gd name="connsiteX2" fmla="*/ 21547 w 29766"/>
                    <a:gd name="connsiteY2" fmla="*/ 29666 h 29801"/>
                    <a:gd name="connsiteX3" fmla="*/ 2036 w 29766"/>
                    <a:gd name="connsiteY3" fmla="*/ 21722 h 29801"/>
                    <a:gd name="connsiteX4" fmla="*/ 9980 w 29766"/>
                    <a:gd name="connsiteY4" fmla="*/ 2209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66" h="29801">
                      <a:moveTo>
                        <a:pt x="9980" y="2209"/>
                      </a:moveTo>
                      <a:cubicBezTo>
                        <a:pt x="17562" y="-985"/>
                        <a:pt x="26298" y="2572"/>
                        <a:pt x="29492" y="10154"/>
                      </a:cubicBezTo>
                      <a:cubicBezTo>
                        <a:pt x="32686" y="17736"/>
                        <a:pt x="29129" y="26472"/>
                        <a:pt x="21547" y="29666"/>
                      </a:cubicBezTo>
                      <a:cubicBezTo>
                        <a:pt x="13966" y="32860"/>
                        <a:pt x="5231" y="29304"/>
                        <a:pt x="2036" y="21722"/>
                      </a:cubicBezTo>
                      <a:cubicBezTo>
                        <a:pt x="-1093" y="14140"/>
                        <a:pt x="2445" y="5451"/>
                        <a:pt x="9980" y="220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53" name="任意多边形: 形状 366"/>
                <p:cNvSpPr/>
                <p:nvPr/>
              </p:nvSpPr>
              <p:spPr>
                <a:xfrm>
                  <a:off x="-8568770" y="4476043"/>
                  <a:ext cx="29838" cy="29830"/>
                </a:xfrm>
                <a:custGeom>
                  <a:avLst/>
                  <a:gdLst>
                    <a:gd name="connsiteX0" fmla="*/ 10026 w 29838"/>
                    <a:gd name="connsiteY0" fmla="*/ 2213 h 29830"/>
                    <a:gd name="connsiteX1" fmla="*/ 29560 w 29838"/>
                    <a:gd name="connsiteY1" fmla="*/ 10156 h 29830"/>
                    <a:gd name="connsiteX2" fmla="*/ 21617 w 29838"/>
                    <a:gd name="connsiteY2" fmla="*/ 29690 h 29830"/>
                    <a:gd name="connsiteX3" fmla="*/ 2082 w 29838"/>
                    <a:gd name="connsiteY3" fmla="*/ 21747 h 29830"/>
                    <a:gd name="connsiteX4" fmla="*/ 2068 w 29838"/>
                    <a:gd name="connsiteY4" fmla="*/ 21712 h 29830"/>
                    <a:gd name="connsiteX5" fmla="*/ 10009 w 29838"/>
                    <a:gd name="connsiteY5" fmla="*/ 2220 h 29830"/>
                    <a:gd name="connsiteX6" fmla="*/ 10026 w 29838"/>
                    <a:gd name="connsiteY6" fmla="*/ 2213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38" h="29830">
                      <a:moveTo>
                        <a:pt x="10026" y="2213"/>
                      </a:moveTo>
                      <a:cubicBezTo>
                        <a:pt x="17614" y="-988"/>
                        <a:pt x="26360" y="2568"/>
                        <a:pt x="29560" y="10156"/>
                      </a:cubicBezTo>
                      <a:cubicBezTo>
                        <a:pt x="32761" y="17744"/>
                        <a:pt x="29204" y="26490"/>
                        <a:pt x="21617" y="29690"/>
                      </a:cubicBezTo>
                      <a:cubicBezTo>
                        <a:pt x="14029" y="32891"/>
                        <a:pt x="5283" y="29335"/>
                        <a:pt x="2082" y="21747"/>
                      </a:cubicBezTo>
                      <a:cubicBezTo>
                        <a:pt x="2077" y="21735"/>
                        <a:pt x="2073" y="21724"/>
                        <a:pt x="2068" y="21712"/>
                      </a:cubicBezTo>
                      <a:cubicBezTo>
                        <a:pt x="-1122" y="14137"/>
                        <a:pt x="2433" y="5410"/>
                        <a:pt x="10009" y="2220"/>
                      </a:cubicBezTo>
                      <a:cubicBezTo>
                        <a:pt x="10015" y="2218"/>
                        <a:pt x="10020" y="2215"/>
                        <a:pt x="10026" y="221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54" name="任意多边形: 形状 367"/>
                <p:cNvSpPr/>
                <p:nvPr/>
              </p:nvSpPr>
              <p:spPr>
                <a:xfrm>
                  <a:off x="-8667766" y="4517706"/>
                  <a:ext cx="29498" cy="29691"/>
                </a:xfrm>
                <a:custGeom>
                  <a:avLst/>
                  <a:gdLst>
                    <a:gd name="connsiteX0" fmla="*/ 9897 w 29498"/>
                    <a:gd name="connsiteY0" fmla="*/ 2125 h 29691"/>
                    <a:gd name="connsiteX1" fmla="*/ 29307 w 29498"/>
                    <a:gd name="connsiteY1" fmla="*/ 10368 h 29691"/>
                    <a:gd name="connsiteX2" fmla="*/ 21396 w 29498"/>
                    <a:gd name="connsiteY2" fmla="*/ 29640 h 29691"/>
                    <a:gd name="connsiteX3" fmla="*/ 1986 w 29498"/>
                    <a:gd name="connsiteY3" fmla="*/ 21397 h 29691"/>
                    <a:gd name="connsiteX4" fmla="*/ 9897 w 29498"/>
                    <a:gd name="connsiteY4" fmla="*/ 2125 h 29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498" h="29691">
                      <a:moveTo>
                        <a:pt x="9897" y="2125"/>
                      </a:moveTo>
                      <a:cubicBezTo>
                        <a:pt x="17533" y="-958"/>
                        <a:pt x="26224" y="2732"/>
                        <a:pt x="29307" y="10368"/>
                      </a:cubicBezTo>
                      <a:cubicBezTo>
                        <a:pt x="32339" y="17875"/>
                        <a:pt x="28827" y="26428"/>
                        <a:pt x="21396" y="29640"/>
                      </a:cubicBezTo>
                      <a:cubicBezTo>
                        <a:pt x="13760" y="32723"/>
                        <a:pt x="5070" y="29033"/>
                        <a:pt x="1986" y="21397"/>
                      </a:cubicBezTo>
                      <a:cubicBezTo>
                        <a:pt x="-1045" y="13890"/>
                        <a:pt x="2466" y="5337"/>
                        <a:pt x="9897" y="212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55" name="任意多边形: 形状 368"/>
                <p:cNvSpPr/>
                <p:nvPr/>
              </p:nvSpPr>
              <p:spPr>
                <a:xfrm>
                  <a:off x="-8767115" y="4559269"/>
                  <a:ext cx="29908" cy="29870"/>
                </a:xfrm>
                <a:custGeom>
                  <a:avLst/>
                  <a:gdLst>
                    <a:gd name="connsiteX0" fmla="*/ 10008 w 29908"/>
                    <a:gd name="connsiteY0" fmla="*/ 2237 h 29870"/>
                    <a:gd name="connsiteX1" fmla="*/ 29627 w 29908"/>
                    <a:gd name="connsiteY1" fmla="*/ 10133 h 29870"/>
                    <a:gd name="connsiteX2" fmla="*/ 29635 w 29908"/>
                    <a:gd name="connsiteY2" fmla="*/ 10153 h 29870"/>
                    <a:gd name="connsiteX3" fmla="*/ 21634 w 29908"/>
                    <a:gd name="connsiteY3" fmla="*/ 29737 h 29870"/>
                    <a:gd name="connsiteX4" fmla="*/ 2050 w 29908"/>
                    <a:gd name="connsiteY4" fmla="*/ 21736 h 29870"/>
                    <a:gd name="connsiteX5" fmla="*/ 10009 w 29908"/>
                    <a:gd name="connsiteY5" fmla="*/ 2237 h 29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908" h="29870">
                      <a:moveTo>
                        <a:pt x="10008" y="2237"/>
                      </a:moveTo>
                      <a:cubicBezTo>
                        <a:pt x="17606" y="-1000"/>
                        <a:pt x="26390" y="2535"/>
                        <a:pt x="29627" y="10133"/>
                      </a:cubicBezTo>
                      <a:cubicBezTo>
                        <a:pt x="29630" y="10140"/>
                        <a:pt x="29632" y="10146"/>
                        <a:pt x="29635" y="10153"/>
                      </a:cubicBezTo>
                      <a:cubicBezTo>
                        <a:pt x="32834" y="17770"/>
                        <a:pt x="29252" y="26538"/>
                        <a:pt x="21634" y="29737"/>
                      </a:cubicBezTo>
                      <a:cubicBezTo>
                        <a:pt x="14017" y="32935"/>
                        <a:pt x="5249" y="29353"/>
                        <a:pt x="2050" y="21736"/>
                      </a:cubicBezTo>
                      <a:cubicBezTo>
                        <a:pt x="-1109" y="14154"/>
                        <a:pt x="2446" y="5443"/>
                        <a:pt x="10009" y="223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56" name="任意多边形: 形状 369"/>
                <p:cNvSpPr/>
                <p:nvPr/>
              </p:nvSpPr>
              <p:spPr>
                <a:xfrm>
                  <a:off x="-8866237" y="4600906"/>
                  <a:ext cx="29849" cy="29858"/>
                </a:xfrm>
                <a:custGeom>
                  <a:avLst/>
                  <a:gdLst>
                    <a:gd name="connsiteX0" fmla="*/ 10005 w 29849"/>
                    <a:gd name="connsiteY0" fmla="*/ 2219 h 29858"/>
                    <a:gd name="connsiteX1" fmla="*/ 29565 w 29849"/>
                    <a:gd name="connsiteY1" fmla="*/ 10153 h 29858"/>
                    <a:gd name="connsiteX2" fmla="*/ 21630 w 29849"/>
                    <a:gd name="connsiteY2" fmla="*/ 29713 h 29858"/>
                    <a:gd name="connsiteX3" fmla="*/ 2075 w 29849"/>
                    <a:gd name="connsiteY3" fmla="*/ 21789 h 29858"/>
                    <a:gd name="connsiteX4" fmla="*/ 10005 w 29849"/>
                    <a:gd name="connsiteY4" fmla="*/ 2219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49" h="29858">
                      <a:moveTo>
                        <a:pt x="10005" y="2219"/>
                      </a:moveTo>
                      <a:cubicBezTo>
                        <a:pt x="17598" y="-991"/>
                        <a:pt x="26355" y="2561"/>
                        <a:pt x="29565" y="10153"/>
                      </a:cubicBezTo>
                      <a:cubicBezTo>
                        <a:pt x="32775" y="17745"/>
                        <a:pt x="29223" y="26503"/>
                        <a:pt x="21630" y="29713"/>
                      </a:cubicBezTo>
                      <a:cubicBezTo>
                        <a:pt x="14042" y="32921"/>
                        <a:pt x="5290" y="29375"/>
                        <a:pt x="2075" y="21789"/>
                      </a:cubicBezTo>
                      <a:cubicBezTo>
                        <a:pt x="-1125" y="14195"/>
                        <a:pt x="2421" y="5443"/>
                        <a:pt x="10005" y="221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57" name="任意多边形: 形状 370"/>
                <p:cNvSpPr/>
                <p:nvPr/>
              </p:nvSpPr>
              <p:spPr>
                <a:xfrm>
                  <a:off x="-8965366" y="4642551"/>
                  <a:ext cx="29792" cy="29801"/>
                </a:xfrm>
                <a:custGeom>
                  <a:avLst/>
                  <a:gdLst>
                    <a:gd name="connsiteX0" fmla="*/ 10081 w 29792"/>
                    <a:gd name="connsiteY0" fmla="*/ 2178 h 29801"/>
                    <a:gd name="connsiteX1" fmla="*/ 29550 w 29792"/>
                    <a:gd name="connsiteY1" fmla="*/ 10229 h 29801"/>
                    <a:gd name="connsiteX2" fmla="*/ 21498 w 29792"/>
                    <a:gd name="connsiteY2" fmla="*/ 29697 h 29801"/>
                    <a:gd name="connsiteX3" fmla="*/ 2066 w 29792"/>
                    <a:gd name="connsiteY3" fmla="*/ 21733 h 29801"/>
                    <a:gd name="connsiteX4" fmla="*/ 10046 w 29792"/>
                    <a:gd name="connsiteY4" fmla="*/ 2192 h 29801"/>
                    <a:gd name="connsiteX5" fmla="*/ 10081 w 29792"/>
                    <a:gd name="connsiteY5" fmla="*/ 2178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2" h="29801">
                      <a:moveTo>
                        <a:pt x="10081" y="2178"/>
                      </a:moveTo>
                      <a:cubicBezTo>
                        <a:pt x="17681" y="-975"/>
                        <a:pt x="26397" y="2630"/>
                        <a:pt x="29550" y="10229"/>
                      </a:cubicBezTo>
                      <a:cubicBezTo>
                        <a:pt x="32702" y="17829"/>
                        <a:pt x="29097" y="26545"/>
                        <a:pt x="21498" y="29697"/>
                      </a:cubicBezTo>
                      <a:cubicBezTo>
                        <a:pt x="13933" y="32836"/>
                        <a:pt x="5253" y="29278"/>
                        <a:pt x="2066" y="21733"/>
                      </a:cubicBezTo>
                      <a:cubicBezTo>
                        <a:pt x="-1126" y="14134"/>
                        <a:pt x="2446" y="5385"/>
                        <a:pt x="10046" y="2192"/>
                      </a:cubicBezTo>
                      <a:cubicBezTo>
                        <a:pt x="10058" y="2187"/>
                        <a:pt x="10070" y="2183"/>
                        <a:pt x="10081" y="217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58" name="任意多边形: 形状 371"/>
                <p:cNvSpPr/>
                <p:nvPr/>
              </p:nvSpPr>
              <p:spPr>
                <a:xfrm>
                  <a:off x="-8491033" y="4522308"/>
                  <a:ext cx="29764" cy="29773"/>
                </a:xfrm>
                <a:custGeom>
                  <a:avLst/>
                  <a:gdLst>
                    <a:gd name="connsiteX0" fmla="*/ 10058 w 29764"/>
                    <a:gd name="connsiteY0" fmla="*/ 2182 h 29773"/>
                    <a:gd name="connsiteX1" fmla="*/ 29516 w 29764"/>
                    <a:gd name="connsiteY1" fmla="*/ 10206 h 29773"/>
                    <a:gd name="connsiteX2" fmla="*/ 21493 w 29764"/>
                    <a:gd name="connsiteY2" fmla="*/ 29664 h 29773"/>
                    <a:gd name="connsiteX3" fmla="*/ 2058 w 29764"/>
                    <a:gd name="connsiteY3" fmla="*/ 21696 h 29773"/>
                    <a:gd name="connsiteX4" fmla="*/ 10055 w 29764"/>
                    <a:gd name="connsiteY4" fmla="*/ 2184 h 29773"/>
                    <a:gd name="connsiteX5" fmla="*/ 10058 w 29764"/>
                    <a:gd name="connsiteY5" fmla="*/ 2183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64" h="29773">
                      <a:moveTo>
                        <a:pt x="10058" y="2182"/>
                      </a:moveTo>
                      <a:cubicBezTo>
                        <a:pt x="17647" y="-975"/>
                        <a:pt x="26359" y="2617"/>
                        <a:pt x="29516" y="10206"/>
                      </a:cubicBezTo>
                      <a:cubicBezTo>
                        <a:pt x="32674" y="17795"/>
                        <a:pt x="29081" y="26507"/>
                        <a:pt x="21493" y="29664"/>
                      </a:cubicBezTo>
                      <a:cubicBezTo>
                        <a:pt x="13925" y="32813"/>
                        <a:pt x="5237" y="29250"/>
                        <a:pt x="2058" y="21696"/>
                      </a:cubicBezTo>
                      <a:cubicBezTo>
                        <a:pt x="-1122" y="14099"/>
                        <a:pt x="2459" y="5363"/>
                        <a:pt x="10055" y="2184"/>
                      </a:cubicBezTo>
                      <a:cubicBezTo>
                        <a:pt x="10056" y="2183"/>
                        <a:pt x="10057" y="2183"/>
                        <a:pt x="10058" y="218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59" name="任意多边形: 形状 372"/>
                <p:cNvSpPr/>
                <p:nvPr/>
              </p:nvSpPr>
              <p:spPr>
                <a:xfrm>
                  <a:off x="-8590183" y="4563952"/>
                  <a:ext cx="29795" cy="29773"/>
                </a:xfrm>
                <a:custGeom>
                  <a:avLst/>
                  <a:gdLst>
                    <a:gd name="connsiteX0" fmla="*/ 10084 w 29795"/>
                    <a:gd name="connsiteY0" fmla="*/ 2184 h 29773"/>
                    <a:gd name="connsiteX1" fmla="*/ 29545 w 29795"/>
                    <a:gd name="connsiteY1" fmla="*/ 10201 h 29773"/>
                    <a:gd name="connsiteX2" fmla="*/ 21529 w 29795"/>
                    <a:gd name="connsiteY2" fmla="*/ 29662 h 29773"/>
                    <a:gd name="connsiteX3" fmla="*/ 2084 w 29795"/>
                    <a:gd name="connsiteY3" fmla="*/ 21684 h 29773"/>
                    <a:gd name="connsiteX4" fmla="*/ 9915 w 29795"/>
                    <a:gd name="connsiteY4" fmla="*/ 2255 h 29773"/>
                    <a:gd name="connsiteX5" fmla="*/ 10084 w 29795"/>
                    <a:gd name="connsiteY5" fmla="*/ 2184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5" h="29773">
                      <a:moveTo>
                        <a:pt x="10084" y="2184"/>
                      </a:moveTo>
                      <a:cubicBezTo>
                        <a:pt x="17672" y="-976"/>
                        <a:pt x="26385" y="2613"/>
                        <a:pt x="29545" y="10201"/>
                      </a:cubicBezTo>
                      <a:cubicBezTo>
                        <a:pt x="32705" y="17789"/>
                        <a:pt x="29116" y="26502"/>
                        <a:pt x="21529" y="29662"/>
                      </a:cubicBezTo>
                      <a:cubicBezTo>
                        <a:pt x="13956" y="32816"/>
                        <a:pt x="5259" y="29248"/>
                        <a:pt x="2084" y="21684"/>
                      </a:cubicBezTo>
                      <a:cubicBezTo>
                        <a:pt x="-1119" y="14156"/>
                        <a:pt x="2387" y="5458"/>
                        <a:pt x="9915" y="2255"/>
                      </a:cubicBezTo>
                      <a:cubicBezTo>
                        <a:pt x="9971" y="2231"/>
                        <a:pt x="10028" y="2208"/>
                        <a:pt x="10084" y="218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60" name="任意多边形: 形状 373"/>
                <p:cNvSpPr/>
                <p:nvPr/>
              </p:nvSpPr>
              <p:spPr>
                <a:xfrm>
                  <a:off x="-8689316" y="4605592"/>
                  <a:ext cx="29786" cy="29773"/>
                </a:xfrm>
                <a:custGeom>
                  <a:avLst/>
                  <a:gdLst>
                    <a:gd name="connsiteX0" fmla="*/ 10093 w 29786"/>
                    <a:gd name="connsiteY0" fmla="*/ 2177 h 29773"/>
                    <a:gd name="connsiteX1" fmla="*/ 29544 w 29786"/>
                    <a:gd name="connsiteY1" fmla="*/ 10218 h 29773"/>
                    <a:gd name="connsiteX2" fmla="*/ 21503 w 29786"/>
                    <a:gd name="connsiteY2" fmla="*/ 29669 h 29773"/>
                    <a:gd name="connsiteX3" fmla="*/ 2078 w 29786"/>
                    <a:gd name="connsiteY3" fmla="*/ 21691 h 29773"/>
                    <a:gd name="connsiteX4" fmla="*/ 9951 w 29786"/>
                    <a:gd name="connsiteY4" fmla="*/ 2236 h 29773"/>
                    <a:gd name="connsiteX5" fmla="*/ 10093 w 29786"/>
                    <a:gd name="connsiteY5" fmla="*/ 2177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86" h="29773">
                      <a:moveTo>
                        <a:pt x="10093" y="2177"/>
                      </a:moveTo>
                      <a:cubicBezTo>
                        <a:pt x="17684" y="-973"/>
                        <a:pt x="26393" y="2627"/>
                        <a:pt x="29544" y="10218"/>
                      </a:cubicBezTo>
                      <a:cubicBezTo>
                        <a:pt x="32694" y="17810"/>
                        <a:pt x="29094" y="26519"/>
                        <a:pt x="21503" y="29669"/>
                      </a:cubicBezTo>
                      <a:cubicBezTo>
                        <a:pt x="13935" y="32810"/>
                        <a:pt x="5253" y="29244"/>
                        <a:pt x="2078" y="21691"/>
                      </a:cubicBezTo>
                      <a:cubicBezTo>
                        <a:pt x="-1120" y="14144"/>
                        <a:pt x="2405" y="5434"/>
                        <a:pt x="9951" y="2236"/>
                      </a:cubicBezTo>
                      <a:cubicBezTo>
                        <a:pt x="9998" y="2216"/>
                        <a:pt x="10045" y="2197"/>
                        <a:pt x="10093" y="217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61" name="任意多边形: 形状 374"/>
                <p:cNvSpPr/>
                <p:nvPr/>
              </p:nvSpPr>
              <p:spPr>
                <a:xfrm>
                  <a:off x="-8788402" y="4647212"/>
                  <a:ext cx="29777" cy="29773"/>
                </a:xfrm>
                <a:custGeom>
                  <a:avLst/>
                  <a:gdLst>
                    <a:gd name="connsiteX0" fmla="*/ 10054 w 29777"/>
                    <a:gd name="connsiteY0" fmla="*/ 2190 h 29773"/>
                    <a:gd name="connsiteX1" fmla="*/ 29522 w 29777"/>
                    <a:gd name="connsiteY1" fmla="*/ 10189 h 29773"/>
                    <a:gd name="connsiteX2" fmla="*/ 21523 w 29777"/>
                    <a:gd name="connsiteY2" fmla="*/ 29657 h 29773"/>
                    <a:gd name="connsiteX3" fmla="*/ 2068 w 29777"/>
                    <a:gd name="connsiteY3" fmla="*/ 21689 h 29773"/>
                    <a:gd name="connsiteX4" fmla="*/ 9997 w 29777"/>
                    <a:gd name="connsiteY4" fmla="*/ 2214 h 29773"/>
                    <a:gd name="connsiteX5" fmla="*/ 10054 w 29777"/>
                    <a:gd name="connsiteY5" fmla="*/ 2190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77" h="29773">
                      <a:moveTo>
                        <a:pt x="10054" y="2190"/>
                      </a:moveTo>
                      <a:cubicBezTo>
                        <a:pt x="17639" y="-977"/>
                        <a:pt x="26356" y="2604"/>
                        <a:pt x="29522" y="10189"/>
                      </a:cubicBezTo>
                      <a:cubicBezTo>
                        <a:pt x="32689" y="17774"/>
                        <a:pt x="29108" y="26490"/>
                        <a:pt x="21523" y="29657"/>
                      </a:cubicBezTo>
                      <a:cubicBezTo>
                        <a:pt x="13950" y="32819"/>
                        <a:pt x="5247" y="29254"/>
                        <a:pt x="2068" y="21689"/>
                      </a:cubicBezTo>
                      <a:cubicBezTo>
                        <a:pt x="-1120" y="14121"/>
                        <a:pt x="2430" y="5402"/>
                        <a:pt x="9997" y="2214"/>
                      </a:cubicBezTo>
                      <a:cubicBezTo>
                        <a:pt x="10016" y="2205"/>
                        <a:pt x="10035" y="2197"/>
                        <a:pt x="10054" y="219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62" name="任意多边形: 形状 375"/>
                <p:cNvSpPr/>
                <p:nvPr/>
              </p:nvSpPr>
              <p:spPr>
                <a:xfrm>
                  <a:off x="-8887578" y="4688717"/>
                  <a:ext cx="29980" cy="29901"/>
                </a:xfrm>
                <a:custGeom>
                  <a:avLst/>
                  <a:gdLst>
                    <a:gd name="connsiteX0" fmla="*/ 9978 w 29980"/>
                    <a:gd name="connsiteY0" fmla="*/ 2317 h 29901"/>
                    <a:gd name="connsiteX1" fmla="*/ 29598 w 29980"/>
                    <a:gd name="connsiteY1" fmla="*/ 9882 h 29901"/>
                    <a:gd name="connsiteX2" fmla="*/ 22033 w 29980"/>
                    <a:gd name="connsiteY2" fmla="*/ 29501 h 29901"/>
                    <a:gd name="connsiteX3" fmla="*/ 21519 w 29980"/>
                    <a:gd name="connsiteY3" fmla="*/ 29718 h 29901"/>
                    <a:gd name="connsiteX4" fmla="*/ 2181 w 29980"/>
                    <a:gd name="connsiteY4" fmla="*/ 22091 h 29901"/>
                    <a:gd name="connsiteX5" fmla="*/ 2048 w 29980"/>
                    <a:gd name="connsiteY5" fmla="*/ 21773 h 29901"/>
                    <a:gd name="connsiteX6" fmla="*/ 9978 w 29980"/>
                    <a:gd name="connsiteY6" fmla="*/ 2317 h 29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980" h="29901">
                      <a:moveTo>
                        <a:pt x="9978" y="2317"/>
                      </a:moveTo>
                      <a:cubicBezTo>
                        <a:pt x="17485" y="-1012"/>
                        <a:pt x="26269" y="2375"/>
                        <a:pt x="29598" y="9882"/>
                      </a:cubicBezTo>
                      <a:cubicBezTo>
                        <a:pt x="32926" y="17388"/>
                        <a:pt x="29540" y="26172"/>
                        <a:pt x="22033" y="29501"/>
                      </a:cubicBezTo>
                      <a:cubicBezTo>
                        <a:pt x="21863" y="29577"/>
                        <a:pt x="21692" y="29649"/>
                        <a:pt x="21519" y="29718"/>
                      </a:cubicBezTo>
                      <a:cubicBezTo>
                        <a:pt x="14073" y="32951"/>
                        <a:pt x="5415" y="29537"/>
                        <a:pt x="2181" y="22091"/>
                      </a:cubicBezTo>
                      <a:cubicBezTo>
                        <a:pt x="2136" y="21985"/>
                        <a:pt x="2091" y="21880"/>
                        <a:pt x="2048" y="21773"/>
                      </a:cubicBezTo>
                      <a:cubicBezTo>
                        <a:pt x="-1103" y="14211"/>
                        <a:pt x="2438" y="5522"/>
                        <a:pt x="9978" y="231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63" name="任意多边形: 形状 376"/>
                <p:cNvSpPr/>
                <p:nvPr/>
              </p:nvSpPr>
              <p:spPr>
                <a:xfrm>
                  <a:off x="-8986650" y="4730497"/>
                  <a:ext cx="29795" cy="29773"/>
                </a:xfrm>
                <a:custGeom>
                  <a:avLst/>
                  <a:gdLst>
                    <a:gd name="connsiteX0" fmla="*/ 10053 w 29795"/>
                    <a:gd name="connsiteY0" fmla="*/ 2197 h 29773"/>
                    <a:gd name="connsiteX1" fmla="*/ 29532 w 29795"/>
                    <a:gd name="connsiteY1" fmla="*/ 10170 h 29773"/>
                    <a:gd name="connsiteX2" fmla="*/ 21560 w 29795"/>
                    <a:gd name="connsiteY2" fmla="*/ 29649 h 29773"/>
                    <a:gd name="connsiteX3" fmla="*/ 2095 w 29795"/>
                    <a:gd name="connsiteY3" fmla="*/ 21711 h 29773"/>
                    <a:gd name="connsiteX4" fmla="*/ 9888 w 29795"/>
                    <a:gd name="connsiteY4" fmla="*/ 2267 h 29773"/>
                    <a:gd name="connsiteX5" fmla="*/ 10053 w 29795"/>
                    <a:gd name="connsiteY5" fmla="*/ 2198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5" h="29773">
                      <a:moveTo>
                        <a:pt x="10053" y="2197"/>
                      </a:moveTo>
                      <a:cubicBezTo>
                        <a:pt x="17634" y="-980"/>
                        <a:pt x="26355" y="2589"/>
                        <a:pt x="29532" y="10170"/>
                      </a:cubicBezTo>
                      <a:cubicBezTo>
                        <a:pt x="32710" y="17751"/>
                        <a:pt x="29140" y="26472"/>
                        <a:pt x="21560" y="29649"/>
                      </a:cubicBezTo>
                      <a:cubicBezTo>
                        <a:pt x="13992" y="32821"/>
                        <a:pt x="5286" y="29270"/>
                        <a:pt x="2095" y="21711"/>
                      </a:cubicBezTo>
                      <a:cubicBezTo>
                        <a:pt x="-1122" y="14190"/>
                        <a:pt x="2367" y="5484"/>
                        <a:pt x="9888" y="2267"/>
                      </a:cubicBezTo>
                      <a:cubicBezTo>
                        <a:pt x="9943" y="2244"/>
                        <a:pt x="9998" y="2220"/>
                        <a:pt x="10053" y="219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64" name="任意多边形: 形状 377"/>
                <p:cNvSpPr/>
                <p:nvPr/>
              </p:nvSpPr>
              <p:spPr>
                <a:xfrm>
                  <a:off x="-8413308" y="4568648"/>
                  <a:ext cx="29758" cy="29745"/>
                </a:xfrm>
                <a:custGeom>
                  <a:avLst/>
                  <a:gdLst>
                    <a:gd name="connsiteX0" fmla="*/ 10118 w 29758"/>
                    <a:gd name="connsiteY0" fmla="*/ 2162 h 29745"/>
                    <a:gd name="connsiteX1" fmla="*/ 29530 w 29758"/>
                    <a:gd name="connsiteY1" fmla="*/ 10244 h 29745"/>
                    <a:gd name="connsiteX2" fmla="*/ 21449 w 29758"/>
                    <a:gd name="connsiteY2" fmla="*/ 29656 h 29745"/>
                    <a:gd name="connsiteX3" fmla="*/ 2061 w 29758"/>
                    <a:gd name="connsiteY3" fmla="*/ 21633 h 29745"/>
                    <a:gd name="connsiteX4" fmla="*/ 9981 w 29758"/>
                    <a:gd name="connsiteY4" fmla="*/ 2219 h 29745"/>
                    <a:gd name="connsiteX5" fmla="*/ 10118 w 29758"/>
                    <a:gd name="connsiteY5" fmla="*/ 2162 h 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58" h="29745">
                      <a:moveTo>
                        <a:pt x="10118" y="2162"/>
                      </a:moveTo>
                      <a:cubicBezTo>
                        <a:pt x="17710" y="-967"/>
                        <a:pt x="26401" y="2652"/>
                        <a:pt x="29530" y="10244"/>
                      </a:cubicBezTo>
                      <a:cubicBezTo>
                        <a:pt x="32659" y="17836"/>
                        <a:pt x="29041" y="26527"/>
                        <a:pt x="21449" y="29656"/>
                      </a:cubicBezTo>
                      <a:cubicBezTo>
                        <a:pt x="13879" y="32776"/>
                        <a:pt x="5212" y="29189"/>
                        <a:pt x="2061" y="21633"/>
                      </a:cubicBezTo>
                      <a:cubicBezTo>
                        <a:pt x="-1113" y="14085"/>
                        <a:pt x="2433" y="5393"/>
                        <a:pt x="9981" y="2219"/>
                      </a:cubicBezTo>
                      <a:cubicBezTo>
                        <a:pt x="10026" y="2200"/>
                        <a:pt x="10072" y="2181"/>
                        <a:pt x="10118" y="216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65" name="任意多边形: 形状 378"/>
                <p:cNvSpPr/>
                <p:nvPr/>
              </p:nvSpPr>
              <p:spPr>
                <a:xfrm>
                  <a:off x="-8512441" y="4610184"/>
                  <a:ext cx="29786" cy="29786"/>
                </a:xfrm>
                <a:custGeom>
                  <a:avLst/>
                  <a:gdLst>
                    <a:gd name="connsiteX0" fmla="*/ 10027 w 29786"/>
                    <a:gd name="connsiteY0" fmla="*/ 2201 h 29786"/>
                    <a:gd name="connsiteX1" fmla="*/ 29520 w 29786"/>
                    <a:gd name="connsiteY1" fmla="*/ 10167 h 29786"/>
                    <a:gd name="connsiteX2" fmla="*/ 21554 w 29786"/>
                    <a:gd name="connsiteY2" fmla="*/ 29659 h 29786"/>
                    <a:gd name="connsiteX3" fmla="*/ 2062 w 29786"/>
                    <a:gd name="connsiteY3" fmla="*/ 21693 h 29786"/>
                    <a:gd name="connsiteX4" fmla="*/ 10027 w 29786"/>
                    <a:gd name="connsiteY4" fmla="*/ 2201 h 29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86" h="29786">
                      <a:moveTo>
                        <a:pt x="10027" y="2201"/>
                      </a:moveTo>
                      <a:cubicBezTo>
                        <a:pt x="17610" y="-982"/>
                        <a:pt x="26337" y="2584"/>
                        <a:pt x="29520" y="10167"/>
                      </a:cubicBezTo>
                      <a:cubicBezTo>
                        <a:pt x="32703" y="17749"/>
                        <a:pt x="29136" y="26476"/>
                        <a:pt x="21554" y="29659"/>
                      </a:cubicBezTo>
                      <a:cubicBezTo>
                        <a:pt x="13972" y="32842"/>
                        <a:pt x="5245" y="29275"/>
                        <a:pt x="2062" y="21693"/>
                      </a:cubicBezTo>
                      <a:cubicBezTo>
                        <a:pt x="-1121" y="14111"/>
                        <a:pt x="2445" y="5384"/>
                        <a:pt x="10027" y="220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66" name="任意多边形: 形状 379"/>
                <p:cNvSpPr/>
                <p:nvPr/>
              </p:nvSpPr>
              <p:spPr>
                <a:xfrm>
                  <a:off x="-8611569" y="4651843"/>
                  <a:ext cx="29784" cy="29801"/>
                </a:xfrm>
                <a:custGeom>
                  <a:avLst/>
                  <a:gdLst>
                    <a:gd name="connsiteX0" fmla="*/ 10045 w 29784"/>
                    <a:gd name="connsiteY0" fmla="*/ 2189 h 29801"/>
                    <a:gd name="connsiteX1" fmla="*/ 29530 w 29784"/>
                    <a:gd name="connsiteY1" fmla="*/ 10202 h 29801"/>
                    <a:gd name="connsiteX2" fmla="*/ 21517 w 29784"/>
                    <a:gd name="connsiteY2" fmla="*/ 29686 h 29801"/>
                    <a:gd name="connsiteX3" fmla="*/ 2045 w 29784"/>
                    <a:gd name="connsiteY3" fmla="*/ 21702 h 29801"/>
                    <a:gd name="connsiteX4" fmla="*/ 10045 w 29784"/>
                    <a:gd name="connsiteY4" fmla="*/ 2189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84" h="29801">
                      <a:moveTo>
                        <a:pt x="10045" y="2189"/>
                      </a:moveTo>
                      <a:cubicBezTo>
                        <a:pt x="17638" y="-979"/>
                        <a:pt x="26362" y="2609"/>
                        <a:pt x="29530" y="10202"/>
                      </a:cubicBezTo>
                      <a:cubicBezTo>
                        <a:pt x="32697" y="17795"/>
                        <a:pt x="29110" y="26518"/>
                        <a:pt x="21517" y="29686"/>
                      </a:cubicBezTo>
                      <a:cubicBezTo>
                        <a:pt x="13935" y="32849"/>
                        <a:pt x="5224" y="29277"/>
                        <a:pt x="2045" y="21702"/>
                      </a:cubicBezTo>
                      <a:cubicBezTo>
                        <a:pt x="-1110" y="14104"/>
                        <a:pt x="2465" y="5385"/>
                        <a:pt x="10045" y="218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67" name="任意多边形: 形状 380"/>
                <p:cNvSpPr/>
                <p:nvPr/>
              </p:nvSpPr>
              <p:spPr>
                <a:xfrm>
                  <a:off x="-8710697" y="4693504"/>
                  <a:ext cx="29801" cy="29801"/>
                </a:xfrm>
                <a:custGeom>
                  <a:avLst/>
                  <a:gdLst>
                    <a:gd name="connsiteX0" fmla="*/ 10063 w 29801"/>
                    <a:gd name="connsiteY0" fmla="*/ 2189 h 29801"/>
                    <a:gd name="connsiteX1" fmla="*/ 29547 w 29801"/>
                    <a:gd name="connsiteY1" fmla="*/ 10202 h 29801"/>
                    <a:gd name="connsiteX2" fmla="*/ 21534 w 29801"/>
                    <a:gd name="connsiteY2" fmla="*/ 29686 h 29801"/>
                    <a:gd name="connsiteX3" fmla="*/ 2062 w 29801"/>
                    <a:gd name="connsiteY3" fmla="*/ 21702 h 29801"/>
                    <a:gd name="connsiteX4" fmla="*/ 10034 w 29801"/>
                    <a:gd name="connsiteY4" fmla="*/ 2201 h 29801"/>
                    <a:gd name="connsiteX5" fmla="*/ 10063 w 29801"/>
                    <a:gd name="connsiteY5" fmla="*/ 2189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1" h="29801">
                      <a:moveTo>
                        <a:pt x="10063" y="2189"/>
                      </a:moveTo>
                      <a:cubicBezTo>
                        <a:pt x="17656" y="-979"/>
                        <a:pt x="26379" y="2609"/>
                        <a:pt x="29547" y="10202"/>
                      </a:cubicBezTo>
                      <a:cubicBezTo>
                        <a:pt x="32715" y="17795"/>
                        <a:pt x="29127" y="26518"/>
                        <a:pt x="21534" y="29686"/>
                      </a:cubicBezTo>
                      <a:cubicBezTo>
                        <a:pt x="13952" y="32849"/>
                        <a:pt x="5241" y="29277"/>
                        <a:pt x="2062" y="21702"/>
                      </a:cubicBezTo>
                      <a:cubicBezTo>
                        <a:pt x="-1122" y="14116"/>
                        <a:pt x="2447" y="5385"/>
                        <a:pt x="10034" y="2201"/>
                      </a:cubicBezTo>
                      <a:cubicBezTo>
                        <a:pt x="10043" y="2197"/>
                        <a:pt x="10053" y="2193"/>
                        <a:pt x="10063" y="218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68" name="任意多边形: 形状 381"/>
                <p:cNvSpPr/>
                <p:nvPr/>
              </p:nvSpPr>
              <p:spPr>
                <a:xfrm>
                  <a:off x="-8809801" y="4735095"/>
                  <a:ext cx="29749" cy="29801"/>
                </a:xfrm>
                <a:custGeom>
                  <a:avLst/>
                  <a:gdLst>
                    <a:gd name="connsiteX0" fmla="*/ 10014 w 29749"/>
                    <a:gd name="connsiteY0" fmla="*/ 2188 h 29801"/>
                    <a:gd name="connsiteX1" fmla="*/ 29496 w 29749"/>
                    <a:gd name="connsiteY1" fmla="*/ 10205 h 29801"/>
                    <a:gd name="connsiteX2" fmla="*/ 21479 w 29749"/>
                    <a:gd name="connsiteY2" fmla="*/ 29687 h 29801"/>
                    <a:gd name="connsiteX3" fmla="*/ 2027 w 29749"/>
                    <a:gd name="connsiteY3" fmla="*/ 21743 h 29801"/>
                    <a:gd name="connsiteX4" fmla="*/ 10014 w 29749"/>
                    <a:gd name="connsiteY4" fmla="*/ 2188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49" h="29801">
                      <a:moveTo>
                        <a:pt x="10014" y="2188"/>
                      </a:moveTo>
                      <a:cubicBezTo>
                        <a:pt x="17608" y="-978"/>
                        <a:pt x="26330" y="2611"/>
                        <a:pt x="29496" y="10205"/>
                      </a:cubicBezTo>
                      <a:cubicBezTo>
                        <a:pt x="32662" y="17799"/>
                        <a:pt x="29073" y="26522"/>
                        <a:pt x="21479" y="29687"/>
                      </a:cubicBezTo>
                      <a:cubicBezTo>
                        <a:pt x="13914" y="32841"/>
                        <a:pt x="5222" y="29292"/>
                        <a:pt x="2027" y="21743"/>
                      </a:cubicBezTo>
                      <a:cubicBezTo>
                        <a:pt x="-1091" y="14138"/>
                        <a:pt x="2463" y="5436"/>
                        <a:pt x="10014" y="218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69" name="任意多边形: 形状 382"/>
                <p:cNvSpPr/>
                <p:nvPr/>
              </p:nvSpPr>
              <p:spPr>
                <a:xfrm>
                  <a:off x="-8908956" y="4776746"/>
                  <a:ext cx="29836" cy="29858"/>
                </a:xfrm>
                <a:custGeom>
                  <a:avLst/>
                  <a:gdLst>
                    <a:gd name="connsiteX0" fmla="*/ 10044 w 29836"/>
                    <a:gd name="connsiteY0" fmla="*/ 2197 h 29858"/>
                    <a:gd name="connsiteX1" fmla="*/ 29574 w 29836"/>
                    <a:gd name="connsiteY1" fmla="*/ 10205 h 29858"/>
                    <a:gd name="connsiteX2" fmla="*/ 21566 w 29836"/>
                    <a:gd name="connsiteY2" fmla="*/ 29735 h 29858"/>
                    <a:gd name="connsiteX3" fmla="*/ 2036 w 29836"/>
                    <a:gd name="connsiteY3" fmla="*/ 21726 h 29858"/>
                    <a:gd name="connsiteX4" fmla="*/ 2030 w 29836"/>
                    <a:gd name="connsiteY4" fmla="*/ 21710 h 29858"/>
                    <a:gd name="connsiteX5" fmla="*/ 10044 w 29836"/>
                    <a:gd name="connsiteY5" fmla="*/ 2197 h 2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6" h="29858">
                      <a:moveTo>
                        <a:pt x="10044" y="2197"/>
                      </a:moveTo>
                      <a:cubicBezTo>
                        <a:pt x="17649" y="-985"/>
                        <a:pt x="26392" y="2601"/>
                        <a:pt x="29574" y="10205"/>
                      </a:cubicBezTo>
                      <a:cubicBezTo>
                        <a:pt x="32755" y="17809"/>
                        <a:pt x="29170" y="26553"/>
                        <a:pt x="21566" y="29735"/>
                      </a:cubicBezTo>
                      <a:cubicBezTo>
                        <a:pt x="13961" y="32916"/>
                        <a:pt x="5218" y="29331"/>
                        <a:pt x="2036" y="21726"/>
                      </a:cubicBezTo>
                      <a:cubicBezTo>
                        <a:pt x="2034" y="21721"/>
                        <a:pt x="2032" y="21716"/>
                        <a:pt x="2030" y="21710"/>
                      </a:cubicBezTo>
                      <a:cubicBezTo>
                        <a:pt x="-1099" y="14109"/>
                        <a:pt x="2476" y="5405"/>
                        <a:pt x="10044" y="219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70" name="任意多边形: 形状 383"/>
                <p:cNvSpPr/>
                <p:nvPr/>
              </p:nvSpPr>
              <p:spPr>
                <a:xfrm>
                  <a:off x="-8434679" y="4656482"/>
                  <a:ext cx="29793" cy="29801"/>
                </a:xfrm>
                <a:custGeom>
                  <a:avLst/>
                  <a:gdLst>
                    <a:gd name="connsiteX0" fmla="*/ 10008 w 29793"/>
                    <a:gd name="connsiteY0" fmla="*/ 2208 h 29801"/>
                    <a:gd name="connsiteX1" fmla="*/ 29519 w 29793"/>
                    <a:gd name="connsiteY1" fmla="*/ 10156 h 29801"/>
                    <a:gd name="connsiteX2" fmla="*/ 21572 w 29793"/>
                    <a:gd name="connsiteY2" fmla="*/ 29667 h 29801"/>
                    <a:gd name="connsiteX3" fmla="*/ 2060 w 29793"/>
                    <a:gd name="connsiteY3" fmla="*/ 21719 h 29801"/>
                    <a:gd name="connsiteX4" fmla="*/ 2050 w 29793"/>
                    <a:gd name="connsiteY4" fmla="*/ 21693 h 29801"/>
                    <a:gd name="connsiteX5" fmla="*/ 10008 w 29793"/>
                    <a:gd name="connsiteY5" fmla="*/ 2208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3" h="29801">
                      <a:moveTo>
                        <a:pt x="10008" y="2208"/>
                      </a:moveTo>
                      <a:cubicBezTo>
                        <a:pt x="17590" y="-985"/>
                        <a:pt x="26326" y="2573"/>
                        <a:pt x="29519" y="10156"/>
                      </a:cubicBezTo>
                      <a:cubicBezTo>
                        <a:pt x="32712" y="17738"/>
                        <a:pt x="29154" y="26473"/>
                        <a:pt x="21572" y="29667"/>
                      </a:cubicBezTo>
                      <a:cubicBezTo>
                        <a:pt x="13989" y="32860"/>
                        <a:pt x="5254" y="29302"/>
                        <a:pt x="2060" y="21719"/>
                      </a:cubicBezTo>
                      <a:cubicBezTo>
                        <a:pt x="2057" y="21711"/>
                        <a:pt x="2053" y="21702"/>
                        <a:pt x="2050" y="21693"/>
                      </a:cubicBezTo>
                      <a:cubicBezTo>
                        <a:pt x="-1108" y="14115"/>
                        <a:pt x="2447" y="5409"/>
                        <a:pt x="10008" y="220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71" name="任意多边形: 形状 384"/>
                <p:cNvSpPr/>
                <p:nvPr/>
              </p:nvSpPr>
              <p:spPr>
                <a:xfrm>
                  <a:off x="-8533800" y="4698164"/>
                  <a:ext cx="29764" cy="29773"/>
                </a:xfrm>
                <a:custGeom>
                  <a:avLst/>
                  <a:gdLst>
                    <a:gd name="connsiteX0" fmla="*/ 10046 w 29764"/>
                    <a:gd name="connsiteY0" fmla="*/ 2187 h 29773"/>
                    <a:gd name="connsiteX1" fmla="*/ 29511 w 29764"/>
                    <a:gd name="connsiteY1" fmla="*/ 10194 h 29773"/>
                    <a:gd name="connsiteX2" fmla="*/ 21505 w 29764"/>
                    <a:gd name="connsiteY2" fmla="*/ 29659 h 29773"/>
                    <a:gd name="connsiteX3" fmla="*/ 2060 w 29764"/>
                    <a:gd name="connsiteY3" fmla="*/ 21701 h 29773"/>
                    <a:gd name="connsiteX4" fmla="*/ 10046 w 29764"/>
                    <a:gd name="connsiteY4" fmla="*/ 2187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64" h="29773">
                      <a:moveTo>
                        <a:pt x="10046" y="2187"/>
                      </a:moveTo>
                      <a:cubicBezTo>
                        <a:pt x="17633" y="-977"/>
                        <a:pt x="26347" y="2608"/>
                        <a:pt x="29511" y="10194"/>
                      </a:cubicBezTo>
                      <a:cubicBezTo>
                        <a:pt x="32676" y="17780"/>
                        <a:pt x="29091" y="26495"/>
                        <a:pt x="21505" y="29659"/>
                      </a:cubicBezTo>
                      <a:cubicBezTo>
                        <a:pt x="13937" y="32815"/>
                        <a:pt x="5243" y="29257"/>
                        <a:pt x="2060" y="21701"/>
                      </a:cubicBezTo>
                      <a:cubicBezTo>
                        <a:pt x="-1122" y="14107"/>
                        <a:pt x="2453" y="5371"/>
                        <a:pt x="10046" y="218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72" name="任意多边形: 形状 385"/>
                <p:cNvSpPr/>
                <p:nvPr/>
              </p:nvSpPr>
              <p:spPr>
                <a:xfrm>
                  <a:off x="-8632985" y="4739778"/>
                  <a:ext cx="29828" cy="29801"/>
                </a:xfrm>
                <a:custGeom>
                  <a:avLst/>
                  <a:gdLst>
                    <a:gd name="connsiteX0" fmla="*/ 10050 w 29828"/>
                    <a:gd name="connsiteY0" fmla="*/ 2205 h 29801"/>
                    <a:gd name="connsiteX1" fmla="*/ 29557 w 29828"/>
                    <a:gd name="connsiteY1" fmla="*/ 10163 h 29801"/>
                    <a:gd name="connsiteX2" fmla="*/ 21600 w 29828"/>
                    <a:gd name="connsiteY2" fmla="*/ 29670 h 29801"/>
                    <a:gd name="connsiteX3" fmla="*/ 2093 w 29828"/>
                    <a:gd name="connsiteY3" fmla="*/ 21712 h 29801"/>
                    <a:gd name="connsiteX4" fmla="*/ 2078 w 29828"/>
                    <a:gd name="connsiteY4" fmla="*/ 21676 h 29801"/>
                    <a:gd name="connsiteX5" fmla="*/ 9929 w 29828"/>
                    <a:gd name="connsiteY5" fmla="*/ 2256 h 29801"/>
                    <a:gd name="connsiteX6" fmla="*/ 10050 w 29828"/>
                    <a:gd name="connsiteY6" fmla="*/ 2205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28" h="29801">
                      <a:moveTo>
                        <a:pt x="10050" y="2205"/>
                      </a:moveTo>
                      <a:cubicBezTo>
                        <a:pt x="17634" y="-984"/>
                        <a:pt x="26368" y="2579"/>
                        <a:pt x="29557" y="10163"/>
                      </a:cubicBezTo>
                      <a:cubicBezTo>
                        <a:pt x="32746" y="17747"/>
                        <a:pt x="29184" y="26480"/>
                        <a:pt x="21600" y="29670"/>
                      </a:cubicBezTo>
                      <a:cubicBezTo>
                        <a:pt x="14016" y="32859"/>
                        <a:pt x="5282" y="29296"/>
                        <a:pt x="2093" y="21712"/>
                      </a:cubicBezTo>
                      <a:cubicBezTo>
                        <a:pt x="2088" y="21700"/>
                        <a:pt x="2083" y="21688"/>
                        <a:pt x="2078" y="21676"/>
                      </a:cubicBezTo>
                      <a:cubicBezTo>
                        <a:pt x="-1117" y="14145"/>
                        <a:pt x="2398" y="5451"/>
                        <a:pt x="9929" y="2256"/>
                      </a:cubicBezTo>
                      <a:cubicBezTo>
                        <a:pt x="9969" y="2239"/>
                        <a:pt x="10010" y="2222"/>
                        <a:pt x="10050" y="220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73" name="任意多边形: 形状 386"/>
                <p:cNvSpPr/>
                <p:nvPr/>
              </p:nvSpPr>
              <p:spPr>
                <a:xfrm>
                  <a:off x="-8732080" y="4781420"/>
                  <a:ext cx="29801" cy="29845"/>
                </a:xfrm>
                <a:custGeom>
                  <a:avLst/>
                  <a:gdLst>
                    <a:gd name="connsiteX0" fmla="*/ 10050 w 29801"/>
                    <a:gd name="connsiteY0" fmla="*/ 2239 h 29845"/>
                    <a:gd name="connsiteX1" fmla="*/ 29431 w 29801"/>
                    <a:gd name="connsiteY1" fmla="*/ 9971 h 29845"/>
                    <a:gd name="connsiteX2" fmla="*/ 29520 w 29801"/>
                    <a:gd name="connsiteY2" fmla="*/ 10183 h 29845"/>
                    <a:gd name="connsiteX3" fmla="*/ 21597 w 29801"/>
                    <a:gd name="connsiteY3" fmla="*/ 29704 h 29845"/>
                    <a:gd name="connsiteX4" fmla="*/ 2076 w 29801"/>
                    <a:gd name="connsiteY4" fmla="*/ 21781 h 29845"/>
                    <a:gd name="connsiteX5" fmla="*/ 10000 w 29801"/>
                    <a:gd name="connsiteY5" fmla="*/ 2260 h 29845"/>
                    <a:gd name="connsiteX6" fmla="*/ 10050 w 29801"/>
                    <a:gd name="connsiteY6" fmla="*/ 2239 h 2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01" h="29845">
                      <a:moveTo>
                        <a:pt x="10050" y="2239"/>
                      </a:moveTo>
                      <a:cubicBezTo>
                        <a:pt x="17537" y="-978"/>
                        <a:pt x="26214" y="2484"/>
                        <a:pt x="29431" y="9971"/>
                      </a:cubicBezTo>
                      <a:cubicBezTo>
                        <a:pt x="29462" y="10041"/>
                        <a:pt x="29491" y="10112"/>
                        <a:pt x="29520" y="10183"/>
                      </a:cubicBezTo>
                      <a:cubicBezTo>
                        <a:pt x="32723" y="17761"/>
                        <a:pt x="29176" y="26501"/>
                        <a:pt x="21597" y="29704"/>
                      </a:cubicBezTo>
                      <a:cubicBezTo>
                        <a:pt x="14019" y="32906"/>
                        <a:pt x="5279" y="29359"/>
                        <a:pt x="2076" y="21781"/>
                      </a:cubicBezTo>
                      <a:cubicBezTo>
                        <a:pt x="-1126" y="14202"/>
                        <a:pt x="2421" y="5462"/>
                        <a:pt x="10000" y="2260"/>
                      </a:cubicBezTo>
                      <a:cubicBezTo>
                        <a:pt x="10016" y="2253"/>
                        <a:pt x="10033" y="2246"/>
                        <a:pt x="10050" y="223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74" name="任意多边形: 形状 387"/>
                <p:cNvSpPr/>
                <p:nvPr/>
              </p:nvSpPr>
              <p:spPr>
                <a:xfrm>
                  <a:off x="-8831218" y="4823052"/>
                  <a:ext cx="29810" cy="29801"/>
                </a:xfrm>
                <a:custGeom>
                  <a:avLst/>
                  <a:gdLst>
                    <a:gd name="connsiteX0" fmla="*/ 10020 w 29810"/>
                    <a:gd name="connsiteY0" fmla="*/ 2210 h 29801"/>
                    <a:gd name="connsiteX1" fmla="*/ 29534 w 29810"/>
                    <a:gd name="connsiteY1" fmla="*/ 10150 h 29801"/>
                    <a:gd name="connsiteX2" fmla="*/ 21594 w 29810"/>
                    <a:gd name="connsiteY2" fmla="*/ 29664 h 29801"/>
                    <a:gd name="connsiteX3" fmla="*/ 2080 w 29810"/>
                    <a:gd name="connsiteY3" fmla="*/ 21724 h 29801"/>
                    <a:gd name="connsiteX4" fmla="*/ 2062 w 29810"/>
                    <a:gd name="connsiteY4" fmla="*/ 21681 h 29801"/>
                    <a:gd name="connsiteX5" fmla="*/ 10011 w 29810"/>
                    <a:gd name="connsiteY5" fmla="*/ 2214 h 29801"/>
                    <a:gd name="connsiteX6" fmla="*/ 10020 w 29810"/>
                    <a:gd name="connsiteY6" fmla="*/ 2210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10" h="29801">
                      <a:moveTo>
                        <a:pt x="10020" y="2210"/>
                      </a:moveTo>
                      <a:cubicBezTo>
                        <a:pt x="17602" y="-986"/>
                        <a:pt x="26338" y="2569"/>
                        <a:pt x="29534" y="10150"/>
                      </a:cubicBezTo>
                      <a:cubicBezTo>
                        <a:pt x="32730" y="17732"/>
                        <a:pt x="29175" y="26468"/>
                        <a:pt x="21594" y="29664"/>
                      </a:cubicBezTo>
                      <a:cubicBezTo>
                        <a:pt x="14013" y="32860"/>
                        <a:pt x="5276" y="29305"/>
                        <a:pt x="2080" y="21724"/>
                      </a:cubicBezTo>
                      <a:cubicBezTo>
                        <a:pt x="2074" y="21710"/>
                        <a:pt x="2068" y="21696"/>
                        <a:pt x="2062" y="21681"/>
                      </a:cubicBezTo>
                      <a:cubicBezTo>
                        <a:pt x="-1119" y="14111"/>
                        <a:pt x="2440" y="5395"/>
                        <a:pt x="10011" y="2214"/>
                      </a:cubicBezTo>
                      <a:cubicBezTo>
                        <a:pt x="10014" y="2213"/>
                        <a:pt x="10017" y="2212"/>
                        <a:pt x="10020" y="221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75" name="任意多边形: 形状 388"/>
                <p:cNvSpPr/>
                <p:nvPr/>
              </p:nvSpPr>
              <p:spPr>
                <a:xfrm>
                  <a:off x="-8930399" y="4864718"/>
                  <a:ext cx="29806" cy="29801"/>
                </a:xfrm>
                <a:custGeom>
                  <a:avLst/>
                  <a:gdLst>
                    <a:gd name="connsiteX0" fmla="*/ 10062 w 29806"/>
                    <a:gd name="connsiteY0" fmla="*/ 2191 h 29801"/>
                    <a:gd name="connsiteX1" fmla="*/ 29549 w 29806"/>
                    <a:gd name="connsiteY1" fmla="*/ 10197 h 29801"/>
                    <a:gd name="connsiteX2" fmla="*/ 21543 w 29806"/>
                    <a:gd name="connsiteY2" fmla="*/ 29684 h 29801"/>
                    <a:gd name="connsiteX3" fmla="*/ 2061 w 29806"/>
                    <a:gd name="connsiteY3" fmla="*/ 21690 h 29801"/>
                    <a:gd name="connsiteX4" fmla="*/ 10024 w 29806"/>
                    <a:gd name="connsiteY4" fmla="*/ 2207 h 29801"/>
                    <a:gd name="connsiteX5" fmla="*/ 10062 w 29806"/>
                    <a:gd name="connsiteY5" fmla="*/ 2191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6" h="29801">
                      <a:moveTo>
                        <a:pt x="10062" y="2191"/>
                      </a:moveTo>
                      <a:cubicBezTo>
                        <a:pt x="17654" y="-979"/>
                        <a:pt x="26379" y="2605"/>
                        <a:pt x="29549" y="10197"/>
                      </a:cubicBezTo>
                      <a:cubicBezTo>
                        <a:pt x="32720" y="17789"/>
                        <a:pt x="29135" y="26514"/>
                        <a:pt x="21543" y="29684"/>
                      </a:cubicBezTo>
                      <a:cubicBezTo>
                        <a:pt x="13956" y="32852"/>
                        <a:pt x="5237" y="29275"/>
                        <a:pt x="2061" y="21690"/>
                      </a:cubicBezTo>
                      <a:cubicBezTo>
                        <a:pt x="-1120" y="14111"/>
                        <a:pt x="2445" y="5388"/>
                        <a:pt x="10024" y="2207"/>
                      </a:cubicBezTo>
                      <a:cubicBezTo>
                        <a:pt x="10037" y="2202"/>
                        <a:pt x="10049" y="2196"/>
                        <a:pt x="10062" y="219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76" name="任意多边形: 形状 389"/>
                <p:cNvSpPr/>
                <p:nvPr/>
              </p:nvSpPr>
              <p:spPr>
                <a:xfrm>
                  <a:off x="-8356973" y="4702773"/>
                  <a:ext cx="29850" cy="29842"/>
                </a:xfrm>
                <a:custGeom>
                  <a:avLst/>
                  <a:gdLst>
                    <a:gd name="connsiteX0" fmla="*/ 10057 w 29850"/>
                    <a:gd name="connsiteY0" fmla="*/ 2237 h 29842"/>
                    <a:gd name="connsiteX1" fmla="*/ 29505 w 29850"/>
                    <a:gd name="connsiteY1" fmla="*/ 10020 h 29842"/>
                    <a:gd name="connsiteX2" fmla="*/ 29585 w 29850"/>
                    <a:gd name="connsiteY2" fmla="*/ 10210 h 29842"/>
                    <a:gd name="connsiteX3" fmla="*/ 21605 w 29850"/>
                    <a:gd name="connsiteY3" fmla="*/ 29716 h 29842"/>
                    <a:gd name="connsiteX4" fmla="*/ 2099 w 29850"/>
                    <a:gd name="connsiteY4" fmla="*/ 21736 h 29842"/>
                    <a:gd name="connsiteX5" fmla="*/ 9856 w 29850"/>
                    <a:gd name="connsiteY5" fmla="*/ 2321 h 29842"/>
                    <a:gd name="connsiteX6" fmla="*/ 10057 w 29850"/>
                    <a:gd name="connsiteY6" fmla="*/ 2237 h 29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50" h="29842">
                      <a:moveTo>
                        <a:pt x="10057" y="2237"/>
                      </a:moveTo>
                      <a:cubicBezTo>
                        <a:pt x="17577" y="-984"/>
                        <a:pt x="26284" y="2500"/>
                        <a:pt x="29505" y="10020"/>
                      </a:cubicBezTo>
                      <a:cubicBezTo>
                        <a:pt x="29532" y="10083"/>
                        <a:pt x="29559" y="10146"/>
                        <a:pt x="29585" y="10210"/>
                      </a:cubicBezTo>
                      <a:cubicBezTo>
                        <a:pt x="32768" y="17799"/>
                        <a:pt x="29195" y="26533"/>
                        <a:pt x="21605" y="29716"/>
                      </a:cubicBezTo>
                      <a:cubicBezTo>
                        <a:pt x="14015" y="32899"/>
                        <a:pt x="5282" y="29326"/>
                        <a:pt x="2099" y="21736"/>
                      </a:cubicBezTo>
                      <a:cubicBezTo>
                        <a:pt x="-1120" y="14233"/>
                        <a:pt x="2353" y="5541"/>
                        <a:pt x="9856" y="2321"/>
                      </a:cubicBezTo>
                      <a:cubicBezTo>
                        <a:pt x="9923" y="2293"/>
                        <a:pt x="9990" y="2265"/>
                        <a:pt x="10057" y="223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77" name="任意多边形: 形状 390"/>
                <p:cNvSpPr/>
                <p:nvPr/>
              </p:nvSpPr>
              <p:spPr>
                <a:xfrm>
                  <a:off x="-8456107" y="4744419"/>
                  <a:ext cx="29806" cy="29801"/>
                </a:xfrm>
                <a:custGeom>
                  <a:avLst/>
                  <a:gdLst>
                    <a:gd name="connsiteX0" fmla="*/ 10053 w 29806"/>
                    <a:gd name="connsiteY0" fmla="*/ 2195 h 29801"/>
                    <a:gd name="connsiteX1" fmla="*/ 29546 w 29806"/>
                    <a:gd name="connsiteY1" fmla="*/ 10188 h 29801"/>
                    <a:gd name="connsiteX2" fmla="*/ 21552 w 29806"/>
                    <a:gd name="connsiteY2" fmla="*/ 29680 h 29801"/>
                    <a:gd name="connsiteX3" fmla="*/ 2081 w 29806"/>
                    <a:gd name="connsiteY3" fmla="*/ 21737 h 29801"/>
                    <a:gd name="connsiteX4" fmla="*/ 9978 w 29806"/>
                    <a:gd name="connsiteY4" fmla="*/ 2227 h 29801"/>
                    <a:gd name="connsiteX5" fmla="*/ 10053 w 29806"/>
                    <a:gd name="connsiteY5" fmla="*/ 2195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6" h="29801">
                      <a:moveTo>
                        <a:pt x="10053" y="2195"/>
                      </a:moveTo>
                      <a:cubicBezTo>
                        <a:pt x="17643" y="-981"/>
                        <a:pt x="26370" y="2598"/>
                        <a:pt x="29546" y="10188"/>
                      </a:cubicBezTo>
                      <a:cubicBezTo>
                        <a:pt x="32721" y="17778"/>
                        <a:pt x="29142" y="26505"/>
                        <a:pt x="21552" y="29680"/>
                      </a:cubicBezTo>
                      <a:cubicBezTo>
                        <a:pt x="13982" y="32848"/>
                        <a:pt x="5275" y="29296"/>
                        <a:pt x="2081" y="21737"/>
                      </a:cubicBezTo>
                      <a:cubicBezTo>
                        <a:pt x="-1126" y="14168"/>
                        <a:pt x="2410" y="5433"/>
                        <a:pt x="9978" y="2227"/>
                      </a:cubicBezTo>
                      <a:cubicBezTo>
                        <a:pt x="10003" y="2216"/>
                        <a:pt x="10028" y="2205"/>
                        <a:pt x="10053" y="219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78" name="任意多边形: 形状 391"/>
                <p:cNvSpPr/>
                <p:nvPr/>
              </p:nvSpPr>
              <p:spPr>
                <a:xfrm>
                  <a:off x="-8555409" y="4785996"/>
                  <a:ext cx="30178" cy="29942"/>
                </a:xfrm>
                <a:custGeom>
                  <a:avLst/>
                  <a:gdLst>
                    <a:gd name="connsiteX0" fmla="*/ 10245 w 30178"/>
                    <a:gd name="connsiteY0" fmla="*/ 2279 h 29942"/>
                    <a:gd name="connsiteX1" fmla="*/ 29833 w 30178"/>
                    <a:gd name="connsiteY1" fmla="*/ 9979 h 29942"/>
                    <a:gd name="connsiteX2" fmla="*/ 22134 w 30178"/>
                    <a:gd name="connsiteY2" fmla="*/ 29567 h 29942"/>
                    <a:gd name="connsiteX3" fmla="*/ 21729 w 30178"/>
                    <a:gd name="connsiteY3" fmla="*/ 29737 h 29942"/>
                    <a:gd name="connsiteX4" fmla="*/ 2140 w 30178"/>
                    <a:gd name="connsiteY4" fmla="*/ 22037 h 29942"/>
                    <a:gd name="connsiteX5" fmla="*/ 9839 w 30178"/>
                    <a:gd name="connsiteY5" fmla="*/ 2449 h 29942"/>
                    <a:gd name="connsiteX6" fmla="*/ 10245 w 30178"/>
                    <a:gd name="connsiteY6" fmla="*/ 2279 h 2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178" h="29942">
                      <a:moveTo>
                        <a:pt x="10245" y="2279"/>
                      </a:moveTo>
                      <a:cubicBezTo>
                        <a:pt x="17780" y="-1004"/>
                        <a:pt x="26550" y="2443"/>
                        <a:pt x="29833" y="9979"/>
                      </a:cubicBezTo>
                      <a:cubicBezTo>
                        <a:pt x="33117" y="17514"/>
                        <a:pt x="29669" y="26284"/>
                        <a:pt x="22134" y="29567"/>
                      </a:cubicBezTo>
                      <a:cubicBezTo>
                        <a:pt x="22000" y="29626"/>
                        <a:pt x="21865" y="29682"/>
                        <a:pt x="21729" y="29737"/>
                      </a:cubicBezTo>
                      <a:cubicBezTo>
                        <a:pt x="14194" y="33020"/>
                        <a:pt x="5423" y="29573"/>
                        <a:pt x="2140" y="22037"/>
                      </a:cubicBezTo>
                      <a:cubicBezTo>
                        <a:pt x="-1143" y="14502"/>
                        <a:pt x="2304" y="5732"/>
                        <a:pt x="9839" y="2449"/>
                      </a:cubicBezTo>
                      <a:cubicBezTo>
                        <a:pt x="9974" y="2390"/>
                        <a:pt x="10109" y="2334"/>
                        <a:pt x="10245" y="227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79" name="任意多边形: 形状 392"/>
                <p:cNvSpPr/>
                <p:nvPr/>
              </p:nvSpPr>
              <p:spPr>
                <a:xfrm>
                  <a:off x="-8654344" y="4827680"/>
                  <a:ext cx="29821" cy="29830"/>
                </a:xfrm>
                <a:custGeom>
                  <a:avLst/>
                  <a:gdLst>
                    <a:gd name="connsiteX0" fmla="*/ 10041 w 29821"/>
                    <a:gd name="connsiteY0" fmla="*/ 2199 h 29830"/>
                    <a:gd name="connsiteX1" fmla="*/ 29556 w 29821"/>
                    <a:gd name="connsiteY1" fmla="*/ 10189 h 29830"/>
                    <a:gd name="connsiteX2" fmla="*/ 21567 w 29821"/>
                    <a:gd name="connsiteY2" fmla="*/ 29704 h 29830"/>
                    <a:gd name="connsiteX3" fmla="*/ 2068 w 29821"/>
                    <a:gd name="connsiteY3" fmla="*/ 21755 h 29830"/>
                    <a:gd name="connsiteX4" fmla="*/ 10041 w 29821"/>
                    <a:gd name="connsiteY4" fmla="*/ 2199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21" h="29830">
                      <a:moveTo>
                        <a:pt x="10041" y="2199"/>
                      </a:moveTo>
                      <a:cubicBezTo>
                        <a:pt x="17636" y="-984"/>
                        <a:pt x="26373" y="2593"/>
                        <a:pt x="29556" y="10189"/>
                      </a:cubicBezTo>
                      <a:cubicBezTo>
                        <a:pt x="32739" y="17784"/>
                        <a:pt x="29162" y="26521"/>
                        <a:pt x="21567" y="29704"/>
                      </a:cubicBezTo>
                      <a:cubicBezTo>
                        <a:pt x="13987" y="32880"/>
                        <a:pt x="5267" y="29325"/>
                        <a:pt x="2068" y="21755"/>
                      </a:cubicBezTo>
                      <a:cubicBezTo>
                        <a:pt x="-1127" y="14153"/>
                        <a:pt x="2442" y="5401"/>
                        <a:pt x="10041" y="219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80" name="任意多边形: 形状 393"/>
                <p:cNvSpPr/>
                <p:nvPr/>
              </p:nvSpPr>
              <p:spPr>
                <a:xfrm>
                  <a:off x="-8753472" y="4869338"/>
                  <a:ext cx="29745" cy="29745"/>
                </a:xfrm>
                <a:custGeom>
                  <a:avLst/>
                  <a:gdLst>
                    <a:gd name="connsiteX0" fmla="*/ 10044 w 29745"/>
                    <a:gd name="connsiteY0" fmla="*/ 2187 h 29745"/>
                    <a:gd name="connsiteX1" fmla="*/ 29492 w 29745"/>
                    <a:gd name="connsiteY1" fmla="*/ 10183 h 29745"/>
                    <a:gd name="connsiteX2" fmla="*/ 21496 w 29745"/>
                    <a:gd name="connsiteY2" fmla="*/ 29631 h 29745"/>
                    <a:gd name="connsiteX3" fmla="*/ 2058 w 29745"/>
                    <a:gd name="connsiteY3" fmla="*/ 21658 h 29745"/>
                    <a:gd name="connsiteX4" fmla="*/ 10021 w 29745"/>
                    <a:gd name="connsiteY4" fmla="*/ 2197 h 29745"/>
                    <a:gd name="connsiteX5" fmla="*/ 10044 w 29745"/>
                    <a:gd name="connsiteY5" fmla="*/ 2187 h 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45" h="29745">
                      <a:moveTo>
                        <a:pt x="10044" y="2187"/>
                      </a:moveTo>
                      <a:cubicBezTo>
                        <a:pt x="17623" y="-975"/>
                        <a:pt x="26330" y="2605"/>
                        <a:pt x="29492" y="10183"/>
                      </a:cubicBezTo>
                      <a:cubicBezTo>
                        <a:pt x="32654" y="17762"/>
                        <a:pt x="29074" y="26469"/>
                        <a:pt x="21496" y="29631"/>
                      </a:cubicBezTo>
                      <a:cubicBezTo>
                        <a:pt x="13926" y="32790"/>
                        <a:pt x="5229" y="29222"/>
                        <a:pt x="2058" y="21658"/>
                      </a:cubicBezTo>
                      <a:cubicBezTo>
                        <a:pt x="-1117" y="14085"/>
                        <a:pt x="2448" y="5372"/>
                        <a:pt x="10021" y="2197"/>
                      </a:cubicBezTo>
                      <a:cubicBezTo>
                        <a:pt x="10029" y="2194"/>
                        <a:pt x="10037" y="2190"/>
                        <a:pt x="10044" y="218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81" name="任意多边形: 形状 394"/>
                <p:cNvSpPr/>
                <p:nvPr/>
              </p:nvSpPr>
              <p:spPr>
                <a:xfrm>
                  <a:off x="-8852574" y="4910942"/>
                  <a:ext cx="29826" cy="29811"/>
                </a:xfrm>
                <a:custGeom>
                  <a:avLst/>
                  <a:gdLst>
                    <a:gd name="connsiteX0" fmla="*/ 10022 w 29826"/>
                    <a:gd name="connsiteY0" fmla="*/ 2215 h 29811"/>
                    <a:gd name="connsiteX1" fmla="*/ 29543 w 29826"/>
                    <a:gd name="connsiteY1" fmla="*/ 10139 h 29811"/>
                    <a:gd name="connsiteX2" fmla="*/ 29564 w 29826"/>
                    <a:gd name="connsiteY2" fmla="*/ 10188 h 29811"/>
                    <a:gd name="connsiteX3" fmla="*/ 21577 w 29826"/>
                    <a:gd name="connsiteY3" fmla="*/ 29687 h 29811"/>
                    <a:gd name="connsiteX4" fmla="*/ 2078 w 29826"/>
                    <a:gd name="connsiteY4" fmla="*/ 21701 h 29811"/>
                    <a:gd name="connsiteX5" fmla="*/ 9951 w 29826"/>
                    <a:gd name="connsiteY5" fmla="*/ 2246 h 29811"/>
                    <a:gd name="connsiteX6" fmla="*/ 10022 w 29826"/>
                    <a:gd name="connsiteY6" fmla="*/ 2215 h 29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26" h="29811">
                      <a:moveTo>
                        <a:pt x="10022" y="2215"/>
                      </a:moveTo>
                      <a:cubicBezTo>
                        <a:pt x="17601" y="-987"/>
                        <a:pt x="26340" y="2560"/>
                        <a:pt x="29543" y="10139"/>
                      </a:cubicBezTo>
                      <a:cubicBezTo>
                        <a:pt x="29550" y="10155"/>
                        <a:pt x="29557" y="10171"/>
                        <a:pt x="29564" y="10188"/>
                      </a:cubicBezTo>
                      <a:cubicBezTo>
                        <a:pt x="32743" y="17778"/>
                        <a:pt x="29167" y="26508"/>
                        <a:pt x="21577" y="29687"/>
                      </a:cubicBezTo>
                      <a:cubicBezTo>
                        <a:pt x="13987" y="32866"/>
                        <a:pt x="5257" y="29291"/>
                        <a:pt x="2078" y="21701"/>
                      </a:cubicBezTo>
                      <a:cubicBezTo>
                        <a:pt x="-1120" y="14154"/>
                        <a:pt x="2404" y="5444"/>
                        <a:pt x="9951" y="2246"/>
                      </a:cubicBezTo>
                      <a:cubicBezTo>
                        <a:pt x="9974" y="2236"/>
                        <a:pt x="9998" y="2226"/>
                        <a:pt x="10022" y="221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82" name="任意多边形: 形状 395"/>
                <p:cNvSpPr/>
                <p:nvPr/>
              </p:nvSpPr>
              <p:spPr>
                <a:xfrm>
                  <a:off x="-8378320" y="4790690"/>
                  <a:ext cx="29851" cy="29801"/>
                </a:xfrm>
                <a:custGeom>
                  <a:avLst/>
                  <a:gdLst>
                    <a:gd name="connsiteX0" fmla="*/ 10050 w 29851"/>
                    <a:gd name="connsiteY0" fmla="*/ 2215 h 29801"/>
                    <a:gd name="connsiteX1" fmla="*/ 29571 w 29851"/>
                    <a:gd name="connsiteY1" fmla="*/ 10140 h 29801"/>
                    <a:gd name="connsiteX2" fmla="*/ 21646 w 29851"/>
                    <a:gd name="connsiteY2" fmla="*/ 29660 h 29801"/>
                    <a:gd name="connsiteX3" fmla="*/ 2135 w 29851"/>
                    <a:gd name="connsiteY3" fmla="*/ 21757 h 29801"/>
                    <a:gd name="connsiteX4" fmla="*/ 9740 w 29851"/>
                    <a:gd name="connsiteY4" fmla="*/ 2346 h 29801"/>
                    <a:gd name="connsiteX5" fmla="*/ 10050 w 29851"/>
                    <a:gd name="connsiteY5" fmla="*/ 2215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51" h="29801">
                      <a:moveTo>
                        <a:pt x="10050" y="2215"/>
                      </a:moveTo>
                      <a:cubicBezTo>
                        <a:pt x="17629" y="-987"/>
                        <a:pt x="26369" y="2561"/>
                        <a:pt x="29571" y="10140"/>
                      </a:cubicBezTo>
                      <a:cubicBezTo>
                        <a:pt x="32772" y="17718"/>
                        <a:pt x="29224" y="26458"/>
                        <a:pt x="21646" y="29660"/>
                      </a:cubicBezTo>
                      <a:cubicBezTo>
                        <a:pt x="14075" y="32858"/>
                        <a:pt x="5345" y="29322"/>
                        <a:pt x="2135" y="21757"/>
                      </a:cubicBezTo>
                      <a:cubicBezTo>
                        <a:pt x="-1125" y="14296"/>
                        <a:pt x="2280" y="5606"/>
                        <a:pt x="9740" y="2346"/>
                      </a:cubicBezTo>
                      <a:cubicBezTo>
                        <a:pt x="9843" y="2301"/>
                        <a:pt x="9946" y="2258"/>
                        <a:pt x="10050" y="221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83" name="任意多边形: 形状 396"/>
                <p:cNvSpPr/>
                <p:nvPr/>
              </p:nvSpPr>
              <p:spPr>
                <a:xfrm>
                  <a:off x="-8477482" y="4832373"/>
                  <a:ext cx="29777" cy="29773"/>
                </a:xfrm>
                <a:custGeom>
                  <a:avLst/>
                  <a:gdLst>
                    <a:gd name="connsiteX0" fmla="*/ 10046 w 29777"/>
                    <a:gd name="connsiteY0" fmla="*/ 2193 h 29773"/>
                    <a:gd name="connsiteX1" fmla="*/ 29519 w 29777"/>
                    <a:gd name="connsiteY1" fmla="*/ 10180 h 29773"/>
                    <a:gd name="connsiteX2" fmla="*/ 21532 w 29777"/>
                    <a:gd name="connsiteY2" fmla="*/ 29653 h 29773"/>
                    <a:gd name="connsiteX3" fmla="*/ 2087 w 29777"/>
                    <a:gd name="connsiteY3" fmla="*/ 21735 h 29773"/>
                    <a:gd name="connsiteX4" fmla="*/ 9951 w 29777"/>
                    <a:gd name="connsiteY4" fmla="*/ 2233 h 29773"/>
                    <a:gd name="connsiteX5" fmla="*/ 10046 w 29777"/>
                    <a:gd name="connsiteY5" fmla="*/ 2193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77" h="29773">
                      <a:moveTo>
                        <a:pt x="10046" y="2193"/>
                      </a:moveTo>
                      <a:cubicBezTo>
                        <a:pt x="17629" y="-979"/>
                        <a:pt x="26347" y="2597"/>
                        <a:pt x="29519" y="10180"/>
                      </a:cubicBezTo>
                      <a:cubicBezTo>
                        <a:pt x="32691" y="17763"/>
                        <a:pt x="29115" y="26482"/>
                        <a:pt x="21532" y="29653"/>
                      </a:cubicBezTo>
                      <a:cubicBezTo>
                        <a:pt x="13975" y="32814"/>
                        <a:pt x="5286" y="29275"/>
                        <a:pt x="2087" y="21735"/>
                      </a:cubicBezTo>
                      <a:cubicBezTo>
                        <a:pt x="-1126" y="14178"/>
                        <a:pt x="2394" y="5447"/>
                        <a:pt x="9951" y="2233"/>
                      </a:cubicBezTo>
                      <a:cubicBezTo>
                        <a:pt x="9982" y="2219"/>
                        <a:pt x="10014" y="2206"/>
                        <a:pt x="10046" y="219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84" name="任意多边形: 形状 397"/>
                <p:cNvSpPr/>
                <p:nvPr/>
              </p:nvSpPr>
              <p:spPr>
                <a:xfrm>
                  <a:off x="-8576605" y="4874010"/>
                  <a:ext cx="29661" cy="29447"/>
                </a:xfrm>
                <a:custGeom>
                  <a:avLst/>
                  <a:gdLst>
                    <a:gd name="connsiteX0" fmla="*/ 10001 w 29661"/>
                    <a:gd name="connsiteY0" fmla="*/ 2160 h 29447"/>
                    <a:gd name="connsiteX1" fmla="*/ 29557 w 29661"/>
                    <a:gd name="connsiteY1" fmla="*/ 10189 h 29447"/>
                    <a:gd name="connsiteX2" fmla="*/ 20997 w 29661"/>
                    <a:gd name="connsiteY2" fmla="*/ 29483 h 29447"/>
                    <a:gd name="connsiteX3" fmla="*/ 2029 w 29661"/>
                    <a:gd name="connsiteY3" fmla="*/ 21702 h 29447"/>
                    <a:gd name="connsiteX4" fmla="*/ 10001 w 29661"/>
                    <a:gd name="connsiteY4" fmla="*/ 2160 h 29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661" h="29447">
                      <a:moveTo>
                        <a:pt x="10001" y="2160"/>
                      </a:moveTo>
                      <a:cubicBezTo>
                        <a:pt x="17619" y="-953"/>
                        <a:pt x="26325" y="2621"/>
                        <a:pt x="29557" y="10189"/>
                      </a:cubicBezTo>
                      <a:cubicBezTo>
                        <a:pt x="32521" y="17881"/>
                        <a:pt x="28688" y="26519"/>
                        <a:pt x="20997" y="29483"/>
                      </a:cubicBezTo>
                      <a:cubicBezTo>
                        <a:pt x="13611" y="32329"/>
                        <a:pt x="5288" y="28915"/>
                        <a:pt x="2029" y="21702"/>
                      </a:cubicBezTo>
                      <a:cubicBezTo>
                        <a:pt x="-1090" y="14104"/>
                        <a:pt x="2457" y="5408"/>
                        <a:pt x="10001" y="216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85" name="任意多边形: 形状 398"/>
                <p:cNvSpPr/>
                <p:nvPr/>
              </p:nvSpPr>
              <p:spPr>
                <a:xfrm>
                  <a:off x="-8675730" y="4915644"/>
                  <a:ext cx="29834" cy="29830"/>
                </a:xfrm>
                <a:custGeom>
                  <a:avLst/>
                  <a:gdLst>
                    <a:gd name="connsiteX0" fmla="*/ 10017 w 29834"/>
                    <a:gd name="connsiteY0" fmla="*/ 2215 h 29830"/>
                    <a:gd name="connsiteX1" fmla="*/ 29554 w 29834"/>
                    <a:gd name="connsiteY1" fmla="*/ 10151 h 29830"/>
                    <a:gd name="connsiteX2" fmla="*/ 21617 w 29834"/>
                    <a:gd name="connsiteY2" fmla="*/ 29688 h 29830"/>
                    <a:gd name="connsiteX3" fmla="*/ 2080 w 29834"/>
                    <a:gd name="connsiteY3" fmla="*/ 21752 h 29830"/>
                    <a:gd name="connsiteX4" fmla="*/ 2058 w 29834"/>
                    <a:gd name="connsiteY4" fmla="*/ 21700 h 29830"/>
                    <a:gd name="connsiteX5" fmla="*/ 10017 w 29834"/>
                    <a:gd name="connsiteY5" fmla="*/ 2215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4" h="29830">
                      <a:moveTo>
                        <a:pt x="10017" y="2215"/>
                      </a:moveTo>
                      <a:cubicBezTo>
                        <a:pt x="17603" y="-989"/>
                        <a:pt x="26350" y="2565"/>
                        <a:pt x="29554" y="10151"/>
                      </a:cubicBezTo>
                      <a:cubicBezTo>
                        <a:pt x="32757" y="17738"/>
                        <a:pt x="29204" y="26485"/>
                        <a:pt x="21617" y="29688"/>
                      </a:cubicBezTo>
                      <a:cubicBezTo>
                        <a:pt x="14031" y="32892"/>
                        <a:pt x="5284" y="29339"/>
                        <a:pt x="2080" y="21752"/>
                      </a:cubicBezTo>
                      <a:cubicBezTo>
                        <a:pt x="2073" y="21735"/>
                        <a:pt x="2066" y="21717"/>
                        <a:pt x="2058" y="21700"/>
                      </a:cubicBezTo>
                      <a:cubicBezTo>
                        <a:pt x="-1116" y="14122"/>
                        <a:pt x="2444" y="5404"/>
                        <a:pt x="10017" y="221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86" name="任意多边形: 形状 399"/>
                <p:cNvSpPr/>
                <p:nvPr/>
              </p:nvSpPr>
              <p:spPr>
                <a:xfrm>
                  <a:off x="-8774837" y="4957287"/>
                  <a:ext cx="29740" cy="29745"/>
                </a:xfrm>
                <a:custGeom>
                  <a:avLst/>
                  <a:gdLst>
                    <a:gd name="connsiteX0" fmla="*/ 9999 w 29740"/>
                    <a:gd name="connsiteY0" fmla="*/ 2204 h 29745"/>
                    <a:gd name="connsiteX1" fmla="*/ 29470 w 29740"/>
                    <a:gd name="connsiteY1" fmla="*/ 10142 h 29745"/>
                    <a:gd name="connsiteX2" fmla="*/ 21533 w 29740"/>
                    <a:gd name="connsiteY2" fmla="*/ 29614 h 29745"/>
                    <a:gd name="connsiteX3" fmla="*/ 2061 w 29740"/>
                    <a:gd name="connsiteY3" fmla="*/ 21676 h 29745"/>
                    <a:gd name="connsiteX4" fmla="*/ 2055 w 29740"/>
                    <a:gd name="connsiteY4" fmla="*/ 21661 h 29745"/>
                    <a:gd name="connsiteX5" fmla="*/ 9999 w 29740"/>
                    <a:gd name="connsiteY5" fmla="*/ 2205 h 2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40" h="29745">
                      <a:moveTo>
                        <a:pt x="9999" y="2204"/>
                      </a:moveTo>
                      <a:cubicBezTo>
                        <a:pt x="17568" y="-981"/>
                        <a:pt x="26285" y="2573"/>
                        <a:pt x="29470" y="10142"/>
                      </a:cubicBezTo>
                      <a:cubicBezTo>
                        <a:pt x="32655" y="17711"/>
                        <a:pt x="29101" y="26429"/>
                        <a:pt x="21533" y="29614"/>
                      </a:cubicBezTo>
                      <a:cubicBezTo>
                        <a:pt x="13964" y="32799"/>
                        <a:pt x="5246" y="29245"/>
                        <a:pt x="2061" y="21676"/>
                      </a:cubicBezTo>
                      <a:cubicBezTo>
                        <a:pt x="2059" y="21671"/>
                        <a:pt x="2057" y="21666"/>
                        <a:pt x="2055" y="21661"/>
                      </a:cubicBezTo>
                      <a:cubicBezTo>
                        <a:pt x="-1111" y="14095"/>
                        <a:pt x="2442" y="5393"/>
                        <a:pt x="9999" y="220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87" name="任意多边形: 形状 400"/>
                <p:cNvSpPr/>
                <p:nvPr/>
              </p:nvSpPr>
              <p:spPr>
                <a:xfrm>
                  <a:off x="-8873897" y="4998901"/>
                  <a:ext cx="29420" cy="28915"/>
                </a:xfrm>
                <a:custGeom>
                  <a:avLst/>
                  <a:gdLst>
                    <a:gd name="connsiteX0" fmla="*/ 9990 w 29420"/>
                    <a:gd name="connsiteY0" fmla="*/ 2222 h 28915"/>
                    <a:gd name="connsiteX1" fmla="*/ 29452 w 29420"/>
                    <a:gd name="connsiteY1" fmla="*/ 10078 h 28915"/>
                    <a:gd name="connsiteX2" fmla="*/ 29490 w 29420"/>
                    <a:gd name="connsiteY2" fmla="*/ 10166 h 28915"/>
                    <a:gd name="connsiteX3" fmla="*/ 20303 w 29420"/>
                    <a:gd name="connsiteY3" fmla="*/ 29125 h 28915"/>
                    <a:gd name="connsiteX4" fmla="*/ 2089 w 29420"/>
                    <a:gd name="connsiteY4" fmla="*/ 21707 h 28915"/>
                    <a:gd name="connsiteX5" fmla="*/ 9914 w 29420"/>
                    <a:gd name="connsiteY5" fmla="*/ 2255 h 28915"/>
                    <a:gd name="connsiteX6" fmla="*/ 9990 w 29420"/>
                    <a:gd name="connsiteY6" fmla="*/ 2222 h 28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420" h="28915">
                      <a:moveTo>
                        <a:pt x="9990" y="2222"/>
                      </a:moveTo>
                      <a:cubicBezTo>
                        <a:pt x="17534" y="-983"/>
                        <a:pt x="26247" y="2534"/>
                        <a:pt x="29452" y="10078"/>
                      </a:cubicBezTo>
                      <a:cubicBezTo>
                        <a:pt x="29465" y="10107"/>
                        <a:pt x="29477" y="10137"/>
                        <a:pt x="29490" y="10166"/>
                      </a:cubicBezTo>
                      <a:cubicBezTo>
                        <a:pt x="32188" y="17938"/>
                        <a:pt x="28075" y="26427"/>
                        <a:pt x="20303" y="29125"/>
                      </a:cubicBezTo>
                      <a:cubicBezTo>
                        <a:pt x="13230" y="31581"/>
                        <a:pt x="5433" y="28406"/>
                        <a:pt x="2089" y="21707"/>
                      </a:cubicBezTo>
                      <a:cubicBezTo>
                        <a:pt x="-1122" y="14175"/>
                        <a:pt x="2381" y="5465"/>
                        <a:pt x="9914" y="2255"/>
                      </a:cubicBezTo>
                      <a:cubicBezTo>
                        <a:pt x="9939" y="2244"/>
                        <a:pt x="9965" y="2233"/>
                        <a:pt x="9990" y="222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88" name="任意多边形: 形状 401"/>
                <p:cNvSpPr/>
                <p:nvPr/>
              </p:nvSpPr>
              <p:spPr>
                <a:xfrm>
                  <a:off x="-8300534" y="4837002"/>
                  <a:ext cx="29806" cy="29801"/>
                </a:xfrm>
                <a:custGeom>
                  <a:avLst/>
                  <a:gdLst>
                    <a:gd name="connsiteX0" fmla="*/ 10021 w 29806"/>
                    <a:gd name="connsiteY0" fmla="*/ 2208 h 29801"/>
                    <a:gd name="connsiteX1" fmla="*/ 29532 w 29806"/>
                    <a:gd name="connsiteY1" fmla="*/ 10156 h 29801"/>
                    <a:gd name="connsiteX2" fmla="*/ 21585 w 29806"/>
                    <a:gd name="connsiteY2" fmla="*/ 29667 h 29801"/>
                    <a:gd name="connsiteX3" fmla="*/ 2074 w 29806"/>
                    <a:gd name="connsiteY3" fmla="*/ 21719 h 29801"/>
                    <a:gd name="connsiteX4" fmla="*/ 2063 w 29806"/>
                    <a:gd name="connsiteY4" fmla="*/ 21693 h 29801"/>
                    <a:gd name="connsiteX5" fmla="*/ 10021 w 29806"/>
                    <a:gd name="connsiteY5" fmla="*/ 2208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6" h="29801">
                      <a:moveTo>
                        <a:pt x="10021" y="2208"/>
                      </a:moveTo>
                      <a:cubicBezTo>
                        <a:pt x="17603" y="-985"/>
                        <a:pt x="26339" y="2573"/>
                        <a:pt x="29532" y="10156"/>
                      </a:cubicBezTo>
                      <a:cubicBezTo>
                        <a:pt x="32725" y="17738"/>
                        <a:pt x="29167" y="26473"/>
                        <a:pt x="21585" y="29667"/>
                      </a:cubicBezTo>
                      <a:cubicBezTo>
                        <a:pt x="14002" y="32860"/>
                        <a:pt x="5267" y="29302"/>
                        <a:pt x="2074" y="21719"/>
                      </a:cubicBezTo>
                      <a:cubicBezTo>
                        <a:pt x="2070" y="21711"/>
                        <a:pt x="2066" y="21702"/>
                        <a:pt x="2063" y="21693"/>
                      </a:cubicBezTo>
                      <a:cubicBezTo>
                        <a:pt x="-1120" y="14115"/>
                        <a:pt x="2443" y="5391"/>
                        <a:pt x="10021" y="220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89" name="任意多边形: 形状 402"/>
                <p:cNvSpPr/>
                <p:nvPr/>
              </p:nvSpPr>
              <p:spPr>
                <a:xfrm>
                  <a:off x="-8399698" y="4878635"/>
                  <a:ext cx="29788" cy="29801"/>
                </a:xfrm>
                <a:custGeom>
                  <a:avLst/>
                  <a:gdLst>
                    <a:gd name="connsiteX0" fmla="*/ 10003 w 29788"/>
                    <a:gd name="connsiteY0" fmla="*/ 2208 h 29801"/>
                    <a:gd name="connsiteX1" fmla="*/ 29515 w 29788"/>
                    <a:gd name="connsiteY1" fmla="*/ 10156 h 29801"/>
                    <a:gd name="connsiteX2" fmla="*/ 21567 w 29788"/>
                    <a:gd name="connsiteY2" fmla="*/ 29667 h 29801"/>
                    <a:gd name="connsiteX3" fmla="*/ 2056 w 29788"/>
                    <a:gd name="connsiteY3" fmla="*/ 21719 h 29801"/>
                    <a:gd name="connsiteX4" fmla="*/ 2045 w 29788"/>
                    <a:gd name="connsiteY4" fmla="*/ 21693 h 29801"/>
                    <a:gd name="connsiteX5" fmla="*/ 10003 w 29788"/>
                    <a:gd name="connsiteY5" fmla="*/ 2208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88" h="29801">
                      <a:moveTo>
                        <a:pt x="10003" y="2208"/>
                      </a:moveTo>
                      <a:cubicBezTo>
                        <a:pt x="17586" y="-985"/>
                        <a:pt x="26321" y="2573"/>
                        <a:pt x="29515" y="10156"/>
                      </a:cubicBezTo>
                      <a:cubicBezTo>
                        <a:pt x="32708" y="17738"/>
                        <a:pt x="29150" y="26473"/>
                        <a:pt x="21567" y="29667"/>
                      </a:cubicBezTo>
                      <a:cubicBezTo>
                        <a:pt x="13985" y="32860"/>
                        <a:pt x="5249" y="29302"/>
                        <a:pt x="2056" y="21719"/>
                      </a:cubicBezTo>
                      <a:cubicBezTo>
                        <a:pt x="2052" y="21711"/>
                        <a:pt x="2049" y="21702"/>
                        <a:pt x="2045" y="21693"/>
                      </a:cubicBezTo>
                      <a:cubicBezTo>
                        <a:pt x="-1104" y="14115"/>
                        <a:pt x="2449" y="5415"/>
                        <a:pt x="10003" y="220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90" name="任意多边形: 形状 403"/>
                <p:cNvSpPr/>
                <p:nvPr/>
              </p:nvSpPr>
              <p:spPr>
                <a:xfrm>
                  <a:off x="-8498806" y="4920244"/>
                  <a:ext cx="29805" cy="29805"/>
                </a:xfrm>
                <a:custGeom>
                  <a:avLst/>
                  <a:gdLst>
                    <a:gd name="connsiteX0" fmla="*/ 10030 w 29805"/>
                    <a:gd name="connsiteY0" fmla="*/ 2203 h 29805"/>
                    <a:gd name="connsiteX1" fmla="*/ 29536 w 29805"/>
                    <a:gd name="connsiteY1" fmla="*/ 10169 h 29805"/>
                    <a:gd name="connsiteX2" fmla="*/ 21571 w 29805"/>
                    <a:gd name="connsiteY2" fmla="*/ 29675 h 29805"/>
                    <a:gd name="connsiteX3" fmla="*/ 2064 w 29805"/>
                    <a:gd name="connsiteY3" fmla="*/ 21710 h 29805"/>
                    <a:gd name="connsiteX4" fmla="*/ 10030 w 29805"/>
                    <a:gd name="connsiteY4" fmla="*/ 2203 h 29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05" h="29805">
                      <a:moveTo>
                        <a:pt x="10030" y="2203"/>
                      </a:moveTo>
                      <a:cubicBezTo>
                        <a:pt x="17616" y="-984"/>
                        <a:pt x="26349" y="2583"/>
                        <a:pt x="29536" y="10169"/>
                      </a:cubicBezTo>
                      <a:cubicBezTo>
                        <a:pt x="32723" y="17755"/>
                        <a:pt x="29157" y="26488"/>
                        <a:pt x="21571" y="29675"/>
                      </a:cubicBezTo>
                      <a:cubicBezTo>
                        <a:pt x="13984" y="32862"/>
                        <a:pt x="5251" y="29296"/>
                        <a:pt x="2064" y="21710"/>
                      </a:cubicBezTo>
                      <a:cubicBezTo>
                        <a:pt x="-1123" y="14124"/>
                        <a:pt x="2444" y="5390"/>
                        <a:pt x="10030" y="220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91" name="任意多边形: 形状 404"/>
                <p:cNvSpPr/>
                <p:nvPr/>
              </p:nvSpPr>
              <p:spPr>
                <a:xfrm>
                  <a:off x="-8598022" y="4961916"/>
                  <a:ext cx="29828" cy="29801"/>
                </a:xfrm>
                <a:custGeom>
                  <a:avLst/>
                  <a:gdLst>
                    <a:gd name="connsiteX0" fmla="*/ 10050 w 29828"/>
                    <a:gd name="connsiteY0" fmla="*/ 2205 h 29801"/>
                    <a:gd name="connsiteX1" fmla="*/ 29557 w 29828"/>
                    <a:gd name="connsiteY1" fmla="*/ 10163 h 29801"/>
                    <a:gd name="connsiteX2" fmla="*/ 21600 w 29828"/>
                    <a:gd name="connsiteY2" fmla="*/ 29670 h 29801"/>
                    <a:gd name="connsiteX3" fmla="*/ 2093 w 29828"/>
                    <a:gd name="connsiteY3" fmla="*/ 21712 h 29801"/>
                    <a:gd name="connsiteX4" fmla="*/ 2078 w 29828"/>
                    <a:gd name="connsiteY4" fmla="*/ 21676 h 29801"/>
                    <a:gd name="connsiteX5" fmla="*/ 9929 w 29828"/>
                    <a:gd name="connsiteY5" fmla="*/ 2256 h 29801"/>
                    <a:gd name="connsiteX6" fmla="*/ 10050 w 29828"/>
                    <a:gd name="connsiteY6" fmla="*/ 2205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28" h="29801">
                      <a:moveTo>
                        <a:pt x="10050" y="2205"/>
                      </a:moveTo>
                      <a:cubicBezTo>
                        <a:pt x="17634" y="-984"/>
                        <a:pt x="26368" y="2579"/>
                        <a:pt x="29557" y="10163"/>
                      </a:cubicBezTo>
                      <a:cubicBezTo>
                        <a:pt x="32746" y="17747"/>
                        <a:pt x="29184" y="26480"/>
                        <a:pt x="21600" y="29670"/>
                      </a:cubicBezTo>
                      <a:cubicBezTo>
                        <a:pt x="14016" y="32859"/>
                        <a:pt x="5282" y="29296"/>
                        <a:pt x="2093" y="21712"/>
                      </a:cubicBezTo>
                      <a:cubicBezTo>
                        <a:pt x="2088" y="21700"/>
                        <a:pt x="2083" y="21688"/>
                        <a:pt x="2078" y="21676"/>
                      </a:cubicBezTo>
                      <a:cubicBezTo>
                        <a:pt x="-1117" y="14145"/>
                        <a:pt x="2398" y="5451"/>
                        <a:pt x="9929" y="2256"/>
                      </a:cubicBezTo>
                      <a:cubicBezTo>
                        <a:pt x="9969" y="2239"/>
                        <a:pt x="10010" y="2222"/>
                        <a:pt x="10050" y="220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92" name="任意多边形: 形状 405"/>
                <p:cNvSpPr/>
                <p:nvPr/>
              </p:nvSpPr>
              <p:spPr>
                <a:xfrm>
                  <a:off x="-8697074" y="5003488"/>
                  <a:ext cx="29815" cy="29801"/>
                </a:xfrm>
                <a:custGeom>
                  <a:avLst/>
                  <a:gdLst>
                    <a:gd name="connsiteX0" fmla="*/ 10062 w 29815"/>
                    <a:gd name="connsiteY0" fmla="*/ 2195 h 29801"/>
                    <a:gd name="connsiteX1" fmla="*/ 29554 w 29815"/>
                    <a:gd name="connsiteY1" fmla="*/ 10188 h 29801"/>
                    <a:gd name="connsiteX2" fmla="*/ 21561 w 29815"/>
                    <a:gd name="connsiteY2" fmla="*/ 29680 h 29801"/>
                    <a:gd name="connsiteX3" fmla="*/ 2090 w 29815"/>
                    <a:gd name="connsiteY3" fmla="*/ 21737 h 29801"/>
                    <a:gd name="connsiteX4" fmla="*/ 9934 w 29815"/>
                    <a:gd name="connsiteY4" fmla="*/ 2249 h 29801"/>
                    <a:gd name="connsiteX5" fmla="*/ 10062 w 29815"/>
                    <a:gd name="connsiteY5" fmla="*/ 2195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5" h="29801">
                      <a:moveTo>
                        <a:pt x="10062" y="2195"/>
                      </a:moveTo>
                      <a:cubicBezTo>
                        <a:pt x="17652" y="-981"/>
                        <a:pt x="26379" y="2598"/>
                        <a:pt x="29554" y="10188"/>
                      </a:cubicBezTo>
                      <a:cubicBezTo>
                        <a:pt x="32730" y="17778"/>
                        <a:pt x="29151" y="26505"/>
                        <a:pt x="21561" y="29680"/>
                      </a:cubicBezTo>
                      <a:cubicBezTo>
                        <a:pt x="13991" y="32848"/>
                        <a:pt x="5284" y="29296"/>
                        <a:pt x="2090" y="21737"/>
                      </a:cubicBezTo>
                      <a:cubicBezTo>
                        <a:pt x="-1126" y="14189"/>
                        <a:pt x="2387" y="5464"/>
                        <a:pt x="9934" y="2249"/>
                      </a:cubicBezTo>
                      <a:cubicBezTo>
                        <a:pt x="9977" y="2231"/>
                        <a:pt x="10019" y="2213"/>
                        <a:pt x="10062" y="219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93" name="任意多边形: 形状 406"/>
                <p:cNvSpPr/>
                <p:nvPr/>
              </p:nvSpPr>
              <p:spPr>
                <a:xfrm>
                  <a:off x="-8796260" y="5045204"/>
                  <a:ext cx="29797" cy="29801"/>
                </a:xfrm>
                <a:custGeom>
                  <a:avLst/>
                  <a:gdLst>
                    <a:gd name="connsiteX0" fmla="*/ 10039 w 29797"/>
                    <a:gd name="connsiteY0" fmla="*/ 2197 h 29801"/>
                    <a:gd name="connsiteX1" fmla="*/ 29535 w 29797"/>
                    <a:gd name="connsiteY1" fmla="*/ 10183 h 29801"/>
                    <a:gd name="connsiteX2" fmla="*/ 21549 w 29797"/>
                    <a:gd name="connsiteY2" fmla="*/ 29678 h 29801"/>
                    <a:gd name="connsiteX3" fmla="*/ 2067 w 29797"/>
                    <a:gd name="connsiteY3" fmla="*/ 21724 h 29801"/>
                    <a:gd name="connsiteX4" fmla="*/ 10033 w 29797"/>
                    <a:gd name="connsiteY4" fmla="*/ 2199 h 29801"/>
                    <a:gd name="connsiteX5" fmla="*/ 10039 w 29797"/>
                    <a:gd name="connsiteY5" fmla="*/ 2197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7" h="29801">
                      <a:moveTo>
                        <a:pt x="10039" y="2197"/>
                      </a:moveTo>
                      <a:cubicBezTo>
                        <a:pt x="17628" y="-981"/>
                        <a:pt x="26356" y="2594"/>
                        <a:pt x="29535" y="10183"/>
                      </a:cubicBezTo>
                      <a:cubicBezTo>
                        <a:pt x="32713" y="17771"/>
                        <a:pt x="29137" y="26500"/>
                        <a:pt x="21549" y="29678"/>
                      </a:cubicBezTo>
                      <a:cubicBezTo>
                        <a:pt x="13973" y="32851"/>
                        <a:pt x="5258" y="29293"/>
                        <a:pt x="2067" y="21724"/>
                      </a:cubicBezTo>
                      <a:cubicBezTo>
                        <a:pt x="-1125" y="14133"/>
                        <a:pt x="2442" y="5391"/>
                        <a:pt x="10033" y="2199"/>
                      </a:cubicBezTo>
                      <a:cubicBezTo>
                        <a:pt x="10035" y="2198"/>
                        <a:pt x="10037" y="2198"/>
                        <a:pt x="10039" y="219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94" name="任意多边形: 形状 407"/>
                <p:cNvSpPr/>
                <p:nvPr/>
              </p:nvSpPr>
              <p:spPr>
                <a:xfrm>
                  <a:off x="-8321937" y="4924926"/>
                  <a:ext cx="29847" cy="29830"/>
                </a:xfrm>
                <a:custGeom>
                  <a:avLst/>
                  <a:gdLst>
                    <a:gd name="connsiteX0" fmla="*/ 10013 w 29847"/>
                    <a:gd name="connsiteY0" fmla="*/ 2222 h 29830"/>
                    <a:gd name="connsiteX1" fmla="*/ 29560 w 29847"/>
                    <a:gd name="connsiteY1" fmla="*/ 10134 h 29830"/>
                    <a:gd name="connsiteX2" fmla="*/ 21647 w 29847"/>
                    <a:gd name="connsiteY2" fmla="*/ 29681 h 29830"/>
                    <a:gd name="connsiteX3" fmla="*/ 2100 w 29847"/>
                    <a:gd name="connsiteY3" fmla="*/ 21769 h 29830"/>
                    <a:gd name="connsiteX4" fmla="*/ 2068 w 29847"/>
                    <a:gd name="connsiteY4" fmla="*/ 21693 h 29830"/>
                    <a:gd name="connsiteX5" fmla="*/ 9984 w 29847"/>
                    <a:gd name="connsiteY5" fmla="*/ 2234 h 29830"/>
                    <a:gd name="connsiteX6" fmla="*/ 10013 w 29847"/>
                    <a:gd name="connsiteY6" fmla="*/ 2222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47" h="29830">
                      <a:moveTo>
                        <a:pt x="10013" y="2222"/>
                      </a:moveTo>
                      <a:cubicBezTo>
                        <a:pt x="17595" y="-991"/>
                        <a:pt x="26347" y="2552"/>
                        <a:pt x="29560" y="10134"/>
                      </a:cubicBezTo>
                      <a:cubicBezTo>
                        <a:pt x="32772" y="17717"/>
                        <a:pt x="29230" y="26468"/>
                        <a:pt x="21647" y="29681"/>
                      </a:cubicBezTo>
                      <a:cubicBezTo>
                        <a:pt x="14065" y="32894"/>
                        <a:pt x="5313" y="29352"/>
                        <a:pt x="2100" y="21769"/>
                      </a:cubicBezTo>
                      <a:cubicBezTo>
                        <a:pt x="2090" y="21744"/>
                        <a:pt x="2079" y="21718"/>
                        <a:pt x="2068" y="21693"/>
                      </a:cubicBezTo>
                      <a:cubicBezTo>
                        <a:pt x="-1119" y="14134"/>
                        <a:pt x="2425" y="5422"/>
                        <a:pt x="9984" y="2234"/>
                      </a:cubicBezTo>
                      <a:cubicBezTo>
                        <a:pt x="9994" y="2230"/>
                        <a:pt x="10003" y="2226"/>
                        <a:pt x="10013" y="222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95" name="任意多边形: 形状 408"/>
                <p:cNvSpPr/>
                <p:nvPr/>
              </p:nvSpPr>
              <p:spPr>
                <a:xfrm>
                  <a:off x="-8421048" y="4966642"/>
                  <a:ext cx="29743" cy="29716"/>
                </a:xfrm>
                <a:custGeom>
                  <a:avLst/>
                  <a:gdLst>
                    <a:gd name="connsiteX0" fmla="*/ 10041 w 29743"/>
                    <a:gd name="connsiteY0" fmla="*/ 2195 h 29716"/>
                    <a:gd name="connsiteX1" fmla="*/ 29483 w 29743"/>
                    <a:gd name="connsiteY1" fmla="*/ 10154 h 29716"/>
                    <a:gd name="connsiteX2" fmla="*/ 21524 w 29743"/>
                    <a:gd name="connsiteY2" fmla="*/ 29595 h 29716"/>
                    <a:gd name="connsiteX3" fmla="*/ 2083 w 29743"/>
                    <a:gd name="connsiteY3" fmla="*/ 21638 h 29716"/>
                    <a:gd name="connsiteX4" fmla="*/ 9883 w 29743"/>
                    <a:gd name="connsiteY4" fmla="*/ 2261 h 29716"/>
                    <a:gd name="connsiteX5" fmla="*/ 10041 w 29743"/>
                    <a:gd name="connsiteY5" fmla="*/ 2195 h 2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43" h="29716">
                      <a:moveTo>
                        <a:pt x="10041" y="2195"/>
                      </a:moveTo>
                      <a:cubicBezTo>
                        <a:pt x="17607" y="-976"/>
                        <a:pt x="26312" y="2587"/>
                        <a:pt x="29483" y="10154"/>
                      </a:cubicBezTo>
                      <a:cubicBezTo>
                        <a:pt x="32653" y="17720"/>
                        <a:pt x="29090" y="26424"/>
                        <a:pt x="21524" y="29595"/>
                      </a:cubicBezTo>
                      <a:cubicBezTo>
                        <a:pt x="13958" y="32766"/>
                        <a:pt x="5254" y="29203"/>
                        <a:pt x="2083" y="21638"/>
                      </a:cubicBezTo>
                      <a:cubicBezTo>
                        <a:pt x="-1114" y="14133"/>
                        <a:pt x="2378" y="5458"/>
                        <a:pt x="9883" y="2261"/>
                      </a:cubicBezTo>
                      <a:cubicBezTo>
                        <a:pt x="9935" y="2239"/>
                        <a:pt x="9988" y="2217"/>
                        <a:pt x="10041" y="219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96" name="任意多边形: 形状 409"/>
                <p:cNvSpPr/>
                <p:nvPr/>
              </p:nvSpPr>
              <p:spPr>
                <a:xfrm>
                  <a:off x="-8520212" y="5008203"/>
                  <a:ext cx="29792" cy="29801"/>
                </a:xfrm>
                <a:custGeom>
                  <a:avLst/>
                  <a:gdLst>
                    <a:gd name="connsiteX0" fmla="*/ 10038 w 29792"/>
                    <a:gd name="connsiteY0" fmla="*/ 2196 h 29801"/>
                    <a:gd name="connsiteX1" fmla="*/ 29532 w 29792"/>
                    <a:gd name="connsiteY1" fmla="*/ 10186 h 29801"/>
                    <a:gd name="connsiteX2" fmla="*/ 21541 w 29792"/>
                    <a:gd name="connsiteY2" fmla="*/ 29679 h 29801"/>
                    <a:gd name="connsiteX3" fmla="*/ 2080 w 29792"/>
                    <a:gd name="connsiteY3" fmla="*/ 21765 h 29801"/>
                    <a:gd name="connsiteX4" fmla="*/ 10014 w 29792"/>
                    <a:gd name="connsiteY4" fmla="*/ 2206 h 29801"/>
                    <a:gd name="connsiteX5" fmla="*/ 10038 w 29792"/>
                    <a:gd name="connsiteY5" fmla="*/ 2196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2" h="29801">
                      <a:moveTo>
                        <a:pt x="10038" y="2196"/>
                      </a:moveTo>
                      <a:cubicBezTo>
                        <a:pt x="17628" y="-981"/>
                        <a:pt x="26355" y="2597"/>
                        <a:pt x="29532" y="10186"/>
                      </a:cubicBezTo>
                      <a:cubicBezTo>
                        <a:pt x="32708" y="17776"/>
                        <a:pt x="29130" y="26503"/>
                        <a:pt x="21541" y="29679"/>
                      </a:cubicBezTo>
                      <a:cubicBezTo>
                        <a:pt x="13981" y="32843"/>
                        <a:pt x="5286" y="29307"/>
                        <a:pt x="2080" y="21765"/>
                      </a:cubicBezTo>
                      <a:cubicBezTo>
                        <a:pt x="-1130" y="14173"/>
                        <a:pt x="2422" y="5416"/>
                        <a:pt x="10014" y="2206"/>
                      </a:cubicBezTo>
                      <a:cubicBezTo>
                        <a:pt x="10022" y="2202"/>
                        <a:pt x="10030" y="2199"/>
                        <a:pt x="10038" y="219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97" name="任意多边形: 形状 410"/>
                <p:cNvSpPr/>
                <p:nvPr/>
              </p:nvSpPr>
              <p:spPr>
                <a:xfrm>
                  <a:off x="-8619377" y="5049838"/>
                  <a:ext cx="29791" cy="29773"/>
                </a:xfrm>
                <a:custGeom>
                  <a:avLst/>
                  <a:gdLst>
                    <a:gd name="connsiteX0" fmla="*/ 10093 w 29791"/>
                    <a:gd name="connsiteY0" fmla="*/ 2179 h 29773"/>
                    <a:gd name="connsiteX1" fmla="*/ 29547 w 29791"/>
                    <a:gd name="connsiteY1" fmla="*/ 10215 h 29773"/>
                    <a:gd name="connsiteX2" fmla="*/ 21511 w 29791"/>
                    <a:gd name="connsiteY2" fmla="*/ 29668 h 29773"/>
                    <a:gd name="connsiteX3" fmla="*/ 2107 w 29791"/>
                    <a:gd name="connsiteY3" fmla="*/ 21749 h 29773"/>
                    <a:gd name="connsiteX4" fmla="*/ 9871 w 29791"/>
                    <a:gd name="connsiteY4" fmla="*/ 2272 h 29773"/>
                    <a:gd name="connsiteX5" fmla="*/ 10093 w 29791"/>
                    <a:gd name="connsiteY5" fmla="*/ 2179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1" h="29773">
                      <a:moveTo>
                        <a:pt x="10093" y="2179"/>
                      </a:moveTo>
                      <a:cubicBezTo>
                        <a:pt x="17684" y="-974"/>
                        <a:pt x="26394" y="2624"/>
                        <a:pt x="29547" y="10215"/>
                      </a:cubicBezTo>
                      <a:cubicBezTo>
                        <a:pt x="32699" y="17805"/>
                        <a:pt x="29102" y="26515"/>
                        <a:pt x="21511" y="29668"/>
                      </a:cubicBezTo>
                      <a:cubicBezTo>
                        <a:pt x="13966" y="32802"/>
                        <a:pt x="5305" y="29267"/>
                        <a:pt x="2107" y="21749"/>
                      </a:cubicBezTo>
                      <a:cubicBezTo>
                        <a:pt x="-1127" y="14226"/>
                        <a:pt x="2349" y="5506"/>
                        <a:pt x="9871" y="2272"/>
                      </a:cubicBezTo>
                      <a:cubicBezTo>
                        <a:pt x="9945" y="2240"/>
                        <a:pt x="10019" y="2209"/>
                        <a:pt x="10093" y="217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98" name="任意多边形: 形状 411"/>
                <p:cNvSpPr/>
                <p:nvPr/>
              </p:nvSpPr>
              <p:spPr>
                <a:xfrm>
                  <a:off x="-8718465" y="5091520"/>
                  <a:ext cx="29708" cy="29716"/>
                </a:xfrm>
                <a:custGeom>
                  <a:avLst/>
                  <a:gdLst>
                    <a:gd name="connsiteX0" fmla="*/ 10028 w 29708"/>
                    <a:gd name="connsiteY0" fmla="*/ 2186 h 29716"/>
                    <a:gd name="connsiteX1" fmla="*/ 29457 w 29708"/>
                    <a:gd name="connsiteY1" fmla="*/ 10176 h 29716"/>
                    <a:gd name="connsiteX2" fmla="*/ 21466 w 29708"/>
                    <a:gd name="connsiteY2" fmla="*/ 29604 h 29716"/>
                    <a:gd name="connsiteX3" fmla="*/ 2055 w 29708"/>
                    <a:gd name="connsiteY3" fmla="*/ 21656 h 29716"/>
                    <a:gd name="connsiteX4" fmla="*/ 10028 w 29708"/>
                    <a:gd name="connsiteY4" fmla="*/ 2185 h 2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08" h="29716">
                      <a:moveTo>
                        <a:pt x="10028" y="2186"/>
                      </a:moveTo>
                      <a:cubicBezTo>
                        <a:pt x="17599" y="-973"/>
                        <a:pt x="26298" y="2604"/>
                        <a:pt x="29457" y="10176"/>
                      </a:cubicBezTo>
                      <a:cubicBezTo>
                        <a:pt x="32615" y="17747"/>
                        <a:pt x="29038" y="26446"/>
                        <a:pt x="21466" y="29604"/>
                      </a:cubicBezTo>
                      <a:cubicBezTo>
                        <a:pt x="13911" y="32756"/>
                        <a:pt x="5231" y="29202"/>
                        <a:pt x="2055" y="21656"/>
                      </a:cubicBezTo>
                      <a:cubicBezTo>
                        <a:pt x="-1116" y="14078"/>
                        <a:pt x="2452" y="5363"/>
                        <a:pt x="10028" y="218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9999" name="任意多边形: 形状 412"/>
                <p:cNvSpPr/>
                <p:nvPr/>
              </p:nvSpPr>
              <p:spPr>
                <a:xfrm>
                  <a:off x="-8817618" y="5133119"/>
                  <a:ext cx="29769" cy="29773"/>
                </a:xfrm>
                <a:custGeom>
                  <a:avLst/>
                  <a:gdLst>
                    <a:gd name="connsiteX0" fmla="*/ 10043 w 29769"/>
                    <a:gd name="connsiteY0" fmla="*/ 2191 h 29773"/>
                    <a:gd name="connsiteX1" fmla="*/ 29512 w 29769"/>
                    <a:gd name="connsiteY1" fmla="*/ 10186 h 29773"/>
                    <a:gd name="connsiteX2" fmla="*/ 21517 w 29769"/>
                    <a:gd name="connsiteY2" fmla="*/ 29656 h 29773"/>
                    <a:gd name="connsiteX3" fmla="*/ 2047 w 29769"/>
                    <a:gd name="connsiteY3" fmla="*/ 21661 h 29773"/>
                    <a:gd name="connsiteX4" fmla="*/ 2042 w 29769"/>
                    <a:gd name="connsiteY4" fmla="*/ 21647 h 29773"/>
                    <a:gd name="connsiteX5" fmla="*/ 10043 w 29769"/>
                    <a:gd name="connsiteY5" fmla="*/ 2191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69" h="29773">
                      <a:moveTo>
                        <a:pt x="10043" y="2191"/>
                      </a:moveTo>
                      <a:cubicBezTo>
                        <a:pt x="17627" y="-978"/>
                        <a:pt x="26344" y="2602"/>
                        <a:pt x="29512" y="10186"/>
                      </a:cubicBezTo>
                      <a:cubicBezTo>
                        <a:pt x="32681" y="17770"/>
                        <a:pt x="29101" y="26487"/>
                        <a:pt x="21517" y="29656"/>
                      </a:cubicBezTo>
                      <a:cubicBezTo>
                        <a:pt x="13933" y="32824"/>
                        <a:pt x="5216" y="29245"/>
                        <a:pt x="2047" y="21661"/>
                      </a:cubicBezTo>
                      <a:cubicBezTo>
                        <a:pt x="2046" y="21656"/>
                        <a:pt x="2044" y="21652"/>
                        <a:pt x="2042" y="21647"/>
                      </a:cubicBezTo>
                      <a:cubicBezTo>
                        <a:pt x="-1109" y="14065"/>
                        <a:pt x="2469" y="5363"/>
                        <a:pt x="10043" y="219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00" name="任意多边形: 形状 413"/>
                <p:cNvSpPr/>
                <p:nvPr/>
              </p:nvSpPr>
              <p:spPr>
                <a:xfrm>
                  <a:off x="-8244189" y="4971163"/>
                  <a:ext cx="29877" cy="29886"/>
                </a:xfrm>
                <a:custGeom>
                  <a:avLst/>
                  <a:gdLst>
                    <a:gd name="connsiteX0" fmla="*/ 10049 w 29877"/>
                    <a:gd name="connsiteY0" fmla="*/ 2205 h 29886"/>
                    <a:gd name="connsiteX1" fmla="*/ 29607 w 29877"/>
                    <a:gd name="connsiteY1" fmla="*/ 10197 h 29886"/>
                    <a:gd name="connsiteX2" fmla="*/ 21615 w 29877"/>
                    <a:gd name="connsiteY2" fmla="*/ 29755 h 29886"/>
                    <a:gd name="connsiteX3" fmla="*/ 2062 w 29877"/>
                    <a:gd name="connsiteY3" fmla="*/ 21775 h 29886"/>
                    <a:gd name="connsiteX4" fmla="*/ 10049 w 29877"/>
                    <a:gd name="connsiteY4" fmla="*/ 2205 h 2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7" h="29886">
                      <a:moveTo>
                        <a:pt x="10049" y="2205"/>
                      </a:moveTo>
                      <a:cubicBezTo>
                        <a:pt x="17657" y="-989"/>
                        <a:pt x="26413" y="2589"/>
                        <a:pt x="29607" y="10197"/>
                      </a:cubicBezTo>
                      <a:cubicBezTo>
                        <a:pt x="32801" y="17805"/>
                        <a:pt x="29223" y="26561"/>
                        <a:pt x="21615" y="29755"/>
                      </a:cubicBezTo>
                      <a:cubicBezTo>
                        <a:pt x="14012" y="32947"/>
                        <a:pt x="5261" y="29375"/>
                        <a:pt x="2062" y="21775"/>
                      </a:cubicBezTo>
                      <a:cubicBezTo>
                        <a:pt x="-1123" y="14166"/>
                        <a:pt x="2449" y="5413"/>
                        <a:pt x="10049" y="220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01" name="任意多边形: 形状 414"/>
                <p:cNvSpPr/>
                <p:nvPr/>
              </p:nvSpPr>
              <p:spPr>
                <a:xfrm>
                  <a:off x="-8343330" y="5012804"/>
                  <a:ext cx="29899" cy="29886"/>
                </a:xfrm>
                <a:custGeom>
                  <a:avLst/>
                  <a:gdLst>
                    <a:gd name="connsiteX0" fmla="*/ 10024 w 29899"/>
                    <a:gd name="connsiteY0" fmla="*/ 2225 h 29886"/>
                    <a:gd name="connsiteX1" fmla="*/ 29609 w 29899"/>
                    <a:gd name="connsiteY1" fmla="*/ 10150 h 29886"/>
                    <a:gd name="connsiteX2" fmla="*/ 21684 w 29899"/>
                    <a:gd name="connsiteY2" fmla="*/ 29735 h 29886"/>
                    <a:gd name="connsiteX3" fmla="*/ 2099 w 29899"/>
                    <a:gd name="connsiteY3" fmla="*/ 21810 h 29886"/>
                    <a:gd name="connsiteX4" fmla="*/ 2051 w 29899"/>
                    <a:gd name="connsiteY4" fmla="*/ 21696 h 29886"/>
                    <a:gd name="connsiteX5" fmla="*/ 10024 w 29899"/>
                    <a:gd name="connsiteY5" fmla="*/ 2225 h 2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99" h="29886">
                      <a:moveTo>
                        <a:pt x="10024" y="2225"/>
                      </a:moveTo>
                      <a:cubicBezTo>
                        <a:pt x="17620" y="-995"/>
                        <a:pt x="26389" y="2553"/>
                        <a:pt x="29609" y="10150"/>
                      </a:cubicBezTo>
                      <a:cubicBezTo>
                        <a:pt x="32829" y="17746"/>
                        <a:pt x="29281" y="26515"/>
                        <a:pt x="21684" y="29735"/>
                      </a:cubicBezTo>
                      <a:cubicBezTo>
                        <a:pt x="14088" y="32955"/>
                        <a:pt x="5319" y="29407"/>
                        <a:pt x="2099" y="21810"/>
                      </a:cubicBezTo>
                      <a:cubicBezTo>
                        <a:pt x="2083" y="21772"/>
                        <a:pt x="2067" y="21734"/>
                        <a:pt x="2051" y="21696"/>
                      </a:cubicBezTo>
                      <a:cubicBezTo>
                        <a:pt x="-1112" y="14118"/>
                        <a:pt x="2454" y="5408"/>
                        <a:pt x="10024" y="222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02" name="任意多边形: 形状 415"/>
                <p:cNvSpPr/>
                <p:nvPr/>
              </p:nvSpPr>
              <p:spPr>
                <a:xfrm>
                  <a:off x="-8442401" y="5054445"/>
                  <a:ext cx="29838" cy="29829"/>
                </a:xfrm>
                <a:custGeom>
                  <a:avLst/>
                  <a:gdLst>
                    <a:gd name="connsiteX0" fmla="*/ 9984 w 29838"/>
                    <a:gd name="connsiteY0" fmla="*/ 2231 h 29829"/>
                    <a:gd name="connsiteX1" fmla="*/ 29542 w 29838"/>
                    <a:gd name="connsiteY1" fmla="*/ 10114 h 29829"/>
                    <a:gd name="connsiteX2" fmla="*/ 21659 w 29838"/>
                    <a:gd name="connsiteY2" fmla="*/ 29673 h 29829"/>
                    <a:gd name="connsiteX3" fmla="*/ 2100 w 29838"/>
                    <a:gd name="connsiteY3" fmla="*/ 21789 h 29829"/>
                    <a:gd name="connsiteX4" fmla="*/ 2040 w 29838"/>
                    <a:gd name="connsiteY4" fmla="*/ 21645 h 29829"/>
                    <a:gd name="connsiteX5" fmla="*/ 9984 w 29838"/>
                    <a:gd name="connsiteY5" fmla="*/ 2231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38" h="29829">
                      <a:moveTo>
                        <a:pt x="9984" y="2231"/>
                      </a:moveTo>
                      <a:cubicBezTo>
                        <a:pt x="17562" y="-993"/>
                        <a:pt x="26318" y="2536"/>
                        <a:pt x="29542" y="10114"/>
                      </a:cubicBezTo>
                      <a:cubicBezTo>
                        <a:pt x="32766" y="17692"/>
                        <a:pt x="29236" y="26449"/>
                        <a:pt x="21659" y="29673"/>
                      </a:cubicBezTo>
                      <a:cubicBezTo>
                        <a:pt x="14081" y="32896"/>
                        <a:pt x="5324" y="29367"/>
                        <a:pt x="2100" y="21789"/>
                      </a:cubicBezTo>
                      <a:cubicBezTo>
                        <a:pt x="2080" y="21741"/>
                        <a:pt x="2060" y="21693"/>
                        <a:pt x="2040" y="21645"/>
                      </a:cubicBezTo>
                      <a:cubicBezTo>
                        <a:pt x="-1098" y="14090"/>
                        <a:pt x="2450" y="5419"/>
                        <a:pt x="9984" y="223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03" name="任意多边形: 形状 416"/>
                <p:cNvSpPr/>
                <p:nvPr/>
              </p:nvSpPr>
              <p:spPr>
                <a:xfrm>
                  <a:off x="-8541640" y="5096075"/>
                  <a:ext cx="29891" cy="29886"/>
                </a:xfrm>
                <a:custGeom>
                  <a:avLst/>
                  <a:gdLst>
                    <a:gd name="connsiteX0" fmla="*/ 10098 w 29891"/>
                    <a:gd name="connsiteY0" fmla="*/ 2190 h 29886"/>
                    <a:gd name="connsiteX1" fmla="*/ 29635 w 29891"/>
                    <a:gd name="connsiteY1" fmla="*/ 10233 h 29886"/>
                    <a:gd name="connsiteX2" fmla="*/ 21592 w 29891"/>
                    <a:gd name="connsiteY2" fmla="*/ 29770 h 29886"/>
                    <a:gd name="connsiteX3" fmla="*/ 2069 w 29891"/>
                    <a:gd name="connsiteY3" fmla="*/ 21760 h 29886"/>
                    <a:gd name="connsiteX4" fmla="*/ 10039 w 29891"/>
                    <a:gd name="connsiteY4" fmla="*/ 2215 h 29886"/>
                    <a:gd name="connsiteX5" fmla="*/ 10098 w 29891"/>
                    <a:gd name="connsiteY5" fmla="*/ 2190 h 2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91" h="29886">
                      <a:moveTo>
                        <a:pt x="10098" y="2190"/>
                      </a:moveTo>
                      <a:cubicBezTo>
                        <a:pt x="17714" y="-984"/>
                        <a:pt x="26461" y="2617"/>
                        <a:pt x="29635" y="10233"/>
                      </a:cubicBezTo>
                      <a:cubicBezTo>
                        <a:pt x="32809" y="17849"/>
                        <a:pt x="29208" y="26596"/>
                        <a:pt x="21592" y="29770"/>
                      </a:cubicBezTo>
                      <a:cubicBezTo>
                        <a:pt x="13989" y="32938"/>
                        <a:pt x="5256" y="29355"/>
                        <a:pt x="2069" y="21760"/>
                      </a:cubicBezTo>
                      <a:cubicBezTo>
                        <a:pt x="-1127" y="14162"/>
                        <a:pt x="2441" y="5411"/>
                        <a:pt x="10039" y="2215"/>
                      </a:cubicBezTo>
                      <a:cubicBezTo>
                        <a:pt x="10059" y="2206"/>
                        <a:pt x="10079" y="2198"/>
                        <a:pt x="10098" y="219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04" name="任意多边形: 形状 417"/>
                <p:cNvSpPr/>
                <p:nvPr/>
              </p:nvSpPr>
              <p:spPr>
                <a:xfrm>
                  <a:off x="-8640758" y="5137731"/>
                  <a:ext cx="29767" cy="29782"/>
                </a:xfrm>
                <a:custGeom>
                  <a:avLst/>
                  <a:gdLst>
                    <a:gd name="connsiteX0" fmla="*/ 10049 w 29767"/>
                    <a:gd name="connsiteY0" fmla="*/ 2181 h 29782"/>
                    <a:gd name="connsiteX1" fmla="*/ 29506 w 29767"/>
                    <a:gd name="connsiteY1" fmla="*/ 10182 h 29782"/>
                    <a:gd name="connsiteX2" fmla="*/ 21526 w 29767"/>
                    <a:gd name="connsiteY2" fmla="*/ 29660 h 29782"/>
                    <a:gd name="connsiteX3" fmla="*/ 2048 w 29767"/>
                    <a:gd name="connsiteY3" fmla="*/ 21680 h 29782"/>
                    <a:gd name="connsiteX4" fmla="*/ 10049 w 29767"/>
                    <a:gd name="connsiteY4" fmla="*/ 2181 h 29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67" h="29782">
                      <a:moveTo>
                        <a:pt x="10049" y="2181"/>
                      </a:moveTo>
                      <a:cubicBezTo>
                        <a:pt x="17631" y="-970"/>
                        <a:pt x="26333" y="2609"/>
                        <a:pt x="29506" y="10182"/>
                      </a:cubicBezTo>
                      <a:cubicBezTo>
                        <a:pt x="32681" y="17764"/>
                        <a:pt x="29108" y="26484"/>
                        <a:pt x="21526" y="29660"/>
                      </a:cubicBezTo>
                      <a:cubicBezTo>
                        <a:pt x="13944" y="32835"/>
                        <a:pt x="5223" y="29262"/>
                        <a:pt x="2048" y="21680"/>
                      </a:cubicBezTo>
                      <a:cubicBezTo>
                        <a:pt x="-1114" y="14086"/>
                        <a:pt x="2464" y="5365"/>
                        <a:pt x="10049" y="218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05" name="任意多边形: 形状 418"/>
                <p:cNvSpPr/>
                <p:nvPr/>
              </p:nvSpPr>
              <p:spPr>
                <a:xfrm>
                  <a:off x="-8739890" y="5179517"/>
                  <a:ext cx="29534" cy="29655"/>
                </a:xfrm>
                <a:custGeom>
                  <a:avLst/>
                  <a:gdLst>
                    <a:gd name="connsiteX0" fmla="*/ 10057 w 29534"/>
                    <a:gd name="connsiteY0" fmla="*/ 2070 h 29655"/>
                    <a:gd name="connsiteX1" fmla="*/ 29400 w 29534"/>
                    <a:gd name="connsiteY1" fmla="*/ 10519 h 29655"/>
                    <a:gd name="connsiteX2" fmla="*/ 21612 w 29534"/>
                    <a:gd name="connsiteY2" fmla="*/ 29584 h 29655"/>
                    <a:gd name="connsiteX3" fmla="*/ 2027 w 29534"/>
                    <a:gd name="connsiteY3" fmla="*/ 21584 h 29655"/>
                    <a:gd name="connsiteX4" fmla="*/ 10057 w 29534"/>
                    <a:gd name="connsiteY4" fmla="*/ 2070 h 29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34" h="29655">
                      <a:moveTo>
                        <a:pt x="10057" y="2070"/>
                      </a:moveTo>
                      <a:cubicBezTo>
                        <a:pt x="17731" y="-938"/>
                        <a:pt x="26391" y="2844"/>
                        <a:pt x="29400" y="10519"/>
                      </a:cubicBezTo>
                      <a:cubicBezTo>
                        <a:pt x="32306" y="17934"/>
                        <a:pt x="28879" y="26325"/>
                        <a:pt x="21612" y="29584"/>
                      </a:cubicBezTo>
                      <a:cubicBezTo>
                        <a:pt x="13994" y="32662"/>
                        <a:pt x="5311" y="29115"/>
                        <a:pt x="2027" y="21584"/>
                      </a:cubicBezTo>
                      <a:cubicBezTo>
                        <a:pt x="-1099" y="13978"/>
                        <a:pt x="2483" y="5273"/>
                        <a:pt x="10057" y="207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06" name="任意多边形: 形状 419"/>
                <p:cNvSpPr/>
                <p:nvPr/>
              </p:nvSpPr>
              <p:spPr>
                <a:xfrm>
                  <a:off x="-8265597" y="5059144"/>
                  <a:ext cx="29742" cy="29773"/>
                </a:xfrm>
                <a:custGeom>
                  <a:avLst/>
                  <a:gdLst>
                    <a:gd name="connsiteX0" fmla="*/ 10018 w 29742"/>
                    <a:gd name="connsiteY0" fmla="*/ 2190 h 29773"/>
                    <a:gd name="connsiteX1" fmla="*/ 29487 w 29742"/>
                    <a:gd name="connsiteY1" fmla="*/ 10187 h 29773"/>
                    <a:gd name="connsiteX2" fmla="*/ 21490 w 29742"/>
                    <a:gd name="connsiteY2" fmla="*/ 29656 h 29773"/>
                    <a:gd name="connsiteX3" fmla="*/ 2045 w 29742"/>
                    <a:gd name="connsiteY3" fmla="*/ 21718 h 29773"/>
                    <a:gd name="connsiteX4" fmla="*/ 10018 w 29742"/>
                    <a:gd name="connsiteY4" fmla="*/ 2190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42" h="29773">
                      <a:moveTo>
                        <a:pt x="10018" y="2190"/>
                      </a:moveTo>
                      <a:cubicBezTo>
                        <a:pt x="17602" y="-978"/>
                        <a:pt x="26319" y="2603"/>
                        <a:pt x="29487" y="10187"/>
                      </a:cubicBezTo>
                      <a:cubicBezTo>
                        <a:pt x="32655" y="17772"/>
                        <a:pt x="29074" y="26488"/>
                        <a:pt x="21490" y="29656"/>
                      </a:cubicBezTo>
                      <a:cubicBezTo>
                        <a:pt x="13928" y="32815"/>
                        <a:pt x="5236" y="29266"/>
                        <a:pt x="2045" y="21718"/>
                      </a:cubicBezTo>
                      <a:cubicBezTo>
                        <a:pt x="-1106" y="14124"/>
                        <a:pt x="2452" y="5409"/>
                        <a:pt x="10018" y="219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07" name="任意多边形: 形状 420"/>
                <p:cNvSpPr/>
                <p:nvPr/>
              </p:nvSpPr>
              <p:spPr>
                <a:xfrm>
                  <a:off x="-8364690" y="5100767"/>
                  <a:ext cx="29755" cy="29773"/>
                </a:xfrm>
                <a:custGeom>
                  <a:avLst/>
                  <a:gdLst>
                    <a:gd name="connsiteX0" fmla="*/ 10043 w 29755"/>
                    <a:gd name="connsiteY0" fmla="*/ 2185 h 29773"/>
                    <a:gd name="connsiteX1" fmla="*/ 29505 w 29755"/>
                    <a:gd name="connsiteY1" fmla="*/ 10199 h 29773"/>
                    <a:gd name="connsiteX2" fmla="*/ 21491 w 29755"/>
                    <a:gd name="connsiteY2" fmla="*/ 29661 h 29773"/>
                    <a:gd name="connsiteX3" fmla="*/ 2056 w 29755"/>
                    <a:gd name="connsiteY3" fmla="*/ 21713 h 29773"/>
                    <a:gd name="connsiteX4" fmla="*/ 10043 w 29755"/>
                    <a:gd name="connsiteY4" fmla="*/ 2185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55" h="29773">
                      <a:moveTo>
                        <a:pt x="10043" y="2185"/>
                      </a:moveTo>
                      <a:cubicBezTo>
                        <a:pt x="17630" y="-976"/>
                        <a:pt x="26344" y="2612"/>
                        <a:pt x="29505" y="10199"/>
                      </a:cubicBezTo>
                      <a:cubicBezTo>
                        <a:pt x="32666" y="17787"/>
                        <a:pt x="29078" y="26500"/>
                        <a:pt x="21491" y="29661"/>
                      </a:cubicBezTo>
                      <a:cubicBezTo>
                        <a:pt x="13929" y="32812"/>
                        <a:pt x="5243" y="29260"/>
                        <a:pt x="2056" y="21713"/>
                      </a:cubicBezTo>
                      <a:cubicBezTo>
                        <a:pt x="-1118" y="14115"/>
                        <a:pt x="2454" y="5381"/>
                        <a:pt x="10043" y="218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08" name="任意多边形: 形状 421"/>
                <p:cNvSpPr/>
                <p:nvPr/>
              </p:nvSpPr>
              <p:spPr>
                <a:xfrm>
                  <a:off x="-8463892" y="5142486"/>
                  <a:ext cx="29747" cy="29716"/>
                </a:xfrm>
                <a:custGeom>
                  <a:avLst/>
                  <a:gdLst>
                    <a:gd name="connsiteX0" fmla="*/ 10106 w 29747"/>
                    <a:gd name="connsiteY0" fmla="*/ 2170 h 29716"/>
                    <a:gd name="connsiteX1" fmla="*/ 29512 w 29747"/>
                    <a:gd name="connsiteY1" fmla="*/ 10214 h 29716"/>
                    <a:gd name="connsiteX2" fmla="*/ 21468 w 29747"/>
                    <a:gd name="connsiteY2" fmla="*/ 29620 h 29716"/>
                    <a:gd name="connsiteX3" fmla="*/ 2077 w 29747"/>
                    <a:gd name="connsiteY3" fmla="*/ 21612 h 29716"/>
                    <a:gd name="connsiteX4" fmla="*/ 9886 w 29747"/>
                    <a:gd name="connsiteY4" fmla="*/ 2261 h 29716"/>
                    <a:gd name="connsiteX5" fmla="*/ 10106 w 29747"/>
                    <a:gd name="connsiteY5" fmla="*/ 2170 h 2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47" h="29716">
                      <a:moveTo>
                        <a:pt x="10106" y="2170"/>
                      </a:moveTo>
                      <a:cubicBezTo>
                        <a:pt x="17686" y="-968"/>
                        <a:pt x="26375" y="2634"/>
                        <a:pt x="29512" y="10214"/>
                      </a:cubicBezTo>
                      <a:cubicBezTo>
                        <a:pt x="32650" y="17794"/>
                        <a:pt x="29048" y="26483"/>
                        <a:pt x="21468" y="29620"/>
                      </a:cubicBezTo>
                      <a:cubicBezTo>
                        <a:pt x="13902" y="32752"/>
                        <a:pt x="5228" y="29170"/>
                        <a:pt x="2077" y="21612"/>
                      </a:cubicBezTo>
                      <a:cubicBezTo>
                        <a:pt x="-1111" y="14112"/>
                        <a:pt x="2386" y="5449"/>
                        <a:pt x="9886" y="2261"/>
                      </a:cubicBezTo>
                      <a:cubicBezTo>
                        <a:pt x="9959" y="2230"/>
                        <a:pt x="10032" y="2200"/>
                        <a:pt x="10106" y="217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09" name="任意多边形: 形状 422"/>
                <p:cNvSpPr/>
                <p:nvPr/>
              </p:nvSpPr>
              <p:spPr>
                <a:xfrm>
                  <a:off x="-8563033" y="5184117"/>
                  <a:ext cx="29788" cy="29801"/>
                </a:xfrm>
                <a:custGeom>
                  <a:avLst/>
                  <a:gdLst>
                    <a:gd name="connsiteX0" fmla="*/ 10094 w 29788"/>
                    <a:gd name="connsiteY0" fmla="*/ 2170 h 29801"/>
                    <a:gd name="connsiteX1" fmla="*/ 29552 w 29788"/>
                    <a:gd name="connsiteY1" fmla="*/ 10246 h 29801"/>
                    <a:gd name="connsiteX2" fmla="*/ 21476 w 29788"/>
                    <a:gd name="connsiteY2" fmla="*/ 29705 h 29801"/>
                    <a:gd name="connsiteX3" fmla="*/ 2065 w 29788"/>
                    <a:gd name="connsiteY3" fmla="*/ 21741 h 29801"/>
                    <a:gd name="connsiteX4" fmla="*/ 10061 w 29788"/>
                    <a:gd name="connsiteY4" fmla="*/ 2184 h 29801"/>
                    <a:gd name="connsiteX5" fmla="*/ 10094 w 29788"/>
                    <a:gd name="connsiteY5" fmla="*/ 2171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88" h="29801">
                      <a:moveTo>
                        <a:pt x="10094" y="2170"/>
                      </a:moveTo>
                      <a:cubicBezTo>
                        <a:pt x="17697" y="-973"/>
                        <a:pt x="26409" y="2643"/>
                        <a:pt x="29552" y="10246"/>
                      </a:cubicBezTo>
                      <a:cubicBezTo>
                        <a:pt x="32695" y="17850"/>
                        <a:pt x="29080" y="26561"/>
                        <a:pt x="21476" y="29705"/>
                      </a:cubicBezTo>
                      <a:cubicBezTo>
                        <a:pt x="13917" y="32830"/>
                        <a:pt x="5251" y="29274"/>
                        <a:pt x="2065" y="21741"/>
                      </a:cubicBezTo>
                      <a:cubicBezTo>
                        <a:pt x="-1127" y="14132"/>
                        <a:pt x="2453" y="5377"/>
                        <a:pt x="10061" y="2184"/>
                      </a:cubicBezTo>
                      <a:cubicBezTo>
                        <a:pt x="10072" y="2180"/>
                        <a:pt x="10083" y="2175"/>
                        <a:pt x="10094" y="217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10" name="任意多边形: 形状 423"/>
                <p:cNvSpPr/>
                <p:nvPr/>
              </p:nvSpPr>
              <p:spPr>
                <a:xfrm>
                  <a:off x="-8662108" y="5225691"/>
                  <a:ext cx="29795" cy="29773"/>
                </a:xfrm>
                <a:custGeom>
                  <a:avLst/>
                  <a:gdLst>
                    <a:gd name="connsiteX0" fmla="*/ 10045 w 29795"/>
                    <a:gd name="connsiteY0" fmla="*/ 2201 h 29773"/>
                    <a:gd name="connsiteX1" fmla="*/ 29529 w 29795"/>
                    <a:gd name="connsiteY1" fmla="*/ 10162 h 29773"/>
                    <a:gd name="connsiteX2" fmla="*/ 21568 w 29795"/>
                    <a:gd name="connsiteY2" fmla="*/ 29646 h 29773"/>
                    <a:gd name="connsiteX3" fmla="*/ 2084 w 29795"/>
                    <a:gd name="connsiteY3" fmla="*/ 21685 h 29773"/>
                    <a:gd name="connsiteX4" fmla="*/ 2072 w 29795"/>
                    <a:gd name="connsiteY4" fmla="*/ 21658 h 29773"/>
                    <a:gd name="connsiteX5" fmla="*/ 9941 w 29795"/>
                    <a:gd name="connsiteY5" fmla="*/ 2244 h 29773"/>
                    <a:gd name="connsiteX6" fmla="*/ 10045 w 29795"/>
                    <a:gd name="connsiteY6" fmla="*/ 2201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95" h="29773">
                      <a:moveTo>
                        <a:pt x="10045" y="2201"/>
                      </a:moveTo>
                      <a:cubicBezTo>
                        <a:pt x="17624" y="-981"/>
                        <a:pt x="26347" y="2583"/>
                        <a:pt x="29529" y="10162"/>
                      </a:cubicBezTo>
                      <a:cubicBezTo>
                        <a:pt x="32711" y="17741"/>
                        <a:pt x="29146" y="26464"/>
                        <a:pt x="21568" y="29646"/>
                      </a:cubicBezTo>
                      <a:cubicBezTo>
                        <a:pt x="13989" y="32828"/>
                        <a:pt x="5266" y="29263"/>
                        <a:pt x="2084" y="21685"/>
                      </a:cubicBezTo>
                      <a:cubicBezTo>
                        <a:pt x="2080" y="21676"/>
                        <a:pt x="2076" y="21667"/>
                        <a:pt x="2072" y="21658"/>
                      </a:cubicBezTo>
                      <a:cubicBezTo>
                        <a:pt x="-1116" y="14124"/>
                        <a:pt x="2407" y="5432"/>
                        <a:pt x="9941" y="2244"/>
                      </a:cubicBezTo>
                      <a:cubicBezTo>
                        <a:pt x="9976" y="2230"/>
                        <a:pt x="10010" y="2215"/>
                        <a:pt x="10045" y="220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11" name="任意多边形: 形状 424"/>
                <p:cNvSpPr/>
                <p:nvPr/>
              </p:nvSpPr>
              <p:spPr>
                <a:xfrm>
                  <a:off x="-8761265" y="5267286"/>
                  <a:ext cx="29753" cy="29588"/>
                </a:xfrm>
                <a:custGeom>
                  <a:avLst/>
                  <a:gdLst>
                    <a:gd name="connsiteX0" fmla="*/ 10021 w 29753"/>
                    <a:gd name="connsiteY0" fmla="*/ 2167 h 29588"/>
                    <a:gd name="connsiteX1" fmla="*/ 29591 w 29753"/>
                    <a:gd name="connsiteY1" fmla="*/ 10182 h 29588"/>
                    <a:gd name="connsiteX2" fmla="*/ 21236 w 29753"/>
                    <a:gd name="connsiteY2" fmla="*/ 29565 h 29588"/>
                    <a:gd name="connsiteX3" fmla="*/ 2049 w 29753"/>
                    <a:gd name="connsiteY3" fmla="*/ 21680 h 29588"/>
                    <a:gd name="connsiteX4" fmla="*/ 10021 w 29753"/>
                    <a:gd name="connsiteY4" fmla="*/ 2167 h 29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53" h="29588">
                      <a:moveTo>
                        <a:pt x="10021" y="2167"/>
                      </a:moveTo>
                      <a:cubicBezTo>
                        <a:pt x="17639" y="-957"/>
                        <a:pt x="26353" y="2612"/>
                        <a:pt x="29591" y="10182"/>
                      </a:cubicBezTo>
                      <a:cubicBezTo>
                        <a:pt x="32637" y="17842"/>
                        <a:pt x="28896" y="26520"/>
                        <a:pt x="21236" y="29565"/>
                      </a:cubicBezTo>
                      <a:cubicBezTo>
                        <a:pt x="13760" y="32537"/>
                        <a:pt x="5274" y="29050"/>
                        <a:pt x="2049" y="21680"/>
                      </a:cubicBezTo>
                      <a:cubicBezTo>
                        <a:pt x="-1109" y="14090"/>
                        <a:pt x="2452" y="5374"/>
                        <a:pt x="10021" y="216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12" name="任意多边形: 形状 425"/>
                <p:cNvSpPr/>
                <p:nvPr/>
              </p:nvSpPr>
              <p:spPr>
                <a:xfrm>
                  <a:off x="-8187817" y="5105425"/>
                  <a:ext cx="29829" cy="29874"/>
                </a:xfrm>
                <a:custGeom>
                  <a:avLst/>
                  <a:gdLst>
                    <a:gd name="connsiteX0" fmla="*/ 10051 w 29829"/>
                    <a:gd name="connsiteY0" fmla="*/ 2243 h 29874"/>
                    <a:gd name="connsiteX1" fmla="*/ 29455 w 29829"/>
                    <a:gd name="connsiteY1" fmla="*/ 9973 h 29874"/>
                    <a:gd name="connsiteX2" fmla="*/ 29522 w 29829"/>
                    <a:gd name="connsiteY2" fmla="*/ 10130 h 29874"/>
                    <a:gd name="connsiteX3" fmla="*/ 21678 w 29829"/>
                    <a:gd name="connsiteY3" fmla="*/ 29705 h 29874"/>
                    <a:gd name="connsiteX4" fmla="*/ 2103 w 29829"/>
                    <a:gd name="connsiteY4" fmla="*/ 21861 h 29874"/>
                    <a:gd name="connsiteX5" fmla="*/ 9947 w 29829"/>
                    <a:gd name="connsiteY5" fmla="*/ 2287 h 29874"/>
                    <a:gd name="connsiteX6" fmla="*/ 10051 w 29829"/>
                    <a:gd name="connsiteY6" fmla="*/ 2243 h 29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29" h="29874">
                      <a:moveTo>
                        <a:pt x="10051" y="2243"/>
                      </a:moveTo>
                      <a:cubicBezTo>
                        <a:pt x="17544" y="-981"/>
                        <a:pt x="26231" y="2480"/>
                        <a:pt x="29455" y="9973"/>
                      </a:cubicBezTo>
                      <a:cubicBezTo>
                        <a:pt x="29478" y="10025"/>
                        <a:pt x="29500" y="10078"/>
                        <a:pt x="29522" y="10130"/>
                      </a:cubicBezTo>
                      <a:cubicBezTo>
                        <a:pt x="32761" y="17701"/>
                        <a:pt x="29249" y="26465"/>
                        <a:pt x="21678" y="29705"/>
                      </a:cubicBezTo>
                      <a:cubicBezTo>
                        <a:pt x="14107" y="32944"/>
                        <a:pt x="5343" y="29432"/>
                        <a:pt x="2103" y="21861"/>
                      </a:cubicBezTo>
                      <a:cubicBezTo>
                        <a:pt x="-1136" y="14290"/>
                        <a:pt x="2376" y="5526"/>
                        <a:pt x="9947" y="2287"/>
                      </a:cubicBezTo>
                      <a:cubicBezTo>
                        <a:pt x="9982" y="2272"/>
                        <a:pt x="10016" y="2257"/>
                        <a:pt x="10051" y="224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13" name="任意多边形: 形状 426"/>
                <p:cNvSpPr/>
                <p:nvPr/>
              </p:nvSpPr>
              <p:spPr>
                <a:xfrm>
                  <a:off x="-8286968" y="5147068"/>
                  <a:ext cx="29810" cy="29801"/>
                </a:xfrm>
                <a:custGeom>
                  <a:avLst/>
                  <a:gdLst>
                    <a:gd name="connsiteX0" fmla="*/ 10034 w 29810"/>
                    <a:gd name="connsiteY0" fmla="*/ 2204 h 29801"/>
                    <a:gd name="connsiteX1" fmla="*/ 29540 w 29810"/>
                    <a:gd name="connsiteY1" fmla="*/ 10165 h 29801"/>
                    <a:gd name="connsiteX2" fmla="*/ 21580 w 29810"/>
                    <a:gd name="connsiteY2" fmla="*/ 29670 h 29801"/>
                    <a:gd name="connsiteX3" fmla="*/ 2074 w 29810"/>
                    <a:gd name="connsiteY3" fmla="*/ 21710 h 29801"/>
                    <a:gd name="connsiteX4" fmla="*/ 2048 w 29810"/>
                    <a:gd name="connsiteY4" fmla="*/ 21647 h 29801"/>
                    <a:gd name="connsiteX5" fmla="*/ 10034 w 29810"/>
                    <a:gd name="connsiteY5" fmla="*/ 2204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0" h="29801">
                      <a:moveTo>
                        <a:pt x="10034" y="2204"/>
                      </a:moveTo>
                      <a:cubicBezTo>
                        <a:pt x="17619" y="-984"/>
                        <a:pt x="26352" y="2580"/>
                        <a:pt x="29540" y="10165"/>
                      </a:cubicBezTo>
                      <a:cubicBezTo>
                        <a:pt x="32728" y="17749"/>
                        <a:pt x="29164" y="26482"/>
                        <a:pt x="21580" y="29670"/>
                      </a:cubicBezTo>
                      <a:cubicBezTo>
                        <a:pt x="13995" y="32859"/>
                        <a:pt x="5262" y="29295"/>
                        <a:pt x="2074" y="21710"/>
                      </a:cubicBezTo>
                      <a:cubicBezTo>
                        <a:pt x="2065" y="21689"/>
                        <a:pt x="2056" y="21668"/>
                        <a:pt x="2048" y="21647"/>
                      </a:cubicBezTo>
                      <a:cubicBezTo>
                        <a:pt x="-1112" y="14073"/>
                        <a:pt x="2462" y="5370"/>
                        <a:pt x="10034" y="220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14" name="任意多边形: 形状 427"/>
                <p:cNvSpPr/>
                <p:nvPr/>
              </p:nvSpPr>
              <p:spPr>
                <a:xfrm>
                  <a:off x="-8386085" y="5188721"/>
                  <a:ext cx="29801" cy="29775"/>
                </a:xfrm>
                <a:custGeom>
                  <a:avLst/>
                  <a:gdLst>
                    <a:gd name="connsiteX0" fmla="*/ 10013 w 29801"/>
                    <a:gd name="connsiteY0" fmla="*/ 2183 h 29775"/>
                    <a:gd name="connsiteX1" fmla="*/ 29527 w 29801"/>
                    <a:gd name="connsiteY1" fmla="*/ 10128 h 29775"/>
                    <a:gd name="connsiteX2" fmla="*/ 21582 w 29801"/>
                    <a:gd name="connsiteY2" fmla="*/ 29640 h 29775"/>
                    <a:gd name="connsiteX3" fmla="*/ 2070 w 29801"/>
                    <a:gd name="connsiteY3" fmla="*/ 21695 h 29775"/>
                    <a:gd name="connsiteX4" fmla="*/ 10013 w 29801"/>
                    <a:gd name="connsiteY4" fmla="*/ 2183 h 29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01" h="29775">
                      <a:moveTo>
                        <a:pt x="10013" y="2183"/>
                      </a:moveTo>
                      <a:cubicBezTo>
                        <a:pt x="17596" y="-961"/>
                        <a:pt x="26297" y="2581"/>
                        <a:pt x="29527" y="10128"/>
                      </a:cubicBezTo>
                      <a:cubicBezTo>
                        <a:pt x="32721" y="17709"/>
                        <a:pt x="29164" y="26445"/>
                        <a:pt x="21582" y="29640"/>
                      </a:cubicBezTo>
                      <a:cubicBezTo>
                        <a:pt x="14000" y="32834"/>
                        <a:pt x="5264" y="29277"/>
                        <a:pt x="2070" y="21695"/>
                      </a:cubicBezTo>
                      <a:cubicBezTo>
                        <a:pt x="-1124" y="14114"/>
                        <a:pt x="2432" y="5378"/>
                        <a:pt x="10013" y="218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15" name="任意多边形: 形状 428"/>
                <p:cNvSpPr/>
                <p:nvPr/>
              </p:nvSpPr>
              <p:spPr>
                <a:xfrm>
                  <a:off x="-8485249" y="5230338"/>
                  <a:ext cx="29733" cy="29773"/>
                </a:xfrm>
                <a:custGeom>
                  <a:avLst/>
                  <a:gdLst>
                    <a:gd name="connsiteX0" fmla="*/ 10024 w 29733"/>
                    <a:gd name="connsiteY0" fmla="*/ 2184 h 29773"/>
                    <a:gd name="connsiteX1" fmla="*/ 29484 w 29733"/>
                    <a:gd name="connsiteY1" fmla="*/ 10202 h 29773"/>
                    <a:gd name="connsiteX2" fmla="*/ 21465 w 29733"/>
                    <a:gd name="connsiteY2" fmla="*/ 29663 h 29773"/>
                    <a:gd name="connsiteX3" fmla="*/ 2052 w 29733"/>
                    <a:gd name="connsiteY3" fmla="*/ 21754 h 29773"/>
                    <a:gd name="connsiteX4" fmla="*/ 10024 w 29733"/>
                    <a:gd name="connsiteY4" fmla="*/ 2184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33" h="29773">
                      <a:moveTo>
                        <a:pt x="10024" y="2184"/>
                      </a:moveTo>
                      <a:cubicBezTo>
                        <a:pt x="17612" y="-976"/>
                        <a:pt x="26325" y="2615"/>
                        <a:pt x="29484" y="10202"/>
                      </a:cubicBezTo>
                      <a:cubicBezTo>
                        <a:pt x="32644" y="17791"/>
                        <a:pt x="29054" y="26503"/>
                        <a:pt x="21465" y="29663"/>
                      </a:cubicBezTo>
                      <a:cubicBezTo>
                        <a:pt x="13920" y="32804"/>
                        <a:pt x="5254" y="29274"/>
                        <a:pt x="2052" y="21754"/>
                      </a:cubicBezTo>
                      <a:cubicBezTo>
                        <a:pt x="-1111" y="14148"/>
                        <a:pt x="2447" y="5415"/>
                        <a:pt x="10024" y="218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16" name="任意多边形: 形状 429"/>
                <p:cNvSpPr/>
                <p:nvPr/>
              </p:nvSpPr>
              <p:spPr>
                <a:xfrm>
                  <a:off x="-8584346" y="5271900"/>
                  <a:ext cx="29779" cy="29801"/>
                </a:xfrm>
                <a:custGeom>
                  <a:avLst/>
                  <a:gdLst>
                    <a:gd name="connsiteX0" fmla="*/ 10053 w 29779"/>
                    <a:gd name="connsiteY0" fmla="*/ 2184 h 29801"/>
                    <a:gd name="connsiteX1" fmla="*/ 29530 w 29779"/>
                    <a:gd name="connsiteY1" fmla="*/ 10214 h 29801"/>
                    <a:gd name="connsiteX2" fmla="*/ 21500 w 29779"/>
                    <a:gd name="connsiteY2" fmla="*/ 29691 h 29801"/>
                    <a:gd name="connsiteX3" fmla="*/ 2038 w 29779"/>
                    <a:gd name="connsiteY3" fmla="*/ 21697 h 29801"/>
                    <a:gd name="connsiteX4" fmla="*/ 10053 w 29779"/>
                    <a:gd name="connsiteY4" fmla="*/ 2184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79" h="29801">
                      <a:moveTo>
                        <a:pt x="10053" y="2184"/>
                      </a:moveTo>
                      <a:cubicBezTo>
                        <a:pt x="17649" y="-977"/>
                        <a:pt x="26369" y="2618"/>
                        <a:pt x="29530" y="10214"/>
                      </a:cubicBezTo>
                      <a:cubicBezTo>
                        <a:pt x="32691" y="17810"/>
                        <a:pt x="29096" y="26530"/>
                        <a:pt x="21500" y="29691"/>
                      </a:cubicBezTo>
                      <a:cubicBezTo>
                        <a:pt x="13918" y="32846"/>
                        <a:pt x="5213" y="29271"/>
                        <a:pt x="2038" y="21697"/>
                      </a:cubicBezTo>
                      <a:cubicBezTo>
                        <a:pt x="-1107" y="14096"/>
                        <a:pt x="2473" y="5380"/>
                        <a:pt x="10053" y="218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17" name="任意多边形: 形状 430"/>
                <p:cNvSpPr/>
                <p:nvPr/>
              </p:nvSpPr>
              <p:spPr>
                <a:xfrm>
                  <a:off x="-8683471" y="5313568"/>
                  <a:ext cx="29801" cy="29801"/>
                </a:xfrm>
                <a:custGeom>
                  <a:avLst/>
                  <a:gdLst>
                    <a:gd name="connsiteX0" fmla="*/ 10026 w 29801"/>
                    <a:gd name="connsiteY0" fmla="*/ 2204 h 29801"/>
                    <a:gd name="connsiteX1" fmla="*/ 29531 w 29801"/>
                    <a:gd name="connsiteY1" fmla="*/ 10165 h 29801"/>
                    <a:gd name="connsiteX2" fmla="*/ 21571 w 29801"/>
                    <a:gd name="connsiteY2" fmla="*/ 29670 h 29801"/>
                    <a:gd name="connsiteX3" fmla="*/ 2065 w 29801"/>
                    <a:gd name="connsiteY3" fmla="*/ 21710 h 29801"/>
                    <a:gd name="connsiteX4" fmla="*/ 2039 w 29801"/>
                    <a:gd name="connsiteY4" fmla="*/ 21647 h 29801"/>
                    <a:gd name="connsiteX5" fmla="*/ 10026 w 29801"/>
                    <a:gd name="connsiteY5" fmla="*/ 2204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01" h="29801">
                      <a:moveTo>
                        <a:pt x="10026" y="2204"/>
                      </a:moveTo>
                      <a:cubicBezTo>
                        <a:pt x="17610" y="-984"/>
                        <a:pt x="26343" y="2580"/>
                        <a:pt x="29531" y="10165"/>
                      </a:cubicBezTo>
                      <a:cubicBezTo>
                        <a:pt x="32720" y="17749"/>
                        <a:pt x="29156" y="26482"/>
                        <a:pt x="21571" y="29670"/>
                      </a:cubicBezTo>
                      <a:cubicBezTo>
                        <a:pt x="13987" y="32859"/>
                        <a:pt x="5254" y="29295"/>
                        <a:pt x="2065" y="21710"/>
                      </a:cubicBezTo>
                      <a:cubicBezTo>
                        <a:pt x="2057" y="21689"/>
                        <a:pt x="2048" y="21668"/>
                        <a:pt x="2039" y="21647"/>
                      </a:cubicBezTo>
                      <a:cubicBezTo>
                        <a:pt x="-1104" y="14073"/>
                        <a:pt x="2466" y="5382"/>
                        <a:pt x="10026" y="220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18" name="任意多边形: 形状 431"/>
                <p:cNvSpPr/>
                <p:nvPr/>
              </p:nvSpPr>
              <p:spPr>
                <a:xfrm>
                  <a:off x="-8209269" y="5193338"/>
                  <a:ext cx="30007" cy="30221"/>
                </a:xfrm>
                <a:custGeom>
                  <a:avLst/>
                  <a:gdLst>
                    <a:gd name="connsiteX0" fmla="*/ 10092 w 30007"/>
                    <a:gd name="connsiteY0" fmla="*/ 2239 h 30221"/>
                    <a:gd name="connsiteX1" fmla="*/ 29492 w 30007"/>
                    <a:gd name="connsiteY1" fmla="*/ 9981 h 30221"/>
                    <a:gd name="connsiteX2" fmla="*/ 29577 w 30007"/>
                    <a:gd name="connsiteY2" fmla="*/ 10183 h 30221"/>
                    <a:gd name="connsiteX3" fmla="*/ 22122 w 30007"/>
                    <a:gd name="connsiteY3" fmla="*/ 29931 h 30221"/>
                    <a:gd name="connsiteX4" fmla="*/ 2375 w 30007"/>
                    <a:gd name="connsiteY4" fmla="*/ 22475 h 30221"/>
                    <a:gd name="connsiteX5" fmla="*/ 2049 w 30007"/>
                    <a:gd name="connsiteY5" fmla="*/ 21696 h 30221"/>
                    <a:gd name="connsiteX6" fmla="*/ 10032 w 30007"/>
                    <a:gd name="connsiteY6" fmla="*/ 2264 h 30221"/>
                    <a:gd name="connsiteX7" fmla="*/ 10092 w 30007"/>
                    <a:gd name="connsiteY7" fmla="*/ 2239 h 30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007" h="30221">
                      <a:moveTo>
                        <a:pt x="10092" y="2239"/>
                      </a:moveTo>
                      <a:cubicBezTo>
                        <a:pt x="17587" y="-980"/>
                        <a:pt x="26272" y="2486"/>
                        <a:pt x="29492" y="9981"/>
                      </a:cubicBezTo>
                      <a:cubicBezTo>
                        <a:pt x="29521" y="10048"/>
                        <a:pt x="29549" y="10116"/>
                        <a:pt x="29577" y="10183"/>
                      </a:cubicBezTo>
                      <a:cubicBezTo>
                        <a:pt x="32971" y="17695"/>
                        <a:pt x="29634" y="26536"/>
                        <a:pt x="22122" y="29931"/>
                      </a:cubicBezTo>
                      <a:cubicBezTo>
                        <a:pt x="14610" y="33325"/>
                        <a:pt x="5769" y="29987"/>
                        <a:pt x="2375" y="22475"/>
                      </a:cubicBezTo>
                      <a:cubicBezTo>
                        <a:pt x="2259" y="22219"/>
                        <a:pt x="2150" y="21959"/>
                        <a:pt x="2049" y="21696"/>
                      </a:cubicBezTo>
                      <a:cubicBezTo>
                        <a:pt x="-1113" y="14126"/>
                        <a:pt x="2461" y="5426"/>
                        <a:pt x="10032" y="2264"/>
                      </a:cubicBezTo>
                      <a:cubicBezTo>
                        <a:pt x="10052" y="2256"/>
                        <a:pt x="10072" y="2248"/>
                        <a:pt x="10092" y="223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19" name="任意多边形: 形状 432"/>
                <p:cNvSpPr/>
                <p:nvPr/>
              </p:nvSpPr>
              <p:spPr>
                <a:xfrm>
                  <a:off x="-8308346" y="5235067"/>
                  <a:ext cx="29791" cy="29773"/>
                </a:xfrm>
                <a:custGeom>
                  <a:avLst/>
                  <a:gdLst>
                    <a:gd name="connsiteX0" fmla="*/ 10044 w 29791"/>
                    <a:gd name="connsiteY0" fmla="*/ 2200 h 29773"/>
                    <a:gd name="connsiteX1" fmla="*/ 29526 w 29791"/>
                    <a:gd name="connsiteY1" fmla="*/ 10165 h 29773"/>
                    <a:gd name="connsiteX2" fmla="*/ 21560 w 29791"/>
                    <a:gd name="connsiteY2" fmla="*/ 29647 h 29773"/>
                    <a:gd name="connsiteX3" fmla="*/ 2085 w 29791"/>
                    <a:gd name="connsiteY3" fmla="*/ 21698 h 29773"/>
                    <a:gd name="connsiteX4" fmla="*/ 9922 w 29791"/>
                    <a:gd name="connsiteY4" fmla="*/ 2250 h 29773"/>
                    <a:gd name="connsiteX5" fmla="*/ 10044 w 29791"/>
                    <a:gd name="connsiteY5" fmla="*/ 2199 h 2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1" h="29773">
                      <a:moveTo>
                        <a:pt x="10044" y="2200"/>
                      </a:moveTo>
                      <a:cubicBezTo>
                        <a:pt x="17623" y="-981"/>
                        <a:pt x="26345" y="2586"/>
                        <a:pt x="29526" y="10165"/>
                      </a:cubicBezTo>
                      <a:cubicBezTo>
                        <a:pt x="32706" y="17744"/>
                        <a:pt x="29140" y="26467"/>
                        <a:pt x="21560" y="29647"/>
                      </a:cubicBezTo>
                      <a:cubicBezTo>
                        <a:pt x="13987" y="32824"/>
                        <a:pt x="5272" y="29267"/>
                        <a:pt x="2085" y="21698"/>
                      </a:cubicBezTo>
                      <a:cubicBezTo>
                        <a:pt x="-1121" y="14164"/>
                        <a:pt x="2387" y="5457"/>
                        <a:pt x="9922" y="2250"/>
                      </a:cubicBezTo>
                      <a:cubicBezTo>
                        <a:pt x="9962" y="2233"/>
                        <a:pt x="10003" y="2216"/>
                        <a:pt x="10044" y="219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20" name="任意多边形: 形状 433"/>
                <p:cNvSpPr/>
                <p:nvPr/>
              </p:nvSpPr>
              <p:spPr>
                <a:xfrm>
                  <a:off x="-8407502" y="5276572"/>
                  <a:ext cx="29896" cy="29896"/>
                </a:xfrm>
                <a:custGeom>
                  <a:avLst/>
                  <a:gdLst>
                    <a:gd name="connsiteX0" fmla="*/ 10075 w 29896"/>
                    <a:gd name="connsiteY0" fmla="*/ 2199 h 29896"/>
                    <a:gd name="connsiteX1" fmla="*/ 29631 w 29896"/>
                    <a:gd name="connsiteY1" fmla="*/ 10214 h 29896"/>
                    <a:gd name="connsiteX2" fmla="*/ 21616 w 29896"/>
                    <a:gd name="connsiteY2" fmla="*/ 29770 h 29896"/>
                    <a:gd name="connsiteX3" fmla="*/ 2060 w 29896"/>
                    <a:gd name="connsiteY3" fmla="*/ 21755 h 29896"/>
                    <a:gd name="connsiteX4" fmla="*/ 10075 w 29896"/>
                    <a:gd name="connsiteY4" fmla="*/ 2199 h 29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96" h="29896">
                      <a:moveTo>
                        <a:pt x="10075" y="2199"/>
                      </a:moveTo>
                      <a:cubicBezTo>
                        <a:pt x="17689" y="-987"/>
                        <a:pt x="26444" y="2601"/>
                        <a:pt x="29631" y="10214"/>
                      </a:cubicBezTo>
                      <a:cubicBezTo>
                        <a:pt x="32818" y="17828"/>
                        <a:pt x="29230" y="26583"/>
                        <a:pt x="21616" y="29770"/>
                      </a:cubicBezTo>
                      <a:cubicBezTo>
                        <a:pt x="14003" y="32957"/>
                        <a:pt x="5247" y="29369"/>
                        <a:pt x="2060" y="21755"/>
                      </a:cubicBezTo>
                      <a:cubicBezTo>
                        <a:pt x="-1126" y="14142"/>
                        <a:pt x="2462" y="5387"/>
                        <a:pt x="10075" y="219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21" name="任意多边形: 形状 434"/>
                <p:cNvSpPr/>
                <p:nvPr/>
              </p:nvSpPr>
              <p:spPr>
                <a:xfrm>
                  <a:off x="-8506587" y="5318250"/>
                  <a:ext cx="29775" cy="29775"/>
                </a:xfrm>
                <a:custGeom>
                  <a:avLst/>
                  <a:gdLst>
                    <a:gd name="connsiteX0" fmla="*/ 10036 w 29775"/>
                    <a:gd name="connsiteY0" fmla="*/ 2196 h 29775"/>
                    <a:gd name="connsiteX1" fmla="*/ 29514 w 29775"/>
                    <a:gd name="connsiteY1" fmla="*/ 10175 h 29775"/>
                    <a:gd name="connsiteX2" fmla="*/ 21535 w 29775"/>
                    <a:gd name="connsiteY2" fmla="*/ 29653 h 29775"/>
                    <a:gd name="connsiteX3" fmla="*/ 2057 w 29775"/>
                    <a:gd name="connsiteY3" fmla="*/ 21673 h 29775"/>
                    <a:gd name="connsiteX4" fmla="*/ 10036 w 29775"/>
                    <a:gd name="connsiteY4" fmla="*/ 2196 h 29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75" h="29775">
                      <a:moveTo>
                        <a:pt x="10036" y="2196"/>
                      </a:moveTo>
                      <a:cubicBezTo>
                        <a:pt x="17618" y="-979"/>
                        <a:pt x="26339" y="2593"/>
                        <a:pt x="29514" y="10175"/>
                      </a:cubicBezTo>
                      <a:cubicBezTo>
                        <a:pt x="32689" y="17757"/>
                        <a:pt x="29117" y="26478"/>
                        <a:pt x="21535" y="29653"/>
                      </a:cubicBezTo>
                      <a:cubicBezTo>
                        <a:pt x="13952" y="32828"/>
                        <a:pt x="5232" y="29256"/>
                        <a:pt x="2057" y="21673"/>
                      </a:cubicBezTo>
                      <a:cubicBezTo>
                        <a:pt x="-1119" y="14091"/>
                        <a:pt x="2454" y="5371"/>
                        <a:pt x="10036" y="219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22" name="任意多边形: 形状 435"/>
                <p:cNvSpPr/>
                <p:nvPr/>
              </p:nvSpPr>
              <p:spPr>
                <a:xfrm>
                  <a:off x="-8605735" y="5359880"/>
                  <a:ext cx="29819" cy="29801"/>
                </a:xfrm>
                <a:custGeom>
                  <a:avLst/>
                  <a:gdLst>
                    <a:gd name="connsiteX0" fmla="*/ 10060 w 29819"/>
                    <a:gd name="connsiteY0" fmla="*/ 2198 h 29801"/>
                    <a:gd name="connsiteX1" fmla="*/ 29556 w 29819"/>
                    <a:gd name="connsiteY1" fmla="*/ 10181 h 29801"/>
                    <a:gd name="connsiteX2" fmla="*/ 21573 w 29819"/>
                    <a:gd name="connsiteY2" fmla="*/ 29677 h 29801"/>
                    <a:gd name="connsiteX3" fmla="*/ 2101 w 29819"/>
                    <a:gd name="connsiteY3" fmla="*/ 21754 h 29801"/>
                    <a:gd name="connsiteX4" fmla="*/ 9895 w 29819"/>
                    <a:gd name="connsiteY4" fmla="*/ 2267 h 29801"/>
                    <a:gd name="connsiteX5" fmla="*/ 10060 w 29819"/>
                    <a:gd name="connsiteY5" fmla="*/ 2198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9" h="29801">
                      <a:moveTo>
                        <a:pt x="10060" y="2198"/>
                      </a:moveTo>
                      <a:cubicBezTo>
                        <a:pt x="17648" y="-982"/>
                        <a:pt x="26377" y="2593"/>
                        <a:pt x="29556" y="10181"/>
                      </a:cubicBezTo>
                      <a:cubicBezTo>
                        <a:pt x="32735" y="17769"/>
                        <a:pt x="29161" y="26498"/>
                        <a:pt x="21573" y="29677"/>
                      </a:cubicBezTo>
                      <a:cubicBezTo>
                        <a:pt x="14008" y="32847"/>
                        <a:pt x="5304" y="29305"/>
                        <a:pt x="2101" y="21754"/>
                      </a:cubicBezTo>
                      <a:cubicBezTo>
                        <a:pt x="-1127" y="14220"/>
                        <a:pt x="2362" y="5496"/>
                        <a:pt x="9895" y="2267"/>
                      </a:cubicBezTo>
                      <a:cubicBezTo>
                        <a:pt x="9950" y="2244"/>
                        <a:pt x="10005" y="2220"/>
                        <a:pt x="10060" y="219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23" name="任意多边形: 形状 436"/>
                <p:cNvSpPr/>
                <p:nvPr/>
              </p:nvSpPr>
              <p:spPr>
                <a:xfrm>
                  <a:off x="-8704789" y="5401530"/>
                  <a:ext cx="29614" cy="27157"/>
                </a:xfrm>
                <a:custGeom>
                  <a:avLst/>
                  <a:gdLst>
                    <a:gd name="connsiteX0" fmla="*/ 9989 w 29614"/>
                    <a:gd name="connsiteY0" fmla="*/ 2167 h 27157"/>
                    <a:gd name="connsiteX1" fmla="*/ 29417 w 29614"/>
                    <a:gd name="connsiteY1" fmla="*/ 10167 h 27157"/>
                    <a:gd name="connsiteX2" fmla="*/ 23654 w 29614"/>
                    <a:gd name="connsiteY2" fmla="*/ 28194 h 27157"/>
                    <a:gd name="connsiteX3" fmla="*/ 898 w 29614"/>
                    <a:gd name="connsiteY3" fmla="*/ 15038 h 27157"/>
                    <a:gd name="connsiteX4" fmla="*/ 9989 w 29614"/>
                    <a:gd name="connsiteY4" fmla="*/ 2166 h 27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614" h="27157">
                      <a:moveTo>
                        <a:pt x="9989" y="2167"/>
                      </a:moveTo>
                      <a:cubicBezTo>
                        <a:pt x="17563" y="-957"/>
                        <a:pt x="26239" y="2616"/>
                        <a:pt x="29417" y="10167"/>
                      </a:cubicBezTo>
                      <a:cubicBezTo>
                        <a:pt x="32116" y="16779"/>
                        <a:pt x="29688" y="24374"/>
                        <a:pt x="23654" y="28194"/>
                      </a:cubicBezTo>
                      <a:cubicBezTo>
                        <a:pt x="15825" y="24245"/>
                        <a:pt x="8227" y="19852"/>
                        <a:pt x="898" y="15038"/>
                      </a:cubicBezTo>
                      <a:cubicBezTo>
                        <a:pt x="1215" y="9361"/>
                        <a:pt x="4745" y="4364"/>
                        <a:pt x="9989" y="216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24" name="任意多边形: 形状 437"/>
                <p:cNvSpPr/>
                <p:nvPr/>
              </p:nvSpPr>
              <p:spPr>
                <a:xfrm>
                  <a:off x="-8130617" y="5241625"/>
                  <a:ext cx="7080" cy="8411"/>
                </a:xfrm>
                <a:custGeom>
                  <a:avLst/>
                  <a:gdLst>
                    <a:gd name="connsiteX0" fmla="*/ 7978 w 7080"/>
                    <a:gd name="connsiteY0" fmla="*/ 1037 h 8411"/>
                    <a:gd name="connsiteX1" fmla="*/ 898 w 7080"/>
                    <a:gd name="connsiteY1" fmla="*/ 9448 h 8411"/>
                    <a:gd name="connsiteX2" fmla="*/ 7978 w 7080"/>
                    <a:gd name="connsiteY2" fmla="*/ 1037 h 8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080" h="8411">
                      <a:moveTo>
                        <a:pt x="7978" y="1037"/>
                      </a:moveTo>
                      <a:cubicBezTo>
                        <a:pt x="5726" y="3996"/>
                        <a:pt x="3319" y="6701"/>
                        <a:pt x="898" y="9448"/>
                      </a:cubicBezTo>
                      <a:cubicBezTo>
                        <a:pt x="2062" y="5823"/>
                        <a:pt x="4605" y="2802"/>
                        <a:pt x="7978" y="103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25" name="任意多边形: 形状 438"/>
                <p:cNvSpPr/>
                <p:nvPr/>
              </p:nvSpPr>
              <p:spPr>
                <a:xfrm>
                  <a:off x="-8230595" y="5281190"/>
                  <a:ext cx="29816" cy="28915"/>
                </a:xfrm>
                <a:custGeom>
                  <a:avLst/>
                  <a:gdLst>
                    <a:gd name="connsiteX0" fmla="*/ 2105 w 29816"/>
                    <a:gd name="connsiteY0" fmla="*/ 21767 h 28915"/>
                    <a:gd name="connsiteX1" fmla="*/ 9830 w 29816"/>
                    <a:gd name="connsiteY1" fmla="*/ 2360 h 28915"/>
                    <a:gd name="connsiteX2" fmla="*/ 10050 w 29816"/>
                    <a:gd name="connsiteY2" fmla="*/ 2268 h 28915"/>
                    <a:gd name="connsiteX3" fmla="*/ 29486 w 29816"/>
                    <a:gd name="connsiteY3" fmla="*/ 9915 h 28915"/>
                    <a:gd name="connsiteX4" fmla="*/ 29209 w 29816"/>
                    <a:gd name="connsiteY4" fmla="*/ 22305 h 28915"/>
                    <a:gd name="connsiteX5" fmla="*/ 10800 w 29816"/>
                    <a:gd name="connsiteY5" fmla="*/ 29952 h 28915"/>
                    <a:gd name="connsiteX6" fmla="*/ 2105 w 29816"/>
                    <a:gd name="connsiteY6" fmla="*/ 21767 h 28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16" h="28915">
                      <a:moveTo>
                        <a:pt x="2105" y="21767"/>
                      </a:moveTo>
                      <a:cubicBezTo>
                        <a:pt x="-1121" y="14275"/>
                        <a:pt x="2338" y="5586"/>
                        <a:pt x="9830" y="2360"/>
                      </a:cubicBezTo>
                      <a:cubicBezTo>
                        <a:pt x="9903" y="2329"/>
                        <a:pt x="9976" y="2298"/>
                        <a:pt x="10050" y="2268"/>
                      </a:cubicBezTo>
                      <a:cubicBezTo>
                        <a:pt x="17529" y="-988"/>
                        <a:pt x="26231" y="2436"/>
                        <a:pt x="29486" y="9915"/>
                      </a:cubicBezTo>
                      <a:cubicBezTo>
                        <a:pt x="31215" y="13886"/>
                        <a:pt x="31113" y="18416"/>
                        <a:pt x="29209" y="22305"/>
                      </a:cubicBezTo>
                      <a:lnTo>
                        <a:pt x="10800" y="29952"/>
                      </a:lnTo>
                      <a:cubicBezTo>
                        <a:pt x="6868" y="28588"/>
                        <a:pt x="3704" y="25610"/>
                        <a:pt x="2105" y="2176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26" name="任意多边形: 形状 439"/>
                <p:cNvSpPr/>
                <p:nvPr/>
              </p:nvSpPr>
              <p:spPr>
                <a:xfrm>
                  <a:off x="-8730555" y="3675559"/>
                  <a:ext cx="30238" cy="29825"/>
                </a:xfrm>
                <a:custGeom>
                  <a:avLst/>
                  <a:gdLst>
                    <a:gd name="connsiteX0" fmla="*/ 21977 w 30238"/>
                    <a:gd name="connsiteY0" fmla="*/ 29525 h 29825"/>
                    <a:gd name="connsiteX1" fmla="*/ 2235 w 30238"/>
                    <a:gd name="connsiteY1" fmla="*/ 22112 h 29825"/>
                    <a:gd name="connsiteX2" fmla="*/ 9648 w 30238"/>
                    <a:gd name="connsiteY2" fmla="*/ 2370 h 29825"/>
                    <a:gd name="connsiteX3" fmla="*/ 18762 w 30238"/>
                    <a:gd name="connsiteY3" fmla="*/ 1331 h 29825"/>
                    <a:gd name="connsiteX4" fmla="*/ 28250 w 30238"/>
                    <a:gd name="connsiteY4" fmla="*/ 7463 h 29825"/>
                    <a:gd name="connsiteX5" fmla="*/ 29963 w 30238"/>
                    <a:gd name="connsiteY5" fmla="*/ 9983 h 29825"/>
                    <a:gd name="connsiteX6" fmla="*/ 22007 w 30238"/>
                    <a:gd name="connsiteY6" fmla="*/ 29512 h 29825"/>
                    <a:gd name="connsiteX7" fmla="*/ 21977 w 30238"/>
                    <a:gd name="connsiteY7" fmla="*/ 29525 h 29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238" h="29825">
                      <a:moveTo>
                        <a:pt x="21977" y="29525"/>
                      </a:moveTo>
                      <a:cubicBezTo>
                        <a:pt x="14478" y="32930"/>
                        <a:pt x="5639" y="29611"/>
                        <a:pt x="2235" y="22112"/>
                      </a:cubicBezTo>
                      <a:cubicBezTo>
                        <a:pt x="-1169" y="14613"/>
                        <a:pt x="2150" y="5775"/>
                        <a:pt x="9648" y="2370"/>
                      </a:cubicBezTo>
                      <a:cubicBezTo>
                        <a:pt x="12501" y="1075"/>
                        <a:pt x="15690" y="711"/>
                        <a:pt x="18762" y="1331"/>
                      </a:cubicBezTo>
                      <a:cubicBezTo>
                        <a:pt x="21948" y="3229"/>
                        <a:pt x="25106" y="5325"/>
                        <a:pt x="28250" y="7463"/>
                      </a:cubicBezTo>
                      <a:cubicBezTo>
                        <a:pt x="28904" y="8243"/>
                        <a:pt x="29478" y="9088"/>
                        <a:pt x="29963" y="9983"/>
                      </a:cubicBezTo>
                      <a:cubicBezTo>
                        <a:pt x="33159" y="17573"/>
                        <a:pt x="29597" y="26317"/>
                        <a:pt x="22007" y="29512"/>
                      </a:cubicBezTo>
                      <a:cubicBezTo>
                        <a:pt x="21997" y="29517"/>
                        <a:pt x="21987" y="29521"/>
                        <a:pt x="21977" y="2952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27" name="任意多边形: 形状 440"/>
                <p:cNvSpPr/>
                <p:nvPr/>
              </p:nvSpPr>
              <p:spPr>
                <a:xfrm>
                  <a:off x="-8652342" y="3730358"/>
                  <a:ext cx="15793" cy="20924"/>
                </a:xfrm>
                <a:custGeom>
                  <a:avLst/>
                  <a:gdLst>
                    <a:gd name="connsiteX0" fmla="*/ 1978 w 15793"/>
                    <a:gd name="connsiteY0" fmla="*/ 12960 h 20924"/>
                    <a:gd name="connsiteX1" fmla="*/ 2261 w 15793"/>
                    <a:gd name="connsiteY1" fmla="*/ 1037 h 20924"/>
                    <a:gd name="connsiteX2" fmla="*/ 16691 w 15793"/>
                    <a:gd name="connsiteY2" fmla="*/ 21924 h 20924"/>
                    <a:gd name="connsiteX3" fmla="*/ 1978 w 15793"/>
                    <a:gd name="connsiteY3" fmla="*/ 12960 h 20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793" h="20924">
                      <a:moveTo>
                        <a:pt x="1978" y="12960"/>
                      </a:moveTo>
                      <a:cubicBezTo>
                        <a:pt x="445" y="9113"/>
                        <a:pt x="547" y="4807"/>
                        <a:pt x="2261" y="1037"/>
                      </a:cubicBezTo>
                      <a:cubicBezTo>
                        <a:pt x="7443" y="7734"/>
                        <a:pt x="12260" y="14706"/>
                        <a:pt x="16691" y="21924"/>
                      </a:cubicBezTo>
                      <a:cubicBezTo>
                        <a:pt x="10379" y="22371"/>
                        <a:pt x="4475" y="18774"/>
                        <a:pt x="1978" y="1296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28" name="任意多边形: 形状 441"/>
                <p:cNvSpPr/>
                <p:nvPr/>
              </p:nvSpPr>
              <p:spPr>
                <a:xfrm>
                  <a:off x="-8673744" y="3809565"/>
                  <a:ext cx="29799" cy="29829"/>
                </a:xfrm>
                <a:custGeom>
                  <a:avLst/>
                  <a:gdLst>
                    <a:gd name="connsiteX0" fmla="*/ 9970 w 29799"/>
                    <a:gd name="connsiteY0" fmla="*/ 2220 h 29829"/>
                    <a:gd name="connsiteX1" fmla="*/ 29514 w 29799"/>
                    <a:gd name="connsiteY1" fmla="*/ 10139 h 29829"/>
                    <a:gd name="connsiteX2" fmla="*/ 21595 w 29799"/>
                    <a:gd name="connsiteY2" fmla="*/ 29683 h 29829"/>
                    <a:gd name="connsiteX3" fmla="*/ 2051 w 29799"/>
                    <a:gd name="connsiteY3" fmla="*/ 21764 h 29829"/>
                    <a:gd name="connsiteX4" fmla="*/ 2026 w 29799"/>
                    <a:gd name="connsiteY4" fmla="*/ 21705 h 29829"/>
                    <a:gd name="connsiteX5" fmla="*/ 9970 w 29799"/>
                    <a:gd name="connsiteY5" fmla="*/ 2220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99" h="29829">
                      <a:moveTo>
                        <a:pt x="9970" y="2220"/>
                      </a:moveTo>
                      <a:cubicBezTo>
                        <a:pt x="17554" y="-990"/>
                        <a:pt x="26304" y="2555"/>
                        <a:pt x="29514" y="10139"/>
                      </a:cubicBezTo>
                      <a:cubicBezTo>
                        <a:pt x="32724" y="17723"/>
                        <a:pt x="29179" y="26473"/>
                        <a:pt x="21595" y="29683"/>
                      </a:cubicBezTo>
                      <a:cubicBezTo>
                        <a:pt x="14011" y="32893"/>
                        <a:pt x="5261" y="29348"/>
                        <a:pt x="2051" y="21764"/>
                      </a:cubicBezTo>
                      <a:cubicBezTo>
                        <a:pt x="2042" y="21744"/>
                        <a:pt x="2034" y="21725"/>
                        <a:pt x="2026" y="21705"/>
                      </a:cubicBezTo>
                      <a:cubicBezTo>
                        <a:pt x="-1084" y="14130"/>
                        <a:pt x="2451" y="5461"/>
                        <a:pt x="9970" y="222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29" name="任意多边形: 形状 442"/>
                <p:cNvSpPr/>
                <p:nvPr/>
              </p:nvSpPr>
              <p:spPr>
                <a:xfrm>
                  <a:off x="-8595983" y="3857988"/>
                  <a:ext cx="19093" cy="27546"/>
                </a:xfrm>
                <a:custGeom>
                  <a:avLst/>
                  <a:gdLst>
                    <a:gd name="connsiteX0" fmla="*/ 2036 w 19093"/>
                    <a:gd name="connsiteY0" fmla="*/ 19615 h 27546"/>
                    <a:gd name="connsiteX1" fmla="*/ 8663 w 19093"/>
                    <a:gd name="connsiteY1" fmla="*/ 1037 h 27546"/>
                    <a:gd name="connsiteX2" fmla="*/ 19991 w 19093"/>
                    <a:gd name="connsiteY2" fmla="*/ 27942 h 27546"/>
                    <a:gd name="connsiteX3" fmla="*/ 2036 w 19093"/>
                    <a:gd name="connsiteY3" fmla="*/ 19615 h 27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93" h="27546">
                      <a:moveTo>
                        <a:pt x="2036" y="19615"/>
                      </a:moveTo>
                      <a:cubicBezTo>
                        <a:pt x="-884" y="12640"/>
                        <a:pt x="1988" y="4589"/>
                        <a:pt x="8663" y="1037"/>
                      </a:cubicBezTo>
                      <a:lnTo>
                        <a:pt x="19991" y="27942"/>
                      </a:lnTo>
                      <a:cubicBezTo>
                        <a:pt x="12760" y="30132"/>
                        <a:pt x="5036" y="26550"/>
                        <a:pt x="2036" y="1961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30" name="任意多边形: 形状 443"/>
                <p:cNvSpPr/>
                <p:nvPr/>
              </p:nvSpPr>
              <p:spPr>
                <a:xfrm>
                  <a:off x="-8617360" y="3943781"/>
                  <a:ext cx="29779" cy="29779"/>
                </a:xfrm>
                <a:custGeom>
                  <a:avLst/>
                  <a:gdLst>
                    <a:gd name="connsiteX0" fmla="*/ 10017 w 29779"/>
                    <a:gd name="connsiteY0" fmla="*/ 2204 h 29779"/>
                    <a:gd name="connsiteX1" fmla="*/ 29509 w 29779"/>
                    <a:gd name="connsiteY1" fmla="*/ 10156 h 29779"/>
                    <a:gd name="connsiteX2" fmla="*/ 21558 w 29779"/>
                    <a:gd name="connsiteY2" fmla="*/ 29648 h 29779"/>
                    <a:gd name="connsiteX3" fmla="*/ 2065 w 29779"/>
                    <a:gd name="connsiteY3" fmla="*/ 21697 h 29779"/>
                    <a:gd name="connsiteX4" fmla="*/ 10017 w 29779"/>
                    <a:gd name="connsiteY4" fmla="*/ 2204 h 2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79" h="29779">
                      <a:moveTo>
                        <a:pt x="10017" y="2204"/>
                      </a:moveTo>
                      <a:cubicBezTo>
                        <a:pt x="17595" y="-983"/>
                        <a:pt x="26322" y="2577"/>
                        <a:pt x="29509" y="10156"/>
                      </a:cubicBezTo>
                      <a:cubicBezTo>
                        <a:pt x="32696" y="17734"/>
                        <a:pt x="29136" y="26461"/>
                        <a:pt x="21558" y="29648"/>
                      </a:cubicBezTo>
                      <a:cubicBezTo>
                        <a:pt x="13979" y="32835"/>
                        <a:pt x="5252" y="29275"/>
                        <a:pt x="2065" y="21697"/>
                      </a:cubicBezTo>
                      <a:cubicBezTo>
                        <a:pt x="-1122" y="14118"/>
                        <a:pt x="2438" y="5391"/>
                        <a:pt x="10017" y="220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31" name="任意多边形: 形状 444"/>
                <p:cNvSpPr/>
                <p:nvPr/>
              </p:nvSpPr>
              <p:spPr>
                <a:xfrm>
                  <a:off x="-8539594" y="3992160"/>
                  <a:ext cx="19035" cy="27586"/>
                </a:xfrm>
                <a:custGeom>
                  <a:avLst/>
                  <a:gdLst>
                    <a:gd name="connsiteX0" fmla="*/ 2048 w 19035"/>
                    <a:gd name="connsiteY0" fmla="*/ 19672 h 27586"/>
                    <a:gd name="connsiteX1" fmla="*/ 8605 w 19035"/>
                    <a:gd name="connsiteY1" fmla="*/ 1037 h 27586"/>
                    <a:gd name="connsiteX2" fmla="*/ 19933 w 19035"/>
                    <a:gd name="connsiteY2" fmla="*/ 27942 h 27586"/>
                    <a:gd name="connsiteX3" fmla="*/ 2048 w 19035"/>
                    <a:gd name="connsiteY3" fmla="*/ 19672 h 27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35" h="27586">
                      <a:moveTo>
                        <a:pt x="2048" y="19672"/>
                      </a:moveTo>
                      <a:cubicBezTo>
                        <a:pt x="-881" y="12698"/>
                        <a:pt x="1954" y="4640"/>
                        <a:pt x="8605" y="1037"/>
                      </a:cubicBezTo>
                      <a:lnTo>
                        <a:pt x="19933" y="27942"/>
                      </a:lnTo>
                      <a:cubicBezTo>
                        <a:pt x="12731" y="30216"/>
                        <a:pt x="4981" y="26633"/>
                        <a:pt x="2048" y="1967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32" name="任意多边形: 形状 445"/>
                <p:cNvSpPr/>
                <p:nvPr/>
              </p:nvSpPr>
              <p:spPr>
                <a:xfrm>
                  <a:off x="-8561044" y="4078023"/>
                  <a:ext cx="29812" cy="29829"/>
                </a:xfrm>
                <a:custGeom>
                  <a:avLst/>
                  <a:gdLst>
                    <a:gd name="connsiteX0" fmla="*/ 10017 w 29812"/>
                    <a:gd name="connsiteY0" fmla="*/ 2206 h 29829"/>
                    <a:gd name="connsiteX1" fmla="*/ 29541 w 29812"/>
                    <a:gd name="connsiteY1" fmla="*/ 10173 h 29829"/>
                    <a:gd name="connsiteX2" fmla="*/ 21573 w 29812"/>
                    <a:gd name="connsiteY2" fmla="*/ 29698 h 29829"/>
                    <a:gd name="connsiteX3" fmla="*/ 2049 w 29812"/>
                    <a:gd name="connsiteY3" fmla="*/ 21730 h 29829"/>
                    <a:gd name="connsiteX4" fmla="*/ 2044 w 29812"/>
                    <a:gd name="connsiteY4" fmla="*/ 21719 h 29829"/>
                    <a:gd name="connsiteX5" fmla="*/ 10017 w 29812"/>
                    <a:gd name="connsiteY5" fmla="*/ 2206 h 2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2" h="29829">
                      <a:moveTo>
                        <a:pt x="10017" y="2206"/>
                      </a:moveTo>
                      <a:cubicBezTo>
                        <a:pt x="17609" y="-986"/>
                        <a:pt x="26350" y="2582"/>
                        <a:pt x="29541" y="10173"/>
                      </a:cubicBezTo>
                      <a:cubicBezTo>
                        <a:pt x="32732" y="17765"/>
                        <a:pt x="29165" y="26506"/>
                        <a:pt x="21573" y="29698"/>
                      </a:cubicBezTo>
                      <a:cubicBezTo>
                        <a:pt x="13982" y="32889"/>
                        <a:pt x="5240" y="29321"/>
                        <a:pt x="2049" y="21730"/>
                      </a:cubicBezTo>
                      <a:cubicBezTo>
                        <a:pt x="2048" y="21726"/>
                        <a:pt x="2046" y="21723"/>
                        <a:pt x="2044" y="21719"/>
                      </a:cubicBezTo>
                      <a:cubicBezTo>
                        <a:pt x="-1105" y="14129"/>
                        <a:pt x="2453" y="5419"/>
                        <a:pt x="10017" y="220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33" name="任意多边形: 形状 446"/>
                <p:cNvSpPr/>
                <p:nvPr/>
              </p:nvSpPr>
              <p:spPr>
                <a:xfrm>
                  <a:off x="-8483233" y="4126375"/>
                  <a:ext cx="19047" cy="27570"/>
                </a:xfrm>
                <a:custGeom>
                  <a:avLst/>
                  <a:gdLst>
                    <a:gd name="connsiteX0" fmla="*/ 1990 w 19047"/>
                    <a:gd name="connsiteY0" fmla="*/ 19615 h 27570"/>
                    <a:gd name="connsiteX1" fmla="*/ 8617 w 19047"/>
                    <a:gd name="connsiteY1" fmla="*/ 1037 h 27570"/>
                    <a:gd name="connsiteX2" fmla="*/ 19945 w 19047"/>
                    <a:gd name="connsiteY2" fmla="*/ 27942 h 27570"/>
                    <a:gd name="connsiteX3" fmla="*/ 1990 w 19047"/>
                    <a:gd name="connsiteY3" fmla="*/ 19615 h 27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47" h="27570">
                      <a:moveTo>
                        <a:pt x="1990" y="19615"/>
                      </a:moveTo>
                      <a:cubicBezTo>
                        <a:pt x="-846" y="12638"/>
                        <a:pt x="2006" y="4644"/>
                        <a:pt x="8617" y="1037"/>
                      </a:cubicBezTo>
                      <a:lnTo>
                        <a:pt x="19945" y="27942"/>
                      </a:lnTo>
                      <a:cubicBezTo>
                        <a:pt x="12710" y="30187"/>
                        <a:pt x="4950" y="26589"/>
                        <a:pt x="1990" y="1961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34" name="任意多边形: 形状 447"/>
                <p:cNvSpPr/>
                <p:nvPr/>
              </p:nvSpPr>
              <p:spPr>
                <a:xfrm>
                  <a:off x="-8504637" y="4212211"/>
                  <a:ext cx="29816" cy="29830"/>
                </a:xfrm>
                <a:custGeom>
                  <a:avLst/>
                  <a:gdLst>
                    <a:gd name="connsiteX0" fmla="*/ 10026 w 29816"/>
                    <a:gd name="connsiteY0" fmla="*/ 2203 h 29830"/>
                    <a:gd name="connsiteX1" fmla="*/ 29548 w 29816"/>
                    <a:gd name="connsiteY1" fmla="*/ 10178 h 29830"/>
                    <a:gd name="connsiteX2" fmla="*/ 21573 w 29816"/>
                    <a:gd name="connsiteY2" fmla="*/ 29700 h 29830"/>
                    <a:gd name="connsiteX3" fmla="*/ 2054 w 29816"/>
                    <a:gd name="connsiteY3" fmla="*/ 21731 h 29830"/>
                    <a:gd name="connsiteX4" fmla="*/ 10026 w 29816"/>
                    <a:gd name="connsiteY4" fmla="*/ 2203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16" h="29830">
                      <a:moveTo>
                        <a:pt x="10026" y="2203"/>
                      </a:moveTo>
                      <a:cubicBezTo>
                        <a:pt x="17619" y="-985"/>
                        <a:pt x="26359" y="2585"/>
                        <a:pt x="29548" y="10178"/>
                      </a:cubicBezTo>
                      <a:cubicBezTo>
                        <a:pt x="32736" y="17771"/>
                        <a:pt x="29166" y="26511"/>
                        <a:pt x="21573" y="29700"/>
                      </a:cubicBezTo>
                      <a:cubicBezTo>
                        <a:pt x="13982" y="32887"/>
                        <a:pt x="5245" y="29320"/>
                        <a:pt x="2054" y="21731"/>
                      </a:cubicBezTo>
                      <a:cubicBezTo>
                        <a:pt x="-1114" y="14137"/>
                        <a:pt x="2449" y="5411"/>
                        <a:pt x="10026" y="220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35" name="任意多边形: 形状 448"/>
                <p:cNvSpPr/>
                <p:nvPr/>
              </p:nvSpPr>
              <p:spPr>
                <a:xfrm>
                  <a:off x="-8426859" y="4260547"/>
                  <a:ext cx="19076" cy="27577"/>
                </a:xfrm>
                <a:custGeom>
                  <a:avLst/>
                  <a:gdLst>
                    <a:gd name="connsiteX0" fmla="*/ 1990 w 19076"/>
                    <a:gd name="connsiteY0" fmla="*/ 19686 h 27577"/>
                    <a:gd name="connsiteX1" fmla="*/ 8645 w 19076"/>
                    <a:gd name="connsiteY1" fmla="*/ 1037 h 27577"/>
                    <a:gd name="connsiteX2" fmla="*/ 19974 w 19076"/>
                    <a:gd name="connsiteY2" fmla="*/ 27942 h 27577"/>
                    <a:gd name="connsiteX3" fmla="*/ 1990 w 19076"/>
                    <a:gd name="connsiteY3" fmla="*/ 19686 h 27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76" h="27577">
                      <a:moveTo>
                        <a:pt x="1990" y="19686"/>
                      </a:moveTo>
                      <a:cubicBezTo>
                        <a:pt x="-849" y="12682"/>
                        <a:pt x="2013" y="4661"/>
                        <a:pt x="8645" y="1037"/>
                      </a:cubicBezTo>
                      <a:lnTo>
                        <a:pt x="19974" y="27942"/>
                      </a:lnTo>
                      <a:cubicBezTo>
                        <a:pt x="12750" y="30192"/>
                        <a:pt x="4992" y="26631"/>
                        <a:pt x="1990" y="19686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36" name="任意多边形: 形状 449"/>
                <p:cNvSpPr/>
                <p:nvPr/>
              </p:nvSpPr>
              <p:spPr>
                <a:xfrm>
                  <a:off x="-8448285" y="4346429"/>
                  <a:ext cx="29816" cy="29830"/>
                </a:xfrm>
                <a:custGeom>
                  <a:avLst/>
                  <a:gdLst>
                    <a:gd name="connsiteX0" fmla="*/ 10033 w 29816"/>
                    <a:gd name="connsiteY0" fmla="*/ 2200 h 29830"/>
                    <a:gd name="connsiteX1" fmla="*/ 29551 w 29816"/>
                    <a:gd name="connsiteY1" fmla="*/ 10185 h 29830"/>
                    <a:gd name="connsiteX2" fmla="*/ 21566 w 29816"/>
                    <a:gd name="connsiteY2" fmla="*/ 29703 h 29830"/>
                    <a:gd name="connsiteX3" fmla="*/ 2048 w 29816"/>
                    <a:gd name="connsiteY3" fmla="*/ 21718 h 29830"/>
                    <a:gd name="connsiteX4" fmla="*/ 2047 w 29816"/>
                    <a:gd name="connsiteY4" fmla="*/ 21714 h 29830"/>
                    <a:gd name="connsiteX5" fmla="*/ 10033 w 29816"/>
                    <a:gd name="connsiteY5" fmla="*/ 2200 h 2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6" h="29830">
                      <a:moveTo>
                        <a:pt x="10033" y="2200"/>
                      </a:moveTo>
                      <a:cubicBezTo>
                        <a:pt x="17628" y="-984"/>
                        <a:pt x="26366" y="2591"/>
                        <a:pt x="29551" y="10185"/>
                      </a:cubicBezTo>
                      <a:cubicBezTo>
                        <a:pt x="32735" y="17780"/>
                        <a:pt x="29160" y="26518"/>
                        <a:pt x="21566" y="29703"/>
                      </a:cubicBezTo>
                      <a:cubicBezTo>
                        <a:pt x="13971" y="32887"/>
                        <a:pt x="5233" y="29312"/>
                        <a:pt x="2048" y="21718"/>
                      </a:cubicBezTo>
                      <a:cubicBezTo>
                        <a:pt x="2048" y="21716"/>
                        <a:pt x="2047" y="21715"/>
                        <a:pt x="2047" y="21714"/>
                      </a:cubicBezTo>
                      <a:cubicBezTo>
                        <a:pt x="-1110" y="14120"/>
                        <a:pt x="2458" y="5402"/>
                        <a:pt x="10033" y="220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37" name="任意多边形: 形状 450"/>
                <p:cNvSpPr/>
                <p:nvPr/>
              </p:nvSpPr>
              <p:spPr>
                <a:xfrm>
                  <a:off x="-8370481" y="4394832"/>
                  <a:ext cx="19085" cy="27581"/>
                </a:xfrm>
                <a:custGeom>
                  <a:avLst/>
                  <a:gdLst>
                    <a:gd name="connsiteX0" fmla="*/ 2014 w 19085"/>
                    <a:gd name="connsiteY0" fmla="*/ 19615 h 27581"/>
                    <a:gd name="connsiteX1" fmla="*/ 8655 w 19085"/>
                    <a:gd name="connsiteY1" fmla="*/ 1037 h 27581"/>
                    <a:gd name="connsiteX2" fmla="*/ 19983 w 19085"/>
                    <a:gd name="connsiteY2" fmla="*/ 27942 h 27581"/>
                    <a:gd name="connsiteX3" fmla="*/ 2014 w 19085"/>
                    <a:gd name="connsiteY3" fmla="*/ 19615 h 27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85" h="27581">
                      <a:moveTo>
                        <a:pt x="2014" y="19615"/>
                      </a:moveTo>
                      <a:cubicBezTo>
                        <a:pt x="-868" y="12636"/>
                        <a:pt x="2002" y="4608"/>
                        <a:pt x="8655" y="1037"/>
                      </a:cubicBezTo>
                      <a:lnTo>
                        <a:pt x="19983" y="27942"/>
                      </a:lnTo>
                      <a:cubicBezTo>
                        <a:pt x="12743" y="30210"/>
                        <a:pt x="4964" y="26605"/>
                        <a:pt x="2014" y="1961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38" name="任意多边形: 形状 451"/>
                <p:cNvSpPr/>
                <p:nvPr/>
              </p:nvSpPr>
              <p:spPr>
                <a:xfrm>
                  <a:off x="-8391871" y="4480703"/>
                  <a:ext cx="29730" cy="29716"/>
                </a:xfrm>
                <a:custGeom>
                  <a:avLst/>
                  <a:gdLst>
                    <a:gd name="connsiteX0" fmla="*/ 10021 w 29730"/>
                    <a:gd name="connsiteY0" fmla="*/ 2198 h 29716"/>
                    <a:gd name="connsiteX1" fmla="*/ 29466 w 29730"/>
                    <a:gd name="connsiteY1" fmla="*/ 10147 h 29716"/>
                    <a:gd name="connsiteX2" fmla="*/ 21518 w 29730"/>
                    <a:gd name="connsiteY2" fmla="*/ 29592 h 29716"/>
                    <a:gd name="connsiteX3" fmla="*/ 2077 w 29730"/>
                    <a:gd name="connsiteY3" fmla="*/ 21654 h 29716"/>
                    <a:gd name="connsiteX4" fmla="*/ 9931 w 29730"/>
                    <a:gd name="connsiteY4" fmla="*/ 2235 h 29716"/>
                    <a:gd name="connsiteX5" fmla="*/ 10021 w 29730"/>
                    <a:gd name="connsiteY5" fmla="*/ 2198 h 2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30" h="29716">
                      <a:moveTo>
                        <a:pt x="10021" y="2198"/>
                      </a:moveTo>
                      <a:cubicBezTo>
                        <a:pt x="17586" y="-977"/>
                        <a:pt x="26292" y="2582"/>
                        <a:pt x="29466" y="10147"/>
                      </a:cubicBezTo>
                      <a:cubicBezTo>
                        <a:pt x="32641" y="17711"/>
                        <a:pt x="29082" y="26417"/>
                        <a:pt x="21518" y="29592"/>
                      </a:cubicBezTo>
                      <a:cubicBezTo>
                        <a:pt x="13957" y="32765"/>
                        <a:pt x="5256" y="29212"/>
                        <a:pt x="2077" y="21654"/>
                      </a:cubicBezTo>
                      <a:cubicBezTo>
                        <a:pt x="-1117" y="14123"/>
                        <a:pt x="2400" y="5429"/>
                        <a:pt x="9931" y="2235"/>
                      </a:cubicBezTo>
                      <a:cubicBezTo>
                        <a:pt x="9961" y="2223"/>
                        <a:pt x="9991" y="2210"/>
                        <a:pt x="10021" y="219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39" name="任意多边形: 形状 452"/>
                <p:cNvSpPr/>
                <p:nvPr/>
              </p:nvSpPr>
              <p:spPr>
                <a:xfrm>
                  <a:off x="-8314119" y="4528990"/>
                  <a:ext cx="19068" cy="27570"/>
                </a:xfrm>
                <a:custGeom>
                  <a:avLst/>
                  <a:gdLst>
                    <a:gd name="connsiteX0" fmla="*/ 2025 w 19068"/>
                    <a:gd name="connsiteY0" fmla="*/ 19644 h 27570"/>
                    <a:gd name="connsiteX1" fmla="*/ 8638 w 19068"/>
                    <a:gd name="connsiteY1" fmla="*/ 1037 h 27570"/>
                    <a:gd name="connsiteX2" fmla="*/ 19966 w 19068"/>
                    <a:gd name="connsiteY2" fmla="*/ 27942 h 27570"/>
                    <a:gd name="connsiteX3" fmla="*/ 2025 w 19068"/>
                    <a:gd name="connsiteY3" fmla="*/ 19644 h 27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68" h="27570">
                      <a:moveTo>
                        <a:pt x="2025" y="19644"/>
                      </a:moveTo>
                      <a:cubicBezTo>
                        <a:pt x="-872" y="12663"/>
                        <a:pt x="1985" y="4623"/>
                        <a:pt x="8638" y="1037"/>
                      </a:cubicBezTo>
                      <a:lnTo>
                        <a:pt x="19966" y="27942"/>
                      </a:lnTo>
                      <a:cubicBezTo>
                        <a:pt x="12743" y="30183"/>
                        <a:pt x="4995" y="26599"/>
                        <a:pt x="2025" y="1964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40" name="任意多边形: 形状 453"/>
                <p:cNvSpPr/>
                <p:nvPr/>
              </p:nvSpPr>
              <p:spPr>
                <a:xfrm>
                  <a:off x="-8335546" y="4614841"/>
                  <a:ext cx="29779" cy="29801"/>
                </a:xfrm>
                <a:custGeom>
                  <a:avLst/>
                  <a:gdLst>
                    <a:gd name="connsiteX0" fmla="*/ 10041 w 29779"/>
                    <a:gd name="connsiteY0" fmla="*/ 2189 h 29801"/>
                    <a:gd name="connsiteX1" fmla="*/ 29525 w 29779"/>
                    <a:gd name="connsiteY1" fmla="*/ 10202 h 29801"/>
                    <a:gd name="connsiteX2" fmla="*/ 21512 w 29779"/>
                    <a:gd name="connsiteY2" fmla="*/ 29686 h 29801"/>
                    <a:gd name="connsiteX3" fmla="*/ 2040 w 29779"/>
                    <a:gd name="connsiteY3" fmla="*/ 21702 h 29801"/>
                    <a:gd name="connsiteX4" fmla="*/ 10041 w 29779"/>
                    <a:gd name="connsiteY4" fmla="*/ 2189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79" h="29801">
                      <a:moveTo>
                        <a:pt x="10041" y="2189"/>
                      </a:moveTo>
                      <a:cubicBezTo>
                        <a:pt x="17634" y="-979"/>
                        <a:pt x="26358" y="2609"/>
                        <a:pt x="29525" y="10202"/>
                      </a:cubicBezTo>
                      <a:cubicBezTo>
                        <a:pt x="32693" y="17795"/>
                        <a:pt x="29105" y="26518"/>
                        <a:pt x="21512" y="29686"/>
                      </a:cubicBezTo>
                      <a:cubicBezTo>
                        <a:pt x="13931" y="32849"/>
                        <a:pt x="5219" y="29277"/>
                        <a:pt x="2040" y="21702"/>
                      </a:cubicBezTo>
                      <a:cubicBezTo>
                        <a:pt x="-1106" y="14104"/>
                        <a:pt x="2466" y="5391"/>
                        <a:pt x="10041" y="2189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41" name="任意多边形: 形状 454"/>
                <p:cNvSpPr/>
                <p:nvPr/>
              </p:nvSpPr>
              <p:spPr>
                <a:xfrm>
                  <a:off x="-8257777" y="4663219"/>
                  <a:ext cx="19014" cy="27561"/>
                </a:xfrm>
                <a:custGeom>
                  <a:avLst/>
                  <a:gdLst>
                    <a:gd name="connsiteX0" fmla="*/ 2042 w 19014"/>
                    <a:gd name="connsiteY0" fmla="*/ 19630 h 27561"/>
                    <a:gd name="connsiteX1" fmla="*/ 8683 w 19014"/>
                    <a:gd name="connsiteY1" fmla="*/ 1037 h 27561"/>
                    <a:gd name="connsiteX2" fmla="*/ 19912 w 19014"/>
                    <a:gd name="connsiteY2" fmla="*/ 27942 h 27561"/>
                    <a:gd name="connsiteX3" fmla="*/ 2042 w 19014"/>
                    <a:gd name="connsiteY3" fmla="*/ 19630 h 27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14" h="27561">
                      <a:moveTo>
                        <a:pt x="2042" y="19630"/>
                      </a:moveTo>
                      <a:cubicBezTo>
                        <a:pt x="-891" y="12647"/>
                        <a:pt x="1990" y="4581"/>
                        <a:pt x="8683" y="1037"/>
                      </a:cubicBezTo>
                      <a:lnTo>
                        <a:pt x="19912" y="27942"/>
                      </a:lnTo>
                      <a:cubicBezTo>
                        <a:pt x="12705" y="30167"/>
                        <a:pt x="4983" y="26575"/>
                        <a:pt x="2042" y="1963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42" name="任意多边形: 形状 455"/>
                <p:cNvSpPr/>
                <p:nvPr/>
              </p:nvSpPr>
              <p:spPr>
                <a:xfrm>
                  <a:off x="-8279157" y="4749115"/>
                  <a:ext cx="29730" cy="29716"/>
                </a:xfrm>
                <a:custGeom>
                  <a:avLst/>
                  <a:gdLst>
                    <a:gd name="connsiteX0" fmla="*/ 10083 w 29730"/>
                    <a:gd name="connsiteY0" fmla="*/ 2172 h 29716"/>
                    <a:gd name="connsiteX1" fmla="*/ 29492 w 29730"/>
                    <a:gd name="connsiteY1" fmla="*/ 10208 h 29716"/>
                    <a:gd name="connsiteX2" fmla="*/ 21456 w 29730"/>
                    <a:gd name="connsiteY2" fmla="*/ 29618 h 29716"/>
                    <a:gd name="connsiteX3" fmla="*/ 2096 w 29730"/>
                    <a:gd name="connsiteY3" fmla="*/ 21700 h 29716"/>
                    <a:gd name="connsiteX4" fmla="*/ 9886 w 29730"/>
                    <a:gd name="connsiteY4" fmla="*/ 2255 h 29716"/>
                    <a:gd name="connsiteX5" fmla="*/ 10082 w 29730"/>
                    <a:gd name="connsiteY5" fmla="*/ 2172 h 2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30" h="29716">
                      <a:moveTo>
                        <a:pt x="10083" y="2172"/>
                      </a:moveTo>
                      <a:cubicBezTo>
                        <a:pt x="17661" y="-969"/>
                        <a:pt x="26351" y="2629"/>
                        <a:pt x="29492" y="10208"/>
                      </a:cubicBezTo>
                      <a:cubicBezTo>
                        <a:pt x="32633" y="17787"/>
                        <a:pt x="29035" y="26477"/>
                        <a:pt x="21456" y="29618"/>
                      </a:cubicBezTo>
                      <a:cubicBezTo>
                        <a:pt x="13923" y="32740"/>
                        <a:pt x="5282" y="29205"/>
                        <a:pt x="2096" y="21700"/>
                      </a:cubicBezTo>
                      <a:cubicBezTo>
                        <a:pt x="-1123" y="14179"/>
                        <a:pt x="2365" y="5473"/>
                        <a:pt x="9886" y="2255"/>
                      </a:cubicBezTo>
                      <a:cubicBezTo>
                        <a:pt x="9951" y="2227"/>
                        <a:pt x="10017" y="2199"/>
                        <a:pt x="10082" y="217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43" name="任意多边形: 形状 456"/>
                <p:cNvSpPr/>
                <p:nvPr/>
              </p:nvSpPr>
              <p:spPr>
                <a:xfrm>
                  <a:off x="-8201388" y="4797391"/>
                  <a:ext cx="19056" cy="27556"/>
                </a:xfrm>
                <a:custGeom>
                  <a:avLst/>
                  <a:gdLst>
                    <a:gd name="connsiteX0" fmla="*/ 1998 w 19056"/>
                    <a:gd name="connsiteY0" fmla="*/ 19630 h 27556"/>
                    <a:gd name="connsiteX1" fmla="*/ 8625 w 19056"/>
                    <a:gd name="connsiteY1" fmla="*/ 1037 h 27556"/>
                    <a:gd name="connsiteX2" fmla="*/ 19954 w 19056"/>
                    <a:gd name="connsiteY2" fmla="*/ 27942 h 27556"/>
                    <a:gd name="connsiteX3" fmla="*/ 1998 w 19056"/>
                    <a:gd name="connsiteY3" fmla="*/ 19630 h 2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56" h="27556">
                      <a:moveTo>
                        <a:pt x="1998" y="19630"/>
                      </a:moveTo>
                      <a:cubicBezTo>
                        <a:pt x="-853" y="12649"/>
                        <a:pt x="2002" y="4641"/>
                        <a:pt x="8625" y="1037"/>
                      </a:cubicBezTo>
                      <a:lnTo>
                        <a:pt x="19954" y="27942"/>
                      </a:lnTo>
                      <a:cubicBezTo>
                        <a:pt x="12725" y="30154"/>
                        <a:pt x="4989" y="26573"/>
                        <a:pt x="1998" y="19630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44" name="任意多边形: 形状 457"/>
                <p:cNvSpPr/>
                <p:nvPr/>
              </p:nvSpPr>
              <p:spPr>
                <a:xfrm>
                  <a:off x="-8222842" y="4883272"/>
                  <a:ext cx="29810" cy="29801"/>
                </a:xfrm>
                <a:custGeom>
                  <a:avLst/>
                  <a:gdLst>
                    <a:gd name="connsiteX0" fmla="*/ 10042 w 29810"/>
                    <a:gd name="connsiteY0" fmla="*/ 2201 h 29801"/>
                    <a:gd name="connsiteX1" fmla="*/ 29544 w 29810"/>
                    <a:gd name="connsiteY1" fmla="*/ 10173 h 29801"/>
                    <a:gd name="connsiteX2" fmla="*/ 21572 w 29810"/>
                    <a:gd name="connsiteY2" fmla="*/ 29674 h 29801"/>
                    <a:gd name="connsiteX3" fmla="*/ 2071 w 29810"/>
                    <a:gd name="connsiteY3" fmla="*/ 21702 h 29801"/>
                    <a:gd name="connsiteX4" fmla="*/ 2070 w 29810"/>
                    <a:gd name="connsiteY4" fmla="*/ 21700 h 29801"/>
                    <a:gd name="connsiteX5" fmla="*/ 9992 w 29810"/>
                    <a:gd name="connsiteY5" fmla="*/ 2222 h 29801"/>
                    <a:gd name="connsiteX6" fmla="*/ 10042 w 29810"/>
                    <a:gd name="connsiteY6" fmla="*/ 2201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10" h="29801">
                      <a:moveTo>
                        <a:pt x="10042" y="2201"/>
                      </a:moveTo>
                      <a:cubicBezTo>
                        <a:pt x="17629" y="-983"/>
                        <a:pt x="26360" y="2586"/>
                        <a:pt x="29544" y="10173"/>
                      </a:cubicBezTo>
                      <a:cubicBezTo>
                        <a:pt x="32727" y="17759"/>
                        <a:pt x="29158" y="26490"/>
                        <a:pt x="21572" y="29674"/>
                      </a:cubicBezTo>
                      <a:cubicBezTo>
                        <a:pt x="13986" y="32858"/>
                        <a:pt x="5255" y="29288"/>
                        <a:pt x="2071" y="21702"/>
                      </a:cubicBezTo>
                      <a:cubicBezTo>
                        <a:pt x="2071" y="21701"/>
                        <a:pt x="2070" y="21701"/>
                        <a:pt x="2070" y="21700"/>
                      </a:cubicBezTo>
                      <a:cubicBezTo>
                        <a:pt x="-1121" y="14134"/>
                        <a:pt x="2426" y="5413"/>
                        <a:pt x="9992" y="2222"/>
                      </a:cubicBezTo>
                      <a:cubicBezTo>
                        <a:pt x="10009" y="2215"/>
                        <a:pt x="10026" y="2208"/>
                        <a:pt x="10042" y="220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45" name="任意多边形: 形状 458"/>
                <p:cNvSpPr/>
                <p:nvPr/>
              </p:nvSpPr>
              <p:spPr>
                <a:xfrm>
                  <a:off x="-8145007" y="4931563"/>
                  <a:ext cx="19077" cy="27575"/>
                </a:xfrm>
                <a:custGeom>
                  <a:avLst/>
                  <a:gdLst>
                    <a:gd name="connsiteX0" fmla="*/ 2019 w 19077"/>
                    <a:gd name="connsiteY0" fmla="*/ 19658 h 27575"/>
                    <a:gd name="connsiteX1" fmla="*/ 8646 w 19077"/>
                    <a:gd name="connsiteY1" fmla="*/ 1037 h 27575"/>
                    <a:gd name="connsiteX2" fmla="*/ 19975 w 19077"/>
                    <a:gd name="connsiteY2" fmla="*/ 27942 h 27575"/>
                    <a:gd name="connsiteX3" fmla="*/ 2019 w 19077"/>
                    <a:gd name="connsiteY3" fmla="*/ 19658 h 27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77" h="27575">
                      <a:moveTo>
                        <a:pt x="2019" y="19658"/>
                      </a:moveTo>
                      <a:cubicBezTo>
                        <a:pt x="-870" y="12670"/>
                        <a:pt x="1992" y="4629"/>
                        <a:pt x="8646" y="1037"/>
                      </a:cubicBezTo>
                      <a:lnTo>
                        <a:pt x="19975" y="27942"/>
                      </a:lnTo>
                      <a:cubicBezTo>
                        <a:pt x="12751" y="30193"/>
                        <a:pt x="4995" y="26614"/>
                        <a:pt x="2019" y="1965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46" name="任意多边形: 形状 459"/>
                <p:cNvSpPr/>
                <p:nvPr/>
              </p:nvSpPr>
              <p:spPr>
                <a:xfrm>
                  <a:off x="-8166442" y="5017498"/>
                  <a:ext cx="29819" cy="29801"/>
                </a:xfrm>
                <a:custGeom>
                  <a:avLst/>
                  <a:gdLst>
                    <a:gd name="connsiteX0" fmla="*/ 10044 w 29819"/>
                    <a:gd name="connsiteY0" fmla="*/ 2204 h 29801"/>
                    <a:gd name="connsiteX1" fmla="*/ 29550 w 29819"/>
                    <a:gd name="connsiteY1" fmla="*/ 10166 h 29801"/>
                    <a:gd name="connsiteX2" fmla="*/ 21588 w 29819"/>
                    <a:gd name="connsiteY2" fmla="*/ 29671 h 29801"/>
                    <a:gd name="connsiteX3" fmla="*/ 2086 w 29819"/>
                    <a:gd name="connsiteY3" fmla="*/ 21717 h 29801"/>
                    <a:gd name="connsiteX4" fmla="*/ 9931 w 29819"/>
                    <a:gd name="connsiteY4" fmla="*/ 2251 h 29801"/>
                    <a:gd name="connsiteX5" fmla="*/ 10044 w 29819"/>
                    <a:gd name="connsiteY5" fmla="*/ 2204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19" h="29801">
                      <a:moveTo>
                        <a:pt x="10044" y="2204"/>
                      </a:moveTo>
                      <a:cubicBezTo>
                        <a:pt x="17629" y="-984"/>
                        <a:pt x="26362" y="2581"/>
                        <a:pt x="29550" y="10166"/>
                      </a:cubicBezTo>
                      <a:cubicBezTo>
                        <a:pt x="32737" y="17750"/>
                        <a:pt x="29173" y="26483"/>
                        <a:pt x="21588" y="29671"/>
                      </a:cubicBezTo>
                      <a:cubicBezTo>
                        <a:pt x="14006" y="32857"/>
                        <a:pt x="5277" y="29297"/>
                        <a:pt x="2086" y="21717"/>
                      </a:cubicBezTo>
                      <a:cubicBezTo>
                        <a:pt x="-1123" y="14175"/>
                        <a:pt x="2390" y="5460"/>
                        <a:pt x="9931" y="2251"/>
                      </a:cubicBezTo>
                      <a:cubicBezTo>
                        <a:pt x="9969" y="2235"/>
                        <a:pt x="10007" y="2220"/>
                        <a:pt x="10044" y="220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47" name="任意多边形: 形状 460"/>
                <p:cNvSpPr/>
                <p:nvPr/>
              </p:nvSpPr>
              <p:spPr>
                <a:xfrm>
                  <a:off x="-8088719" y="5069516"/>
                  <a:ext cx="6474" cy="21113"/>
                </a:xfrm>
                <a:custGeom>
                  <a:avLst/>
                  <a:gdLst>
                    <a:gd name="connsiteX0" fmla="*/ 4313 w 6474"/>
                    <a:gd name="connsiteY0" fmla="*/ 1037 h 21113"/>
                    <a:gd name="connsiteX1" fmla="*/ 7372 w 6474"/>
                    <a:gd name="connsiteY1" fmla="*/ 22150 h 21113"/>
                    <a:gd name="connsiteX2" fmla="*/ 3168 w 6474"/>
                    <a:gd name="connsiteY2" fmla="*/ 2570 h 21113"/>
                    <a:gd name="connsiteX3" fmla="*/ 4313 w 6474"/>
                    <a:gd name="connsiteY3" fmla="*/ 1037 h 21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74" h="21113">
                      <a:moveTo>
                        <a:pt x="4313" y="1037"/>
                      </a:moveTo>
                      <a:cubicBezTo>
                        <a:pt x="5729" y="8117"/>
                        <a:pt x="6692" y="15112"/>
                        <a:pt x="7372" y="22150"/>
                      </a:cubicBezTo>
                      <a:cubicBezTo>
                        <a:pt x="804" y="17904"/>
                        <a:pt x="-1078" y="9138"/>
                        <a:pt x="3168" y="2570"/>
                      </a:cubicBezTo>
                      <a:cubicBezTo>
                        <a:pt x="3515" y="2034"/>
                        <a:pt x="3897" y="1521"/>
                        <a:pt x="4313" y="103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48" name="任意多边形: 形状 461"/>
                <p:cNvSpPr/>
                <p:nvPr/>
              </p:nvSpPr>
              <p:spPr>
                <a:xfrm>
                  <a:off x="-8110180" y="5151620"/>
                  <a:ext cx="24707" cy="29640"/>
                </a:xfrm>
                <a:custGeom>
                  <a:avLst/>
                  <a:gdLst>
                    <a:gd name="connsiteX0" fmla="*/ 2126 w 24707"/>
                    <a:gd name="connsiteY0" fmla="*/ 21781 h 29640"/>
                    <a:gd name="connsiteX1" fmla="*/ 9837 w 24707"/>
                    <a:gd name="connsiteY1" fmla="*/ 2262 h 29640"/>
                    <a:gd name="connsiteX2" fmla="*/ 25605 w 24707"/>
                    <a:gd name="connsiteY2" fmla="*/ 4789 h 29640"/>
                    <a:gd name="connsiteX3" fmla="*/ 19006 w 24707"/>
                    <a:gd name="connsiteY3" fmla="*/ 30278 h 29640"/>
                    <a:gd name="connsiteX4" fmla="*/ 2126 w 24707"/>
                    <a:gd name="connsiteY4" fmla="*/ 21781 h 29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707" h="29640">
                      <a:moveTo>
                        <a:pt x="2126" y="21781"/>
                      </a:moveTo>
                      <a:cubicBezTo>
                        <a:pt x="-1134" y="14262"/>
                        <a:pt x="2318" y="5523"/>
                        <a:pt x="9837" y="2262"/>
                      </a:cubicBezTo>
                      <a:cubicBezTo>
                        <a:pt x="15137" y="-36"/>
                        <a:pt x="21289" y="950"/>
                        <a:pt x="25605" y="4789"/>
                      </a:cubicBezTo>
                      <a:cubicBezTo>
                        <a:pt x="23978" y="13423"/>
                        <a:pt x="21773" y="21939"/>
                        <a:pt x="19006" y="30278"/>
                      </a:cubicBezTo>
                      <a:cubicBezTo>
                        <a:pt x="12062" y="31929"/>
                        <a:pt x="4937" y="28343"/>
                        <a:pt x="2126" y="2178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49" name="任意多边形: 形状 462"/>
                <p:cNvSpPr/>
                <p:nvPr/>
              </p:nvSpPr>
              <p:spPr>
                <a:xfrm>
                  <a:off x="-8329726" y="5322901"/>
                  <a:ext cx="29781" cy="28879"/>
                </a:xfrm>
                <a:custGeom>
                  <a:avLst/>
                  <a:gdLst>
                    <a:gd name="connsiteX0" fmla="*/ 2083 w 29781"/>
                    <a:gd name="connsiteY0" fmla="*/ 21675 h 28879"/>
                    <a:gd name="connsiteX1" fmla="*/ 9938 w 29781"/>
                    <a:gd name="connsiteY1" fmla="*/ 2213 h 28879"/>
                    <a:gd name="connsiteX2" fmla="*/ 10027 w 29781"/>
                    <a:gd name="connsiteY2" fmla="*/ 2176 h 28879"/>
                    <a:gd name="connsiteX3" fmla="*/ 29555 w 29781"/>
                    <a:gd name="connsiteY3" fmla="*/ 10176 h 28879"/>
                    <a:gd name="connsiteX4" fmla="*/ 29271 w 29781"/>
                    <a:gd name="connsiteY4" fmla="*/ 22099 h 28879"/>
                    <a:gd name="connsiteX5" fmla="*/ 10863 w 29781"/>
                    <a:gd name="connsiteY5" fmla="*/ 29917 h 28879"/>
                    <a:gd name="connsiteX6" fmla="*/ 2083 w 29781"/>
                    <a:gd name="connsiteY6" fmla="*/ 21675 h 28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81" h="28879">
                      <a:moveTo>
                        <a:pt x="2083" y="21675"/>
                      </a:moveTo>
                      <a:cubicBezTo>
                        <a:pt x="-1122" y="14131"/>
                        <a:pt x="2395" y="5418"/>
                        <a:pt x="9938" y="2213"/>
                      </a:cubicBezTo>
                      <a:cubicBezTo>
                        <a:pt x="9968" y="2201"/>
                        <a:pt x="9998" y="2188"/>
                        <a:pt x="10027" y="2176"/>
                      </a:cubicBezTo>
                      <a:cubicBezTo>
                        <a:pt x="17629" y="-963"/>
                        <a:pt x="26341" y="2606"/>
                        <a:pt x="29555" y="10176"/>
                      </a:cubicBezTo>
                      <a:cubicBezTo>
                        <a:pt x="31148" y="14012"/>
                        <a:pt x="31045" y="18343"/>
                        <a:pt x="29271" y="22099"/>
                      </a:cubicBezTo>
                      <a:lnTo>
                        <a:pt x="10863" y="29917"/>
                      </a:lnTo>
                      <a:cubicBezTo>
                        <a:pt x="6910" y="28521"/>
                        <a:pt x="3725" y="25531"/>
                        <a:pt x="2083" y="2167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50" name="任意多边形: 形状 463"/>
                <p:cNvSpPr/>
                <p:nvPr/>
              </p:nvSpPr>
              <p:spPr>
                <a:xfrm>
                  <a:off x="-8428915" y="5364420"/>
                  <a:ext cx="29826" cy="28993"/>
                </a:xfrm>
                <a:custGeom>
                  <a:avLst/>
                  <a:gdLst>
                    <a:gd name="connsiteX0" fmla="*/ 2091 w 29826"/>
                    <a:gd name="connsiteY0" fmla="*/ 21788 h 28993"/>
                    <a:gd name="connsiteX1" fmla="*/ 9976 w 29826"/>
                    <a:gd name="connsiteY1" fmla="*/ 2230 h 28993"/>
                    <a:gd name="connsiteX2" fmla="*/ 29534 w 29826"/>
                    <a:gd name="connsiteY2" fmla="*/ 10115 h 28993"/>
                    <a:gd name="connsiteX3" fmla="*/ 29265 w 29826"/>
                    <a:gd name="connsiteY3" fmla="*/ 22383 h 28993"/>
                    <a:gd name="connsiteX4" fmla="*/ 10857 w 29826"/>
                    <a:gd name="connsiteY4" fmla="*/ 30030 h 28993"/>
                    <a:gd name="connsiteX5" fmla="*/ 2091 w 29826"/>
                    <a:gd name="connsiteY5" fmla="*/ 21788 h 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26" h="28993">
                      <a:moveTo>
                        <a:pt x="2091" y="21788"/>
                      </a:moveTo>
                      <a:cubicBezTo>
                        <a:pt x="-1132" y="14210"/>
                        <a:pt x="2398" y="5454"/>
                        <a:pt x="9976" y="2230"/>
                      </a:cubicBezTo>
                      <a:cubicBezTo>
                        <a:pt x="17554" y="-993"/>
                        <a:pt x="26311" y="2537"/>
                        <a:pt x="29534" y="10115"/>
                      </a:cubicBezTo>
                      <a:cubicBezTo>
                        <a:pt x="31209" y="14053"/>
                        <a:pt x="31111" y="18522"/>
                        <a:pt x="29265" y="22383"/>
                      </a:cubicBezTo>
                      <a:lnTo>
                        <a:pt x="10857" y="30030"/>
                      </a:lnTo>
                      <a:cubicBezTo>
                        <a:pt x="6904" y="28640"/>
                        <a:pt x="3721" y="25648"/>
                        <a:pt x="2091" y="2178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51" name="任意多边形: 形状 464"/>
                <p:cNvSpPr/>
                <p:nvPr/>
              </p:nvSpPr>
              <p:spPr>
                <a:xfrm>
                  <a:off x="-8528015" y="5406189"/>
                  <a:ext cx="29811" cy="28842"/>
                </a:xfrm>
                <a:custGeom>
                  <a:avLst/>
                  <a:gdLst>
                    <a:gd name="connsiteX0" fmla="*/ 2123 w 29811"/>
                    <a:gd name="connsiteY0" fmla="*/ 21638 h 28842"/>
                    <a:gd name="connsiteX1" fmla="*/ 9642 w 29811"/>
                    <a:gd name="connsiteY1" fmla="*/ 2430 h 28842"/>
                    <a:gd name="connsiteX2" fmla="*/ 10068 w 29811"/>
                    <a:gd name="connsiteY2" fmla="*/ 2252 h 28842"/>
                    <a:gd name="connsiteX3" fmla="*/ 29450 w 29811"/>
                    <a:gd name="connsiteY3" fmla="*/ 9930 h 28842"/>
                    <a:gd name="connsiteX4" fmla="*/ 29538 w 29811"/>
                    <a:gd name="connsiteY4" fmla="*/ 10139 h 28842"/>
                    <a:gd name="connsiteX5" fmla="*/ 29241 w 29811"/>
                    <a:gd name="connsiteY5" fmla="*/ 22119 h 28842"/>
                    <a:gd name="connsiteX6" fmla="*/ 10832 w 29811"/>
                    <a:gd name="connsiteY6" fmla="*/ 29879 h 28842"/>
                    <a:gd name="connsiteX7" fmla="*/ 2123 w 29811"/>
                    <a:gd name="connsiteY7" fmla="*/ 21637 h 28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11" h="28842">
                      <a:moveTo>
                        <a:pt x="2123" y="21638"/>
                      </a:moveTo>
                      <a:cubicBezTo>
                        <a:pt x="-1104" y="14257"/>
                        <a:pt x="2262" y="5658"/>
                        <a:pt x="9642" y="2430"/>
                      </a:cubicBezTo>
                      <a:cubicBezTo>
                        <a:pt x="9783" y="2368"/>
                        <a:pt x="9925" y="2309"/>
                        <a:pt x="10068" y="2252"/>
                      </a:cubicBezTo>
                      <a:cubicBezTo>
                        <a:pt x="17540" y="-980"/>
                        <a:pt x="26217" y="2457"/>
                        <a:pt x="29450" y="9930"/>
                      </a:cubicBezTo>
                      <a:cubicBezTo>
                        <a:pt x="29480" y="9999"/>
                        <a:pt x="29509" y="10069"/>
                        <a:pt x="29538" y="10139"/>
                      </a:cubicBezTo>
                      <a:cubicBezTo>
                        <a:pt x="31198" y="13984"/>
                        <a:pt x="31089" y="18362"/>
                        <a:pt x="29241" y="22119"/>
                      </a:cubicBezTo>
                      <a:lnTo>
                        <a:pt x="10832" y="29879"/>
                      </a:lnTo>
                      <a:cubicBezTo>
                        <a:pt x="6892" y="28491"/>
                        <a:pt x="3726" y="25496"/>
                        <a:pt x="2123" y="2163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52" name="任意多边形: 形状 465"/>
                <p:cNvSpPr/>
                <p:nvPr/>
              </p:nvSpPr>
              <p:spPr>
                <a:xfrm>
                  <a:off x="-8616624" y="5447952"/>
                  <a:ext cx="11158" cy="1721"/>
                </a:xfrm>
                <a:custGeom>
                  <a:avLst/>
                  <a:gdLst>
                    <a:gd name="connsiteX0" fmla="*/ 12056 w 11158"/>
                    <a:gd name="connsiteY0" fmla="*/ 2758 h 1721"/>
                    <a:gd name="connsiteX1" fmla="*/ 898 w 11158"/>
                    <a:gd name="connsiteY1" fmla="*/ 1752 h 1721"/>
                    <a:gd name="connsiteX2" fmla="*/ 12056 w 11158"/>
                    <a:gd name="connsiteY2" fmla="*/ 2758 h 1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158" h="1721">
                      <a:moveTo>
                        <a:pt x="12056" y="2758"/>
                      </a:moveTo>
                      <a:cubicBezTo>
                        <a:pt x="8318" y="2531"/>
                        <a:pt x="4636" y="2290"/>
                        <a:pt x="898" y="1752"/>
                      </a:cubicBezTo>
                      <a:cubicBezTo>
                        <a:pt x="4595" y="524"/>
                        <a:pt x="8638" y="888"/>
                        <a:pt x="12056" y="275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53" name="任意多边形: 形状 466"/>
                <p:cNvSpPr/>
                <p:nvPr/>
              </p:nvSpPr>
              <p:spPr>
                <a:xfrm>
                  <a:off x="-9326413" y="4014095"/>
                  <a:ext cx="9867" cy="24936"/>
                </a:xfrm>
                <a:custGeom>
                  <a:avLst/>
                  <a:gdLst>
                    <a:gd name="connsiteX0" fmla="*/ 9677 w 9867"/>
                    <a:gd name="connsiteY0" fmla="*/ 9207 h 24936"/>
                    <a:gd name="connsiteX1" fmla="*/ 5712 w 9867"/>
                    <a:gd name="connsiteY1" fmla="*/ 25973 h 24936"/>
                    <a:gd name="connsiteX2" fmla="*/ 898 w 9867"/>
                    <a:gd name="connsiteY2" fmla="*/ 1037 h 24936"/>
                    <a:gd name="connsiteX3" fmla="*/ 9677 w 9867"/>
                    <a:gd name="connsiteY3" fmla="*/ 9207 h 24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67" h="24936">
                      <a:moveTo>
                        <a:pt x="9677" y="9207"/>
                      </a:moveTo>
                      <a:cubicBezTo>
                        <a:pt x="12049" y="15071"/>
                        <a:pt x="10459" y="21793"/>
                        <a:pt x="5712" y="25973"/>
                      </a:cubicBezTo>
                      <a:cubicBezTo>
                        <a:pt x="3658" y="17754"/>
                        <a:pt x="2051" y="9430"/>
                        <a:pt x="898" y="1037"/>
                      </a:cubicBezTo>
                      <a:cubicBezTo>
                        <a:pt x="4832" y="2422"/>
                        <a:pt x="8013" y="5382"/>
                        <a:pt x="9677" y="920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54" name="任意多边形: 形状 467"/>
                <p:cNvSpPr/>
                <p:nvPr/>
              </p:nvSpPr>
              <p:spPr>
                <a:xfrm>
                  <a:off x="-9279258" y="4147478"/>
                  <a:ext cx="19058" cy="27595"/>
                </a:xfrm>
                <a:custGeom>
                  <a:avLst/>
                  <a:gdLst>
                    <a:gd name="connsiteX0" fmla="*/ 18825 w 19058"/>
                    <a:gd name="connsiteY0" fmla="*/ 10053 h 27595"/>
                    <a:gd name="connsiteX1" fmla="*/ 12226 w 19058"/>
                    <a:gd name="connsiteY1" fmla="*/ 28632 h 27595"/>
                    <a:gd name="connsiteX2" fmla="*/ 898 w 19058"/>
                    <a:gd name="connsiteY2" fmla="*/ 1727 h 27595"/>
                    <a:gd name="connsiteX3" fmla="*/ 18825 w 19058"/>
                    <a:gd name="connsiteY3" fmla="*/ 10053 h 27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58" h="27595">
                      <a:moveTo>
                        <a:pt x="18825" y="10053"/>
                      </a:moveTo>
                      <a:cubicBezTo>
                        <a:pt x="21728" y="17022"/>
                        <a:pt x="18874" y="25056"/>
                        <a:pt x="12226" y="28632"/>
                      </a:cubicBezTo>
                      <a:lnTo>
                        <a:pt x="898" y="1727"/>
                      </a:lnTo>
                      <a:cubicBezTo>
                        <a:pt x="8129" y="-573"/>
                        <a:pt x="15917" y="3044"/>
                        <a:pt x="18825" y="10053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55" name="任意多边形: 形状 468"/>
                <p:cNvSpPr/>
                <p:nvPr/>
              </p:nvSpPr>
              <p:spPr>
                <a:xfrm>
                  <a:off x="-9222827" y="4281718"/>
                  <a:ext cx="19022" cy="27569"/>
                </a:xfrm>
                <a:custGeom>
                  <a:avLst/>
                  <a:gdLst>
                    <a:gd name="connsiteX0" fmla="*/ 18797 w 19022"/>
                    <a:gd name="connsiteY0" fmla="*/ 9957 h 27569"/>
                    <a:gd name="connsiteX1" fmla="*/ 12127 w 19022"/>
                    <a:gd name="connsiteY1" fmla="*/ 28607 h 27569"/>
                    <a:gd name="connsiteX2" fmla="*/ 898 w 19022"/>
                    <a:gd name="connsiteY2" fmla="*/ 1701 h 27569"/>
                    <a:gd name="connsiteX3" fmla="*/ 18797 w 19022"/>
                    <a:gd name="connsiteY3" fmla="*/ 9957 h 27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22" h="27569">
                      <a:moveTo>
                        <a:pt x="18797" y="9957"/>
                      </a:moveTo>
                      <a:cubicBezTo>
                        <a:pt x="21696" y="16964"/>
                        <a:pt x="18812" y="25027"/>
                        <a:pt x="12127" y="28607"/>
                      </a:cubicBezTo>
                      <a:lnTo>
                        <a:pt x="898" y="1701"/>
                      </a:lnTo>
                      <a:cubicBezTo>
                        <a:pt x="8098" y="-534"/>
                        <a:pt x="15823" y="3029"/>
                        <a:pt x="18797" y="9957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56" name="任意多边形: 形状 469"/>
                <p:cNvSpPr/>
                <p:nvPr/>
              </p:nvSpPr>
              <p:spPr>
                <a:xfrm>
                  <a:off x="-9166525" y="4415894"/>
                  <a:ext cx="19091" cy="27594"/>
                </a:xfrm>
                <a:custGeom>
                  <a:avLst/>
                  <a:gdLst>
                    <a:gd name="connsiteX0" fmla="*/ 18896 w 19091"/>
                    <a:gd name="connsiteY0" fmla="*/ 10038 h 27594"/>
                    <a:gd name="connsiteX1" fmla="*/ 12226 w 19091"/>
                    <a:gd name="connsiteY1" fmla="*/ 28631 h 27594"/>
                    <a:gd name="connsiteX2" fmla="*/ 898 w 19091"/>
                    <a:gd name="connsiteY2" fmla="*/ 1725 h 27594"/>
                    <a:gd name="connsiteX3" fmla="*/ 18896 w 19091"/>
                    <a:gd name="connsiteY3" fmla="*/ 10038 h 27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91" h="27594">
                      <a:moveTo>
                        <a:pt x="18896" y="10038"/>
                      </a:moveTo>
                      <a:cubicBezTo>
                        <a:pt x="21740" y="17029"/>
                        <a:pt x="18866" y="25041"/>
                        <a:pt x="12226" y="28631"/>
                      </a:cubicBezTo>
                      <a:lnTo>
                        <a:pt x="898" y="1725"/>
                      </a:lnTo>
                      <a:cubicBezTo>
                        <a:pt x="8143" y="-568"/>
                        <a:pt x="15944" y="3034"/>
                        <a:pt x="18896" y="1003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57" name="任意多边形: 形状 470"/>
                <p:cNvSpPr/>
                <p:nvPr/>
              </p:nvSpPr>
              <p:spPr>
                <a:xfrm>
                  <a:off x="-9110137" y="4550178"/>
                  <a:ext cx="19045" cy="27582"/>
                </a:xfrm>
                <a:custGeom>
                  <a:avLst/>
                  <a:gdLst>
                    <a:gd name="connsiteX0" fmla="*/ 18839 w 19045"/>
                    <a:gd name="connsiteY0" fmla="*/ 9912 h 27582"/>
                    <a:gd name="connsiteX1" fmla="*/ 12226 w 19045"/>
                    <a:gd name="connsiteY1" fmla="*/ 28619 h 27582"/>
                    <a:gd name="connsiteX2" fmla="*/ 898 w 19045"/>
                    <a:gd name="connsiteY2" fmla="*/ 1713 h 27582"/>
                    <a:gd name="connsiteX3" fmla="*/ 18839 w 19045"/>
                    <a:gd name="connsiteY3" fmla="*/ 9912 h 27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45" h="27582">
                      <a:moveTo>
                        <a:pt x="18839" y="9912"/>
                      </a:moveTo>
                      <a:cubicBezTo>
                        <a:pt x="21691" y="16923"/>
                        <a:pt x="18850" y="24959"/>
                        <a:pt x="12226" y="28619"/>
                      </a:cubicBezTo>
                      <a:lnTo>
                        <a:pt x="898" y="1713"/>
                      </a:lnTo>
                      <a:cubicBezTo>
                        <a:pt x="8095" y="-540"/>
                        <a:pt x="15833" y="2996"/>
                        <a:pt x="18839" y="9912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58" name="任意多边形: 形状 471"/>
                <p:cNvSpPr/>
                <p:nvPr/>
              </p:nvSpPr>
              <p:spPr>
                <a:xfrm>
                  <a:off x="-9053834" y="4684355"/>
                  <a:ext cx="19118" cy="27548"/>
                </a:xfrm>
                <a:custGeom>
                  <a:avLst/>
                  <a:gdLst>
                    <a:gd name="connsiteX0" fmla="*/ 18910 w 19118"/>
                    <a:gd name="connsiteY0" fmla="*/ 9935 h 27548"/>
                    <a:gd name="connsiteX1" fmla="*/ 12226 w 19118"/>
                    <a:gd name="connsiteY1" fmla="*/ 28585 h 27548"/>
                    <a:gd name="connsiteX2" fmla="*/ 898 w 19118"/>
                    <a:gd name="connsiteY2" fmla="*/ 1679 h 27548"/>
                    <a:gd name="connsiteX3" fmla="*/ 18910 w 19118"/>
                    <a:gd name="connsiteY3" fmla="*/ 9935 h 27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118" h="27548">
                      <a:moveTo>
                        <a:pt x="18910" y="9935"/>
                      </a:moveTo>
                      <a:cubicBezTo>
                        <a:pt x="21779" y="16946"/>
                        <a:pt x="18895" y="24992"/>
                        <a:pt x="12226" y="28585"/>
                      </a:cubicBezTo>
                      <a:lnTo>
                        <a:pt x="898" y="1679"/>
                      </a:lnTo>
                      <a:cubicBezTo>
                        <a:pt x="8125" y="-505"/>
                        <a:pt x="15847" y="3034"/>
                        <a:pt x="18910" y="993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59" name="任意多边形: 形状 472"/>
                <p:cNvSpPr/>
                <p:nvPr/>
              </p:nvSpPr>
              <p:spPr>
                <a:xfrm>
                  <a:off x="-8997418" y="4818541"/>
                  <a:ext cx="19097" cy="27576"/>
                </a:xfrm>
                <a:custGeom>
                  <a:avLst/>
                  <a:gdLst>
                    <a:gd name="connsiteX0" fmla="*/ 18896 w 19097"/>
                    <a:gd name="connsiteY0" fmla="*/ 9978 h 27576"/>
                    <a:gd name="connsiteX1" fmla="*/ 12226 w 19097"/>
                    <a:gd name="connsiteY1" fmla="*/ 28613 h 27576"/>
                    <a:gd name="connsiteX2" fmla="*/ 898 w 19097"/>
                    <a:gd name="connsiteY2" fmla="*/ 1708 h 27576"/>
                    <a:gd name="connsiteX3" fmla="*/ 18896 w 19097"/>
                    <a:gd name="connsiteY3" fmla="*/ 9978 h 27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97" h="27576">
                      <a:moveTo>
                        <a:pt x="18896" y="9978"/>
                      </a:moveTo>
                      <a:cubicBezTo>
                        <a:pt x="21751" y="16982"/>
                        <a:pt x="18877" y="25012"/>
                        <a:pt x="12226" y="28613"/>
                      </a:cubicBezTo>
                      <a:lnTo>
                        <a:pt x="898" y="1708"/>
                      </a:lnTo>
                      <a:cubicBezTo>
                        <a:pt x="8129" y="-542"/>
                        <a:pt x="15893" y="3025"/>
                        <a:pt x="18896" y="997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60" name="任意多边形: 形状 473"/>
                <p:cNvSpPr/>
                <p:nvPr/>
              </p:nvSpPr>
              <p:spPr>
                <a:xfrm>
                  <a:off x="-8941059" y="4952753"/>
                  <a:ext cx="19093" cy="27523"/>
                </a:xfrm>
                <a:custGeom>
                  <a:avLst/>
                  <a:gdLst>
                    <a:gd name="connsiteX0" fmla="*/ 18882 w 19093"/>
                    <a:gd name="connsiteY0" fmla="*/ 9981 h 27523"/>
                    <a:gd name="connsiteX1" fmla="*/ 12226 w 19093"/>
                    <a:gd name="connsiteY1" fmla="*/ 28560 h 27523"/>
                    <a:gd name="connsiteX2" fmla="*/ 898 w 19093"/>
                    <a:gd name="connsiteY2" fmla="*/ 1740 h 27523"/>
                    <a:gd name="connsiteX3" fmla="*/ 18882 w 19093"/>
                    <a:gd name="connsiteY3" fmla="*/ 9981 h 27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93" h="27523">
                      <a:moveTo>
                        <a:pt x="18882" y="9981"/>
                      </a:moveTo>
                      <a:cubicBezTo>
                        <a:pt x="21754" y="16964"/>
                        <a:pt x="18879" y="24989"/>
                        <a:pt x="12226" y="28560"/>
                      </a:cubicBezTo>
                      <a:lnTo>
                        <a:pt x="898" y="1740"/>
                      </a:lnTo>
                      <a:cubicBezTo>
                        <a:pt x="8121" y="-576"/>
                        <a:pt x="15919" y="2997"/>
                        <a:pt x="18882" y="9981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61" name="任意多边形: 形状 474"/>
                <p:cNvSpPr/>
                <p:nvPr/>
              </p:nvSpPr>
              <p:spPr>
                <a:xfrm>
                  <a:off x="-8884685" y="5087038"/>
                  <a:ext cx="19071" cy="27566"/>
                </a:xfrm>
                <a:custGeom>
                  <a:avLst/>
                  <a:gdLst>
                    <a:gd name="connsiteX0" fmla="*/ 18896 w 19071"/>
                    <a:gd name="connsiteY0" fmla="*/ 9925 h 27566"/>
                    <a:gd name="connsiteX1" fmla="*/ 12226 w 19071"/>
                    <a:gd name="connsiteY1" fmla="*/ 28603 h 27566"/>
                    <a:gd name="connsiteX2" fmla="*/ 898 w 19071"/>
                    <a:gd name="connsiteY2" fmla="*/ 1697 h 27566"/>
                    <a:gd name="connsiteX3" fmla="*/ 18896 w 19071"/>
                    <a:gd name="connsiteY3" fmla="*/ 9925 h 27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71" h="27566">
                      <a:moveTo>
                        <a:pt x="18896" y="9925"/>
                      </a:moveTo>
                      <a:cubicBezTo>
                        <a:pt x="21701" y="16942"/>
                        <a:pt x="18842" y="24950"/>
                        <a:pt x="12226" y="28603"/>
                      </a:cubicBezTo>
                      <a:lnTo>
                        <a:pt x="898" y="1697"/>
                      </a:lnTo>
                      <a:cubicBezTo>
                        <a:pt x="8115" y="-524"/>
                        <a:pt x="15853" y="3013"/>
                        <a:pt x="18896" y="9925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62" name="任意多边形: 形状 475"/>
                <p:cNvSpPr/>
                <p:nvPr/>
              </p:nvSpPr>
              <p:spPr>
                <a:xfrm>
                  <a:off x="-8828269" y="5221240"/>
                  <a:ext cx="19057" cy="27550"/>
                </a:xfrm>
                <a:custGeom>
                  <a:avLst/>
                  <a:gdLst>
                    <a:gd name="connsiteX0" fmla="*/ 18867 w 19057"/>
                    <a:gd name="connsiteY0" fmla="*/ 9923 h 27550"/>
                    <a:gd name="connsiteX1" fmla="*/ 12141 w 19057"/>
                    <a:gd name="connsiteY1" fmla="*/ 28587 h 27550"/>
                    <a:gd name="connsiteX2" fmla="*/ 898 w 19057"/>
                    <a:gd name="connsiteY2" fmla="*/ 1682 h 27550"/>
                    <a:gd name="connsiteX3" fmla="*/ 18867 w 19057"/>
                    <a:gd name="connsiteY3" fmla="*/ 9924 h 27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57" h="27550">
                      <a:moveTo>
                        <a:pt x="18867" y="9923"/>
                      </a:moveTo>
                      <a:cubicBezTo>
                        <a:pt x="21710" y="16950"/>
                        <a:pt x="18813" y="24990"/>
                        <a:pt x="12141" y="28587"/>
                      </a:cubicBezTo>
                      <a:lnTo>
                        <a:pt x="898" y="1682"/>
                      </a:lnTo>
                      <a:cubicBezTo>
                        <a:pt x="8110" y="-507"/>
                        <a:pt x="15821" y="3030"/>
                        <a:pt x="18867" y="9924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0063" name="任意多边形: 形状 476"/>
                <p:cNvSpPr/>
                <p:nvPr/>
              </p:nvSpPr>
              <p:spPr>
                <a:xfrm>
                  <a:off x="-8766260" y="5355434"/>
                  <a:ext cx="13281" cy="16992"/>
                </a:xfrm>
                <a:custGeom>
                  <a:avLst/>
                  <a:gdLst>
                    <a:gd name="connsiteX0" fmla="*/ 13146 w 13281"/>
                    <a:gd name="connsiteY0" fmla="*/ 9958 h 16992"/>
                    <a:gd name="connsiteX1" fmla="*/ 13911 w 13281"/>
                    <a:gd name="connsiteY1" fmla="*/ 18029 h 16992"/>
                    <a:gd name="connsiteX2" fmla="*/ 898 w 13281"/>
                    <a:gd name="connsiteY2" fmla="*/ 1037 h 16992"/>
                    <a:gd name="connsiteX3" fmla="*/ 13146 w 13281"/>
                    <a:gd name="connsiteY3" fmla="*/ 9958 h 16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281" h="16992">
                      <a:moveTo>
                        <a:pt x="13146" y="9958"/>
                      </a:moveTo>
                      <a:cubicBezTo>
                        <a:pt x="14179" y="12517"/>
                        <a:pt x="14444" y="15322"/>
                        <a:pt x="13911" y="18029"/>
                      </a:cubicBezTo>
                      <a:cubicBezTo>
                        <a:pt x="9272" y="12603"/>
                        <a:pt x="4927" y="6930"/>
                        <a:pt x="898" y="1037"/>
                      </a:cubicBezTo>
                      <a:cubicBezTo>
                        <a:pt x="6316" y="1517"/>
                        <a:pt x="11027" y="4948"/>
                        <a:pt x="13146" y="9958"/>
                      </a:cubicBezTo>
                      <a:close/>
                    </a:path>
                  </a:pathLst>
                </a:custGeom>
                <a:solidFill>
                  <a:srgbClr val="B9BBBF"/>
                </a:solidFill>
                <a:ln w="141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</p:grpSp>
      </p:grpSp>
      <p:grpSp>
        <p:nvGrpSpPr>
          <p:cNvPr id="160" name="组合 540"/>
          <p:cNvGrpSpPr/>
          <p:nvPr/>
        </p:nvGrpSpPr>
        <p:grpSpPr>
          <a:xfrm rot="19923924">
            <a:off x="1323549" y="2182770"/>
            <a:ext cx="589055" cy="589042"/>
            <a:chOff x="-9049899" y="5622063"/>
            <a:chExt cx="498493" cy="498482"/>
          </a:xfrm>
          <a:effectLst>
            <a:outerShdw blurRad="254000" dist="63500" dir="18900000" sx="105000" sy="105000" algn="bl" rotWithShape="0">
              <a:prstClr val="black">
                <a:alpha val="20000"/>
              </a:prstClr>
            </a:outerShdw>
          </a:effectLst>
        </p:grpSpPr>
        <p:sp>
          <p:nvSpPr>
            <p:cNvPr id="1050064" name="任意多边形: 形状 99"/>
            <p:cNvSpPr/>
            <p:nvPr/>
          </p:nvSpPr>
          <p:spPr>
            <a:xfrm>
              <a:off x="-9049899" y="5622063"/>
              <a:ext cx="498493" cy="498456"/>
            </a:xfrm>
            <a:custGeom>
              <a:avLst/>
              <a:gdLst>
                <a:gd name="connsiteX0" fmla="*/ 482545 w 498493"/>
                <a:gd name="connsiteY0" fmla="*/ 160388 h 498456"/>
                <a:gd name="connsiteX1" fmla="*/ 340018 w 498493"/>
                <a:gd name="connsiteY1" fmla="*/ 482642 h 498456"/>
                <a:gd name="connsiteX2" fmla="*/ 17722 w 498493"/>
                <a:gd name="connsiteY2" fmla="*/ 340100 h 498456"/>
                <a:gd name="connsiteX3" fmla="*/ 160305 w 498493"/>
                <a:gd name="connsiteY3" fmla="*/ 17861 h 498456"/>
                <a:gd name="connsiteX4" fmla="*/ 482545 w 498493"/>
                <a:gd name="connsiteY4" fmla="*/ 160388 h 49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493" h="498456">
                  <a:moveTo>
                    <a:pt x="482545" y="160388"/>
                  </a:moveTo>
                  <a:cubicBezTo>
                    <a:pt x="532192" y="288754"/>
                    <a:pt x="468384" y="432980"/>
                    <a:pt x="340018" y="482642"/>
                  </a:cubicBezTo>
                  <a:cubicBezTo>
                    <a:pt x="211652" y="532303"/>
                    <a:pt x="67355" y="468481"/>
                    <a:pt x="17722" y="340100"/>
                  </a:cubicBezTo>
                  <a:cubicBezTo>
                    <a:pt x="-31911" y="211720"/>
                    <a:pt x="32010" y="67479"/>
                    <a:pt x="160305" y="17861"/>
                  </a:cubicBezTo>
                  <a:cubicBezTo>
                    <a:pt x="288601" y="-31758"/>
                    <a:pt x="432983" y="32106"/>
                    <a:pt x="482545" y="160388"/>
                  </a:cubicBezTo>
                  <a:close/>
                </a:path>
              </a:pathLst>
            </a:custGeom>
            <a:solidFill>
              <a:srgbClr val="EAE9EC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065" name="任意多边形: 形状 100"/>
            <p:cNvSpPr/>
            <p:nvPr/>
          </p:nvSpPr>
          <p:spPr>
            <a:xfrm>
              <a:off x="-9049859" y="5636650"/>
              <a:ext cx="345537" cy="483895"/>
            </a:xfrm>
            <a:custGeom>
              <a:avLst/>
              <a:gdLst>
                <a:gd name="connsiteX0" fmla="*/ 166963 w 345537"/>
                <a:gd name="connsiteY0" fmla="*/ 1037 h 483895"/>
                <a:gd name="connsiteX1" fmla="*/ 160294 w 345537"/>
                <a:gd name="connsiteY1" fmla="*/ 3330 h 483895"/>
                <a:gd name="connsiteX2" fmla="*/ 17710 w 345537"/>
                <a:gd name="connsiteY2" fmla="*/ 325570 h 483895"/>
                <a:gd name="connsiteX3" fmla="*/ 340006 w 345537"/>
                <a:gd name="connsiteY3" fmla="*/ 468111 h 483895"/>
                <a:gd name="connsiteX4" fmla="*/ 346435 w 345537"/>
                <a:gd name="connsiteY4" fmla="*/ 465279 h 48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37" h="483895">
                  <a:moveTo>
                    <a:pt x="166963" y="1037"/>
                  </a:moveTo>
                  <a:cubicBezTo>
                    <a:pt x="164768" y="1900"/>
                    <a:pt x="162531" y="2453"/>
                    <a:pt x="160294" y="3330"/>
                  </a:cubicBezTo>
                  <a:cubicBezTo>
                    <a:pt x="31998" y="52893"/>
                    <a:pt x="-31895" y="197204"/>
                    <a:pt x="17710" y="325570"/>
                  </a:cubicBezTo>
                  <a:cubicBezTo>
                    <a:pt x="67315" y="453937"/>
                    <a:pt x="211711" y="517702"/>
                    <a:pt x="340006" y="468111"/>
                  </a:cubicBezTo>
                  <a:cubicBezTo>
                    <a:pt x="342258" y="467247"/>
                    <a:pt x="344255" y="466157"/>
                    <a:pt x="346435" y="465279"/>
                  </a:cubicBezTo>
                  <a:close/>
                </a:path>
              </a:pathLst>
            </a:custGeom>
            <a:solidFill>
              <a:srgbClr val="D4D3D6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066" name="任意多边形: 形状 101"/>
            <p:cNvSpPr/>
            <p:nvPr/>
          </p:nvSpPr>
          <p:spPr>
            <a:xfrm>
              <a:off x="-8887135" y="5644240"/>
              <a:ext cx="186198" cy="448991"/>
            </a:xfrm>
            <a:custGeom>
              <a:avLst/>
              <a:gdLst>
                <a:gd name="connsiteX0" fmla="*/ 186198 w 186198"/>
                <a:gd name="connsiteY0" fmla="*/ 443327 h 448991"/>
                <a:gd name="connsiteX1" fmla="*/ 171386 w 186198"/>
                <a:gd name="connsiteY1" fmla="*/ 448992 h 448991"/>
                <a:gd name="connsiteX2" fmla="*/ 0 w 186198"/>
                <a:gd name="connsiteY2" fmla="*/ 5693 h 448991"/>
                <a:gd name="connsiteX3" fmla="*/ 14798 w 186198"/>
                <a:gd name="connsiteY3" fmla="*/ 0 h 448991"/>
                <a:gd name="connsiteX4" fmla="*/ 186198 w 186198"/>
                <a:gd name="connsiteY4" fmla="*/ 443327 h 44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198" h="448991">
                  <a:moveTo>
                    <a:pt x="186198" y="443327"/>
                  </a:moveTo>
                  <a:lnTo>
                    <a:pt x="171386" y="448992"/>
                  </a:lnTo>
                  <a:lnTo>
                    <a:pt x="0" y="5693"/>
                  </a:lnTo>
                  <a:lnTo>
                    <a:pt x="14798" y="0"/>
                  </a:lnTo>
                  <a:lnTo>
                    <a:pt x="186198" y="443327"/>
                  </a:lnTo>
                  <a:close/>
                </a:path>
              </a:pathLst>
            </a:custGeom>
            <a:solidFill>
              <a:srgbClr val="939598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067" name="任意多边形: 形状 102"/>
            <p:cNvSpPr/>
            <p:nvPr/>
          </p:nvSpPr>
          <p:spPr>
            <a:xfrm>
              <a:off x="-8900305" y="5649933"/>
              <a:ext cx="184555" cy="448425"/>
            </a:xfrm>
            <a:custGeom>
              <a:avLst/>
              <a:gdLst>
                <a:gd name="connsiteX0" fmla="*/ 0 w 184555"/>
                <a:gd name="connsiteY0" fmla="*/ 5126 h 448425"/>
                <a:gd name="connsiteX1" fmla="*/ 13169 w 184555"/>
                <a:gd name="connsiteY1" fmla="*/ 0 h 448425"/>
                <a:gd name="connsiteX2" fmla="*/ 184556 w 184555"/>
                <a:gd name="connsiteY2" fmla="*/ 443299 h 448425"/>
                <a:gd name="connsiteX3" fmla="*/ 171400 w 184555"/>
                <a:gd name="connsiteY3" fmla="*/ 448425 h 448425"/>
                <a:gd name="connsiteX4" fmla="*/ 0 w 184555"/>
                <a:gd name="connsiteY4" fmla="*/ 5126 h 44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55" h="448425">
                  <a:moveTo>
                    <a:pt x="0" y="5126"/>
                  </a:moveTo>
                  <a:lnTo>
                    <a:pt x="13169" y="0"/>
                  </a:lnTo>
                  <a:lnTo>
                    <a:pt x="184556" y="443299"/>
                  </a:lnTo>
                  <a:lnTo>
                    <a:pt x="171400" y="448425"/>
                  </a:lnTo>
                  <a:lnTo>
                    <a:pt x="0" y="5126"/>
                  </a:lnTo>
                  <a:close/>
                </a:path>
              </a:pathLst>
            </a:custGeom>
            <a:solidFill>
              <a:srgbClr val="FFFFFF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161" name="组合 545"/>
          <p:cNvGrpSpPr/>
          <p:nvPr/>
        </p:nvGrpSpPr>
        <p:grpSpPr>
          <a:xfrm rot="19923924">
            <a:off x="219247" y="4531549"/>
            <a:ext cx="3395634" cy="3477732"/>
            <a:chOff x="-9730841" y="4764792"/>
            <a:chExt cx="2873587" cy="2943064"/>
          </a:xfrm>
          <a:effectLst>
            <a:outerShdw blurRad="254000" dist="63500" dir="18900000" sx="105000" sy="105000" algn="bl" rotWithShape="0">
              <a:prstClr val="black">
                <a:alpha val="20000"/>
              </a:prstClr>
            </a:outerShdw>
          </a:effectLst>
        </p:grpSpPr>
        <p:sp>
          <p:nvSpPr>
            <p:cNvPr id="1050068" name="任意多边形: 形状 477"/>
            <p:cNvSpPr/>
            <p:nvPr/>
          </p:nvSpPr>
          <p:spPr>
            <a:xfrm>
              <a:off x="-9730841" y="4764792"/>
              <a:ext cx="2873587" cy="2943064"/>
            </a:xfrm>
            <a:custGeom>
              <a:avLst/>
              <a:gdLst>
                <a:gd name="connsiteX0" fmla="*/ 898 w 2873587"/>
                <a:gd name="connsiteY0" fmla="*/ 1985383 h 2943064"/>
                <a:gd name="connsiteX1" fmla="*/ 84205 w 2873587"/>
                <a:gd name="connsiteY1" fmla="*/ 1861945 h 2943064"/>
                <a:gd name="connsiteX2" fmla="*/ 260151 w 2873587"/>
                <a:gd name="connsiteY2" fmla="*/ 1798647 h 2943064"/>
                <a:gd name="connsiteX3" fmla="*/ 316609 w 2873587"/>
                <a:gd name="connsiteY3" fmla="*/ 1808078 h 2943064"/>
                <a:gd name="connsiteX4" fmla="*/ 408441 w 2873587"/>
                <a:gd name="connsiteY4" fmla="*/ 1748348 h 2943064"/>
                <a:gd name="connsiteX5" fmla="*/ 438660 w 2873587"/>
                <a:gd name="connsiteY5" fmla="*/ 1706999 h 2943064"/>
                <a:gd name="connsiteX6" fmla="*/ 601635 w 2873587"/>
                <a:gd name="connsiteY6" fmla="*/ 1614955 h 2943064"/>
                <a:gd name="connsiteX7" fmla="*/ 837537 w 2873587"/>
                <a:gd name="connsiteY7" fmla="*/ 1666741 h 2943064"/>
                <a:gd name="connsiteX8" fmla="*/ 1053473 w 2873587"/>
                <a:gd name="connsiteY8" fmla="*/ 1511780 h 2943064"/>
                <a:gd name="connsiteX9" fmla="*/ 1099183 w 2873587"/>
                <a:gd name="connsiteY9" fmla="*/ 1515760 h 2943064"/>
                <a:gd name="connsiteX10" fmla="*/ 1155288 w 2873587"/>
                <a:gd name="connsiteY10" fmla="*/ 1345620 h 2943064"/>
                <a:gd name="connsiteX11" fmla="*/ 1311324 w 2873587"/>
                <a:gd name="connsiteY11" fmla="*/ 1192769 h 2943064"/>
                <a:gd name="connsiteX12" fmla="*/ 1372597 w 2873587"/>
                <a:gd name="connsiteY12" fmla="*/ 1176782 h 2943064"/>
                <a:gd name="connsiteX13" fmla="*/ 1340565 w 2873587"/>
                <a:gd name="connsiteY13" fmla="*/ 1090784 h 2943064"/>
                <a:gd name="connsiteX14" fmla="*/ 1323190 w 2873587"/>
                <a:gd name="connsiteY14" fmla="*/ 1043615 h 2943064"/>
                <a:gd name="connsiteX15" fmla="*/ 1303096 w 2873587"/>
                <a:gd name="connsiteY15" fmla="*/ 977868 h 2943064"/>
                <a:gd name="connsiteX16" fmla="*/ 1406030 w 2873587"/>
                <a:gd name="connsiteY16" fmla="*/ 649057 h 2943064"/>
                <a:gd name="connsiteX17" fmla="*/ 1499250 w 2873587"/>
                <a:gd name="connsiteY17" fmla="*/ 439848 h 2943064"/>
                <a:gd name="connsiteX18" fmla="*/ 1604293 w 2873587"/>
                <a:gd name="connsiteY18" fmla="*/ 393415 h 2943064"/>
                <a:gd name="connsiteX19" fmla="*/ 1715440 w 2873587"/>
                <a:gd name="connsiteY19" fmla="*/ 255221 h 2943064"/>
                <a:gd name="connsiteX20" fmla="*/ 1841130 w 2873587"/>
                <a:gd name="connsiteY20" fmla="*/ 219494 h 2943064"/>
                <a:gd name="connsiteX21" fmla="*/ 2053299 w 2873587"/>
                <a:gd name="connsiteY21" fmla="*/ 8501 h 2943064"/>
                <a:gd name="connsiteX22" fmla="*/ 2215070 w 2873587"/>
                <a:gd name="connsiteY22" fmla="*/ 52540 h 2943064"/>
                <a:gd name="connsiteX23" fmla="*/ 2255428 w 2873587"/>
                <a:gd name="connsiteY23" fmla="*/ 133369 h 2943064"/>
                <a:gd name="connsiteX24" fmla="*/ 2259889 w 2873587"/>
                <a:gd name="connsiteY24" fmla="*/ 304118 h 2943064"/>
                <a:gd name="connsiteX25" fmla="*/ 2286227 w 2873587"/>
                <a:gd name="connsiteY25" fmla="*/ 904699 h 2943064"/>
                <a:gd name="connsiteX26" fmla="*/ 2298774 w 2873587"/>
                <a:gd name="connsiteY26" fmla="*/ 1262426 h 2943064"/>
                <a:gd name="connsiteX27" fmla="*/ 2427961 w 2873587"/>
                <a:gd name="connsiteY27" fmla="*/ 1190036 h 2943064"/>
                <a:gd name="connsiteX28" fmla="*/ 2753132 w 2873587"/>
                <a:gd name="connsiteY28" fmla="*/ 1391118 h 2943064"/>
                <a:gd name="connsiteX29" fmla="*/ 2551924 w 2873587"/>
                <a:gd name="connsiteY29" fmla="*/ 1716331 h 2943064"/>
                <a:gd name="connsiteX30" fmla="*/ 2404016 w 2873587"/>
                <a:gd name="connsiteY30" fmla="*/ 1709123 h 2943064"/>
                <a:gd name="connsiteX31" fmla="*/ 2552377 w 2873587"/>
                <a:gd name="connsiteY31" fmla="*/ 2034747 h 2943064"/>
                <a:gd name="connsiteX32" fmla="*/ 2796747 w 2873587"/>
                <a:gd name="connsiteY32" fmla="*/ 2584039 h 2943064"/>
                <a:gd name="connsiteX33" fmla="*/ 2868966 w 2873587"/>
                <a:gd name="connsiteY33" fmla="*/ 2738786 h 2943064"/>
                <a:gd name="connsiteX34" fmla="*/ 2868895 w 2873587"/>
                <a:gd name="connsiteY34" fmla="*/ 2829174 h 2943064"/>
                <a:gd name="connsiteX35" fmla="*/ 2743815 w 2873587"/>
                <a:gd name="connsiteY35" fmla="*/ 2940760 h 2943064"/>
                <a:gd name="connsiteX36" fmla="*/ 2459752 w 2873587"/>
                <a:gd name="connsiteY36" fmla="*/ 2846634 h 2943064"/>
                <a:gd name="connsiteX37" fmla="*/ 2331357 w 2873587"/>
                <a:gd name="connsiteY37" fmla="*/ 2870707 h 2943064"/>
                <a:gd name="connsiteX38" fmla="*/ 2170167 w 2873587"/>
                <a:gd name="connsiteY38" fmla="*/ 2796661 h 2943064"/>
                <a:gd name="connsiteX39" fmla="*/ 2055466 w 2873587"/>
                <a:gd name="connsiteY39" fmla="*/ 2801929 h 2943064"/>
                <a:gd name="connsiteX40" fmla="*/ 1878670 w 2873587"/>
                <a:gd name="connsiteY40" fmla="*/ 2656286 h 2943064"/>
                <a:gd name="connsiteX41" fmla="*/ 1639822 w 2873587"/>
                <a:gd name="connsiteY41" fmla="*/ 2407965 h 2943064"/>
                <a:gd name="connsiteX42" fmla="*/ 1639822 w 2873587"/>
                <a:gd name="connsiteY42" fmla="*/ 2407880 h 2943064"/>
                <a:gd name="connsiteX43" fmla="*/ 1628494 w 2873587"/>
                <a:gd name="connsiteY43" fmla="*/ 2340136 h 2943064"/>
                <a:gd name="connsiteX44" fmla="*/ 1622900 w 2873587"/>
                <a:gd name="connsiteY44" fmla="*/ 2289327 h 2943064"/>
                <a:gd name="connsiteX45" fmla="*/ 1612379 w 2873587"/>
                <a:gd name="connsiteY45" fmla="*/ 2189594 h 2943064"/>
                <a:gd name="connsiteX46" fmla="*/ 1511343 w 2873587"/>
                <a:gd name="connsiteY46" fmla="*/ 2205426 h 2943064"/>
                <a:gd name="connsiteX47" fmla="*/ 1316846 w 2873587"/>
                <a:gd name="connsiteY47" fmla="*/ 2116214 h 2943064"/>
                <a:gd name="connsiteX48" fmla="*/ 1217821 w 2873587"/>
                <a:gd name="connsiteY48" fmla="*/ 1997122 h 2943064"/>
                <a:gd name="connsiteX49" fmla="*/ 1186101 w 2873587"/>
                <a:gd name="connsiteY49" fmla="*/ 2018944 h 2943064"/>
                <a:gd name="connsiteX50" fmla="*/ 928887 w 2873587"/>
                <a:gd name="connsiteY50" fmla="*/ 2003056 h 2943064"/>
                <a:gd name="connsiteX51" fmla="*/ 732479 w 2873587"/>
                <a:gd name="connsiteY51" fmla="*/ 2156614 h 2943064"/>
                <a:gd name="connsiteX52" fmla="*/ 534230 w 2873587"/>
                <a:gd name="connsiteY52" fmla="*/ 2146829 h 2943064"/>
                <a:gd name="connsiteX53" fmla="*/ 482742 w 2873587"/>
                <a:gd name="connsiteY53" fmla="*/ 2119584 h 2943064"/>
                <a:gd name="connsiteX54" fmla="*/ 384651 w 2873587"/>
                <a:gd name="connsiteY54" fmla="*/ 2104885 h 2943064"/>
                <a:gd name="connsiteX55" fmla="*/ 359643 w 2873587"/>
                <a:gd name="connsiteY55" fmla="*/ 2121878 h 2943064"/>
                <a:gd name="connsiteX56" fmla="*/ 179676 w 2873587"/>
                <a:gd name="connsiteY56" fmla="*/ 2142425 h 2943064"/>
                <a:gd name="connsiteX57" fmla="*/ 58220 w 2873587"/>
                <a:gd name="connsiteY57" fmla="*/ 2073618 h 2943064"/>
                <a:gd name="connsiteX58" fmla="*/ 88878 w 2873587"/>
                <a:gd name="connsiteY58" fmla="*/ 2031221 h 2943064"/>
                <a:gd name="connsiteX59" fmla="*/ 261935 w 2873587"/>
                <a:gd name="connsiteY59" fmla="*/ 1978926 h 2943064"/>
                <a:gd name="connsiteX60" fmla="*/ 236446 w 2873587"/>
                <a:gd name="connsiteY60" fmla="*/ 1971931 h 2943064"/>
                <a:gd name="connsiteX61" fmla="*/ 233939 w 2873587"/>
                <a:gd name="connsiteY61" fmla="*/ 1971393 h 2943064"/>
                <a:gd name="connsiteX62" fmla="*/ 196753 w 2873587"/>
                <a:gd name="connsiteY62" fmla="*/ 1980229 h 2943064"/>
                <a:gd name="connsiteX63" fmla="*/ 259938 w 2873587"/>
                <a:gd name="connsiteY63" fmla="*/ 1980469 h 2943064"/>
                <a:gd name="connsiteX64" fmla="*/ 261907 w 2873587"/>
                <a:gd name="connsiteY64" fmla="*/ 1978926 h 2943064"/>
                <a:gd name="connsiteX65" fmla="*/ 1398497 w 2873587"/>
                <a:gd name="connsiteY65" fmla="*/ 1425117 h 2943064"/>
                <a:gd name="connsiteX66" fmla="*/ 1382339 w 2873587"/>
                <a:gd name="connsiteY66" fmla="*/ 1445565 h 2943064"/>
                <a:gd name="connsiteX67" fmla="*/ 1339758 w 2873587"/>
                <a:gd name="connsiteY67" fmla="*/ 1577429 h 2943064"/>
                <a:gd name="connsiteX68" fmla="*/ 1459232 w 2873587"/>
                <a:gd name="connsiteY68" fmla="*/ 1549292 h 2943064"/>
                <a:gd name="connsiteX69" fmla="*/ 1458609 w 2873587"/>
                <a:gd name="connsiteY69" fmla="*/ 1548669 h 2943064"/>
                <a:gd name="connsiteX70" fmla="*/ 1402377 w 2873587"/>
                <a:gd name="connsiteY70" fmla="*/ 1444829 h 2943064"/>
                <a:gd name="connsiteX71" fmla="*/ 1398468 w 2873587"/>
                <a:gd name="connsiteY71" fmla="*/ 1425117 h 2943064"/>
                <a:gd name="connsiteX72" fmla="*/ 1419058 w 2873587"/>
                <a:gd name="connsiteY72" fmla="*/ 1852018 h 2943064"/>
                <a:gd name="connsiteX73" fmla="*/ 1497904 w 2873587"/>
                <a:gd name="connsiteY73" fmla="*/ 1946767 h 2943064"/>
                <a:gd name="connsiteX74" fmla="*/ 1516072 w 2873587"/>
                <a:gd name="connsiteY74" fmla="*/ 1957586 h 2943064"/>
                <a:gd name="connsiteX75" fmla="*/ 1523039 w 2873587"/>
                <a:gd name="connsiteY75" fmla="*/ 1957020 h 2943064"/>
                <a:gd name="connsiteX76" fmla="*/ 1522855 w 2873587"/>
                <a:gd name="connsiteY76" fmla="*/ 1956184 h 2943064"/>
                <a:gd name="connsiteX77" fmla="*/ 1526750 w 2873587"/>
                <a:gd name="connsiteY77" fmla="*/ 1838254 h 2943064"/>
                <a:gd name="connsiteX78" fmla="*/ 1531593 w 2873587"/>
                <a:gd name="connsiteY78" fmla="*/ 1825510 h 29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873587" h="2943064">
                  <a:moveTo>
                    <a:pt x="898" y="1985383"/>
                  </a:moveTo>
                  <a:cubicBezTo>
                    <a:pt x="19802" y="1945733"/>
                    <a:pt x="44456" y="1900065"/>
                    <a:pt x="84205" y="1861945"/>
                  </a:cubicBezTo>
                  <a:cubicBezTo>
                    <a:pt x="128867" y="1817056"/>
                    <a:pt x="195125" y="1792954"/>
                    <a:pt x="260151" y="1798647"/>
                  </a:cubicBezTo>
                  <a:cubicBezTo>
                    <a:pt x="279172" y="1800434"/>
                    <a:pt x="298040" y="1803586"/>
                    <a:pt x="316609" y="1808078"/>
                  </a:cubicBezTo>
                  <a:cubicBezTo>
                    <a:pt x="340706" y="1779600"/>
                    <a:pt x="372639" y="1758830"/>
                    <a:pt x="408441" y="1748348"/>
                  </a:cubicBezTo>
                  <a:cubicBezTo>
                    <a:pt x="417433" y="1733807"/>
                    <a:pt x="427536" y="1719983"/>
                    <a:pt x="438660" y="1706999"/>
                  </a:cubicBezTo>
                  <a:cubicBezTo>
                    <a:pt x="480306" y="1657635"/>
                    <a:pt x="539923" y="1623876"/>
                    <a:pt x="601635" y="1614955"/>
                  </a:cubicBezTo>
                  <a:cubicBezTo>
                    <a:pt x="693353" y="1604094"/>
                    <a:pt x="770514" y="1631197"/>
                    <a:pt x="837537" y="1666741"/>
                  </a:cubicBezTo>
                  <a:cubicBezTo>
                    <a:pt x="889747" y="1594054"/>
                    <a:pt x="966399" y="1514683"/>
                    <a:pt x="1053473" y="1511780"/>
                  </a:cubicBezTo>
                  <a:cubicBezTo>
                    <a:pt x="1068815" y="1511216"/>
                    <a:pt x="1084169" y="1512552"/>
                    <a:pt x="1099183" y="1515760"/>
                  </a:cubicBezTo>
                  <a:cubicBezTo>
                    <a:pt x="1111177" y="1464498"/>
                    <a:pt x="1128651" y="1406000"/>
                    <a:pt x="1155288" y="1345620"/>
                  </a:cubicBezTo>
                  <a:cubicBezTo>
                    <a:pt x="1187503" y="1272395"/>
                    <a:pt x="1241469" y="1219505"/>
                    <a:pt x="1311324" y="1192769"/>
                  </a:cubicBezTo>
                  <a:cubicBezTo>
                    <a:pt x="1331101" y="1185212"/>
                    <a:pt x="1351648" y="1179850"/>
                    <a:pt x="1372597" y="1176782"/>
                  </a:cubicBezTo>
                  <a:cubicBezTo>
                    <a:pt x="1361141" y="1147045"/>
                    <a:pt x="1350563" y="1118058"/>
                    <a:pt x="1340565" y="1090784"/>
                  </a:cubicBezTo>
                  <a:cubicBezTo>
                    <a:pt x="1334693" y="1074736"/>
                    <a:pt x="1328902" y="1059013"/>
                    <a:pt x="1323190" y="1043615"/>
                  </a:cubicBezTo>
                  <a:cubicBezTo>
                    <a:pt x="1315128" y="1022140"/>
                    <a:pt x="1308417" y="1000181"/>
                    <a:pt x="1303096" y="977868"/>
                  </a:cubicBezTo>
                  <a:cubicBezTo>
                    <a:pt x="1262696" y="806382"/>
                    <a:pt x="1337762" y="699313"/>
                    <a:pt x="1406030" y="649057"/>
                  </a:cubicBezTo>
                  <a:cubicBezTo>
                    <a:pt x="1413337" y="555172"/>
                    <a:pt x="1444632" y="484879"/>
                    <a:pt x="1499250" y="439848"/>
                  </a:cubicBezTo>
                  <a:cubicBezTo>
                    <a:pt x="1529370" y="415073"/>
                    <a:pt x="1565697" y="399015"/>
                    <a:pt x="1604293" y="393415"/>
                  </a:cubicBezTo>
                  <a:cubicBezTo>
                    <a:pt x="1628055" y="331675"/>
                    <a:pt x="1665283" y="285355"/>
                    <a:pt x="1715440" y="255221"/>
                  </a:cubicBezTo>
                  <a:cubicBezTo>
                    <a:pt x="1759508" y="228769"/>
                    <a:pt x="1804780" y="220542"/>
                    <a:pt x="1841130" y="219494"/>
                  </a:cubicBezTo>
                  <a:cubicBezTo>
                    <a:pt x="1880228" y="123782"/>
                    <a:pt x="1967231" y="33763"/>
                    <a:pt x="2053299" y="8501"/>
                  </a:cubicBezTo>
                  <a:cubicBezTo>
                    <a:pt x="2116201" y="-9908"/>
                    <a:pt x="2175166" y="6093"/>
                    <a:pt x="2215070" y="52540"/>
                  </a:cubicBezTo>
                  <a:cubicBezTo>
                    <a:pt x="2234895" y="75608"/>
                    <a:pt x="2248065" y="102102"/>
                    <a:pt x="2255428" y="133369"/>
                  </a:cubicBezTo>
                  <a:cubicBezTo>
                    <a:pt x="2266275" y="179377"/>
                    <a:pt x="2263599" y="231686"/>
                    <a:pt x="2259889" y="304118"/>
                  </a:cubicBezTo>
                  <a:cubicBezTo>
                    <a:pt x="2253743" y="423634"/>
                    <a:pt x="2244482" y="604324"/>
                    <a:pt x="2286227" y="904699"/>
                  </a:cubicBezTo>
                  <a:cubicBezTo>
                    <a:pt x="2305033" y="1039679"/>
                    <a:pt x="2309168" y="1159209"/>
                    <a:pt x="2298774" y="1262426"/>
                  </a:cubicBezTo>
                  <a:cubicBezTo>
                    <a:pt x="2334235" y="1226710"/>
                    <a:pt x="2378986" y="1201634"/>
                    <a:pt x="2427961" y="1190036"/>
                  </a:cubicBezTo>
                  <a:cubicBezTo>
                    <a:pt x="2573094" y="1155853"/>
                    <a:pt x="2718991" y="1246099"/>
                    <a:pt x="2753132" y="1391118"/>
                  </a:cubicBezTo>
                  <a:cubicBezTo>
                    <a:pt x="2787274" y="1536137"/>
                    <a:pt x="2697056" y="1682119"/>
                    <a:pt x="2551924" y="1716331"/>
                  </a:cubicBezTo>
                  <a:cubicBezTo>
                    <a:pt x="2502916" y="1727791"/>
                    <a:pt x="2451677" y="1725295"/>
                    <a:pt x="2404016" y="1709123"/>
                  </a:cubicBezTo>
                  <a:cubicBezTo>
                    <a:pt x="2459346" y="1796919"/>
                    <a:pt x="2508800" y="1905460"/>
                    <a:pt x="2552377" y="2034747"/>
                  </a:cubicBezTo>
                  <a:cubicBezTo>
                    <a:pt x="2649080" y="2322350"/>
                    <a:pt x="2737881" y="2479831"/>
                    <a:pt x="2796747" y="2584039"/>
                  </a:cubicBezTo>
                  <a:cubicBezTo>
                    <a:pt x="2832389" y="2647181"/>
                    <a:pt x="2858162" y="2692807"/>
                    <a:pt x="2868966" y="2738786"/>
                  </a:cubicBezTo>
                  <a:cubicBezTo>
                    <a:pt x="2876344" y="2770152"/>
                    <a:pt x="2876330" y="2799677"/>
                    <a:pt x="2868895" y="2829174"/>
                  </a:cubicBezTo>
                  <a:cubicBezTo>
                    <a:pt x="2853899" y="2888521"/>
                    <a:pt x="2808288" y="2929233"/>
                    <a:pt x="2743815" y="2940760"/>
                  </a:cubicBezTo>
                  <a:cubicBezTo>
                    <a:pt x="2655480" y="2956563"/>
                    <a:pt x="2537480" y="2914846"/>
                    <a:pt x="2459752" y="2846634"/>
                  </a:cubicBezTo>
                  <a:cubicBezTo>
                    <a:pt x="2426758" y="2861927"/>
                    <a:pt x="2382577" y="2874771"/>
                    <a:pt x="2331357" y="2870707"/>
                  </a:cubicBezTo>
                  <a:cubicBezTo>
                    <a:pt x="2273030" y="2866175"/>
                    <a:pt x="2219007" y="2841309"/>
                    <a:pt x="2170167" y="2796661"/>
                  </a:cubicBezTo>
                  <a:cubicBezTo>
                    <a:pt x="2133129" y="2808846"/>
                    <a:pt x="2093464" y="2810668"/>
                    <a:pt x="2055466" y="2801929"/>
                  </a:cubicBezTo>
                  <a:cubicBezTo>
                    <a:pt x="1986447" y="2785984"/>
                    <a:pt x="1927114" y="2737073"/>
                    <a:pt x="1878670" y="2656286"/>
                  </a:cubicBezTo>
                  <a:cubicBezTo>
                    <a:pt x="1795122" y="2641814"/>
                    <a:pt x="1680223" y="2579465"/>
                    <a:pt x="1639822" y="2407965"/>
                  </a:cubicBezTo>
                  <a:cubicBezTo>
                    <a:pt x="1639822" y="2407965"/>
                    <a:pt x="1639822" y="2407965"/>
                    <a:pt x="1639822" y="2407880"/>
                  </a:cubicBezTo>
                  <a:cubicBezTo>
                    <a:pt x="1634625" y="2385560"/>
                    <a:pt x="1630841" y="2362933"/>
                    <a:pt x="1628494" y="2340136"/>
                  </a:cubicBezTo>
                  <a:cubicBezTo>
                    <a:pt x="1626766" y="2323539"/>
                    <a:pt x="1624869" y="2306575"/>
                    <a:pt x="1622900" y="2289327"/>
                  </a:cubicBezTo>
                  <a:cubicBezTo>
                    <a:pt x="1619360" y="2257877"/>
                    <a:pt x="1615622" y="2224372"/>
                    <a:pt x="1612379" y="2189594"/>
                  </a:cubicBezTo>
                  <a:cubicBezTo>
                    <a:pt x="1581424" y="2199676"/>
                    <a:pt x="1547339" y="2206077"/>
                    <a:pt x="1511343" y="2205426"/>
                  </a:cubicBezTo>
                  <a:cubicBezTo>
                    <a:pt x="1437382" y="2203939"/>
                    <a:pt x="1370147" y="2173111"/>
                    <a:pt x="1316846" y="2116214"/>
                  </a:cubicBezTo>
                  <a:cubicBezTo>
                    <a:pt x="1281691" y="2078352"/>
                    <a:pt x="1248633" y="2038595"/>
                    <a:pt x="1217821" y="1997122"/>
                  </a:cubicBezTo>
                  <a:cubicBezTo>
                    <a:pt x="1208006" y="2005441"/>
                    <a:pt x="1197379" y="2012751"/>
                    <a:pt x="1186101" y="2018944"/>
                  </a:cubicBezTo>
                  <a:cubicBezTo>
                    <a:pt x="1115694" y="2057631"/>
                    <a:pt x="1031410" y="2052476"/>
                    <a:pt x="928887" y="2003056"/>
                  </a:cubicBezTo>
                  <a:cubicBezTo>
                    <a:pt x="876790" y="2076903"/>
                    <a:pt x="811000" y="2128420"/>
                    <a:pt x="732479" y="2156614"/>
                  </a:cubicBezTo>
                  <a:cubicBezTo>
                    <a:pt x="669011" y="2177784"/>
                    <a:pt x="597401" y="2173989"/>
                    <a:pt x="534230" y="2146829"/>
                  </a:cubicBezTo>
                  <a:cubicBezTo>
                    <a:pt x="516319" y="2139238"/>
                    <a:pt x="499093" y="2130122"/>
                    <a:pt x="482742" y="2119584"/>
                  </a:cubicBezTo>
                  <a:cubicBezTo>
                    <a:pt x="449318" y="2123569"/>
                    <a:pt x="415438" y="2118492"/>
                    <a:pt x="384651" y="2104885"/>
                  </a:cubicBezTo>
                  <a:cubicBezTo>
                    <a:pt x="376419" y="2111031"/>
                    <a:pt x="368083" y="2116695"/>
                    <a:pt x="359643" y="2121878"/>
                  </a:cubicBezTo>
                  <a:cubicBezTo>
                    <a:pt x="305989" y="2154844"/>
                    <a:pt x="238754" y="2162490"/>
                    <a:pt x="179676" y="2142425"/>
                  </a:cubicBezTo>
                  <a:cubicBezTo>
                    <a:pt x="131799" y="2127754"/>
                    <a:pt x="91285" y="2099376"/>
                    <a:pt x="58220" y="2073618"/>
                  </a:cubicBezTo>
                  <a:lnTo>
                    <a:pt x="88878" y="2031221"/>
                  </a:lnTo>
                  <a:close/>
                  <a:moveTo>
                    <a:pt x="261935" y="1978926"/>
                  </a:moveTo>
                  <a:cubicBezTo>
                    <a:pt x="253605" y="1976024"/>
                    <a:pt x="245090" y="1973687"/>
                    <a:pt x="236446" y="1971931"/>
                  </a:cubicBezTo>
                  <a:lnTo>
                    <a:pt x="233939" y="1971393"/>
                  </a:lnTo>
                  <a:cubicBezTo>
                    <a:pt x="222243" y="1968674"/>
                    <a:pt x="209526" y="1972284"/>
                    <a:pt x="196753" y="1980229"/>
                  </a:cubicBezTo>
                  <a:cubicBezTo>
                    <a:pt x="222356" y="1989631"/>
                    <a:pt x="246174" y="1991855"/>
                    <a:pt x="259938" y="1980469"/>
                  </a:cubicBezTo>
                  <a:cubicBezTo>
                    <a:pt x="260547" y="1979988"/>
                    <a:pt x="261227" y="1979492"/>
                    <a:pt x="261907" y="1978926"/>
                  </a:cubicBezTo>
                  <a:close/>
                  <a:moveTo>
                    <a:pt x="1398497" y="1425117"/>
                  </a:moveTo>
                  <a:cubicBezTo>
                    <a:pt x="1394787" y="1426774"/>
                    <a:pt x="1388839" y="1430782"/>
                    <a:pt x="1382339" y="1445565"/>
                  </a:cubicBezTo>
                  <a:cubicBezTo>
                    <a:pt x="1362826" y="1489775"/>
                    <a:pt x="1349473" y="1534480"/>
                    <a:pt x="1339758" y="1577429"/>
                  </a:cubicBezTo>
                  <a:lnTo>
                    <a:pt x="1459232" y="1549292"/>
                  </a:lnTo>
                  <a:cubicBezTo>
                    <a:pt x="1458996" y="1549114"/>
                    <a:pt x="1458787" y="1548904"/>
                    <a:pt x="1458609" y="1548669"/>
                  </a:cubicBezTo>
                  <a:cubicBezTo>
                    <a:pt x="1431321" y="1522373"/>
                    <a:pt x="1412445" y="1487424"/>
                    <a:pt x="1402377" y="1444829"/>
                  </a:cubicBezTo>
                  <a:cubicBezTo>
                    <a:pt x="1400861" y="1438428"/>
                    <a:pt x="1399587" y="1431815"/>
                    <a:pt x="1398468" y="1425117"/>
                  </a:cubicBezTo>
                  <a:close/>
                  <a:moveTo>
                    <a:pt x="1419058" y="1852018"/>
                  </a:moveTo>
                  <a:cubicBezTo>
                    <a:pt x="1443632" y="1884985"/>
                    <a:pt x="1469951" y="1916613"/>
                    <a:pt x="1497904" y="1946767"/>
                  </a:cubicBezTo>
                  <a:cubicBezTo>
                    <a:pt x="1507888" y="1957374"/>
                    <a:pt x="1512985" y="1957515"/>
                    <a:pt x="1516072" y="1957586"/>
                  </a:cubicBezTo>
                  <a:cubicBezTo>
                    <a:pt x="1518406" y="1957588"/>
                    <a:pt x="1520736" y="1957398"/>
                    <a:pt x="1523039" y="1957020"/>
                  </a:cubicBezTo>
                  <a:cubicBezTo>
                    <a:pt x="1523039" y="1956722"/>
                    <a:pt x="1522912" y="1956453"/>
                    <a:pt x="1522855" y="1956184"/>
                  </a:cubicBezTo>
                  <a:cubicBezTo>
                    <a:pt x="1512816" y="1913702"/>
                    <a:pt x="1514147" y="1873953"/>
                    <a:pt x="1526750" y="1838254"/>
                  </a:cubicBezTo>
                  <a:cubicBezTo>
                    <a:pt x="1528279" y="1834006"/>
                    <a:pt x="1529893" y="1829758"/>
                    <a:pt x="1531593" y="1825510"/>
                  </a:cubicBezTo>
                  <a:close/>
                </a:path>
              </a:pathLst>
            </a:custGeom>
            <a:solidFill>
              <a:srgbClr val="FFFFFF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069" name="任意多边形: 形状 478"/>
            <p:cNvSpPr/>
            <p:nvPr/>
          </p:nvSpPr>
          <p:spPr>
            <a:xfrm>
              <a:off x="-8365809" y="4839082"/>
              <a:ext cx="864075" cy="1584650"/>
            </a:xfrm>
            <a:custGeom>
              <a:avLst/>
              <a:gdLst>
                <a:gd name="connsiteX0" fmla="*/ 707030 w 864075"/>
                <a:gd name="connsiteY0" fmla="*/ 1504272 h 1584650"/>
                <a:gd name="connsiteX1" fmla="*/ 847659 w 864075"/>
                <a:gd name="connsiteY1" fmla="*/ 840704 h 1584650"/>
                <a:gd name="connsiteX2" fmla="*/ 793693 w 864075"/>
                <a:gd name="connsiteY2" fmla="*/ 26722 h 1584650"/>
                <a:gd name="connsiteX3" fmla="*/ 530461 w 864075"/>
                <a:gd name="connsiteY3" fmla="*/ 224490 h 1584650"/>
                <a:gd name="connsiteX4" fmla="*/ 294615 w 864075"/>
                <a:gd name="connsiteY4" fmla="*/ 392279 h 1584650"/>
                <a:gd name="connsiteX5" fmla="*/ 113571 w 864075"/>
                <a:gd name="connsiteY5" fmla="*/ 617886 h 1584650"/>
                <a:gd name="connsiteX6" fmla="*/ 27772 w 864075"/>
                <a:gd name="connsiteY6" fmla="*/ 943369 h 1584650"/>
                <a:gd name="connsiteX7" fmla="*/ 439365 w 864075"/>
                <a:gd name="connsiteY7" fmla="*/ 1562699 h 1584650"/>
                <a:gd name="connsiteX8" fmla="*/ 707030 w 864075"/>
                <a:gd name="connsiteY8" fmla="*/ 1504272 h 15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075" h="1584650">
                  <a:moveTo>
                    <a:pt x="707030" y="1504272"/>
                  </a:moveTo>
                  <a:cubicBezTo>
                    <a:pt x="707030" y="1504272"/>
                    <a:pt x="927171" y="1412483"/>
                    <a:pt x="847659" y="840704"/>
                  </a:cubicBezTo>
                  <a:cubicBezTo>
                    <a:pt x="768147" y="268926"/>
                    <a:pt x="869651" y="115113"/>
                    <a:pt x="793693" y="26722"/>
                  </a:cubicBezTo>
                  <a:cubicBezTo>
                    <a:pt x="717735" y="-61669"/>
                    <a:pt x="548445" y="96279"/>
                    <a:pt x="530461" y="224490"/>
                  </a:cubicBezTo>
                  <a:cubicBezTo>
                    <a:pt x="530461" y="224490"/>
                    <a:pt x="344347" y="173851"/>
                    <a:pt x="294615" y="392279"/>
                  </a:cubicBezTo>
                  <a:cubicBezTo>
                    <a:pt x="294615" y="392279"/>
                    <a:pt x="114350" y="357869"/>
                    <a:pt x="113571" y="617886"/>
                  </a:cubicBezTo>
                  <a:cubicBezTo>
                    <a:pt x="113571" y="617886"/>
                    <a:pt x="-65391" y="693660"/>
                    <a:pt x="27772" y="943369"/>
                  </a:cubicBezTo>
                  <a:cubicBezTo>
                    <a:pt x="102710" y="1144224"/>
                    <a:pt x="182619" y="1409849"/>
                    <a:pt x="439365" y="1562699"/>
                  </a:cubicBezTo>
                  <a:cubicBezTo>
                    <a:pt x="565848" y="1637977"/>
                    <a:pt x="707030" y="1504272"/>
                    <a:pt x="707030" y="1504272"/>
                  </a:cubicBezTo>
                  <a:close/>
                </a:path>
              </a:pathLst>
            </a:custGeom>
            <a:solidFill>
              <a:srgbClr val="E01516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070" name="任意多边形: 形状 479"/>
            <p:cNvSpPr/>
            <p:nvPr/>
          </p:nvSpPr>
          <p:spPr>
            <a:xfrm>
              <a:off x="-7873672" y="5059731"/>
              <a:ext cx="147476" cy="954016"/>
            </a:xfrm>
            <a:custGeom>
              <a:avLst/>
              <a:gdLst>
                <a:gd name="connsiteX0" fmla="*/ 38324 w 147476"/>
                <a:gd name="connsiteY0" fmla="*/ 3840 h 954016"/>
                <a:gd name="connsiteX1" fmla="*/ 145251 w 147476"/>
                <a:gd name="connsiteY1" fmla="*/ 955054 h 954016"/>
                <a:gd name="connsiteX2" fmla="*/ 898 w 147476"/>
                <a:gd name="connsiteY2" fmla="*/ 1037 h 95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476" h="954016">
                  <a:moveTo>
                    <a:pt x="38324" y="3840"/>
                  </a:moveTo>
                  <a:cubicBezTo>
                    <a:pt x="38324" y="3840"/>
                    <a:pt x="170117" y="797771"/>
                    <a:pt x="145251" y="955054"/>
                  </a:cubicBezTo>
                  <a:cubicBezTo>
                    <a:pt x="145251" y="955054"/>
                    <a:pt x="73556" y="228612"/>
                    <a:pt x="898" y="1037"/>
                  </a:cubicBezTo>
                  <a:close/>
                </a:path>
              </a:pathLst>
            </a:custGeom>
            <a:solidFill>
              <a:srgbClr val="F52829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071" name="任意多边形: 形状 480"/>
            <p:cNvSpPr/>
            <p:nvPr/>
          </p:nvSpPr>
          <p:spPr>
            <a:xfrm>
              <a:off x="-8123494" y="5230325"/>
              <a:ext cx="232659" cy="769786"/>
            </a:xfrm>
            <a:custGeom>
              <a:avLst/>
              <a:gdLst>
                <a:gd name="connsiteX0" fmla="*/ 52301 w 232659"/>
                <a:gd name="connsiteY0" fmla="*/ 1037 h 769786"/>
                <a:gd name="connsiteX1" fmla="*/ 233557 w 232659"/>
                <a:gd name="connsiteY1" fmla="*/ 770823 h 769786"/>
                <a:gd name="connsiteX2" fmla="*/ 898 w 232659"/>
                <a:gd name="connsiteY2" fmla="*/ 2793 h 769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659" h="769786">
                  <a:moveTo>
                    <a:pt x="52301" y="1037"/>
                  </a:moveTo>
                  <a:cubicBezTo>
                    <a:pt x="52301" y="1037"/>
                    <a:pt x="160049" y="349261"/>
                    <a:pt x="233557" y="770823"/>
                  </a:cubicBezTo>
                  <a:cubicBezTo>
                    <a:pt x="233557" y="770823"/>
                    <a:pt x="50148" y="15268"/>
                    <a:pt x="898" y="2793"/>
                  </a:cubicBezTo>
                  <a:close/>
                </a:path>
              </a:pathLst>
            </a:custGeom>
            <a:solidFill>
              <a:srgbClr val="F52829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072" name="任意多边形: 形状 481"/>
            <p:cNvSpPr/>
            <p:nvPr/>
          </p:nvSpPr>
          <p:spPr>
            <a:xfrm>
              <a:off x="-8283240" y="5455932"/>
              <a:ext cx="206745" cy="520814"/>
            </a:xfrm>
            <a:custGeom>
              <a:avLst/>
              <a:gdLst>
                <a:gd name="connsiteX0" fmla="*/ 31003 w 206745"/>
                <a:gd name="connsiteY0" fmla="*/ 1037 h 520814"/>
                <a:gd name="connsiteX1" fmla="*/ 207643 w 206745"/>
                <a:gd name="connsiteY1" fmla="*/ 521851 h 520814"/>
                <a:gd name="connsiteX2" fmla="*/ 898 w 206745"/>
                <a:gd name="connsiteY2" fmla="*/ 22858 h 5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45" h="520814">
                  <a:moveTo>
                    <a:pt x="31003" y="1037"/>
                  </a:moveTo>
                  <a:cubicBezTo>
                    <a:pt x="31003" y="1037"/>
                    <a:pt x="99640" y="82531"/>
                    <a:pt x="207643" y="521851"/>
                  </a:cubicBezTo>
                  <a:cubicBezTo>
                    <a:pt x="207643" y="521851"/>
                    <a:pt x="56705" y="70353"/>
                    <a:pt x="898" y="22858"/>
                  </a:cubicBezTo>
                  <a:close/>
                </a:path>
              </a:pathLst>
            </a:custGeom>
            <a:solidFill>
              <a:srgbClr val="F52829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073" name="任意多边形: 形状 482"/>
            <p:cNvSpPr/>
            <p:nvPr/>
          </p:nvSpPr>
          <p:spPr>
            <a:xfrm>
              <a:off x="-8053435" y="6278258"/>
              <a:ext cx="1121946" cy="1355551"/>
            </a:xfrm>
            <a:custGeom>
              <a:avLst/>
              <a:gdLst>
                <a:gd name="connsiteX0" fmla="*/ 382619 w 1121946"/>
                <a:gd name="connsiteY0" fmla="*/ 13976 h 1355551"/>
                <a:gd name="connsiteX1" fmla="*/ 804607 w 1121946"/>
                <a:gd name="connsiteY1" fmla="*/ 545000 h 1355551"/>
                <a:gd name="connsiteX2" fmla="*/ 1119525 w 1121946"/>
                <a:gd name="connsiteY2" fmla="*/ 1297596 h 1355551"/>
                <a:gd name="connsiteX3" fmla="*/ 795728 w 1121946"/>
                <a:gd name="connsiteY3" fmla="*/ 1238008 h 1355551"/>
                <a:gd name="connsiteX4" fmla="*/ 509768 w 1121946"/>
                <a:gd name="connsiteY4" fmla="*/ 1193147 h 1355551"/>
                <a:gd name="connsiteX5" fmla="*/ 247102 w 1121946"/>
                <a:gd name="connsiteY5" fmla="*/ 1071989 h 1355551"/>
                <a:gd name="connsiteX6" fmla="*/ 25035 w 1121946"/>
                <a:gd name="connsiteY6" fmla="*/ 818924 h 1355551"/>
                <a:gd name="connsiteX7" fmla="*/ 117079 w 1121946"/>
                <a:gd name="connsiteY7" fmla="*/ 81069 h 1355551"/>
                <a:gd name="connsiteX8" fmla="*/ 382619 w 1121946"/>
                <a:gd name="connsiteY8" fmla="*/ 13976 h 135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1946" h="1355551">
                  <a:moveTo>
                    <a:pt x="382619" y="13976"/>
                  </a:moveTo>
                  <a:cubicBezTo>
                    <a:pt x="382619" y="13976"/>
                    <a:pt x="620518" y="-2125"/>
                    <a:pt x="804607" y="545000"/>
                  </a:cubicBezTo>
                  <a:cubicBezTo>
                    <a:pt x="988695" y="1092125"/>
                    <a:pt x="1148031" y="1184523"/>
                    <a:pt x="1119525" y="1297596"/>
                  </a:cubicBezTo>
                  <a:cubicBezTo>
                    <a:pt x="1091020" y="1410669"/>
                    <a:pt x="869009" y="1344723"/>
                    <a:pt x="795728" y="1238008"/>
                  </a:cubicBezTo>
                  <a:cubicBezTo>
                    <a:pt x="795728" y="1238008"/>
                    <a:pt x="651742" y="1366459"/>
                    <a:pt x="509768" y="1193147"/>
                  </a:cubicBezTo>
                  <a:cubicBezTo>
                    <a:pt x="509768" y="1193147"/>
                    <a:pt x="363786" y="1304294"/>
                    <a:pt x="247102" y="1071989"/>
                  </a:cubicBezTo>
                  <a:cubicBezTo>
                    <a:pt x="247102" y="1071989"/>
                    <a:pt x="53101" y="1083997"/>
                    <a:pt x="25035" y="818924"/>
                  </a:cubicBezTo>
                  <a:cubicBezTo>
                    <a:pt x="2463" y="605806"/>
                    <a:pt x="-44522" y="332435"/>
                    <a:pt x="117079" y="81069"/>
                  </a:cubicBezTo>
                  <a:cubicBezTo>
                    <a:pt x="196648" y="-42667"/>
                    <a:pt x="382619" y="13976"/>
                    <a:pt x="382619" y="13976"/>
                  </a:cubicBezTo>
                  <a:close/>
                </a:path>
              </a:pathLst>
            </a:custGeom>
            <a:solidFill>
              <a:srgbClr val="E01516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074" name="任意多边形: 形状 483"/>
            <p:cNvSpPr/>
            <p:nvPr/>
          </p:nvSpPr>
          <p:spPr>
            <a:xfrm>
              <a:off x="-7587415" y="6616326"/>
              <a:ext cx="328767" cy="918161"/>
            </a:xfrm>
            <a:custGeom>
              <a:avLst/>
              <a:gdLst>
                <a:gd name="connsiteX0" fmla="*/ 329665 w 328767"/>
                <a:gd name="connsiteY0" fmla="*/ 899997 h 918161"/>
                <a:gd name="connsiteX1" fmla="*/ 898 w 328767"/>
                <a:gd name="connsiteY1" fmla="*/ 1037 h 918161"/>
                <a:gd name="connsiteX2" fmla="*/ 297379 w 328767"/>
                <a:gd name="connsiteY2" fmla="*/ 919198 h 91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8767" h="918161">
                  <a:moveTo>
                    <a:pt x="329665" y="899997"/>
                  </a:moveTo>
                  <a:cubicBezTo>
                    <a:pt x="329665" y="899997"/>
                    <a:pt x="93437" y="130705"/>
                    <a:pt x="898" y="1037"/>
                  </a:cubicBezTo>
                  <a:cubicBezTo>
                    <a:pt x="898" y="1037"/>
                    <a:pt x="260844" y="683126"/>
                    <a:pt x="297379" y="919198"/>
                  </a:cubicBezTo>
                  <a:close/>
                </a:path>
              </a:pathLst>
            </a:custGeom>
            <a:solidFill>
              <a:srgbClr val="F52829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075" name="任意多边形: 形状 484"/>
            <p:cNvSpPr/>
            <p:nvPr/>
          </p:nvSpPr>
          <p:spPr>
            <a:xfrm>
              <a:off x="-7725863" y="6700582"/>
              <a:ext cx="181256" cy="791126"/>
            </a:xfrm>
            <a:custGeom>
              <a:avLst/>
              <a:gdLst>
                <a:gd name="connsiteX0" fmla="*/ 182154 w 181256"/>
                <a:gd name="connsiteY0" fmla="*/ 770880 h 791126"/>
                <a:gd name="connsiteX1" fmla="*/ 898 w 181256"/>
                <a:gd name="connsiteY1" fmla="*/ 1037 h 791126"/>
                <a:gd name="connsiteX2" fmla="*/ 135424 w 181256"/>
                <a:gd name="connsiteY2" fmla="*/ 792163 h 79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256" h="791126">
                  <a:moveTo>
                    <a:pt x="182154" y="770880"/>
                  </a:moveTo>
                  <a:cubicBezTo>
                    <a:pt x="182154" y="770880"/>
                    <a:pt x="123203" y="411129"/>
                    <a:pt x="898" y="1037"/>
                  </a:cubicBezTo>
                  <a:cubicBezTo>
                    <a:pt x="898" y="1037"/>
                    <a:pt x="173898" y="759112"/>
                    <a:pt x="135424" y="792163"/>
                  </a:cubicBezTo>
                  <a:close/>
                </a:path>
              </a:pathLst>
            </a:custGeom>
            <a:solidFill>
              <a:srgbClr val="F52829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076" name="任意多边形: 形状 485"/>
            <p:cNvSpPr/>
            <p:nvPr/>
          </p:nvSpPr>
          <p:spPr>
            <a:xfrm>
              <a:off x="-7881616" y="6804379"/>
              <a:ext cx="77156" cy="544887"/>
            </a:xfrm>
            <a:custGeom>
              <a:avLst/>
              <a:gdLst>
                <a:gd name="connsiteX0" fmla="*/ 75241 w 77156"/>
                <a:gd name="connsiteY0" fmla="*/ 545924 h 544887"/>
                <a:gd name="connsiteX1" fmla="*/ 898 w 77156"/>
                <a:gd name="connsiteY1" fmla="*/ 1037 h 544887"/>
                <a:gd name="connsiteX2" fmla="*/ 38522 w 77156"/>
                <a:gd name="connsiteY2" fmla="*/ 539793 h 54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156" h="544887">
                  <a:moveTo>
                    <a:pt x="75241" y="545924"/>
                  </a:moveTo>
                  <a:cubicBezTo>
                    <a:pt x="75241" y="545924"/>
                    <a:pt x="100291" y="442367"/>
                    <a:pt x="898" y="1037"/>
                  </a:cubicBezTo>
                  <a:cubicBezTo>
                    <a:pt x="898" y="1037"/>
                    <a:pt x="67325" y="472459"/>
                    <a:pt x="38522" y="539793"/>
                  </a:cubicBezTo>
                  <a:close/>
                </a:path>
              </a:pathLst>
            </a:custGeom>
            <a:solidFill>
              <a:srgbClr val="F52829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077" name="任意多边形: 形状 486"/>
            <p:cNvSpPr/>
            <p:nvPr/>
          </p:nvSpPr>
          <p:spPr>
            <a:xfrm>
              <a:off x="-8141246" y="6511375"/>
              <a:ext cx="217839" cy="309254"/>
            </a:xfrm>
            <a:custGeom>
              <a:avLst/>
              <a:gdLst>
                <a:gd name="connsiteX0" fmla="*/ 59772 w 217839"/>
                <a:gd name="connsiteY0" fmla="*/ 303259 h 309254"/>
                <a:gd name="connsiteX1" fmla="*/ 7208 w 217839"/>
                <a:gd name="connsiteY1" fmla="*/ 116466 h 309254"/>
                <a:gd name="connsiteX2" fmla="*/ 164872 w 217839"/>
                <a:gd name="connsiteY2" fmla="*/ 11224 h 309254"/>
                <a:gd name="connsiteX3" fmla="*/ 206434 w 217839"/>
                <a:gd name="connsiteY3" fmla="*/ 218267 h 309254"/>
                <a:gd name="connsiteX4" fmla="*/ 59772 w 217839"/>
                <a:gd name="connsiteY4" fmla="*/ 303259 h 30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839" h="309254">
                  <a:moveTo>
                    <a:pt x="59772" y="303259"/>
                  </a:moveTo>
                  <a:cubicBezTo>
                    <a:pt x="59772" y="303259"/>
                    <a:pt x="-22020" y="199051"/>
                    <a:pt x="7208" y="116466"/>
                  </a:cubicBezTo>
                  <a:cubicBezTo>
                    <a:pt x="36435" y="33881"/>
                    <a:pt x="113412" y="-23158"/>
                    <a:pt x="164872" y="11224"/>
                  </a:cubicBezTo>
                  <a:cubicBezTo>
                    <a:pt x="220099" y="48283"/>
                    <a:pt x="230747" y="154247"/>
                    <a:pt x="206434" y="218267"/>
                  </a:cubicBezTo>
                  <a:cubicBezTo>
                    <a:pt x="175365" y="300059"/>
                    <a:pt x="117986" y="323920"/>
                    <a:pt x="59772" y="303259"/>
                  </a:cubicBezTo>
                  <a:close/>
                </a:path>
              </a:pathLst>
            </a:custGeom>
            <a:solidFill>
              <a:srgbClr val="F52829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078" name="任意多边形: 形状 487"/>
            <p:cNvSpPr/>
            <p:nvPr/>
          </p:nvSpPr>
          <p:spPr>
            <a:xfrm>
              <a:off x="-8263485" y="6034684"/>
              <a:ext cx="242320" cy="280586"/>
            </a:xfrm>
            <a:custGeom>
              <a:avLst/>
              <a:gdLst>
                <a:gd name="connsiteX0" fmla="*/ 6504 w 242320"/>
                <a:gd name="connsiteY0" fmla="*/ 34704 h 280586"/>
                <a:gd name="connsiteX1" fmla="*/ 42812 w 242320"/>
                <a:gd name="connsiteY1" fmla="*/ 225392 h 280586"/>
                <a:gd name="connsiteX2" fmla="*/ 230879 w 242320"/>
                <a:gd name="connsiteY2" fmla="*/ 249196 h 280586"/>
                <a:gd name="connsiteX3" fmla="*/ 175653 w 242320"/>
                <a:gd name="connsiteY3" fmla="*/ 45353 h 280586"/>
                <a:gd name="connsiteX4" fmla="*/ 6504 w 242320"/>
                <a:gd name="connsiteY4" fmla="*/ 34704 h 280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20" h="280586">
                  <a:moveTo>
                    <a:pt x="6504" y="34704"/>
                  </a:moveTo>
                  <a:cubicBezTo>
                    <a:pt x="6504" y="34704"/>
                    <a:pt x="-20160" y="164529"/>
                    <a:pt x="42812" y="225392"/>
                  </a:cubicBezTo>
                  <a:cubicBezTo>
                    <a:pt x="105784" y="286254"/>
                    <a:pt x="200250" y="303006"/>
                    <a:pt x="230879" y="249196"/>
                  </a:cubicBezTo>
                  <a:cubicBezTo>
                    <a:pt x="263746" y="191421"/>
                    <a:pt x="226022" y="91899"/>
                    <a:pt x="175653" y="45353"/>
                  </a:cubicBezTo>
                  <a:cubicBezTo>
                    <a:pt x="111349" y="-14065"/>
                    <a:pt x="49397" y="-9760"/>
                    <a:pt x="6504" y="34704"/>
                  </a:cubicBezTo>
                  <a:close/>
                </a:path>
              </a:pathLst>
            </a:custGeom>
            <a:solidFill>
              <a:srgbClr val="E01516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079" name="任意多边形: 形状 488"/>
            <p:cNvSpPr/>
            <p:nvPr/>
          </p:nvSpPr>
          <p:spPr>
            <a:xfrm>
              <a:off x="-9663861" y="6635926"/>
              <a:ext cx="839528" cy="224105"/>
            </a:xfrm>
            <a:custGeom>
              <a:avLst/>
              <a:gdLst>
                <a:gd name="connsiteX0" fmla="*/ 840426 w 839528"/>
                <a:gd name="connsiteY0" fmla="*/ 23239 h 224105"/>
                <a:gd name="connsiteX1" fmla="*/ 640364 w 839528"/>
                <a:gd name="connsiteY1" fmla="*/ 215824 h 224105"/>
                <a:gd name="connsiteX2" fmla="*/ 496704 w 839528"/>
                <a:gd name="connsiteY2" fmla="*/ 207724 h 224105"/>
                <a:gd name="connsiteX3" fmla="*/ 389083 w 839528"/>
                <a:gd name="connsiteY3" fmla="*/ 137784 h 224105"/>
                <a:gd name="connsiteX4" fmla="*/ 183754 w 839528"/>
                <a:gd name="connsiteY4" fmla="*/ 27983 h 224105"/>
                <a:gd name="connsiteX5" fmla="*/ 898 w 839528"/>
                <a:gd name="connsiteY5" fmla="*/ 146267 h 224105"/>
                <a:gd name="connsiteX6" fmla="*/ 68585 w 839528"/>
                <a:gd name="connsiteY6" fmla="*/ 44466 h 224105"/>
                <a:gd name="connsiteX7" fmla="*/ 186629 w 839528"/>
                <a:gd name="connsiteY7" fmla="*/ 1573 h 224105"/>
                <a:gd name="connsiteX8" fmla="*/ 417985 w 839528"/>
                <a:gd name="connsiteY8" fmla="*/ 93476 h 224105"/>
                <a:gd name="connsiteX9" fmla="*/ 519361 w 839528"/>
                <a:gd name="connsiteY9" fmla="*/ 145502 h 224105"/>
                <a:gd name="connsiteX10" fmla="*/ 612907 w 839528"/>
                <a:gd name="connsiteY10" fmla="*/ 141254 h 224105"/>
                <a:gd name="connsiteX11" fmla="*/ 708151 w 839528"/>
                <a:gd name="connsiteY11" fmla="*/ 54449 h 22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9528" h="224105">
                  <a:moveTo>
                    <a:pt x="840426" y="23239"/>
                  </a:moveTo>
                  <a:cubicBezTo>
                    <a:pt x="800011" y="105243"/>
                    <a:pt x="737492" y="180875"/>
                    <a:pt x="640364" y="215824"/>
                  </a:cubicBezTo>
                  <a:cubicBezTo>
                    <a:pt x="592218" y="231882"/>
                    <a:pt x="539016" y="225892"/>
                    <a:pt x="496704" y="207724"/>
                  </a:cubicBezTo>
                  <a:cubicBezTo>
                    <a:pt x="453231" y="189584"/>
                    <a:pt x="420237" y="160173"/>
                    <a:pt x="389083" y="137784"/>
                  </a:cubicBezTo>
                  <a:cubicBezTo>
                    <a:pt x="324780" y="91904"/>
                    <a:pt x="258508" y="42653"/>
                    <a:pt x="183754" y="27983"/>
                  </a:cubicBezTo>
                  <a:cubicBezTo>
                    <a:pt x="105870" y="9871"/>
                    <a:pt x="39712" y="77970"/>
                    <a:pt x="898" y="146267"/>
                  </a:cubicBezTo>
                  <a:cubicBezTo>
                    <a:pt x="18287" y="109803"/>
                    <a:pt x="38197" y="73637"/>
                    <a:pt x="68585" y="44466"/>
                  </a:cubicBezTo>
                  <a:cubicBezTo>
                    <a:pt x="98224" y="14729"/>
                    <a:pt x="143099" y="-2264"/>
                    <a:pt x="186629" y="1573"/>
                  </a:cubicBezTo>
                  <a:cubicBezTo>
                    <a:pt x="273844" y="9659"/>
                    <a:pt x="346998" y="54166"/>
                    <a:pt x="417985" y="93476"/>
                  </a:cubicBezTo>
                  <a:cubicBezTo>
                    <a:pt x="454718" y="114717"/>
                    <a:pt x="486140" y="136043"/>
                    <a:pt x="519361" y="145502"/>
                  </a:cubicBezTo>
                  <a:cubicBezTo>
                    <a:pt x="552582" y="154961"/>
                    <a:pt x="584953" y="154126"/>
                    <a:pt x="612907" y="141254"/>
                  </a:cubicBezTo>
                  <a:cubicBezTo>
                    <a:pt x="669294" y="116034"/>
                    <a:pt x="670512" y="96846"/>
                    <a:pt x="708151" y="54449"/>
                  </a:cubicBezTo>
                  <a:close/>
                </a:path>
              </a:pathLst>
            </a:custGeom>
            <a:solidFill>
              <a:srgbClr val="E01516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080" name="任意多边形: 形状 489"/>
            <p:cNvSpPr/>
            <p:nvPr/>
          </p:nvSpPr>
          <p:spPr>
            <a:xfrm>
              <a:off x="-9231083" y="6114813"/>
              <a:ext cx="2155901" cy="633490"/>
            </a:xfrm>
            <a:custGeom>
              <a:avLst/>
              <a:gdLst>
                <a:gd name="connsiteX0" fmla="*/ 31380 w 2155901"/>
                <a:gd name="connsiteY0" fmla="*/ 633490 h 633490"/>
                <a:gd name="connsiteX1" fmla="*/ 0 w 2155901"/>
                <a:gd name="connsiteY1" fmla="*/ 500296 h 633490"/>
                <a:gd name="connsiteX2" fmla="*/ 2124522 w 2155901"/>
                <a:gd name="connsiteY2" fmla="*/ 0 h 633490"/>
                <a:gd name="connsiteX3" fmla="*/ 2155902 w 2155901"/>
                <a:gd name="connsiteY3" fmla="*/ 133251 h 633490"/>
                <a:gd name="connsiteX4" fmla="*/ 31380 w 2155901"/>
                <a:gd name="connsiteY4" fmla="*/ 633490 h 63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5901" h="633490">
                  <a:moveTo>
                    <a:pt x="31380" y="633490"/>
                  </a:moveTo>
                  <a:lnTo>
                    <a:pt x="0" y="500296"/>
                  </a:lnTo>
                  <a:lnTo>
                    <a:pt x="2124522" y="0"/>
                  </a:lnTo>
                  <a:lnTo>
                    <a:pt x="2155902" y="133251"/>
                  </a:lnTo>
                  <a:lnTo>
                    <a:pt x="31380" y="633490"/>
                  </a:lnTo>
                  <a:close/>
                </a:path>
              </a:pathLst>
            </a:custGeom>
            <a:solidFill>
              <a:srgbClr val="EAE9EC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081" name="任意多边形: 形状 490"/>
            <p:cNvSpPr/>
            <p:nvPr/>
          </p:nvSpPr>
          <p:spPr>
            <a:xfrm>
              <a:off x="-9386562" y="6578927"/>
              <a:ext cx="231627" cy="231558"/>
            </a:xfrm>
            <a:custGeom>
              <a:avLst/>
              <a:gdLst>
                <a:gd name="connsiteX0" fmla="*/ 143236 w 231627"/>
                <a:gd name="connsiteY0" fmla="*/ 229477 h 231558"/>
                <a:gd name="connsiteX1" fmla="*/ 4021 w 231627"/>
                <a:gd name="connsiteY1" fmla="*/ 143405 h 231558"/>
                <a:gd name="connsiteX2" fmla="*/ 4008 w 231627"/>
                <a:gd name="connsiteY2" fmla="*/ 143352 h 231558"/>
                <a:gd name="connsiteX3" fmla="*/ 90116 w 231627"/>
                <a:gd name="connsiteY3" fmla="*/ 4159 h 231558"/>
                <a:gd name="connsiteX4" fmla="*/ 90204 w 231627"/>
                <a:gd name="connsiteY4" fmla="*/ 4138 h 231558"/>
                <a:gd name="connsiteX5" fmla="*/ 229432 w 231627"/>
                <a:gd name="connsiteY5" fmla="*/ 90292 h 231558"/>
                <a:gd name="connsiteX6" fmla="*/ 143236 w 231627"/>
                <a:gd name="connsiteY6" fmla="*/ 229477 h 23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627" h="231558">
                  <a:moveTo>
                    <a:pt x="143236" y="229477"/>
                  </a:moveTo>
                  <a:cubicBezTo>
                    <a:pt x="81025" y="244152"/>
                    <a:pt x="18696" y="205616"/>
                    <a:pt x="4021" y="143405"/>
                  </a:cubicBezTo>
                  <a:cubicBezTo>
                    <a:pt x="4017" y="143387"/>
                    <a:pt x="4013" y="143369"/>
                    <a:pt x="4008" y="143352"/>
                  </a:cubicBezTo>
                  <a:cubicBezTo>
                    <a:pt x="-10651" y="81137"/>
                    <a:pt x="27901" y="18818"/>
                    <a:pt x="90116" y="4159"/>
                  </a:cubicBezTo>
                  <a:cubicBezTo>
                    <a:pt x="90146" y="4152"/>
                    <a:pt x="90175" y="4145"/>
                    <a:pt x="90204" y="4138"/>
                  </a:cubicBezTo>
                  <a:cubicBezTo>
                    <a:pt x="152438" y="-10498"/>
                    <a:pt x="214760" y="28066"/>
                    <a:pt x="229432" y="90292"/>
                  </a:cubicBezTo>
                  <a:cubicBezTo>
                    <a:pt x="244047" y="152526"/>
                    <a:pt x="205463" y="214831"/>
                    <a:pt x="143236" y="229477"/>
                  </a:cubicBezTo>
                  <a:close/>
                </a:path>
              </a:pathLst>
            </a:custGeom>
            <a:solidFill>
              <a:srgbClr val="EAE9EC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082" name="任意多边形: 形状 491"/>
            <p:cNvSpPr/>
            <p:nvPr/>
          </p:nvSpPr>
          <p:spPr>
            <a:xfrm>
              <a:off x="-8588133" y="6011388"/>
              <a:ext cx="410771" cy="452300"/>
            </a:xfrm>
            <a:custGeom>
              <a:avLst/>
              <a:gdLst>
                <a:gd name="connsiteX0" fmla="*/ 104553 w 410771"/>
                <a:gd name="connsiteY0" fmla="*/ 428938 h 452300"/>
                <a:gd name="connsiteX1" fmla="*/ 171562 w 410771"/>
                <a:gd name="connsiteY1" fmla="*/ 169062 h 452300"/>
                <a:gd name="connsiteX2" fmla="*/ 230413 w 410771"/>
                <a:gd name="connsiteY2" fmla="*/ 108610 h 452300"/>
                <a:gd name="connsiteX3" fmla="*/ 370844 w 410771"/>
                <a:gd name="connsiteY3" fmla="*/ 119755 h 452300"/>
                <a:gd name="connsiteX4" fmla="*/ 411670 w 410771"/>
                <a:gd name="connsiteY4" fmla="*/ 28985 h 452300"/>
                <a:gd name="connsiteX5" fmla="*/ 195224 w 410771"/>
                <a:gd name="connsiteY5" fmla="*/ 15546 h 452300"/>
                <a:gd name="connsiteX6" fmla="*/ 80523 w 410771"/>
                <a:gd name="connsiteY6" fmla="*/ 128973 h 452300"/>
                <a:gd name="connsiteX7" fmla="*/ 898 w 410771"/>
                <a:gd name="connsiteY7" fmla="*/ 453337 h 45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0771" h="452300">
                  <a:moveTo>
                    <a:pt x="104553" y="428938"/>
                  </a:moveTo>
                  <a:cubicBezTo>
                    <a:pt x="115273" y="350134"/>
                    <a:pt x="131459" y="259987"/>
                    <a:pt x="171562" y="169062"/>
                  </a:cubicBezTo>
                  <a:cubicBezTo>
                    <a:pt x="185057" y="138432"/>
                    <a:pt x="204315" y="118721"/>
                    <a:pt x="230413" y="108610"/>
                  </a:cubicBezTo>
                  <a:cubicBezTo>
                    <a:pt x="281023" y="88927"/>
                    <a:pt x="348881" y="110026"/>
                    <a:pt x="370844" y="119755"/>
                  </a:cubicBezTo>
                  <a:lnTo>
                    <a:pt x="411670" y="28985"/>
                  </a:lnTo>
                  <a:cubicBezTo>
                    <a:pt x="407053" y="26846"/>
                    <a:pt x="295283" y="-22843"/>
                    <a:pt x="195224" y="15546"/>
                  </a:cubicBezTo>
                  <a:cubicBezTo>
                    <a:pt x="143538" y="35371"/>
                    <a:pt x="104992" y="73449"/>
                    <a:pt x="80523" y="128973"/>
                  </a:cubicBezTo>
                  <a:cubicBezTo>
                    <a:pt x="28228" y="247526"/>
                    <a:pt x="12552" y="360245"/>
                    <a:pt x="898" y="453337"/>
                  </a:cubicBezTo>
                  <a:close/>
                </a:path>
              </a:pathLst>
            </a:custGeom>
            <a:solidFill>
              <a:srgbClr val="E01516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083" name="任意多边形: 形状 492"/>
            <p:cNvSpPr/>
            <p:nvPr/>
          </p:nvSpPr>
          <p:spPr>
            <a:xfrm>
              <a:off x="-9627864" y="6450434"/>
              <a:ext cx="1121792" cy="392535"/>
            </a:xfrm>
            <a:custGeom>
              <a:avLst/>
              <a:gdLst>
                <a:gd name="connsiteX0" fmla="*/ 691526 w 1121792"/>
                <a:gd name="connsiteY0" fmla="*/ 152528 h 392535"/>
                <a:gd name="connsiteX1" fmla="*/ 840680 w 1121792"/>
                <a:gd name="connsiteY1" fmla="*/ 241853 h 392535"/>
                <a:gd name="connsiteX2" fmla="*/ 1047426 w 1121792"/>
                <a:gd name="connsiteY2" fmla="*/ 268347 h 392535"/>
                <a:gd name="connsiteX3" fmla="*/ 1122690 w 1121792"/>
                <a:gd name="connsiteY3" fmla="*/ 135591 h 392535"/>
                <a:gd name="connsiteX4" fmla="*/ 1013908 w 1121792"/>
                <a:gd name="connsiteY4" fmla="*/ 161208 h 392535"/>
                <a:gd name="connsiteX5" fmla="*/ 999620 w 1121792"/>
                <a:gd name="connsiteY5" fmla="*/ 181132 h 392535"/>
                <a:gd name="connsiteX6" fmla="*/ 883233 w 1121792"/>
                <a:gd name="connsiteY6" fmla="*/ 151990 h 392535"/>
                <a:gd name="connsiteX7" fmla="*/ 758124 w 1121792"/>
                <a:gd name="connsiteY7" fmla="*/ 80818 h 392535"/>
                <a:gd name="connsiteX8" fmla="*/ 509222 w 1121792"/>
                <a:gd name="connsiteY8" fmla="*/ 2850 h 392535"/>
                <a:gd name="connsiteX9" fmla="*/ 391859 w 1121792"/>
                <a:gd name="connsiteY9" fmla="*/ 69929 h 392535"/>
                <a:gd name="connsiteX10" fmla="*/ 330713 w 1121792"/>
                <a:gd name="connsiteY10" fmla="*/ 173754 h 392535"/>
                <a:gd name="connsiteX11" fmla="*/ 204216 w 1121792"/>
                <a:gd name="connsiteY11" fmla="*/ 352178 h 392535"/>
                <a:gd name="connsiteX12" fmla="*/ 898 w 1121792"/>
                <a:gd name="connsiteY12" fmla="*/ 329521 h 392535"/>
                <a:gd name="connsiteX13" fmla="*/ 100546 w 1121792"/>
                <a:gd name="connsiteY13" fmla="*/ 386589 h 392535"/>
                <a:gd name="connsiteX14" fmla="*/ 217598 w 1121792"/>
                <a:gd name="connsiteY14" fmla="*/ 373221 h 392535"/>
                <a:gd name="connsiteX15" fmla="*/ 373648 w 1121792"/>
                <a:gd name="connsiteY15" fmla="*/ 199045 h 392535"/>
                <a:gd name="connsiteX16" fmla="*/ 437017 w 1121792"/>
                <a:gd name="connsiteY16" fmla="*/ 112807 h 392535"/>
                <a:gd name="connsiteX17" fmla="*/ 517478 w 1121792"/>
                <a:gd name="connsiteY17" fmla="*/ 77150 h 392535"/>
                <a:gd name="connsiteX18" fmla="*/ 691526 w 1121792"/>
                <a:gd name="connsiteY18" fmla="*/ 152528 h 39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21792" h="392535">
                  <a:moveTo>
                    <a:pt x="691526" y="152528"/>
                  </a:moveTo>
                  <a:cubicBezTo>
                    <a:pt x="745124" y="186796"/>
                    <a:pt x="802121" y="221773"/>
                    <a:pt x="840680" y="241853"/>
                  </a:cubicBezTo>
                  <a:cubicBezTo>
                    <a:pt x="933419" y="290551"/>
                    <a:pt x="998940" y="294998"/>
                    <a:pt x="1047426" y="268347"/>
                  </a:cubicBezTo>
                  <a:cubicBezTo>
                    <a:pt x="1092103" y="243835"/>
                    <a:pt x="1110837" y="196128"/>
                    <a:pt x="1122690" y="135591"/>
                  </a:cubicBezTo>
                  <a:lnTo>
                    <a:pt x="1013908" y="161208"/>
                  </a:lnTo>
                  <a:cubicBezTo>
                    <a:pt x="1009844" y="170936"/>
                    <a:pt x="1005156" y="178201"/>
                    <a:pt x="999620" y="181132"/>
                  </a:cubicBezTo>
                  <a:cubicBezTo>
                    <a:pt x="993545" y="184361"/>
                    <a:pt x="967560" y="191979"/>
                    <a:pt x="883233" y="151990"/>
                  </a:cubicBezTo>
                  <a:cubicBezTo>
                    <a:pt x="883233" y="151990"/>
                    <a:pt x="789065" y="100317"/>
                    <a:pt x="758124" y="80818"/>
                  </a:cubicBezTo>
                  <a:cubicBezTo>
                    <a:pt x="685253" y="35419"/>
                    <a:pt x="605458" y="-8507"/>
                    <a:pt x="509222" y="2850"/>
                  </a:cubicBezTo>
                  <a:cubicBezTo>
                    <a:pt x="462081" y="9633"/>
                    <a:pt x="419741" y="36906"/>
                    <a:pt x="391859" y="69929"/>
                  </a:cubicBezTo>
                  <a:cubicBezTo>
                    <a:pt x="362929" y="103404"/>
                    <a:pt x="347338" y="141879"/>
                    <a:pt x="330713" y="173754"/>
                  </a:cubicBezTo>
                  <a:cubicBezTo>
                    <a:pt x="295765" y="239332"/>
                    <a:pt x="260873" y="308465"/>
                    <a:pt x="204216" y="352178"/>
                  </a:cubicBezTo>
                  <a:cubicBezTo>
                    <a:pt x="146257" y="400027"/>
                    <a:pt x="62100" y="370587"/>
                    <a:pt x="898" y="329521"/>
                  </a:cubicBezTo>
                  <a:cubicBezTo>
                    <a:pt x="30805" y="352788"/>
                    <a:pt x="62723" y="374935"/>
                    <a:pt x="100546" y="386589"/>
                  </a:cubicBezTo>
                  <a:cubicBezTo>
                    <a:pt x="137817" y="399220"/>
                    <a:pt x="182678" y="394689"/>
                    <a:pt x="217598" y="373221"/>
                  </a:cubicBezTo>
                  <a:cubicBezTo>
                    <a:pt x="287551" y="329960"/>
                    <a:pt x="330402" y="261904"/>
                    <a:pt x="373648" y="199045"/>
                  </a:cubicBezTo>
                  <a:cubicBezTo>
                    <a:pt x="395640" y="165725"/>
                    <a:pt x="412986" y="134600"/>
                    <a:pt x="437017" y="112807"/>
                  </a:cubicBezTo>
                  <a:cubicBezTo>
                    <a:pt x="460977" y="90731"/>
                    <a:pt x="488548" y="78043"/>
                    <a:pt x="517478" y="77150"/>
                  </a:cubicBezTo>
                  <a:cubicBezTo>
                    <a:pt x="575183" y="74672"/>
                    <a:pt x="631669" y="113954"/>
                    <a:pt x="691526" y="152528"/>
                  </a:cubicBezTo>
                  <a:close/>
                </a:path>
              </a:pathLst>
            </a:custGeom>
            <a:solidFill>
              <a:srgbClr val="F52829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084" name="任意多边形: 形状 493"/>
            <p:cNvSpPr/>
            <p:nvPr/>
          </p:nvSpPr>
          <p:spPr>
            <a:xfrm>
              <a:off x="-8870638" y="6349686"/>
              <a:ext cx="867212" cy="545329"/>
            </a:xfrm>
            <a:custGeom>
              <a:avLst/>
              <a:gdLst>
                <a:gd name="connsiteX0" fmla="*/ 898 w 867212"/>
                <a:gd name="connsiteY0" fmla="*/ 181566 h 545329"/>
                <a:gd name="connsiteX1" fmla="*/ 195748 w 867212"/>
                <a:gd name="connsiteY1" fmla="*/ 1102 h 545329"/>
                <a:gd name="connsiteX2" fmla="*/ 420095 w 867212"/>
                <a:gd name="connsiteY2" fmla="*/ 199847 h 545329"/>
                <a:gd name="connsiteX3" fmla="*/ 583495 w 867212"/>
                <a:gd name="connsiteY3" fmla="*/ 412653 h 545329"/>
                <a:gd name="connsiteX4" fmla="*/ 654199 w 867212"/>
                <a:gd name="connsiteY4" fmla="*/ 446950 h 545329"/>
                <a:gd name="connsiteX5" fmla="*/ 798241 w 867212"/>
                <a:gd name="connsiteY5" fmla="*/ 377818 h 545329"/>
                <a:gd name="connsiteX6" fmla="*/ 868110 w 867212"/>
                <a:gd name="connsiteY6" fmla="*/ 448621 h 545329"/>
                <a:gd name="connsiteX7" fmla="*/ 652585 w 867212"/>
                <a:gd name="connsiteY7" fmla="*/ 546329 h 545329"/>
                <a:gd name="connsiteX8" fmla="*/ 510879 w 867212"/>
                <a:gd name="connsiteY8" fmla="*/ 480624 h 545329"/>
                <a:gd name="connsiteX9" fmla="*/ 338034 w 867212"/>
                <a:gd name="connsiteY9" fmla="*/ 256206 h 545329"/>
                <a:gd name="connsiteX10" fmla="*/ 198934 w 867212"/>
                <a:gd name="connsiteY10" fmla="*/ 100538 h 545329"/>
                <a:gd name="connsiteX11" fmla="*/ 133795 w 867212"/>
                <a:gd name="connsiteY11" fmla="*/ 149874 h 54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7212" h="545329">
                  <a:moveTo>
                    <a:pt x="898" y="181566"/>
                  </a:moveTo>
                  <a:cubicBezTo>
                    <a:pt x="38197" y="118622"/>
                    <a:pt x="120810" y="3595"/>
                    <a:pt x="195748" y="1102"/>
                  </a:cubicBezTo>
                  <a:cubicBezTo>
                    <a:pt x="281774" y="-1730"/>
                    <a:pt x="342849" y="87284"/>
                    <a:pt x="420095" y="199847"/>
                  </a:cubicBezTo>
                  <a:cubicBezTo>
                    <a:pt x="466231" y="267082"/>
                    <a:pt x="518412" y="343167"/>
                    <a:pt x="583495" y="412653"/>
                  </a:cubicBezTo>
                  <a:cubicBezTo>
                    <a:pt x="604538" y="435211"/>
                    <a:pt x="627648" y="446384"/>
                    <a:pt x="654199" y="446950"/>
                  </a:cubicBezTo>
                  <a:cubicBezTo>
                    <a:pt x="713136" y="448253"/>
                    <a:pt x="778190" y="397558"/>
                    <a:pt x="798241" y="377818"/>
                  </a:cubicBezTo>
                  <a:lnTo>
                    <a:pt x="868110" y="448621"/>
                  </a:lnTo>
                  <a:cubicBezTo>
                    <a:pt x="857758" y="458859"/>
                    <a:pt x="763930" y="548440"/>
                    <a:pt x="652585" y="546329"/>
                  </a:cubicBezTo>
                  <a:cubicBezTo>
                    <a:pt x="599156" y="545253"/>
                    <a:pt x="550189" y="522639"/>
                    <a:pt x="510879" y="480624"/>
                  </a:cubicBezTo>
                  <a:cubicBezTo>
                    <a:pt x="440642" y="405601"/>
                    <a:pt x="386152" y="326301"/>
                    <a:pt x="338034" y="256206"/>
                  </a:cubicBezTo>
                  <a:cubicBezTo>
                    <a:pt x="287693" y="182840"/>
                    <a:pt x="230527" y="99561"/>
                    <a:pt x="198934" y="100538"/>
                  </a:cubicBezTo>
                  <a:cubicBezTo>
                    <a:pt x="191854" y="100836"/>
                    <a:pt x="154073" y="106769"/>
                    <a:pt x="133795" y="149874"/>
                  </a:cubicBezTo>
                  <a:close/>
                </a:path>
              </a:pathLst>
            </a:custGeom>
            <a:solidFill>
              <a:srgbClr val="F52829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085" name="任意多边形: 形状 494"/>
            <p:cNvSpPr/>
            <p:nvPr/>
          </p:nvSpPr>
          <p:spPr>
            <a:xfrm>
              <a:off x="-7437854" y="6020895"/>
              <a:ext cx="392207" cy="392224"/>
            </a:xfrm>
            <a:custGeom>
              <a:avLst/>
              <a:gdLst>
                <a:gd name="connsiteX0" fmla="*/ 241902 w 392207"/>
                <a:gd name="connsiteY0" fmla="*/ 388009 h 392224"/>
                <a:gd name="connsiteX1" fmla="*/ 6150 w 392207"/>
                <a:gd name="connsiteY1" fmla="*/ 242041 h 392224"/>
                <a:gd name="connsiteX2" fmla="*/ 152118 w 392207"/>
                <a:gd name="connsiteY2" fmla="*/ 6289 h 392224"/>
                <a:gd name="connsiteX3" fmla="*/ 387841 w 392207"/>
                <a:gd name="connsiteY3" fmla="*/ 152135 h 392224"/>
                <a:gd name="connsiteX4" fmla="*/ 241901 w 392207"/>
                <a:gd name="connsiteY4" fmla="*/ 388009 h 39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207" h="392224">
                  <a:moveTo>
                    <a:pt x="241902" y="388009"/>
                  </a:moveTo>
                  <a:cubicBezTo>
                    <a:pt x="136493" y="412802"/>
                    <a:pt x="30943" y="347450"/>
                    <a:pt x="6150" y="242041"/>
                  </a:cubicBezTo>
                  <a:cubicBezTo>
                    <a:pt x="-18643" y="136632"/>
                    <a:pt x="46709" y="31082"/>
                    <a:pt x="152118" y="6289"/>
                  </a:cubicBezTo>
                  <a:cubicBezTo>
                    <a:pt x="257480" y="-18493"/>
                    <a:pt x="362992" y="46790"/>
                    <a:pt x="387841" y="152135"/>
                  </a:cubicBezTo>
                  <a:cubicBezTo>
                    <a:pt x="412663" y="257568"/>
                    <a:pt x="347329" y="363164"/>
                    <a:pt x="241901" y="388009"/>
                  </a:cubicBezTo>
                  <a:close/>
                </a:path>
              </a:pathLst>
            </a:custGeom>
            <a:solidFill>
              <a:srgbClr val="1A9BA2"/>
            </a:solidFill>
            <a:ln w="141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162" name="组合 546"/>
          <p:cNvGrpSpPr/>
          <p:nvPr/>
        </p:nvGrpSpPr>
        <p:grpSpPr>
          <a:xfrm rot="21267365">
            <a:off x="-815443" y="4637881"/>
            <a:ext cx="2785697" cy="3088333"/>
            <a:chOff x="-1985233" y="4546709"/>
            <a:chExt cx="2357422" cy="2613531"/>
          </a:xfrm>
        </p:grpSpPr>
        <p:grpSp>
          <p:nvGrpSpPr>
            <p:cNvPr id="163" name="组合 518"/>
            <p:cNvGrpSpPr/>
            <p:nvPr/>
          </p:nvGrpSpPr>
          <p:grpSpPr>
            <a:xfrm>
              <a:off x="-1985233" y="4546709"/>
              <a:ext cx="2357422" cy="2613531"/>
              <a:chOff x="-10479278" y="3907785"/>
              <a:chExt cx="2357422" cy="2613531"/>
            </a:xfrm>
            <a:effectLst>
              <a:outerShdw blurRad="254000" dist="63500" dir="18900000" sx="105000" sy="105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050086" name="任意多边形: 形状 76"/>
              <p:cNvSpPr/>
              <p:nvPr/>
            </p:nvSpPr>
            <p:spPr>
              <a:xfrm>
                <a:off x="-10479278" y="3907785"/>
                <a:ext cx="2357422" cy="2613531"/>
              </a:xfrm>
              <a:custGeom>
                <a:avLst/>
                <a:gdLst>
                  <a:gd name="connsiteX0" fmla="*/ 2164819 w 2357422"/>
                  <a:gd name="connsiteY0" fmla="*/ 2123639 h 2613531"/>
                  <a:gd name="connsiteX1" fmla="*/ 1957181 w 2357422"/>
                  <a:gd name="connsiteY1" fmla="*/ 2109223 h 2613531"/>
                  <a:gd name="connsiteX2" fmla="*/ 1800607 w 2357422"/>
                  <a:gd name="connsiteY2" fmla="*/ 2253152 h 2613531"/>
                  <a:gd name="connsiteX3" fmla="*/ 1792507 w 2357422"/>
                  <a:gd name="connsiteY3" fmla="*/ 2256707 h 2613531"/>
                  <a:gd name="connsiteX4" fmla="*/ 1696682 w 2357422"/>
                  <a:gd name="connsiteY4" fmla="*/ 2277112 h 2613531"/>
                  <a:gd name="connsiteX5" fmla="*/ 865820 w 2357422"/>
                  <a:gd name="connsiteY5" fmla="*/ 2598275 h 2613531"/>
                  <a:gd name="connsiteX6" fmla="*/ 553550 w 2357422"/>
                  <a:gd name="connsiteY6" fmla="*/ 2460308 h 2613531"/>
                  <a:gd name="connsiteX7" fmla="*/ 123066 w 2357422"/>
                  <a:gd name="connsiteY7" fmla="*/ 1346814 h 2613531"/>
                  <a:gd name="connsiteX8" fmla="*/ 166497 w 2357422"/>
                  <a:gd name="connsiteY8" fmla="*/ 842072 h 2613531"/>
                  <a:gd name="connsiteX9" fmla="*/ 88217 w 2357422"/>
                  <a:gd name="connsiteY9" fmla="*/ 735598 h 2613531"/>
                  <a:gd name="connsiteX10" fmla="*/ 17909 w 2357422"/>
                  <a:gd name="connsiteY10" fmla="*/ 553804 h 2613531"/>
                  <a:gd name="connsiteX11" fmla="*/ 11197 w 2357422"/>
                  <a:gd name="connsiteY11" fmla="*/ 391551 h 2613531"/>
                  <a:gd name="connsiteX12" fmla="*/ 47066 w 2357422"/>
                  <a:gd name="connsiteY12" fmla="*/ 316727 h 2613531"/>
                  <a:gd name="connsiteX13" fmla="*/ 162801 w 2357422"/>
                  <a:gd name="connsiteY13" fmla="*/ 226169 h 2613531"/>
                  <a:gd name="connsiteX14" fmla="*/ 701174 w 2357422"/>
                  <a:gd name="connsiteY14" fmla="*/ 18008 h 2613531"/>
                  <a:gd name="connsiteX15" fmla="*/ 847723 w 2357422"/>
                  <a:gd name="connsiteY15" fmla="*/ 7175 h 2613531"/>
                  <a:gd name="connsiteX16" fmla="*/ 924573 w 2357422"/>
                  <a:gd name="connsiteY16" fmla="*/ 38328 h 2613531"/>
                  <a:gd name="connsiteX17" fmla="*/ 1028795 w 2357422"/>
                  <a:gd name="connsiteY17" fmla="*/ 162942 h 2613531"/>
                  <a:gd name="connsiteX18" fmla="*/ 1099103 w 2357422"/>
                  <a:gd name="connsiteY18" fmla="*/ 344793 h 2613531"/>
                  <a:gd name="connsiteX19" fmla="*/ 1112824 w 2357422"/>
                  <a:gd name="connsiteY19" fmla="*/ 476218 h 2613531"/>
                  <a:gd name="connsiteX20" fmla="*/ 1484471 w 2357422"/>
                  <a:gd name="connsiteY20" fmla="*/ 820477 h 2613531"/>
                  <a:gd name="connsiteX21" fmla="*/ 1648536 w 2357422"/>
                  <a:gd name="connsiteY21" fmla="*/ 1245013 h 2613531"/>
                  <a:gd name="connsiteX22" fmla="*/ 1669026 w 2357422"/>
                  <a:gd name="connsiteY22" fmla="*/ 1235922 h 2613531"/>
                  <a:gd name="connsiteX23" fmla="*/ 1960297 w 2357422"/>
                  <a:gd name="connsiteY23" fmla="*/ 1314386 h 2613531"/>
                  <a:gd name="connsiteX24" fmla="*/ 2284788 w 2357422"/>
                  <a:gd name="connsiteY24" fmla="*/ 1675327 h 2613531"/>
                  <a:gd name="connsiteX25" fmla="*/ 2358310 w 2357422"/>
                  <a:gd name="connsiteY25" fmla="*/ 1860081 h 2613531"/>
                  <a:gd name="connsiteX26" fmla="*/ 2282182 w 2357422"/>
                  <a:gd name="connsiteY26" fmla="*/ 2037868 h 2613531"/>
                  <a:gd name="connsiteX27" fmla="*/ 2234362 w 2357422"/>
                  <a:gd name="connsiteY27" fmla="*/ 2080860 h 2613531"/>
                  <a:gd name="connsiteX28" fmla="*/ 2164791 w 2357422"/>
                  <a:gd name="connsiteY28" fmla="*/ 2123639 h 2613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57422" h="2613531">
                    <a:moveTo>
                      <a:pt x="2164819" y="2123639"/>
                    </a:moveTo>
                    <a:cubicBezTo>
                      <a:pt x="2098674" y="2149128"/>
                      <a:pt x="2022844" y="2142671"/>
                      <a:pt x="1957181" y="2109223"/>
                    </a:cubicBezTo>
                    <a:cubicBezTo>
                      <a:pt x="1923510" y="2174097"/>
                      <a:pt x="1868080" y="2225050"/>
                      <a:pt x="1800607" y="2253152"/>
                    </a:cubicBezTo>
                    <a:cubicBezTo>
                      <a:pt x="1797775" y="2254568"/>
                      <a:pt x="1795183" y="2255616"/>
                      <a:pt x="1792507" y="2256707"/>
                    </a:cubicBezTo>
                    <a:cubicBezTo>
                      <a:pt x="1761835" y="2268499"/>
                      <a:pt x="1729497" y="2275385"/>
                      <a:pt x="1696682" y="2277112"/>
                    </a:cubicBezTo>
                    <a:lnTo>
                      <a:pt x="865820" y="2598275"/>
                    </a:lnTo>
                    <a:cubicBezTo>
                      <a:pt x="741617" y="2646337"/>
                      <a:pt x="601512" y="2584440"/>
                      <a:pt x="553550" y="2460308"/>
                    </a:cubicBezTo>
                    <a:lnTo>
                      <a:pt x="123066" y="1346814"/>
                    </a:lnTo>
                    <a:cubicBezTo>
                      <a:pt x="41062" y="1134787"/>
                      <a:pt x="110322" y="945629"/>
                      <a:pt x="166497" y="842072"/>
                    </a:cubicBezTo>
                    <a:cubicBezTo>
                      <a:pt x="131359" y="814213"/>
                      <a:pt x="104328" y="777446"/>
                      <a:pt x="88217" y="735598"/>
                    </a:cubicBezTo>
                    <a:lnTo>
                      <a:pt x="17909" y="553804"/>
                    </a:lnTo>
                    <a:cubicBezTo>
                      <a:pt x="-2187" y="501946"/>
                      <a:pt x="-4547" y="444892"/>
                      <a:pt x="11197" y="391551"/>
                    </a:cubicBezTo>
                    <a:lnTo>
                      <a:pt x="47066" y="316727"/>
                    </a:lnTo>
                    <a:cubicBezTo>
                      <a:pt x="75866" y="275785"/>
                      <a:pt x="116134" y="244277"/>
                      <a:pt x="162801" y="226169"/>
                    </a:cubicBezTo>
                    <a:lnTo>
                      <a:pt x="701174" y="18008"/>
                    </a:lnTo>
                    <a:cubicBezTo>
                      <a:pt x="747879" y="-11"/>
                      <a:pt x="798877" y="-3781"/>
                      <a:pt x="847723" y="7175"/>
                    </a:cubicBezTo>
                    <a:lnTo>
                      <a:pt x="924573" y="38328"/>
                    </a:lnTo>
                    <a:cubicBezTo>
                      <a:pt x="972122" y="67216"/>
                      <a:pt x="1008770" y="111034"/>
                      <a:pt x="1028795" y="162942"/>
                    </a:cubicBezTo>
                    <a:lnTo>
                      <a:pt x="1099103" y="344793"/>
                    </a:lnTo>
                    <a:cubicBezTo>
                      <a:pt x="1115304" y="386596"/>
                      <a:pt x="1120041" y="431969"/>
                      <a:pt x="1112824" y="476218"/>
                    </a:cubicBezTo>
                    <a:cubicBezTo>
                      <a:pt x="1224028" y="515075"/>
                      <a:pt x="1402480" y="608436"/>
                      <a:pt x="1484471" y="820477"/>
                    </a:cubicBezTo>
                    <a:lnTo>
                      <a:pt x="1648536" y="1245013"/>
                    </a:lnTo>
                    <a:cubicBezTo>
                      <a:pt x="1655191" y="1241700"/>
                      <a:pt x="1662031" y="1238641"/>
                      <a:pt x="1669026" y="1235922"/>
                    </a:cubicBezTo>
                    <a:cubicBezTo>
                      <a:pt x="1767004" y="1198085"/>
                      <a:pt x="1884056" y="1229550"/>
                      <a:pt x="1960297" y="1314386"/>
                    </a:cubicBezTo>
                    <a:lnTo>
                      <a:pt x="2284788" y="1675327"/>
                    </a:lnTo>
                    <a:cubicBezTo>
                      <a:pt x="2331659" y="1727410"/>
                      <a:pt x="2357786" y="1793016"/>
                      <a:pt x="2358310" y="1860081"/>
                    </a:cubicBezTo>
                    <a:cubicBezTo>
                      <a:pt x="2358919" y="1930105"/>
                      <a:pt x="2331858" y="1993191"/>
                      <a:pt x="2282182" y="2037868"/>
                    </a:cubicBezTo>
                    <a:lnTo>
                      <a:pt x="2234362" y="2080860"/>
                    </a:lnTo>
                    <a:cubicBezTo>
                      <a:pt x="2213973" y="2099241"/>
                      <a:pt x="2190395" y="2113740"/>
                      <a:pt x="2164791" y="21236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087" name="任意多边形: 形状 81"/>
              <p:cNvSpPr/>
              <p:nvPr/>
            </p:nvSpPr>
            <p:spPr>
              <a:xfrm>
                <a:off x="-10239420" y="4201398"/>
                <a:ext cx="217125" cy="471110"/>
              </a:xfrm>
              <a:custGeom>
                <a:avLst/>
                <a:gdLst>
                  <a:gd name="connsiteX0" fmla="*/ 217125 w 217125"/>
                  <a:gd name="connsiteY0" fmla="*/ 455236 h 471110"/>
                  <a:gd name="connsiteX1" fmla="*/ 176017 w 217125"/>
                  <a:gd name="connsiteY1" fmla="*/ 471110 h 471110"/>
                  <a:gd name="connsiteX2" fmla="*/ 0 w 217125"/>
                  <a:gd name="connsiteY2" fmla="*/ 15888 h 471110"/>
                  <a:gd name="connsiteX3" fmla="*/ 41123 w 217125"/>
                  <a:gd name="connsiteY3" fmla="*/ 0 h 471110"/>
                  <a:gd name="connsiteX4" fmla="*/ 217125 w 217125"/>
                  <a:gd name="connsiteY4" fmla="*/ 455236 h 471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125" h="471110">
                    <a:moveTo>
                      <a:pt x="217125" y="455236"/>
                    </a:moveTo>
                    <a:lnTo>
                      <a:pt x="176017" y="471110"/>
                    </a:lnTo>
                    <a:lnTo>
                      <a:pt x="0" y="15888"/>
                    </a:lnTo>
                    <a:lnTo>
                      <a:pt x="41123" y="0"/>
                    </a:lnTo>
                    <a:lnTo>
                      <a:pt x="217125" y="455236"/>
                    </a:lnTo>
                    <a:close/>
                  </a:path>
                </a:pathLst>
              </a:custGeom>
              <a:solidFill>
                <a:srgbClr val="EAE9EC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088" name="任意多边形: 形状 82"/>
              <p:cNvSpPr/>
              <p:nvPr/>
            </p:nvSpPr>
            <p:spPr>
              <a:xfrm>
                <a:off x="-10155745" y="4169041"/>
                <a:ext cx="217068" cy="471124"/>
              </a:xfrm>
              <a:custGeom>
                <a:avLst/>
                <a:gdLst>
                  <a:gd name="connsiteX0" fmla="*/ 217069 w 217068"/>
                  <a:gd name="connsiteY0" fmla="*/ 455251 h 471124"/>
                  <a:gd name="connsiteX1" fmla="*/ 176017 w 217068"/>
                  <a:gd name="connsiteY1" fmla="*/ 471125 h 471124"/>
                  <a:gd name="connsiteX2" fmla="*/ 0 w 217068"/>
                  <a:gd name="connsiteY2" fmla="*/ 15874 h 471124"/>
                  <a:gd name="connsiteX3" fmla="*/ 41066 w 217068"/>
                  <a:gd name="connsiteY3" fmla="*/ 0 h 471124"/>
                  <a:gd name="connsiteX4" fmla="*/ 217069 w 217068"/>
                  <a:gd name="connsiteY4" fmla="*/ 455251 h 47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068" h="471124">
                    <a:moveTo>
                      <a:pt x="217069" y="455251"/>
                    </a:moveTo>
                    <a:lnTo>
                      <a:pt x="176017" y="471125"/>
                    </a:lnTo>
                    <a:lnTo>
                      <a:pt x="0" y="15874"/>
                    </a:lnTo>
                    <a:lnTo>
                      <a:pt x="41066" y="0"/>
                    </a:lnTo>
                    <a:lnTo>
                      <a:pt x="217069" y="455251"/>
                    </a:lnTo>
                    <a:close/>
                  </a:path>
                </a:pathLst>
              </a:custGeom>
              <a:solidFill>
                <a:srgbClr val="EAE9EC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089" name="任意多边形: 形状 83"/>
              <p:cNvSpPr/>
              <p:nvPr/>
            </p:nvSpPr>
            <p:spPr>
              <a:xfrm>
                <a:off x="-10072070" y="4136684"/>
                <a:ext cx="217082" cy="471124"/>
              </a:xfrm>
              <a:custGeom>
                <a:avLst/>
                <a:gdLst>
                  <a:gd name="connsiteX0" fmla="*/ 217083 w 217082"/>
                  <a:gd name="connsiteY0" fmla="*/ 455265 h 471124"/>
                  <a:gd name="connsiteX1" fmla="*/ 176017 w 217082"/>
                  <a:gd name="connsiteY1" fmla="*/ 471125 h 471124"/>
                  <a:gd name="connsiteX2" fmla="*/ 0 w 217082"/>
                  <a:gd name="connsiteY2" fmla="*/ 15888 h 471124"/>
                  <a:gd name="connsiteX3" fmla="*/ 41066 w 217082"/>
                  <a:gd name="connsiteY3" fmla="*/ 0 h 471124"/>
                  <a:gd name="connsiteX4" fmla="*/ 217083 w 217082"/>
                  <a:gd name="connsiteY4" fmla="*/ 455265 h 47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082" h="471124">
                    <a:moveTo>
                      <a:pt x="217083" y="455265"/>
                    </a:moveTo>
                    <a:lnTo>
                      <a:pt x="176017" y="471125"/>
                    </a:lnTo>
                    <a:lnTo>
                      <a:pt x="0" y="15888"/>
                    </a:lnTo>
                    <a:lnTo>
                      <a:pt x="41066" y="0"/>
                    </a:lnTo>
                    <a:lnTo>
                      <a:pt x="217083" y="455265"/>
                    </a:lnTo>
                    <a:close/>
                  </a:path>
                </a:pathLst>
              </a:custGeom>
              <a:solidFill>
                <a:srgbClr val="EAE9EC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090" name="任意多边形: 形状 84"/>
              <p:cNvSpPr/>
              <p:nvPr/>
            </p:nvSpPr>
            <p:spPr>
              <a:xfrm>
                <a:off x="-9988409" y="4104341"/>
                <a:ext cx="217096" cy="471124"/>
              </a:xfrm>
              <a:custGeom>
                <a:avLst/>
                <a:gdLst>
                  <a:gd name="connsiteX0" fmla="*/ 217097 w 217096"/>
                  <a:gd name="connsiteY0" fmla="*/ 455251 h 471124"/>
                  <a:gd name="connsiteX1" fmla="*/ 176017 w 217096"/>
                  <a:gd name="connsiteY1" fmla="*/ 471125 h 471124"/>
                  <a:gd name="connsiteX2" fmla="*/ 0 w 217096"/>
                  <a:gd name="connsiteY2" fmla="*/ 15888 h 471124"/>
                  <a:gd name="connsiteX3" fmla="*/ 41094 w 217096"/>
                  <a:gd name="connsiteY3" fmla="*/ 0 h 471124"/>
                  <a:gd name="connsiteX4" fmla="*/ 217097 w 217096"/>
                  <a:gd name="connsiteY4" fmla="*/ 455251 h 47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096" h="471124">
                    <a:moveTo>
                      <a:pt x="217097" y="455251"/>
                    </a:moveTo>
                    <a:lnTo>
                      <a:pt x="176017" y="471125"/>
                    </a:lnTo>
                    <a:lnTo>
                      <a:pt x="0" y="15888"/>
                    </a:lnTo>
                    <a:lnTo>
                      <a:pt x="41094" y="0"/>
                    </a:lnTo>
                    <a:lnTo>
                      <a:pt x="217097" y="455251"/>
                    </a:lnTo>
                    <a:close/>
                  </a:path>
                </a:pathLst>
              </a:custGeom>
              <a:solidFill>
                <a:srgbClr val="EAE9EC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091" name="任意多边形: 形状 85"/>
              <p:cNvSpPr/>
              <p:nvPr/>
            </p:nvSpPr>
            <p:spPr>
              <a:xfrm>
                <a:off x="-9904776" y="4072012"/>
                <a:ext cx="217054" cy="471124"/>
              </a:xfrm>
              <a:custGeom>
                <a:avLst/>
                <a:gdLst>
                  <a:gd name="connsiteX0" fmla="*/ 217054 w 217054"/>
                  <a:gd name="connsiteY0" fmla="*/ 455236 h 471124"/>
                  <a:gd name="connsiteX1" fmla="*/ 176003 w 217054"/>
                  <a:gd name="connsiteY1" fmla="*/ 471125 h 471124"/>
                  <a:gd name="connsiteX2" fmla="*/ 0 w 217054"/>
                  <a:gd name="connsiteY2" fmla="*/ 15888 h 471124"/>
                  <a:gd name="connsiteX3" fmla="*/ 41038 w 217054"/>
                  <a:gd name="connsiteY3" fmla="*/ 0 h 471124"/>
                  <a:gd name="connsiteX4" fmla="*/ 217054 w 217054"/>
                  <a:gd name="connsiteY4" fmla="*/ 455236 h 47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054" h="471124">
                    <a:moveTo>
                      <a:pt x="217054" y="455236"/>
                    </a:moveTo>
                    <a:lnTo>
                      <a:pt x="176003" y="471125"/>
                    </a:lnTo>
                    <a:lnTo>
                      <a:pt x="0" y="15888"/>
                    </a:lnTo>
                    <a:lnTo>
                      <a:pt x="41038" y="0"/>
                    </a:lnTo>
                    <a:lnTo>
                      <a:pt x="217054" y="455236"/>
                    </a:lnTo>
                    <a:close/>
                  </a:path>
                </a:pathLst>
              </a:custGeom>
              <a:solidFill>
                <a:srgbClr val="EAE9EC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092" name="任意多边形: 形状 86"/>
              <p:cNvSpPr/>
              <p:nvPr/>
            </p:nvSpPr>
            <p:spPr>
              <a:xfrm>
                <a:off x="-9821072" y="4039670"/>
                <a:ext cx="217026" cy="471110"/>
              </a:xfrm>
              <a:custGeom>
                <a:avLst/>
                <a:gdLst>
                  <a:gd name="connsiteX0" fmla="*/ 217026 w 217026"/>
                  <a:gd name="connsiteY0" fmla="*/ 455236 h 471110"/>
                  <a:gd name="connsiteX1" fmla="*/ 176003 w 217026"/>
                  <a:gd name="connsiteY1" fmla="*/ 471110 h 471110"/>
                  <a:gd name="connsiteX2" fmla="*/ 0 w 217026"/>
                  <a:gd name="connsiteY2" fmla="*/ 15860 h 471110"/>
                  <a:gd name="connsiteX3" fmla="*/ 41023 w 217026"/>
                  <a:gd name="connsiteY3" fmla="*/ 0 h 471110"/>
                  <a:gd name="connsiteX4" fmla="*/ 217026 w 217026"/>
                  <a:gd name="connsiteY4" fmla="*/ 455236 h 471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026" h="471110">
                    <a:moveTo>
                      <a:pt x="217026" y="455236"/>
                    </a:moveTo>
                    <a:lnTo>
                      <a:pt x="176003" y="471110"/>
                    </a:lnTo>
                    <a:lnTo>
                      <a:pt x="0" y="15860"/>
                    </a:lnTo>
                    <a:lnTo>
                      <a:pt x="41023" y="0"/>
                    </a:lnTo>
                    <a:lnTo>
                      <a:pt x="217026" y="455236"/>
                    </a:lnTo>
                    <a:close/>
                  </a:path>
                </a:pathLst>
              </a:custGeom>
              <a:solidFill>
                <a:srgbClr val="EAE9EC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093" name="任意多边形: 形状 87"/>
              <p:cNvSpPr/>
              <p:nvPr/>
            </p:nvSpPr>
            <p:spPr>
              <a:xfrm>
                <a:off x="-9737425" y="4007326"/>
                <a:ext cx="217025" cy="471096"/>
              </a:xfrm>
              <a:custGeom>
                <a:avLst/>
                <a:gdLst>
                  <a:gd name="connsiteX0" fmla="*/ 217026 w 217025"/>
                  <a:gd name="connsiteY0" fmla="*/ 455222 h 471096"/>
                  <a:gd name="connsiteX1" fmla="*/ 176003 w 217025"/>
                  <a:gd name="connsiteY1" fmla="*/ 471096 h 471096"/>
                  <a:gd name="connsiteX2" fmla="*/ 0 w 217025"/>
                  <a:gd name="connsiteY2" fmla="*/ 15860 h 471096"/>
                  <a:gd name="connsiteX3" fmla="*/ 41009 w 217025"/>
                  <a:gd name="connsiteY3" fmla="*/ 0 h 471096"/>
                  <a:gd name="connsiteX4" fmla="*/ 217026 w 217025"/>
                  <a:gd name="connsiteY4" fmla="*/ 455222 h 471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025" h="471096">
                    <a:moveTo>
                      <a:pt x="217026" y="455222"/>
                    </a:moveTo>
                    <a:lnTo>
                      <a:pt x="176003" y="471096"/>
                    </a:lnTo>
                    <a:lnTo>
                      <a:pt x="0" y="15860"/>
                    </a:lnTo>
                    <a:lnTo>
                      <a:pt x="41009" y="0"/>
                    </a:lnTo>
                    <a:lnTo>
                      <a:pt x="217026" y="455222"/>
                    </a:lnTo>
                    <a:close/>
                  </a:path>
                </a:pathLst>
              </a:custGeom>
              <a:solidFill>
                <a:srgbClr val="EAE9EC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094" name="任意多边形: 形状 89"/>
              <p:cNvSpPr/>
              <p:nvPr/>
            </p:nvSpPr>
            <p:spPr>
              <a:xfrm>
                <a:off x="-10304838" y="4445882"/>
                <a:ext cx="1666341" cy="1986066"/>
              </a:xfrm>
              <a:custGeom>
                <a:avLst/>
                <a:gdLst>
                  <a:gd name="connsiteX0" fmla="*/ 828498 w 1666341"/>
                  <a:gd name="connsiteY0" fmla="*/ 1037 h 1986066"/>
                  <a:gd name="connsiteX1" fmla="*/ 478801 w 1666341"/>
                  <a:gd name="connsiteY1" fmla="*/ 154750 h 1986066"/>
                  <a:gd name="connsiteX2" fmla="*/ 477753 w 1666341"/>
                  <a:gd name="connsiteY2" fmla="*/ 155147 h 1986066"/>
                  <a:gd name="connsiteX3" fmla="*/ 115609 w 1666341"/>
                  <a:gd name="connsiteY3" fmla="*/ 276659 h 1986066"/>
                  <a:gd name="connsiteX4" fmla="*/ 32061 w 1666341"/>
                  <a:gd name="connsiteY4" fmla="*/ 776530 h 1986066"/>
                  <a:gd name="connsiteX5" fmla="*/ 462544 w 1666341"/>
                  <a:gd name="connsiteY5" fmla="*/ 1890024 h 1986066"/>
                  <a:gd name="connsiteX6" fmla="*/ 659007 w 1666341"/>
                  <a:gd name="connsiteY6" fmla="*/ 1976818 h 1986066"/>
                  <a:gd name="connsiteX7" fmla="*/ 659052 w 1666341"/>
                  <a:gd name="connsiteY7" fmla="*/ 1976801 h 1986066"/>
                  <a:gd name="connsiteX8" fmla="*/ 1569964 w 1666341"/>
                  <a:gd name="connsiteY8" fmla="*/ 1624668 h 1986066"/>
                  <a:gd name="connsiteX9" fmla="*/ 1657023 w 1666341"/>
                  <a:gd name="connsiteY9" fmla="*/ 1428175 h 1986066"/>
                  <a:gd name="connsiteX10" fmla="*/ 1226540 w 1666341"/>
                  <a:gd name="connsiteY10" fmla="*/ 314709 h 1986066"/>
                  <a:gd name="connsiteX11" fmla="*/ 828498 w 1666341"/>
                  <a:gd name="connsiteY11" fmla="*/ 1037 h 1986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66341" h="1986066">
                    <a:moveTo>
                      <a:pt x="828498" y="1037"/>
                    </a:moveTo>
                    <a:lnTo>
                      <a:pt x="478801" y="154750"/>
                    </a:lnTo>
                    <a:lnTo>
                      <a:pt x="477753" y="155147"/>
                    </a:lnTo>
                    <a:lnTo>
                      <a:pt x="115609" y="276659"/>
                    </a:lnTo>
                    <a:cubicBezTo>
                      <a:pt x="115609" y="276659"/>
                      <a:pt x="-71312" y="508979"/>
                      <a:pt x="32061" y="776530"/>
                    </a:cubicBezTo>
                    <a:lnTo>
                      <a:pt x="462544" y="1890024"/>
                    </a:lnTo>
                    <a:cubicBezTo>
                      <a:pt x="492829" y="1968243"/>
                      <a:pt x="580788" y="2007102"/>
                      <a:pt x="659007" y="1976818"/>
                    </a:cubicBezTo>
                    <a:cubicBezTo>
                      <a:pt x="659022" y="1976812"/>
                      <a:pt x="659037" y="1976807"/>
                      <a:pt x="659052" y="1976801"/>
                    </a:cubicBezTo>
                    <a:lnTo>
                      <a:pt x="1569964" y="1624668"/>
                    </a:lnTo>
                    <a:cubicBezTo>
                      <a:pt x="1648240" y="1594423"/>
                      <a:pt x="1687207" y="1506475"/>
                      <a:pt x="1657023" y="1428175"/>
                    </a:cubicBezTo>
                    <a:lnTo>
                      <a:pt x="1226540" y="314709"/>
                    </a:lnTo>
                    <a:cubicBezTo>
                      <a:pt x="1123124" y="47158"/>
                      <a:pt x="828498" y="1037"/>
                      <a:pt x="828498" y="1037"/>
                    </a:cubicBezTo>
                    <a:close/>
                  </a:path>
                </a:pathLst>
              </a:custGeom>
              <a:solidFill>
                <a:srgbClr val="E01516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095" name="任意多边形: 形状 91"/>
              <p:cNvSpPr/>
              <p:nvPr/>
            </p:nvSpPr>
            <p:spPr>
              <a:xfrm>
                <a:off x="-9936146" y="4994139"/>
                <a:ext cx="857080" cy="865703"/>
              </a:xfrm>
              <a:custGeom>
                <a:avLst/>
                <a:gdLst>
                  <a:gd name="connsiteX0" fmla="*/ 848671 w 857080"/>
                  <a:gd name="connsiteY0" fmla="*/ 518481 h 865703"/>
                  <a:gd name="connsiteX1" fmla="*/ 769768 w 857080"/>
                  <a:gd name="connsiteY1" fmla="*/ 696905 h 865703"/>
                  <a:gd name="connsiteX2" fmla="*/ 354564 w 857080"/>
                  <a:gd name="connsiteY2" fmla="*/ 857431 h 865703"/>
                  <a:gd name="connsiteX3" fmla="*/ 176140 w 857080"/>
                  <a:gd name="connsiteY3" fmla="*/ 778485 h 865703"/>
                  <a:gd name="connsiteX4" fmla="*/ 10219 w 857080"/>
                  <a:gd name="connsiteY4" fmla="*/ 349417 h 865703"/>
                  <a:gd name="connsiteX5" fmla="*/ 89165 w 857080"/>
                  <a:gd name="connsiteY5" fmla="*/ 170908 h 865703"/>
                  <a:gd name="connsiteX6" fmla="*/ 504369 w 857080"/>
                  <a:gd name="connsiteY6" fmla="*/ 10312 h 865703"/>
                  <a:gd name="connsiteX7" fmla="*/ 682793 w 857080"/>
                  <a:gd name="connsiteY7" fmla="*/ 89329 h 86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7080" h="865703">
                    <a:moveTo>
                      <a:pt x="848671" y="518481"/>
                    </a:moveTo>
                    <a:cubicBezTo>
                      <a:pt x="876118" y="589539"/>
                      <a:pt x="840803" y="669398"/>
                      <a:pt x="769768" y="696905"/>
                    </a:cubicBezTo>
                    <a:lnTo>
                      <a:pt x="354564" y="857431"/>
                    </a:lnTo>
                    <a:cubicBezTo>
                      <a:pt x="283493" y="884890"/>
                      <a:pt x="203618" y="849548"/>
                      <a:pt x="176140" y="778485"/>
                    </a:cubicBezTo>
                    <a:lnTo>
                      <a:pt x="10219" y="349417"/>
                    </a:lnTo>
                    <a:cubicBezTo>
                      <a:pt x="-17262" y="278323"/>
                      <a:pt x="18079" y="198411"/>
                      <a:pt x="89165" y="170908"/>
                    </a:cubicBezTo>
                    <a:lnTo>
                      <a:pt x="504369" y="10312"/>
                    </a:lnTo>
                    <a:cubicBezTo>
                      <a:pt x="575458" y="-17089"/>
                      <a:pt x="655307" y="18273"/>
                      <a:pt x="682793" y="893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096" name="任意多边形: 形状 92"/>
              <p:cNvSpPr/>
              <p:nvPr/>
            </p:nvSpPr>
            <p:spPr>
              <a:xfrm>
                <a:off x="-9845271" y="5112683"/>
                <a:ext cx="523779" cy="229209"/>
              </a:xfrm>
              <a:custGeom>
                <a:avLst/>
                <a:gdLst>
                  <a:gd name="connsiteX0" fmla="*/ 523494 w 523779"/>
                  <a:gd name="connsiteY0" fmla="*/ 14838 h 229209"/>
                  <a:gd name="connsiteX1" fmla="*/ 496008 w 523779"/>
                  <a:gd name="connsiteY1" fmla="*/ 53228 h 229209"/>
                  <a:gd name="connsiteX2" fmla="*/ 48220 w 523779"/>
                  <a:gd name="connsiteY2" fmla="*/ 226384 h 229209"/>
                  <a:gd name="connsiteX3" fmla="*/ 2085 w 523779"/>
                  <a:gd name="connsiteY3" fmla="*/ 216471 h 229209"/>
                  <a:gd name="connsiteX4" fmla="*/ 2085 w 523779"/>
                  <a:gd name="connsiteY4" fmla="*/ 216471 h 229209"/>
                  <a:gd name="connsiteX5" fmla="*/ 29486 w 523779"/>
                  <a:gd name="connsiteY5" fmla="*/ 178039 h 229209"/>
                  <a:gd name="connsiteX6" fmla="*/ 477316 w 523779"/>
                  <a:gd name="connsiteY6" fmla="*/ 4911 h 229209"/>
                  <a:gd name="connsiteX7" fmla="*/ 523494 w 523779"/>
                  <a:gd name="connsiteY7" fmla="*/ 14824 h 229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3779" h="229209">
                    <a:moveTo>
                      <a:pt x="523494" y="14838"/>
                    </a:moveTo>
                    <a:cubicBezTo>
                      <a:pt x="528663" y="28107"/>
                      <a:pt x="516414" y="45340"/>
                      <a:pt x="496008" y="53228"/>
                    </a:cubicBezTo>
                    <a:lnTo>
                      <a:pt x="48220" y="226384"/>
                    </a:lnTo>
                    <a:cubicBezTo>
                      <a:pt x="27843" y="234243"/>
                      <a:pt x="7155" y="229697"/>
                      <a:pt x="2085" y="216471"/>
                    </a:cubicBezTo>
                    <a:lnTo>
                      <a:pt x="2085" y="216471"/>
                    </a:lnTo>
                    <a:cubicBezTo>
                      <a:pt x="-3098" y="203132"/>
                      <a:pt x="9165" y="185870"/>
                      <a:pt x="29486" y="178039"/>
                    </a:cubicBezTo>
                    <a:lnTo>
                      <a:pt x="477316" y="4911"/>
                    </a:lnTo>
                    <a:cubicBezTo>
                      <a:pt x="497679" y="-2948"/>
                      <a:pt x="518382" y="1541"/>
                      <a:pt x="523494" y="14824"/>
                    </a:cubicBezTo>
                    <a:close/>
                  </a:path>
                </a:pathLst>
              </a:custGeom>
              <a:solidFill>
                <a:srgbClr val="F52829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097" name="任意多边形: 形状 93"/>
              <p:cNvSpPr/>
              <p:nvPr/>
            </p:nvSpPr>
            <p:spPr>
              <a:xfrm>
                <a:off x="-9797662" y="5239847"/>
                <a:ext cx="523835" cy="229237"/>
              </a:xfrm>
              <a:custGeom>
                <a:avLst/>
                <a:gdLst>
                  <a:gd name="connsiteX0" fmla="*/ 523551 w 523835"/>
                  <a:gd name="connsiteY0" fmla="*/ 14851 h 229237"/>
                  <a:gd name="connsiteX1" fmla="*/ 496036 w 523835"/>
                  <a:gd name="connsiteY1" fmla="*/ 53268 h 229237"/>
                  <a:gd name="connsiteX2" fmla="*/ 48305 w 523835"/>
                  <a:gd name="connsiteY2" fmla="*/ 226396 h 229237"/>
                  <a:gd name="connsiteX3" fmla="*/ 2056 w 523835"/>
                  <a:gd name="connsiteY3" fmla="*/ 216484 h 229237"/>
                  <a:gd name="connsiteX4" fmla="*/ 2056 w 523835"/>
                  <a:gd name="connsiteY4" fmla="*/ 216484 h 229237"/>
                  <a:gd name="connsiteX5" fmla="*/ 29599 w 523835"/>
                  <a:gd name="connsiteY5" fmla="*/ 178038 h 229237"/>
                  <a:gd name="connsiteX6" fmla="*/ 477344 w 523835"/>
                  <a:gd name="connsiteY6" fmla="*/ 4924 h 229237"/>
                  <a:gd name="connsiteX7" fmla="*/ 523551 w 523835"/>
                  <a:gd name="connsiteY7" fmla="*/ 14837 h 22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3835" h="229237">
                    <a:moveTo>
                      <a:pt x="523551" y="14851"/>
                    </a:moveTo>
                    <a:cubicBezTo>
                      <a:pt x="528719" y="28162"/>
                      <a:pt x="516470" y="45381"/>
                      <a:pt x="496036" y="53268"/>
                    </a:cubicBezTo>
                    <a:lnTo>
                      <a:pt x="48305" y="226396"/>
                    </a:lnTo>
                    <a:cubicBezTo>
                      <a:pt x="27985" y="234256"/>
                      <a:pt x="7239" y="229781"/>
                      <a:pt x="2056" y="216484"/>
                    </a:cubicBezTo>
                    <a:lnTo>
                      <a:pt x="2056" y="216484"/>
                    </a:lnTo>
                    <a:cubicBezTo>
                      <a:pt x="-3070" y="203145"/>
                      <a:pt x="9293" y="185897"/>
                      <a:pt x="29599" y="178038"/>
                    </a:cubicBezTo>
                    <a:lnTo>
                      <a:pt x="477344" y="4924"/>
                    </a:lnTo>
                    <a:cubicBezTo>
                      <a:pt x="497764" y="-2949"/>
                      <a:pt x="518410" y="1525"/>
                      <a:pt x="523551" y="14837"/>
                    </a:cubicBezTo>
                    <a:close/>
                  </a:path>
                </a:pathLst>
              </a:custGeom>
              <a:solidFill>
                <a:srgbClr val="F52829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098" name="任意多边形: 形状 94"/>
              <p:cNvSpPr/>
              <p:nvPr/>
            </p:nvSpPr>
            <p:spPr>
              <a:xfrm>
                <a:off x="-9749819" y="5367021"/>
                <a:ext cx="523727" cy="229258"/>
              </a:xfrm>
              <a:custGeom>
                <a:avLst/>
                <a:gdLst>
                  <a:gd name="connsiteX0" fmla="*/ 523456 w 523727"/>
                  <a:gd name="connsiteY0" fmla="*/ 14854 h 229258"/>
                  <a:gd name="connsiteX1" fmla="*/ 495985 w 523727"/>
                  <a:gd name="connsiteY1" fmla="*/ 53300 h 229258"/>
                  <a:gd name="connsiteX2" fmla="*/ 48197 w 523727"/>
                  <a:gd name="connsiteY2" fmla="*/ 226414 h 229258"/>
                  <a:gd name="connsiteX3" fmla="*/ 2076 w 523727"/>
                  <a:gd name="connsiteY3" fmla="*/ 216501 h 229258"/>
                  <a:gd name="connsiteX4" fmla="*/ 2076 w 523727"/>
                  <a:gd name="connsiteY4" fmla="*/ 216501 h 229258"/>
                  <a:gd name="connsiteX5" fmla="*/ 29519 w 523727"/>
                  <a:gd name="connsiteY5" fmla="*/ 178140 h 229258"/>
                  <a:gd name="connsiteX6" fmla="*/ 477264 w 523727"/>
                  <a:gd name="connsiteY6" fmla="*/ 4927 h 229258"/>
                  <a:gd name="connsiteX7" fmla="*/ 523442 w 523727"/>
                  <a:gd name="connsiteY7" fmla="*/ 14840 h 229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3727" h="229258">
                    <a:moveTo>
                      <a:pt x="523456" y="14854"/>
                    </a:moveTo>
                    <a:cubicBezTo>
                      <a:pt x="528583" y="28193"/>
                      <a:pt x="516376" y="45398"/>
                      <a:pt x="495985" y="53300"/>
                    </a:cubicBezTo>
                    <a:lnTo>
                      <a:pt x="48197" y="226414"/>
                    </a:lnTo>
                    <a:cubicBezTo>
                      <a:pt x="27876" y="234287"/>
                      <a:pt x="7202" y="229784"/>
                      <a:pt x="2076" y="216501"/>
                    </a:cubicBezTo>
                    <a:lnTo>
                      <a:pt x="2076" y="216501"/>
                    </a:lnTo>
                    <a:cubicBezTo>
                      <a:pt x="-3079" y="203190"/>
                      <a:pt x="9156" y="185999"/>
                      <a:pt x="29519" y="178140"/>
                    </a:cubicBezTo>
                    <a:lnTo>
                      <a:pt x="477264" y="4927"/>
                    </a:lnTo>
                    <a:cubicBezTo>
                      <a:pt x="497656" y="-2960"/>
                      <a:pt x="518330" y="1543"/>
                      <a:pt x="523442" y="14840"/>
                    </a:cubicBezTo>
                    <a:close/>
                  </a:path>
                </a:pathLst>
              </a:custGeom>
              <a:solidFill>
                <a:srgbClr val="1A9BA2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099" name="任意多边形: 形状 95"/>
              <p:cNvSpPr/>
              <p:nvPr/>
            </p:nvSpPr>
            <p:spPr>
              <a:xfrm>
                <a:off x="-9702233" y="5494224"/>
                <a:ext cx="523830" cy="229275"/>
              </a:xfrm>
              <a:custGeom>
                <a:avLst/>
                <a:gdLst>
                  <a:gd name="connsiteX0" fmla="*/ 523564 w 523830"/>
                  <a:gd name="connsiteY0" fmla="*/ 14926 h 229275"/>
                  <a:gd name="connsiteX1" fmla="*/ 496050 w 523830"/>
                  <a:gd name="connsiteY1" fmla="*/ 53316 h 229275"/>
                  <a:gd name="connsiteX2" fmla="*/ 48276 w 523830"/>
                  <a:gd name="connsiteY2" fmla="*/ 226416 h 229275"/>
                  <a:gd name="connsiteX3" fmla="*/ 2070 w 523830"/>
                  <a:gd name="connsiteY3" fmla="*/ 216503 h 229275"/>
                  <a:gd name="connsiteX4" fmla="*/ 2070 w 523830"/>
                  <a:gd name="connsiteY4" fmla="*/ 216503 h 229275"/>
                  <a:gd name="connsiteX5" fmla="*/ 29598 w 523830"/>
                  <a:gd name="connsiteY5" fmla="*/ 178043 h 229275"/>
                  <a:gd name="connsiteX6" fmla="*/ 477358 w 523830"/>
                  <a:gd name="connsiteY6" fmla="*/ 4886 h 229275"/>
                  <a:gd name="connsiteX7" fmla="*/ 523564 w 523830"/>
                  <a:gd name="connsiteY7" fmla="*/ 14884 h 22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3830" h="229275">
                    <a:moveTo>
                      <a:pt x="523564" y="14926"/>
                    </a:moveTo>
                    <a:cubicBezTo>
                      <a:pt x="528690" y="28167"/>
                      <a:pt x="516413" y="45457"/>
                      <a:pt x="496050" y="53316"/>
                    </a:cubicBezTo>
                    <a:lnTo>
                      <a:pt x="48276" y="226416"/>
                    </a:lnTo>
                    <a:cubicBezTo>
                      <a:pt x="27927" y="234303"/>
                      <a:pt x="7210" y="229828"/>
                      <a:pt x="2070" y="216503"/>
                    </a:cubicBezTo>
                    <a:lnTo>
                      <a:pt x="2070" y="216503"/>
                    </a:lnTo>
                    <a:cubicBezTo>
                      <a:pt x="-3084" y="203135"/>
                      <a:pt x="9235" y="185930"/>
                      <a:pt x="29598" y="178043"/>
                    </a:cubicBezTo>
                    <a:lnTo>
                      <a:pt x="477358" y="4886"/>
                    </a:lnTo>
                    <a:cubicBezTo>
                      <a:pt x="497721" y="-2916"/>
                      <a:pt x="518424" y="1502"/>
                      <a:pt x="523564" y="14884"/>
                    </a:cubicBezTo>
                    <a:close/>
                  </a:path>
                </a:pathLst>
              </a:custGeom>
              <a:solidFill>
                <a:srgbClr val="F52829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100" name="任意多边形: 形状 96"/>
              <p:cNvSpPr/>
              <p:nvPr/>
            </p:nvSpPr>
            <p:spPr>
              <a:xfrm>
                <a:off x="-10415316" y="3971860"/>
                <a:ext cx="987235" cy="768474"/>
              </a:xfrm>
              <a:custGeom>
                <a:avLst/>
                <a:gdLst>
                  <a:gd name="connsiteX0" fmla="*/ 867111 w 987235"/>
                  <a:gd name="connsiteY0" fmla="*/ 548609 h 768474"/>
                  <a:gd name="connsiteX1" fmla="*/ 328738 w 987235"/>
                  <a:gd name="connsiteY1" fmla="*/ 756771 h 768474"/>
                  <a:gd name="connsiteX2" fmla="*/ 83957 w 987235"/>
                  <a:gd name="connsiteY2" fmla="*/ 648470 h 768474"/>
                  <a:gd name="connsiteX3" fmla="*/ 13635 w 987235"/>
                  <a:gd name="connsiteY3" fmla="*/ 466746 h 768474"/>
                  <a:gd name="connsiteX4" fmla="*/ 121921 w 987235"/>
                  <a:gd name="connsiteY4" fmla="*/ 221937 h 768474"/>
                  <a:gd name="connsiteX5" fmla="*/ 660281 w 987235"/>
                  <a:gd name="connsiteY5" fmla="*/ 13776 h 768474"/>
                  <a:gd name="connsiteX6" fmla="*/ 905090 w 987235"/>
                  <a:gd name="connsiteY6" fmla="*/ 122062 h 768474"/>
                  <a:gd name="connsiteX7" fmla="*/ 975397 w 987235"/>
                  <a:gd name="connsiteY7" fmla="*/ 303885 h 768474"/>
                  <a:gd name="connsiteX8" fmla="*/ 867111 w 987235"/>
                  <a:gd name="connsiteY8" fmla="*/ 548609 h 768474"/>
                  <a:gd name="connsiteX9" fmla="*/ 140273 w 987235"/>
                  <a:gd name="connsiteY9" fmla="*/ 269333 h 768474"/>
                  <a:gd name="connsiteX10" fmla="*/ 61144 w 987235"/>
                  <a:gd name="connsiteY10" fmla="*/ 448337 h 768474"/>
                  <a:gd name="connsiteX11" fmla="*/ 131451 w 987235"/>
                  <a:gd name="connsiteY11" fmla="*/ 630146 h 768474"/>
                  <a:gd name="connsiteX12" fmla="*/ 310385 w 987235"/>
                  <a:gd name="connsiteY12" fmla="*/ 709446 h 768474"/>
                  <a:gd name="connsiteX13" fmla="*/ 848745 w 987235"/>
                  <a:gd name="connsiteY13" fmla="*/ 501284 h 768474"/>
                  <a:gd name="connsiteX14" fmla="*/ 927903 w 987235"/>
                  <a:gd name="connsiteY14" fmla="*/ 322279 h 768474"/>
                  <a:gd name="connsiteX15" fmla="*/ 857595 w 987235"/>
                  <a:gd name="connsiteY15" fmla="*/ 140471 h 768474"/>
                  <a:gd name="connsiteX16" fmla="*/ 678633 w 987235"/>
                  <a:gd name="connsiteY16" fmla="*/ 61299 h 768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87235" h="768474">
                    <a:moveTo>
                      <a:pt x="867111" y="548609"/>
                    </a:moveTo>
                    <a:lnTo>
                      <a:pt x="328738" y="756771"/>
                    </a:lnTo>
                    <a:cubicBezTo>
                      <a:pt x="231383" y="794409"/>
                      <a:pt x="121596" y="745810"/>
                      <a:pt x="83957" y="648470"/>
                    </a:cubicBezTo>
                    <a:lnTo>
                      <a:pt x="13635" y="466746"/>
                    </a:lnTo>
                    <a:cubicBezTo>
                      <a:pt x="-23990" y="369349"/>
                      <a:pt x="24581" y="259576"/>
                      <a:pt x="121921" y="221937"/>
                    </a:cubicBezTo>
                    <a:lnTo>
                      <a:pt x="660281" y="13776"/>
                    </a:lnTo>
                    <a:cubicBezTo>
                      <a:pt x="757607" y="-23849"/>
                      <a:pt x="867451" y="24708"/>
                      <a:pt x="905090" y="122062"/>
                    </a:cubicBezTo>
                    <a:lnTo>
                      <a:pt x="975397" y="303885"/>
                    </a:lnTo>
                    <a:cubicBezTo>
                      <a:pt x="1013022" y="401126"/>
                      <a:pt x="964437" y="510984"/>
                      <a:pt x="867111" y="548609"/>
                    </a:cubicBezTo>
                    <a:close/>
                    <a:moveTo>
                      <a:pt x="140273" y="269333"/>
                    </a:moveTo>
                    <a:cubicBezTo>
                      <a:pt x="69044" y="296968"/>
                      <a:pt x="33641" y="377057"/>
                      <a:pt x="61144" y="448337"/>
                    </a:cubicBezTo>
                    <a:lnTo>
                      <a:pt x="131451" y="630146"/>
                    </a:lnTo>
                    <a:cubicBezTo>
                      <a:pt x="159037" y="701386"/>
                      <a:pt x="239079" y="736859"/>
                      <a:pt x="310385" y="709446"/>
                    </a:cubicBezTo>
                    <a:lnTo>
                      <a:pt x="848745" y="501284"/>
                    </a:lnTo>
                    <a:cubicBezTo>
                      <a:pt x="919979" y="473654"/>
                      <a:pt x="955394" y="393567"/>
                      <a:pt x="927903" y="322279"/>
                    </a:cubicBezTo>
                    <a:lnTo>
                      <a:pt x="857595" y="140471"/>
                    </a:lnTo>
                    <a:cubicBezTo>
                      <a:pt x="829977" y="69248"/>
                      <a:pt x="749913" y="33828"/>
                      <a:pt x="678633" y="61299"/>
                    </a:cubicBezTo>
                    <a:close/>
                  </a:path>
                </a:pathLst>
              </a:custGeom>
              <a:solidFill>
                <a:srgbClr val="939598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101" name="任意多边形: 形状 237"/>
              <p:cNvSpPr/>
              <p:nvPr/>
            </p:nvSpPr>
            <p:spPr>
              <a:xfrm>
                <a:off x="-9499829" y="4569539"/>
                <a:ext cx="29783" cy="29831"/>
              </a:xfrm>
              <a:custGeom>
                <a:avLst/>
                <a:gdLst>
                  <a:gd name="connsiteX0" fmla="*/ 29521 w 29783"/>
                  <a:gd name="connsiteY0" fmla="*/ 10178 h 29831"/>
                  <a:gd name="connsiteX1" fmla="*/ 10050 w 29783"/>
                  <a:gd name="connsiteY1" fmla="*/ 2177 h 29831"/>
                  <a:gd name="connsiteX2" fmla="*/ 2041 w 29783"/>
                  <a:gd name="connsiteY2" fmla="*/ 21598 h 29831"/>
                  <a:gd name="connsiteX3" fmla="*/ 2092 w 29783"/>
                  <a:gd name="connsiteY3" fmla="*/ 21719 h 29831"/>
                  <a:gd name="connsiteX4" fmla="*/ 21491 w 29783"/>
                  <a:gd name="connsiteY4" fmla="*/ 29727 h 29831"/>
                  <a:gd name="connsiteX5" fmla="*/ 21577 w 29783"/>
                  <a:gd name="connsiteY5" fmla="*/ 29691 h 29831"/>
                  <a:gd name="connsiteX6" fmla="*/ 29521 w 29783"/>
                  <a:gd name="connsiteY6" fmla="*/ 10178 h 29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783" h="29831">
                    <a:moveTo>
                      <a:pt x="29521" y="10178"/>
                    </a:moveTo>
                    <a:cubicBezTo>
                      <a:pt x="26337" y="2609"/>
                      <a:pt x="17636" y="-966"/>
                      <a:pt x="10050" y="2177"/>
                    </a:cubicBezTo>
                    <a:cubicBezTo>
                      <a:pt x="2476" y="5328"/>
                      <a:pt x="-1110" y="14023"/>
                      <a:pt x="2041" y="21598"/>
                    </a:cubicBezTo>
                    <a:cubicBezTo>
                      <a:pt x="2058" y="21638"/>
                      <a:pt x="2075" y="21679"/>
                      <a:pt x="2092" y="21719"/>
                    </a:cubicBezTo>
                    <a:cubicBezTo>
                      <a:pt x="5237" y="29288"/>
                      <a:pt x="13923" y="32873"/>
                      <a:pt x="21491" y="29727"/>
                    </a:cubicBezTo>
                    <a:cubicBezTo>
                      <a:pt x="21520" y="29716"/>
                      <a:pt x="21548" y="29704"/>
                      <a:pt x="21577" y="29691"/>
                    </a:cubicBezTo>
                    <a:cubicBezTo>
                      <a:pt x="29141" y="26479"/>
                      <a:pt x="32691" y="17760"/>
                      <a:pt x="29521" y="10178"/>
                    </a:cubicBezTo>
                    <a:close/>
                  </a:path>
                </a:pathLst>
              </a:custGeom>
              <a:solidFill>
                <a:srgbClr val="1A9BA2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102" name="任意多边形: 形状 243"/>
              <p:cNvSpPr/>
              <p:nvPr/>
            </p:nvSpPr>
            <p:spPr>
              <a:xfrm>
                <a:off x="-9546137" y="4647251"/>
                <a:ext cx="29764" cy="29846"/>
              </a:xfrm>
              <a:custGeom>
                <a:avLst/>
                <a:gdLst>
                  <a:gd name="connsiteX0" fmla="*/ 29482 w 29764"/>
                  <a:gd name="connsiteY0" fmla="*/ 10207 h 29846"/>
                  <a:gd name="connsiteX1" fmla="*/ 10166 w 29764"/>
                  <a:gd name="connsiteY1" fmla="*/ 2154 h 29846"/>
                  <a:gd name="connsiteX2" fmla="*/ 10039 w 29764"/>
                  <a:gd name="connsiteY2" fmla="*/ 2207 h 29846"/>
                  <a:gd name="connsiteX3" fmla="*/ 2064 w 29764"/>
                  <a:gd name="connsiteY3" fmla="*/ 21728 h 29846"/>
                  <a:gd name="connsiteX4" fmla="*/ 2067 w 29764"/>
                  <a:gd name="connsiteY4" fmla="*/ 21734 h 29846"/>
                  <a:gd name="connsiteX5" fmla="*/ 21537 w 29764"/>
                  <a:gd name="connsiteY5" fmla="*/ 29729 h 29846"/>
                  <a:gd name="connsiteX6" fmla="*/ 21623 w 29764"/>
                  <a:gd name="connsiteY6" fmla="*/ 29692 h 29846"/>
                  <a:gd name="connsiteX7" fmla="*/ 29482 w 29764"/>
                  <a:gd name="connsiteY7" fmla="*/ 10207 h 2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764" h="29846">
                    <a:moveTo>
                      <a:pt x="29482" y="10207"/>
                    </a:moveTo>
                    <a:cubicBezTo>
                      <a:pt x="26372" y="2650"/>
                      <a:pt x="17724" y="-956"/>
                      <a:pt x="10166" y="2154"/>
                    </a:cubicBezTo>
                    <a:cubicBezTo>
                      <a:pt x="10124" y="2171"/>
                      <a:pt x="10082" y="2189"/>
                      <a:pt x="10039" y="2207"/>
                    </a:cubicBezTo>
                    <a:cubicBezTo>
                      <a:pt x="2446" y="5395"/>
                      <a:pt x="-1124" y="14135"/>
                      <a:pt x="2064" y="21728"/>
                    </a:cubicBezTo>
                    <a:cubicBezTo>
                      <a:pt x="2065" y="21730"/>
                      <a:pt x="2066" y="21732"/>
                      <a:pt x="2067" y="21734"/>
                    </a:cubicBezTo>
                    <a:cubicBezTo>
                      <a:pt x="5236" y="29318"/>
                      <a:pt x="13953" y="32897"/>
                      <a:pt x="21537" y="29729"/>
                    </a:cubicBezTo>
                    <a:cubicBezTo>
                      <a:pt x="21566" y="29717"/>
                      <a:pt x="21594" y="29705"/>
                      <a:pt x="21623" y="29692"/>
                    </a:cubicBezTo>
                    <a:cubicBezTo>
                      <a:pt x="29163" y="26471"/>
                      <a:pt x="32677" y="17758"/>
                      <a:pt x="29482" y="10207"/>
                    </a:cubicBezTo>
                    <a:close/>
                  </a:path>
                </a:pathLst>
              </a:custGeom>
              <a:solidFill>
                <a:srgbClr val="1A9BA2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103" name="任意多边形: 形状 249"/>
              <p:cNvSpPr/>
              <p:nvPr/>
            </p:nvSpPr>
            <p:spPr>
              <a:xfrm>
                <a:off x="-9606057" y="4636456"/>
                <a:ext cx="1590" cy="11059"/>
              </a:xfrm>
              <a:custGeom>
                <a:avLst/>
                <a:gdLst>
                  <a:gd name="connsiteX0" fmla="*/ 1761 w 1590"/>
                  <a:gd name="connsiteY0" fmla="*/ 1037 h 11059"/>
                  <a:gd name="connsiteX1" fmla="*/ 898 w 1590"/>
                  <a:gd name="connsiteY1" fmla="*/ 12096 h 11059"/>
                  <a:gd name="connsiteX2" fmla="*/ 1761 w 1590"/>
                  <a:gd name="connsiteY2" fmla="*/ 1037 h 11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90" h="11059">
                    <a:moveTo>
                      <a:pt x="1761" y="1037"/>
                    </a:moveTo>
                    <a:cubicBezTo>
                      <a:pt x="1365" y="4719"/>
                      <a:pt x="1124" y="8400"/>
                      <a:pt x="898" y="12096"/>
                    </a:cubicBezTo>
                    <a:cubicBezTo>
                      <a:pt x="2660" y="8676"/>
                      <a:pt x="2971" y="4689"/>
                      <a:pt x="1761" y="1037"/>
                    </a:cubicBezTo>
                    <a:close/>
                  </a:path>
                </a:pathLst>
              </a:custGeom>
              <a:solidFill>
                <a:srgbClr val="1A9BA2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104" name="任意多边形: 形状 272"/>
              <p:cNvSpPr/>
              <p:nvPr/>
            </p:nvSpPr>
            <p:spPr>
              <a:xfrm>
                <a:off x="-9528924" y="4486778"/>
                <a:ext cx="16992" cy="13250"/>
              </a:xfrm>
              <a:custGeom>
                <a:avLst/>
                <a:gdLst>
                  <a:gd name="connsiteX0" fmla="*/ 17890 w 16992"/>
                  <a:gd name="connsiteY0" fmla="*/ 1037 h 13250"/>
                  <a:gd name="connsiteX1" fmla="*/ 898 w 16992"/>
                  <a:gd name="connsiteY1" fmla="*/ 14036 h 13250"/>
                  <a:gd name="connsiteX2" fmla="*/ 8941 w 16992"/>
                  <a:gd name="connsiteY2" fmla="*/ 13286 h 13250"/>
                  <a:gd name="connsiteX3" fmla="*/ 17890 w 16992"/>
                  <a:gd name="connsiteY3" fmla="*/ 1037 h 1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92" h="13250">
                    <a:moveTo>
                      <a:pt x="17890" y="1037"/>
                    </a:moveTo>
                    <a:cubicBezTo>
                      <a:pt x="11998" y="5063"/>
                      <a:pt x="6326" y="9403"/>
                      <a:pt x="898" y="14036"/>
                    </a:cubicBezTo>
                    <a:cubicBezTo>
                      <a:pt x="3596" y="14541"/>
                      <a:pt x="6382" y="14281"/>
                      <a:pt x="8941" y="13286"/>
                    </a:cubicBezTo>
                    <a:cubicBezTo>
                      <a:pt x="13939" y="11146"/>
                      <a:pt x="17371" y="6449"/>
                      <a:pt x="17890" y="1037"/>
                    </a:cubicBezTo>
                    <a:close/>
                  </a:path>
                </a:pathLst>
              </a:custGeom>
              <a:solidFill>
                <a:srgbClr val="1A9BA2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105" name="任意多边形: 形状 273"/>
              <p:cNvSpPr/>
              <p:nvPr/>
            </p:nvSpPr>
            <p:spPr>
              <a:xfrm>
                <a:off x="-9585128" y="4548291"/>
                <a:ext cx="27153" cy="29572"/>
              </a:xfrm>
              <a:custGeom>
                <a:avLst/>
                <a:gdLst>
                  <a:gd name="connsiteX0" fmla="*/ 18896 w 27153"/>
                  <a:gd name="connsiteY0" fmla="*/ 29514 h 29572"/>
                  <a:gd name="connsiteX1" fmla="*/ 26900 w 27153"/>
                  <a:gd name="connsiteY1" fmla="*/ 10048 h 29572"/>
                  <a:gd name="connsiteX2" fmla="*/ 26868 w 27153"/>
                  <a:gd name="connsiteY2" fmla="*/ 9972 h 29572"/>
                  <a:gd name="connsiteX3" fmla="*/ 13996 w 27153"/>
                  <a:gd name="connsiteY3" fmla="*/ 1037 h 29572"/>
                  <a:gd name="connsiteX4" fmla="*/ 898 w 27153"/>
                  <a:gd name="connsiteY4" fmla="*/ 23694 h 29572"/>
                  <a:gd name="connsiteX5" fmla="*/ 18896 w 27153"/>
                  <a:gd name="connsiteY5" fmla="*/ 29514 h 2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53" h="29572">
                    <a:moveTo>
                      <a:pt x="18896" y="29514"/>
                    </a:moveTo>
                    <a:cubicBezTo>
                      <a:pt x="26481" y="26349"/>
                      <a:pt x="30065" y="17633"/>
                      <a:pt x="26900" y="10048"/>
                    </a:cubicBezTo>
                    <a:cubicBezTo>
                      <a:pt x="26889" y="10022"/>
                      <a:pt x="26879" y="9997"/>
                      <a:pt x="26868" y="9972"/>
                    </a:cubicBezTo>
                    <a:cubicBezTo>
                      <a:pt x="24625" y="4789"/>
                      <a:pt x="19637" y="1326"/>
                      <a:pt x="13996" y="1037"/>
                    </a:cubicBezTo>
                    <a:cubicBezTo>
                      <a:pt x="9179" y="8319"/>
                      <a:pt x="4805" y="15885"/>
                      <a:pt x="898" y="23694"/>
                    </a:cubicBezTo>
                    <a:cubicBezTo>
                      <a:pt x="4675" y="29764"/>
                      <a:pt x="12280" y="32223"/>
                      <a:pt x="18896" y="29514"/>
                    </a:cubicBezTo>
                    <a:close/>
                  </a:path>
                </a:pathLst>
              </a:custGeom>
              <a:solidFill>
                <a:srgbClr val="1A9BA2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64" name="组合 541"/>
            <p:cNvGrpSpPr/>
            <p:nvPr/>
          </p:nvGrpSpPr>
          <p:grpSpPr>
            <a:xfrm>
              <a:off x="-449990" y="5858905"/>
              <a:ext cx="754770" cy="791331"/>
              <a:chOff x="-8940585" y="5190850"/>
              <a:chExt cx="754770" cy="791331"/>
            </a:xfrm>
            <a:effectLst>
              <a:outerShdw blurRad="254000" dist="63500" dir="18900000" sx="105000" sy="105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050106" name="任意多边形: 形状 97"/>
              <p:cNvSpPr/>
              <p:nvPr/>
            </p:nvSpPr>
            <p:spPr>
              <a:xfrm>
                <a:off x="-8940582" y="5190856"/>
                <a:ext cx="754767" cy="791325"/>
              </a:xfrm>
              <a:custGeom>
                <a:avLst/>
                <a:gdLst>
                  <a:gd name="connsiteX0" fmla="*/ 382446 w 754767"/>
                  <a:gd name="connsiteY0" fmla="*/ 719310 h 791325"/>
                  <a:gd name="connsiteX1" fmla="*/ 652915 w 754767"/>
                  <a:gd name="connsiteY1" fmla="*/ 750222 h 791325"/>
                  <a:gd name="connsiteX2" fmla="*/ 700749 w 754767"/>
                  <a:gd name="connsiteY2" fmla="*/ 707132 h 791325"/>
                  <a:gd name="connsiteX3" fmla="*/ 698554 w 754767"/>
                  <a:gd name="connsiteY3" fmla="*/ 435035 h 791325"/>
                  <a:gd name="connsiteX4" fmla="*/ 374021 w 754767"/>
                  <a:gd name="connsiteY4" fmla="*/ 74122 h 791325"/>
                  <a:gd name="connsiteX5" fmla="*/ 103666 w 754767"/>
                  <a:gd name="connsiteY5" fmla="*/ 43110 h 791325"/>
                  <a:gd name="connsiteX6" fmla="*/ 55774 w 754767"/>
                  <a:gd name="connsiteY6" fmla="*/ 86187 h 791325"/>
                  <a:gd name="connsiteX7" fmla="*/ 57941 w 754767"/>
                  <a:gd name="connsiteY7" fmla="*/ 358312 h 79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4767" h="791325">
                    <a:moveTo>
                      <a:pt x="382446" y="719310"/>
                    </a:moveTo>
                    <a:cubicBezTo>
                      <a:pt x="457738" y="802942"/>
                      <a:pt x="578784" y="816848"/>
                      <a:pt x="652915" y="750222"/>
                    </a:cubicBezTo>
                    <a:lnTo>
                      <a:pt x="700749" y="707132"/>
                    </a:lnTo>
                    <a:cubicBezTo>
                      <a:pt x="774824" y="640577"/>
                      <a:pt x="773832" y="518795"/>
                      <a:pt x="698554" y="435035"/>
                    </a:cubicBezTo>
                    <a:lnTo>
                      <a:pt x="374021" y="74122"/>
                    </a:lnTo>
                    <a:cubicBezTo>
                      <a:pt x="298799" y="-9539"/>
                      <a:pt x="177740" y="-23430"/>
                      <a:pt x="103666" y="43110"/>
                    </a:cubicBezTo>
                    <a:lnTo>
                      <a:pt x="55774" y="86187"/>
                    </a:lnTo>
                    <a:cubicBezTo>
                      <a:pt x="-18215" y="152742"/>
                      <a:pt x="-17280" y="274651"/>
                      <a:pt x="57941" y="358312"/>
                    </a:cubicBezTo>
                    <a:close/>
                  </a:path>
                </a:pathLst>
              </a:custGeom>
              <a:solidFill>
                <a:srgbClr val="1A9BA2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107" name="任意多边形: 形状 98"/>
              <p:cNvSpPr/>
              <p:nvPr/>
            </p:nvSpPr>
            <p:spPr>
              <a:xfrm>
                <a:off x="-8940585" y="5190850"/>
                <a:ext cx="543054" cy="546156"/>
              </a:xfrm>
              <a:custGeom>
                <a:avLst/>
                <a:gdLst>
                  <a:gd name="connsiteX0" fmla="*/ 55778 w 543054"/>
                  <a:gd name="connsiteY0" fmla="*/ 86193 h 546156"/>
                  <a:gd name="connsiteX1" fmla="*/ 103669 w 543054"/>
                  <a:gd name="connsiteY1" fmla="*/ 43116 h 546156"/>
                  <a:gd name="connsiteX2" fmla="*/ 374024 w 543054"/>
                  <a:gd name="connsiteY2" fmla="*/ 74128 h 546156"/>
                  <a:gd name="connsiteX3" fmla="*/ 543952 w 543054"/>
                  <a:gd name="connsiteY3" fmla="*/ 263088 h 546156"/>
                  <a:gd name="connsiteX4" fmla="*/ 227844 w 543054"/>
                  <a:gd name="connsiteY4" fmla="*/ 547193 h 546156"/>
                  <a:gd name="connsiteX5" fmla="*/ 57916 w 543054"/>
                  <a:gd name="connsiteY5" fmla="*/ 358318 h 546156"/>
                  <a:gd name="connsiteX6" fmla="*/ 55778 w 543054"/>
                  <a:gd name="connsiteY6" fmla="*/ 86193 h 546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3054" h="546156">
                    <a:moveTo>
                      <a:pt x="55778" y="86193"/>
                    </a:moveTo>
                    <a:lnTo>
                      <a:pt x="103669" y="43116"/>
                    </a:lnTo>
                    <a:cubicBezTo>
                      <a:pt x="177743" y="-23438"/>
                      <a:pt x="298803" y="-9533"/>
                      <a:pt x="374024" y="74128"/>
                    </a:cubicBezTo>
                    <a:lnTo>
                      <a:pt x="543952" y="263088"/>
                    </a:lnTo>
                    <a:lnTo>
                      <a:pt x="227844" y="547193"/>
                    </a:lnTo>
                    <a:lnTo>
                      <a:pt x="57916" y="358318"/>
                    </a:lnTo>
                    <a:cubicBezTo>
                      <a:pt x="-17277" y="274657"/>
                      <a:pt x="-18212" y="152805"/>
                      <a:pt x="55778" y="86193"/>
                    </a:cubicBezTo>
                    <a:close/>
                  </a:path>
                </a:pathLst>
              </a:custGeom>
              <a:solidFill>
                <a:srgbClr val="F52829"/>
              </a:solidFill>
              <a:ln w="141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</p:grpSp>
      <p:grpSp>
        <p:nvGrpSpPr>
          <p:cNvPr id="165" name="组合 567"/>
          <p:cNvGrpSpPr/>
          <p:nvPr/>
        </p:nvGrpSpPr>
        <p:grpSpPr>
          <a:xfrm>
            <a:off x="2310348" y="1937275"/>
            <a:ext cx="7498081" cy="2983450"/>
            <a:chOff x="2310347" y="1489582"/>
            <a:chExt cx="7498081" cy="2983450"/>
          </a:xfrm>
        </p:grpSpPr>
        <p:grpSp>
          <p:nvGrpSpPr>
            <p:cNvPr id="166" name="组合 555"/>
            <p:cNvGrpSpPr/>
            <p:nvPr/>
          </p:nvGrpSpPr>
          <p:grpSpPr>
            <a:xfrm>
              <a:off x="2310347" y="2511304"/>
              <a:ext cx="7498081" cy="1082294"/>
              <a:chOff x="557349" y="2728989"/>
              <a:chExt cx="7498081" cy="1082294"/>
            </a:xfrm>
          </p:grpSpPr>
          <p:sp>
            <p:nvSpPr>
              <p:cNvPr id="1050108" name="TextBox 8"/>
              <p:cNvSpPr txBox="1"/>
              <p:nvPr/>
            </p:nvSpPr>
            <p:spPr>
              <a:xfrm>
                <a:off x="557349" y="2728989"/>
                <a:ext cx="7498081" cy="815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marL="0" lvl="1" algn="ctr"/>
                <a:r>
                  <a:rPr lang="zh-CN" altLang="en-US" sz="4800" dirty="0">
                    <a:solidFill>
                      <a:prstClr val="black"/>
                    </a:solidFill>
                    <a:latin typeface="汉仪大黑简" panose="02010609000101010101" pitchFamily="49" charset="-122"/>
                    <a:ea typeface="汉仪大黑简" panose="02010609000101010101" pitchFamily="49" charset="-122"/>
                    <a:cs typeface="+mn-ea"/>
                    <a:sym typeface="汉仪大黑简" panose="02010609000101010101" pitchFamily="49" charset="-122"/>
                  </a:rPr>
                  <a:t>心脏骤停的临床表现与诊断</a:t>
                </a:r>
                <a:endParaRPr lang="zh-CN" altLang="en-US" sz="4800" dirty="0">
                  <a:solidFill>
                    <a:prstClr val="black"/>
                  </a:solidFill>
                  <a:latin typeface="汉仪大黑简" panose="02010609000101010101" pitchFamily="49" charset="-122"/>
                  <a:ea typeface="汉仪大黑简" panose="02010609000101010101" pitchFamily="49" charset="-122"/>
                  <a:cs typeface="+mn-ea"/>
                  <a:sym typeface="汉仪大黑简" panose="02010609000101010101" pitchFamily="49" charset="-122"/>
                </a:endParaRPr>
              </a:p>
            </p:txBody>
          </p:sp>
          <p:sp>
            <p:nvSpPr>
              <p:cNvPr id="1050109" name="矩形 557"/>
              <p:cNvSpPr/>
              <p:nvPr/>
            </p:nvSpPr>
            <p:spPr>
              <a:xfrm>
                <a:off x="967685" y="3565062"/>
                <a:ext cx="6750633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lvl="0" algn="ctr"/>
                <a:r>
                  <a:rPr lang="en-US" altLang="zh-CN" sz="1000" dirty="0">
                    <a:solidFill>
                      <a:prstClr val="black"/>
                    </a:solidFill>
                    <a:latin typeface="汉仪旗黑X1-45W" panose="00020600040101010101" pitchFamily="18" charset="-122"/>
                    <a:ea typeface="汉仪旗黑X1-45W" panose="00020600040101010101" pitchFamily="18" charset="-122"/>
                    <a:cs typeface="+mn-ea"/>
                    <a:sym typeface="汉仪旗黑X1-45W" panose="00020600040101010101" pitchFamily="18" charset="-122"/>
                  </a:rPr>
                  <a:t>CLINICAL MANIFESTATIONS AND DIAGNOSIS OF CARDIAC ARREST</a:t>
                </a:r>
                <a:endParaRPr lang="en-US" altLang="zh-CN" sz="1000" dirty="0">
                  <a:solidFill>
                    <a:prstClr val="black"/>
                  </a:solidFill>
                  <a:latin typeface="汉仪旗黑X1-45W" panose="00020600040101010101" pitchFamily="18" charset="-122"/>
                  <a:ea typeface="汉仪旗黑X1-45W" panose="00020600040101010101" pitchFamily="18" charset="-122"/>
                  <a:cs typeface="+mn-ea"/>
                  <a:sym typeface="汉仪旗黑X1-45W" panose="00020600040101010101" pitchFamily="18" charset="-122"/>
                </a:endParaRPr>
              </a:p>
            </p:txBody>
          </p:sp>
        </p:grpSp>
        <p:grpSp>
          <p:nvGrpSpPr>
            <p:cNvPr id="167" name="组合 566"/>
            <p:cNvGrpSpPr/>
            <p:nvPr/>
          </p:nvGrpSpPr>
          <p:grpSpPr>
            <a:xfrm>
              <a:off x="5321822" y="3908230"/>
              <a:ext cx="1593903" cy="564802"/>
              <a:chOff x="5722872" y="4380911"/>
              <a:chExt cx="1593903" cy="564802"/>
            </a:xfrm>
          </p:grpSpPr>
          <p:sp>
            <p:nvSpPr>
              <p:cNvPr id="1050110" name="矩形: 圆角 559"/>
              <p:cNvSpPr/>
              <p:nvPr/>
            </p:nvSpPr>
            <p:spPr>
              <a:xfrm>
                <a:off x="5722872" y="4380911"/>
                <a:ext cx="1593903" cy="564802"/>
              </a:xfrm>
              <a:prstGeom prst="roundRect">
                <a:avLst>
                  <a:gd name="adj" fmla="val 50000"/>
                </a:avLst>
              </a:prstGeom>
              <a:solidFill>
                <a:srgbClr val="1A9B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</a:endParaRPr>
              </a:p>
            </p:txBody>
          </p:sp>
          <p:sp>
            <p:nvSpPr>
              <p:cNvPr id="1050111" name="矩形 560"/>
              <p:cNvSpPr/>
              <p:nvPr/>
            </p:nvSpPr>
            <p:spPr>
              <a:xfrm>
                <a:off x="6068418" y="4499696"/>
                <a:ext cx="9028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汉仪大黑简" panose="02010609000101010101" pitchFamily="49" charset="-122"/>
                    <a:ea typeface="汉仪大黑简" panose="02010609000101010101" pitchFamily="49" charset="-122"/>
                    <a:sym typeface="汉仪大黑简" panose="02010609000101010101" pitchFamily="49" charset="-122"/>
                  </a:rPr>
                  <a:t>第二部分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汉仪大黑简" panose="02010609000101010101" pitchFamily="49" charset="-122"/>
                  <a:ea typeface="汉仪大黑简" panose="02010609000101010101" pitchFamily="49" charset="-122"/>
                  <a:sym typeface="汉仪大黑简" panose="02010609000101010101" pitchFamily="49" charset="-122"/>
                </a:endParaRPr>
              </a:p>
            </p:txBody>
          </p:sp>
        </p:grpSp>
        <p:grpSp>
          <p:nvGrpSpPr>
            <p:cNvPr id="168" name="组合 565"/>
            <p:cNvGrpSpPr/>
            <p:nvPr/>
          </p:nvGrpSpPr>
          <p:grpSpPr>
            <a:xfrm>
              <a:off x="5717726" y="1489582"/>
              <a:ext cx="802097" cy="802097"/>
              <a:chOff x="6118775" y="2042724"/>
              <a:chExt cx="802097" cy="802097"/>
            </a:xfrm>
          </p:grpSpPr>
          <p:sp>
            <p:nvSpPr>
              <p:cNvPr id="1050112" name="Freeform 5"/>
              <p:cNvSpPr/>
              <p:nvPr/>
            </p:nvSpPr>
            <p:spPr bwMode="auto">
              <a:xfrm>
                <a:off x="6118775" y="2042724"/>
                <a:ext cx="802097" cy="802097"/>
              </a:xfrm>
              <a:custGeom>
                <a:avLst/>
                <a:gdLst>
                  <a:gd name="T0" fmla="*/ 561 w 561"/>
                  <a:gd name="T1" fmla="*/ 293 h 559"/>
                  <a:gd name="T2" fmla="*/ 556 w 561"/>
                  <a:gd name="T3" fmla="*/ 334 h 559"/>
                  <a:gd name="T4" fmla="*/ 544 w 561"/>
                  <a:gd name="T5" fmla="*/ 375 h 559"/>
                  <a:gd name="T6" fmla="*/ 527 w 561"/>
                  <a:gd name="T7" fmla="*/ 412 h 559"/>
                  <a:gd name="T8" fmla="*/ 505 w 561"/>
                  <a:gd name="T9" fmla="*/ 446 h 559"/>
                  <a:gd name="T10" fmla="*/ 478 w 561"/>
                  <a:gd name="T11" fmla="*/ 476 h 559"/>
                  <a:gd name="T12" fmla="*/ 447 w 561"/>
                  <a:gd name="T13" fmla="*/ 503 h 559"/>
                  <a:gd name="T14" fmla="*/ 413 w 561"/>
                  <a:gd name="T15" fmla="*/ 525 h 559"/>
                  <a:gd name="T16" fmla="*/ 376 w 561"/>
                  <a:gd name="T17" fmla="*/ 542 h 559"/>
                  <a:gd name="T18" fmla="*/ 336 w 561"/>
                  <a:gd name="T19" fmla="*/ 554 h 559"/>
                  <a:gd name="T20" fmla="*/ 295 w 561"/>
                  <a:gd name="T21" fmla="*/ 559 h 559"/>
                  <a:gd name="T22" fmla="*/ 266 w 561"/>
                  <a:gd name="T23" fmla="*/ 558 h 559"/>
                  <a:gd name="T24" fmla="*/ 224 w 561"/>
                  <a:gd name="T25" fmla="*/ 553 h 559"/>
                  <a:gd name="T26" fmla="*/ 184 w 561"/>
                  <a:gd name="T27" fmla="*/ 541 h 559"/>
                  <a:gd name="T28" fmla="*/ 147 w 561"/>
                  <a:gd name="T29" fmla="*/ 524 h 559"/>
                  <a:gd name="T30" fmla="*/ 102 w 561"/>
                  <a:gd name="T31" fmla="*/ 494 h 559"/>
                  <a:gd name="T32" fmla="*/ 49 w 561"/>
                  <a:gd name="T33" fmla="*/ 435 h 559"/>
                  <a:gd name="T34" fmla="*/ 27 w 561"/>
                  <a:gd name="T35" fmla="*/ 400 h 559"/>
                  <a:gd name="T36" fmla="*/ 13 w 561"/>
                  <a:gd name="T37" fmla="*/ 363 h 559"/>
                  <a:gd name="T38" fmla="*/ 3 w 561"/>
                  <a:gd name="T39" fmla="*/ 323 h 559"/>
                  <a:gd name="T40" fmla="*/ 0 w 561"/>
                  <a:gd name="T41" fmla="*/ 280 h 559"/>
                  <a:gd name="T42" fmla="*/ 1 w 561"/>
                  <a:gd name="T43" fmla="*/ 251 h 559"/>
                  <a:gd name="T44" fmla="*/ 7 w 561"/>
                  <a:gd name="T45" fmla="*/ 210 h 559"/>
                  <a:gd name="T46" fmla="*/ 21 w 561"/>
                  <a:gd name="T47" fmla="*/ 172 h 559"/>
                  <a:gd name="T48" fmla="*/ 39 w 561"/>
                  <a:gd name="T49" fmla="*/ 136 h 559"/>
                  <a:gd name="T50" fmla="*/ 63 w 561"/>
                  <a:gd name="T51" fmla="*/ 103 h 559"/>
                  <a:gd name="T52" fmla="*/ 91 w 561"/>
                  <a:gd name="T53" fmla="*/ 73 h 559"/>
                  <a:gd name="T54" fmla="*/ 123 w 561"/>
                  <a:gd name="T55" fmla="*/ 48 h 559"/>
                  <a:gd name="T56" fmla="*/ 159 w 561"/>
                  <a:gd name="T57" fmla="*/ 28 h 559"/>
                  <a:gd name="T58" fmla="*/ 197 w 561"/>
                  <a:gd name="T59" fmla="*/ 13 h 559"/>
                  <a:gd name="T60" fmla="*/ 238 w 561"/>
                  <a:gd name="T61" fmla="*/ 3 h 559"/>
                  <a:gd name="T62" fmla="*/ 281 w 561"/>
                  <a:gd name="T63" fmla="*/ 0 h 559"/>
                  <a:gd name="T64" fmla="*/ 309 w 561"/>
                  <a:gd name="T65" fmla="*/ 1 h 559"/>
                  <a:gd name="T66" fmla="*/ 350 w 561"/>
                  <a:gd name="T67" fmla="*/ 8 h 559"/>
                  <a:gd name="T68" fmla="*/ 390 w 561"/>
                  <a:gd name="T69" fmla="*/ 21 h 559"/>
                  <a:gd name="T70" fmla="*/ 426 w 561"/>
                  <a:gd name="T71" fmla="*/ 40 h 559"/>
                  <a:gd name="T72" fmla="*/ 458 w 561"/>
                  <a:gd name="T73" fmla="*/ 63 h 559"/>
                  <a:gd name="T74" fmla="*/ 505 w 561"/>
                  <a:gd name="T75" fmla="*/ 111 h 559"/>
                  <a:gd name="T76" fmla="*/ 527 w 561"/>
                  <a:gd name="T77" fmla="*/ 145 h 559"/>
                  <a:gd name="T78" fmla="*/ 544 w 561"/>
                  <a:gd name="T79" fmla="*/ 182 h 559"/>
                  <a:gd name="T80" fmla="*/ 555 w 561"/>
                  <a:gd name="T81" fmla="*/ 222 h 559"/>
                  <a:gd name="T82" fmla="*/ 560 w 561"/>
                  <a:gd name="T83" fmla="*/ 264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61" h="559">
                    <a:moveTo>
                      <a:pt x="561" y="278"/>
                    </a:moveTo>
                    <a:lnTo>
                      <a:pt x="561" y="278"/>
                    </a:lnTo>
                    <a:lnTo>
                      <a:pt x="561" y="293"/>
                    </a:lnTo>
                    <a:lnTo>
                      <a:pt x="560" y="307"/>
                    </a:lnTo>
                    <a:lnTo>
                      <a:pt x="558" y="320"/>
                    </a:lnTo>
                    <a:lnTo>
                      <a:pt x="556" y="334"/>
                    </a:lnTo>
                    <a:lnTo>
                      <a:pt x="553" y="348"/>
                    </a:lnTo>
                    <a:lnTo>
                      <a:pt x="549" y="361"/>
                    </a:lnTo>
                    <a:lnTo>
                      <a:pt x="544" y="375"/>
                    </a:lnTo>
                    <a:lnTo>
                      <a:pt x="539" y="387"/>
                    </a:lnTo>
                    <a:lnTo>
                      <a:pt x="534" y="400"/>
                    </a:lnTo>
                    <a:lnTo>
                      <a:pt x="527" y="412"/>
                    </a:lnTo>
                    <a:lnTo>
                      <a:pt x="520" y="423"/>
                    </a:lnTo>
                    <a:lnTo>
                      <a:pt x="513" y="435"/>
                    </a:lnTo>
                    <a:lnTo>
                      <a:pt x="505" y="446"/>
                    </a:lnTo>
                    <a:lnTo>
                      <a:pt x="496" y="456"/>
                    </a:lnTo>
                    <a:lnTo>
                      <a:pt x="488" y="467"/>
                    </a:lnTo>
                    <a:lnTo>
                      <a:pt x="478" y="476"/>
                    </a:lnTo>
                    <a:lnTo>
                      <a:pt x="469" y="486"/>
                    </a:lnTo>
                    <a:lnTo>
                      <a:pt x="458" y="495"/>
                    </a:lnTo>
                    <a:lnTo>
                      <a:pt x="447" y="503"/>
                    </a:lnTo>
                    <a:lnTo>
                      <a:pt x="437" y="511"/>
                    </a:lnTo>
                    <a:lnTo>
                      <a:pt x="425" y="519"/>
                    </a:lnTo>
                    <a:lnTo>
                      <a:pt x="413" y="525"/>
                    </a:lnTo>
                    <a:lnTo>
                      <a:pt x="401" y="532"/>
                    </a:lnTo>
                    <a:lnTo>
                      <a:pt x="389" y="537"/>
                    </a:lnTo>
                    <a:lnTo>
                      <a:pt x="376" y="542"/>
                    </a:lnTo>
                    <a:lnTo>
                      <a:pt x="363" y="546"/>
                    </a:lnTo>
                    <a:lnTo>
                      <a:pt x="350" y="551"/>
                    </a:lnTo>
                    <a:lnTo>
                      <a:pt x="336" y="554"/>
                    </a:lnTo>
                    <a:lnTo>
                      <a:pt x="323" y="556"/>
                    </a:lnTo>
                    <a:lnTo>
                      <a:pt x="309" y="558"/>
                    </a:lnTo>
                    <a:lnTo>
                      <a:pt x="295" y="559"/>
                    </a:lnTo>
                    <a:lnTo>
                      <a:pt x="280" y="559"/>
                    </a:lnTo>
                    <a:lnTo>
                      <a:pt x="280" y="559"/>
                    </a:lnTo>
                    <a:lnTo>
                      <a:pt x="266" y="558"/>
                    </a:lnTo>
                    <a:lnTo>
                      <a:pt x="251" y="557"/>
                    </a:lnTo>
                    <a:lnTo>
                      <a:pt x="237" y="555"/>
                    </a:lnTo>
                    <a:lnTo>
                      <a:pt x="224" y="553"/>
                    </a:lnTo>
                    <a:lnTo>
                      <a:pt x="211" y="550"/>
                    </a:lnTo>
                    <a:lnTo>
                      <a:pt x="197" y="545"/>
                    </a:lnTo>
                    <a:lnTo>
                      <a:pt x="184" y="541"/>
                    </a:lnTo>
                    <a:lnTo>
                      <a:pt x="171" y="537"/>
                    </a:lnTo>
                    <a:lnTo>
                      <a:pt x="160" y="530"/>
                    </a:lnTo>
                    <a:lnTo>
                      <a:pt x="147" y="524"/>
                    </a:lnTo>
                    <a:lnTo>
                      <a:pt x="135" y="518"/>
                    </a:lnTo>
                    <a:lnTo>
                      <a:pt x="124" y="510"/>
                    </a:lnTo>
                    <a:lnTo>
                      <a:pt x="102" y="494"/>
                    </a:lnTo>
                    <a:lnTo>
                      <a:pt x="83" y="476"/>
                    </a:lnTo>
                    <a:lnTo>
                      <a:pt x="65" y="457"/>
                    </a:lnTo>
                    <a:lnTo>
                      <a:pt x="49" y="435"/>
                    </a:lnTo>
                    <a:lnTo>
                      <a:pt x="41" y="424"/>
                    </a:lnTo>
                    <a:lnTo>
                      <a:pt x="34" y="413"/>
                    </a:lnTo>
                    <a:lnTo>
                      <a:pt x="27" y="400"/>
                    </a:lnTo>
                    <a:lnTo>
                      <a:pt x="22" y="388"/>
                    </a:lnTo>
                    <a:lnTo>
                      <a:pt x="17" y="376"/>
                    </a:lnTo>
                    <a:lnTo>
                      <a:pt x="13" y="363"/>
                    </a:lnTo>
                    <a:lnTo>
                      <a:pt x="8" y="349"/>
                    </a:lnTo>
                    <a:lnTo>
                      <a:pt x="5" y="336"/>
                    </a:lnTo>
                    <a:lnTo>
                      <a:pt x="3" y="323"/>
                    </a:lnTo>
                    <a:lnTo>
                      <a:pt x="1" y="309"/>
                    </a:lnTo>
                    <a:lnTo>
                      <a:pt x="0" y="294"/>
                    </a:lnTo>
                    <a:lnTo>
                      <a:pt x="0" y="280"/>
                    </a:lnTo>
                    <a:lnTo>
                      <a:pt x="0" y="280"/>
                    </a:lnTo>
                    <a:lnTo>
                      <a:pt x="0" y="265"/>
                    </a:lnTo>
                    <a:lnTo>
                      <a:pt x="1" y="251"/>
                    </a:lnTo>
                    <a:lnTo>
                      <a:pt x="2" y="238"/>
                    </a:lnTo>
                    <a:lnTo>
                      <a:pt x="5" y="224"/>
                    </a:lnTo>
                    <a:lnTo>
                      <a:pt x="7" y="210"/>
                    </a:lnTo>
                    <a:lnTo>
                      <a:pt x="12" y="197"/>
                    </a:lnTo>
                    <a:lnTo>
                      <a:pt x="16" y="185"/>
                    </a:lnTo>
                    <a:lnTo>
                      <a:pt x="21" y="172"/>
                    </a:lnTo>
                    <a:lnTo>
                      <a:pt x="26" y="159"/>
                    </a:lnTo>
                    <a:lnTo>
                      <a:pt x="33" y="147"/>
                    </a:lnTo>
                    <a:lnTo>
                      <a:pt x="39" y="136"/>
                    </a:lnTo>
                    <a:lnTo>
                      <a:pt x="47" y="124"/>
                    </a:lnTo>
                    <a:lnTo>
                      <a:pt x="55" y="114"/>
                    </a:lnTo>
                    <a:lnTo>
                      <a:pt x="63" y="103"/>
                    </a:lnTo>
                    <a:lnTo>
                      <a:pt x="72" y="92"/>
                    </a:lnTo>
                    <a:lnTo>
                      <a:pt x="82" y="83"/>
                    </a:lnTo>
                    <a:lnTo>
                      <a:pt x="91" y="73"/>
                    </a:lnTo>
                    <a:lnTo>
                      <a:pt x="101" y="65"/>
                    </a:lnTo>
                    <a:lnTo>
                      <a:pt x="112" y="56"/>
                    </a:lnTo>
                    <a:lnTo>
                      <a:pt x="123" y="48"/>
                    </a:lnTo>
                    <a:lnTo>
                      <a:pt x="135" y="40"/>
                    </a:lnTo>
                    <a:lnTo>
                      <a:pt x="147" y="34"/>
                    </a:lnTo>
                    <a:lnTo>
                      <a:pt x="159" y="28"/>
                    </a:lnTo>
                    <a:lnTo>
                      <a:pt x="171" y="22"/>
                    </a:lnTo>
                    <a:lnTo>
                      <a:pt x="184" y="17"/>
                    </a:lnTo>
                    <a:lnTo>
                      <a:pt x="197" y="13"/>
                    </a:lnTo>
                    <a:lnTo>
                      <a:pt x="211" y="8"/>
                    </a:lnTo>
                    <a:lnTo>
                      <a:pt x="225" y="5"/>
                    </a:lnTo>
                    <a:lnTo>
                      <a:pt x="238" y="3"/>
                    </a:lnTo>
                    <a:lnTo>
                      <a:pt x="252" y="1"/>
                    </a:lnTo>
                    <a:lnTo>
                      <a:pt x="266" y="0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95" y="0"/>
                    </a:lnTo>
                    <a:lnTo>
                      <a:pt x="309" y="1"/>
                    </a:lnTo>
                    <a:lnTo>
                      <a:pt x="323" y="3"/>
                    </a:lnTo>
                    <a:lnTo>
                      <a:pt x="336" y="5"/>
                    </a:lnTo>
                    <a:lnTo>
                      <a:pt x="350" y="8"/>
                    </a:lnTo>
                    <a:lnTo>
                      <a:pt x="363" y="12"/>
                    </a:lnTo>
                    <a:lnTo>
                      <a:pt x="377" y="16"/>
                    </a:lnTo>
                    <a:lnTo>
                      <a:pt x="390" y="21"/>
                    </a:lnTo>
                    <a:lnTo>
                      <a:pt x="401" y="27"/>
                    </a:lnTo>
                    <a:lnTo>
                      <a:pt x="414" y="33"/>
                    </a:lnTo>
                    <a:lnTo>
                      <a:pt x="426" y="40"/>
                    </a:lnTo>
                    <a:lnTo>
                      <a:pt x="437" y="47"/>
                    </a:lnTo>
                    <a:lnTo>
                      <a:pt x="448" y="55"/>
                    </a:lnTo>
                    <a:lnTo>
                      <a:pt x="458" y="63"/>
                    </a:lnTo>
                    <a:lnTo>
                      <a:pt x="478" y="81"/>
                    </a:lnTo>
                    <a:lnTo>
                      <a:pt x="496" y="101"/>
                    </a:lnTo>
                    <a:lnTo>
                      <a:pt x="505" y="111"/>
                    </a:lnTo>
                    <a:lnTo>
                      <a:pt x="512" y="122"/>
                    </a:lnTo>
                    <a:lnTo>
                      <a:pt x="520" y="134"/>
                    </a:lnTo>
                    <a:lnTo>
                      <a:pt x="527" y="145"/>
                    </a:lnTo>
                    <a:lnTo>
                      <a:pt x="533" y="157"/>
                    </a:lnTo>
                    <a:lnTo>
                      <a:pt x="539" y="170"/>
                    </a:lnTo>
                    <a:lnTo>
                      <a:pt x="544" y="182"/>
                    </a:lnTo>
                    <a:lnTo>
                      <a:pt x="549" y="195"/>
                    </a:lnTo>
                    <a:lnTo>
                      <a:pt x="552" y="209"/>
                    </a:lnTo>
                    <a:lnTo>
                      <a:pt x="555" y="222"/>
                    </a:lnTo>
                    <a:lnTo>
                      <a:pt x="558" y="236"/>
                    </a:lnTo>
                    <a:lnTo>
                      <a:pt x="559" y="249"/>
                    </a:lnTo>
                    <a:lnTo>
                      <a:pt x="560" y="264"/>
                    </a:lnTo>
                    <a:lnTo>
                      <a:pt x="561" y="278"/>
                    </a:lnTo>
                    <a:lnTo>
                      <a:pt x="561" y="278"/>
                    </a:lnTo>
                    <a:close/>
                  </a:path>
                </a:pathLst>
              </a:custGeom>
              <a:solidFill>
                <a:srgbClr val="1A9B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50113" name="矩形 561"/>
              <p:cNvSpPr/>
              <p:nvPr/>
            </p:nvSpPr>
            <p:spPr>
              <a:xfrm>
                <a:off x="6222305" y="2151385"/>
                <a:ext cx="665480" cy="574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汉仪大黑简" panose="02010609000101010101" pitchFamily="49" charset="-122"/>
                    <a:ea typeface="汉仪大黑简" panose="02010609000101010101" pitchFamily="49" charset="-122"/>
                    <a:sym typeface="汉仪大黑简" panose="02010609000101010101" pitchFamily="49" charset="-122"/>
                  </a:rPr>
                  <a:t>02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汉仪大黑简" panose="02010609000101010101" pitchFamily="49" charset="-122"/>
                  <a:ea typeface="汉仪大黑简" panose="02010609000101010101" pitchFamily="49" charset="-122"/>
                  <a:sym typeface="汉仪大黑简" panose="02010609000101010101" pitchFamily="49" charset="-122"/>
                </a:endParaRPr>
              </a:p>
            </p:txBody>
          </p:sp>
        </p:grpSp>
      </p:grpSp>
      <p:pic>
        <p:nvPicPr>
          <p:cNvPr id="1073742850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933430" y="80645"/>
            <a:ext cx="1123315" cy="1123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592695" y="330200"/>
            <a:ext cx="3449320" cy="873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280670"/>
            <a:r>
              <a:rPr lang="en-US" altLang="zh-CN" sz="2400" b="1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武汉经济技术开发区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80670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（汉南区）人民医院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92" name="矩形 3"/>
          <p:cNvSpPr/>
          <p:nvPr/>
        </p:nvSpPr>
        <p:spPr>
          <a:xfrm>
            <a:off x="0" y="0"/>
            <a:ext cx="12192000" cy="1053296"/>
          </a:xfrm>
          <a:prstGeom prst="rect">
            <a:avLst/>
          </a:prstGeom>
          <a:gradFill flip="none" rotWithShape="1">
            <a:gsLst>
              <a:gs pos="0">
                <a:srgbClr val="E2F4F6"/>
              </a:gs>
              <a:gs pos="24000">
                <a:srgbClr val="E2F4F6">
                  <a:alpha val="50000"/>
                </a:srgbClr>
              </a:gs>
              <a:gs pos="99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50693" name="椭圆 4"/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solidFill>
            <a:srgbClr val="F528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p>
            <a:pPr algn="ctr"/>
            <a:endParaRPr lang="zh-CN" altLang="en-US" sz="109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050694" name="椭圆 5"/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1050695" name="椭圆 6"/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solidFill>
            <a:srgbClr val="F528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endParaRPr kumimoji="0" lang="zh-CN" altLang="en-US" sz="10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50696" name="椭圆 7"/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1050697" name="矩形 8"/>
          <p:cNvSpPr/>
          <p:nvPr/>
        </p:nvSpPr>
        <p:spPr>
          <a:xfrm>
            <a:off x="1563899" y="334908"/>
            <a:ext cx="4450401" cy="4616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dirty="0">
                <a:latin typeface="汉仪大黑简" panose="02010609000101010101" pitchFamily="49" charset="-122"/>
                <a:ea typeface="汉仪大黑简" panose="02010609000101010101" pitchFamily="49" charset="-122"/>
                <a:cs typeface="阿里巴巴普惠体 H" panose="00020600040101010101" pitchFamily="18" charset="-122"/>
                <a:sym typeface="汉仪大黑简" panose="02010609000101010101" pitchFamily="49" charset="-122"/>
              </a:rPr>
              <a:t>时间与抢救成功率</a:t>
            </a:r>
            <a:endParaRPr lang="zh-CN" altLang="en-US" sz="2400" dirty="0">
              <a:latin typeface="汉仪大黑简" panose="02010609000101010101" pitchFamily="49" charset="-122"/>
              <a:ea typeface="汉仪大黑简" panose="02010609000101010101" pitchFamily="49" charset="-122"/>
              <a:cs typeface="阿里巴巴普惠体 H" panose="00020600040101010101" pitchFamily="18" charset="-122"/>
              <a:sym typeface="汉仪大黑简" panose="02010609000101010101" pitchFamily="49" charset="-122"/>
            </a:endParaRPr>
          </a:p>
        </p:txBody>
      </p:sp>
      <p:sp>
        <p:nvSpPr>
          <p:cNvPr id="1050700" name="图形 17"/>
          <p:cNvSpPr/>
          <p:nvPr/>
        </p:nvSpPr>
        <p:spPr>
          <a:xfrm>
            <a:off x="1060429" y="415306"/>
            <a:ext cx="321477" cy="297072"/>
          </a:xfrm>
          <a:custGeom>
            <a:avLst/>
            <a:gdLst>
              <a:gd name="connsiteX0" fmla="*/ 1455022 w 1673222"/>
              <a:gd name="connsiteY0" fmla="*/ 239824 h 1546197"/>
              <a:gd name="connsiteX1" fmla="*/ 1136763 w 1673222"/>
              <a:gd name="connsiteY1" fmla="*/ 239824 h 1546197"/>
              <a:gd name="connsiteX2" fmla="*/ 1136763 w 1673222"/>
              <a:gd name="connsiteY2" fmla="*/ 183219 h 1546197"/>
              <a:gd name="connsiteX3" fmla="*/ 1083225 w 1673222"/>
              <a:gd name="connsiteY3" fmla="*/ 53925 h 1546197"/>
              <a:gd name="connsiteX4" fmla="*/ 1083225 w 1673222"/>
              <a:gd name="connsiteY4" fmla="*/ 53925 h 1546197"/>
              <a:gd name="connsiteX5" fmla="*/ 954763 w 1673222"/>
              <a:gd name="connsiteY5" fmla="*/ 0 h 1546197"/>
              <a:gd name="connsiteX6" fmla="*/ 718875 w 1673222"/>
              <a:gd name="connsiteY6" fmla="*/ 0 h 1546197"/>
              <a:gd name="connsiteX7" fmla="*/ 589580 w 1673222"/>
              <a:gd name="connsiteY7" fmla="*/ 53925 h 1546197"/>
              <a:gd name="connsiteX8" fmla="*/ 589580 w 1673222"/>
              <a:gd name="connsiteY8" fmla="*/ 53925 h 1546197"/>
              <a:gd name="connsiteX9" fmla="*/ 535623 w 1673222"/>
              <a:gd name="connsiteY9" fmla="*/ 183219 h 1546197"/>
              <a:gd name="connsiteX10" fmla="*/ 535623 w 1673222"/>
              <a:gd name="connsiteY10" fmla="*/ 239824 h 1546197"/>
              <a:gd name="connsiteX11" fmla="*/ 217787 w 1673222"/>
              <a:gd name="connsiteY11" fmla="*/ 239824 h 1546197"/>
              <a:gd name="connsiteX12" fmla="*/ 0 w 1673222"/>
              <a:gd name="connsiteY12" fmla="*/ 457608 h 1546197"/>
              <a:gd name="connsiteX13" fmla="*/ 0 w 1673222"/>
              <a:gd name="connsiteY13" fmla="*/ 1327783 h 1546197"/>
              <a:gd name="connsiteX14" fmla="*/ 217787 w 1673222"/>
              <a:gd name="connsiteY14" fmla="*/ 1546197 h 1546197"/>
              <a:gd name="connsiteX15" fmla="*/ 1455022 w 1673222"/>
              <a:gd name="connsiteY15" fmla="*/ 1546197 h 1546197"/>
              <a:gd name="connsiteX16" fmla="*/ 1673223 w 1673222"/>
              <a:gd name="connsiteY16" fmla="*/ 1327783 h 1546197"/>
              <a:gd name="connsiteX17" fmla="*/ 1673223 w 1673222"/>
              <a:gd name="connsiteY17" fmla="*/ 457608 h 1546197"/>
              <a:gd name="connsiteX18" fmla="*/ 1455022 w 1673222"/>
              <a:gd name="connsiteY18" fmla="*/ 239824 h 1546197"/>
              <a:gd name="connsiteX19" fmla="*/ 1455022 w 1673222"/>
              <a:gd name="connsiteY19" fmla="*/ 239824 h 1546197"/>
              <a:gd name="connsiteX20" fmla="*/ 613879 w 1673222"/>
              <a:gd name="connsiteY20" fmla="*/ 183219 h 1546197"/>
              <a:gd name="connsiteX21" fmla="*/ 613879 w 1673222"/>
              <a:gd name="connsiteY21" fmla="*/ 183219 h 1546197"/>
              <a:gd name="connsiteX22" fmla="*/ 643961 w 1673222"/>
              <a:gd name="connsiteY22" fmla="*/ 108267 h 1546197"/>
              <a:gd name="connsiteX23" fmla="*/ 644723 w 1673222"/>
              <a:gd name="connsiteY23" fmla="*/ 108267 h 1546197"/>
              <a:gd name="connsiteX24" fmla="*/ 718873 w 1673222"/>
              <a:gd name="connsiteY24" fmla="*/ 77181 h 1546197"/>
              <a:gd name="connsiteX25" fmla="*/ 954765 w 1673222"/>
              <a:gd name="connsiteY25" fmla="*/ 77181 h 1546197"/>
              <a:gd name="connsiteX26" fmla="*/ 1029260 w 1673222"/>
              <a:gd name="connsiteY26" fmla="*/ 108267 h 1546197"/>
              <a:gd name="connsiteX27" fmla="*/ 1060176 w 1673222"/>
              <a:gd name="connsiteY27" fmla="*/ 183219 h 1546197"/>
              <a:gd name="connsiteX28" fmla="*/ 1060176 w 1673222"/>
              <a:gd name="connsiteY28" fmla="*/ 239824 h 1546197"/>
              <a:gd name="connsiteX29" fmla="*/ 613879 w 1673222"/>
              <a:gd name="connsiteY29" fmla="*/ 239824 h 1546197"/>
              <a:gd name="connsiteX30" fmla="*/ 613879 w 1673222"/>
              <a:gd name="connsiteY30" fmla="*/ 183219 h 1546197"/>
              <a:gd name="connsiteX31" fmla="*/ 613879 w 1673222"/>
              <a:gd name="connsiteY31" fmla="*/ 183219 h 1546197"/>
              <a:gd name="connsiteX32" fmla="*/ 1544347 w 1673222"/>
              <a:gd name="connsiteY32" fmla="*/ 1327783 h 1546197"/>
              <a:gd name="connsiteX33" fmla="*/ 1544347 w 1673222"/>
              <a:gd name="connsiteY33" fmla="*/ 1327783 h 1546197"/>
              <a:gd name="connsiteX34" fmla="*/ 1455020 w 1673222"/>
              <a:gd name="connsiteY34" fmla="*/ 1416903 h 1546197"/>
              <a:gd name="connsiteX35" fmla="*/ 217787 w 1673222"/>
              <a:gd name="connsiteY35" fmla="*/ 1416903 h 1546197"/>
              <a:gd name="connsiteX36" fmla="*/ 128877 w 1673222"/>
              <a:gd name="connsiteY36" fmla="*/ 1327783 h 1546197"/>
              <a:gd name="connsiteX37" fmla="*/ 128877 w 1673222"/>
              <a:gd name="connsiteY37" fmla="*/ 457608 h 1546197"/>
              <a:gd name="connsiteX38" fmla="*/ 217787 w 1673222"/>
              <a:gd name="connsiteY38" fmla="*/ 369117 h 1546197"/>
              <a:gd name="connsiteX39" fmla="*/ 1455022 w 1673222"/>
              <a:gd name="connsiteY39" fmla="*/ 369117 h 1546197"/>
              <a:gd name="connsiteX40" fmla="*/ 1544349 w 1673222"/>
              <a:gd name="connsiteY40" fmla="*/ 457608 h 1546197"/>
              <a:gd name="connsiteX41" fmla="*/ 1544349 w 1673222"/>
              <a:gd name="connsiteY41" fmla="*/ 1327783 h 1546197"/>
              <a:gd name="connsiteX42" fmla="*/ 1544347 w 1673222"/>
              <a:gd name="connsiteY42" fmla="*/ 1327783 h 1546197"/>
              <a:gd name="connsiteX43" fmla="*/ 1197687 w 1673222"/>
              <a:gd name="connsiteY43" fmla="*/ 739031 h 1546197"/>
              <a:gd name="connsiteX44" fmla="*/ 1197687 w 1673222"/>
              <a:gd name="connsiteY44" fmla="*/ 739031 h 1546197"/>
              <a:gd name="connsiteX45" fmla="*/ 990209 w 1673222"/>
              <a:gd name="connsiteY45" fmla="*/ 739031 h 1546197"/>
              <a:gd name="connsiteX46" fmla="*/ 990209 w 1673222"/>
              <a:gd name="connsiteY46" fmla="*/ 532560 h 1546197"/>
              <a:gd name="connsiteX47" fmla="*/ 951492 w 1673222"/>
              <a:gd name="connsiteY47" fmla="*/ 493431 h 1546197"/>
              <a:gd name="connsiteX48" fmla="*/ 721313 w 1673222"/>
              <a:gd name="connsiteY48" fmla="*/ 493431 h 1546197"/>
              <a:gd name="connsiteX49" fmla="*/ 683438 w 1673222"/>
              <a:gd name="connsiteY49" fmla="*/ 532560 h 1546197"/>
              <a:gd name="connsiteX50" fmla="*/ 683438 w 1673222"/>
              <a:gd name="connsiteY50" fmla="*/ 739031 h 1546197"/>
              <a:gd name="connsiteX51" fmla="*/ 475957 w 1673222"/>
              <a:gd name="connsiteY51" fmla="*/ 739031 h 1546197"/>
              <a:gd name="connsiteX52" fmla="*/ 437241 w 1673222"/>
              <a:gd name="connsiteY52" fmla="*/ 777954 h 1546197"/>
              <a:gd name="connsiteX53" fmla="*/ 437241 w 1673222"/>
              <a:gd name="connsiteY53" fmla="*/ 1008065 h 1546197"/>
              <a:gd name="connsiteX54" fmla="*/ 475957 w 1673222"/>
              <a:gd name="connsiteY54" fmla="*/ 1046984 h 1546197"/>
              <a:gd name="connsiteX55" fmla="*/ 683438 w 1673222"/>
              <a:gd name="connsiteY55" fmla="*/ 1046984 h 1546197"/>
              <a:gd name="connsiteX56" fmla="*/ 683438 w 1673222"/>
              <a:gd name="connsiteY56" fmla="*/ 1254260 h 1546197"/>
              <a:gd name="connsiteX57" fmla="*/ 721313 w 1673222"/>
              <a:gd name="connsiteY57" fmla="*/ 1292554 h 1546197"/>
              <a:gd name="connsiteX58" fmla="*/ 951492 w 1673222"/>
              <a:gd name="connsiteY58" fmla="*/ 1292554 h 1546197"/>
              <a:gd name="connsiteX59" fmla="*/ 990209 w 1673222"/>
              <a:gd name="connsiteY59" fmla="*/ 1254260 h 1546197"/>
              <a:gd name="connsiteX60" fmla="*/ 990209 w 1673222"/>
              <a:gd name="connsiteY60" fmla="*/ 1046982 h 1546197"/>
              <a:gd name="connsiteX61" fmla="*/ 1197687 w 1673222"/>
              <a:gd name="connsiteY61" fmla="*/ 1046982 h 1546197"/>
              <a:gd name="connsiteX62" fmla="*/ 1236400 w 1673222"/>
              <a:gd name="connsiteY62" fmla="*/ 1008063 h 1546197"/>
              <a:gd name="connsiteX63" fmla="*/ 1236400 w 1673222"/>
              <a:gd name="connsiteY63" fmla="*/ 777954 h 1546197"/>
              <a:gd name="connsiteX64" fmla="*/ 1197687 w 1673222"/>
              <a:gd name="connsiteY64" fmla="*/ 739031 h 1546197"/>
              <a:gd name="connsiteX65" fmla="*/ 1197687 w 1673222"/>
              <a:gd name="connsiteY65" fmla="*/ 739031 h 1546197"/>
              <a:gd name="connsiteX66" fmla="*/ 1158973 w 1673222"/>
              <a:gd name="connsiteY66" fmla="*/ 970190 h 1546197"/>
              <a:gd name="connsiteX67" fmla="*/ 1158973 w 1673222"/>
              <a:gd name="connsiteY67" fmla="*/ 970190 h 1546197"/>
              <a:gd name="connsiteX68" fmla="*/ 951492 w 1673222"/>
              <a:gd name="connsiteY68" fmla="*/ 970190 h 1546197"/>
              <a:gd name="connsiteX69" fmla="*/ 913619 w 1673222"/>
              <a:gd name="connsiteY69" fmla="*/ 1008065 h 1546197"/>
              <a:gd name="connsiteX70" fmla="*/ 913619 w 1673222"/>
              <a:gd name="connsiteY70" fmla="*/ 1215615 h 1546197"/>
              <a:gd name="connsiteX71" fmla="*/ 760023 w 1673222"/>
              <a:gd name="connsiteY71" fmla="*/ 1215615 h 1546197"/>
              <a:gd name="connsiteX72" fmla="*/ 760023 w 1673222"/>
              <a:gd name="connsiteY72" fmla="*/ 1008065 h 1546197"/>
              <a:gd name="connsiteX73" fmla="*/ 721313 w 1673222"/>
              <a:gd name="connsiteY73" fmla="*/ 970190 h 1546197"/>
              <a:gd name="connsiteX74" fmla="*/ 513832 w 1673222"/>
              <a:gd name="connsiteY74" fmla="*/ 970190 h 1546197"/>
              <a:gd name="connsiteX75" fmla="*/ 513832 w 1673222"/>
              <a:gd name="connsiteY75" fmla="*/ 816632 h 1546197"/>
              <a:gd name="connsiteX76" fmla="*/ 721313 w 1673222"/>
              <a:gd name="connsiteY76" fmla="*/ 816632 h 1546197"/>
              <a:gd name="connsiteX77" fmla="*/ 760023 w 1673222"/>
              <a:gd name="connsiteY77" fmla="*/ 777954 h 1546197"/>
              <a:gd name="connsiteX78" fmla="*/ 760023 w 1673222"/>
              <a:gd name="connsiteY78" fmla="*/ 571062 h 1546197"/>
              <a:gd name="connsiteX79" fmla="*/ 913619 w 1673222"/>
              <a:gd name="connsiteY79" fmla="*/ 571062 h 1546197"/>
              <a:gd name="connsiteX80" fmla="*/ 913619 w 1673222"/>
              <a:gd name="connsiteY80" fmla="*/ 777952 h 1546197"/>
              <a:gd name="connsiteX81" fmla="*/ 951492 w 1673222"/>
              <a:gd name="connsiteY81" fmla="*/ 816630 h 1546197"/>
              <a:gd name="connsiteX82" fmla="*/ 1158973 w 1673222"/>
              <a:gd name="connsiteY82" fmla="*/ 816630 h 1546197"/>
              <a:gd name="connsiteX83" fmla="*/ 1158973 w 1673222"/>
              <a:gd name="connsiteY83" fmla="*/ 970190 h 1546197"/>
              <a:gd name="connsiteX84" fmla="*/ 1158973 w 1673222"/>
              <a:gd name="connsiteY84" fmla="*/ 970190 h 154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73222" h="1546197">
                <a:moveTo>
                  <a:pt x="1455022" y="239824"/>
                </a:moveTo>
                <a:lnTo>
                  <a:pt x="1136763" y="239824"/>
                </a:lnTo>
                <a:lnTo>
                  <a:pt x="1136763" y="183219"/>
                </a:lnTo>
                <a:cubicBezTo>
                  <a:pt x="1136763" y="132984"/>
                  <a:pt x="1116574" y="87276"/>
                  <a:pt x="1083225" y="53925"/>
                </a:cubicBezTo>
                <a:lnTo>
                  <a:pt x="1083225" y="53925"/>
                </a:lnTo>
                <a:cubicBezTo>
                  <a:pt x="1050289" y="20991"/>
                  <a:pt x="1004613" y="0"/>
                  <a:pt x="954763" y="0"/>
                </a:cubicBezTo>
                <a:lnTo>
                  <a:pt x="718875" y="0"/>
                </a:lnTo>
                <a:cubicBezTo>
                  <a:pt x="668606" y="0"/>
                  <a:pt x="622514" y="20993"/>
                  <a:pt x="589580" y="53925"/>
                </a:cubicBezTo>
                <a:lnTo>
                  <a:pt x="589580" y="53925"/>
                </a:lnTo>
                <a:cubicBezTo>
                  <a:pt x="557066" y="87276"/>
                  <a:pt x="535623" y="132984"/>
                  <a:pt x="535623" y="183219"/>
                </a:cubicBezTo>
                <a:lnTo>
                  <a:pt x="535623" y="239824"/>
                </a:lnTo>
                <a:lnTo>
                  <a:pt x="217787" y="239824"/>
                </a:lnTo>
                <a:cubicBezTo>
                  <a:pt x="98795" y="239824"/>
                  <a:pt x="0" y="338027"/>
                  <a:pt x="0" y="457608"/>
                </a:cubicBezTo>
                <a:lnTo>
                  <a:pt x="0" y="1327783"/>
                </a:lnTo>
                <a:cubicBezTo>
                  <a:pt x="0" y="1448023"/>
                  <a:pt x="98795" y="1546197"/>
                  <a:pt x="217787" y="1546197"/>
                </a:cubicBezTo>
                <a:lnTo>
                  <a:pt x="1455022" y="1546197"/>
                </a:lnTo>
                <a:cubicBezTo>
                  <a:pt x="1574431" y="1546197"/>
                  <a:pt x="1673223" y="1447604"/>
                  <a:pt x="1673223" y="1327783"/>
                </a:cubicBezTo>
                <a:lnTo>
                  <a:pt x="1673223" y="457608"/>
                </a:lnTo>
                <a:cubicBezTo>
                  <a:pt x="1673223" y="338618"/>
                  <a:pt x="1574429" y="239824"/>
                  <a:pt x="1455022" y="239824"/>
                </a:cubicBezTo>
                <a:lnTo>
                  <a:pt x="1455022" y="239824"/>
                </a:lnTo>
                <a:close/>
                <a:moveTo>
                  <a:pt x="613879" y="183219"/>
                </a:moveTo>
                <a:lnTo>
                  <a:pt x="613879" y="183219"/>
                </a:lnTo>
                <a:cubicBezTo>
                  <a:pt x="613879" y="153975"/>
                  <a:pt x="625787" y="127833"/>
                  <a:pt x="643961" y="108267"/>
                </a:cubicBezTo>
                <a:lnTo>
                  <a:pt x="644723" y="108267"/>
                </a:lnTo>
                <a:cubicBezTo>
                  <a:pt x="663662" y="89158"/>
                  <a:pt x="689635" y="77181"/>
                  <a:pt x="718873" y="77181"/>
                </a:cubicBezTo>
                <a:lnTo>
                  <a:pt x="954765" y="77181"/>
                </a:lnTo>
                <a:cubicBezTo>
                  <a:pt x="983586" y="77181"/>
                  <a:pt x="1009560" y="89160"/>
                  <a:pt x="1029260" y="108267"/>
                </a:cubicBezTo>
                <a:cubicBezTo>
                  <a:pt x="1048201" y="127833"/>
                  <a:pt x="1060176" y="153975"/>
                  <a:pt x="1060176" y="183219"/>
                </a:cubicBezTo>
                <a:lnTo>
                  <a:pt x="1060176" y="239824"/>
                </a:lnTo>
                <a:lnTo>
                  <a:pt x="613879" y="239824"/>
                </a:lnTo>
                <a:lnTo>
                  <a:pt x="613879" y="183219"/>
                </a:lnTo>
                <a:lnTo>
                  <a:pt x="613879" y="183219"/>
                </a:lnTo>
                <a:close/>
                <a:moveTo>
                  <a:pt x="1544347" y="1327783"/>
                </a:moveTo>
                <a:lnTo>
                  <a:pt x="1544347" y="1327783"/>
                </a:lnTo>
                <a:cubicBezTo>
                  <a:pt x="1544347" y="1377633"/>
                  <a:pt x="1504800" y="1416903"/>
                  <a:pt x="1455020" y="1416903"/>
                </a:cubicBezTo>
                <a:lnTo>
                  <a:pt x="217787" y="1416903"/>
                </a:lnTo>
                <a:cubicBezTo>
                  <a:pt x="169608" y="1416903"/>
                  <a:pt x="128877" y="1377633"/>
                  <a:pt x="128877" y="1327783"/>
                </a:cubicBezTo>
                <a:lnTo>
                  <a:pt x="128877" y="457608"/>
                </a:lnTo>
                <a:cubicBezTo>
                  <a:pt x="128877" y="408421"/>
                  <a:pt x="169191" y="369117"/>
                  <a:pt x="217787" y="369117"/>
                </a:cubicBezTo>
                <a:lnTo>
                  <a:pt x="1455022" y="369117"/>
                </a:lnTo>
                <a:cubicBezTo>
                  <a:pt x="1504801" y="369117"/>
                  <a:pt x="1544349" y="408421"/>
                  <a:pt x="1544349" y="457608"/>
                </a:cubicBezTo>
                <a:lnTo>
                  <a:pt x="1544349" y="1327783"/>
                </a:lnTo>
                <a:lnTo>
                  <a:pt x="1544347" y="1327783"/>
                </a:lnTo>
                <a:close/>
                <a:moveTo>
                  <a:pt x="1197687" y="739031"/>
                </a:moveTo>
                <a:lnTo>
                  <a:pt x="1197687" y="739031"/>
                </a:lnTo>
                <a:lnTo>
                  <a:pt x="990209" y="739031"/>
                </a:lnTo>
                <a:lnTo>
                  <a:pt x="990209" y="532560"/>
                </a:lnTo>
                <a:cubicBezTo>
                  <a:pt x="990209" y="510734"/>
                  <a:pt x="972865" y="493431"/>
                  <a:pt x="951492" y="493431"/>
                </a:cubicBezTo>
                <a:lnTo>
                  <a:pt x="721313" y="493431"/>
                </a:lnTo>
                <a:cubicBezTo>
                  <a:pt x="700358" y="493431"/>
                  <a:pt x="683438" y="510734"/>
                  <a:pt x="683438" y="532560"/>
                </a:cubicBezTo>
                <a:lnTo>
                  <a:pt x="683438" y="739031"/>
                </a:lnTo>
                <a:lnTo>
                  <a:pt x="475957" y="739031"/>
                </a:lnTo>
                <a:cubicBezTo>
                  <a:pt x="454512" y="739031"/>
                  <a:pt x="437241" y="756542"/>
                  <a:pt x="437241" y="777954"/>
                </a:cubicBezTo>
                <a:lnTo>
                  <a:pt x="437241" y="1008065"/>
                </a:lnTo>
                <a:cubicBezTo>
                  <a:pt x="437241" y="1029091"/>
                  <a:pt x="454510" y="1046984"/>
                  <a:pt x="475957" y="1046984"/>
                </a:cubicBezTo>
                <a:lnTo>
                  <a:pt x="683438" y="1046984"/>
                </a:lnTo>
                <a:lnTo>
                  <a:pt x="683438" y="1254260"/>
                </a:lnTo>
                <a:cubicBezTo>
                  <a:pt x="683438" y="1275289"/>
                  <a:pt x="700358" y="1292554"/>
                  <a:pt x="721313" y="1292554"/>
                </a:cubicBezTo>
                <a:lnTo>
                  <a:pt x="951492" y="1292554"/>
                </a:lnTo>
                <a:cubicBezTo>
                  <a:pt x="972865" y="1292554"/>
                  <a:pt x="990209" y="1275289"/>
                  <a:pt x="990209" y="1254260"/>
                </a:cubicBezTo>
                <a:lnTo>
                  <a:pt x="990209" y="1046982"/>
                </a:lnTo>
                <a:lnTo>
                  <a:pt x="1197687" y="1046982"/>
                </a:lnTo>
                <a:cubicBezTo>
                  <a:pt x="1219482" y="1046982"/>
                  <a:pt x="1236400" y="1029089"/>
                  <a:pt x="1236400" y="1008063"/>
                </a:cubicBezTo>
                <a:lnTo>
                  <a:pt x="1236400" y="777954"/>
                </a:lnTo>
                <a:cubicBezTo>
                  <a:pt x="1236400" y="756542"/>
                  <a:pt x="1219482" y="739031"/>
                  <a:pt x="1197687" y="739031"/>
                </a:cubicBezTo>
                <a:lnTo>
                  <a:pt x="1197687" y="739031"/>
                </a:lnTo>
                <a:close/>
                <a:moveTo>
                  <a:pt x="1158973" y="970190"/>
                </a:moveTo>
                <a:lnTo>
                  <a:pt x="1158973" y="970190"/>
                </a:lnTo>
                <a:lnTo>
                  <a:pt x="951492" y="970190"/>
                </a:lnTo>
                <a:cubicBezTo>
                  <a:pt x="930467" y="970190"/>
                  <a:pt x="913619" y="986691"/>
                  <a:pt x="913619" y="1008065"/>
                </a:cubicBezTo>
                <a:lnTo>
                  <a:pt x="913619" y="1215615"/>
                </a:lnTo>
                <a:lnTo>
                  <a:pt x="760023" y="1215615"/>
                </a:lnTo>
                <a:lnTo>
                  <a:pt x="760023" y="1008065"/>
                </a:lnTo>
                <a:cubicBezTo>
                  <a:pt x="760023" y="986691"/>
                  <a:pt x="742756" y="970190"/>
                  <a:pt x="721313" y="970190"/>
                </a:cubicBezTo>
                <a:lnTo>
                  <a:pt x="513832" y="970190"/>
                </a:lnTo>
                <a:lnTo>
                  <a:pt x="513832" y="816632"/>
                </a:lnTo>
                <a:lnTo>
                  <a:pt x="721313" y="816632"/>
                </a:lnTo>
                <a:cubicBezTo>
                  <a:pt x="742754" y="816632"/>
                  <a:pt x="760023" y="798948"/>
                  <a:pt x="760023" y="777954"/>
                </a:cubicBezTo>
                <a:lnTo>
                  <a:pt x="760023" y="571062"/>
                </a:lnTo>
                <a:lnTo>
                  <a:pt x="913619" y="571062"/>
                </a:lnTo>
                <a:lnTo>
                  <a:pt x="913619" y="777952"/>
                </a:lnTo>
                <a:cubicBezTo>
                  <a:pt x="913619" y="798946"/>
                  <a:pt x="930467" y="816630"/>
                  <a:pt x="951492" y="816630"/>
                </a:cubicBezTo>
                <a:lnTo>
                  <a:pt x="1158973" y="816630"/>
                </a:lnTo>
                <a:lnTo>
                  <a:pt x="1158973" y="970190"/>
                </a:lnTo>
                <a:lnTo>
                  <a:pt x="1158973" y="970190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1050701" name="任意多边形: 形状 64"/>
          <p:cNvSpPr/>
          <p:nvPr/>
        </p:nvSpPr>
        <p:spPr>
          <a:xfrm rot="10800000">
            <a:off x="1145668" y="2030171"/>
            <a:ext cx="2870871" cy="3127965"/>
          </a:xfrm>
          <a:custGeom>
            <a:avLst/>
            <a:gdLst>
              <a:gd name="connsiteX0" fmla="*/ 1402374 w 2804747"/>
              <a:gd name="connsiteY0" fmla="*/ 0 h 3055918"/>
              <a:gd name="connsiteX1" fmla="*/ 1479121 w 2804747"/>
              <a:gd name="connsiteY1" fmla="*/ 6977 h 3055918"/>
              <a:gd name="connsiteX2" fmla="*/ 1555867 w 2804747"/>
              <a:gd name="connsiteY2" fmla="*/ 20931 h 3055918"/>
              <a:gd name="connsiteX3" fmla="*/ 1632614 w 2804747"/>
              <a:gd name="connsiteY3" fmla="*/ 48838 h 3055918"/>
              <a:gd name="connsiteX4" fmla="*/ 1709361 w 2804747"/>
              <a:gd name="connsiteY4" fmla="*/ 83723 h 3055918"/>
              <a:gd name="connsiteX5" fmla="*/ 2497760 w 2804747"/>
              <a:gd name="connsiteY5" fmla="*/ 544204 h 3055918"/>
              <a:gd name="connsiteX6" fmla="*/ 2560553 w 2804747"/>
              <a:gd name="connsiteY6" fmla="*/ 586066 h 3055918"/>
              <a:gd name="connsiteX7" fmla="*/ 2623346 w 2804747"/>
              <a:gd name="connsiteY7" fmla="*/ 641882 h 3055918"/>
              <a:gd name="connsiteX8" fmla="*/ 2679162 w 2804747"/>
              <a:gd name="connsiteY8" fmla="*/ 697698 h 3055918"/>
              <a:gd name="connsiteX9" fmla="*/ 2721024 w 2804747"/>
              <a:gd name="connsiteY9" fmla="*/ 767468 h 3055918"/>
              <a:gd name="connsiteX10" fmla="*/ 2755909 w 2804747"/>
              <a:gd name="connsiteY10" fmla="*/ 837237 h 3055918"/>
              <a:gd name="connsiteX11" fmla="*/ 2783816 w 2804747"/>
              <a:gd name="connsiteY11" fmla="*/ 913984 h 3055918"/>
              <a:gd name="connsiteX12" fmla="*/ 2797770 w 2804747"/>
              <a:gd name="connsiteY12" fmla="*/ 990731 h 3055918"/>
              <a:gd name="connsiteX13" fmla="*/ 2804747 w 2804747"/>
              <a:gd name="connsiteY13" fmla="*/ 1074455 h 3055918"/>
              <a:gd name="connsiteX14" fmla="*/ 2804747 w 2804747"/>
              <a:gd name="connsiteY14" fmla="*/ 1981463 h 3055918"/>
              <a:gd name="connsiteX15" fmla="*/ 2797770 w 2804747"/>
              <a:gd name="connsiteY15" fmla="*/ 2065186 h 3055918"/>
              <a:gd name="connsiteX16" fmla="*/ 2783816 w 2804747"/>
              <a:gd name="connsiteY16" fmla="*/ 2141933 h 3055918"/>
              <a:gd name="connsiteX17" fmla="*/ 2755909 w 2804747"/>
              <a:gd name="connsiteY17" fmla="*/ 2218680 h 3055918"/>
              <a:gd name="connsiteX18" fmla="*/ 2721024 w 2804747"/>
              <a:gd name="connsiteY18" fmla="*/ 2288450 h 3055918"/>
              <a:gd name="connsiteX19" fmla="*/ 2679162 w 2804747"/>
              <a:gd name="connsiteY19" fmla="*/ 2358219 h 3055918"/>
              <a:gd name="connsiteX20" fmla="*/ 2623346 w 2804747"/>
              <a:gd name="connsiteY20" fmla="*/ 2414035 h 3055918"/>
              <a:gd name="connsiteX21" fmla="*/ 2560553 w 2804747"/>
              <a:gd name="connsiteY21" fmla="*/ 2469851 h 3055918"/>
              <a:gd name="connsiteX22" fmla="*/ 2497760 w 2804747"/>
              <a:gd name="connsiteY22" fmla="*/ 2518690 h 3055918"/>
              <a:gd name="connsiteX23" fmla="*/ 1709361 w 2804747"/>
              <a:gd name="connsiteY23" fmla="*/ 2972194 h 3055918"/>
              <a:gd name="connsiteX24" fmla="*/ 1632614 w 2804747"/>
              <a:gd name="connsiteY24" fmla="*/ 3007079 h 3055918"/>
              <a:gd name="connsiteX25" fmla="*/ 1555867 w 2804747"/>
              <a:gd name="connsiteY25" fmla="*/ 3034987 h 3055918"/>
              <a:gd name="connsiteX26" fmla="*/ 1479121 w 2804747"/>
              <a:gd name="connsiteY26" fmla="*/ 3048941 h 3055918"/>
              <a:gd name="connsiteX27" fmla="*/ 1402374 w 2804747"/>
              <a:gd name="connsiteY27" fmla="*/ 3055918 h 3055918"/>
              <a:gd name="connsiteX28" fmla="*/ 1318650 w 2804747"/>
              <a:gd name="connsiteY28" fmla="*/ 3048941 h 3055918"/>
              <a:gd name="connsiteX29" fmla="*/ 1241903 w 2804747"/>
              <a:gd name="connsiteY29" fmla="*/ 3034987 h 3055918"/>
              <a:gd name="connsiteX30" fmla="*/ 1165156 w 2804747"/>
              <a:gd name="connsiteY30" fmla="*/ 3007079 h 3055918"/>
              <a:gd name="connsiteX31" fmla="*/ 1095387 w 2804747"/>
              <a:gd name="connsiteY31" fmla="*/ 2972194 h 3055918"/>
              <a:gd name="connsiteX32" fmla="*/ 300011 w 2804747"/>
              <a:gd name="connsiteY32" fmla="*/ 2518690 h 3055918"/>
              <a:gd name="connsiteX33" fmla="*/ 237218 w 2804747"/>
              <a:gd name="connsiteY33" fmla="*/ 2469851 h 3055918"/>
              <a:gd name="connsiteX34" fmla="*/ 174425 w 2804747"/>
              <a:gd name="connsiteY34" fmla="*/ 2414035 h 3055918"/>
              <a:gd name="connsiteX35" fmla="*/ 125586 w 2804747"/>
              <a:gd name="connsiteY35" fmla="*/ 2358219 h 3055918"/>
              <a:gd name="connsiteX36" fmla="*/ 76747 w 2804747"/>
              <a:gd name="connsiteY36" fmla="*/ 2288450 h 3055918"/>
              <a:gd name="connsiteX37" fmla="*/ 41862 w 2804747"/>
              <a:gd name="connsiteY37" fmla="*/ 2218680 h 3055918"/>
              <a:gd name="connsiteX38" fmla="*/ 20931 w 2804747"/>
              <a:gd name="connsiteY38" fmla="*/ 2141933 h 3055918"/>
              <a:gd name="connsiteX39" fmla="*/ 0 w 2804747"/>
              <a:gd name="connsiteY39" fmla="*/ 2065186 h 3055918"/>
              <a:gd name="connsiteX40" fmla="*/ 0 w 2804747"/>
              <a:gd name="connsiteY40" fmla="*/ 1981463 h 3055918"/>
              <a:gd name="connsiteX41" fmla="*/ 0 w 2804747"/>
              <a:gd name="connsiteY41" fmla="*/ 1074455 h 3055918"/>
              <a:gd name="connsiteX42" fmla="*/ 0 w 2804747"/>
              <a:gd name="connsiteY42" fmla="*/ 990731 h 3055918"/>
              <a:gd name="connsiteX43" fmla="*/ 20931 w 2804747"/>
              <a:gd name="connsiteY43" fmla="*/ 913984 h 3055918"/>
              <a:gd name="connsiteX44" fmla="*/ 41862 w 2804747"/>
              <a:gd name="connsiteY44" fmla="*/ 837237 h 3055918"/>
              <a:gd name="connsiteX45" fmla="*/ 76747 w 2804747"/>
              <a:gd name="connsiteY45" fmla="*/ 767468 h 3055918"/>
              <a:gd name="connsiteX46" fmla="*/ 125586 w 2804747"/>
              <a:gd name="connsiteY46" fmla="*/ 697698 h 3055918"/>
              <a:gd name="connsiteX47" fmla="*/ 174425 w 2804747"/>
              <a:gd name="connsiteY47" fmla="*/ 641882 h 3055918"/>
              <a:gd name="connsiteX48" fmla="*/ 237218 w 2804747"/>
              <a:gd name="connsiteY48" fmla="*/ 586066 h 3055918"/>
              <a:gd name="connsiteX49" fmla="*/ 300011 w 2804747"/>
              <a:gd name="connsiteY49" fmla="*/ 544204 h 3055918"/>
              <a:gd name="connsiteX50" fmla="*/ 1095387 w 2804747"/>
              <a:gd name="connsiteY50" fmla="*/ 83723 h 3055918"/>
              <a:gd name="connsiteX51" fmla="*/ 1165156 w 2804747"/>
              <a:gd name="connsiteY51" fmla="*/ 48838 h 3055918"/>
              <a:gd name="connsiteX52" fmla="*/ 1241903 w 2804747"/>
              <a:gd name="connsiteY52" fmla="*/ 20931 h 3055918"/>
              <a:gd name="connsiteX53" fmla="*/ 1318650 w 2804747"/>
              <a:gd name="connsiteY53" fmla="*/ 6977 h 3055918"/>
              <a:gd name="connsiteX54" fmla="*/ 1402374 w 2804747"/>
              <a:gd name="connsiteY54" fmla="*/ 0 h 305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804747" h="3055918">
                <a:moveTo>
                  <a:pt x="1402374" y="0"/>
                </a:moveTo>
                <a:lnTo>
                  <a:pt x="1479121" y="6977"/>
                </a:lnTo>
                <a:lnTo>
                  <a:pt x="1555867" y="20931"/>
                </a:lnTo>
                <a:lnTo>
                  <a:pt x="1632614" y="48838"/>
                </a:lnTo>
                <a:lnTo>
                  <a:pt x="1709361" y="83723"/>
                </a:lnTo>
                <a:lnTo>
                  <a:pt x="2497760" y="544204"/>
                </a:lnTo>
                <a:lnTo>
                  <a:pt x="2560553" y="586066"/>
                </a:lnTo>
                <a:lnTo>
                  <a:pt x="2623346" y="641882"/>
                </a:lnTo>
                <a:lnTo>
                  <a:pt x="2679162" y="697698"/>
                </a:lnTo>
                <a:lnTo>
                  <a:pt x="2721024" y="767468"/>
                </a:lnTo>
                <a:lnTo>
                  <a:pt x="2755909" y="837237"/>
                </a:lnTo>
                <a:lnTo>
                  <a:pt x="2783816" y="913984"/>
                </a:lnTo>
                <a:lnTo>
                  <a:pt x="2797770" y="990731"/>
                </a:lnTo>
                <a:lnTo>
                  <a:pt x="2804747" y="1074455"/>
                </a:lnTo>
                <a:lnTo>
                  <a:pt x="2804747" y="1981463"/>
                </a:lnTo>
                <a:lnTo>
                  <a:pt x="2797770" y="2065186"/>
                </a:lnTo>
                <a:lnTo>
                  <a:pt x="2783816" y="2141933"/>
                </a:lnTo>
                <a:lnTo>
                  <a:pt x="2755909" y="2218680"/>
                </a:lnTo>
                <a:lnTo>
                  <a:pt x="2721024" y="2288450"/>
                </a:lnTo>
                <a:lnTo>
                  <a:pt x="2679162" y="2358219"/>
                </a:lnTo>
                <a:lnTo>
                  <a:pt x="2623346" y="2414035"/>
                </a:lnTo>
                <a:lnTo>
                  <a:pt x="2560553" y="2469851"/>
                </a:lnTo>
                <a:lnTo>
                  <a:pt x="2497760" y="2518690"/>
                </a:lnTo>
                <a:lnTo>
                  <a:pt x="1709361" y="2972194"/>
                </a:lnTo>
                <a:lnTo>
                  <a:pt x="1632614" y="3007079"/>
                </a:lnTo>
                <a:lnTo>
                  <a:pt x="1555867" y="3034987"/>
                </a:lnTo>
                <a:lnTo>
                  <a:pt x="1479121" y="3048941"/>
                </a:lnTo>
                <a:lnTo>
                  <a:pt x="1402374" y="3055918"/>
                </a:lnTo>
                <a:lnTo>
                  <a:pt x="1318650" y="3048941"/>
                </a:lnTo>
                <a:lnTo>
                  <a:pt x="1241903" y="3034987"/>
                </a:lnTo>
                <a:lnTo>
                  <a:pt x="1165156" y="3007079"/>
                </a:lnTo>
                <a:lnTo>
                  <a:pt x="1095387" y="2972194"/>
                </a:lnTo>
                <a:lnTo>
                  <a:pt x="300011" y="2518690"/>
                </a:lnTo>
                <a:lnTo>
                  <a:pt x="237218" y="2469851"/>
                </a:lnTo>
                <a:lnTo>
                  <a:pt x="174425" y="2414035"/>
                </a:lnTo>
                <a:lnTo>
                  <a:pt x="125586" y="2358219"/>
                </a:lnTo>
                <a:lnTo>
                  <a:pt x="76747" y="2288450"/>
                </a:lnTo>
                <a:lnTo>
                  <a:pt x="41862" y="2218680"/>
                </a:lnTo>
                <a:lnTo>
                  <a:pt x="20931" y="2141933"/>
                </a:lnTo>
                <a:lnTo>
                  <a:pt x="0" y="2065186"/>
                </a:lnTo>
                <a:lnTo>
                  <a:pt x="0" y="1981463"/>
                </a:lnTo>
                <a:lnTo>
                  <a:pt x="0" y="1074455"/>
                </a:lnTo>
                <a:lnTo>
                  <a:pt x="0" y="990731"/>
                </a:lnTo>
                <a:lnTo>
                  <a:pt x="20931" y="913984"/>
                </a:lnTo>
                <a:lnTo>
                  <a:pt x="41862" y="837237"/>
                </a:lnTo>
                <a:lnTo>
                  <a:pt x="76747" y="767468"/>
                </a:lnTo>
                <a:lnTo>
                  <a:pt x="125586" y="697698"/>
                </a:lnTo>
                <a:lnTo>
                  <a:pt x="174425" y="641882"/>
                </a:lnTo>
                <a:lnTo>
                  <a:pt x="237218" y="586066"/>
                </a:lnTo>
                <a:lnTo>
                  <a:pt x="300011" y="544204"/>
                </a:lnTo>
                <a:lnTo>
                  <a:pt x="1095387" y="83723"/>
                </a:lnTo>
                <a:lnTo>
                  <a:pt x="1165156" y="48838"/>
                </a:lnTo>
                <a:lnTo>
                  <a:pt x="1241903" y="20931"/>
                </a:lnTo>
                <a:lnTo>
                  <a:pt x="1318650" y="6977"/>
                </a:lnTo>
                <a:lnTo>
                  <a:pt x="1402374" y="0"/>
                </a:lnTo>
                <a:close/>
              </a:path>
            </a:pathLst>
          </a:cu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50702" name="文本框 57"/>
          <p:cNvSpPr txBox="1"/>
          <p:nvPr/>
        </p:nvSpPr>
        <p:spPr>
          <a:xfrm>
            <a:off x="1230814" y="3865900"/>
            <a:ext cx="2692254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zh-CN" altLang="en-US" sz="2800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汉仪雅酷黑 75W" panose="020B0804020202020204" pitchFamily="34" charset="-122"/>
              </a:rPr>
              <a:t>黄金</a:t>
            </a:r>
            <a:r>
              <a:rPr lang="en-US" altLang="zh-CN" sz="2800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汉仪雅酷黑 75W" panose="020B0804020202020204" pitchFamily="34" charset="-122"/>
              </a:rPr>
              <a:t>4</a:t>
            </a:r>
            <a:r>
              <a:rPr lang="zh-CN" altLang="en-US" sz="2800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汉仪雅酷黑 75W" panose="020B0804020202020204" pitchFamily="34" charset="-122"/>
              </a:rPr>
              <a:t>分钟</a:t>
            </a:r>
            <a:endParaRPr lang="zh-CN" altLang="en-US" sz="2800" dirty="0">
              <a:solidFill>
                <a:schemeClr val="bg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sym typeface="汉仪雅酷黑 75W" panose="020B0804020202020204" pitchFamily="34" charset="-122"/>
            </a:endParaRPr>
          </a:p>
        </p:txBody>
      </p:sp>
      <p:grpSp>
        <p:nvGrpSpPr>
          <p:cNvPr id="204" name="组合 31"/>
          <p:cNvGrpSpPr/>
          <p:nvPr/>
        </p:nvGrpSpPr>
        <p:grpSpPr>
          <a:xfrm>
            <a:off x="2118555" y="2800223"/>
            <a:ext cx="925097" cy="925107"/>
            <a:chOff x="0" y="0"/>
            <a:chExt cx="1904980" cy="1905000"/>
          </a:xfrm>
          <a:solidFill>
            <a:schemeClr val="bg1"/>
          </a:solidFill>
        </p:grpSpPr>
        <p:sp>
          <p:nvSpPr>
            <p:cNvPr id="1050703" name="任意多边形: 形状 14"/>
            <p:cNvSpPr/>
            <p:nvPr/>
          </p:nvSpPr>
          <p:spPr>
            <a:xfrm>
              <a:off x="0" y="0"/>
              <a:ext cx="1904980" cy="1905000"/>
            </a:xfrm>
            <a:custGeom>
              <a:avLst/>
              <a:gdLst>
                <a:gd name="connsiteX0" fmla="*/ 1809732 w 1904980"/>
                <a:gd name="connsiteY0" fmla="*/ 666745 h 1905000"/>
                <a:gd name="connsiteX1" fmla="*/ 1714483 w 1904980"/>
                <a:gd name="connsiteY1" fmla="*/ 571496 h 1905000"/>
                <a:gd name="connsiteX2" fmla="*/ 1333487 w 1904980"/>
                <a:gd name="connsiteY2" fmla="*/ 190500 h 1905000"/>
                <a:gd name="connsiteX3" fmla="*/ 1028690 w 1904980"/>
                <a:gd name="connsiteY3" fmla="*/ 345299 h 1905000"/>
                <a:gd name="connsiteX4" fmla="*/ 875948 w 1904980"/>
                <a:gd name="connsiteY4" fmla="*/ 345299 h 1905000"/>
                <a:gd name="connsiteX5" fmla="*/ 571494 w 1904980"/>
                <a:gd name="connsiteY5" fmla="*/ 190500 h 1905000"/>
                <a:gd name="connsiteX6" fmla="*/ 190498 w 1904980"/>
                <a:gd name="connsiteY6" fmla="*/ 571496 h 1905000"/>
                <a:gd name="connsiteX7" fmla="*/ 95249 w 1904980"/>
                <a:gd name="connsiteY7" fmla="*/ 666745 h 1905000"/>
                <a:gd name="connsiteX8" fmla="*/ 0 w 1904980"/>
                <a:gd name="connsiteY8" fmla="*/ 571496 h 1905000"/>
                <a:gd name="connsiteX9" fmla="*/ 571494 w 1904980"/>
                <a:gd name="connsiteY9" fmla="*/ 2 h 1905000"/>
                <a:gd name="connsiteX10" fmla="*/ 952490 w 1904980"/>
                <a:gd name="connsiteY10" fmla="*/ 147105 h 1905000"/>
                <a:gd name="connsiteX11" fmla="*/ 1333486 w 1904980"/>
                <a:gd name="connsiteY11" fmla="*/ 2 h 1905000"/>
                <a:gd name="connsiteX12" fmla="*/ 1904981 w 1904980"/>
                <a:gd name="connsiteY12" fmla="*/ 571496 h 1905000"/>
                <a:gd name="connsiteX13" fmla="*/ 1809732 w 1904980"/>
                <a:gd name="connsiteY13" fmla="*/ 666745 h 1905000"/>
                <a:gd name="connsiteX14" fmla="*/ 889207 w 1904980"/>
                <a:gd name="connsiteY14" fmla="*/ 1880942 h 1905000"/>
                <a:gd name="connsiteX15" fmla="*/ 341563 w 1904980"/>
                <a:gd name="connsiteY15" fmla="*/ 1297065 h 1905000"/>
                <a:gd name="connsiteX16" fmla="*/ 362911 w 1904980"/>
                <a:gd name="connsiteY16" fmla="*/ 1164065 h 1905000"/>
                <a:gd name="connsiteX17" fmla="*/ 491485 w 1904980"/>
                <a:gd name="connsiteY17" fmla="*/ 1179756 h 1905000"/>
                <a:gd name="connsiteX18" fmla="*/ 952490 w 1904980"/>
                <a:gd name="connsiteY18" fmla="*/ 1680119 h 1905000"/>
                <a:gd name="connsiteX19" fmla="*/ 1415172 w 1904980"/>
                <a:gd name="connsiteY19" fmla="*/ 1179642 h 1905000"/>
                <a:gd name="connsiteX20" fmla="*/ 1548841 w 1904980"/>
                <a:gd name="connsiteY20" fmla="*/ 1162903 h 1905000"/>
                <a:gd name="connsiteX21" fmla="*/ 1565580 w 1904980"/>
                <a:gd name="connsiteY21" fmla="*/ 1296572 h 1905000"/>
                <a:gd name="connsiteX22" fmla="*/ 1565284 w 1904980"/>
                <a:gd name="connsiteY22" fmla="*/ 1296951 h 1905000"/>
                <a:gd name="connsiteX23" fmla="*/ 1015507 w 1904980"/>
                <a:gd name="connsiteY23" fmla="*/ 1881170 h 1905000"/>
                <a:gd name="connsiteX24" fmla="*/ 889207 w 1904980"/>
                <a:gd name="connsiteY24" fmla="*/ 1880942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04980" h="1905000">
                  <a:moveTo>
                    <a:pt x="1809732" y="666745"/>
                  </a:moveTo>
                  <a:cubicBezTo>
                    <a:pt x="1757127" y="666745"/>
                    <a:pt x="1714483" y="624101"/>
                    <a:pt x="1714483" y="571496"/>
                  </a:cubicBezTo>
                  <a:cubicBezTo>
                    <a:pt x="1714252" y="361174"/>
                    <a:pt x="1543809" y="190731"/>
                    <a:pt x="1333487" y="190500"/>
                  </a:cubicBezTo>
                  <a:cubicBezTo>
                    <a:pt x="1213168" y="190500"/>
                    <a:pt x="1102146" y="246926"/>
                    <a:pt x="1028690" y="345299"/>
                  </a:cubicBezTo>
                  <a:cubicBezTo>
                    <a:pt x="992762" y="393495"/>
                    <a:pt x="911838" y="393495"/>
                    <a:pt x="875948" y="345299"/>
                  </a:cubicBezTo>
                  <a:cubicBezTo>
                    <a:pt x="802835" y="246926"/>
                    <a:pt x="691813" y="190500"/>
                    <a:pt x="571494" y="190500"/>
                  </a:cubicBezTo>
                  <a:cubicBezTo>
                    <a:pt x="361172" y="190731"/>
                    <a:pt x="190729" y="361174"/>
                    <a:pt x="190498" y="571496"/>
                  </a:cubicBezTo>
                  <a:cubicBezTo>
                    <a:pt x="190498" y="624101"/>
                    <a:pt x="147854" y="666745"/>
                    <a:pt x="95249" y="666745"/>
                  </a:cubicBezTo>
                  <a:cubicBezTo>
                    <a:pt x="42644" y="666745"/>
                    <a:pt x="0" y="624101"/>
                    <a:pt x="0" y="571496"/>
                  </a:cubicBezTo>
                  <a:cubicBezTo>
                    <a:pt x="0" y="256336"/>
                    <a:pt x="256372" y="2"/>
                    <a:pt x="571494" y="2"/>
                  </a:cubicBezTo>
                  <a:cubicBezTo>
                    <a:pt x="712425" y="-361"/>
                    <a:pt x="848370" y="52128"/>
                    <a:pt x="952490" y="147105"/>
                  </a:cubicBezTo>
                  <a:cubicBezTo>
                    <a:pt x="1056608" y="52124"/>
                    <a:pt x="1192555" y="-365"/>
                    <a:pt x="1333486" y="2"/>
                  </a:cubicBezTo>
                  <a:cubicBezTo>
                    <a:pt x="1648608" y="2"/>
                    <a:pt x="1904981" y="256336"/>
                    <a:pt x="1904981" y="571496"/>
                  </a:cubicBezTo>
                  <a:cubicBezTo>
                    <a:pt x="1904981" y="624101"/>
                    <a:pt x="1862336" y="666745"/>
                    <a:pt x="1809732" y="666745"/>
                  </a:cubicBezTo>
                  <a:close/>
                  <a:moveTo>
                    <a:pt x="889207" y="1880942"/>
                  </a:moveTo>
                  <a:cubicBezTo>
                    <a:pt x="877015" y="1870045"/>
                    <a:pt x="587382" y="1611501"/>
                    <a:pt x="341563" y="1297065"/>
                  </a:cubicBezTo>
                  <a:cubicBezTo>
                    <a:pt x="310731" y="1254443"/>
                    <a:pt x="320289" y="1194897"/>
                    <a:pt x="362911" y="1164065"/>
                  </a:cubicBezTo>
                  <a:cubicBezTo>
                    <a:pt x="403277" y="1134865"/>
                    <a:pt x="459326" y="1141705"/>
                    <a:pt x="491485" y="1179756"/>
                  </a:cubicBezTo>
                  <a:cubicBezTo>
                    <a:pt x="660114" y="1395362"/>
                    <a:pt x="854765" y="1587422"/>
                    <a:pt x="952490" y="1680119"/>
                  </a:cubicBezTo>
                  <a:cubicBezTo>
                    <a:pt x="1050825" y="1587727"/>
                    <a:pt x="1246581" y="1395400"/>
                    <a:pt x="1415172" y="1179642"/>
                  </a:cubicBezTo>
                  <a:cubicBezTo>
                    <a:pt x="1447461" y="1138108"/>
                    <a:pt x="1507307" y="1130614"/>
                    <a:pt x="1548841" y="1162903"/>
                  </a:cubicBezTo>
                  <a:cubicBezTo>
                    <a:pt x="1590375" y="1195192"/>
                    <a:pt x="1597870" y="1255038"/>
                    <a:pt x="1565580" y="1296572"/>
                  </a:cubicBezTo>
                  <a:cubicBezTo>
                    <a:pt x="1565482" y="1296699"/>
                    <a:pt x="1565383" y="1296825"/>
                    <a:pt x="1565284" y="1296951"/>
                  </a:cubicBezTo>
                  <a:cubicBezTo>
                    <a:pt x="1319199" y="1612225"/>
                    <a:pt x="1027775" y="1870312"/>
                    <a:pt x="1015507" y="1881170"/>
                  </a:cubicBezTo>
                  <a:cubicBezTo>
                    <a:pt x="979402" y="1913030"/>
                    <a:pt x="925197" y="1912932"/>
                    <a:pt x="889207" y="1880942"/>
                  </a:cubicBezTo>
                  <a:close/>
                </a:path>
              </a:pathLst>
            </a:custGeom>
            <a:grpFill/>
            <a:ln w="186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704" name="任意多边形: 形状 17"/>
            <p:cNvSpPr/>
            <p:nvPr/>
          </p:nvSpPr>
          <p:spPr>
            <a:xfrm>
              <a:off x="13" y="571487"/>
              <a:ext cx="1904954" cy="762000"/>
            </a:xfrm>
            <a:custGeom>
              <a:avLst/>
              <a:gdLst>
                <a:gd name="connsiteX0" fmla="*/ 1047726 w 1904954"/>
                <a:gd name="connsiteY0" fmla="*/ 762001 h 762000"/>
                <a:gd name="connsiteX1" fmla="*/ 1041821 w 1904954"/>
                <a:gd name="connsiteY1" fmla="*/ 761810 h 762000"/>
                <a:gd name="connsiteX2" fmla="*/ 962535 w 1904954"/>
                <a:gd name="connsiteY2" fmla="*/ 709347 h 762000"/>
                <a:gd name="connsiteX3" fmla="*/ 750168 w 1904954"/>
                <a:gd name="connsiteY3" fmla="*/ 284651 h 762000"/>
                <a:gd name="connsiteX4" fmla="*/ 650728 w 1904954"/>
                <a:gd name="connsiteY4" fmla="*/ 433849 h 762000"/>
                <a:gd name="connsiteX5" fmla="*/ 571481 w 1904954"/>
                <a:gd name="connsiteY5" fmla="*/ 476254 h 762000"/>
                <a:gd name="connsiteX6" fmla="*/ 95236 w 1904954"/>
                <a:gd name="connsiteY6" fmla="*/ 476254 h 762000"/>
                <a:gd name="connsiteX7" fmla="*/ 0 w 1904954"/>
                <a:gd name="connsiteY7" fmla="*/ 380991 h 762000"/>
                <a:gd name="connsiteX8" fmla="*/ 95236 w 1904954"/>
                <a:gd name="connsiteY8" fmla="*/ 285756 h 762000"/>
                <a:gd name="connsiteX9" fmla="*/ 520504 w 1904954"/>
                <a:gd name="connsiteY9" fmla="*/ 285756 h 762000"/>
                <a:gd name="connsiteX10" fmla="*/ 682732 w 1904954"/>
                <a:gd name="connsiteY10" fmla="*/ 42414 h 762000"/>
                <a:gd name="connsiteX11" fmla="*/ 814822 w 1904954"/>
                <a:gd name="connsiteY11" fmla="*/ 16014 h 762000"/>
                <a:gd name="connsiteX12" fmla="*/ 847170 w 1904954"/>
                <a:gd name="connsiteY12" fmla="*/ 52662 h 762000"/>
                <a:gd name="connsiteX13" fmla="*/ 1059537 w 1904954"/>
                <a:gd name="connsiteY13" fmla="*/ 477359 h 762000"/>
                <a:gd name="connsiteX14" fmla="*/ 1158977 w 1904954"/>
                <a:gd name="connsiteY14" fmla="*/ 328161 h 762000"/>
                <a:gd name="connsiteX15" fmla="*/ 1238224 w 1904954"/>
                <a:gd name="connsiteY15" fmla="*/ 285756 h 762000"/>
                <a:gd name="connsiteX16" fmla="*/ 1809718 w 1904954"/>
                <a:gd name="connsiteY16" fmla="*/ 285756 h 762000"/>
                <a:gd name="connsiteX17" fmla="*/ 1904954 w 1904954"/>
                <a:gd name="connsiteY17" fmla="*/ 381018 h 762000"/>
                <a:gd name="connsiteX18" fmla="*/ 1809718 w 1904954"/>
                <a:gd name="connsiteY18" fmla="*/ 476254 h 762000"/>
                <a:gd name="connsiteX19" fmla="*/ 1289202 w 1904954"/>
                <a:gd name="connsiteY19" fmla="*/ 476254 h 762000"/>
                <a:gd name="connsiteX20" fmla="*/ 1126973 w 1904954"/>
                <a:gd name="connsiteY20" fmla="*/ 719596 h 762000"/>
                <a:gd name="connsiteX21" fmla="*/ 1047726 w 1904954"/>
                <a:gd name="connsiteY21" fmla="*/ 762001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04954" h="762000">
                  <a:moveTo>
                    <a:pt x="1047726" y="762001"/>
                  </a:moveTo>
                  <a:cubicBezTo>
                    <a:pt x="1045783" y="762001"/>
                    <a:pt x="1043916" y="762001"/>
                    <a:pt x="1041821" y="761810"/>
                  </a:cubicBezTo>
                  <a:cubicBezTo>
                    <a:pt x="1007930" y="759705"/>
                    <a:pt x="977723" y="739717"/>
                    <a:pt x="962535" y="709347"/>
                  </a:cubicBezTo>
                  <a:lnTo>
                    <a:pt x="750168" y="284651"/>
                  </a:lnTo>
                  <a:lnTo>
                    <a:pt x="650728" y="433849"/>
                  </a:lnTo>
                  <a:cubicBezTo>
                    <a:pt x="633061" y="460342"/>
                    <a:pt x="603324" y="476254"/>
                    <a:pt x="571481" y="476254"/>
                  </a:cubicBezTo>
                  <a:lnTo>
                    <a:pt x="95236" y="476254"/>
                  </a:lnTo>
                  <a:cubicBezTo>
                    <a:pt x="42631" y="476246"/>
                    <a:pt x="-7" y="433596"/>
                    <a:pt x="0" y="380991"/>
                  </a:cubicBezTo>
                  <a:cubicBezTo>
                    <a:pt x="7" y="328397"/>
                    <a:pt x="42642" y="285763"/>
                    <a:pt x="95236" y="285756"/>
                  </a:cubicBezTo>
                  <a:lnTo>
                    <a:pt x="520504" y="285756"/>
                  </a:lnTo>
                  <a:lnTo>
                    <a:pt x="682732" y="42414"/>
                  </a:lnTo>
                  <a:cubicBezTo>
                    <a:pt x="711918" y="-1352"/>
                    <a:pt x="771056" y="-13171"/>
                    <a:pt x="814822" y="16014"/>
                  </a:cubicBezTo>
                  <a:cubicBezTo>
                    <a:pt x="828609" y="25209"/>
                    <a:pt x="839759" y="37840"/>
                    <a:pt x="847170" y="52662"/>
                  </a:cubicBezTo>
                  <a:lnTo>
                    <a:pt x="1059537" y="477359"/>
                  </a:lnTo>
                  <a:lnTo>
                    <a:pt x="1158977" y="328161"/>
                  </a:lnTo>
                  <a:cubicBezTo>
                    <a:pt x="1176644" y="301668"/>
                    <a:pt x="1206381" y="285755"/>
                    <a:pt x="1238224" y="285756"/>
                  </a:cubicBezTo>
                  <a:lnTo>
                    <a:pt x="1809718" y="285756"/>
                  </a:lnTo>
                  <a:cubicBezTo>
                    <a:pt x="1862323" y="285763"/>
                    <a:pt x="1904962" y="328414"/>
                    <a:pt x="1904954" y="381018"/>
                  </a:cubicBezTo>
                  <a:cubicBezTo>
                    <a:pt x="1904947" y="433612"/>
                    <a:pt x="1862313" y="476246"/>
                    <a:pt x="1809718" y="476254"/>
                  </a:cubicBezTo>
                  <a:lnTo>
                    <a:pt x="1289202" y="476254"/>
                  </a:lnTo>
                  <a:lnTo>
                    <a:pt x="1126973" y="719596"/>
                  </a:lnTo>
                  <a:cubicBezTo>
                    <a:pt x="1109307" y="746089"/>
                    <a:pt x="1079569" y="762002"/>
                    <a:pt x="1047726" y="762001"/>
                  </a:cubicBezTo>
                  <a:close/>
                </a:path>
              </a:pathLst>
            </a:custGeom>
            <a:grpFill/>
            <a:ln w="186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205" name="组合 44"/>
          <p:cNvGrpSpPr/>
          <p:nvPr/>
        </p:nvGrpSpPr>
        <p:grpSpPr>
          <a:xfrm>
            <a:off x="4752896" y="2030171"/>
            <a:ext cx="6453584" cy="3123440"/>
            <a:chOff x="4752896" y="2030171"/>
            <a:chExt cx="6453584" cy="3123440"/>
          </a:xfrm>
        </p:grpSpPr>
        <p:sp>
          <p:nvSpPr>
            <p:cNvPr id="1050705" name="矩形: 圆角 66"/>
            <p:cNvSpPr/>
            <p:nvPr/>
          </p:nvSpPr>
          <p:spPr>
            <a:xfrm>
              <a:off x="4752896" y="2030171"/>
              <a:ext cx="3226792" cy="800572"/>
            </a:xfrm>
            <a:prstGeom prst="roundRect">
              <a:avLst>
                <a:gd name="adj" fmla="val 0"/>
              </a:avLst>
            </a:prstGeom>
            <a:solidFill>
              <a:srgbClr val="1A9B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50706" name="矩形: 圆角 67"/>
            <p:cNvSpPr/>
            <p:nvPr/>
          </p:nvSpPr>
          <p:spPr>
            <a:xfrm>
              <a:off x="4752896" y="2830744"/>
              <a:ext cx="3226792" cy="590370"/>
            </a:xfrm>
            <a:prstGeom prst="roundRect">
              <a:avLst>
                <a:gd name="adj" fmla="val 0"/>
              </a:avLst>
            </a:prstGeom>
            <a:solidFill>
              <a:srgbClr val="E5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50707" name="矩形: 圆角 68"/>
            <p:cNvSpPr/>
            <p:nvPr/>
          </p:nvSpPr>
          <p:spPr>
            <a:xfrm>
              <a:off x="4752896" y="3421113"/>
              <a:ext cx="3226792" cy="590370"/>
            </a:xfrm>
            <a:prstGeom prst="roundRect">
              <a:avLst>
                <a:gd name="adj" fmla="val 0"/>
              </a:avLst>
            </a:prstGeom>
            <a:solidFill>
              <a:srgbClr val="B5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50708" name="矩形: 圆角 69"/>
            <p:cNvSpPr/>
            <p:nvPr/>
          </p:nvSpPr>
          <p:spPr>
            <a:xfrm>
              <a:off x="4752896" y="4011763"/>
              <a:ext cx="3226792" cy="590370"/>
            </a:xfrm>
            <a:prstGeom prst="roundRect">
              <a:avLst>
                <a:gd name="adj" fmla="val 0"/>
              </a:avLst>
            </a:prstGeom>
            <a:solidFill>
              <a:srgbClr val="E5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50709" name="矩形: 圆角 70"/>
            <p:cNvSpPr/>
            <p:nvPr/>
          </p:nvSpPr>
          <p:spPr>
            <a:xfrm>
              <a:off x="4752896" y="4563241"/>
              <a:ext cx="3226792" cy="590370"/>
            </a:xfrm>
            <a:prstGeom prst="roundRect">
              <a:avLst>
                <a:gd name="adj" fmla="val 0"/>
              </a:avLst>
            </a:prstGeom>
            <a:solidFill>
              <a:srgbClr val="B5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50710" name="矩形: 圆角 73"/>
            <p:cNvSpPr/>
            <p:nvPr/>
          </p:nvSpPr>
          <p:spPr>
            <a:xfrm>
              <a:off x="7979688" y="2030171"/>
              <a:ext cx="3226792" cy="800572"/>
            </a:xfrm>
            <a:prstGeom prst="roundRect">
              <a:avLst>
                <a:gd name="adj" fmla="val 0"/>
              </a:avLst>
            </a:prstGeom>
            <a:solidFill>
              <a:srgbClr val="F52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50711" name="矩形: 圆角 74"/>
            <p:cNvSpPr/>
            <p:nvPr/>
          </p:nvSpPr>
          <p:spPr>
            <a:xfrm>
              <a:off x="7979688" y="2830744"/>
              <a:ext cx="3226792" cy="590370"/>
            </a:xfrm>
            <a:prstGeom prst="roundRect">
              <a:avLst>
                <a:gd name="adj" fmla="val 0"/>
              </a:avLst>
            </a:prstGeom>
            <a:solidFill>
              <a:srgbClr val="FE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50712" name="矩形: 圆角 75"/>
            <p:cNvSpPr/>
            <p:nvPr/>
          </p:nvSpPr>
          <p:spPr>
            <a:xfrm>
              <a:off x="7979688" y="3421113"/>
              <a:ext cx="3226792" cy="590370"/>
            </a:xfrm>
            <a:prstGeom prst="roundRect">
              <a:avLst>
                <a:gd name="adj" fmla="val 0"/>
              </a:avLst>
            </a:prstGeom>
            <a:solidFill>
              <a:srgbClr val="FDD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50713" name="矩形: 圆角 76"/>
            <p:cNvSpPr/>
            <p:nvPr/>
          </p:nvSpPr>
          <p:spPr>
            <a:xfrm>
              <a:off x="7979688" y="4011763"/>
              <a:ext cx="3226792" cy="590370"/>
            </a:xfrm>
            <a:prstGeom prst="roundRect">
              <a:avLst>
                <a:gd name="adj" fmla="val 0"/>
              </a:avLst>
            </a:prstGeom>
            <a:solidFill>
              <a:srgbClr val="FE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50714" name="矩形: 圆角 77"/>
            <p:cNvSpPr/>
            <p:nvPr/>
          </p:nvSpPr>
          <p:spPr>
            <a:xfrm>
              <a:off x="7979688" y="4563241"/>
              <a:ext cx="3226792" cy="590370"/>
            </a:xfrm>
            <a:prstGeom prst="roundRect">
              <a:avLst>
                <a:gd name="adj" fmla="val 0"/>
              </a:avLst>
            </a:prstGeom>
            <a:solidFill>
              <a:srgbClr val="FDD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50715" name="文本框 80"/>
            <p:cNvSpPr txBox="1"/>
            <p:nvPr/>
          </p:nvSpPr>
          <p:spPr>
            <a:xfrm>
              <a:off x="5195352" y="2232296"/>
              <a:ext cx="23418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  <a:sym typeface="汉仪雅酷黑 75W" panose="020B0804020202020204" pitchFamily="34" charset="-122"/>
                </a:rPr>
                <a:t>开始抢救时间 </a:t>
              </a:r>
              <a:endParaRPr lang="zh-CN" altLang="en-US" sz="2400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汉仪雅酷黑 75W" panose="020B0804020202020204" pitchFamily="34" charset="-122"/>
              </a:endParaRPr>
            </a:p>
          </p:txBody>
        </p:sp>
        <p:sp>
          <p:nvSpPr>
            <p:cNvPr id="1050716" name="文本框 81"/>
            <p:cNvSpPr txBox="1"/>
            <p:nvPr/>
          </p:nvSpPr>
          <p:spPr>
            <a:xfrm>
              <a:off x="8422144" y="2199624"/>
              <a:ext cx="23418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  <a:sym typeface="汉仪雅酷黑 75W" panose="020B0804020202020204" pitchFamily="34" charset="-122"/>
                </a:rPr>
                <a:t>心肺复苏成功率</a:t>
              </a:r>
              <a:endParaRPr lang="zh-CN" altLang="en-US" sz="2400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汉仪雅酷黑 75W" panose="020B0804020202020204" pitchFamily="34" charset="-122"/>
              </a:endParaRPr>
            </a:p>
          </p:txBody>
        </p:sp>
        <p:sp>
          <p:nvSpPr>
            <p:cNvPr id="1050717" name="文本框 82"/>
            <p:cNvSpPr txBox="1"/>
            <p:nvPr/>
          </p:nvSpPr>
          <p:spPr>
            <a:xfrm>
              <a:off x="8937516" y="2941263"/>
              <a:ext cx="13111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ctr"/>
              <a:r>
                <a:rPr lang="en-US" altLang="zh-CN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60%</a:t>
              </a:r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endParaRPr>
            </a:p>
          </p:txBody>
        </p:sp>
        <p:sp>
          <p:nvSpPr>
            <p:cNvPr id="1050718" name="文本框 83"/>
            <p:cNvSpPr txBox="1"/>
            <p:nvPr/>
          </p:nvSpPr>
          <p:spPr>
            <a:xfrm>
              <a:off x="8937516" y="3531632"/>
              <a:ext cx="13111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ctr"/>
              <a:r>
                <a:rPr lang="en-US" altLang="zh-CN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10%</a:t>
              </a:r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endParaRPr>
            </a:p>
          </p:txBody>
        </p:sp>
        <p:sp>
          <p:nvSpPr>
            <p:cNvPr id="1050719" name="文本框 84"/>
            <p:cNvSpPr txBox="1"/>
            <p:nvPr/>
          </p:nvSpPr>
          <p:spPr>
            <a:xfrm>
              <a:off x="8937516" y="4122282"/>
              <a:ext cx="13111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ctr"/>
              <a:r>
                <a:rPr lang="en-US" altLang="zh-CN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4%</a:t>
              </a:r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endParaRPr>
            </a:p>
          </p:txBody>
        </p:sp>
        <p:sp>
          <p:nvSpPr>
            <p:cNvPr id="1050720" name="文本框 86"/>
            <p:cNvSpPr txBox="1"/>
            <p:nvPr/>
          </p:nvSpPr>
          <p:spPr>
            <a:xfrm>
              <a:off x="8937516" y="4673760"/>
              <a:ext cx="13111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ctr"/>
              <a:r>
                <a:rPr lang="en-US" altLang="zh-CN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0.09%</a:t>
              </a:r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endParaRPr>
            </a:p>
          </p:txBody>
        </p:sp>
        <p:sp>
          <p:nvSpPr>
            <p:cNvPr id="1050721" name="文本框 102"/>
            <p:cNvSpPr txBox="1"/>
            <p:nvPr/>
          </p:nvSpPr>
          <p:spPr>
            <a:xfrm>
              <a:off x="5710724" y="2941263"/>
              <a:ext cx="13111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ctr"/>
              <a:r>
                <a:rPr lang="en-US" altLang="zh-CN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&lt;4</a:t>
              </a:r>
              <a:r>
                <a:rPr lang="zh-CN" altLang="en-US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分</a:t>
              </a:r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endParaRPr>
            </a:p>
          </p:txBody>
        </p:sp>
        <p:sp>
          <p:nvSpPr>
            <p:cNvPr id="1050722" name="文本框 103"/>
            <p:cNvSpPr txBox="1"/>
            <p:nvPr/>
          </p:nvSpPr>
          <p:spPr>
            <a:xfrm>
              <a:off x="5710724" y="3531632"/>
              <a:ext cx="13111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ctr"/>
              <a:r>
                <a:rPr lang="en-US" altLang="zh-CN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4</a:t>
              </a:r>
              <a:r>
                <a:rPr lang="zh-CN" altLang="en-US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分</a:t>
              </a:r>
              <a:r>
                <a:rPr lang="en-US" altLang="zh-CN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-6</a:t>
              </a:r>
              <a:r>
                <a:rPr lang="zh-CN" altLang="en-US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分</a:t>
              </a:r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endParaRPr>
            </a:p>
          </p:txBody>
        </p:sp>
        <p:sp>
          <p:nvSpPr>
            <p:cNvPr id="1050723" name="文本框 104"/>
            <p:cNvSpPr txBox="1"/>
            <p:nvPr/>
          </p:nvSpPr>
          <p:spPr>
            <a:xfrm>
              <a:off x="5710724" y="4122282"/>
              <a:ext cx="13111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ctr"/>
              <a:r>
                <a:rPr lang="en-US" altLang="zh-CN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&gt;6</a:t>
              </a:r>
              <a:r>
                <a:rPr lang="zh-CN" altLang="en-US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分</a:t>
              </a:r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endParaRPr>
            </a:p>
          </p:txBody>
        </p:sp>
        <p:sp>
          <p:nvSpPr>
            <p:cNvPr id="1050724" name="文本框 105"/>
            <p:cNvSpPr txBox="1"/>
            <p:nvPr/>
          </p:nvSpPr>
          <p:spPr>
            <a:xfrm>
              <a:off x="5710724" y="4673760"/>
              <a:ext cx="13111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ctr"/>
              <a:r>
                <a:rPr lang="en-US" altLang="zh-CN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&gt;10</a:t>
              </a:r>
              <a:endPara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endParaRPr>
            </a:p>
          </p:txBody>
        </p:sp>
      </p:grpSp>
      <p:pic>
        <p:nvPicPr>
          <p:cNvPr id="1073742850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933430" y="80645"/>
            <a:ext cx="1123315" cy="1123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592695" y="330200"/>
            <a:ext cx="3449320" cy="873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280670"/>
            <a:r>
              <a:rPr lang="en-US" altLang="zh-CN" sz="2400" b="1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武汉经济技术开发区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80670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（汉南区）人民医院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43" name="矩形 3"/>
          <p:cNvSpPr/>
          <p:nvPr/>
        </p:nvSpPr>
        <p:spPr>
          <a:xfrm>
            <a:off x="0" y="0"/>
            <a:ext cx="12192000" cy="1053296"/>
          </a:xfrm>
          <a:prstGeom prst="rect">
            <a:avLst/>
          </a:prstGeom>
          <a:gradFill flip="none" rotWithShape="1">
            <a:gsLst>
              <a:gs pos="0">
                <a:srgbClr val="E2F4F6"/>
              </a:gs>
              <a:gs pos="24000">
                <a:srgbClr val="E2F4F6">
                  <a:alpha val="50000"/>
                </a:srgbClr>
              </a:gs>
              <a:gs pos="99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50644" name="椭圆 4"/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solidFill>
            <a:srgbClr val="F528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p>
            <a:pPr algn="ctr"/>
            <a:endParaRPr lang="zh-CN" altLang="en-US" sz="109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050645" name="椭圆 5"/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1050646" name="椭圆 6"/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solidFill>
            <a:srgbClr val="F528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endParaRPr kumimoji="0" lang="zh-CN" altLang="en-US" sz="10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50647" name="椭圆 7"/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1050648" name="矩形 8"/>
          <p:cNvSpPr/>
          <p:nvPr/>
        </p:nvSpPr>
        <p:spPr>
          <a:xfrm>
            <a:off x="1563899" y="334908"/>
            <a:ext cx="4450401" cy="4616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dirty="0">
                <a:latin typeface="汉仪大黑简" panose="02010609000101010101" pitchFamily="49" charset="-122"/>
                <a:ea typeface="汉仪大黑简" panose="02010609000101010101" pitchFamily="49" charset="-122"/>
                <a:cs typeface="阿里巴巴普惠体 H" panose="00020600040101010101" pitchFamily="18" charset="-122"/>
                <a:sym typeface="汉仪大黑简" panose="02010609000101010101" pitchFamily="49" charset="-122"/>
              </a:rPr>
              <a:t>心脏骤停发展过程</a:t>
            </a:r>
            <a:endParaRPr lang="zh-CN" altLang="en-US" sz="2400" dirty="0">
              <a:latin typeface="汉仪大黑简" panose="02010609000101010101" pitchFamily="49" charset="-122"/>
              <a:ea typeface="汉仪大黑简" panose="02010609000101010101" pitchFamily="49" charset="-122"/>
              <a:cs typeface="阿里巴巴普惠体 H" panose="00020600040101010101" pitchFamily="18" charset="-122"/>
              <a:sym typeface="汉仪大黑简" panose="02010609000101010101" pitchFamily="49" charset="-122"/>
            </a:endParaRPr>
          </a:p>
        </p:txBody>
      </p:sp>
      <p:sp>
        <p:nvSpPr>
          <p:cNvPr id="1050651" name="图形 17"/>
          <p:cNvSpPr/>
          <p:nvPr/>
        </p:nvSpPr>
        <p:spPr>
          <a:xfrm>
            <a:off x="1060429" y="415306"/>
            <a:ext cx="321477" cy="297072"/>
          </a:xfrm>
          <a:custGeom>
            <a:avLst/>
            <a:gdLst>
              <a:gd name="connsiteX0" fmla="*/ 1455022 w 1673222"/>
              <a:gd name="connsiteY0" fmla="*/ 239824 h 1546197"/>
              <a:gd name="connsiteX1" fmla="*/ 1136763 w 1673222"/>
              <a:gd name="connsiteY1" fmla="*/ 239824 h 1546197"/>
              <a:gd name="connsiteX2" fmla="*/ 1136763 w 1673222"/>
              <a:gd name="connsiteY2" fmla="*/ 183219 h 1546197"/>
              <a:gd name="connsiteX3" fmla="*/ 1083225 w 1673222"/>
              <a:gd name="connsiteY3" fmla="*/ 53925 h 1546197"/>
              <a:gd name="connsiteX4" fmla="*/ 1083225 w 1673222"/>
              <a:gd name="connsiteY4" fmla="*/ 53925 h 1546197"/>
              <a:gd name="connsiteX5" fmla="*/ 954763 w 1673222"/>
              <a:gd name="connsiteY5" fmla="*/ 0 h 1546197"/>
              <a:gd name="connsiteX6" fmla="*/ 718875 w 1673222"/>
              <a:gd name="connsiteY6" fmla="*/ 0 h 1546197"/>
              <a:gd name="connsiteX7" fmla="*/ 589580 w 1673222"/>
              <a:gd name="connsiteY7" fmla="*/ 53925 h 1546197"/>
              <a:gd name="connsiteX8" fmla="*/ 589580 w 1673222"/>
              <a:gd name="connsiteY8" fmla="*/ 53925 h 1546197"/>
              <a:gd name="connsiteX9" fmla="*/ 535623 w 1673222"/>
              <a:gd name="connsiteY9" fmla="*/ 183219 h 1546197"/>
              <a:gd name="connsiteX10" fmla="*/ 535623 w 1673222"/>
              <a:gd name="connsiteY10" fmla="*/ 239824 h 1546197"/>
              <a:gd name="connsiteX11" fmla="*/ 217787 w 1673222"/>
              <a:gd name="connsiteY11" fmla="*/ 239824 h 1546197"/>
              <a:gd name="connsiteX12" fmla="*/ 0 w 1673222"/>
              <a:gd name="connsiteY12" fmla="*/ 457608 h 1546197"/>
              <a:gd name="connsiteX13" fmla="*/ 0 w 1673222"/>
              <a:gd name="connsiteY13" fmla="*/ 1327783 h 1546197"/>
              <a:gd name="connsiteX14" fmla="*/ 217787 w 1673222"/>
              <a:gd name="connsiteY14" fmla="*/ 1546197 h 1546197"/>
              <a:gd name="connsiteX15" fmla="*/ 1455022 w 1673222"/>
              <a:gd name="connsiteY15" fmla="*/ 1546197 h 1546197"/>
              <a:gd name="connsiteX16" fmla="*/ 1673223 w 1673222"/>
              <a:gd name="connsiteY16" fmla="*/ 1327783 h 1546197"/>
              <a:gd name="connsiteX17" fmla="*/ 1673223 w 1673222"/>
              <a:gd name="connsiteY17" fmla="*/ 457608 h 1546197"/>
              <a:gd name="connsiteX18" fmla="*/ 1455022 w 1673222"/>
              <a:gd name="connsiteY18" fmla="*/ 239824 h 1546197"/>
              <a:gd name="connsiteX19" fmla="*/ 1455022 w 1673222"/>
              <a:gd name="connsiteY19" fmla="*/ 239824 h 1546197"/>
              <a:gd name="connsiteX20" fmla="*/ 613879 w 1673222"/>
              <a:gd name="connsiteY20" fmla="*/ 183219 h 1546197"/>
              <a:gd name="connsiteX21" fmla="*/ 613879 w 1673222"/>
              <a:gd name="connsiteY21" fmla="*/ 183219 h 1546197"/>
              <a:gd name="connsiteX22" fmla="*/ 643961 w 1673222"/>
              <a:gd name="connsiteY22" fmla="*/ 108267 h 1546197"/>
              <a:gd name="connsiteX23" fmla="*/ 644723 w 1673222"/>
              <a:gd name="connsiteY23" fmla="*/ 108267 h 1546197"/>
              <a:gd name="connsiteX24" fmla="*/ 718873 w 1673222"/>
              <a:gd name="connsiteY24" fmla="*/ 77181 h 1546197"/>
              <a:gd name="connsiteX25" fmla="*/ 954765 w 1673222"/>
              <a:gd name="connsiteY25" fmla="*/ 77181 h 1546197"/>
              <a:gd name="connsiteX26" fmla="*/ 1029260 w 1673222"/>
              <a:gd name="connsiteY26" fmla="*/ 108267 h 1546197"/>
              <a:gd name="connsiteX27" fmla="*/ 1060176 w 1673222"/>
              <a:gd name="connsiteY27" fmla="*/ 183219 h 1546197"/>
              <a:gd name="connsiteX28" fmla="*/ 1060176 w 1673222"/>
              <a:gd name="connsiteY28" fmla="*/ 239824 h 1546197"/>
              <a:gd name="connsiteX29" fmla="*/ 613879 w 1673222"/>
              <a:gd name="connsiteY29" fmla="*/ 239824 h 1546197"/>
              <a:gd name="connsiteX30" fmla="*/ 613879 w 1673222"/>
              <a:gd name="connsiteY30" fmla="*/ 183219 h 1546197"/>
              <a:gd name="connsiteX31" fmla="*/ 613879 w 1673222"/>
              <a:gd name="connsiteY31" fmla="*/ 183219 h 1546197"/>
              <a:gd name="connsiteX32" fmla="*/ 1544347 w 1673222"/>
              <a:gd name="connsiteY32" fmla="*/ 1327783 h 1546197"/>
              <a:gd name="connsiteX33" fmla="*/ 1544347 w 1673222"/>
              <a:gd name="connsiteY33" fmla="*/ 1327783 h 1546197"/>
              <a:gd name="connsiteX34" fmla="*/ 1455020 w 1673222"/>
              <a:gd name="connsiteY34" fmla="*/ 1416903 h 1546197"/>
              <a:gd name="connsiteX35" fmla="*/ 217787 w 1673222"/>
              <a:gd name="connsiteY35" fmla="*/ 1416903 h 1546197"/>
              <a:gd name="connsiteX36" fmla="*/ 128877 w 1673222"/>
              <a:gd name="connsiteY36" fmla="*/ 1327783 h 1546197"/>
              <a:gd name="connsiteX37" fmla="*/ 128877 w 1673222"/>
              <a:gd name="connsiteY37" fmla="*/ 457608 h 1546197"/>
              <a:gd name="connsiteX38" fmla="*/ 217787 w 1673222"/>
              <a:gd name="connsiteY38" fmla="*/ 369117 h 1546197"/>
              <a:gd name="connsiteX39" fmla="*/ 1455022 w 1673222"/>
              <a:gd name="connsiteY39" fmla="*/ 369117 h 1546197"/>
              <a:gd name="connsiteX40" fmla="*/ 1544349 w 1673222"/>
              <a:gd name="connsiteY40" fmla="*/ 457608 h 1546197"/>
              <a:gd name="connsiteX41" fmla="*/ 1544349 w 1673222"/>
              <a:gd name="connsiteY41" fmla="*/ 1327783 h 1546197"/>
              <a:gd name="connsiteX42" fmla="*/ 1544347 w 1673222"/>
              <a:gd name="connsiteY42" fmla="*/ 1327783 h 1546197"/>
              <a:gd name="connsiteX43" fmla="*/ 1197687 w 1673222"/>
              <a:gd name="connsiteY43" fmla="*/ 739031 h 1546197"/>
              <a:gd name="connsiteX44" fmla="*/ 1197687 w 1673222"/>
              <a:gd name="connsiteY44" fmla="*/ 739031 h 1546197"/>
              <a:gd name="connsiteX45" fmla="*/ 990209 w 1673222"/>
              <a:gd name="connsiteY45" fmla="*/ 739031 h 1546197"/>
              <a:gd name="connsiteX46" fmla="*/ 990209 w 1673222"/>
              <a:gd name="connsiteY46" fmla="*/ 532560 h 1546197"/>
              <a:gd name="connsiteX47" fmla="*/ 951492 w 1673222"/>
              <a:gd name="connsiteY47" fmla="*/ 493431 h 1546197"/>
              <a:gd name="connsiteX48" fmla="*/ 721313 w 1673222"/>
              <a:gd name="connsiteY48" fmla="*/ 493431 h 1546197"/>
              <a:gd name="connsiteX49" fmla="*/ 683438 w 1673222"/>
              <a:gd name="connsiteY49" fmla="*/ 532560 h 1546197"/>
              <a:gd name="connsiteX50" fmla="*/ 683438 w 1673222"/>
              <a:gd name="connsiteY50" fmla="*/ 739031 h 1546197"/>
              <a:gd name="connsiteX51" fmla="*/ 475957 w 1673222"/>
              <a:gd name="connsiteY51" fmla="*/ 739031 h 1546197"/>
              <a:gd name="connsiteX52" fmla="*/ 437241 w 1673222"/>
              <a:gd name="connsiteY52" fmla="*/ 777954 h 1546197"/>
              <a:gd name="connsiteX53" fmla="*/ 437241 w 1673222"/>
              <a:gd name="connsiteY53" fmla="*/ 1008065 h 1546197"/>
              <a:gd name="connsiteX54" fmla="*/ 475957 w 1673222"/>
              <a:gd name="connsiteY54" fmla="*/ 1046984 h 1546197"/>
              <a:gd name="connsiteX55" fmla="*/ 683438 w 1673222"/>
              <a:gd name="connsiteY55" fmla="*/ 1046984 h 1546197"/>
              <a:gd name="connsiteX56" fmla="*/ 683438 w 1673222"/>
              <a:gd name="connsiteY56" fmla="*/ 1254260 h 1546197"/>
              <a:gd name="connsiteX57" fmla="*/ 721313 w 1673222"/>
              <a:gd name="connsiteY57" fmla="*/ 1292554 h 1546197"/>
              <a:gd name="connsiteX58" fmla="*/ 951492 w 1673222"/>
              <a:gd name="connsiteY58" fmla="*/ 1292554 h 1546197"/>
              <a:gd name="connsiteX59" fmla="*/ 990209 w 1673222"/>
              <a:gd name="connsiteY59" fmla="*/ 1254260 h 1546197"/>
              <a:gd name="connsiteX60" fmla="*/ 990209 w 1673222"/>
              <a:gd name="connsiteY60" fmla="*/ 1046982 h 1546197"/>
              <a:gd name="connsiteX61" fmla="*/ 1197687 w 1673222"/>
              <a:gd name="connsiteY61" fmla="*/ 1046982 h 1546197"/>
              <a:gd name="connsiteX62" fmla="*/ 1236400 w 1673222"/>
              <a:gd name="connsiteY62" fmla="*/ 1008063 h 1546197"/>
              <a:gd name="connsiteX63" fmla="*/ 1236400 w 1673222"/>
              <a:gd name="connsiteY63" fmla="*/ 777954 h 1546197"/>
              <a:gd name="connsiteX64" fmla="*/ 1197687 w 1673222"/>
              <a:gd name="connsiteY64" fmla="*/ 739031 h 1546197"/>
              <a:gd name="connsiteX65" fmla="*/ 1197687 w 1673222"/>
              <a:gd name="connsiteY65" fmla="*/ 739031 h 1546197"/>
              <a:gd name="connsiteX66" fmla="*/ 1158973 w 1673222"/>
              <a:gd name="connsiteY66" fmla="*/ 970190 h 1546197"/>
              <a:gd name="connsiteX67" fmla="*/ 1158973 w 1673222"/>
              <a:gd name="connsiteY67" fmla="*/ 970190 h 1546197"/>
              <a:gd name="connsiteX68" fmla="*/ 951492 w 1673222"/>
              <a:gd name="connsiteY68" fmla="*/ 970190 h 1546197"/>
              <a:gd name="connsiteX69" fmla="*/ 913619 w 1673222"/>
              <a:gd name="connsiteY69" fmla="*/ 1008065 h 1546197"/>
              <a:gd name="connsiteX70" fmla="*/ 913619 w 1673222"/>
              <a:gd name="connsiteY70" fmla="*/ 1215615 h 1546197"/>
              <a:gd name="connsiteX71" fmla="*/ 760023 w 1673222"/>
              <a:gd name="connsiteY71" fmla="*/ 1215615 h 1546197"/>
              <a:gd name="connsiteX72" fmla="*/ 760023 w 1673222"/>
              <a:gd name="connsiteY72" fmla="*/ 1008065 h 1546197"/>
              <a:gd name="connsiteX73" fmla="*/ 721313 w 1673222"/>
              <a:gd name="connsiteY73" fmla="*/ 970190 h 1546197"/>
              <a:gd name="connsiteX74" fmla="*/ 513832 w 1673222"/>
              <a:gd name="connsiteY74" fmla="*/ 970190 h 1546197"/>
              <a:gd name="connsiteX75" fmla="*/ 513832 w 1673222"/>
              <a:gd name="connsiteY75" fmla="*/ 816632 h 1546197"/>
              <a:gd name="connsiteX76" fmla="*/ 721313 w 1673222"/>
              <a:gd name="connsiteY76" fmla="*/ 816632 h 1546197"/>
              <a:gd name="connsiteX77" fmla="*/ 760023 w 1673222"/>
              <a:gd name="connsiteY77" fmla="*/ 777954 h 1546197"/>
              <a:gd name="connsiteX78" fmla="*/ 760023 w 1673222"/>
              <a:gd name="connsiteY78" fmla="*/ 571062 h 1546197"/>
              <a:gd name="connsiteX79" fmla="*/ 913619 w 1673222"/>
              <a:gd name="connsiteY79" fmla="*/ 571062 h 1546197"/>
              <a:gd name="connsiteX80" fmla="*/ 913619 w 1673222"/>
              <a:gd name="connsiteY80" fmla="*/ 777952 h 1546197"/>
              <a:gd name="connsiteX81" fmla="*/ 951492 w 1673222"/>
              <a:gd name="connsiteY81" fmla="*/ 816630 h 1546197"/>
              <a:gd name="connsiteX82" fmla="*/ 1158973 w 1673222"/>
              <a:gd name="connsiteY82" fmla="*/ 816630 h 1546197"/>
              <a:gd name="connsiteX83" fmla="*/ 1158973 w 1673222"/>
              <a:gd name="connsiteY83" fmla="*/ 970190 h 1546197"/>
              <a:gd name="connsiteX84" fmla="*/ 1158973 w 1673222"/>
              <a:gd name="connsiteY84" fmla="*/ 970190 h 154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73222" h="1546197">
                <a:moveTo>
                  <a:pt x="1455022" y="239824"/>
                </a:moveTo>
                <a:lnTo>
                  <a:pt x="1136763" y="239824"/>
                </a:lnTo>
                <a:lnTo>
                  <a:pt x="1136763" y="183219"/>
                </a:lnTo>
                <a:cubicBezTo>
                  <a:pt x="1136763" y="132984"/>
                  <a:pt x="1116574" y="87276"/>
                  <a:pt x="1083225" y="53925"/>
                </a:cubicBezTo>
                <a:lnTo>
                  <a:pt x="1083225" y="53925"/>
                </a:lnTo>
                <a:cubicBezTo>
                  <a:pt x="1050289" y="20991"/>
                  <a:pt x="1004613" y="0"/>
                  <a:pt x="954763" y="0"/>
                </a:cubicBezTo>
                <a:lnTo>
                  <a:pt x="718875" y="0"/>
                </a:lnTo>
                <a:cubicBezTo>
                  <a:pt x="668606" y="0"/>
                  <a:pt x="622514" y="20993"/>
                  <a:pt x="589580" y="53925"/>
                </a:cubicBezTo>
                <a:lnTo>
                  <a:pt x="589580" y="53925"/>
                </a:lnTo>
                <a:cubicBezTo>
                  <a:pt x="557066" y="87276"/>
                  <a:pt x="535623" y="132984"/>
                  <a:pt x="535623" y="183219"/>
                </a:cubicBezTo>
                <a:lnTo>
                  <a:pt x="535623" y="239824"/>
                </a:lnTo>
                <a:lnTo>
                  <a:pt x="217787" y="239824"/>
                </a:lnTo>
                <a:cubicBezTo>
                  <a:pt x="98795" y="239824"/>
                  <a:pt x="0" y="338027"/>
                  <a:pt x="0" y="457608"/>
                </a:cubicBezTo>
                <a:lnTo>
                  <a:pt x="0" y="1327783"/>
                </a:lnTo>
                <a:cubicBezTo>
                  <a:pt x="0" y="1448023"/>
                  <a:pt x="98795" y="1546197"/>
                  <a:pt x="217787" y="1546197"/>
                </a:cubicBezTo>
                <a:lnTo>
                  <a:pt x="1455022" y="1546197"/>
                </a:lnTo>
                <a:cubicBezTo>
                  <a:pt x="1574431" y="1546197"/>
                  <a:pt x="1673223" y="1447604"/>
                  <a:pt x="1673223" y="1327783"/>
                </a:cubicBezTo>
                <a:lnTo>
                  <a:pt x="1673223" y="457608"/>
                </a:lnTo>
                <a:cubicBezTo>
                  <a:pt x="1673223" y="338618"/>
                  <a:pt x="1574429" y="239824"/>
                  <a:pt x="1455022" y="239824"/>
                </a:cubicBezTo>
                <a:lnTo>
                  <a:pt x="1455022" y="239824"/>
                </a:lnTo>
                <a:close/>
                <a:moveTo>
                  <a:pt x="613879" y="183219"/>
                </a:moveTo>
                <a:lnTo>
                  <a:pt x="613879" y="183219"/>
                </a:lnTo>
                <a:cubicBezTo>
                  <a:pt x="613879" y="153975"/>
                  <a:pt x="625787" y="127833"/>
                  <a:pt x="643961" y="108267"/>
                </a:cubicBezTo>
                <a:lnTo>
                  <a:pt x="644723" y="108267"/>
                </a:lnTo>
                <a:cubicBezTo>
                  <a:pt x="663662" y="89158"/>
                  <a:pt x="689635" y="77181"/>
                  <a:pt x="718873" y="77181"/>
                </a:cubicBezTo>
                <a:lnTo>
                  <a:pt x="954765" y="77181"/>
                </a:lnTo>
                <a:cubicBezTo>
                  <a:pt x="983586" y="77181"/>
                  <a:pt x="1009560" y="89160"/>
                  <a:pt x="1029260" y="108267"/>
                </a:cubicBezTo>
                <a:cubicBezTo>
                  <a:pt x="1048201" y="127833"/>
                  <a:pt x="1060176" y="153975"/>
                  <a:pt x="1060176" y="183219"/>
                </a:cubicBezTo>
                <a:lnTo>
                  <a:pt x="1060176" y="239824"/>
                </a:lnTo>
                <a:lnTo>
                  <a:pt x="613879" y="239824"/>
                </a:lnTo>
                <a:lnTo>
                  <a:pt x="613879" y="183219"/>
                </a:lnTo>
                <a:lnTo>
                  <a:pt x="613879" y="183219"/>
                </a:lnTo>
                <a:close/>
                <a:moveTo>
                  <a:pt x="1544347" y="1327783"/>
                </a:moveTo>
                <a:lnTo>
                  <a:pt x="1544347" y="1327783"/>
                </a:lnTo>
                <a:cubicBezTo>
                  <a:pt x="1544347" y="1377633"/>
                  <a:pt x="1504800" y="1416903"/>
                  <a:pt x="1455020" y="1416903"/>
                </a:cubicBezTo>
                <a:lnTo>
                  <a:pt x="217787" y="1416903"/>
                </a:lnTo>
                <a:cubicBezTo>
                  <a:pt x="169608" y="1416903"/>
                  <a:pt x="128877" y="1377633"/>
                  <a:pt x="128877" y="1327783"/>
                </a:cubicBezTo>
                <a:lnTo>
                  <a:pt x="128877" y="457608"/>
                </a:lnTo>
                <a:cubicBezTo>
                  <a:pt x="128877" y="408421"/>
                  <a:pt x="169191" y="369117"/>
                  <a:pt x="217787" y="369117"/>
                </a:cubicBezTo>
                <a:lnTo>
                  <a:pt x="1455022" y="369117"/>
                </a:lnTo>
                <a:cubicBezTo>
                  <a:pt x="1504801" y="369117"/>
                  <a:pt x="1544349" y="408421"/>
                  <a:pt x="1544349" y="457608"/>
                </a:cubicBezTo>
                <a:lnTo>
                  <a:pt x="1544349" y="1327783"/>
                </a:lnTo>
                <a:lnTo>
                  <a:pt x="1544347" y="1327783"/>
                </a:lnTo>
                <a:close/>
                <a:moveTo>
                  <a:pt x="1197687" y="739031"/>
                </a:moveTo>
                <a:lnTo>
                  <a:pt x="1197687" y="739031"/>
                </a:lnTo>
                <a:lnTo>
                  <a:pt x="990209" y="739031"/>
                </a:lnTo>
                <a:lnTo>
                  <a:pt x="990209" y="532560"/>
                </a:lnTo>
                <a:cubicBezTo>
                  <a:pt x="990209" y="510734"/>
                  <a:pt x="972865" y="493431"/>
                  <a:pt x="951492" y="493431"/>
                </a:cubicBezTo>
                <a:lnTo>
                  <a:pt x="721313" y="493431"/>
                </a:lnTo>
                <a:cubicBezTo>
                  <a:pt x="700358" y="493431"/>
                  <a:pt x="683438" y="510734"/>
                  <a:pt x="683438" y="532560"/>
                </a:cubicBezTo>
                <a:lnTo>
                  <a:pt x="683438" y="739031"/>
                </a:lnTo>
                <a:lnTo>
                  <a:pt x="475957" y="739031"/>
                </a:lnTo>
                <a:cubicBezTo>
                  <a:pt x="454512" y="739031"/>
                  <a:pt x="437241" y="756542"/>
                  <a:pt x="437241" y="777954"/>
                </a:cubicBezTo>
                <a:lnTo>
                  <a:pt x="437241" y="1008065"/>
                </a:lnTo>
                <a:cubicBezTo>
                  <a:pt x="437241" y="1029091"/>
                  <a:pt x="454510" y="1046984"/>
                  <a:pt x="475957" y="1046984"/>
                </a:cubicBezTo>
                <a:lnTo>
                  <a:pt x="683438" y="1046984"/>
                </a:lnTo>
                <a:lnTo>
                  <a:pt x="683438" y="1254260"/>
                </a:lnTo>
                <a:cubicBezTo>
                  <a:pt x="683438" y="1275289"/>
                  <a:pt x="700358" y="1292554"/>
                  <a:pt x="721313" y="1292554"/>
                </a:cubicBezTo>
                <a:lnTo>
                  <a:pt x="951492" y="1292554"/>
                </a:lnTo>
                <a:cubicBezTo>
                  <a:pt x="972865" y="1292554"/>
                  <a:pt x="990209" y="1275289"/>
                  <a:pt x="990209" y="1254260"/>
                </a:cubicBezTo>
                <a:lnTo>
                  <a:pt x="990209" y="1046982"/>
                </a:lnTo>
                <a:lnTo>
                  <a:pt x="1197687" y="1046982"/>
                </a:lnTo>
                <a:cubicBezTo>
                  <a:pt x="1219482" y="1046982"/>
                  <a:pt x="1236400" y="1029089"/>
                  <a:pt x="1236400" y="1008063"/>
                </a:cubicBezTo>
                <a:lnTo>
                  <a:pt x="1236400" y="777954"/>
                </a:lnTo>
                <a:cubicBezTo>
                  <a:pt x="1236400" y="756542"/>
                  <a:pt x="1219482" y="739031"/>
                  <a:pt x="1197687" y="739031"/>
                </a:cubicBezTo>
                <a:lnTo>
                  <a:pt x="1197687" y="739031"/>
                </a:lnTo>
                <a:close/>
                <a:moveTo>
                  <a:pt x="1158973" y="970190"/>
                </a:moveTo>
                <a:lnTo>
                  <a:pt x="1158973" y="970190"/>
                </a:lnTo>
                <a:lnTo>
                  <a:pt x="951492" y="970190"/>
                </a:lnTo>
                <a:cubicBezTo>
                  <a:pt x="930467" y="970190"/>
                  <a:pt x="913619" y="986691"/>
                  <a:pt x="913619" y="1008065"/>
                </a:cubicBezTo>
                <a:lnTo>
                  <a:pt x="913619" y="1215615"/>
                </a:lnTo>
                <a:lnTo>
                  <a:pt x="760023" y="1215615"/>
                </a:lnTo>
                <a:lnTo>
                  <a:pt x="760023" y="1008065"/>
                </a:lnTo>
                <a:cubicBezTo>
                  <a:pt x="760023" y="986691"/>
                  <a:pt x="742756" y="970190"/>
                  <a:pt x="721313" y="970190"/>
                </a:cubicBezTo>
                <a:lnTo>
                  <a:pt x="513832" y="970190"/>
                </a:lnTo>
                <a:lnTo>
                  <a:pt x="513832" y="816632"/>
                </a:lnTo>
                <a:lnTo>
                  <a:pt x="721313" y="816632"/>
                </a:lnTo>
                <a:cubicBezTo>
                  <a:pt x="742754" y="816632"/>
                  <a:pt x="760023" y="798948"/>
                  <a:pt x="760023" y="777954"/>
                </a:cubicBezTo>
                <a:lnTo>
                  <a:pt x="760023" y="571062"/>
                </a:lnTo>
                <a:lnTo>
                  <a:pt x="913619" y="571062"/>
                </a:lnTo>
                <a:lnTo>
                  <a:pt x="913619" y="777952"/>
                </a:lnTo>
                <a:cubicBezTo>
                  <a:pt x="913619" y="798946"/>
                  <a:pt x="930467" y="816630"/>
                  <a:pt x="951492" y="816630"/>
                </a:cubicBezTo>
                <a:lnTo>
                  <a:pt x="1158973" y="816630"/>
                </a:lnTo>
                <a:lnTo>
                  <a:pt x="1158973" y="970190"/>
                </a:lnTo>
                <a:lnTo>
                  <a:pt x="1158973" y="970190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1050652" name="椭圆 37"/>
          <p:cNvSpPr/>
          <p:nvPr/>
        </p:nvSpPr>
        <p:spPr>
          <a:xfrm>
            <a:off x="4008413" y="1551863"/>
            <a:ext cx="4211954" cy="4211954"/>
          </a:xfrm>
          <a:prstGeom prst="ellipse">
            <a:avLst/>
          </a:prstGeom>
          <a:solidFill>
            <a:srgbClr val="E5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50653" name="文本框 50"/>
          <p:cNvSpPr txBox="1"/>
          <p:nvPr/>
        </p:nvSpPr>
        <p:spPr>
          <a:xfrm>
            <a:off x="623966" y="2245783"/>
            <a:ext cx="3275901" cy="36933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r"/>
            <a:r>
              <a: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rPr>
              <a:t>意识丧失，突然倒地</a:t>
            </a:r>
            <a:endParaRPr lang="zh-CN" altLang="en-US" dirty="0">
              <a:latin typeface="汉仪旗黑-50S" panose="00020600040101010101" pitchFamily="18" charset="-122"/>
              <a:ea typeface="汉仪旗黑-50S" panose="00020600040101010101" pitchFamily="18" charset="-122"/>
              <a:sym typeface="汉仪旗黑-50S" panose="00020600040101010101" pitchFamily="18" charset="-122"/>
            </a:endParaRPr>
          </a:p>
        </p:txBody>
      </p:sp>
      <p:sp>
        <p:nvSpPr>
          <p:cNvPr id="1050654" name="文本框 51"/>
          <p:cNvSpPr txBox="1"/>
          <p:nvPr/>
        </p:nvSpPr>
        <p:spPr>
          <a:xfrm>
            <a:off x="258074" y="3473174"/>
            <a:ext cx="3275901" cy="36933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r"/>
            <a:r>
              <a: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rPr>
              <a:t>全身抽搐</a:t>
            </a:r>
            <a:endParaRPr lang="zh-CN" altLang="en-US" dirty="0">
              <a:latin typeface="汉仪旗黑-50S" panose="00020600040101010101" pitchFamily="18" charset="-122"/>
              <a:ea typeface="汉仪旗黑-50S" panose="00020600040101010101" pitchFamily="18" charset="-122"/>
              <a:sym typeface="汉仪旗黑-50S" panose="00020600040101010101" pitchFamily="18" charset="-122"/>
            </a:endParaRPr>
          </a:p>
        </p:txBody>
      </p:sp>
      <p:sp>
        <p:nvSpPr>
          <p:cNvPr id="1050655" name="文本框 52"/>
          <p:cNvSpPr txBox="1"/>
          <p:nvPr/>
        </p:nvSpPr>
        <p:spPr>
          <a:xfrm>
            <a:off x="623966" y="4700565"/>
            <a:ext cx="3275901" cy="36933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r"/>
            <a:r>
              <a: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rPr>
              <a:t>自主呼吸逐渐停止</a:t>
            </a:r>
            <a:endParaRPr lang="zh-CN" altLang="en-US" dirty="0">
              <a:latin typeface="汉仪旗黑-50S" panose="00020600040101010101" pitchFamily="18" charset="-122"/>
              <a:ea typeface="汉仪旗黑-50S" panose="00020600040101010101" pitchFamily="18" charset="-122"/>
              <a:sym typeface="汉仪旗黑-50S" panose="00020600040101010101" pitchFamily="18" charset="-122"/>
            </a:endParaRPr>
          </a:p>
        </p:txBody>
      </p:sp>
      <p:sp>
        <p:nvSpPr>
          <p:cNvPr id="1050656" name="文本框 53"/>
          <p:cNvSpPr txBox="1"/>
          <p:nvPr/>
        </p:nvSpPr>
        <p:spPr>
          <a:xfrm>
            <a:off x="8250406" y="4700565"/>
            <a:ext cx="3275901" cy="36933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rPr>
              <a:t>开始出现脑水肿</a:t>
            </a:r>
            <a:endParaRPr lang="zh-CN" altLang="en-US" dirty="0">
              <a:latin typeface="汉仪旗黑-50S" panose="00020600040101010101" pitchFamily="18" charset="-122"/>
              <a:ea typeface="汉仪旗黑-50S" panose="00020600040101010101" pitchFamily="18" charset="-122"/>
              <a:sym typeface="汉仪旗黑-50S" panose="00020600040101010101" pitchFamily="18" charset="-122"/>
            </a:endParaRPr>
          </a:p>
        </p:txBody>
      </p:sp>
      <p:sp>
        <p:nvSpPr>
          <p:cNvPr id="1050657" name="文本框 54"/>
          <p:cNvSpPr txBox="1"/>
          <p:nvPr/>
        </p:nvSpPr>
        <p:spPr>
          <a:xfrm>
            <a:off x="8511937" y="3473174"/>
            <a:ext cx="3275901" cy="36933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rPr>
              <a:t>开始出现脑细胞死亡</a:t>
            </a:r>
            <a:endParaRPr lang="zh-CN" altLang="en-US" dirty="0">
              <a:latin typeface="汉仪旗黑-50S" panose="00020600040101010101" pitchFamily="18" charset="-122"/>
              <a:ea typeface="汉仪旗黑-50S" panose="00020600040101010101" pitchFamily="18" charset="-122"/>
              <a:sym typeface="汉仪旗黑-50S" panose="00020600040101010101" pitchFamily="18" charset="-122"/>
            </a:endParaRPr>
          </a:p>
        </p:txBody>
      </p:sp>
      <p:sp>
        <p:nvSpPr>
          <p:cNvPr id="1050658" name="文本框 55"/>
          <p:cNvSpPr txBox="1"/>
          <p:nvPr/>
        </p:nvSpPr>
        <p:spPr>
          <a:xfrm>
            <a:off x="8253088" y="2245783"/>
            <a:ext cx="3702692" cy="36933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rPr>
              <a:t>“</a:t>
            </a:r>
            <a:r>
              <a:rPr lang="zh-CN" altLang="en-US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rPr>
              <a:t>脑死亡”“植物状态”</a:t>
            </a:r>
            <a:endParaRPr lang="zh-CN" altLang="en-US" dirty="0">
              <a:latin typeface="汉仪旗黑-50S" panose="00020600040101010101" pitchFamily="18" charset="-122"/>
              <a:ea typeface="汉仪旗黑-50S" panose="00020600040101010101" pitchFamily="18" charset="-122"/>
              <a:sym typeface="汉仪旗黑-50S" panose="00020600040101010101" pitchFamily="18" charset="-122"/>
            </a:endParaRPr>
          </a:p>
        </p:txBody>
      </p:sp>
      <p:grpSp>
        <p:nvGrpSpPr>
          <p:cNvPr id="193" name="组合 36"/>
          <p:cNvGrpSpPr/>
          <p:nvPr/>
        </p:nvGrpSpPr>
        <p:grpSpPr>
          <a:xfrm>
            <a:off x="4833034" y="2345453"/>
            <a:ext cx="2562712" cy="2624775"/>
            <a:chOff x="4646009" y="2412753"/>
            <a:chExt cx="2984411" cy="3056687"/>
          </a:xfrm>
        </p:grpSpPr>
        <p:sp>
          <p:nvSpPr>
            <p:cNvPr id="1050659" name="任意多边形: 形状 15"/>
            <p:cNvSpPr/>
            <p:nvPr/>
          </p:nvSpPr>
          <p:spPr>
            <a:xfrm>
              <a:off x="4646009" y="2484643"/>
              <a:ext cx="2984411" cy="2984797"/>
            </a:xfrm>
            <a:custGeom>
              <a:avLst/>
              <a:gdLst>
                <a:gd name="connsiteX0" fmla="*/ 910148 w 2984411"/>
                <a:gd name="connsiteY0" fmla="*/ 118161 h 2984797"/>
                <a:gd name="connsiteX1" fmla="*/ 2865803 w 2984411"/>
                <a:gd name="connsiteY1" fmla="*/ 910386 h 2984797"/>
                <a:gd name="connsiteX2" fmla="*/ 2073579 w 2984411"/>
                <a:gd name="connsiteY2" fmla="*/ 2866041 h 2984797"/>
                <a:gd name="connsiteX3" fmla="*/ 117924 w 2984411"/>
                <a:gd name="connsiteY3" fmla="*/ 2073817 h 2984797"/>
                <a:gd name="connsiteX4" fmla="*/ -150 w 2984411"/>
                <a:gd name="connsiteY4" fmla="*/ 1491461 h 298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411" h="2984797">
                  <a:moveTo>
                    <a:pt x="910148" y="118161"/>
                  </a:moveTo>
                  <a:cubicBezTo>
                    <a:pt x="1668954" y="-203111"/>
                    <a:pt x="2544531" y="151580"/>
                    <a:pt x="2865803" y="910386"/>
                  </a:cubicBezTo>
                  <a:cubicBezTo>
                    <a:pt x="3187076" y="1669192"/>
                    <a:pt x="2832385" y="2544768"/>
                    <a:pt x="2073579" y="2866041"/>
                  </a:cubicBezTo>
                  <a:cubicBezTo>
                    <a:pt x="1314773" y="3187314"/>
                    <a:pt x="439196" y="2832623"/>
                    <a:pt x="117924" y="2073817"/>
                  </a:cubicBezTo>
                  <a:cubicBezTo>
                    <a:pt x="39919" y="1889578"/>
                    <a:pt x="-235" y="1691532"/>
                    <a:pt x="-150" y="1491461"/>
                  </a:cubicBezTo>
                </a:path>
              </a:pathLst>
            </a:custGeom>
            <a:noFill/>
            <a:ln w="169479" cap="flat">
              <a:solidFill>
                <a:srgbClr val="1A9BA2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660" name="任意多边形: 形状 16"/>
            <p:cNvSpPr/>
            <p:nvPr/>
          </p:nvSpPr>
          <p:spPr>
            <a:xfrm>
              <a:off x="5274784" y="2412753"/>
              <a:ext cx="367955" cy="360744"/>
            </a:xfrm>
            <a:custGeom>
              <a:avLst/>
              <a:gdLst>
                <a:gd name="connsiteX0" fmla="*/ 367956 w 367955"/>
                <a:gd name="connsiteY0" fmla="*/ 360745 h 360744"/>
                <a:gd name="connsiteX1" fmla="*/ 183988 w 367955"/>
                <a:gd name="connsiteY1" fmla="*/ 318664 h 360744"/>
                <a:gd name="connsiteX2" fmla="*/ 0 w 367955"/>
                <a:gd name="connsiteY2" fmla="*/ 276584 h 360744"/>
                <a:gd name="connsiteX3" fmla="*/ 128434 w 367955"/>
                <a:gd name="connsiteY3" fmla="*/ 138292 h 360744"/>
                <a:gd name="connsiteX4" fmla="*/ 256887 w 367955"/>
                <a:gd name="connsiteY4" fmla="*/ 0 h 360744"/>
                <a:gd name="connsiteX5" fmla="*/ 312421 w 367955"/>
                <a:gd name="connsiteY5" fmla="*/ 180372 h 360744"/>
                <a:gd name="connsiteX6" fmla="*/ 367956 w 367955"/>
                <a:gd name="connsiteY6" fmla="*/ 360745 h 36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7955" h="360744">
                  <a:moveTo>
                    <a:pt x="367956" y="360745"/>
                  </a:moveTo>
                  <a:lnTo>
                    <a:pt x="183988" y="318664"/>
                  </a:lnTo>
                  <a:lnTo>
                    <a:pt x="0" y="276584"/>
                  </a:lnTo>
                  <a:lnTo>
                    <a:pt x="128434" y="138292"/>
                  </a:lnTo>
                  <a:lnTo>
                    <a:pt x="256887" y="0"/>
                  </a:lnTo>
                  <a:lnTo>
                    <a:pt x="312421" y="180372"/>
                  </a:lnTo>
                  <a:lnTo>
                    <a:pt x="367956" y="360745"/>
                  </a:lnTo>
                  <a:close/>
                </a:path>
              </a:pathLst>
            </a:custGeom>
            <a:solidFill>
              <a:srgbClr val="1A9BA2"/>
            </a:solidFill>
            <a:ln w="1971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661" name="任意多边形: 形状 18"/>
            <p:cNvSpPr/>
            <p:nvPr/>
          </p:nvSpPr>
          <p:spPr>
            <a:xfrm rot="18900000">
              <a:off x="5270350" y="3110314"/>
              <a:ext cx="1732206" cy="1732206"/>
            </a:xfrm>
            <a:custGeom>
              <a:avLst/>
              <a:gdLst>
                <a:gd name="connsiteX0" fmla="*/ 1732057 w 1732206"/>
                <a:gd name="connsiteY0" fmla="*/ 865806 h 1732206"/>
                <a:gd name="connsiteX1" fmla="*/ 865954 w 1732206"/>
                <a:gd name="connsiteY1" fmla="*/ 1731909 h 1732206"/>
                <a:gd name="connsiteX2" fmla="*/ -150 w 1732206"/>
                <a:gd name="connsiteY2" fmla="*/ 865806 h 1732206"/>
                <a:gd name="connsiteX3" fmla="*/ 865954 w 1732206"/>
                <a:gd name="connsiteY3" fmla="*/ -298 h 1732206"/>
                <a:gd name="connsiteX4" fmla="*/ 1732057 w 1732206"/>
                <a:gd name="connsiteY4" fmla="*/ 865806 h 173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2206" h="1732206">
                  <a:moveTo>
                    <a:pt x="1732057" y="865806"/>
                  </a:moveTo>
                  <a:cubicBezTo>
                    <a:pt x="1732057" y="1344141"/>
                    <a:pt x="1344289" y="1731909"/>
                    <a:pt x="865954" y="1731909"/>
                  </a:cubicBezTo>
                  <a:cubicBezTo>
                    <a:pt x="387618" y="1731909"/>
                    <a:pt x="-150" y="1344142"/>
                    <a:pt x="-150" y="865806"/>
                  </a:cubicBezTo>
                  <a:cubicBezTo>
                    <a:pt x="-150" y="387470"/>
                    <a:pt x="387618" y="-298"/>
                    <a:pt x="865954" y="-298"/>
                  </a:cubicBezTo>
                  <a:cubicBezTo>
                    <a:pt x="1344289" y="-298"/>
                    <a:pt x="1732057" y="387470"/>
                    <a:pt x="1732057" y="865806"/>
                  </a:cubicBezTo>
                  <a:close/>
                </a:path>
              </a:pathLst>
            </a:custGeom>
            <a:solidFill>
              <a:srgbClr val="F52829"/>
            </a:solidFill>
            <a:ln w="1971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grpSp>
          <p:nvGrpSpPr>
            <p:cNvPr id="194" name="组合 35"/>
            <p:cNvGrpSpPr/>
            <p:nvPr/>
          </p:nvGrpSpPr>
          <p:grpSpPr>
            <a:xfrm>
              <a:off x="4852302" y="2700163"/>
              <a:ext cx="2554925" cy="2554925"/>
              <a:chOff x="4852302" y="2700163"/>
              <a:chExt cx="2554925" cy="2554925"/>
            </a:xfrm>
          </p:grpSpPr>
          <p:sp>
            <p:nvSpPr>
              <p:cNvPr id="1050662" name="任意多边形: 形状 19"/>
              <p:cNvSpPr/>
              <p:nvPr/>
            </p:nvSpPr>
            <p:spPr>
              <a:xfrm>
                <a:off x="6060855" y="2700163"/>
                <a:ext cx="137837" cy="314179"/>
              </a:xfrm>
              <a:custGeom>
                <a:avLst/>
                <a:gdLst>
                  <a:gd name="connsiteX0" fmla="*/ 68909 w 137837"/>
                  <a:gd name="connsiteY0" fmla="*/ 314180 h 314179"/>
                  <a:gd name="connsiteX1" fmla="*/ 0 w 137837"/>
                  <a:gd name="connsiteY1" fmla="*/ 102435 h 314179"/>
                  <a:gd name="connsiteX2" fmla="*/ 68909 w 137837"/>
                  <a:gd name="connsiteY2" fmla="*/ 0 h 314179"/>
                  <a:gd name="connsiteX3" fmla="*/ 137838 w 137837"/>
                  <a:gd name="connsiteY3" fmla="*/ 102435 h 314179"/>
                  <a:gd name="connsiteX4" fmla="*/ 68909 w 137837"/>
                  <a:gd name="connsiteY4" fmla="*/ 314180 h 314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837" h="314179">
                    <a:moveTo>
                      <a:pt x="68909" y="314180"/>
                    </a:moveTo>
                    <a:lnTo>
                      <a:pt x="0" y="102435"/>
                    </a:lnTo>
                    <a:lnTo>
                      <a:pt x="68909" y="0"/>
                    </a:lnTo>
                    <a:lnTo>
                      <a:pt x="137838" y="102435"/>
                    </a:lnTo>
                    <a:lnTo>
                      <a:pt x="68909" y="314180"/>
                    </a:lnTo>
                    <a:close/>
                  </a:path>
                </a:pathLst>
              </a:custGeom>
              <a:solidFill>
                <a:srgbClr val="F52829"/>
              </a:solidFill>
              <a:ln w="1971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663" name="任意多边形: 形状 20"/>
              <p:cNvSpPr/>
              <p:nvPr/>
            </p:nvSpPr>
            <p:spPr>
              <a:xfrm>
                <a:off x="4852302" y="3908717"/>
                <a:ext cx="314179" cy="137817"/>
              </a:xfrm>
              <a:custGeom>
                <a:avLst/>
                <a:gdLst>
                  <a:gd name="connsiteX0" fmla="*/ 314180 w 314179"/>
                  <a:gd name="connsiteY0" fmla="*/ 68909 h 137817"/>
                  <a:gd name="connsiteX1" fmla="*/ 102455 w 314179"/>
                  <a:gd name="connsiteY1" fmla="*/ 137818 h 137817"/>
                  <a:gd name="connsiteX2" fmla="*/ 0 w 314179"/>
                  <a:gd name="connsiteY2" fmla="*/ 68909 h 137817"/>
                  <a:gd name="connsiteX3" fmla="*/ 102455 w 314179"/>
                  <a:gd name="connsiteY3" fmla="*/ 0 h 137817"/>
                  <a:gd name="connsiteX4" fmla="*/ 314180 w 314179"/>
                  <a:gd name="connsiteY4" fmla="*/ 68909 h 137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179" h="137817">
                    <a:moveTo>
                      <a:pt x="314180" y="68909"/>
                    </a:moveTo>
                    <a:lnTo>
                      <a:pt x="102455" y="137818"/>
                    </a:lnTo>
                    <a:lnTo>
                      <a:pt x="0" y="68909"/>
                    </a:lnTo>
                    <a:lnTo>
                      <a:pt x="102455" y="0"/>
                    </a:lnTo>
                    <a:lnTo>
                      <a:pt x="314180" y="68909"/>
                    </a:lnTo>
                    <a:close/>
                  </a:path>
                </a:pathLst>
              </a:custGeom>
              <a:solidFill>
                <a:srgbClr val="F52829"/>
              </a:solidFill>
              <a:ln w="1971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664" name="任意多边形: 形状 21"/>
              <p:cNvSpPr/>
              <p:nvPr/>
            </p:nvSpPr>
            <p:spPr>
              <a:xfrm>
                <a:off x="6060855" y="4940909"/>
                <a:ext cx="137817" cy="314179"/>
              </a:xfrm>
              <a:custGeom>
                <a:avLst/>
                <a:gdLst>
                  <a:gd name="connsiteX0" fmla="*/ 68909 w 137817"/>
                  <a:gd name="connsiteY0" fmla="*/ 0 h 314179"/>
                  <a:gd name="connsiteX1" fmla="*/ 137818 w 137817"/>
                  <a:gd name="connsiteY1" fmla="*/ 211745 h 314179"/>
                  <a:gd name="connsiteX2" fmla="*/ 68909 w 137817"/>
                  <a:gd name="connsiteY2" fmla="*/ 314180 h 314179"/>
                  <a:gd name="connsiteX3" fmla="*/ 0 w 137817"/>
                  <a:gd name="connsiteY3" fmla="*/ 211745 h 314179"/>
                  <a:gd name="connsiteX4" fmla="*/ 68909 w 137817"/>
                  <a:gd name="connsiteY4" fmla="*/ 0 h 314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817" h="314179">
                    <a:moveTo>
                      <a:pt x="68909" y="0"/>
                    </a:moveTo>
                    <a:lnTo>
                      <a:pt x="137818" y="211745"/>
                    </a:lnTo>
                    <a:lnTo>
                      <a:pt x="68909" y="314180"/>
                    </a:lnTo>
                    <a:lnTo>
                      <a:pt x="0" y="211745"/>
                    </a:lnTo>
                    <a:lnTo>
                      <a:pt x="68909" y="0"/>
                    </a:lnTo>
                    <a:close/>
                  </a:path>
                </a:pathLst>
              </a:custGeom>
              <a:solidFill>
                <a:srgbClr val="F52829"/>
              </a:solidFill>
              <a:ln w="1971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665" name="任意多边形: 形状 22"/>
              <p:cNvSpPr/>
              <p:nvPr/>
            </p:nvSpPr>
            <p:spPr>
              <a:xfrm>
                <a:off x="7093048" y="3908717"/>
                <a:ext cx="314179" cy="137837"/>
              </a:xfrm>
              <a:custGeom>
                <a:avLst/>
                <a:gdLst>
                  <a:gd name="connsiteX0" fmla="*/ 0 w 314179"/>
                  <a:gd name="connsiteY0" fmla="*/ 68909 h 137837"/>
                  <a:gd name="connsiteX1" fmla="*/ 211745 w 314179"/>
                  <a:gd name="connsiteY1" fmla="*/ 0 h 137837"/>
                  <a:gd name="connsiteX2" fmla="*/ 314180 w 314179"/>
                  <a:gd name="connsiteY2" fmla="*/ 68909 h 137837"/>
                  <a:gd name="connsiteX3" fmla="*/ 211745 w 314179"/>
                  <a:gd name="connsiteY3" fmla="*/ 137838 h 137837"/>
                  <a:gd name="connsiteX4" fmla="*/ 0 w 314179"/>
                  <a:gd name="connsiteY4" fmla="*/ 68909 h 137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179" h="137837">
                    <a:moveTo>
                      <a:pt x="0" y="68909"/>
                    </a:moveTo>
                    <a:lnTo>
                      <a:pt x="211745" y="0"/>
                    </a:lnTo>
                    <a:lnTo>
                      <a:pt x="314180" y="68909"/>
                    </a:lnTo>
                    <a:lnTo>
                      <a:pt x="211745" y="137838"/>
                    </a:lnTo>
                    <a:lnTo>
                      <a:pt x="0" y="68909"/>
                    </a:lnTo>
                    <a:close/>
                  </a:path>
                </a:pathLst>
              </a:custGeom>
              <a:solidFill>
                <a:srgbClr val="F52829"/>
              </a:solidFill>
              <a:ln w="1971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666" name="任意多边形: 形状 23"/>
              <p:cNvSpPr/>
              <p:nvPr/>
            </p:nvSpPr>
            <p:spPr>
              <a:xfrm>
                <a:off x="5478152" y="2891796"/>
                <a:ext cx="150402" cy="210085"/>
              </a:xfrm>
              <a:custGeom>
                <a:avLst/>
                <a:gdLst>
                  <a:gd name="connsiteX0" fmla="*/ -150 w 150402"/>
                  <a:gd name="connsiteY0" fmla="*/ 25385 h 210085"/>
                  <a:gd name="connsiteX1" fmla="*/ 44341 w 150402"/>
                  <a:gd name="connsiteY1" fmla="*/ -298 h 210085"/>
                  <a:gd name="connsiteX2" fmla="*/ 150253 w 150402"/>
                  <a:gd name="connsiteY2" fmla="*/ 183433 h 210085"/>
                  <a:gd name="connsiteX3" fmla="*/ 106138 w 150402"/>
                  <a:gd name="connsiteY3" fmla="*/ 209788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402" h="210085">
                    <a:moveTo>
                      <a:pt x="-150" y="25385"/>
                    </a:moveTo>
                    <a:lnTo>
                      <a:pt x="44341" y="-298"/>
                    </a:lnTo>
                    <a:lnTo>
                      <a:pt x="150253" y="183433"/>
                    </a:lnTo>
                    <a:cubicBezTo>
                      <a:pt x="135317" y="191849"/>
                      <a:pt x="120619" y="200680"/>
                      <a:pt x="106138" y="209788"/>
                    </a:cubicBezTo>
                    <a:close/>
                  </a:path>
                </a:pathLst>
              </a:custGeom>
              <a:solidFill>
                <a:srgbClr val="F52829"/>
              </a:solidFill>
              <a:ln w="1971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667" name="任意多边形: 形状 24"/>
              <p:cNvSpPr/>
              <p:nvPr/>
            </p:nvSpPr>
            <p:spPr>
              <a:xfrm>
                <a:off x="5036921" y="3344090"/>
                <a:ext cx="209255" cy="150837"/>
              </a:xfrm>
              <a:custGeom>
                <a:avLst/>
                <a:gdLst>
                  <a:gd name="connsiteX0" fmla="*/ -150 w 209255"/>
                  <a:gd name="connsiteY0" fmla="*/ 44193 h 150837"/>
                  <a:gd name="connsiteX1" fmla="*/ 25533 w 209255"/>
                  <a:gd name="connsiteY1" fmla="*/ -298 h 150837"/>
                  <a:gd name="connsiteX2" fmla="*/ 209106 w 209255"/>
                  <a:gd name="connsiteY2" fmla="*/ 105674 h 150837"/>
                  <a:gd name="connsiteX3" fmla="*/ 184055 w 209255"/>
                  <a:gd name="connsiteY3" fmla="*/ 150539 h 15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255" h="150837">
                    <a:moveTo>
                      <a:pt x="-150" y="44193"/>
                    </a:moveTo>
                    <a:lnTo>
                      <a:pt x="25533" y="-298"/>
                    </a:lnTo>
                    <a:lnTo>
                      <a:pt x="209106" y="105674"/>
                    </a:lnTo>
                    <a:cubicBezTo>
                      <a:pt x="200413" y="120352"/>
                      <a:pt x="192017" y="135308"/>
                      <a:pt x="184055" y="150539"/>
                    </a:cubicBezTo>
                    <a:close/>
                  </a:path>
                </a:pathLst>
              </a:custGeom>
              <a:solidFill>
                <a:srgbClr val="F52829"/>
              </a:solidFill>
              <a:ln w="1971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668" name="任意多边形: 形状 25"/>
              <p:cNvSpPr/>
              <p:nvPr/>
            </p:nvSpPr>
            <p:spPr>
              <a:xfrm>
                <a:off x="5051936" y="4484249"/>
                <a:ext cx="209808" cy="150461"/>
              </a:xfrm>
              <a:custGeom>
                <a:avLst/>
                <a:gdLst>
                  <a:gd name="connsiteX0" fmla="*/ -150 w 209808"/>
                  <a:gd name="connsiteY0" fmla="*/ 105673 h 150461"/>
                  <a:gd name="connsiteX1" fmla="*/ 183324 w 209808"/>
                  <a:gd name="connsiteY1" fmla="*/ -298 h 150461"/>
                  <a:gd name="connsiteX2" fmla="*/ 209659 w 209808"/>
                  <a:gd name="connsiteY2" fmla="*/ 43817 h 150461"/>
                  <a:gd name="connsiteX3" fmla="*/ 25454 w 209808"/>
                  <a:gd name="connsiteY3" fmla="*/ 150164 h 150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808" h="150461">
                    <a:moveTo>
                      <a:pt x="-150" y="105673"/>
                    </a:moveTo>
                    <a:lnTo>
                      <a:pt x="183324" y="-298"/>
                    </a:lnTo>
                    <a:cubicBezTo>
                      <a:pt x="191740" y="14638"/>
                      <a:pt x="200552" y="29336"/>
                      <a:pt x="209659" y="43817"/>
                    </a:cubicBezTo>
                    <a:lnTo>
                      <a:pt x="25454" y="150164"/>
                    </a:lnTo>
                    <a:close/>
                  </a:path>
                </a:pathLst>
              </a:custGeom>
              <a:solidFill>
                <a:srgbClr val="F52829"/>
              </a:solidFill>
              <a:ln w="1971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669" name="任意多边形: 形状 26"/>
              <p:cNvSpPr/>
              <p:nvPr/>
            </p:nvSpPr>
            <p:spPr>
              <a:xfrm>
                <a:off x="5504092" y="4866705"/>
                <a:ext cx="150837" cy="209235"/>
              </a:xfrm>
              <a:custGeom>
                <a:avLst/>
                <a:gdLst>
                  <a:gd name="connsiteX0" fmla="*/ -150 w 150837"/>
                  <a:gd name="connsiteY0" fmla="*/ 183256 h 209235"/>
                  <a:gd name="connsiteX1" fmla="*/ 105841 w 150837"/>
                  <a:gd name="connsiteY1" fmla="*/ -298 h 209235"/>
                  <a:gd name="connsiteX2" fmla="*/ 150687 w 150837"/>
                  <a:gd name="connsiteY2" fmla="*/ 24753 h 209235"/>
                  <a:gd name="connsiteX3" fmla="*/ 44341 w 150837"/>
                  <a:gd name="connsiteY3" fmla="*/ 208938 h 20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837" h="209235">
                    <a:moveTo>
                      <a:pt x="-150" y="183256"/>
                    </a:moveTo>
                    <a:lnTo>
                      <a:pt x="105841" y="-298"/>
                    </a:lnTo>
                    <a:cubicBezTo>
                      <a:pt x="120579" y="8434"/>
                      <a:pt x="135574" y="16811"/>
                      <a:pt x="150687" y="24753"/>
                    </a:cubicBezTo>
                    <a:lnTo>
                      <a:pt x="44341" y="208938"/>
                    </a:lnTo>
                    <a:close/>
                  </a:path>
                </a:pathLst>
              </a:custGeom>
              <a:solidFill>
                <a:srgbClr val="F52829"/>
              </a:solidFill>
              <a:ln w="1971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670" name="任意多边形: 形状 27"/>
              <p:cNvSpPr/>
              <p:nvPr/>
            </p:nvSpPr>
            <p:spPr>
              <a:xfrm>
                <a:off x="6644310" y="4851039"/>
                <a:ext cx="150461" cy="209907"/>
              </a:xfrm>
              <a:custGeom>
                <a:avLst/>
                <a:gdLst>
                  <a:gd name="connsiteX0" fmla="*/ -150 w 150461"/>
                  <a:gd name="connsiteY0" fmla="*/ 26057 h 209907"/>
                  <a:gd name="connsiteX1" fmla="*/ 43965 w 150461"/>
                  <a:gd name="connsiteY1" fmla="*/ -298 h 209907"/>
                  <a:gd name="connsiteX2" fmla="*/ 150312 w 150461"/>
                  <a:gd name="connsiteY2" fmla="*/ 183927 h 209907"/>
                  <a:gd name="connsiteX3" fmla="*/ 105822 w 150461"/>
                  <a:gd name="connsiteY3" fmla="*/ 209610 h 209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461" h="209907">
                    <a:moveTo>
                      <a:pt x="-150" y="26057"/>
                    </a:moveTo>
                    <a:cubicBezTo>
                      <a:pt x="14727" y="17680"/>
                      <a:pt x="29484" y="8849"/>
                      <a:pt x="43965" y="-298"/>
                    </a:cubicBezTo>
                    <a:lnTo>
                      <a:pt x="150312" y="183927"/>
                    </a:lnTo>
                    <a:lnTo>
                      <a:pt x="105822" y="209610"/>
                    </a:lnTo>
                    <a:close/>
                  </a:path>
                </a:pathLst>
              </a:custGeom>
              <a:solidFill>
                <a:srgbClr val="F52829"/>
              </a:solidFill>
              <a:ln w="1971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671" name="任意多边形: 形状 28"/>
              <p:cNvSpPr/>
              <p:nvPr/>
            </p:nvSpPr>
            <p:spPr>
              <a:xfrm>
                <a:off x="7026746" y="4457894"/>
                <a:ext cx="209255" cy="150837"/>
              </a:xfrm>
              <a:custGeom>
                <a:avLst/>
                <a:gdLst>
                  <a:gd name="connsiteX0" fmla="*/ -150 w 209255"/>
                  <a:gd name="connsiteY0" fmla="*/ 44549 h 150837"/>
                  <a:gd name="connsiteX1" fmla="*/ 24901 w 209255"/>
                  <a:gd name="connsiteY1" fmla="*/ -298 h 150837"/>
                  <a:gd name="connsiteX2" fmla="*/ 209106 w 209255"/>
                  <a:gd name="connsiteY2" fmla="*/ 106049 h 150837"/>
                  <a:gd name="connsiteX3" fmla="*/ 183423 w 209255"/>
                  <a:gd name="connsiteY3" fmla="*/ 150539 h 15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255" h="150837">
                    <a:moveTo>
                      <a:pt x="-150" y="44549"/>
                    </a:moveTo>
                    <a:cubicBezTo>
                      <a:pt x="8563" y="29850"/>
                      <a:pt x="16939" y="14915"/>
                      <a:pt x="24901" y="-298"/>
                    </a:cubicBezTo>
                    <a:lnTo>
                      <a:pt x="209106" y="106049"/>
                    </a:lnTo>
                    <a:lnTo>
                      <a:pt x="183423" y="150539"/>
                    </a:lnTo>
                    <a:close/>
                  </a:path>
                </a:pathLst>
              </a:custGeom>
              <a:solidFill>
                <a:srgbClr val="F52829"/>
              </a:solidFill>
              <a:ln w="1971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672" name="任意多边形: 形状 29"/>
              <p:cNvSpPr/>
              <p:nvPr/>
            </p:nvSpPr>
            <p:spPr>
              <a:xfrm>
                <a:off x="7011100" y="3318210"/>
                <a:ext cx="209907" cy="150461"/>
              </a:xfrm>
              <a:custGeom>
                <a:avLst/>
                <a:gdLst>
                  <a:gd name="connsiteX0" fmla="*/ 26205 w 209907"/>
                  <a:gd name="connsiteY0" fmla="*/ 150164 h 150461"/>
                  <a:gd name="connsiteX1" fmla="*/ -150 w 209907"/>
                  <a:gd name="connsiteY1" fmla="*/ 106049 h 150461"/>
                  <a:gd name="connsiteX2" fmla="*/ 184075 w 209907"/>
                  <a:gd name="connsiteY2" fmla="*/ -298 h 150461"/>
                  <a:gd name="connsiteX3" fmla="*/ 209758 w 209907"/>
                  <a:gd name="connsiteY3" fmla="*/ 44193 h 150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907" h="150461">
                    <a:moveTo>
                      <a:pt x="26205" y="150164"/>
                    </a:moveTo>
                    <a:cubicBezTo>
                      <a:pt x="17789" y="135248"/>
                      <a:pt x="8958" y="120530"/>
                      <a:pt x="-150" y="106049"/>
                    </a:cubicBezTo>
                    <a:lnTo>
                      <a:pt x="184075" y="-298"/>
                    </a:lnTo>
                    <a:lnTo>
                      <a:pt x="209758" y="44193"/>
                    </a:lnTo>
                    <a:close/>
                  </a:path>
                </a:pathLst>
              </a:custGeom>
              <a:solidFill>
                <a:srgbClr val="F52829"/>
              </a:solidFill>
              <a:ln w="1971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50673" name="任意多边形: 形状 30"/>
              <p:cNvSpPr/>
              <p:nvPr/>
            </p:nvSpPr>
            <p:spPr>
              <a:xfrm>
                <a:off x="6617975" y="2876880"/>
                <a:ext cx="150817" cy="209235"/>
              </a:xfrm>
              <a:custGeom>
                <a:avLst/>
                <a:gdLst>
                  <a:gd name="connsiteX0" fmla="*/ 44677 w 150817"/>
                  <a:gd name="connsiteY0" fmla="*/ 208938 h 209235"/>
                  <a:gd name="connsiteX1" fmla="*/ -150 w 150817"/>
                  <a:gd name="connsiteY1" fmla="*/ 183888 h 209235"/>
                  <a:gd name="connsiteX2" fmla="*/ 106177 w 150817"/>
                  <a:gd name="connsiteY2" fmla="*/ -298 h 209235"/>
                  <a:gd name="connsiteX3" fmla="*/ 150668 w 150817"/>
                  <a:gd name="connsiteY3" fmla="*/ 25385 h 20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817" h="209235">
                    <a:moveTo>
                      <a:pt x="44677" y="208938"/>
                    </a:moveTo>
                    <a:cubicBezTo>
                      <a:pt x="29959" y="200206"/>
                      <a:pt x="15043" y="191830"/>
                      <a:pt x="-150" y="183888"/>
                    </a:cubicBezTo>
                    <a:lnTo>
                      <a:pt x="106177" y="-298"/>
                    </a:lnTo>
                    <a:lnTo>
                      <a:pt x="150668" y="25385"/>
                    </a:lnTo>
                    <a:close/>
                  </a:path>
                </a:pathLst>
              </a:custGeom>
              <a:solidFill>
                <a:srgbClr val="F52829"/>
              </a:solidFill>
              <a:ln w="1971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sp>
          <p:nvSpPr>
            <p:cNvPr id="1050674" name="任意多边形: 形状 32"/>
            <p:cNvSpPr/>
            <p:nvPr/>
          </p:nvSpPr>
          <p:spPr>
            <a:xfrm rot="16446600">
              <a:off x="6007446" y="3847385"/>
              <a:ext cx="216920" cy="216920"/>
            </a:xfrm>
            <a:custGeom>
              <a:avLst/>
              <a:gdLst>
                <a:gd name="connsiteX0" fmla="*/ 216771 w 216920"/>
                <a:gd name="connsiteY0" fmla="*/ 108163 h 216920"/>
                <a:gd name="connsiteX1" fmla="*/ 108311 w 216920"/>
                <a:gd name="connsiteY1" fmla="*/ 216623 h 216920"/>
                <a:gd name="connsiteX2" fmla="*/ -150 w 216920"/>
                <a:gd name="connsiteY2" fmla="*/ 108163 h 216920"/>
                <a:gd name="connsiteX3" fmla="*/ 108311 w 216920"/>
                <a:gd name="connsiteY3" fmla="*/ -298 h 216920"/>
                <a:gd name="connsiteX4" fmla="*/ 216771 w 216920"/>
                <a:gd name="connsiteY4" fmla="*/ 108163 h 2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920" h="216920">
                  <a:moveTo>
                    <a:pt x="216771" y="108163"/>
                  </a:moveTo>
                  <a:cubicBezTo>
                    <a:pt x="216771" y="168064"/>
                    <a:pt x="168212" y="216623"/>
                    <a:pt x="108311" y="216623"/>
                  </a:cubicBezTo>
                  <a:cubicBezTo>
                    <a:pt x="48410" y="216623"/>
                    <a:pt x="-150" y="168064"/>
                    <a:pt x="-150" y="108163"/>
                  </a:cubicBezTo>
                  <a:cubicBezTo>
                    <a:pt x="-150" y="48262"/>
                    <a:pt x="48410" y="-298"/>
                    <a:pt x="108311" y="-298"/>
                  </a:cubicBezTo>
                  <a:cubicBezTo>
                    <a:pt x="168212" y="-298"/>
                    <a:pt x="216771" y="48262"/>
                    <a:pt x="216771" y="108163"/>
                  </a:cubicBezTo>
                  <a:close/>
                </a:path>
              </a:pathLst>
            </a:custGeom>
            <a:solidFill>
              <a:srgbClr val="C00000"/>
            </a:solidFill>
            <a:ln w="1971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675" name="任意多边形: 形状 33"/>
            <p:cNvSpPr/>
            <p:nvPr/>
          </p:nvSpPr>
          <p:spPr>
            <a:xfrm>
              <a:off x="5602358" y="2877750"/>
              <a:ext cx="758847" cy="1530063"/>
            </a:xfrm>
            <a:custGeom>
              <a:avLst/>
              <a:gdLst>
                <a:gd name="connsiteX0" fmla="*/ 0 w 758847"/>
                <a:gd name="connsiteY0" fmla="*/ 23273 h 1530063"/>
                <a:gd name="connsiteX1" fmla="*/ 657440 w 758847"/>
                <a:gd name="connsiteY1" fmla="*/ 1530063 h 1530063"/>
                <a:gd name="connsiteX2" fmla="*/ 758848 w 758847"/>
                <a:gd name="connsiteY2" fmla="*/ 1483814 h 1530063"/>
                <a:gd name="connsiteX3" fmla="*/ 51030 w 758847"/>
                <a:gd name="connsiteY3" fmla="*/ 0 h 1530063"/>
                <a:gd name="connsiteX4" fmla="*/ 0 w 758847"/>
                <a:gd name="connsiteY4" fmla="*/ 23273 h 153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847" h="1530063">
                  <a:moveTo>
                    <a:pt x="0" y="23273"/>
                  </a:moveTo>
                  <a:lnTo>
                    <a:pt x="657440" y="1530063"/>
                  </a:lnTo>
                  <a:lnTo>
                    <a:pt x="758848" y="1483814"/>
                  </a:lnTo>
                  <a:lnTo>
                    <a:pt x="51030" y="0"/>
                  </a:lnTo>
                  <a:lnTo>
                    <a:pt x="0" y="23273"/>
                  </a:lnTo>
                  <a:close/>
                </a:path>
              </a:pathLst>
            </a:custGeom>
            <a:solidFill>
              <a:srgbClr val="C00000"/>
            </a:solidFill>
            <a:ln w="1971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676" name="任意多边形: 形状 34"/>
            <p:cNvSpPr/>
            <p:nvPr/>
          </p:nvSpPr>
          <p:spPr>
            <a:xfrm>
              <a:off x="5923571" y="3236380"/>
              <a:ext cx="572983" cy="1062418"/>
            </a:xfrm>
            <a:custGeom>
              <a:avLst/>
              <a:gdLst>
                <a:gd name="connsiteX0" fmla="*/ 506485 w 572983"/>
                <a:gd name="connsiteY0" fmla="*/ 0 h 1062418"/>
                <a:gd name="connsiteX1" fmla="*/ 0 w 572983"/>
                <a:gd name="connsiteY1" fmla="*/ 1014372 h 1062418"/>
                <a:gd name="connsiteX2" fmla="*/ 100558 w 572983"/>
                <a:gd name="connsiteY2" fmla="*/ 1062419 h 1062418"/>
                <a:gd name="connsiteX3" fmla="*/ 572984 w 572983"/>
                <a:gd name="connsiteY3" fmla="*/ 30721 h 1062418"/>
                <a:gd name="connsiteX4" fmla="*/ 506485 w 572983"/>
                <a:gd name="connsiteY4" fmla="*/ 0 h 106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2983" h="1062418">
                  <a:moveTo>
                    <a:pt x="506485" y="0"/>
                  </a:moveTo>
                  <a:lnTo>
                    <a:pt x="0" y="1014372"/>
                  </a:lnTo>
                  <a:lnTo>
                    <a:pt x="100558" y="1062419"/>
                  </a:lnTo>
                  <a:lnTo>
                    <a:pt x="572984" y="30721"/>
                  </a:lnTo>
                  <a:lnTo>
                    <a:pt x="506485" y="0"/>
                  </a:lnTo>
                  <a:close/>
                </a:path>
              </a:pathLst>
            </a:custGeom>
            <a:solidFill>
              <a:srgbClr val="C00000"/>
            </a:solidFill>
            <a:ln w="1971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195" name="组合 40"/>
          <p:cNvGrpSpPr/>
          <p:nvPr/>
        </p:nvGrpSpPr>
        <p:grpSpPr>
          <a:xfrm>
            <a:off x="3936976" y="2096866"/>
            <a:ext cx="733309" cy="667166"/>
            <a:chOff x="3993484" y="2058214"/>
            <a:chExt cx="733309" cy="667166"/>
          </a:xfrm>
        </p:grpSpPr>
        <p:sp>
          <p:nvSpPr>
            <p:cNvPr id="1050677" name="椭圆 38"/>
            <p:cNvSpPr/>
            <p:nvPr/>
          </p:nvSpPr>
          <p:spPr>
            <a:xfrm>
              <a:off x="4026555" y="2058214"/>
              <a:ext cx="667166" cy="667166"/>
            </a:xfrm>
            <a:prstGeom prst="ellipse">
              <a:avLst/>
            </a:prstGeom>
            <a:solidFill>
              <a:srgbClr val="1A9B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50678" name="文本框 85"/>
            <p:cNvSpPr txBox="1"/>
            <p:nvPr/>
          </p:nvSpPr>
          <p:spPr>
            <a:xfrm>
              <a:off x="3993484" y="2207131"/>
              <a:ext cx="7333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r>
                <a:rPr lang="en-US" altLang="zh-CN" dirty="0">
                  <a:solidFill>
                    <a:schemeClr val="bg1"/>
                  </a:solidFill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10</a:t>
              </a:r>
              <a:r>
                <a:rPr lang="zh-CN" altLang="en-US" dirty="0">
                  <a:solidFill>
                    <a:schemeClr val="bg1"/>
                  </a:solidFill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秒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6" name="组合 87"/>
          <p:cNvGrpSpPr/>
          <p:nvPr/>
        </p:nvGrpSpPr>
        <p:grpSpPr>
          <a:xfrm>
            <a:off x="3618651" y="3324257"/>
            <a:ext cx="733309" cy="667166"/>
            <a:chOff x="3993484" y="2058214"/>
            <a:chExt cx="733309" cy="667166"/>
          </a:xfrm>
        </p:grpSpPr>
        <p:sp>
          <p:nvSpPr>
            <p:cNvPr id="1050679" name="椭圆 88"/>
            <p:cNvSpPr/>
            <p:nvPr/>
          </p:nvSpPr>
          <p:spPr>
            <a:xfrm>
              <a:off x="4026555" y="2058214"/>
              <a:ext cx="667166" cy="667166"/>
            </a:xfrm>
            <a:prstGeom prst="ellipse">
              <a:avLst/>
            </a:prstGeom>
            <a:solidFill>
              <a:srgbClr val="1A9B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50680" name="文本框 89"/>
            <p:cNvSpPr txBox="1"/>
            <p:nvPr/>
          </p:nvSpPr>
          <p:spPr>
            <a:xfrm>
              <a:off x="3993484" y="2207131"/>
              <a:ext cx="7333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r>
                <a:rPr lang="en-US" altLang="zh-CN" dirty="0">
                  <a:solidFill>
                    <a:schemeClr val="bg1"/>
                  </a:solidFill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30</a:t>
              </a:r>
              <a:r>
                <a:rPr lang="zh-CN" altLang="en-US" dirty="0">
                  <a:solidFill>
                    <a:schemeClr val="bg1"/>
                  </a:solidFill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秒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7" name="组合 90"/>
          <p:cNvGrpSpPr/>
          <p:nvPr/>
        </p:nvGrpSpPr>
        <p:grpSpPr>
          <a:xfrm>
            <a:off x="3936976" y="4551648"/>
            <a:ext cx="733309" cy="667166"/>
            <a:chOff x="3993484" y="2058214"/>
            <a:chExt cx="733309" cy="667166"/>
          </a:xfrm>
        </p:grpSpPr>
        <p:sp>
          <p:nvSpPr>
            <p:cNvPr id="1050681" name="椭圆 91"/>
            <p:cNvSpPr/>
            <p:nvPr/>
          </p:nvSpPr>
          <p:spPr>
            <a:xfrm>
              <a:off x="4026555" y="2058214"/>
              <a:ext cx="667166" cy="667166"/>
            </a:xfrm>
            <a:prstGeom prst="ellipse">
              <a:avLst/>
            </a:prstGeom>
            <a:solidFill>
              <a:srgbClr val="1A9B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50682" name="文本框 92"/>
            <p:cNvSpPr txBox="1"/>
            <p:nvPr/>
          </p:nvSpPr>
          <p:spPr>
            <a:xfrm>
              <a:off x="3993484" y="2207131"/>
              <a:ext cx="7333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r>
                <a:rPr lang="en-US" altLang="zh-CN" dirty="0">
                  <a:solidFill>
                    <a:schemeClr val="bg1"/>
                  </a:solidFill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60</a:t>
              </a:r>
              <a:r>
                <a:rPr lang="zh-CN" altLang="en-US" dirty="0">
                  <a:solidFill>
                    <a:schemeClr val="bg1"/>
                  </a:solidFill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秒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8" name="组合 93"/>
          <p:cNvGrpSpPr/>
          <p:nvPr/>
        </p:nvGrpSpPr>
        <p:grpSpPr>
          <a:xfrm>
            <a:off x="7524567" y="4551648"/>
            <a:ext cx="850035" cy="667166"/>
            <a:chOff x="4026555" y="2058214"/>
            <a:chExt cx="850035" cy="667166"/>
          </a:xfrm>
        </p:grpSpPr>
        <p:sp>
          <p:nvSpPr>
            <p:cNvPr id="1050683" name="椭圆 94"/>
            <p:cNvSpPr/>
            <p:nvPr/>
          </p:nvSpPr>
          <p:spPr>
            <a:xfrm>
              <a:off x="4026555" y="2058214"/>
              <a:ext cx="667166" cy="667166"/>
            </a:xfrm>
            <a:prstGeom prst="ellipse">
              <a:avLst/>
            </a:prstGeom>
            <a:solidFill>
              <a:srgbClr val="1A9B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50684" name="文本框 95"/>
            <p:cNvSpPr txBox="1"/>
            <p:nvPr/>
          </p:nvSpPr>
          <p:spPr>
            <a:xfrm>
              <a:off x="4056594" y="2207131"/>
              <a:ext cx="8199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r>
                <a:rPr lang="en-US" altLang="zh-CN" dirty="0">
                  <a:solidFill>
                    <a:schemeClr val="bg1"/>
                  </a:solidFill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4</a:t>
              </a:r>
              <a:r>
                <a:rPr lang="zh-CN" altLang="en-US" sz="1200" dirty="0">
                  <a:solidFill>
                    <a:schemeClr val="bg1"/>
                  </a:solidFill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分钟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9" name="组合 96"/>
          <p:cNvGrpSpPr/>
          <p:nvPr/>
        </p:nvGrpSpPr>
        <p:grpSpPr>
          <a:xfrm>
            <a:off x="7760095" y="3324257"/>
            <a:ext cx="850035" cy="667166"/>
            <a:chOff x="4026555" y="2058214"/>
            <a:chExt cx="850035" cy="667166"/>
          </a:xfrm>
        </p:grpSpPr>
        <p:sp>
          <p:nvSpPr>
            <p:cNvPr id="1050685" name="椭圆 97"/>
            <p:cNvSpPr/>
            <p:nvPr/>
          </p:nvSpPr>
          <p:spPr>
            <a:xfrm>
              <a:off x="4026555" y="2058214"/>
              <a:ext cx="667166" cy="667166"/>
            </a:xfrm>
            <a:prstGeom prst="ellipse">
              <a:avLst/>
            </a:prstGeom>
            <a:solidFill>
              <a:srgbClr val="1A9B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50686" name="文本框 98"/>
            <p:cNvSpPr txBox="1"/>
            <p:nvPr/>
          </p:nvSpPr>
          <p:spPr>
            <a:xfrm>
              <a:off x="4056594" y="2207131"/>
              <a:ext cx="8199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r>
                <a:rPr lang="en-US" altLang="zh-CN" dirty="0">
                  <a:solidFill>
                    <a:schemeClr val="bg1"/>
                  </a:solidFill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6</a:t>
              </a:r>
              <a:r>
                <a:rPr lang="zh-CN" altLang="en-US" sz="1200" dirty="0">
                  <a:solidFill>
                    <a:schemeClr val="bg1"/>
                  </a:solidFill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分钟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0" name="组合 99"/>
          <p:cNvGrpSpPr/>
          <p:nvPr/>
        </p:nvGrpSpPr>
        <p:grpSpPr>
          <a:xfrm>
            <a:off x="7524567" y="2096866"/>
            <a:ext cx="850035" cy="667166"/>
            <a:chOff x="4026555" y="2058214"/>
            <a:chExt cx="850035" cy="667166"/>
          </a:xfrm>
        </p:grpSpPr>
        <p:sp>
          <p:nvSpPr>
            <p:cNvPr id="1050687" name="椭圆 100"/>
            <p:cNvSpPr/>
            <p:nvPr/>
          </p:nvSpPr>
          <p:spPr>
            <a:xfrm>
              <a:off x="4026555" y="2058214"/>
              <a:ext cx="667166" cy="667166"/>
            </a:xfrm>
            <a:prstGeom prst="ellipse">
              <a:avLst/>
            </a:prstGeom>
            <a:solidFill>
              <a:srgbClr val="1A9B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50688" name="文本框 101"/>
            <p:cNvSpPr txBox="1"/>
            <p:nvPr/>
          </p:nvSpPr>
          <p:spPr>
            <a:xfrm>
              <a:off x="4056594" y="2207131"/>
              <a:ext cx="8199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r>
                <a:rPr lang="en-US" altLang="zh-CN" dirty="0">
                  <a:solidFill>
                    <a:schemeClr val="bg1"/>
                  </a:solidFill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8</a:t>
              </a:r>
              <a:r>
                <a:rPr lang="zh-CN" altLang="en-US" sz="1200" dirty="0">
                  <a:solidFill>
                    <a:schemeClr val="bg1"/>
                  </a:solidFill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分钟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73742850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933430" y="80645"/>
            <a:ext cx="1123315" cy="1123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592695" y="330200"/>
            <a:ext cx="3449320" cy="873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280670"/>
            <a:r>
              <a:rPr lang="en-US" altLang="zh-CN" sz="2400" b="1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武汉经济技术开发区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80670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（汉南区）人民医院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14" name="矩形 3"/>
          <p:cNvSpPr/>
          <p:nvPr/>
        </p:nvSpPr>
        <p:spPr>
          <a:xfrm>
            <a:off x="0" y="0"/>
            <a:ext cx="12192000" cy="1053296"/>
          </a:xfrm>
          <a:prstGeom prst="rect">
            <a:avLst/>
          </a:prstGeom>
          <a:gradFill flip="none" rotWithShape="1">
            <a:gsLst>
              <a:gs pos="0">
                <a:srgbClr val="E2F4F6"/>
              </a:gs>
              <a:gs pos="24000">
                <a:srgbClr val="E2F4F6">
                  <a:alpha val="50000"/>
                </a:srgbClr>
              </a:gs>
              <a:gs pos="99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50115" name="椭圆 4"/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solidFill>
            <a:srgbClr val="F528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p>
            <a:pPr algn="ctr"/>
            <a:endParaRPr lang="zh-CN" altLang="en-US" sz="109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050116" name="椭圆 5"/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1050117" name="椭圆 6"/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solidFill>
            <a:srgbClr val="F528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endParaRPr kumimoji="0" lang="zh-CN" altLang="en-US" sz="10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50118" name="椭圆 7"/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solidFill>
            <a:srgbClr val="1A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1050119" name="矩形 8"/>
          <p:cNvSpPr/>
          <p:nvPr/>
        </p:nvSpPr>
        <p:spPr>
          <a:xfrm>
            <a:off x="1563899" y="334908"/>
            <a:ext cx="4450401" cy="4616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dirty="0">
                <a:latin typeface="汉仪大黑简" panose="02010609000101010101" pitchFamily="49" charset="-122"/>
                <a:ea typeface="汉仪大黑简" panose="02010609000101010101" pitchFamily="49" charset="-122"/>
                <a:cs typeface="阿里巴巴普惠体 H" panose="00020600040101010101" pitchFamily="18" charset="-122"/>
                <a:sym typeface="汉仪大黑简" panose="02010609000101010101" pitchFamily="49" charset="-122"/>
              </a:rPr>
              <a:t>心脏骤停的临床表现与诊断</a:t>
            </a:r>
            <a:endParaRPr lang="zh-CN" altLang="en-US" sz="2400" dirty="0">
              <a:latin typeface="汉仪大黑简" panose="02010609000101010101" pitchFamily="49" charset="-122"/>
              <a:ea typeface="汉仪大黑简" panose="02010609000101010101" pitchFamily="49" charset="-122"/>
              <a:cs typeface="阿里巴巴普惠体 H" panose="00020600040101010101" pitchFamily="18" charset="-122"/>
              <a:sym typeface="汉仪大黑简" panose="02010609000101010101" pitchFamily="49" charset="-122"/>
            </a:endParaRPr>
          </a:p>
        </p:txBody>
      </p:sp>
      <p:sp>
        <p:nvSpPr>
          <p:cNvPr id="1050122" name="图形 17"/>
          <p:cNvSpPr/>
          <p:nvPr/>
        </p:nvSpPr>
        <p:spPr>
          <a:xfrm>
            <a:off x="1060429" y="415306"/>
            <a:ext cx="321477" cy="297072"/>
          </a:xfrm>
          <a:custGeom>
            <a:avLst/>
            <a:gdLst>
              <a:gd name="connsiteX0" fmla="*/ 1455022 w 1673222"/>
              <a:gd name="connsiteY0" fmla="*/ 239824 h 1546197"/>
              <a:gd name="connsiteX1" fmla="*/ 1136763 w 1673222"/>
              <a:gd name="connsiteY1" fmla="*/ 239824 h 1546197"/>
              <a:gd name="connsiteX2" fmla="*/ 1136763 w 1673222"/>
              <a:gd name="connsiteY2" fmla="*/ 183219 h 1546197"/>
              <a:gd name="connsiteX3" fmla="*/ 1083225 w 1673222"/>
              <a:gd name="connsiteY3" fmla="*/ 53925 h 1546197"/>
              <a:gd name="connsiteX4" fmla="*/ 1083225 w 1673222"/>
              <a:gd name="connsiteY4" fmla="*/ 53925 h 1546197"/>
              <a:gd name="connsiteX5" fmla="*/ 954763 w 1673222"/>
              <a:gd name="connsiteY5" fmla="*/ 0 h 1546197"/>
              <a:gd name="connsiteX6" fmla="*/ 718875 w 1673222"/>
              <a:gd name="connsiteY6" fmla="*/ 0 h 1546197"/>
              <a:gd name="connsiteX7" fmla="*/ 589580 w 1673222"/>
              <a:gd name="connsiteY7" fmla="*/ 53925 h 1546197"/>
              <a:gd name="connsiteX8" fmla="*/ 589580 w 1673222"/>
              <a:gd name="connsiteY8" fmla="*/ 53925 h 1546197"/>
              <a:gd name="connsiteX9" fmla="*/ 535623 w 1673222"/>
              <a:gd name="connsiteY9" fmla="*/ 183219 h 1546197"/>
              <a:gd name="connsiteX10" fmla="*/ 535623 w 1673222"/>
              <a:gd name="connsiteY10" fmla="*/ 239824 h 1546197"/>
              <a:gd name="connsiteX11" fmla="*/ 217787 w 1673222"/>
              <a:gd name="connsiteY11" fmla="*/ 239824 h 1546197"/>
              <a:gd name="connsiteX12" fmla="*/ 0 w 1673222"/>
              <a:gd name="connsiteY12" fmla="*/ 457608 h 1546197"/>
              <a:gd name="connsiteX13" fmla="*/ 0 w 1673222"/>
              <a:gd name="connsiteY13" fmla="*/ 1327783 h 1546197"/>
              <a:gd name="connsiteX14" fmla="*/ 217787 w 1673222"/>
              <a:gd name="connsiteY14" fmla="*/ 1546197 h 1546197"/>
              <a:gd name="connsiteX15" fmla="*/ 1455022 w 1673222"/>
              <a:gd name="connsiteY15" fmla="*/ 1546197 h 1546197"/>
              <a:gd name="connsiteX16" fmla="*/ 1673223 w 1673222"/>
              <a:gd name="connsiteY16" fmla="*/ 1327783 h 1546197"/>
              <a:gd name="connsiteX17" fmla="*/ 1673223 w 1673222"/>
              <a:gd name="connsiteY17" fmla="*/ 457608 h 1546197"/>
              <a:gd name="connsiteX18" fmla="*/ 1455022 w 1673222"/>
              <a:gd name="connsiteY18" fmla="*/ 239824 h 1546197"/>
              <a:gd name="connsiteX19" fmla="*/ 1455022 w 1673222"/>
              <a:gd name="connsiteY19" fmla="*/ 239824 h 1546197"/>
              <a:gd name="connsiteX20" fmla="*/ 613879 w 1673222"/>
              <a:gd name="connsiteY20" fmla="*/ 183219 h 1546197"/>
              <a:gd name="connsiteX21" fmla="*/ 613879 w 1673222"/>
              <a:gd name="connsiteY21" fmla="*/ 183219 h 1546197"/>
              <a:gd name="connsiteX22" fmla="*/ 643961 w 1673222"/>
              <a:gd name="connsiteY22" fmla="*/ 108267 h 1546197"/>
              <a:gd name="connsiteX23" fmla="*/ 644723 w 1673222"/>
              <a:gd name="connsiteY23" fmla="*/ 108267 h 1546197"/>
              <a:gd name="connsiteX24" fmla="*/ 718873 w 1673222"/>
              <a:gd name="connsiteY24" fmla="*/ 77181 h 1546197"/>
              <a:gd name="connsiteX25" fmla="*/ 954765 w 1673222"/>
              <a:gd name="connsiteY25" fmla="*/ 77181 h 1546197"/>
              <a:gd name="connsiteX26" fmla="*/ 1029260 w 1673222"/>
              <a:gd name="connsiteY26" fmla="*/ 108267 h 1546197"/>
              <a:gd name="connsiteX27" fmla="*/ 1060176 w 1673222"/>
              <a:gd name="connsiteY27" fmla="*/ 183219 h 1546197"/>
              <a:gd name="connsiteX28" fmla="*/ 1060176 w 1673222"/>
              <a:gd name="connsiteY28" fmla="*/ 239824 h 1546197"/>
              <a:gd name="connsiteX29" fmla="*/ 613879 w 1673222"/>
              <a:gd name="connsiteY29" fmla="*/ 239824 h 1546197"/>
              <a:gd name="connsiteX30" fmla="*/ 613879 w 1673222"/>
              <a:gd name="connsiteY30" fmla="*/ 183219 h 1546197"/>
              <a:gd name="connsiteX31" fmla="*/ 613879 w 1673222"/>
              <a:gd name="connsiteY31" fmla="*/ 183219 h 1546197"/>
              <a:gd name="connsiteX32" fmla="*/ 1544347 w 1673222"/>
              <a:gd name="connsiteY32" fmla="*/ 1327783 h 1546197"/>
              <a:gd name="connsiteX33" fmla="*/ 1544347 w 1673222"/>
              <a:gd name="connsiteY33" fmla="*/ 1327783 h 1546197"/>
              <a:gd name="connsiteX34" fmla="*/ 1455020 w 1673222"/>
              <a:gd name="connsiteY34" fmla="*/ 1416903 h 1546197"/>
              <a:gd name="connsiteX35" fmla="*/ 217787 w 1673222"/>
              <a:gd name="connsiteY35" fmla="*/ 1416903 h 1546197"/>
              <a:gd name="connsiteX36" fmla="*/ 128877 w 1673222"/>
              <a:gd name="connsiteY36" fmla="*/ 1327783 h 1546197"/>
              <a:gd name="connsiteX37" fmla="*/ 128877 w 1673222"/>
              <a:gd name="connsiteY37" fmla="*/ 457608 h 1546197"/>
              <a:gd name="connsiteX38" fmla="*/ 217787 w 1673222"/>
              <a:gd name="connsiteY38" fmla="*/ 369117 h 1546197"/>
              <a:gd name="connsiteX39" fmla="*/ 1455022 w 1673222"/>
              <a:gd name="connsiteY39" fmla="*/ 369117 h 1546197"/>
              <a:gd name="connsiteX40" fmla="*/ 1544349 w 1673222"/>
              <a:gd name="connsiteY40" fmla="*/ 457608 h 1546197"/>
              <a:gd name="connsiteX41" fmla="*/ 1544349 w 1673222"/>
              <a:gd name="connsiteY41" fmla="*/ 1327783 h 1546197"/>
              <a:gd name="connsiteX42" fmla="*/ 1544347 w 1673222"/>
              <a:gd name="connsiteY42" fmla="*/ 1327783 h 1546197"/>
              <a:gd name="connsiteX43" fmla="*/ 1197687 w 1673222"/>
              <a:gd name="connsiteY43" fmla="*/ 739031 h 1546197"/>
              <a:gd name="connsiteX44" fmla="*/ 1197687 w 1673222"/>
              <a:gd name="connsiteY44" fmla="*/ 739031 h 1546197"/>
              <a:gd name="connsiteX45" fmla="*/ 990209 w 1673222"/>
              <a:gd name="connsiteY45" fmla="*/ 739031 h 1546197"/>
              <a:gd name="connsiteX46" fmla="*/ 990209 w 1673222"/>
              <a:gd name="connsiteY46" fmla="*/ 532560 h 1546197"/>
              <a:gd name="connsiteX47" fmla="*/ 951492 w 1673222"/>
              <a:gd name="connsiteY47" fmla="*/ 493431 h 1546197"/>
              <a:gd name="connsiteX48" fmla="*/ 721313 w 1673222"/>
              <a:gd name="connsiteY48" fmla="*/ 493431 h 1546197"/>
              <a:gd name="connsiteX49" fmla="*/ 683438 w 1673222"/>
              <a:gd name="connsiteY49" fmla="*/ 532560 h 1546197"/>
              <a:gd name="connsiteX50" fmla="*/ 683438 w 1673222"/>
              <a:gd name="connsiteY50" fmla="*/ 739031 h 1546197"/>
              <a:gd name="connsiteX51" fmla="*/ 475957 w 1673222"/>
              <a:gd name="connsiteY51" fmla="*/ 739031 h 1546197"/>
              <a:gd name="connsiteX52" fmla="*/ 437241 w 1673222"/>
              <a:gd name="connsiteY52" fmla="*/ 777954 h 1546197"/>
              <a:gd name="connsiteX53" fmla="*/ 437241 w 1673222"/>
              <a:gd name="connsiteY53" fmla="*/ 1008065 h 1546197"/>
              <a:gd name="connsiteX54" fmla="*/ 475957 w 1673222"/>
              <a:gd name="connsiteY54" fmla="*/ 1046984 h 1546197"/>
              <a:gd name="connsiteX55" fmla="*/ 683438 w 1673222"/>
              <a:gd name="connsiteY55" fmla="*/ 1046984 h 1546197"/>
              <a:gd name="connsiteX56" fmla="*/ 683438 w 1673222"/>
              <a:gd name="connsiteY56" fmla="*/ 1254260 h 1546197"/>
              <a:gd name="connsiteX57" fmla="*/ 721313 w 1673222"/>
              <a:gd name="connsiteY57" fmla="*/ 1292554 h 1546197"/>
              <a:gd name="connsiteX58" fmla="*/ 951492 w 1673222"/>
              <a:gd name="connsiteY58" fmla="*/ 1292554 h 1546197"/>
              <a:gd name="connsiteX59" fmla="*/ 990209 w 1673222"/>
              <a:gd name="connsiteY59" fmla="*/ 1254260 h 1546197"/>
              <a:gd name="connsiteX60" fmla="*/ 990209 w 1673222"/>
              <a:gd name="connsiteY60" fmla="*/ 1046982 h 1546197"/>
              <a:gd name="connsiteX61" fmla="*/ 1197687 w 1673222"/>
              <a:gd name="connsiteY61" fmla="*/ 1046982 h 1546197"/>
              <a:gd name="connsiteX62" fmla="*/ 1236400 w 1673222"/>
              <a:gd name="connsiteY62" fmla="*/ 1008063 h 1546197"/>
              <a:gd name="connsiteX63" fmla="*/ 1236400 w 1673222"/>
              <a:gd name="connsiteY63" fmla="*/ 777954 h 1546197"/>
              <a:gd name="connsiteX64" fmla="*/ 1197687 w 1673222"/>
              <a:gd name="connsiteY64" fmla="*/ 739031 h 1546197"/>
              <a:gd name="connsiteX65" fmla="*/ 1197687 w 1673222"/>
              <a:gd name="connsiteY65" fmla="*/ 739031 h 1546197"/>
              <a:gd name="connsiteX66" fmla="*/ 1158973 w 1673222"/>
              <a:gd name="connsiteY66" fmla="*/ 970190 h 1546197"/>
              <a:gd name="connsiteX67" fmla="*/ 1158973 w 1673222"/>
              <a:gd name="connsiteY67" fmla="*/ 970190 h 1546197"/>
              <a:gd name="connsiteX68" fmla="*/ 951492 w 1673222"/>
              <a:gd name="connsiteY68" fmla="*/ 970190 h 1546197"/>
              <a:gd name="connsiteX69" fmla="*/ 913619 w 1673222"/>
              <a:gd name="connsiteY69" fmla="*/ 1008065 h 1546197"/>
              <a:gd name="connsiteX70" fmla="*/ 913619 w 1673222"/>
              <a:gd name="connsiteY70" fmla="*/ 1215615 h 1546197"/>
              <a:gd name="connsiteX71" fmla="*/ 760023 w 1673222"/>
              <a:gd name="connsiteY71" fmla="*/ 1215615 h 1546197"/>
              <a:gd name="connsiteX72" fmla="*/ 760023 w 1673222"/>
              <a:gd name="connsiteY72" fmla="*/ 1008065 h 1546197"/>
              <a:gd name="connsiteX73" fmla="*/ 721313 w 1673222"/>
              <a:gd name="connsiteY73" fmla="*/ 970190 h 1546197"/>
              <a:gd name="connsiteX74" fmla="*/ 513832 w 1673222"/>
              <a:gd name="connsiteY74" fmla="*/ 970190 h 1546197"/>
              <a:gd name="connsiteX75" fmla="*/ 513832 w 1673222"/>
              <a:gd name="connsiteY75" fmla="*/ 816632 h 1546197"/>
              <a:gd name="connsiteX76" fmla="*/ 721313 w 1673222"/>
              <a:gd name="connsiteY76" fmla="*/ 816632 h 1546197"/>
              <a:gd name="connsiteX77" fmla="*/ 760023 w 1673222"/>
              <a:gd name="connsiteY77" fmla="*/ 777954 h 1546197"/>
              <a:gd name="connsiteX78" fmla="*/ 760023 w 1673222"/>
              <a:gd name="connsiteY78" fmla="*/ 571062 h 1546197"/>
              <a:gd name="connsiteX79" fmla="*/ 913619 w 1673222"/>
              <a:gd name="connsiteY79" fmla="*/ 571062 h 1546197"/>
              <a:gd name="connsiteX80" fmla="*/ 913619 w 1673222"/>
              <a:gd name="connsiteY80" fmla="*/ 777952 h 1546197"/>
              <a:gd name="connsiteX81" fmla="*/ 951492 w 1673222"/>
              <a:gd name="connsiteY81" fmla="*/ 816630 h 1546197"/>
              <a:gd name="connsiteX82" fmla="*/ 1158973 w 1673222"/>
              <a:gd name="connsiteY82" fmla="*/ 816630 h 1546197"/>
              <a:gd name="connsiteX83" fmla="*/ 1158973 w 1673222"/>
              <a:gd name="connsiteY83" fmla="*/ 970190 h 1546197"/>
              <a:gd name="connsiteX84" fmla="*/ 1158973 w 1673222"/>
              <a:gd name="connsiteY84" fmla="*/ 970190 h 154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73222" h="1546197">
                <a:moveTo>
                  <a:pt x="1455022" y="239824"/>
                </a:moveTo>
                <a:lnTo>
                  <a:pt x="1136763" y="239824"/>
                </a:lnTo>
                <a:lnTo>
                  <a:pt x="1136763" y="183219"/>
                </a:lnTo>
                <a:cubicBezTo>
                  <a:pt x="1136763" y="132984"/>
                  <a:pt x="1116574" y="87276"/>
                  <a:pt x="1083225" y="53925"/>
                </a:cubicBezTo>
                <a:lnTo>
                  <a:pt x="1083225" y="53925"/>
                </a:lnTo>
                <a:cubicBezTo>
                  <a:pt x="1050289" y="20991"/>
                  <a:pt x="1004613" y="0"/>
                  <a:pt x="954763" y="0"/>
                </a:cubicBezTo>
                <a:lnTo>
                  <a:pt x="718875" y="0"/>
                </a:lnTo>
                <a:cubicBezTo>
                  <a:pt x="668606" y="0"/>
                  <a:pt x="622514" y="20993"/>
                  <a:pt x="589580" y="53925"/>
                </a:cubicBezTo>
                <a:lnTo>
                  <a:pt x="589580" y="53925"/>
                </a:lnTo>
                <a:cubicBezTo>
                  <a:pt x="557066" y="87276"/>
                  <a:pt x="535623" y="132984"/>
                  <a:pt x="535623" y="183219"/>
                </a:cubicBezTo>
                <a:lnTo>
                  <a:pt x="535623" y="239824"/>
                </a:lnTo>
                <a:lnTo>
                  <a:pt x="217787" y="239824"/>
                </a:lnTo>
                <a:cubicBezTo>
                  <a:pt x="98795" y="239824"/>
                  <a:pt x="0" y="338027"/>
                  <a:pt x="0" y="457608"/>
                </a:cubicBezTo>
                <a:lnTo>
                  <a:pt x="0" y="1327783"/>
                </a:lnTo>
                <a:cubicBezTo>
                  <a:pt x="0" y="1448023"/>
                  <a:pt x="98795" y="1546197"/>
                  <a:pt x="217787" y="1546197"/>
                </a:cubicBezTo>
                <a:lnTo>
                  <a:pt x="1455022" y="1546197"/>
                </a:lnTo>
                <a:cubicBezTo>
                  <a:pt x="1574431" y="1546197"/>
                  <a:pt x="1673223" y="1447604"/>
                  <a:pt x="1673223" y="1327783"/>
                </a:cubicBezTo>
                <a:lnTo>
                  <a:pt x="1673223" y="457608"/>
                </a:lnTo>
                <a:cubicBezTo>
                  <a:pt x="1673223" y="338618"/>
                  <a:pt x="1574429" y="239824"/>
                  <a:pt x="1455022" y="239824"/>
                </a:cubicBezTo>
                <a:lnTo>
                  <a:pt x="1455022" y="239824"/>
                </a:lnTo>
                <a:close/>
                <a:moveTo>
                  <a:pt x="613879" y="183219"/>
                </a:moveTo>
                <a:lnTo>
                  <a:pt x="613879" y="183219"/>
                </a:lnTo>
                <a:cubicBezTo>
                  <a:pt x="613879" y="153975"/>
                  <a:pt x="625787" y="127833"/>
                  <a:pt x="643961" y="108267"/>
                </a:cubicBezTo>
                <a:lnTo>
                  <a:pt x="644723" y="108267"/>
                </a:lnTo>
                <a:cubicBezTo>
                  <a:pt x="663662" y="89158"/>
                  <a:pt x="689635" y="77181"/>
                  <a:pt x="718873" y="77181"/>
                </a:cubicBezTo>
                <a:lnTo>
                  <a:pt x="954765" y="77181"/>
                </a:lnTo>
                <a:cubicBezTo>
                  <a:pt x="983586" y="77181"/>
                  <a:pt x="1009560" y="89160"/>
                  <a:pt x="1029260" y="108267"/>
                </a:cubicBezTo>
                <a:cubicBezTo>
                  <a:pt x="1048201" y="127833"/>
                  <a:pt x="1060176" y="153975"/>
                  <a:pt x="1060176" y="183219"/>
                </a:cubicBezTo>
                <a:lnTo>
                  <a:pt x="1060176" y="239824"/>
                </a:lnTo>
                <a:lnTo>
                  <a:pt x="613879" y="239824"/>
                </a:lnTo>
                <a:lnTo>
                  <a:pt x="613879" y="183219"/>
                </a:lnTo>
                <a:lnTo>
                  <a:pt x="613879" y="183219"/>
                </a:lnTo>
                <a:close/>
                <a:moveTo>
                  <a:pt x="1544347" y="1327783"/>
                </a:moveTo>
                <a:lnTo>
                  <a:pt x="1544347" y="1327783"/>
                </a:lnTo>
                <a:cubicBezTo>
                  <a:pt x="1544347" y="1377633"/>
                  <a:pt x="1504800" y="1416903"/>
                  <a:pt x="1455020" y="1416903"/>
                </a:cubicBezTo>
                <a:lnTo>
                  <a:pt x="217787" y="1416903"/>
                </a:lnTo>
                <a:cubicBezTo>
                  <a:pt x="169608" y="1416903"/>
                  <a:pt x="128877" y="1377633"/>
                  <a:pt x="128877" y="1327783"/>
                </a:cubicBezTo>
                <a:lnTo>
                  <a:pt x="128877" y="457608"/>
                </a:lnTo>
                <a:cubicBezTo>
                  <a:pt x="128877" y="408421"/>
                  <a:pt x="169191" y="369117"/>
                  <a:pt x="217787" y="369117"/>
                </a:cubicBezTo>
                <a:lnTo>
                  <a:pt x="1455022" y="369117"/>
                </a:lnTo>
                <a:cubicBezTo>
                  <a:pt x="1504801" y="369117"/>
                  <a:pt x="1544349" y="408421"/>
                  <a:pt x="1544349" y="457608"/>
                </a:cubicBezTo>
                <a:lnTo>
                  <a:pt x="1544349" y="1327783"/>
                </a:lnTo>
                <a:lnTo>
                  <a:pt x="1544347" y="1327783"/>
                </a:lnTo>
                <a:close/>
                <a:moveTo>
                  <a:pt x="1197687" y="739031"/>
                </a:moveTo>
                <a:lnTo>
                  <a:pt x="1197687" y="739031"/>
                </a:lnTo>
                <a:lnTo>
                  <a:pt x="990209" y="739031"/>
                </a:lnTo>
                <a:lnTo>
                  <a:pt x="990209" y="532560"/>
                </a:lnTo>
                <a:cubicBezTo>
                  <a:pt x="990209" y="510734"/>
                  <a:pt x="972865" y="493431"/>
                  <a:pt x="951492" y="493431"/>
                </a:cubicBezTo>
                <a:lnTo>
                  <a:pt x="721313" y="493431"/>
                </a:lnTo>
                <a:cubicBezTo>
                  <a:pt x="700358" y="493431"/>
                  <a:pt x="683438" y="510734"/>
                  <a:pt x="683438" y="532560"/>
                </a:cubicBezTo>
                <a:lnTo>
                  <a:pt x="683438" y="739031"/>
                </a:lnTo>
                <a:lnTo>
                  <a:pt x="475957" y="739031"/>
                </a:lnTo>
                <a:cubicBezTo>
                  <a:pt x="454512" y="739031"/>
                  <a:pt x="437241" y="756542"/>
                  <a:pt x="437241" y="777954"/>
                </a:cubicBezTo>
                <a:lnTo>
                  <a:pt x="437241" y="1008065"/>
                </a:lnTo>
                <a:cubicBezTo>
                  <a:pt x="437241" y="1029091"/>
                  <a:pt x="454510" y="1046984"/>
                  <a:pt x="475957" y="1046984"/>
                </a:cubicBezTo>
                <a:lnTo>
                  <a:pt x="683438" y="1046984"/>
                </a:lnTo>
                <a:lnTo>
                  <a:pt x="683438" y="1254260"/>
                </a:lnTo>
                <a:cubicBezTo>
                  <a:pt x="683438" y="1275289"/>
                  <a:pt x="700358" y="1292554"/>
                  <a:pt x="721313" y="1292554"/>
                </a:cubicBezTo>
                <a:lnTo>
                  <a:pt x="951492" y="1292554"/>
                </a:lnTo>
                <a:cubicBezTo>
                  <a:pt x="972865" y="1292554"/>
                  <a:pt x="990209" y="1275289"/>
                  <a:pt x="990209" y="1254260"/>
                </a:cubicBezTo>
                <a:lnTo>
                  <a:pt x="990209" y="1046982"/>
                </a:lnTo>
                <a:lnTo>
                  <a:pt x="1197687" y="1046982"/>
                </a:lnTo>
                <a:cubicBezTo>
                  <a:pt x="1219482" y="1046982"/>
                  <a:pt x="1236400" y="1029089"/>
                  <a:pt x="1236400" y="1008063"/>
                </a:cubicBezTo>
                <a:lnTo>
                  <a:pt x="1236400" y="777954"/>
                </a:lnTo>
                <a:cubicBezTo>
                  <a:pt x="1236400" y="756542"/>
                  <a:pt x="1219482" y="739031"/>
                  <a:pt x="1197687" y="739031"/>
                </a:cubicBezTo>
                <a:lnTo>
                  <a:pt x="1197687" y="739031"/>
                </a:lnTo>
                <a:close/>
                <a:moveTo>
                  <a:pt x="1158973" y="970190"/>
                </a:moveTo>
                <a:lnTo>
                  <a:pt x="1158973" y="970190"/>
                </a:lnTo>
                <a:lnTo>
                  <a:pt x="951492" y="970190"/>
                </a:lnTo>
                <a:cubicBezTo>
                  <a:pt x="930467" y="970190"/>
                  <a:pt x="913619" y="986691"/>
                  <a:pt x="913619" y="1008065"/>
                </a:cubicBezTo>
                <a:lnTo>
                  <a:pt x="913619" y="1215615"/>
                </a:lnTo>
                <a:lnTo>
                  <a:pt x="760023" y="1215615"/>
                </a:lnTo>
                <a:lnTo>
                  <a:pt x="760023" y="1008065"/>
                </a:lnTo>
                <a:cubicBezTo>
                  <a:pt x="760023" y="986691"/>
                  <a:pt x="742756" y="970190"/>
                  <a:pt x="721313" y="970190"/>
                </a:cubicBezTo>
                <a:lnTo>
                  <a:pt x="513832" y="970190"/>
                </a:lnTo>
                <a:lnTo>
                  <a:pt x="513832" y="816632"/>
                </a:lnTo>
                <a:lnTo>
                  <a:pt x="721313" y="816632"/>
                </a:lnTo>
                <a:cubicBezTo>
                  <a:pt x="742754" y="816632"/>
                  <a:pt x="760023" y="798948"/>
                  <a:pt x="760023" y="777954"/>
                </a:cubicBezTo>
                <a:lnTo>
                  <a:pt x="760023" y="571062"/>
                </a:lnTo>
                <a:lnTo>
                  <a:pt x="913619" y="571062"/>
                </a:lnTo>
                <a:lnTo>
                  <a:pt x="913619" y="777952"/>
                </a:lnTo>
                <a:cubicBezTo>
                  <a:pt x="913619" y="798946"/>
                  <a:pt x="930467" y="816630"/>
                  <a:pt x="951492" y="816630"/>
                </a:cubicBezTo>
                <a:lnTo>
                  <a:pt x="1158973" y="816630"/>
                </a:lnTo>
                <a:lnTo>
                  <a:pt x="1158973" y="970190"/>
                </a:lnTo>
                <a:lnTo>
                  <a:pt x="1158973" y="970190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grpSp>
        <p:nvGrpSpPr>
          <p:cNvPr id="170" name="组合 173"/>
          <p:cNvGrpSpPr/>
          <p:nvPr/>
        </p:nvGrpSpPr>
        <p:grpSpPr>
          <a:xfrm>
            <a:off x="4552114" y="2118167"/>
            <a:ext cx="3087772" cy="3610961"/>
            <a:chOff x="4232427" y="1762928"/>
            <a:chExt cx="3728060" cy="4359739"/>
          </a:xfrm>
        </p:grpSpPr>
        <p:sp>
          <p:nvSpPr>
            <p:cNvPr id="1050123" name="任意多边形: 形状 143"/>
            <p:cNvSpPr/>
            <p:nvPr/>
          </p:nvSpPr>
          <p:spPr>
            <a:xfrm>
              <a:off x="4698905" y="3521005"/>
              <a:ext cx="1753749" cy="1962592"/>
            </a:xfrm>
            <a:custGeom>
              <a:avLst/>
              <a:gdLst>
                <a:gd name="connsiteX0" fmla="*/ 1753625 w 1753749"/>
                <a:gd name="connsiteY0" fmla="*/ 49830 h 1962592"/>
                <a:gd name="connsiteX1" fmla="*/ 781918 w 1753749"/>
                <a:gd name="connsiteY1" fmla="*/ 596415 h 1962592"/>
                <a:gd name="connsiteX2" fmla="*/ 74446 w 1753749"/>
                <a:gd name="connsiteY2" fmla="*/ 1401910 h 1962592"/>
                <a:gd name="connsiteX3" fmla="*/ 191648 w 1753749"/>
                <a:gd name="connsiteY3" fmla="*/ 1704503 h 1962592"/>
                <a:gd name="connsiteX4" fmla="*/ 383432 w 1753749"/>
                <a:gd name="connsiteY4" fmla="*/ 1915465 h 1962592"/>
                <a:gd name="connsiteX5" fmla="*/ 332290 w 1753749"/>
                <a:gd name="connsiteY5" fmla="*/ 1962346 h 1962592"/>
                <a:gd name="connsiteX6" fmla="*/ 27566 w 1753749"/>
                <a:gd name="connsiteY6" fmla="*/ 1583039 h 1962592"/>
                <a:gd name="connsiteX7" fmla="*/ 93625 w 1753749"/>
                <a:gd name="connsiteY7" fmla="*/ 1158983 h 1962592"/>
                <a:gd name="connsiteX8" fmla="*/ 668978 w 1753749"/>
                <a:gd name="connsiteY8" fmla="*/ 607070 h 1962592"/>
                <a:gd name="connsiteX9" fmla="*/ 1725923 w 1753749"/>
                <a:gd name="connsiteY9" fmla="*/ -247 h 196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3749" h="1962592">
                  <a:moveTo>
                    <a:pt x="1753625" y="49830"/>
                  </a:moveTo>
                  <a:cubicBezTo>
                    <a:pt x="1753625" y="49830"/>
                    <a:pt x="1156238" y="339233"/>
                    <a:pt x="781918" y="596415"/>
                  </a:cubicBezTo>
                  <a:cubicBezTo>
                    <a:pt x="407597" y="853598"/>
                    <a:pt x="72316" y="1222911"/>
                    <a:pt x="74446" y="1401910"/>
                  </a:cubicBezTo>
                  <a:cubicBezTo>
                    <a:pt x="76577" y="1580908"/>
                    <a:pt x="144767" y="1640575"/>
                    <a:pt x="191648" y="1704503"/>
                  </a:cubicBezTo>
                  <a:cubicBezTo>
                    <a:pt x="238529" y="1768431"/>
                    <a:pt x="383432" y="1915465"/>
                    <a:pt x="383432" y="1915465"/>
                  </a:cubicBezTo>
                  <a:lnTo>
                    <a:pt x="332290" y="1962346"/>
                  </a:lnTo>
                  <a:cubicBezTo>
                    <a:pt x="332290" y="1962346"/>
                    <a:pt x="70185" y="1678931"/>
                    <a:pt x="27566" y="1583039"/>
                  </a:cubicBezTo>
                  <a:cubicBezTo>
                    <a:pt x="-15053" y="1487147"/>
                    <a:pt x="-19315" y="1335851"/>
                    <a:pt x="93625" y="1158983"/>
                  </a:cubicBezTo>
                  <a:cubicBezTo>
                    <a:pt x="206565" y="982115"/>
                    <a:pt x="374909" y="815902"/>
                    <a:pt x="668978" y="607070"/>
                  </a:cubicBezTo>
                  <a:cubicBezTo>
                    <a:pt x="963047" y="398238"/>
                    <a:pt x="1600198" y="53027"/>
                    <a:pt x="1725923" y="-247"/>
                  </a:cubicBezTo>
                  <a:close/>
                </a:path>
              </a:pathLst>
            </a:custGeom>
            <a:solidFill>
              <a:srgbClr val="E6E5E5"/>
            </a:solidFill>
            <a:ln w="2129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124" name="任意多边形: 形状 144"/>
            <p:cNvSpPr/>
            <p:nvPr/>
          </p:nvSpPr>
          <p:spPr>
            <a:xfrm>
              <a:off x="5301948" y="4469975"/>
              <a:ext cx="2062747" cy="1652692"/>
            </a:xfrm>
            <a:custGeom>
              <a:avLst/>
              <a:gdLst>
                <a:gd name="connsiteX0" fmla="*/ 1995861 w 2062747"/>
                <a:gd name="connsiteY0" fmla="*/ -247 h 1652692"/>
                <a:gd name="connsiteX1" fmla="*/ 1485139 w 2062747"/>
                <a:gd name="connsiteY1" fmla="*/ 781104 h 1652692"/>
                <a:gd name="connsiteX2" fmla="*/ 762751 w 2062747"/>
                <a:gd name="connsiteY2" fmla="*/ 1512015 h 1652692"/>
                <a:gd name="connsiteX3" fmla="*/ 274767 w 2062747"/>
                <a:gd name="connsiteY3" fmla="*/ 1512015 h 1652692"/>
                <a:gd name="connsiteX4" fmla="*/ 40364 w 2062747"/>
                <a:gd name="connsiteY4" fmla="*/ 1266958 h 1652692"/>
                <a:gd name="connsiteX5" fmla="*/ -124 w 2062747"/>
                <a:gd name="connsiteY5" fmla="*/ 1298922 h 1652692"/>
                <a:gd name="connsiteX6" fmla="*/ 328040 w 2062747"/>
                <a:gd name="connsiteY6" fmla="*/ 1601515 h 1652692"/>
                <a:gd name="connsiteX7" fmla="*/ 946012 w 2062747"/>
                <a:gd name="connsiteY7" fmla="*/ 1452349 h 1652692"/>
                <a:gd name="connsiteX8" fmla="*/ 1809041 w 2062747"/>
                <a:gd name="connsiteY8" fmla="*/ 433761 h 1652692"/>
                <a:gd name="connsiteX9" fmla="*/ 2062623 w 2062747"/>
                <a:gd name="connsiteY9" fmla="*/ 28883 h 165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2747" h="1652692">
                  <a:moveTo>
                    <a:pt x="1995861" y="-247"/>
                  </a:moveTo>
                  <a:cubicBezTo>
                    <a:pt x="1995861" y="-247"/>
                    <a:pt x="1696102" y="495558"/>
                    <a:pt x="1485139" y="781104"/>
                  </a:cubicBezTo>
                  <a:cubicBezTo>
                    <a:pt x="1274176" y="1066649"/>
                    <a:pt x="977976" y="1379897"/>
                    <a:pt x="762751" y="1512015"/>
                  </a:cubicBezTo>
                  <a:cubicBezTo>
                    <a:pt x="547527" y="1644133"/>
                    <a:pt x="377052" y="1588729"/>
                    <a:pt x="274767" y="1512015"/>
                  </a:cubicBezTo>
                  <a:cubicBezTo>
                    <a:pt x="172482" y="1435302"/>
                    <a:pt x="40364" y="1266958"/>
                    <a:pt x="40364" y="1266958"/>
                  </a:cubicBezTo>
                  <a:lnTo>
                    <a:pt x="-124" y="1298922"/>
                  </a:lnTo>
                  <a:cubicBezTo>
                    <a:pt x="-124" y="1298922"/>
                    <a:pt x="187398" y="1548241"/>
                    <a:pt x="328040" y="1601515"/>
                  </a:cubicBezTo>
                  <a:cubicBezTo>
                    <a:pt x="468682" y="1654788"/>
                    <a:pt x="619978" y="1729371"/>
                    <a:pt x="946012" y="1452349"/>
                  </a:cubicBezTo>
                  <a:cubicBezTo>
                    <a:pt x="1272045" y="1175327"/>
                    <a:pt x="1619388" y="732092"/>
                    <a:pt x="1809041" y="433761"/>
                  </a:cubicBezTo>
                  <a:cubicBezTo>
                    <a:pt x="1998695" y="135430"/>
                    <a:pt x="2062623" y="28883"/>
                    <a:pt x="2062623" y="28883"/>
                  </a:cubicBezTo>
                  <a:close/>
                </a:path>
              </a:pathLst>
            </a:custGeom>
            <a:solidFill>
              <a:srgbClr val="E6E5E5"/>
            </a:solidFill>
            <a:ln w="2129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125" name="任意多边形: 形状 145"/>
            <p:cNvSpPr/>
            <p:nvPr/>
          </p:nvSpPr>
          <p:spPr>
            <a:xfrm>
              <a:off x="5544321" y="4672563"/>
              <a:ext cx="858767" cy="858767"/>
            </a:xfrm>
            <a:custGeom>
              <a:avLst/>
              <a:gdLst>
                <a:gd name="connsiteX0" fmla="*/ 858768 w 858767"/>
                <a:gd name="connsiteY0" fmla="*/ 429384 h 858767"/>
                <a:gd name="connsiteX1" fmla="*/ 429384 w 858767"/>
                <a:gd name="connsiteY1" fmla="*/ 858768 h 858767"/>
                <a:gd name="connsiteX2" fmla="*/ 0 w 858767"/>
                <a:gd name="connsiteY2" fmla="*/ 429384 h 858767"/>
                <a:gd name="connsiteX3" fmla="*/ 429384 w 858767"/>
                <a:gd name="connsiteY3" fmla="*/ 0 h 858767"/>
                <a:gd name="connsiteX4" fmla="*/ 858768 w 858767"/>
                <a:gd name="connsiteY4" fmla="*/ 429384 h 85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67" h="858767">
                  <a:moveTo>
                    <a:pt x="858768" y="429384"/>
                  </a:moveTo>
                  <a:cubicBezTo>
                    <a:pt x="858768" y="666526"/>
                    <a:pt x="666526" y="858768"/>
                    <a:pt x="429384" y="858768"/>
                  </a:cubicBezTo>
                  <a:cubicBezTo>
                    <a:pt x="192242" y="858768"/>
                    <a:pt x="0" y="666526"/>
                    <a:pt x="0" y="429384"/>
                  </a:cubicBezTo>
                  <a:cubicBezTo>
                    <a:pt x="0" y="192242"/>
                    <a:pt x="192242" y="0"/>
                    <a:pt x="429384" y="0"/>
                  </a:cubicBezTo>
                  <a:cubicBezTo>
                    <a:pt x="666526" y="0"/>
                    <a:pt x="858768" y="192242"/>
                    <a:pt x="858768" y="429384"/>
                  </a:cubicBezTo>
                  <a:close/>
                </a:path>
              </a:pathLst>
            </a:custGeom>
            <a:solidFill>
              <a:srgbClr val="1A9BA2"/>
            </a:solidFill>
            <a:ln w="2129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126" name="任意多边形: 形状 146"/>
            <p:cNvSpPr/>
            <p:nvPr/>
          </p:nvSpPr>
          <p:spPr>
            <a:xfrm>
              <a:off x="5606118" y="4734360"/>
              <a:ext cx="735173" cy="735173"/>
            </a:xfrm>
            <a:custGeom>
              <a:avLst/>
              <a:gdLst>
                <a:gd name="connsiteX0" fmla="*/ 735173 w 735173"/>
                <a:gd name="connsiteY0" fmla="*/ 367587 h 735173"/>
                <a:gd name="connsiteX1" fmla="*/ 367587 w 735173"/>
                <a:gd name="connsiteY1" fmla="*/ 735173 h 735173"/>
                <a:gd name="connsiteX2" fmla="*/ 0 w 735173"/>
                <a:gd name="connsiteY2" fmla="*/ 367587 h 735173"/>
                <a:gd name="connsiteX3" fmla="*/ 367587 w 735173"/>
                <a:gd name="connsiteY3" fmla="*/ 0 h 735173"/>
                <a:gd name="connsiteX4" fmla="*/ 735173 w 735173"/>
                <a:gd name="connsiteY4" fmla="*/ 367587 h 73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173" h="735173">
                  <a:moveTo>
                    <a:pt x="735173" y="367587"/>
                  </a:moveTo>
                  <a:cubicBezTo>
                    <a:pt x="735173" y="570599"/>
                    <a:pt x="570599" y="735173"/>
                    <a:pt x="367587" y="735173"/>
                  </a:cubicBezTo>
                  <a:cubicBezTo>
                    <a:pt x="164574" y="735173"/>
                    <a:pt x="0" y="570599"/>
                    <a:pt x="0" y="367587"/>
                  </a:cubicBezTo>
                  <a:cubicBezTo>
                    <a:pt x="0" y="164574"/>
                    <a:pt x="164574" y="0"/>
                    <a:pt x="367587" y="0"/>
                  </a:cubicBezTo>
                  <a:cubicBezTo>
                    <a:pt x="570599" y="0"/>
                    <a:pt x="735173" y="164574"/>
                    <a:pt x="735173" y="367587"/>
                  </a:cubicBezTo>
                  <a:close/>
                </a:path>
              </a:pathLst>
            </a:custGeom>
            <a:solidFill>
              <a:srgbClr val="5A5350"/>
            </a:solidFill>
            <a:ln w="2129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127" name="任意多边形: 形状 147"/>
            <p:cNvSpPr/>
            <p:nvPr/>
          </p:nvSpPr>
          <p:spPr>
            <a:xfrm>
              <a:off x="5629686" y="4757886"/>
              <a:ext cx="688164" cy="688164"/>
            </a:xfrm>
            <a:custGeom>
              <a:avLst/>
              <a:gdLst>
                <a:gd name="connsiteX0" fmla="*/ 688041 w 688164"/>
                <a:gd name="connsiteY0" fmla="*/ 343835 h 688164"/>
                <a:gd name="connsiteX1" fmla="*/ 343958 w 688164"/>
                <a:gd name="connsiteY1" fmla="*/ 687918 h 688164"/>
                <a:gd name="connsiteX2" fmla="*/ -124 w 688164"/>
                <a:gd name="connsiteY2" fmla="*/ 343836 h 688164"/>
                <a:gd name="connsiteX3" fmla="*/ 343958 w 688164"/>
                <a:gd name="connsiteY3" fmla="*/ -247 h 688164"/>
                <a:gd name="connsiteX4" fmla="*/ 559375 w 688164"/>
                <a:gd name="connsiteY4" fmla="*/ 75529 h 688164"/>
                <a:gd name="connsiteX5" fmla="*/ 688041 w 688164"/>
                <a:gd name="connsiteY5" fmla="*/ 343835 h 688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8164" h="688164">
                  <a:moveTo>
                    <a:pt x="688041" y="343835"/>
                  </a:moveTo>
                  <a:cubicBezTo>
                    <a:pt x="688041" y="533867"/>
                    <a:pt x="533990" y="687918"/>
                    <a:pt x="343958" y="687918"/>
                  </a:cubicBezTo>
                  <a:cubicBezTo>
                    <a:pt x="153927" y="687918"/>
                    <a:pt x="-124" y="533868"/>
                    <a:pt x="-124" y="343836"/>
                  </a:cubicBezTo>
                  <a:cubicBezTo>
                    <a:pt x="-125" y="153805"/>
                    <a:pt x="153926" y="-247"/>
                    <a:pt x="343958" y="-247"/>
                  </a:cubicBezTo>
                  <a:cubicBezTo>
                    <a:pt x="422296" y="-247"/>
                    <a:pt x="498289" y="26484"/>
                    <a:pt x="559375" y="75529"/>
                  </a:cubicBezTo>
                  <a:cubicBezTo>
                    <a:pt x="640707" y="140844"/>
                    <a:pt x="688028" y="239523"/>
                    <a:pt x="688041" y="343835"/>
                  </a:cubicBezTo>
                  <a:close/>
                </a:path>
              </a:pathLst>
            </a:custGeom>
            <a:solidFill>
              <a:schemeClr val="bg1"/>
            </a:solidFill>
            <a:ln w="2129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128" name="任意多边形: 形状 148"/>
            <p:cNvSpPr/>
            <p:nvPr/>
          </p:nvSpPr>
          <p:spPr>
            <a:xfrm>
              <a:off x="5973705" y="4833662"/>
              <a:ext cx="344146" cy="268306"/>
            </a:xfrm>
            <a:custGeom>
              <a:avLst/>
              <a:gdLst>
                <a:gd name="connsiteX0" fmla="*/ 344022 w 344146"/>
                <a:gd name="connsiteY0" fmla="*/ 268059 h 268306"/>
                <a:gd name="connsiteX1" fmla="*/ -124 w 344146"/>
                <a:gd name="connsiteY1" fmla="*/ 268059 h 268306"/>
                <a:gd name="connsiteX2" fmla="*/ 215356 w 344146"/>
                <a:gd name="connsiteY2" fmla="*/ -247 h 268306"/>
                <a:gd name="connsiteX3" fmla="*/ 344022 w 344146"/>
                <a:gd name="connsiteY3" fmla="*/ 268059 h 268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146" h="268306">
                  <a:moveTo>
                    <a:pt x="344022" y="268059"/>
                  </a:moveTo>
                  <a:lnTo>
                    <a:pt x="-124" y="268059"/>
                  </a:lnTo>
                  <a:lnTo>
                    <a:pt x="215356" y="-247"/>
                  </a:lnTo>
                  <a:cubicBezTo>
                    <a:pt x="296758" y="65013"/>
                    <a:pt x="344096" y="163727"/>
                    <a:pt x="344022" y="268059"/>
                  </a:cubicBezTo>
                  <a:close/>
                </a:path>
              </a:pathLst>
            </a:custGeom>
            <a:solidFill>
              <a:srgbClr val="B7B7B7"/>
            </a:solidFill>
            <a:ln w="2129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129" name="任意多边形: 形状 149"/>
            <p:cNvSpPr/>
            <p:nvPr/>
          </p:nvSpPr>
          <p:spPr>
            <a:xfrm>
              <a:off x="5695362" y="5101968"/>
              <a:ext cx="278342" cy="297244"/>
            </a:xfrm>
            <a:custGeom>
              <a:avLst/>
              <a:gdLst>
                <a:gd name="connsiteX0" fmla="*/ 278219 w 278342"/>
                <a:gd name="connsiteY0" fmla="*/ -247 h 297244"/>
                <a:gd name="connsiteX1" fmla="*/ 104654 w 278342"/>
                <a:gd name="connsiteY1" fmla="*/ 296997 h 297244"/>
                <a:gd name="connsiteX2" fmla="*/ -124 w 278342"/>
                <a:gd name="connsiteY2" fmla="*/ 202192 h 29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342" h="297244">
                  <a:moveTo>
                    <a:pt x="278219" y="-247"/>
                  </a:moveTo>
                  <a:lnTo>
                    <a:pt x="104654" y="296997"/>
                  </a:lnTo>
                  <a:cubicBezTo>
                    <a:pt x="63584" y="272932"/>
                    <a:pt x="27915" y="240659"/>
                    <a:pt x="-124" y="202192"/>
                  </a:cubicBezTo>
                  <a:close/>
                </a:path>
              </a:pathLst>
            </a:custGeom>
            <a:solidFill>
              <a:srgbClr val="B7B7B7"/>
            </a:solidFill>
            <a:ln w="2129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130" name="任意多边形: 形状 150"/>
            <p:cNvSpPr/>
            <p:nvPr/>
          </p:nvSpPr>
          <p:spPr>
            <a:xfrm>
              <a:off x="5674904" y="4812885"/>
              <a:ext cx="298800" cy="289082"/>
            </a:xfrm>
            <a:custGeom>
              <a:avLst/>
              <a:gdLst>
                <a:gd name="connsiteX0" fmla="*/ 298676 w 298800"/>
                <a:gd name="connsiteY0" fmla="*/ 288836 h 289082"/>
                <a:gd name="connsiteX1" fmla="*/ -124 w 298800"/>
                <a:gd name="connsiteY1" fmla="*/ 117977 h 289082"/>
                <a:gd name="connsiteX2" fmla="*/ 111856 w 298800"/>
                <a:gd name="connsiteY2" fmla="*/ -247 h 28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800" h="289082">
                  <a:moveTo>
                    <a:pt x="298676" y="288836"/>
                  </a:moveTo>
                  <a:lnTo>
                    <a:pt x="-124" y="117977"/>
                  </a:lnTo>
                  <a:cubicBezTo>
                    <a:pt x="27254" y="70213"/>
                    <a:pt x="65647" y="29680"/>
                    <a:pt x="111856" y="-247"/>
                  </a:cubicBezTo>
                  <a:close/>
                </a:path>
              </a:pathLst>
            </a:custGeom>
            <a:solidFill>
              <a:srgbClr val="B7B7B7"/>
            </a:solidFill>
            <a:ln w="2129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131" name="任意多边形: 形状 151"/>
            <p:cNvSpPr/>
            <p:nvPr/>
          </p:nvSpPr>
          <p:spPr>
            <a:xfrm>
              <a:off x="5575773" y="4702503"/>
              <a:ext cx="186371" cy="187352"/>
            </a:xfrm>
            <a:custGeom>
              <a:avLst/>
              <a:gdLst>
                <a:gd name="connsiteX0" fmla="*/ -124 w 186371"/>
                <a:gd name="connsiteY0" fmla="*/ 64853 h 187352"/>
                <a:gd name="connsiteX1" fmla="*/ 126773 w 186371"/>
                <a:gd name="connsiteY1" fmla="*/ 187105 h 187352"/>
                <a:gd name="connsiteX2" fmla="*/ 186247 w 186371"/>
                <a:gd name="connsiteY2" fmla="*/ 127759 h 187352"/>
                <a:gd name="connsiteX3" fmla="*/ 58178 w 186371"/>
                <a:gd name="connsiteY3" fmla="*/ -247 h 18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371" h="187352">
                  <a:moveTo>
                    <a:pt x="-124" y="64853"/>
                  </a:moveTo>
                  <a:lnTo>
                    <a:pt x="126773" y="187105"/>
                  </a:lnTo>
                  <a:cubicBezTo>
                    <a:pt x="126773" y="187105"/>
                    <a:pt x="162253" y="144891"/>
                    <a:pt x="186247" y="127759"/>
                  </a:cubicBezTo>
                  <a:lnTo>
                    <a:pt x="58178" y="-247"/>
                  </a:lnTo>
                  <a:close/>
                </a:path>
              </a:pathLst>
            </a:custGeom>
            <a:solidFill>
              <a:srgbClr val="F2FDFC"/>
            </a:solidFill>
            <a:ln w="2129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132" name="任意多边形: 形状 152"/>
            <p:cNvSpPr/>
            <p:nvPr/>
          </p:nvSpPr>
          <p:spPr>
            <a:xfrm>
              <a:off x="4232427" y="1762928"/>
              <a:ext cx="3728060" cy="3030388"/>
            </a:xfrm>
            <a:custGeom>
              <a:avLst/>
              <a:gdLst>
                <a:gd name="connsiteX0" fmla="*/ 3720367 w 3728060"/>
                <a:gd name="connsiteY0" fmla="*/ 1094278 h 3030388"/>
                <a:gd name="connsiteX1" fmla="*/ 2911719 w 3728060"/>
                <a:gd name="connsiteY1" fmla="*/ 20286 h 3030388"/>
                <a:gd name="connsiteX2" fmla="*/ 2019645 w 3728060"/>
                <a:gd name="connsiteY2" fmla="*/ 225388 h 3030388"/>
                <a:gd name="connsiteX3" fmla="*/ 1921046 w 3728060"/>
                <a:gd name="connsiteY3" fmla="*/ 308729 h 3030388"/>
                <a:gd name="connsiteX4" fmla="*/ 1176156 w 3728060"/>
                <a:gd name="connsiteY4" fmla="*/ 20456 h 3030388"/>
                <a:gd name="connsiteX5" fmla="*/ 102164 w 3728060"/>
                <a:gd name="connsiteY5" fmla="*/ 733212 h 3030388"/>
                <a:gd name="connsiteX6" fmla="*/ 274770 w 3728060"/>
                <a:gd name="connsiteY6" fmla="*/ 1985947 h 3030388"/>
                <a:gd name="connsiteX7" fmla="*/ 1299069 w 3728060"/>
                <a:gd name="connsiteY7" fmla="*/ 3021327 h 3030388"/>
                <a:gd name="connsiteX8" fmla="*/ 1344527 w 3728060"/>
                <a:gd name="connsiteY8" fmla="*/ 3020103 h 3030388"/>
                <a:gd name="connsiteX9" fmla="*/ 1345203 w 3728060"/>
                <a:gd name="connsiteY9" fmla="*/ 3019366 h 3030388"/>
                <a:gd name="connsiteX10" fmla="*/ 1407981 w 3728060"/>
                <a:gd name="connsiteY10" fmla="*/ 2949045 h 3030388"/>
                <a:gd name="connsiteX11" fmla="*/ 1406212 w 3728060"/>
                <a:gd name="connsiteY11" fmla="*/ 2904296 h 3030388"/>
                <a:gd name="connsiteX12" fmla="*/ 280907 w 3728060"/>
                <a:gd name="connsiteY12" fmla="*/ 1757852 h 3030388"/>
                <a:gd name="connsiteX13" fmla="*/ 306478 w 3728060"/>
                <a:gd name="connsiteY13" fmla="*/ 634848 h 3030388"/>
                <a:gd name="connsiteX14" fmla="*/ 1224912 w 3728060"/>
                <a:gd name="connsiteY14" fmla="*/ 153256 h 3030388"/>
                <a:gd name="connsiteX15" fmla="*/ 1822235 w 3728060"/>
                <a:gd name="connsiteY15" fmla="*/ 412868 h 3030388"/>
                <a:gd name="connsiteX16" fmla="*/ 1745862 w 3728060"/>
                <a:gd name="connsiteY16" fmla="*/ 513874 h 3030388"/>
                <a:gd name="connsiteX17" fmla="*/ 1716285 w 3728060"/>
                <a:gd name="connsiteY17" fmla="*/ 560521 h 3030388"/>
                <a:gd name="connsiteX18" fmla="*/ 1895284 w 3728060"/>
                <a:gd name="connsiteY18" fmla="*/ 1052767 h 3030388"/>
                <a:gd name="connsiteX19" fmla="*/ 2051907 w 3728060"/>
                <a:gd name="connsiteY19" fmla="*/ 483807 h 3030388"/>
                <a:gd name="connsiteX20" fmla="*/ 1996077 w 3728060"/>
                <a:gd name="connsiteY20" fmla="*/ 395714 h 3030388"/>
                <a:gd name="connsiteX21" fmla="*/ 2091394 w 3728060"/>
                <a:gd name="connsiteY21" fmla="*/ 320940 h 3030388"/>
                <a:gd name="connsiteX22" fmla="*/ 2181724 w 3728060"/>
                <a:gd name="connsiteY22" fmla="*/ 270436 h 3030388"/>
                <a:gd name="connsiteX23" fmla="*/ 3061801 w 3728060"/>
                <a:gd name="connsiteY23" fmla="*/ 200115 h 3030388"/>
                <a:gd name="connsiteX24" fmla="*/ 3577488 w 3728060"/>
                <a:gd name="connsiteY24" fmla="*/ 913979 h 3030388"/>
                <a:gd name="connsiteX25" fmla="*/ 3411978 w 3728060"/>
                <a:gd name="connsiteY25" fmla="*/ 1477974 h 3030388"/>
                <a:gd name="connsiteX26" fmla="*/ 3257144 w 3728060"/>
                <a:gd name="connsiteY26" fmla="*/ 1443879 h 3030388"/>
                <a:gd name="connsiteX27" fmla="*/ 2815316 w 3728060"/>
                <a:gd name="connsiteY27" fmla="*/ 1452403 h 3030388"/>
                <a:gd name="connsiteX28" fmla="*/ 2196129 w 3728060"/>
                <a:gd name="connsiteY28" fmla="*/ 1703023 h 3030388"/>
                <a:gd name="connsiteX29" fmla="*/ 2177963 w 3728060"/>
                <a:gd name="connsiteY29" fmla="*/ 1759068 h 3030388"/>
                <a:gd name="connsiteX30" fmla="*/ 2179551 w 3728060"/>
                <a:gd name="connsiteY30" fmla="*/ 1761900 h 3030388"/>
                <a:gd name="connsiteX31" fmla="*/ 2215776 w 3728060"/>
                <a:gd name="connsiteY31" fmla="*/ 1821034 h 3030388"/>
                <a:gd name="connsiteX32" fmla="*/ 2272204 w 3728060"/>
                <a:gd name="connsiteY32" fmla="*/ 1835311 h 3030388"/>
                <a:gd name="connsiteX33" fmla="*/ 2576651 w 3728060"/>
                <a:gd name="connsiteY33" fmla="*/ 1674021 h 3030388"/>
                <a:gd name="connsiteX34" fmla="*/ 3107979 w 3728060"/>
                <a:gd name="connsiteY34" fmla="*/ 1561784 h 3030388"/>
                <a:gd name="connsiteX35" fmla="*/ 3414834 w 3728060"/>
                <a:gd name="connsiteY35" fmla="*/ 1806139 h 3030388"/>
                <a:gd name="connsiteX36" fmla="*/ 3301169 w 3728060"/>
                <a:gd name="connsiteY36" fmla="*/ 2230898 h 3030388"/>
                <a:gd name="connsiteX37" fmla="*/ 3033737 w 3728060"/>
                <a:gd name="connsiteY37" fmla="*/ 2679951 h 3030388"/>
                <a:gd name="connsiteX38" fmla="*/ 3044391 w 3728060"/>
                <a:gd name="connsiteY38" fmla="*/ 2729367 h 3030388"/>
                <a:gd name="connsiteX39" fmla="*/ 3108767 w 3728060"/>
                <a:gd name="connsiteY39" fmla="*/ 2773627 h 3030388"/>
                <a:gd name="connsiteX40" fmla="*/ 3159915 w 3728060"/>
                <a:gd name="connsiteY40" fmla="*/ 2764170 h 3030388"/>
                <a:gd name="connsiteX41" fmla="*/ 3160996 w 3728060"/>
                <a:gd name="connsiteY41" fmla="*/ 2762503 h 3030388"/>
                <a:gd name="connsiteX42" fmla="*/ 3510065 w 3728060"/>
                <a:gd name="connsiteY42" fmla="*/ 2145661 h 3030388"/>
                <a:gd name="connsiteX43" fmla="*/ 3528540 w 3728060"/>
                <a:gd name="connsiteY43" fmla="*/ 1666903 h 3030388"/>
                <a:gd name="connsiteX44" fmla="*/ 3566897 w 3728060"/>
                <a:gd name="connsiteY44" fmla="*/ 1521829 h 3030388"/>
                <a:gd name="connsiteX45" fmla="*/ 3720367 w 3728060"/>
                <a:gd name="connsiteY45" fmla="*/ 1094278 h 3030388"/>
                <a:gd name="connsiteX46" fmla="*/ 1972999 w 3728060"/>
                <a:gd name="connsiteY46" fmla="*/ 911848 h 3030388"/>
                <a:gd name="connsiteX47" fmla="*/ 1779083 w 3728060"/>
                <a:gd name="connsiteY47" fmla="*/ 811694 h 3030388"/>
                <a:gd name="connsiteX48" fmla="*/ 1843864 w 3728060"/>
                <a:gd name="connsiteY48" fmla="*/ 580466 h 3030388"/>
                <a:gd name="connsiteX49" fmla="*/ 1898650 w 3728060"/>
                <a:gd name="connsiteY49" fmla="*/ 500918 h 3030388"/>
                <a:gd name="connsiteX50" fmla="*/ 1943080 w 3728060"/>
                <a:gd name="connsiteY50" fmla="*/ 566637 h 3030388"/>
                <a:gd name="connsiteX51" fmla="*/ 1972914 w 3728060"/>
                <a:gd name="connsiteY51" fmla="*/ 911848 h 303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728060" h="3030388">
                  <a:moveTo>
                    <a:pt x="3720367" y="1094278"/>
                  </a:moveTo>
                  <a:cubicBezTo>
                    <a:pt x="3771510" y="729888"/>
                    <a:pt x="3570157" y="138595"/>
                    <a:pt x="2911719" y="20286"/>
                  </a:cubicBezTo>
                  <a:cubicBezTo>
                    <a:pt x="2523889" y="-49481"/>
                    <a:pt x="2226921" y="68402"/>
                    <a:pt x="2019645" y="225388"/>
                  </a:cubicBezTo>
                  <a:cubicBezTo>
                    <a:pt x="1985326" y="251404"/>
                    <a:pt x="1952414" y="279223"/>
                    <a:pt x="1921046" y="308729"/>
                  </a:cubicBezTo>
                  <a:cubicBezTo>
                    <a:pt x="1740663" y="127408"/>
                    <a:pt x="1463193" y="15512"/>
                    <a:pt x="1176156" y="20456"/>
                  </a:cubicBezTo>
                  <a:cubicBezTo>
                    <a:pt x="805373" y="26849"/>
                    <a:pt x="319519" y="225026"/>
                    <a:pt x="102164" y="733212"/>
                  </a:cubicBezTo>
                  <a:cubicBezTo>
                    <a:pt x="-115192" y="1241398"/>
                    <a:pt x="47825" y="1701680"/>
                    <a:pt x="274770" y="1985947"/>
                  </a:cubicBezTo>
                  <a:cubicBezTo>
                    <a:pt x="478594" y="2241255"/>
                    <a:pt x="1161922" y="2891595"/>
                    <a:pt x="1299069" y="3021327"/>
                  </a:cubicBezTo>
                  <a:cubicBezTo>
                    <a:pt x="1311960" y="3033542"/>
                    <a:pt x="1332312" y="3032994"/>
                    <a:pt x="1344527" y="3020103"/>
                  </a:cubicBezTo>
                  <a:cubicBezTo>
                    <a:pt x="1344757" y="3019861"/>
                    <a:pt x="1344982" y="3019615"/>
                    <a:pt x="1345203" y="3019366"/>
                  </a:cubicBezTo>
                  <a:lnTo>
                    <a:pt x="1407981" y="2949045"/>
                  </a:lnTo>
                  <a:cubicBezTo>
                    <a:pt x="1419572" y="2936099"/>
                    <a:pt x="1418789" y="2916288"/>
                    <a:pt x="1406212" y="2904296"/>
                  </a:cubicBezTo>
                  <a:cubicBezTo>
                    <a:pt x="1114061" y="2624887"/>
                    <a:pt x="488524" y="2073486"/>
                    <a:pt x="280907" y="1757852"/>
                  </a:cubicBezTo>
                  <a:cubicBezTo>
                    <a:pt x="67813" y="1433949"/>
                    <a:pt x="93384" y="943834"/>
                    <a:pt x="306478" y="634848"/>
                  </a:cubicBezTo>
                  <a:cubicBezTo>
                    <a:pt x="519572" y="325862"/>
                    <a:pt x="826427" y="138340"/>
                    <a:pt x="1224912" y="153256"/>
                  </a:cubicBezTo>
                  <a:cubicBezTo>
                    <a:pt x="1502701" y="163655"/>
                    <a:pt x="1698705" y="287974"/>
                    <a:pt x="1822235" y="412868"/>
                  </a:cubicBezTo>
                  <a:cubicBezTo>
                    <a:pt x="1794972" y="445133"/>
                    <a:pt x="1769477" y="478851"/>
                    <a:pt x="1745862" y="513874"/>
                  </a:cubicBezTo>
                  <a:cubicBezTo>
                    <a:pt x="1734973" y="530048"/>
                    <a:pt x="1725128" y="545647"/>
                    <a:pt x="1716285" y="560521"/>
                  </a:cubicBezTo>
                  <a:cubicBezTo>
                    <a:pt x="1575643" y="797055"/>
                    <a:pt x="1655553" y="1075121"/>
                    <a:pt x="1895284" y="1052767"/>
                  </a:cubicBezTo>
                  <a:cubicBezTo>
                    <a:pt x="2135014" y="1030414"/>
                    <a:pt x="2202138" y="765091"/>
                    <a:pt x="2051907" y="483807"/>
                  </a:cubicBezTo>
                  <a:cubicBezTo>
                    <a:pt x="2035469" y="453121"/>
                    <a:pt x="2016809" y="423678"/>
                    <a:pt x="1996077" y="395714"/>
                  </a:cubicBezTo>
                  <a:cubicBezTo>
                    <a:pt x="2025901" y="368401"/>
                    <a:pt x="2057765" y="343403"/>
                    <a:pt x="2091394" y="320940"/>
                  </a:cubicBezTo>
                  <a:cubicBezTo>
                    <a:pt x="2120110" y="301726"/>
                    <a:pt x="2150317" y="284838"/>
                    <a:pt x="2181724" y="270436"/>
                  </a:cubicBezTo>
                  <a:cubicBezTo>
                    <a:pt x="2416127" y="163889"/>
                    <a:pt x="2763470" y="40295"/>
                    <a:pt x="3061801" y="200115"/>
                  </a:cubicBezTo>
                  <a:cubicBezTo>
                    <a:pt x="3360132" y="359936"/>
                    <a:pt x="3545524" y="583684"/>
                    <a:pt x="3577488" y="913979"/>
                  </a:cubicBezTo>
                  <a:cubicBezTo>
                    <a:pt x="3609452" y="1244275"/>
                    <a:pt x="3464548" y="1445286"/>
                    <a:pt x="3411978" y="1477974"/>
                  </a:cubicBezTo>
                  <a:cubicBezTo>
                    <a:pt x="3359408" y="1510663"/>
                    <a:pt x="3329596" y="1469451"/>
                    <a:pt x="3257144" y="1443879"/>
                  </a:cubicBezTo>
                  <a:cubicBezTo>
                    <a:pt x="3184692" y="1418308"/>
                    <a:pt x="3065360" y="1398405"/>
                    <a:pt x="2815316" y="1452403"/>
                  </a:cubicBezTo>
                  <a:cubicBezTo>
                    <a:pt x="2612536" y="1496173"/>
                    <a:pt x="2305084" y="1647426"/>
                    <a:pt x="2196129" y="1703023"/>
                  </a:cubicBezTo>
                  <a:cubicBezTo>
                    <a:pt x="2175636" y="1713483"/>
                    <a:pt x="2167503" y="1738575"/>
                    <a:pt x="2177963" y="1759068"/>
                  </a:cubicBezTo>
                  <a:cubicBezTo>
                    <a:pt x="2178455" y="1760032"/>
                    <a:pt x="2178985" y="1760977"/>
                    <a:pt x="2179551" y="1761900"/>
                  </a:cubicBezTo>
                  <a:lnTo>
                    <a:pt x="2215776" y="1821034"/>
                  </a:lnTo>
                  <a:cubicBezTo>
                    <a:pt x="2227598" y="1840313"/>
                    <a:pt x="2252636" y="1846648"/>
                    <a:pt x="2272204" y="1835311"/>
                  </a:cubicBezTo>
                  <a:cubicBezTo>
                    <a:pt x="2335791" y="1798425"/>
                    <a:pt x="2473108" y="1720496"/>
                    <a:pt x="2576651" y="1674021"/>
                  </a:cubicBezTo>
                  <a:cubicBezTo>
                    <a:pt x="2715886" y="1611499"/>
                    <a:pt x="2916194" y="1537641"/>
                    <a:pt x="3107979" y="1561784"/>
                  </a:cubicBezTo>
                  <a:cubicBezTo>
                    <a:pt x="3299763" y="1585928"/>
                    <a:pt x="3367953" y="1658379"/>
                    <a:pt x="3414834" y="1806139"/>
                  </a:cubicBezTo>
                  <a:cubicBezTo>
                    <a:pt x="3461714" y="1953898"/>
                    <a:pt x="3363691" y="2117256"/>
                    <a:pt x="3301169" y="2230898"/>
                  </a:cubicBezTo>
                  <a:cubicBezTo>
                    <a:pt x="3249494" y="2324851"/>
                    <a:pt x="3088076" y="2590622"/>
                    <a:pt x="3033737" y="2679951"/>
                  </a:cubicBezTo>
                  <a:cubicBezTo>
                    <a:pt x="3023600" y="2696638"/>
                    <a:pt x="3028279" y="2718339"/>
                    <a:pt x="3044391" y="2729367"/>
                  </a:cubicBezTo>
                  <a:lnTo>
                    <a:pt x="3108767" y="2773627"/>
                  </a:lnTo>
                  <a:cubicBezTo>
                    <a:pt x="3125503" y="2785139"/>
                    <a:pt x="3148402" y="2780905"/>
                    <a:pt x="3159915" y="2764170"/>
                  </a:cubicBezTo>
                  <a:cubicBezTo>
                    <a:pt x="3160290" y="2763624"/>
                    <a:pt x="3160651" y="2763068"/>
                    <a:pt x="3160996" y="2762503"/>
                  </a:cubicBezTo>
                  <a:cubicBezTo>
                    <a:pt x="3225223" y="2657277"/>
                    <a:pt x="3424849" y="2326769"/>
                    <a:pt x="3510065" y="2145661"/>
                  </a:cubicBezTo>
                  <a:cubicBezTo>
                    <a:pt x="3612350" y="1928305"/>
                    <a:pt x="3561208" y="1732259"/>
                    <a:pt x="3528540" y="1666903"/>
                  </a:cubicBezTo>
                  <a:cubicBezTo>
                    <a:pt x="3495873" y="1601547"/>
                    <a:pt x="3566897" y="1521829"/>
                    <a:pt x="3566897" y="1521829"/>
                  </a:cubicBezTo>
                  <a:cubicBezTo>
                    <a:pt x="3692580" y="1345473"/>
                    <a:pt x="3720367" y="1094278"/>
                    <a:pt x="3720367" y="1094278"/>
                  </a:cubicBezTo>
                  <a:close/>
                  <a:moveTo>
                    <a:pt x="1972999" y="911848"/>
                  </a:moveTo>
                  <a:cubicBezTo>
                    <a:pt x="1913333" y="969384"/>
                    <a:pt x="1806786" y="967253"/>
                    <a:pt x="1779083" y="811694"/>
                  </a:cubicBezTo>
                  <a:cubicBezTo>
                    <a:pt x="1767811" y="748427"/>
                    <a:pt x="1793574" y="664660"/>
                    <a:pt x="1843864" y="580466"/>
                  </a:cubicBezTo>
                  <a:cubicBezTo>
                    <a:pt x="1860437" y="552826"/>
                    <a:pt x="1878735" y="526257"/>
                    <a:pt x="1898650" y="500918"/>
                  </a:cubicBezTo>
                  <a:cubicBezTo>
                    <a:pt x="1914610" y="522025"/>
                    <a:pt x="1929441" y="543961"/>
                    <a:pt x="1943080" y="566637"/>
                  </a:cubicBezTo>
                  <a:cubicBezTo>
                    <a:pt x="2032580" y="715802"/>
                    <a:pt x="2032580" y="854313"/>
                    <a:pt x="1972914" y="911848"/>
                  </a:cubicBezTo>
                  <a:close/>
                </a:path>
              </a:pathLst>
            </a:custGeom>
            <a:solidFill>
              <a:srgbClr val="1A9BA2"/>
            </a:solidFill>
            <a:ln w="2129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133" name="任意多边形: 形状 153"/>
            <p:cNvSpPr/>
            <p:nvPr/>
          </p:nvSpPr>
          <p:spPr>
            <a:xfrm>
              <a:off x="4987724" y="5383444"/>
              <a:ext cx="260672" cy="258687"/>
            </a:xfrm>
            <a:custGeom>
              <a:avLst/>
              <a:gdLst>
                <a:gd name="connsiteX0" fmla="*/ 28554 w 260672"/>
                <a:gd name="connsiteY0" fmla="*/ 26390 h 258687"/>
                <a:gd name="connsiteX1" fmla="*/ 5113 w 260672"/>
                <a:gd name="connsiteY1" fmla="*/ 140395 h 258687"/>
                <a:gd name="connsiteX2" fmla="*/ 126577 w 260672"/>
                <a:gd name="connsiteY2" fmla="*/ 254400 h 258687"/>
                <a:gd name="connsiteX3" fmla="*/ 259760 w 260672"/>
                <a:gd name="connsiteY3" fmla="*/ 109497 h 258687"/>
                <a:gd name="connsiteX4" fmla="*/ 106333 w 260672"/>
                <a:gd name="connsiteY4" fmla="*/ -247 h 258687"/>
                <a:gd name="connsiteX5" fmla="*/ 28554 w 260672"/>
                <a:gd name="connsiteY5" fmla="*/ 26390 h 25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672" h="258687">
                  <a:moveTo>
                    <a:pt x="28554" y="26390"/>
                  </a:moveTo>
                  <a:cubicBezTo>
                    <a:pt x="25357" y="26390"/>
                    <a:pt x="-14065" y="64747"/>
                    <a:pt x="5113" y="140395"/>
                  </a:cubicBezTo>
                  <a:cubicBezTo>
                    <a:pt x="24292" y="216043"/>
                    <a:pt x="82893" y="274644"/>
                    <a:pt x="126577" y="254400"/>
                  </a:cubicBezTo>
                  <a:cubicBezTo>
                    <a:pt x="170261" y="234156"/>
                    <a:pt x="270415" y="139330"/>
                    <a:pt x="259760" y="109497"/>
                  </a:cubicBezTo>
                  <a:cubicBezTo>
                    <a:pt x="249106" y="79663"/>
                    <a:pt x="169451" y="-396"/>
                    <a:pt x="106333" y="-247"/>
                  </a:cubicBezTo>
                  <a:cubicBezTo>
                    <a:pt x="43215" y="-98"/>
                    <a:pt x="28554" y="26390"/>
                    <a:pt x="28554" y="26390"/>
                  </a:cubicBezTo>
                  <a:close/>
                </a:path>
              </a:pathLst>
            </a:custGeom>
            <a:solidFill>
              <a:srgbClr val="000000"/>
            </a:solidFill>
            <a:ln w="2129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134" name="任意多边形: 形状 154"/>
            <p:cNvSpPr/>
            <p:nvPr/>
          </p:nvSpPr>
          <p:spPr>
            <a:xfrm>
              <a:off x="5118070" y="5538436"/>
              <a:ext cx="260672" cy="258686"/>
            </a:xfrm>
            <a:custGeom>
              <a:avLst/>
              <a:gdLst>
                <a:gd name="connsiteX0" fmla="*/ 231870 w 260672"/>
                <a:gd name="connsiteY0" fmla="*/ 231803 h 258686"/>
                <a:gd name="connsiteX1" fmla="*/ 255311 w 260672"/>
                <a:gd name="connsiteY1" fmla="*/ 117798 h 258686"/>
                <a:gd name="connsiteX2" fmla="*/ 133847 w 260672"/>
                <a:gd name="connsiteY2" fmla="*/ 3793 h 258686"/>
                <a:gd name="connsiteX3" fmla="*/ 664 w 260672"/>
                <a:gd name="connsiteY3" fmla="*/ 148697 h 258686"/>
                <a:gd name="connsiteX4" fmla="*/ 154091 w 260672"/>
                <a:gd name="connsiteY4" fmla="*/ 258440 h 258686"/>
                <a:gd name="connsiteX5" fmla="*/ 231870 w 260672"/>
                <a:gd name="connsiteY5" fmla="*/ 231803 h 25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672" h="258686">
                  <a:moveTo>
                    <a:pt x="231870" y="231803"/>
                  </a:moveTo>
                  <a:cubicBezTo>
                    <a:pt x="235067" y="231803"/>
                    <a:pt x="274489" y="193446"/>
                    <a:pt x="255311" y="117798"/>
                  </a:cubicBezTo>
                  <a:cubicBezTo>
                    <a:pt x="236132" y="42150"/>
                    <a:pt x="177532" y="-16451"/>
                    <a:pt x="133847" y="3793"/>
                  </a:cubicBezTo>
                  <a:cubicBezTo>
                    <a:pt x="90163" y="24037"/>
                    <a:pt x="-9991" y="118863"/>
                    <a:pt x="664" y="148697"/>
                  </a:cubicBezTo>
                  <a:cubicBezTo>
                    <a:pt x="11318" y="178530"/>
                    <a:pt x="90952" y="258589"/>
                    <a:pt x="154091" y="258440"/>
                  </a:cubicBezTo>
                  <a:cubicBezTo>
                    <a:pt x="217231" y="258291"/>
                    <a:pt x="231870" y="231803"/>
                    <a:pt x="231870" y="231803"/>
                  </a:cubicBezTo>
                  <a:close/>
                </a:path>
              </a:pathLst>
            </a:custGeom>
            <a:solidFill>
              <a:srgbClr val="000000"/>
            </a:solidFill>
            <a:ln w="2129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135" name="任意多边形: 形状 155"/>
            <p:cNvSpPr/>
            <p:nvPr/>
          </p:nvSpPr>
          <p:spPr>
            <a:xfrm>
              <a:off x="6495273" y="3230324"/>
              <a:ext cx="1152836" cy="262979"/>
            </a:xfrm>
            <a:custGeom>
              <a:avLst/>
              <a:gdLst>
                <a:gd name="connsiteX0" fmla="*/ -124 w 1152836"/>
                <a:gd name="connsiteY0" fmla="*/ 262732 h 262979"/>
                <a:gd name="connsiteX1" fmla="*/ 613586 w 1152836"/>
                <a:gd name="connsiteY1" fmla="*/ 19805 h 262979"/>
                <a:gd name="connsiteX2" fmla="*/ 1152713 w 1152836"/>
                <a:gd name="connsiteY2" fmla="*/ 130614 h 262979"/>
                <a:gd name="connsiteX3" fmla="*/ 613586 w 1152836"/>
                <a:gd name="connsiteY3" fmla="*/ 47508 h 262979"/>
                <a:gd name="connsiteX4" fmla="*/ -124 w 1152836"/>
                <a:gd name="connsiteY4" fmla="*/ 262732 h 26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836" h="262979">
                  <a:moveTo>
                    <a:pt x="-124" y="262732"/>
                  </a:moveTo>
                  <a:cubicBezTo>
                    <a:pt x="-124" y="262732"/>
                    <a:pt x="338141" y="85864"/>
                    <a:pt x="613586" y="19805"/>
                  </a:cubicBezTo>
                  <a:cubicBezTo>
                    <a:pt x="889031" y="-46254"/>
                    <a:pt x="1099439" y="66686"/>
                    <a:pt x="1152713" y="130614"/>
                  </a:cubicBezTo>
                  <a:cubicBezTo>
                    <a:pt x="1152713" y="130614"/>
                    <a:pt x="932395" y="-32275"/>
                    <a:pt x="613586" y="47508"/>
                  </a:cubicBezTo>
                  <a:cubicBezTo>
                    <a:pt x="294776" y="127290"/>
                    <a:pt x="-124" y="262732"/>
                    <a:pt x="-124" y="262732"/>
                  </a:cubicBezTo>
                  <a:close/>
                </a:path>
              </a:pathLst>
            </a:custGeom>
            <a:solidFill>
              <a:srgbClr val="FBF7F8"/>
            </a:solidFill>
            <a:ln w="2129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136" name="任意多边形: 形状 156"/>
            <p:cNvSpPr/>
            <p:nvPr/>
          </p:nvSpPr>
          <p:spPr>
            <a:xfrm>
              <a:off x="7530908" y="3521005"/>
              <a:ext cx="190529" cy="624364"/>
            </a:xfrm>
            <a:custGeom>
              <a:avLst/>
              <a:gdLst>
                <a:gd name="connsiteX0" fmla="*/ 151172 w 190529"/>
                <a:gd name="connsiteY0" fmla="*/ -247 h 624364"/>
                <a:gd name="connsiteX1" fmla="*/ 151172 w 190529"/>
                <a:gd name="connsiteY1" fmla="*/ 291691 h 624364"/>
                <a:gd name="connsiteX2" fmla="*/ -124 w 190529"/>
                <a:gd name="connsiteY2" fmla="*/ 624118 h 624364"/>
                <a:gd name="connsiteX3" fmla="*/ 172950 w 190529"/>
                <a:gd name="connsiteY3" fmla="*/ 293822 h 624364"/>
                <a:gd name="connsiteX4" fmla="*/ 151172 w 190529"/>
                <a:gd name="connsiteY4" fmla="*/ -247 h 62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29" h="624364">
                  <a:moveTo>
                    <a:pt x="151172" y="-247"/>
                  </a:moveTo>
                  <a:cubicBezTo>
                    <a:pt x="151172" y="-247"/>
                    <a:pt x="200184" y="144657"/>
                    <a:pt x="151172" y="291691"/>
                  </a:cubicBezTo>
                  <a:cubicBezTo>
                    <a:pt x="102161" y="438726"/>
                    <a:pt x="-124" y="624118"/>
                    <a:pt x="-124" y="624118"/>
                  </a:cubicBezTo>
                  <a:cubicBezTo>
                    <a:pt x="-124" y="624118"/>
                    <a:pt x="139324" y="436595"/>
                    <a:pt x="172950" y="293822"/>
                  </a:cubicBezTo>
                  <a:cubicBezTo>
                    <a:pt x="206577" y="151050"/>
                    <a:pt x="187398" y="33848"/>
                    <a:pt x="151172" y="-247"/>
                  </a:cubicBezTo>
                  <a:close/>
                </a:path>
              </a:pathLst>
            </a:custGeom>
            <a:solidFill>
              <a:srgbClr val="FBF7F8"/>
            </a:solidFill>
            <a:ln w="2129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137" name="任意多边形: 形状 157"/>
            <p:cNvSpPr/>
            <p:nvPr/>
          </p:nvSpPr>
          <p:spPr>
            <a:xfrm>
              <a:off x="7360433" y="1941981"/>
              <a:ext cx="507720" cy="814017"/>
            </a:xfrm>
            <a:custGeom>
              <a:avLst/>
              <a:gdLst>
                <a:gd name="connsiteX0" fmla="*/ -124 w 507720"/>
                <a:gd name="connsiteY0" fmla="*/ -247 h 814017"/>
                <a:gd name="connsiteX1" fmla="*/ 502777 w 507720"/>
                <a:gd name="connsiteY1" fmla="*/ 813771 h 814017"/>
                <a:gd name="connsiteX2" fmla="*/ -124 w 507720"/>
                <a:gd name="connsiteY2" fmla="*/ -247 h 81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7720" h="814017">
                  <a:moveTo>
                    <a:pt x="-124" y="-247"/>
                  </a:moveTo>
                  <a:cubicBezTo>
                    <a:pt x="-124" y="-247"/>
                    <a:pt x="538363" y="328429"/>
                    <a:pt x="502777" y="813771"/>
                  </a:cubicBezTo>
                  <a:cubicBezTo>
                    <a:pt x="502777" y="813771"/>
                    <a:pt x="592276" y="289561"/>
                    <a:pt x="-124" y="-247"/>
                  </a:cubicBezTo>
                  <a:close/>
                </a:path>
              </a:pathLst>
            </a:custGeom>
            <a:solidFill>
              <a:srgbClr val="FBF7F8"/>
            </a:solidFill>
            <a:ln w="2129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138" name="任意多边形: 形状 158"/>
            <p:cNvSpPr/>
            <p:nvPr/>
          </p:nvSpPr>
          <p:spPr>
            <a:xfrm>
              <a:off x="5926808" y="2373133"/>
              <a:ext cx="348275" cy="402160"/>
            </a:xfrm>
            <a:custGeom>
              <a:avLst/>
              <a:gdLst>
                <a:gd name="connsiteX0" fmla="*/ 55488 w 348275"/>
                <a:gd name="connsiteY0" fmla="*/ -247 h 402160"/>
                <a:gd name="connsiteX1" fmla="*/ 55488 w 348275"/>
                <a:gd name="connsiteY1" fmla="*/ 305202 h 402160"/>
                <a:gd name="connsiteX2" fmla="*/ 348151 w 348275"/>
                <a:gd name="connsiteY2" fmla="*/ 215702 h 402160"/>
                <a:gd name="connsiteX3" fmla="*/ 113748 w 348275"/>
                <a:gd name="connsiteY3" fmla="*/ 391845 h 402160"/>
                <a:gd name="connsiteX4" fmla="*/ 55488 w 348275"/>
                <a:gd name="connsiteY4" fmla="*/ -247 h 40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275" h="402160">
                  <a:moveTo>
                    <a:pt x="55488" y="-247"/>
                  </a:moveTo>
                  <a:cubicBezTo>
                    <a:pt x="55488" y="-247"/>
                    <a:pt x="-21226" y="200061"/>
                    <a:pt x="55488" y="305202"/>
                  </a:cubicBezTo>
                  <a:cubicBezTo>
                    <a:pt x="132202" y="410342"/>
                    <a:pt x="299843" y="397535"/>
                    <a:pt x="348151" y="215702"/>
                  </a:cubicBezTo>
                  <a:cubicBezTo>
                    <a:pt x="348151" y="215702"/>
                    <a:pt x="329825" y="452982"/>
                    <a:pt x="113748" y="391845"/>
                  </a:cubicBezTo>
                  <a:cubicBezTo>
                    <a:pt x="-102329" y="330709"/>
                    <a:pt x="55488" y="-247"/>
                    <a:pt x="55488" y="-247"/>
                  </a:cubicBezTo>
                  <a:close/>
                </a:path>
              </a:pathLst>
            </a:custGeom>
            <a:solidFill>
              <a:srgbClr val="FBF7F8"/>
            </a:solidFill>
            <a:ln w="2129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139" name="任意多边形: 形状 159"/>
            <p:cNvSpPr/>
            <p:nvPr/>
          </p:nvSpPr>
          <p:spPr>
            <a:xfrm>
              <a:off x="5716777" y="1895803"/>
              <a:ext cx="567510" cy="653494"/>
            </a:xfrm>
            <a:custGeom>
              <a:avLst/>
              <a:gdLst>
                <a:gd name="connsiteX0" fmla="*/ -124 w 567510"/>
                <a:gd name="connsiteY0" fmla="*/ -247 h 653494"/>
                <a:gd name="connsiteX1" fmla="*/ 455896 w 567510"/>
                <a:gd name="connsiteY1" fmla="*/ 337869 h 653494"/>
                <a:gd name="connsiteX2" fmla="*/ 566705 w 567510"/>
                <a:gd name="connsiteY2" fmla="*/ 653248 h 653494"/>
                <a:gd name="connsiteX3" fmla="*/ 389837 w 567510"/>
                <a:gd name="connsiteY3" fmla="*/ 222138 h 653494"/>
                <a:gd name="connsiteX4" fmla="*/ -124 w 567510"/>
                <a:gd name="connsiteY4" fmla="*/ -247 h 65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510" h="653494">
                  <a:moveTo>
                    <a:pt x="-124" y="-247"/>
                  </a:moveTo>
                  <a:cubicBezTo>
                    <a:pt x="-124" y="-247"/>
                    <a:pt x="333708" y="140395"/>
                    <a:pt x="455896" y="337869"/>
                  </a:cubicBezTo>
                  <a:cubicBezTo>
                    <a:pt x="578084" y="535343"/>
                    <a:pt x="566705" y="653248"/>
                    <a:pt x="566705" y="653248"/>
                  </a:cubicBezTo>
                  <a:cubicBezTo>
                    <a:pt x="566705" y="653248"/>
                    <a:pt x="588185" y="414689"/>
                    <a:pt x="389837" y="222138"/>
                  </a:cubicBezTo>
                  <a:cubicBezTo>
                    <a:pt x="191490" y="29586"/>
                    <a:pt x="-124" y="-247"/>
                    <a:pt x="-124" y="-247"/>
                  </a:cubicBezTo>
                  <a:close/>
                </a:path>
              </a:pathLst>
            </a:custGeom>
            <a:solidFill>
              <a:srgbClr val="FBF7F8"/>
            </a:solidFill>
            <a:ln w="2129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140" name="任意多边形: 形状 160"/>
            <p:cNvSpPr/>
            <p:nvPr/>
          </p:nvSpPr>
          <p:spPr>
            <a:xfrm>
              <a:off x="4288622" y="2764522"/>
              <a:ext cx="921696" cy="1638690"/>
            </a:xfrm>
            <a:custGeom>
              <a:avLst/>
              <a:gdLst>
                <a:gd name="connsiteX0" fmla="*/ 11662 w 921696"/>
                <a:gd name="connsiteY0" fmla="*/ -247 h 1638690"/>
                <a:gd name="connsiteX1" fmla="*/ 101161 w 921696"/>
                <a:gd name="connsiteY1" fmla="*/ 711486 h 1638690"/>
                <a:gd name="connsiteX2" fmla="*/ 921572 w 921696"/>
                <a:gd name="connsiteY2" fmla="*/ 1638444 h 1638690"/>
                <a:gd name="connsiteX3" fmla="*/ 128863 w 921696"/>
                <a:gd name="connsiteY3" fmla="*/ 707224 h 1638690"/>
                <a:gd name="connsiteX4" fmla="*/ 11662 w 921696"/>
                <a:gd name="connsiteY4" fmla="*/ -247 h 16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696" h="1638690">
                  <a:moveTo>
                    <a:pt x="11662" y="-247"/>
                  </a:moveTo>
                  <a:cubicBezTo>
                    <a:pt x="11662" y="-247"/>
                    <a:pt x="-48005" y="374798"/>
                    <a:pt x="101161" y="711486"/>
                  </a:cubicBezTo>
                  <a:cubicBezTo>
                    <a:pt x="250327" y="1048174"/>
                    <a:pt x="921572" y="1638444"/>
                    <a:pt x="921572" y="1638444"/>
                  </a:cubicBezTo>
                  <a:cubicBezTo>
                    <a:pt x="921572" y="1638444"/>
                    <a:pt x="327040" y="1050305"/>
                    <a:pt x="128863" y="707224"/>
                  </a:cubicBezTo>
                  <a:cubicBezTo>
                    <a:pt x="-4704" y="515440"/>
                    <a:pt x="11662" y="-247"/>
                    <a:pt x="11662" y="-247"/>
                  </a:cubicBezTo>
                  <a:close/>
                </a:path>
              </a:pathLst>
            </a:custGeom>
            <a:solidFill>
              <a:srgbClr val="FBF7F8"/>
            </a:solidFill>
            <a:ln w="2129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141" name="任意多边形: 形状 161"/>
            <p:cNvSpPr/>
            <p:nvPr/>
          </p:nvSpPr>
          <p:spPr>
            <a:xfrm>
              <a:off x="5164140" y="5586585"/>
              <a:ext cx="102284" cy="100879"/>
            </a:xfrm>
            <a:custGeom>
              <a:avLst/>
              <a:gdLst>
                <a:gd name="connsiteX0" fmla="*/ 102161 w 102284"/>
                <a:gd name="connsiteY0" fmla="*/ -246 h 100879"/>
                <a:gd name="connsiteX1" fmla="*/ -124 w 102284"/>
                <a:gd name="connsiteY1" fmla="*/ 100633 h 100879"/>
                <a:gd name="connsiteX2" fmla="*/ 102161 w 102284"/>
                <a:gd name="connsiteY2" fmla="*/ -246 h 10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284" h="100879">
                  <a:moveTo>
                    <a:pt x="102161" y="-246"/>
                  </a:moveTo>
                  <a:cubicBezTo>
                    <a:pt x="102161" y="-246"/>
                    <a:pt x="51018" y="-1652"/>
                    <a:pt x="-124" y="100633"/>
                  </a:cubicBezTo>
                  <a:cubicBezTo>
                    <a:pt x="-124" y="100633"/>
                    <a:pt x="56175" y="31015"/>
                    <a:pt x="102161" y="-246"/>
                  </a:cubicBezTo>
                  <a:close/>
                </a:path>
              </a:pathLst>
            </a:custGeom>
            <a:solidFill>
              <a:srgbClr val="FBF7F8"/>
            </a:solidFill>
            <a:ln w="2129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142" name="任意多边形: 形状 162"/>
            <p:cNvSpPr/>
            <p:nvPr/>
          </p:nvSpPr>
          <p:spPr>
            <a:xfrm>
              <a:off x="5071807" y="5483598"/>
              <a:ext cx="113642" cy="96878"/>
            </a:xfrm>
            <a:custGeom>
              <a:avLst/>
              <a:gdLst>
                <a:gd name="connsiteX0" fmla="*/ 113519 w 113642"/>
                <a:gd name="connsiteY0" fmla="*/ -247 h 96878"/>
                <a:gd name="connsiteX1" fmla="*/ -124 w 113642"/>
                <a:gd name="connsiteY1" fmla="*/ 92811 h 96878"/>
                <a:gd name="connsiteX2" fmla="*/ 113519 w 113642"/>
                <a:gd name="connsiteY2" fmla="*/ -247 h 9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642" h="96878">
                  <a:moveTo>
                    <a:pt x="113519" y="-247"/>
                  </a:moveTo>
                  <a:cubicBezTo>
                    <a:pt x="113519" y="-247"/>
                    <a:pt x="79424" y="77170"/>
                    <a:pt x="-124" y="92811"/>
                  </a:cubicBezTo>
                  <a:cubicBezTo>
                    <a:pt x="-124" y="92811"/>
                    <a:pt x="106423" y="125478"/>
                    <a:pt x="113519" y="-247"/>
                  </a:cubicBezTo>
                  <a:close/>
                </a:path>
              </a:pathLst>
            </a:custGeom>
            <a:solidFill>
              <a:srgbClr val="FBF7F8"/>
            </a:solidFill>
            <a:ln w="2129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143" name="任意多边形: 形状 163"/>
            <p:cNvSpPr/>
            <p:nvPr/>
          </p:nvSpPr>
          <p:spPr>
            <a:xfrm>
              <a:off x="5978456" y="2176000"/>
              <a:ext cx="152660" cy="167619"/>
            </a:xfrm>
            <a:custGeom>
              <a:avLst/>
              <a:gdLst>
                <a:gd name="connsiteX0" fmla="*/ 152536 w 152660"/>
                <a:gd name="connsiteY0" fmla="*/ 87825 h 167619"/>
                <a:gd name="connsiteX1" fmla="*/ 152536 w 152660"/>
                <a:gd name="connsiteY1" fmla="*/ 87825 h 167619"/>
                <a:gd name="connsiteX2" fmla="*/ 97750 w 152660"/>
                <a:gd name="connsiteY2" fmla="*/ 167373 h 167619"/>
                <a:gd name="connsiteX3" fmla="*/ -124 w 152660"/>
                <a:gd name="connsiteY3" fmla="*/ 100759 h 167619"/>
                <a:gd name="connsiteX4" fmla="*/ 76249 w 152660"/>
                <a:gd name="connsiteY4" fmla="*/ -247 h 167619"/>
                <a:gd name="connsiteX5" fmla="*/ 76249 w 152660"/>
                <a:gd name="connsiteY5" fmla="*/ -247 h 167619"/>
                <a:gd name="connsiteX6" fmla="*/ 152536 w 152660"/>
                <a:gd name="connsiteY6" fmla="*/ 87825 h 16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660" h="167619">
                  <a:moveTo>
                    <a:pt x="152536" y="87825"/>
                  </a:moveTo>
                  <a:lnTo>
                    <a:pt x="152536" y="87825"/>
                  </a:lnTo>
                  <a:cubicBezTo>
                    <a:pt x="132621" y="113163"/>
                    <a:pt x="114322" y="139732"/>
                    <a:pt x="97750" y="167373"/>
                  </a:cubicBezTo>
                  <a:cubicBezTo>
                    <a:pt x="76760" y="148897"/>
                    <a:pt x="41195" y="120748"/>
                    <a:pt x="-124" y="100759"/>
                  </a:cubicBezTo>
                  <a:cubicBezTo>
                    <a:pt x="23490" y="65736"/>
                    <a:pt x="48985" y="32018"/>
                    <a:pt x="76249" y="-247"/>
                  </a:cubicBezTo>
                  <a:lnTo>
                    <a:pt x="76249" y="-247"/>
                  </a:lnTo>
                  <a:cubicBezTo>
                    <a:pt x="77591" y="1010"/>
                    <a:pt x="119187" y="40006"/>
                    <a:pt x="152536" y="87825"/>
                  </a:cubicBezTo>
                  <a:close/>
                </a:path>
              </a:pathLst>
            </a:custGeom>
            <a:solidFill>
              <a:srgbClr val="136E73"/>
            </a:solidFill>
            <a:ln w="2129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144" name="任意多边形: 形状 164"/>
            <p:cNvSpPr/>
            <p:nvPr/>
          </p:nvSpPr>
          <p:spPr>
            <a:xfrm>
              <a:off x="6153556" y="1988456"/>
              <a:ext cx="170410" cy="170432"/>
            </a:xfrm>
            <a:custGeom>
              <a:avLst/>
              <a:gdLst>
                <a:gd name="connsiteX0" fmla="*/ 170287 w 170410"/>
                <a:gd name="connsiteY0" fmla="*/ 95411 h 170432"/>
                <a:gd name="connsiteX1" fmla="*/ 74927 w 170410"/>
                <a:gd name="connsiteY1" fmla="*/ 170185 h 170432"/>
                <a:gd name="connsiteX2" fmla="*/ -124 w 170410"/>
                <a:gd name="connsiteY2" fmla="*/ 83094 h 170432"/>
                <a:gd name="connsiteX3" fmla="*/ 98474 w 170410"/>
                <a:gd name="connsiteY3" fmla="*/ -247 h 170432"/>
                <a:gd name="connsiteX4" fmla="*/ 170287 w 170410"/>
                <a:gd name="connsiteY4" fmla="*/ 95411 h 170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10" h="170432">
                  <a:moveTo>
                    <a:pt x="170287" y="95411"/>
                  </a:moveTo>
                  <a:cubicBezTo>
                    <a:pt x="136644" y="117873"/>
                    <a:pt x="104765" y="142870"/>
                    <a:pt x="74927" y="170185"/>
                  </a:cubicBezTo>
                  <a:cubicBezTo>
                    <a:pt x="60458" y="140608"/>
                    <a:pt x="-124" y="83094"/>
                    <a:pt x="-124" y="83094"/>
                  </a:cubicBezTo>
                  <a:cubicBezTo>
                    <a:pt x="31243" y="53588"/>
                    <a:pt x="64156" y="25768"/>
                    <a:pt x="98474" y="-247"/>
                  </a:cubicBezTo>
                  <a:cubicBezTo>
                    <a:pt x="133421" y="26283"/>
                    <a:pt x="156819" y="66409"/>
                    <a:pt x="170287" y="95411"/>
                  </a:cubicBezTo>
                  <a:close/>
                </a:path>
              </a:pathLst>
            </a:custGeom>
            <a:solidFill>
              <a:srgbClr val="136E73"/>
            </a:solidFill>
            <a:ln w="2129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145" name="任意多边形: 形状 165"/>
            <p:cNvSpPr/>
            <p:nvPr/>
          </p:nvSpPr>
          <p:spPr>
            <a:xfrm>
              <a:off x="5322961" y="2830314"/>
              <a:ext cx="1661316" cy="1587913"/>
            </a:xfrm>
            <a:custGeom>
              <a:avLst/>
              <a:gdLst>
                <a:gd name="connsiteX0" fmla="*/ 1432758 w 1661316"/>
                <a:gd name="connsiteY0" fmla="*/ 1215357 h 1587913"/>
                <a:gd name="connsiteX1" fmla="*/ 1018248 w 1661316"/>
                <a:gd name="connsiteY1" fmla="*/ 1534018 h 1587913"/>
                <a:gd name="connsiteX2" fmla="*/ 874730 w 1661316"/>
                <a:gd name="connsiteY2" fmla="*/ 1584628 h 1587913"/>
                <a:gd name="connsiteX3" fmla="*/ 870063 w 1661316"/>
                <a:gd name="connsiteY3" fmla="*/ 1585459 h 1587913"/>
                <a:gd name="connsiteX4" fmla="*/ 867527 w 1661316"/>
                <a:gd name="connsiteY4" fmla="*/ 1585842 h 1587913"/>
                <a:gd name="connsiteX5" fmla="*/ 484853 w 1661316"/>
                <a:gd name="connsiteY5" fmla="*/ 1424956 h 1587913"/>
                <a:gd name="connsiteX6" fmla="*/ 352330 w 1661316"/>
                <a:gd name="connsiteY6" fmla="*/ 1318409 h 1587913"/>
                <a:gd name="connsiteX7" fmla="*/ 31134 w 1661316"/>
                <a:gd name="connsiteY7" fmla="*/ 837841 h 1587913"/>
                <a:gd name="connsiteX8" fmla="*/ 12808 w 1661316"/>
                <a:gd name="connsiteY8" fmla="*/ 488367 h 1587913"/>
                <a:gd name="connsiteX9" fmla="*/ 462074 w 1661316"/>
                <a:gd name="connsiteY9" fmla="*/ 16151 h 1587913"/>
                <a:gd name="connsiteX10" fmla="*/ 581918 w 1661316"/>
                <a:gd name="connsiteY10" fmla="*/ 25336 h 1587913"/>
                <a:gd name="connsiteX11" fmla="*/ 747427 w 1661316"/>
                <a:gd name="connsiteY11" fmla="*/ 73218 h 1587913"/>
                <a:gd name="connsiteX12" fmla="*/ 801830 w 1661316"/>
                <a:gd name="connsiteY12" fmla="*/ 92119 h 1587913"/>
                <a:gd name="connsiteX13" fmla="*/ 947480 w 1661316"/>
                <a:gd name="connsiteY13" fmla="*/ 46517 h 1587913"/>
                <a:gd name="connsiteX14" fmla="*/ 1074484 w 1661316"/>
                <a:gd name="connsiteY14" fmla="*/ 6946 h 1587913"/>
                <a:gd name="connsiteX15" fmla="*/ 1173381 w 1661316"/>
                <a:gd name="connsiteY15" fmla="*/ 127 h 1587913"/>
                <a:gd name="connsiteX16" fmla="*/ 1235732 w 1661316"/>
                <a:gd name="connsiteY16" fmla="*/ 4900 h 1587913"/>
                <a:gd name="connsiteX17" fmla="*/ 1236392 w 1661316"/>
                <a:gd name="connsiteY17" fmla="*/ 4900 h 1587913"/>
                <a:gd name="connsiteX18" fmla="*/ 1632917 w 1661316"/>
                <a:gd name="connsiteY18" fmla="*/ 407114 h 1587913"/>
                <a:gd name="connsiteX19" fmla="*/ 1432758 w 1661316"/>
                <a:gd name="connsiteY19" fmla="*/ 1215357 h 158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1316" h="1587913">
                  <a:moveTo>
                    <a:pt x="1432758" y="1215357"/>
                  </a:moveTo>
                  <a:cubicBezTo>
                    <a:pt x="1323761" y="1364140"/>
                    <a:pt x="1150281" y="1473712"/>
                    <a:pt x="1018248" y="1534018"/>
                  </a:cubicBezTo>
                  <a:cubicBezTo>
                    <a:pt x="958774" y="1561209"/>
                    <a:pt x="907695" y="1578363"/>
                    <a:pt x="874730" y="1584628"/>
                  </a:cubicBezTo>
                  <a:lnTo>
                    <a:pt x="870063" y="1585459"/>
                  </a:lnTo>
                  <a:cubicBezTo>
                    <a:pt x="869210" y="1585586"/>
                    <a:pt x="868379" y="1585736"/>
                    <a:pt x="867527" y="1585842"/>
                  </a:cubicBezTo>
                  <a:cubicBezTo>
                    <a:pt x="765690" y="1601078"/>
                    <a:pt x="619699" y="1518590"/>
                    <a:pt x="484853" y="1424956"/>
                  </a:cubicBezTo>
                  <a:cubicBezTo>
                    <a:pt x="438441" y="1392319"/>
                    <a:pt x="394175" y="1356729"/>
                    <a:pt x="352330" y="1318409"/>
                  </a:cubicBezTo>
                  <a:cubicBezTo>
                    <a:pt x="236130" y="1212587"/>
                    <a:pt x="93230" y="1047248"/>
                    <a:pt x="31134" y="837841"/>
                  </a:cubicBezTo>
                  <a:cubicBezTo>
                    <a:pt x="-3000" y="724520"/>
                    <a:pt x="-9287" y="604636"/>
                    <a:pt x="12808" y="488367"/>
                  </a:cubicBezTo>
                  <a:cubicBezTo>
                    <a:pt x="105312" y="-2580"/>
                    <a:pt x="462074" y="16151"/>
                    <a:pt x="462074" y="16151"/>
                  </a:cubicBezTo>
                  <a:cubicBezTo>
                    <a:pt x="494485" y="13061"/>
                    <a:pt x="537807" y="17302"/>
                    <a:pt x="581918" y="25336"/>
                  </a:cubicBezTo>
                  <a:cubicBezTo>
                    <a:pt x="645505" y="36907"/>
                    <a:pt x="710754" y="56383"/>
                    <a:pt x="747427" y="73218"/>
                  </a:cubicBezTo>
                  <a:cubicBezTo>
                    <a:pt x="770101" y="83638"/>
                    <a:pt x="785273" y="90436"/>
                    <a:pt x="801830" y="92119"/>
                  </a:cubicBezTo>
                  <a:cubicBezTo>
                    <a:pt x="830598" y="95039"/>
                    <a:pt x="863627" y="82466"/>
                    <a:pt x="947480" y="46517"/>
                  </a:cubicBezTo>
                  <a:cubicBezTo>
                    <a:pt x="995916" y="25762"/>
                    <a:pt x="1037512" y="13616"/>
                    <a:pt x="1074484" y="6946"/>
                  </a:cubicBezTo>
                  <a:cubicBezTo>
                    <a:pt x="1107102" y="1069"/>
                    <a:pt x="1140265" y="-1218"/>
                    <a:pt x="1173381" y="127"/>
                  </a:cubicBezTo>
                  <a:cubicBezTo>
                    <a:pt x="1195137" y="894"/>
                    <a:pt x="1215658" y="2918"/>
                    <a:pt x="1235732" y="4900"/>
                  </a:cubicBezTo>
                  <a:cubicBezTo>
                    <a:pt x="1235945" y="4900"/>
                    <a:pt x="1236179" y="4900"/>
                    <a:pt x="1236392" y="4900"/>
                  </a:cubicBezTo>
                  <a:cubicBezTo>
                    <a:pt x="1311913" y="12465"/>
                    <a:pt x="1546039" y="112555"/>
                    <a:pt x="1632917" y="407114"/>
                  </a:cubicBezTo>
                  <a:cubicBezTo>
                    <a:pt x="1719795" y="701674"/>
                    <a:pt x="1593260" y="996319"/>
                    <a:pt x="1432758" y="1215357"/>
                  </a:cubicBezTo>
                  <a:close/>
                </a:path>
              </a:pathLst>
            </a:custGeom>
            <a:solidFill>
              <a:srgbClr val="F52829"/>
            </a:solidFill>
            <a:ln w="2129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146" name="任意多边形: 形状 166"/>
            <p:cNvSpPr/>
            <p:nvPr/>
          </p:nvSpPr>
          <p:spPr>
            <a:xfrm>
              <a:off x="6328629" y="3091344"/>
              <a:ext cx="469040" cy="497628"/>
            </a:xfrm>
            <a:custGeom>
              <a:avLst/>
              <a:gdLst>
                <a:gd name="connsiteX0" fmla="*/ 170291 w 469040"/>
                <a:gd name="connsiteY0" fmla="*/ 8319 h 497628"/>
                <a:gd name="connsiteX1" fmla="*/ 40006 w 469040"/>
                <a:gd name="connsiteY1" fmla="*/ 361416 h 497628"/>
                <a:gd name="connsiteX2" fmla="*/ 462976 w 469040"/>
                <a:gd name="connsiteY2" fmla="*/ 238695 h 497628"/>
                <a:gd name="connsiteX3" fmla="*/ 170291 w 469040"/>
                <a:gd name="connsiteY3" fmla="*/ 8319 h 49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040" h="497628">
                  <a:moveTo>
                    <a:pt x="170291" y="8319"/>
                  </a:moveTo>
                  <a:cubicBezTo>
                    <a:pt x="170291" y="8319"/>
                    <a:pt x="-99720" y="112181"/>
                    <a:pt x="40006" y="361416"/>
                  </a:cubicBezTo>
                  <a:cubicBezTo>
                    <a:pt x="179731" y="610650"/>
                    <a:pt x="517719" y="486054"/>
                    <a:pt x="462976" y="238695"/>
                  </a:cubicBezTo>
                  <a:cubicBezTo>
                    <a:pt x="408232" y="-8664"/>
                    <a:pt x="242040" y="-14332"/>
                    <a:pt x="170291" y="8319"/>
                  </a:cubicBezTo>
                  <a:close/>
                </a:path>
              </a:pathLst>
            </a:custGeom>
            <a:solidFill>
              <a:srgbClr val="E01516"/>
            </a:solidFill>
            <a:ln w="2129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147" name="任意多边形: 形状 168"/>
            <p:cNvSpPr/>
            <p:nvPr/>
          </p:nvSpPr>
          <p:spPr>
            <a:xfrm>
              <a:off x="6197815" y="2830709"/>
              <a:ext cx="786462" cy="1584479"/>
            </a:xfrm>
            <a:custGeom>
              <a:avLst/>
              <a:gdLst>
                <a:gd name="connsiteX0" fmla="*/ 557904 w 786462"/>
                <a:gd name="connsiteY0" fmla="*/ 1214962 h 1584479"/>
                <a:gd name="connsiteX1" fmla="*/ -124 w 786462"/>
                <a:gd name="connsiteY1" fmla="*/ 1584233 h 1584479"/>
                <a:gd name="connsiteX2" fmla="*/ 663641 w 786462"/>
                <a:gd name="connsiteY2" fmla="*/ 635284 h 1584479"/>
                <a:gd name="connsiteX3" fmla="*/ 298526 w 786462"/>
                <a:gd name="connsiteY3" fmla="*/ -247 h 1584479"/>
                <a:gd name="connsiteX4" fmla="*/ 361538 w 786462"/>
                <a:gd name="connsiteY4" fmla="*/ 4590 h 1584479"/>
                <a:gd name="connsiteX5" fmla="*/ 758063 w 786462"/>
                <a:gd name="connsiteY5" fmla="*/ 406805 h 1584479"/>
                <a:gd name="connsiteX6" fmla="*/ 557904 w 786462"/>
                <a:gd name="connsiteY6" fmla="*/ 1214962 h 158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6462" h="1584479">
                  <a:moveTo>
                    <a:pt x="557904" y="1214962"/>
                  </a:moveTo>
                  <a:cubicBezTo>
                    <a:pt x="399789" y="1430762"/>
                    <a:pt x="106146" y="1564074"/>
                    <a:pt x="-124" y="1584233"/>
                  </a:cubicBezTo>
                  <a:cubicBezTo>
                    <a:pt x="205788" y="1473104"/>
                    <a:pt x="619808" y="1070677"/>
                    <a:pt x="663641" y="635284"/>
                  </a:cubicBezTo>
                  <a:cubicBezTo>
                    <a:pt x="701998" y="252972"/>
                    <a:pt x="428173" y="66068"/>
                    <a:pt x="298526" y="-247"/>
                  </a:cubicBezTo>
                  <a:cubicBezTo>
                    <a:pt x="320518" y="542"/>
                    <a:pt x="341145" y="2566"/>
                    <a:pt x="361538" y="4590"/>
                  </a:cubicBezTo>
                  <a:cubicBezTo>
                    <a:pt x="437059" y="12155"/>
                    <a:pt x="671185" y="112245"/>
                    <a:pt x="758063" y="406805"/>
                  </a:cubicBezTo>
                  <a:cubicBezTo>
                    <a:pt x="844941" y="701364"/>
                    <a:pt x="718406" y="995924"/>
                    <a:pt x="557904" y="1214962"/>
                  </a:cubicBezTo>
                  <a:close/>
                </a:path>
              </a:pathLst>
            </a:custGeom>
            <a:solidFill>
              <a:srgbClr val="E01516"/>
            </a:solidFill>
            <a:ln w="2129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148" name="任意多边形: 形状 170"/>
            <p:cNvSpPr/>
            <p:nvPr/>
          </p:nvSpPr>
          <p:spPr>
            <a:xfrm>
              <a:off x="5322961" y="2837528"/>
              <a:ext cx="1074608" cy="830980"/>
            </a:xfrm>
            <a:custGeom>
              <a:avLst/>
              <a:gdLst>
                <a:gd name="connsiteX0" fmla="*/ 1074484 w 1074608"/>
                <a:gd name="connsiteY0" fmla="*/ -247 h 830980"/>
                <a:gd name="connsiteX1" fmla="*/ 859877 w 1074608"/>
                <a:gd name="connsiteY1" fmla="*/ 137518 h 830980"/>
                <a:gd name="connsiteX2" fmla="*/ 288466 w 1074608"/>
                <a:gd name="connsiteY2" fmla="*/ 123518 h 830980"/>
                <a:gd name="connsiteX3" fmla="*/ 31134 w 1074608"/>
                <a:gd name="connsiteY3" fmla="*/ 830733 h 830980"/>
                <a:gd name="connsiteX4" fmla="*/ 12808 w 1074608"/>
                <a:gd name="connsiteY4" fmla="*/ 481260 h 830980"/>
                <a:gd name="connsiteX5" fmla="*/ 462074 w 1074608"/>
                <a:gd name="connsiteY5" fmla="*/ 9044 h 830980"/>
                <a:gd name="connsiteX6" fmla="*/ 581918 w 1074608"/>
                <a:gd name="connsiteY6" fmla="*/ 18228 h 830980"/>
                <a:gd name="connsiteX7" fmla="*/ 747427 w 1074608"/>
                <a:gd name="connsiteY7" fmla="*/ 66110 h 830980"/>
                <a:gd name="connsiteX8" fmla="*/ 801830 w 1074608"/>
                <a:gd name="connsiteY8" fmla="*/ 85012 h 830980"/>
                <a:gd name="connsiteX9" fmla="*/ 947480 w 1074608"/>
                <a:gd name="connsiteY9" fmla="*/ 39410 h 830980"/>
                <a:gd name="connsiteX10" fmla="*/ 1074484 w 1074608"/>
                <a:gd name="connsiteY10" fmla="*/ -247 h 83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4608" h="830980">
                  <a:moveTo>
                    <a:pt x="1074484" y="-247"/>
                  </a:moveTo>
                  <a:cubicBezTo>
                    <a:pt x="1024364" y="50469"/>
                    <a:pt x="939127" y="120151"/>
                    <a:pt x="859877" y="137518"/>
                  </a:cubicBezTo>
                  <a:cubicBezTo>
                    <a:pt x="744082" y="162876"/>
                    <a:pt x="573607" y="-22984"/>
                    <a:pt x="288466" y="123518"/>
                  </a:cubicBezTo>
                  <a:cubicBezTo>
                    <a:pt x="64718" y="238589"/>
                    <a:pt x="33990" y="656444"/>
                    <a:pt x="31134" y="830733"/>
                  </a:cubicBezTo>
                  <a:cubicBezTo>
                    <a:pt x="-3000" y="717413"/>
                    <a:pt x="-9287" y="597529"/>
                    <a:pt x="12808" y="481260"/>
                  </a:cubicBezTo>
                  <a:cubicBezTo>
                    <a:pt x="105312" y="-9687"/>
                    <a:pt x="462074" y="9044"/>
                    <a:pt x="462074" y="9044"/>
                  </a:cubicBezTo>
                  <a:cubicBezTo>
                    <a:pt x="494485" y="5954"/>
                    <a:pt x="537807" y="10195"/>
                    <a:pt x="581918" y="18228"/>
                  </a:cubicBezTo>
                  <a:cubicBezTo>
                    <a:pt x="645505" y="29799"/>
                    <a:pt x="710754" y="49276"/>
                    <a:pt x="747427" y="66110"/>
                  </a:cubicBezTo>
                  <a:cubicBezTo>
                    <a:pt x="770101" y="76531"/>
                    <a:pt x="785273" y="83328"/>
                    <a:pt x="801830" y="85012"/>
                  </a:cubicBezTo>
                  <a:cubicBezTo>
                    <a:pt x="830598" y="87931"/>
                    <a:pt x="863627" y="75359"/>
                    <a:pt x="947480" y="39410"/>
                  </a:cubicBezTo>
                  <a:cubicBezTo>
                    <a:pt x="995916" y="18569"/>
                    <a:pt x="1037512" y="6423"/>
                    <a:pt x="1074484" y="-247"/>
                  </a:cubicBezTo>
                  <a:close/>
                </a:path>
              </a:pathLst>
            </a:custGeom>
            <a:solidFill>
              <a:srgbClr val="E01516"/>
            </a:solidFill>
            <a:ln w="2129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149" name="任意多边形: 形状 171"/>
            <p:cNvSpPr/>
            <p:nvPr/>
          </p:nvSpPr>
          <p:spPr>
            <a:xfrm>
              <a:off x="5675416" y="4148971"/>
              <a:ext cx="515196" cy="269257"/>
            </a:xfrm>
            <a:custGeom>
              <a:avLst/>
              <a:gdLst>
                <a:gd name="connsiteX0" fmla="*/ 515072 w 515196"/>
                <a:gd name="connsiteY0" fmla="*/ 267186 h 269257"/>
                <a:gd name="connsiteX1" fmla="*/ 132399 w 515196"/>
                <a:gd name="connsiteY1" fmla="*/ 106300 h 269257"/>
                <a:gd name="connsiteX2" fmla="*/ -124 w 515196"/>
                <a:gd name="connsiteY2" fmla="*/ -247 h 269257"/>
                <a:gd name="connsiteX3" fmla="*/ 515072 w 515196"/>
                <a:gd name="connsiteY3" fmla="*/ 267186 h 26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96" h="269257">
                  <a:moveTo>
                    <a:pt x="515072" y="267186"/>
                  </a:moveTo>
                  <a:cubicBezTo>
                    <a:pt x="413235" y="282422"/>
                    <a:pt x="267244" y="199933"/>
                    <a:pt x="132399" y="106300"/>
                  </a:cubicBezTo>
                  <a:cubicBezTo>
                    <a:pt x="85986" y="73662"/>
                    <a:pt x="41720" y="38073"/>
                    <a:pt x="-124" y="-247"/>
                  </a:cubicBezTo>
                  <a:cubicBezTo>
                    <a:pt x="132612" y="93536"/>
                    <a:pt x="338823" y="223523"/>
                    <a:pt x="515072" y="267186"/>
                  </a:cubicBezTo>
                  <a:close/>
                </a:path>
              </a:pathLst>
            </a:custGeom>
            <a:solidFill>
              <a:srgbClr val="FC4452"/>
            </a:solidFill>
            <a:ln w="2129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50150" name="任意多边形: 形状 172"/>
            <p:cNvSpPr/>
            <p:nvPr/>
          </p:nvSpPr>
          <p:spPr>
            <a:xfrm>
              <a:off x="5410860" y="3237207"/>
              <a:ext cx="1486051" cy="883699"/>
            </a:xfrm>
            <a:custGeom>
              <a:avLst/>
              <a:gdLst>
                <a:gd name="connsiteX0" fmla="*/ 0 w 1486051"/>
                <a:gd name="connsiteY0" fmla="*/ 681644 h 883699"/>
                <a:gd name="connsiteX1" fmla="*/ 219039 w 1486051"/>
                <a:gd name="connsiteY1" fmla="*/ 681644 h 883699"/>
                <a:gd name="connsiteX2" fmla="*/ 273804 w 1486051"/>
                <a:gd name="connsiteY2" fmla="*/ 615564 h 883699"/>
                <a:gd name="connsiteX3" fmla="*/ 311564 w 1486051"/>
                <a:gd name="connsiteY3" fmla="*/ 681644 h 883699"/>
                <a:gd name="connsiteX4" fmla="*/ 708089 w 1486051"/>
                <a:gd name="connsiteY4" fmla="*/ 681644 h 883699"/>
                <a:gd name="connsiteX5" fmla="*/ 810076 w 1486051"/>
                <a:gd name="connsiteY5" fmla="*/ 0 h 883699"/>
                <a:gd name="connsiteX6" fmla="*/ 908248 w 1486051"/>
                <a:gd name="connsiteY6" fmla="*/ 883699 h 883699"/>
                <a:gd name="connsiteX7" fmla="*/ 981893 w 1486051"/>
                <a:gd name="connsiteY7" fmla="*/ 541919 h 883699"/>
                <a:gd name="connsiteX8" fmla="*/ 1027218 w 1486051"/>
                <a:gd name="connsiteY8" fmla="*/ 776066 h 883699"/>
                <a:gd name="connsiteX9" fmla="*/ 1070647 w 1486051"/>
                <a:gd name="connsiteY9" fmla="*/ 689209 h 883699"/>
                <a:gd name="connsiteX10" fmla="*/ 1238693 w 1486051"/>
                <a:gd name="connsiteY10" fmla="*/ 696752 h 883699"/>
                <a:gd name="connsiteX11" fmla="*/ 1293458 w 1486051"/>
                <a:gd name="connsiteY11" fmla="*/ 621211 h 883699"/>
                <a:gd name="connsiteX12" fmla="*/ 1334989 w 1486051"/>
                <a:gd name="connsiteY12" fmla="*/ 696752 h 883699"/>
                <a:gd name="connsiteX13" fmla="*/ 1486052 w 1486051"/>
                <a:gd name="connsiteY13" fmla="*/ 692981 h 88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6051" h="883699">
                  <a:moveTo>
                    <a:pt x="0" y="681644"/>
                  </a:moveTo>
                  <a:lnTo>
                    <a:pt x="219039" y="681644"/>
                  </a:lnTo>
                  <a:lnTo>
                    <a:pt x="273804" y="615564"/>
                  </a:lnTo>
                  <a:lnTo>
                    <a:pt x="311564" y="681644"/>
                  </a:lnTo>
                  <a:lnTo>
                    <a:pt x="708089" y="681644"/>
                  </a:lnTo>
                  <a:lnTo>
                    <a:pt x="810076" y="0"/>
                  </a:lnTo>
                  <a:lnTo>
                    <a:pt x="908248" y="883699"/>
                  </a:lnTo>
                  <a:lnTo>
                    <a:pt x="981893" y="541919"/>
                  </a:lnTo>
                  <a:lnTo>
                    <a:pt x="1027218" y="776066"/>
                  </a:lnTo>
                  <a:lnTo>
                    <a:pt x="1070647" y="689209"/>
                  </a:lnTo>
                  <a:lnTo>
                    <a:pt x="1238693" y="696752"/>
                  </a:lnTo>
                  <a:lnTo>
                    <a:pt x="1293458" y="621211"/>
                  </a:lnTo>
                  <a:lnTo>
                    <a:pt x="1334989" y="696752"/>
                  </a:lnTo>
                  <a:lnTo>
                    <a:pt x="1486052" y="692981"/>
                  </a:lnTo>
                </a:path>
              </a:pathLst>
            </a:custGeom>
            <a:noFill/>
            <a:ln w="2012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171" name="组合 179"/>
          <p:cNvGrpSpPr/>
          <p:nvPr/>
        </p:nvGrpSpPr>
        <p:grpSpPr>
          <a:xfrm>
            <a:off x="1257366" y="2231139"/>
            <a:ext cx="2924744" cy="2893637"/>
            <a:chOff x="1521190" y="2266468"/>
            <a:chExt cx="2924744" cy="2893637"/>
          </a:xfrm>
        </p:grpSpPr>
        <p:grpSp>
          <p:nvGrpSpPr>
            <p:cNvPr id="172" name="组合 176"/>
            <p:cNvGrpSpPr/>
            <p:nvPr/>
          </p:nvGrpSpPr>
          <p:grpSpPr>
            <a:xfrm>
              <a:off x="1764329" y="2266468"/>
              <a:ext cx="1992890" cy="817775"/>
              <a:chOff x="1381906" y="2696147"/>
              <a:chExt cx="1992890" cy="817775"/>
            </a:xfrm>
          </p:grpSpPr>
          <p:sp>
            <p:nvSpPr>
              <p:cNvPr id="1050151" name="矩形: 圆角 174"/>
              <p:cNvSpPr/>
              <p:nvPr/>
            </p:nvSpPr>
            <p:spPr>
              <a:xfrm>
                <a:off x="1381906" y="2696147"/>
                <a:ext cx="1992890" cy="817775"/>
              </a:xfrm>
              <a:prstGeom prst="roundRect">
                <a:avLst>
                  <a:gd name="adj" fmla="val 50000"/>
                </a:avLst>
              </a:prstGeom>
              <a:solidFill>
                <a:srgbClr val="1A9B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50152" name="文本框 175"/>
              <p:cNvSpPr txBox="1"/>
              <p:nvPr/>
            </p:nvSpPr>
            <p:spPr>
              <a:xfrm>
                <a:off x="1586639" y="2871875"/>
                <a:ext cx="15834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汉仪雅酷黑 75W" panose="020B0804020202020204" pitchFamily="34" charset="-122"/>
                    <a:ea typeface="汉仪雅酷黑 75W" panose="020B0804020202020204" pitchFamily="34" charset="-122"/>
                    <a:sym typeface="汉仪雅酷黑 75W" panose="020B0804020202020204" pitchFamily="34" charset="-122"/>
                  </a:rPr>
                  <a:t>临床表现</a:t>
                </a:r>
                <a:endParaRPr lang="zh-CN" altLang="en-US" sz="2400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  <a:sym typeface="汉仪雅酷黑 75W" panose="020B0804020202020204" pitchFamily="34" charset="-122"/>
                </a:endParaRPr>
              </a:p>
            </p:txBody>
          </p:sp>
        </p:grpSp>
        <p:sp>
          <p:nvSpPr>
            <p:cNvPr id="1050153" name="文本框 178"/>
            <p:cNvSpPr txBox="1"/>
            <p:nvPr/>
          </p:nvSpPr>
          <p:spPr>
            <a:xfrm>
              <a:off x="1521190" y="3239864"/>
              <a:ext cx="2924744" cy="19202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心音消失。</a:t>
              </a:r>
              <a:endParaRPr lang="zh-CN" altLang="en-US" sz="1400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脉搏扪不到</a:t>
              </a:r>
              <a:r>
                <a:rPr lang="en-US" altLang="zh-CN" sz="14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,</a:t>
              </a:r>
              <a:r>
                <a:rPr lang="zh-CN" altLang="en-US" sz="14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血压测不出。 </a:t>
              </a:r>
              <a:endParaRPr lang="zh-CN" altLang="en-US" sz="1400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意识突然丧失或伴有短阵抽搐。</a:t>
              </a:r>
              <a:endParaRPr lang="zh-CN" altLang="en-US" sz="1400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呼吸断续</a:t>
              </a:r>
              <a:r>
                <a:rPr lang="en-US" altLang="zh-CN" sz="14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,</a:t>
              </a:r>
              <a:r>
                <a:rPr lang="zh-CN" altLang="en-US" sz="14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呈叹息样</a:t>
              </a:r>
              <a:r>
                <a:rPr lang="en-US" altLang="zh-CN" sz="14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,</a:t>
              </a:r>
              <a:r>
                <a:rPr lang="zh-CN" altLang="en-US" sz="14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后即停止。</a:t>
              </a:r>
              <a:endParaRPr lang="zh-CN" altLang="en-US" sz="1400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瞳孔散大。</a:t>
              </a:r>
              <a:endParaRPr lang="zh-CN" altLang="en-US" sz="1400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面色苍白兼有青紫。</a:t>
              </a:r>
              <a:endParaRPr lang="zh-CN" altLang="en-US" sz="1400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endParaRPr>
            </a:p>
          </p:txBody>
        </p:sp>
      </p:grpSp>
      <p:grpSp>
        <p:nvGrpSpPr>
          <p:cNvPr id="173" name="组合 180"/>
          <p:cNvGrpSpPr/>
          <p:nvPr/>
        </p:nvGrpSpPr>
        <p:grpSpPr>
          <a:xfrm>
            <a:off x="8460411" y="2262138"/>
            <a:ext cx="2804620" cy="1979237"/>
            <a:chOff x="1521190" y="2266468"/>
            <a:chExt cx="2804620" cy="1979237"/>
          </a:xfrm>
        </p:grpSpPr>
        <p:grpSp>
          <p:nvGrpSpPr>
            <p:cNvPr id="174" name="组合 181"/>
            <p:cNvGrpSpPr/>
            <p:nvPr/>
          </p:nvGrpSpPr>
          <p:grpSpPr>
            <a:xfrm>
              <a:off x="1764329" y="2266468"/>
              <a:ext cx="1992890" cy="817775"/>
              <a:chOff x="1381906" y="2696147"/>
              <a:chExt cx="1992890" cy="817775"/>
            </a:xfrm>
          </p:grpSpPr>
          <p:sp>
            <p:nvSpPr>
              <p:cNvPr id="1050154" name="矩形: 圆角 183"/>
              <p:cNvSpPr/>
              <p:nvPr/>
            </p:nvSpPr>
            <p:spPr>
              <a:xfrm>
                <a:off x="1381906" y="2696147"/>
                <a:ext cx="1992890" cy="817775"/>
              </a:xfrm>
              <a:prstGeom prst="roundRect">
                <a:avLst>
                  <a:gd name="adj" fmla="val 50000"/>
                </a:avLst>
              </a:prstGeom>
              <a:solidFill>
                <a:srgbClr val="1A9B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50155" name="文本框 184"/>
              <p:cNvSpPr txBox="1"/>
              <p:nvPr/>
            </p:nvSpPr>
            <p:spPr>
              <a:xfrm>
                <a:off x="1586639" y="2871875"/>
                <a:ext cx="15834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汉仪雅酷黑 75W" panose="020B0804020202020204" pitchFamily="34" charset="-122"/>
                    <a:ea typeface="汉仪雅酷黑 75W" panose="020B0804020202020204" pitchFamily="34" charset="-122"/>
                    <a:sym typeface="汉仪雅酷黑 75W" panose="020B0804020202020204" pitchFamily="34" charset="-122"/>
                  </a:rPr>
                  <a:t>诊断</a:t>
                </a:r>
                <a:endParaRPr lang="zh-CN" altLang="en-US" sz="2400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  <a:sym typeface="汉仪雅酷黑 75W" panose="020B0804020202020204" pitchFamily="34" charset="-122"/>
                </a:endParaRPr>
              </a:p>
            </p:txBody>
          </p:sp>
        </p:grpSp>
        <p:sp>
          <p:nvSpPr>
            <p:cNvPr id="1050156" name="文本框 182"/>
            <p:cNvSpPr txBox="1"/>
            <p:nvPr/>
          </p:nvSpPr>
          <p:spPr>
            <a:xfrm>
              <a:off x="1521190" y="3239864"/>
              <a:ext cx="2804620" cy="10058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意识突然丧失。</a:t>
              </a:r>
              <a:endParaRPr lang="zh-CN" altLang="en-US" sz="1400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大动脉</a:t>
              </a:r>
              <a:r>
                <a:rPr lang="en-US" altLang="zh-CN" sz="14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(</a:t>
              </a:r>
              <a:r>
                <a:rPr lang="zh-CN" altLang="en-US" sz="14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颈动脉、股动脉</a:t>
              </a:r>
              <a:r>
                <a:rPr lang="en-US" altLang="zh-CN" sz="14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)</a:t>
              </a:r>
              <a:r>
                <a:rPr lang="zh-CN" altLang="en-US" sz="1400" dirty="0">
                  <a:latin typeface="汉仪旗黑-50S" panose="00020600040101010101" pitchFamily="18" charset="-122"/>
                  <a:ea typeface="汉仪旗黑-50S" panose="00020600040101010101" pitchFamily="18" charset="-122"/>
                  <a:sym typeface="汉仪旗黑-50S" panose="00020600040101010101" pitchFamily="18" charset="-122"/>
                </a:rPr>
                <a:t>搏动消失。</a:t>
              </a:r>
              <a:endParaRPr lang="zh-CN" altLang="en-US" sz="1400" dirty="0">
                <a:latin typeface="汉仪旗黑-50S" panose="00020600040101010101" pitchFamily="18" charset="-122"/>
                <a:ea typeface="汉仪旗黑-50S" panose="00020600040101010101" pitchFamily="18" charset="-122"/>
                <a:sym typeface="汉仪旗黑-50S" panose="00020600040101010101" pitchFamily="18" charset="-122"/>
              </a:endParaRPr>
            </a:p>
          </p:txBody>
        </p:sp>
      </p:grpSp>
      <p:pic>
        <p:nvPicPr>
          <p:cNvPr id="1073742850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933430" y="80645"/>
            <a:ext cx="1123315" cy="1123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592695" y="330200"/>
            <a:ext cx="3449320" cy="873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280670"/>
            <a:r>
              <a:rPr lang="en-US" altLang="zh-CN" sz="2400" b="1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武汉经济技术开发区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80670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（汉南区）人民医院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799.99842519685,&quot;width&quot;:5867.415748031496}"/>
</p:tagLst>
</file>

<file path=ppt/tags/tag10.xml><?xml version="1.0" encoding="utf-8"?>
<p:tagLst xmlns:p="http://schemas.openxmlformats.org/presentationml/2006/main">
  <p:tag name="KSO_WM_BEAUTIFY_FLAG" val=""/>
  <p:tag name="KSO_WM_UNIT_PLACING_PICTURE_USER_VIEWPORT" val="{&quot;height&quot;:849,&quot;width&quot;:849}"/>
</p:tagLst>
</file>

<file path=ppt/tags/tag11.xml><?xml version="1.0" encoding="utf-8"?>
<p:tagLst xmlns:p="http://schemas.openxmlformats.org/presentationml/2006/main">
  <p:tag name="KSO_WM_BEAUTIFY_FLAG" val=""/>
  <p:tag name="KSO_WM_UNIT_PLACING_PICTURE_USER_VIEWPORT" val="{&quot;height&quot;:849,&quot;width&quot;:849}"/>
</p:tagLst>
</file>

<file path=ppt/tags/tag12.xml><?xml version="1.0" encoding="utf-8"?>
<p:tagLst xmlns:p="http://schemas.openxmlformats.org/presentationml/2006/main">
  <p:tag name="KSO_WM_BEAUTIFY_FLAG" val=""/>
  <p:tag name="KSO_WM_UNIT_PLACING_PICTURE_USER_VIEWPORT" val="{&quot;height&quot;:849,&quot;width&quot;:849}"/>
</p:tagLst>
</file>

<file path=ppt/tags/tag13.xml><?xml version="1.0" encoding="utf-8"?>
<p:tagLst xmlns:p="http://schemas.openxmlformats.org/presentationml/2006/main">
  <p:tag name="KSO_WM_BEAUTIFY_FLAG" val=""/>
  <p:tag name="KSO_WM_UNIT_PLACING_PICTURE_USER_VIEWPORT" val="{&quot;height&quot;:849,&quot;width&quot;:849}"/>
</p:tagLst>
</file>

<file path=ppt/tags/tag14.xml><?xml version="1.0" encoding="utf-8"?>
<p:tagLst xmlns:p="http://schemas.openxmlformats.org/presentationml/2006/main">
  <p:tag name="KSO_WM_BEAUTIFY_FLAG" val=""/>
  <p:tag name="KSO_WM_UNIT_PLACING_PICTURE_USER_VIEWPORT" val="{&quot;height&quot;:849,&quot;width&quot;:849}"/>
</p:tagLst>
</file>

<file path=ppt/tags/tag15.xml><?xml version="1.0" encoding="utf-8"?>
<p:tagLst xmlns:p="http://schemas.openxmlformats.org/presentationml/2006/main">
  <p:tag name="KSO_WM_BEAUTIFY_FLAG" val=""/>
  <p:tag name="KSO_WM_UNIT_PLACING_PICTURE_USER_VIEWPORT" val="{&quot;height&quot;:849,&quot;width&quot;:849}"/>
</p:tagLst>
</file>

<file path=ppt/tags/tag16.xml><?xml version="1.0" encoding="utf-8"?>
<p:tagLst xmlns:p="http://schemas.openxmlformats.org/presentationml/2006/main">
  <p:tag name="KSO_WM_BEAUTIFY_FLAG" val=""/>
  <p:tag name="KSO_WM_UNIT_PLACING_PICTURE_USER_VIEWPORT" val="{&quot;height&quot;:849,&quot;width&quot;:849}"/>
</p:tagLst>
</file>

<file path=ppt/tags/tag17.xml><?xml version="1.0" encoding="utf-8"?>
<p:tagLst xmlns:p="http://schemas.openxmlformats.org/presentationml/2006/main">
  <p:tag name="KSO_WM_BEAUTIFY_FLAG" val=""/>
  <p:tag name="KSO_WM_UNIT_PLACING_PICTURE_USER_VIEWPORT" val="{&quot;height&quot;:849,&quot;width&quot;:849}"/>
</p:tagLst>
</file>

<file path=ppt/tags/tag18.xml><?xml version="1.0" encoding="utf-8"?>
<p:tagLst xmlns:p="http://schemas.openxmlformats.org/presentationml/2006/main">
  <p:tag name="KSO_WM_BEAUTIFY_FLAG" val=""/>
  <p:tag name="KSO_WM_UNIT_PLACING_PICTURE_USER_VIEWPORT" val="{&quot;height&quot;:849,&quot;width&quot;:849}"/>
</p:tagLst>
</file>

<file path=ppt/tags/tag19.xml><?xml version="1.0" encoding="utf-8"?>
<p:tagLst xmlns:p="http://schemas.openxmlformats.org/presentationml/2006/main">
  <p:tag name="KSO_WM_BEAUTIFY_FLAG" val=""/>
  <p:tag name="KSO_WM_UNIT_PLACING_PICTURE_USER_VIEWPORT" val="{&quot;height&quot;:849,&quot;width&quot;:849}"/>
</p:tagLst>
</file>

<file path=ppt/tags/tag2.xml><?xml version="1.0" encoding="utf-8"?>
<p:tagLst xmlns:p="http://schemas.openxmlformats.org/presentationml/2006/main">
  <p:tag name="KSO_WM_UNIT_PLACING_PICTURE_USER_VIEWPORT" val="{&quot;height&quot;:774.0000000000002,&quot;width&quot;:5796.666141732283}"/>
</p:tagLst>
</file>

<file path=ppt/tags/tag20.xml><?xml version="1.0" encoding="utf-8"?>
<p:tagLst xmlns:p="http://schemas.openxmlformats.org/presentationml/2006/main">
  <p:tag name="KSO_WM_BEAUTIFY_FLAG" val=""/>
  <p:tag name="KSO_WM_UNIT_PLACING_PICTURE_USER_VIEWPORT" val="{&quot;height&quot;:849,&quot;width&quot;:849}"/>
</p:tagLst>
</file>

<file path=ppt/tags/tag21.xml><?xml version="1.0" encoding="utf-8"?>
<p:tagLst xmlns:p="http://schemas.openxmlformats.org/presentationml/2006/main">
  <p:tag name="KSO_WM_BEAUTIFY_FLAG" val=""/>
  <p:tag name="KSO_WM_UNIT_PLACING_PICTURE_USER_VIEWPORT" val="{&quot;height&quot;:849,&quot;width&quot;:849}"/>
</p:tagLst>
</file>

<file path=ppt/tags/tag22.xml><?xml version="1.0" encoding="utf-8"?>
<p:tagLst xmlns:p="http://schemas.openxmlformats.org/presentationml/2006/main">
  <p:tag name="KSO_WM_BEAUTIFY_FLAG" val=""/>
  <p:tag name="KSO_WM_UNIT_PLACING_PICTURE_USER_VIEWPORT" val="{&quot;height&quot;:849,&quot;width&quot;:849}"/>
</p:tagLst>
</file>

<file path=ppt/tags/tag23.xml><?xml version="1.0" encoding="utf-8"?>
<p:tagLst xmlns:p="http://schemas.openxmlformats.org/presentationml/2006/main">
  <p:tag name="KSO_WM_BEAUTIFY_FLAG" val=""/>
  <p:tag name="KSO_WM_UNIT_PLACING_PICTURE_USER_VIEWPORT" val="{&quot;height&quot;:849,&quot;width&quot;:849}"/>
</p:tagLst>
</file>

<file path=ppt/tags/tag24.xml><?xml version="1.0" encoding="utf-8"?>
<p:tagLst xmlns:p="http://schemas.openxmlformats.org/presentationml/2006/main">
  <p:tag name="ISLIDE.ICON" val="#370818;#369675;#369632;#369633;#369652;"/>
</p:tagLst>
</file>

<file path=ppt/tags/tag25.xml><?xml version="1.0" encoding="utf-8"?>
<p:tagLst xmlns:p="http://schemas.openxmlformats.org/presentationml/2006/main">
  <p:tag name="KSO_WM_BEAUTIFY_FLAG" val=""/>
  <p:tag name="KSO_WM_UNIT_PLACING_PICTURE_USER_VIEWPORT" val="{&quot;height&quot;:849,&quot;width&quot;:849}"/>
</p:tagLst>
</file>

<file path=ppt/tags/tag26.xml><?xml version="1.0" encoding="utf-8"?>
<p:tagLst xmlns:p="http://schemas.openxmlformats.org/presentationml/2006/main">
  <p:tag name="commondata" val="eyJjb3VudCI6MywiaGRpZCI6IjA5ZWNiMjgwMzYwOWQyOWQ1YTkxNWNmODdjMGQ1YWQyIiwidXNlckNvdW50IjozfQ=="/>
</p:tagLst>
</file>

<file path=ppt/tags/tag3.xml><?xml version="1.0" encoding="utf-8"?>
<p:tagLst xmlns:p="http://schemas.openxmlformats.org/presentationml/2006/main">
  <p:tag name="KSO_WM_BEAUTIFY_FLAG" val=""/>
  <p:tag name="KSO_WM_UNIT_PLACING_PICTURE_USER_VIEWPORT" val="{&quot;height&quot;:849,&quot;width&quot;:849}"/>
</p:tagLst>
</file>

<file path=ppt/tags/tag4.xml><?xml version="1.0" encoding="utf-8"?>
<p:tagLst xmlns:p="http://schemas.openxmlformats.org/presentationml/2006/main">
  <p:tag name="KSO_WM_BEAUTIFY_FLAG" val=""/>
  <p:tag name="KSO_WM_UNIT_PLACING_PICTURE_USER_VIEWPORT" val="{&quot;height&quot;:849,&quot;width&quot;:849}"/>
</p:tagLst>
</file>

<file path=ppt/tags/tag5.xml><?xml version="1.0" encoding="utf-8"?>
<p:tagLst xmlns:p="http://schemas.openxmlformats.org/presentationml/2006/main">
  <p:tag name="KSO_WM_BEAUTIFY_FLAG" val=""/>
  <p:tag name="KSO_WM_UNIT_PLACING_PICTURE_USER_VIEWPORT" val="{&quot;height&quot;:849,&quot;width&quot;:849}"/>
</p:tagLst>
</file>

<file path=ppt/tags/tag6.xml><?xml version="1.0" encoding="utf-8"?>
<p:tagLst xmlns:p="http://schemas.openxmlformats.org/presentationml/2006/main">
  <p:tag name="KSO_WM_BEAUTIFY_FLAG" val=""/>
  <p:tag name="KSO_WM_UNIT_PLACING_PICTURE_USER_VIEWPORT" val="{&quot;height&quot;:849,&quot;width&quot;:849}"/>
</p:tagLst>
</file>

<file path=ppt/tags/tag7.xml><?xml version="1.0" encoding="utf-8"?>
<p:tagLst xmlns:p="http://schemas.openxmlformats.org/presentationml/2006/main">
  <p:tag name="KSO_WM_BEAUTIFY_FLAG" val=""/>
  <p:tag name="KSO_WM_UNIT_PLACING_PICTURE_USER_VIEWPORT" val="{&quot;height&quot;:849,&quot;width&quot;:849}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849,&quot;width&quot;:849}"/>
</p:tagLst>
</file>

<file path=ppt/tags/tag9.xml><?xml version="1.0" encoding="utf-8"?>
<p:tagLst xmlns:p="http://schemas.openxmlformats.org/presentationml/2006/main">
  <p:tag name="KSO_WM_BEAUTIFY_FLAG" val=""/>
  <p:tag name="KSO_WM_UNIT_PLACING_PICTURE_USER_VIEWPORT" val="{&quot;height&quot;:849,&quot;width&quot;:849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1699</Words>
  <Application>WPS 演示</Application>
  <PresentationFormat/>
  <Paragraphs>266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1" baseType="lpstr">
      <vt:lpstr>Arial</vt:lpstr>
      <vt:lpstr>宋体</vt:lpstr>
      <vt:lpstr>Wingdings</vt:lpstr>
      <vt:lpstr>汉仪旗黑X1-45W</vt:lpstr>
      <vt:lpstr>黑体</vt:lpstr>
      <vt:lpstr>微软雅黑</vt:lpstr>
      <vt:lpstr>Calibri</vt:lpstr>
      <vt:lpstr>汉仪大黑简</vt:lpstr>
      <vt:lpstr>思源黑体 CN Regular</vt:lpstr>
      <vt:lpstr>等线</vt:lpstr>
      <vt:lpstr>阿里巴巴普惠体 H</vt:lpstr>
      <vt:lpstr>汉仪旗黑-50S</vt:lpstr>
      <vt:lpstr>汉仪雅酷黑 75W</vt:lpstr>
      <vt:lpstr>Arial Unicode MS</vt:lpstr>
      <vt:lpstr>等线 Light</vt:lpstr>
      <vt:lpstr>汉仪雅酷黑简</vt:lpstr>
      <vt:lpstr>方正仿宋_GB2312</vt:lpstr>
      <vt:lpstr>汉仪旗黑-50简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蒽</cp:lastModifiedBy>
  <cp:revision>21</cp:revision>
  <dcterms:created xsi:type="dcterms:W3CDTF">2023-02-09T12:15:00Z</dcterms:created>
  <dcterms:modified xsi:type="dcterms:W3CDTF">2025-09-15T02:21:45Z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KSOTemplateUUID">
    <vt:lpwstr>v1.0_library_tWerlBfSc4iENe/BZ3hMzA==</vt:lpwstr>
  </property>
  <property fmtid="{D5CDD505-2E9C-101B-9397-08002B2CF9AE}" pid="4" name="ICV">
    <vt:lpwstr>DE24D360831040159F8C8B2C843023EC</vt:lpwstr>
  </property>
</Properties>
</file>